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32"/>
  </p:notesMasterIdLst>
  <p:sldIdLst>
    <p:sldId id="3307" r:id="rId2"/>
    <p:sldId id="3308" r:id="rId3"/>
    <p:sldId id="3309" r:id="rId4"/>
    <p:sldId id="3310" r:id="rId5"/>
    <p:sldId id="3311" r:id="rId6"/>
    <p:sldId id="3312" r:id="rId7"/>
    <p:sldId id="3313" r:id="rId8"/>
    <p:sldId id="3314" r:id="rId9"/>
    <p:sldId id="3315" r:id="rId10"/>
    <p:sldId id="3316" r:id="rId11"/>
    <p:sldId id="3317" r:id="rId12"/>
    <p:sldId id="3318" r:id="rId13"/>
    <p:sldId id="3319" r:id="rId14"/>
    <p:sldId id="3320" r:id="rId15"/>
    <p:sldId id="3321" r:id="rId16"/>
    <p:sldId id="3322" r:id="rId17"/>
    <p:sldId id="3323" r:id="rId18"/>
    <p:sldId id="3324" r:id="rId19"/>
    <p:sldId id="3326" r:id="rId20"/>
    <p:sldId id="3327" r:id="rId21"/>
    <p:sldId id="3328" r:id="rId22"/>
    <p:sldId id="3329" r:id="rId23"/>
    <p:sldId id="3330" r:id="rId24"/>
    <p:sldId id="3331" r:id="rId25"/>
    <p:sldId id="3332" r:id="rId26"/>
    <p:sldId id="3333" r:id="rId27"/>
    <p:sldId id="3334" r:id="rId28"/>
    <p:sldId id="3335" r:id="rId29"/>
    <p:sldId id="3336" r:id="rId30"/>
    <p:sldId id="3337" r:id="rId3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pos="1439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1A3F78"/>
    <a:srgbClr val="CCF6FF"/>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0" autoAdjust="0"/>
    <p:restoredTop sz="95439" autoAdjust="0"/>
  </p:normalViewPr>
  <p:slideViewPr>
    <p:cSldViewPr snapToGrid="0" snapToObjects="1">
      <p:cViewPr varScale="1">
        <p:scale>
          <a:sx n="61" d="100"/>
          <a:sy n="61" d="100"/>
        </p:scale>
        <p:origin x="352" y="224"/>
      </p:cViewPr>
      <p:guideLst>
        <p:guide pos="958"/>
        <p:guide orient="horz" pos="480"/>
        <p:guide pos="1439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8/23/19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BBCCF403-77F5-E64B-B3A1-43CAED52C50B}"/>
              </a:ext>
            </a:extLst>
          </p:cNvPr>
          <p:cNvSpPr/>
          <p:nvPr userDrawn="1"/>
        </p:nvSpPr>
        <p:spPr>
          <a:xfrm>
            <a:off x="22302691" y="762000"/>
            <a:ext cx="554134" cy="5541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Lato Light" panose="020F0502020204030203" pitchFamily="34" charset="0"/>
            </a:endParaRPr>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390604" y="885179"/>
            <a:ext cx="378309" cy="307777"/>
          </a:xfrm>
          <a:prstGeom prst="rect">
            <a:avLst/>
          </a:prstGeom>
          <a:noFill/>
        </p:spPr>
        <p:txBody>
          <a:bodyPr wrap="none" lIns="0" tIns="0" rIns="0" bIns="0" rtlCol="0" anchor="ctr">
            <a:spAutoFit/>
          </a:bodyPr>
          <a:lstStyle/>
          <a:p>
            <a:pPr algn="ctr"/>
            <a:fld id="{C2130A1F-96FE-9345-9E91-FD9BE4197128}" type="slidenum">
              <a:rPr lang="en-US" sz="20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6600"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5997088" y="612372"/>
            <a:ext cx="1238351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USER EXPERIENCE INFOGRAPHIC</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 name="Freeform 1">
            <a:extLst>
              <a:ext uri="{FF2B5EF4-FFF2-40B4-BE49-F238E27FC236}">
                <a16:creationId xmlns:a16="http://schemas.microsoft.com/office/drawing/2014/main" id="{9D2AA2F8-5742-4C48-928C-B944E29BF0E9}"/>
              </a:ext>
            </a:extLst>
          </p:cNvPr>
          <p:cNvSpPr>
            <a:spLocks noChangeArrowheads="1"/>
          </p:cNvSpPr>
          <p:nvPr/>
        </p:nvSpPr>
        <p:spPr bwMode="auto">
          <a:xfrm>
            <a:off x="16777254" y="4070943"/>
            <a:ext cx="5276603" cy="7783159"/>
          </a:xfrm>
          <a:custGeom>
            <a:avLst/>
            <a:gdLst>
              <a:gd name="T0" fmla="*/ 6416 w 6888"/>
              <a:gd name="T1" fmla="*/ 0 h 10159"/>
              <a:gd name="T2" fmla="*/ 472 w 6888"/>
              <a:gd name="T3" fmla="*/ 0 h 10159"/>
              <a:gd name="T4" fmla="*/ 472 w 6888"/>
              <a:gd name="T5" fmla="*/ 0 h 10159"/>
              <a:gd name="T6" fmla="*/ 0 w 6888"/>
              <a:gd name="T7" fmla="*/ 470 h 10159"/>
              <a:gd name="T8" fmla="*/ 0 w 6888"/>
              <a:gd name="T9" fmla="*/ 9687 h 10159"/>
              <a:gd name="T10" fmla="*/ 0 w 6888"/>
              <a:gd name="T11" fmla="*/ 9687 h 10159"/>
              <a:gd name="T12" fmla="*/ 472 w 6888"/>
              <a:gd name="T13" fmla="*/ 10158 h 10159"/>
              <a:gd name="T14" fmla="*/ 6416 w 6888"/>
              <a:gd name="T15" fmla="*/ 10158 h 10159"/>
              <a:gd name="T16" fmla="*/ 6416 w 6888"/>
              <a:gd name="T17" fmla="*/ 10158 h 10159"/>
              <a:gd name="T18" fmla="*/ 6887 w 6888"/>
              <a:gd name="T19" fmla="*/ 9687 h 10159"/>
              <a:gd name="T20" fmla="*/ 6887 w 6888"/>
              <a:gd name="T21" fmla="*/ 470 h 10159"/>
              <a:gd name="T22" fmla="*/ 6887 w 6888"/>
              <a:gd name="T23" fmla="*/ 470 h 10159"/>
              <a:gd name="T24" fmla="*/ 6416 w 6888"/>
              <a:gd name="T25" fmla="*/ 0 h 10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88" h="10159">
                <a:moveTo>
                  <a:pt x="6416" y="0"/>
                </a:moveTo>
                <a:lnTo>
                  <a:pt x="472" y="0"/>
                </a:lnTo>
                <a:lnTo>
                  <a:pt x="472" y="0"/>
                </a:lnTo>
                <a:cubicBezTo>
                  <a:pt x="211" y="0"/>
                  <a:pt x="0" y="211"/>
                  <a:pt x="0" y="470"/>
                </a:cubicBezTo>
                <a:lnTo>
                  <a:pt x="0" y="9687"/>
                </a:lnTo>
                <a:lnTo>
                  <a:pt x="0" y="9687"/>
                </a:lnTo>
                <a:cubicBezTo>
                  <a:pt x="0" y="9947"/>
                  <a:pt x="211" y="10158"/>
                  <a:pt x="472" y="10158"/>
                </a:cubicBezTo>
                <a:lnTo>
                  <a:pt x="6416" y="10158"/>
                </a:lnTo>
                <a:lnTo>
                  <a:pt x="6416" y="10158"/>
                </a:lnTo>
                <a:cubicBezTo>
                  <a:pt x="6676" y="10158"/>
                  <a:pt x="6887" y="9947"/>
                  <a:pt x="6887" y="9687"/>
                </a:cubicBezTo>
                <a:lnTo>
                  <a:pt x="6887" y="470"/>
                </a:lnTo>
                <a:lnTo>
                  <a:pt x="6887" y="470"/>
                </a:lnTo>
                <a:cubicBezTo>
                  <a:pt x="6887" y="211"/>
                  <a:pt x="6676" y="0"/>
                  <a:pt x="6416" y="0"/>
                </a:cubicBez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6" name="Freeform 2">
            <a:extLst>
              <a:ext uri="{FF2B5EF4-FFF2-40B4-BE49-F238E27FC236}">
                <a16:creationId xmlns:a16="http://schemas.microsoft.com/office/drawing/2014/main" id="{95ECB0C4-A07E-424F-8B68-AEFE09F5FF13}"/>
              </a:ext>
            </a:extLst>
          </p:cNvPr>
          <p:cNvSpPr>
            <a:spLocks noChangeArrowheads="1"/>
          </p:cNvSpPr>
          <p:nvPr/>
        </p:nvSpPr>
        <p:spPr bwMode="auto">
          <a:xfrm>
            <a:off x="17050881" y="4770210"/>
            <a:ext cx="4709082" cy="6273145"/>
          </a:xfrm>
          <a:custGeom>
            <a:avLst/>
            <a:gdLst>
              <a:gd name="T0" fmla="*/ 6146 w 6147"/>
              <a:gd name="T1" fmla="*/ 8189 h 8190"/>
              <a:gd name="T2" fmla="*/ 0 w 6147"/>
              <a:gd name="T3" fmla="*/ 8189 h 8190"/>
              <a:gd name="T4" fmla="*/ 0 w 6147"/>
              <a:gd name="T5" fmla="*/ 0 h 8190"/>
              <a:gd name="T6" fmla="*/ 6146 w 6147"/>
              <a:gd name="T7" fmla="*/ 0 h 8190"/>
              <a:gd name="T8" fmla="*/ 6146 w 6147"/>
              <a:gd name="T9" fmla="*/ 8189 h 8190"/>
            </a:gdLst>
            <a:ahLst/>
            <a:cxnLst>
              <a:cxn ang="0">
                <a:pos x="T0" y="T1"/>
              </a:cxn>
              <a:cxn ang="0">
                <a:pos x="T2" y="T3"/>
              </a:cxn>
              <a:cxn ang="0">
                <a:pos x="T4" y="T5"/>
              </a:cxn>
              <a:cxn ang="0">
                <a:pos x="T6" y="T7"/>
              </a:cxn>
              <a:cxn ang="0">
                <a:pos x="T8" y="T9"/>
              </a:cxn>
            </a:cxnLst>
            <a:rect l="0" t="0" r="r" b="b"/>
            <a:pathLst>
              <a:path w="6147" h="8190">
                <a:moveTo>
                  <a:pt x="6146" y="8189"/>
                </a:moveTo>
                <a:lnTo>
                  <a:pt x="0" y="8189"/>
                </a:lnTo>
                <a:lnTo>
                  <a:pt x="0" y="0"/>
                </a:lnTo>
                <a:lnTo>
                  <a:pt x="6146" y="0"/>
                </a:lnTo>
                <a:lnTo>
                  <a:pt x="6146" y="818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nvGrpSpPr>
          <p:cNvPr id="102" name="Group 101">
            <a:extLst>
              <a:ext uri="{FF2B5EF4-FFF2-40B4-BE49-F238E27FC236}">
                <a16:creationId xmlns:a16="http://schemas.microsoft.com/office/drawing/2014/main" id="{3BA66650-B260-7641-BBF5-FA8EBE72439D}"/>
              </a:ext>
            </a:extLst>
          </p:cNvPr>
          <p:cNvGrpSpPr/>
          <p:nvPr/>
        </p:nvGrpSpPr>
        <p:grpSpPr>
          <a:xfrm>
            <a:off x="17351532" y="7300413"/>
            <a:ext cx="1692432" cy="915466"/>
            <a:chOff x="14092706" y="6725508"/>
            <a:chExt cx="1443032" cy="780561"/>
          </a:xfrm>
        </p:grpSpPr>
        <p:sp>
          <p:nvSpPr>
            <p:cNvPr id="7" name="Freeform 3">
              <a:extLst>
                <a:ext uri="{FF2B5EF4-FFF2-40B4-BE49-F238E27FC236}">
                  <a16:creationId xmlns:a16="http://schemas.microsoft.com/office/drawing/2014/main" id="{50715027-A560-E948-8AF0-FB15993BD842}"/>
                </a:ext>
              </a:extLst>
            </p:cNvPr>
            <p:cNvSpPr>
              <a:spLocks noChangeArrowheads="1"/>
            </p:cNvSpPr>
            <p:nvPr/>
          </p:nvSpPr>
          <p:spPr bwMode="auto">
            <a:xfrm>
              <a:off x="14092706" y="6725508"/>
              <a:ext cx="1443032" cy="780561"/>
            </a:xfrm>
            <a:custGeom>
              <a:avLst/>
              <a:gdLst>
                <a:gd name="T0" fmla="*/ 2207 w 2208"/>
                <a:gd name="T1" fmla="*/ 0 h 1195"/>
                <a:gd name="T2" fmla="*/ 0 w 2208"/>
                <a:gd name="T3" fmla="*/ 0 h 1195"/>
                <a:gd name="T4" fmla="*/ 0 w 2208"/>
                <a:gd name="T5" fmla="*/ 1194 h 1195"/>
                <a:gd name="T6" fmla="*/ 2207 w 2208"/>
                <a:gd name="T7" fmla="*/ 1194 h 1195"/>
                <a:gd name="T8" fmla="*/ 2207 w 2208"/>
                <a:gd name="T9" fmla="*/ 0 h 1195"/>
              </a:gdLst>
              <a:ahLst/>
              <a:cxnLst>
                <a:cxn ang="0">
                  <a:pos x="T0" y="T1"/>
                </a:cxn>
                <a:cxn ang="0">
                  <a:pos x="T2" y="T3"/>
                </a:cxn>
                <a:cxn ang="0">
                  <a:pos x="T4" y="T5"/>
                </a:cxn>
                <a:cxn ang="0">
                  <a:pos x="T6" y="T7"/>
                </a:cxn>
                <a:cxn ang="0">
                  <a:pos x="T8" y="T9"/>
                </a:cxn>
              </a:cxnLst>
              <a:rect l="0" t="0" r="r" b="b"/>
              <a:pathLst>
                <a:path w="2208" h="1195">
                  <a:moveTo>
                    <a:pt x="2207" y="0"/>
                  </a:moveTo>
                  <a:lnTo>
                    <a:pt x="0" y="0"/>
                  </a:lnTo>
                  <a:lnTo>
                    <a:pt x="0" y="1194"/>
                  </a:lnTo>
                  <a:lnTo>
                    <a:pt x="2207" y="1194"/>
                  </a:lnTo>
                  <a:lnTo>
                    <a:pt x="2207" y="0"/>
                  </a:lnTo>
                </a:path>
              </a:pathLst>
            </a:custGeom>
            <a:noFill/>
            <a:ln w="1044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 name="Line 4">
              <a:extLst>
                <a:ext uri="{FF2B5EF4-FFF2-40B4-BE49-F238E27FC236}">
                  <a16:creationId xmlns:a16="http://schemas.microsoft.com/office/drawing/2014/main" id="{55C578C0-A774-7441-B44E-644A569AF1F9}"/>
                </a:ext>
              </a:extLst>
            </p:cNvPr>
            <p:cNvSpPr>
              <a:spLocks noChangeShapeType="1"/>
            </p:cNvSpPr>
            <p:nvPr/>
          </p:nvSpPr>
          <p:spPr bwMode="auto">
            <a:xfrm>
              <a:off x="14092706" y="6725509"/>
              <a:ext cx="1440151" cy="766160"/>
            </a:xfrm>
            <a:prstGeom prst="line">
              <a:avLst/>
            </a:prstGeom>
            <a:noFill/>
            <a:ln w="1044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9" name="Line 5">
              <a:extLst>
                <a:ext uri="{FF2B5EF4-FFF2-40B4-BE49-F238E27FC236}">
                  <a16:creationId xmlns:a16="http://schemas.microsoft.com/office/drawing/2014/main" id="{024384EF-165E-6D4D-8D28-C1610D7993B5}"/>
                </a:ext>
              </a:extLst>
            </p:cNvPr>
            <p:cNvSpPr>
              <a:spLocks noChangeShapeType="1"/>
            </p:cNvSpPr>
            <p:nvPr/>
          </p:nvSpPr>
          <p:spPr bwMode="auto">
            <a:xfrm flipV="1">
              <a:off x="14092706" y="6739907"/>
              <a:ext cx="1440151" cy="766161"/>
            </a:xfrm>
            <a:prstGeom prst="line">
              <a:avLst/>
            </a:prstGeom>
            <a:noFill/>
            <a:ln w="1044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grpSp>
        <p:nvGrpSpPr>
          <p:cNvPr id="103" name="Group 102">
            <a:extLst>
              <a:ext uri="{FF2B5EF4-FFF2-40B4-BE49-F238E27FC236}">
                <a16:creationId xmlns:a16="http://schemas.microsoft.com/office/drawing/2014/main" id="{B75C131C-9850-C041-8B12-832B1A91574A}"/>
              </a:ext>
            </a:extLst>
          </p:cNvPr>
          <p:cNvGrpSpPr/>
          <p:nvPr/>
        </p:nvGrpSpPr>
        <p:grpSpPr>
          <a:xfrm>
            <a:off x="17351532" y="9830615"/>
            <a:ext cx="1692432" cy="922224"/>
            <a:chOff x="14092706" y="8882854"/>
            <a:chExt cx="1443032" cy="786323"/>
          </a:xfrm>
        </p:grpSpPr>
        <p:sp>
          <p:nvSpPr>
            <p:cNvPr id="10" name="Freeform 6">
              <a:extLst>
                <a:ext uri="{FF2B5EF4-FFF2-40B4-BE49-F238E27FC236}">
                  <a16:creationId xmlns:a16="http://schemas.microsoft.com/office/drawing/2014/main" id="{B0F2274B-E012-9E4B-A307-E87F808A4E7B}"/>
                </a:ext>
              </a:extLst>
            </p:cNvPr>
            <p:cNvSpPr>
              <a:spLocks noChangeArrowheads="1"/>
            </p:cNvSpPr>
            <p:nvPr/>
          </p:nvSpPr>
          <p:spPr bwMode="auto">
            <a:xfrm>
              <a:off x="14092706" y="8885735"/>
              <a:ext cx="1443032" cy="780561"/>
            </a:xfrm>
            <a:custGeom>
              <a:avLst/>
              <a:gdLst>
                <a:gd name="T0" fmla="*/ 2207 w 2208"/>
                <a:gd name="T1" fmla="*/ 0 h 1196"/>
                <a:gd name="T2" fmla="*/ 0 w 2208"/>
                <a:gd name="T3" fmla="*/ 0 h 1196"/>
                <a:gd name="T4" fmla="*/ 0 w 2208"/>
                <a:gd name="T5" fmla="*/ 1195 h 1196"/>
                <a:gd name="T6" fmla="*/ 2207 w 2208"/>
                <a:gd name="T7" fmla="*/ 1195 h 1196"/>
                <a:gd name="T8" fmla="*/ 2207 w 2208"/>
                <a:gd name="T9" fmla="*/ 0 h 1196"/>
              </a:gdLst>
              <a:ahLst/>
              <a:cxnLst>
                <a:cxn ang="0">
                  <a:pos x="T0" y="T1"/>
                </a:cxn>
                <a:cxn ang="0">
                  <a:pos x="T2" y="T3"/>
                </a:cxn>
                <a:cxn ang="0">
                  <a:pos x="T4" y="T5"/>
                </a:cxn>
                <a:cxn ang="0">
                  <a:pos x="T6" y="T7"/>
                </a:cxn>
                <a:cxn ang="0">
                  <a:pos x="T8" y="T9"/>
                </a:cxn>
              </a:cxnLst>
              <a:rect l="0" t="0" r="r" b="b"/>
              <a:pathLst>
                <a:path w="2208" h="1196">
                  <a:moveTo>
                    <a:pt x="2207" y="0"/>
                  </a:moveTo>
                  <a:lnTo>
                    <a:pt x="0" y="0"/>
                  </a:lnTo>
                  <a:lnTo>
                    <a:pt x="0" y="1195"/>
                  </a:lnTo>
                  <a:lnTo>
                    <a:pt x="2207" y="1195"/>
                  </a:lnTo>
                  <a:lnTo>
                    <a:pt x="2207" y="0"/>
                  </a:lnTo>
                </a:path>
              </a:pathLst>
            </a:custGeom>
            <a:noFill/>
            <a:ln w="10440" cap="flat">
              <a:solidFill>
                <a:schemeClr val="accent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 name="Line 7">
              <a:extLst>
                <a:ext uri="{FF2B5EF4-FFF2-40B4-BE49-F238E27FC236}">
                  <a16:creationId xmlns:a16="http://schemas.microsoft.com/office/drawing/2014/main" id="{ED63C532-4FDB-A24A-8971-00534A0DC620}"/>
                </a:ext>
              </a:extLst>
            </p:cNvPr>
            <p:cNvSpPr>
              <a:spLocks noChangeShapeType="1"/>
            </p:cNvSpPr>
            <p:nvPr/>
          </p:nvSpPr>
          <p:spPr bwMode="auto">
            <a:xfrm>
              <a:off x="14092706" y="8885735"/>
              <a:ext cx="1440151" cy="780561"/>
            </a:xfrm>
            <a:prstGeom prst="line">
              <a:avLst/>
            </a:prstGeom>
            <a:noFill/>
            <a:ln w="10440" cap="flat">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12" name="Line 8">
              <a:extLst>
                <a:ext uri="{FF2B5EF4-FFF2-40B4-BE49-F238E27FC236}">
                  <a16:creationId xmlns:a16="http://schemas.microsoft.com/office/drawing/2014/main" id="{E3A818C8-6B62-9841-BFFD-0DB8BF770204}"/>
                </a:ext>
              </a:extLst>
            </p:cNvPr>
            <p:cNvSpPr>
              <a:spLocks noChangeShapeType="1"/>
            </p:cNvSpPr>
            <p:nvPr/>
          </p:nvSpPr>
          <p:spPr bwMode="auto">
            <a:xfrm flipV="1">
              <a:off x="14092706" y="8882854"/>
              <a:ext cx="1440151" cy="786323"/>
            </a:xfrm>
            <a:prstGeom prst="line">
              <a:avLst/>
            </a:prstGeom>
            <a:noFill/>
            <a:ln w="10440" cap="flat">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sp>
        <p:nvSpPr>
          <p:cNvPr id="13" name="Freeform 9">
            <a:extLst>
              <a:ext uri="{FF2B5EF4-FFF2-40B4-BE49-F238E27FC236}">
                <a16:creationId xmlns:a16="http://schemas.microsoft.com/office/drawing/2014/main" id="{B24F8F31-7B0E-204C-8E62-6A7917A55BDD}"/>
              </a:ext>
            </a:extLst>
          </p:cNvPr>
          <p:cNvSpPr>
            <a:spLocks noChangeArrowheads="1"/>
          </p:cNvSpPr>
          <p:nvPr/>
        </p:nvSpPr>
        <p:spPr bwMode="auto">
          <a:xfrm>
            <a:off x="17050881" y="5939035"/>
            <a:ext cx="4709082" cy="1013432"/>
          </a:xfrm>
          <a:custGeom>
            <a:avLst/>
            <a:gdLst>
              <a:gd name="T0" fmla="*/ 6146 w 6147"/>
              <a:gd name="T1" fmla="*/ 1323 h 1324"/>
              <a:gd name="T2" fmla="*/ 0 w 6147"/>
              <a:gd name="T3" fmla="*/ 1323 h 1324"/>
              <a:gd name="T4" fmla="*/ 0 w 6147"/>
              <a:gd name="T5" fmla="*/ 0 h 1324"/>
              <a:gd name="T6" fmla="*/ 6146 w 6147"/>
              <a:gd name="T7" fmla="*/ 0 h 1324"/>
              <a:gd name="T8" fmla="*/ 6146 w 6147"/>
              <a:gd name="T9" fmla="*/ 1323 h 1324"/>
            </a:gdLst>
            <a:ahLst/>
            <a:cxnLst>
              <a:cxn ang="0">
                <a:pos x="T0" y="T1"/>
              </a:cxn>
              <a:cxn ang="0">
                <a:pos x="T2" y="T3"/>
              </a:cxn>
              <a:cxn ang="0">
                <a:pos x="T4" y="T5"/>
              </a:cxn>
              <a:cxn ang="0">
                <a:pos x="T6" y="T7"/>
              </a:cxn>
              <a:cxn ang="0">
                <a:pos x="T8" y="T9"/>
              </a:cxn>
            </a:cxnLst>
            <a:rect l="0" t="0" r="r" b="b"/>
            <a:pathLst>
              <a:path w="6147" h="1324">
                <a:moveTo>
                  <a:pt x="6146" y="1323"/>
                </a:moveTo>
                <a:lnTo>
                  <a:pt x="0" y="1323"/>
                </a:lnTo>
                <a:lnTo>
                  <a:pt x="0" y="0"/>
                </a:lnTo>
                <a:lnTo>
                  <a:pt x="6146" y="0"/>
                </a:lnTo>
                <a:lnTo>
                  <a:pt x="6146" y="1323"/>
                </a:lnTo>
              </a:path>
            </a:pathLst>
          </a:custGeom>
          <a:solidFill>
            <a:schemeClr val="tx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4" name="Freeform 10">
            <a:extLst>
              <a:ext uri="{FF2B5EF4-FFF2-40B4-BE49-F238E27FC236}">
                <a16:creationId xmlns:a16="http://schemas.microsoft.com/office/drawing/2014/main" id="{917D4664-7E56-CA45-BBA8-F6E8D46D16E6}"/>
              </a:ext>
            </a:extLst>
          </p:cNvPr>
          <p:cNvSpPr>
            <a:spLocks noChangeArrowheads="1"/>
          </p:cNvSpPr>
          <p:nvPr/>
        </p:nvSpPr>
        <p:spPr bwMode="auto">
          <a:xfrm>
            <a:off x="17246812" y="5064108"/>
            <a:ext cx="1466098" cy="557387"/>
          </a:xfrm>
          <a:custGeom>
            <a:avLst/>
            <a:gdLst>
              <a:gd name="T0" fmla="*/ 1913 w 1914"/>
              <a:gd name="T1" fmla="*/ 630 h 729"/>
              <a:gd name="T2" fmla="*/ 1913 w 1914"/>
              <a:gd name="T3" fmla="*/ 630 h 729"/>
              <a:gd name="T4" fmla="*/ 1814 w 1914"/>
              <a:gd name="T5" fmla="*/ 728 h 729"/>
              <a:gd name="T6" fmla="*/ 97 w 1914"/>
              <a:gd name="T7" fmla="*/ 728 h 729"/>
              <a:gd name="T8" fmla="*/ 97 w 1914"/>
              <a:gd name="T9" fmla="*/ 728 h 729"/>
              <a:gd name="T10" fmla="*/ 0 w 1914"/>
              <a:gd name="T11" fmla="*/ 630 h 729"/>
              <a:gd name="T12" fmla="*/ 0 w 1914"/>
              <a:gd name="T13" fmla="*/ 98 h 729"/>
              <a:gd name="T14" fmla="*/ 0 w 1914"/>
              <a:gd name="T15" fmla="*/ 98 h 729"/>
              <a:gd name="T16" fmla="*/ 97 w 1914"/>
              <a:gd name="T17" fmla="*/ 0 h 729"/>
              <a:gd name="T18" fmla="*/ 1814 w 1914"/>
              <a:gd name="T19" fmla="*/ 0 h 729"/>
              <a:gd name="T20" fmla="*/ 1814 w 1914"/>
              <a:gd name="T21" fmla="*/ 0 h 729"/>
              <a:gd name="T22" fmla="*/ 1913 w 1914"/>
              <a:gd name="T23" fmla="*/ 98 h 729"/>
              <a:gd name="T24" fmla="*/ 1913 w 1914"/>
              <a:gd name="T25" fmla="*/ 630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4" h="729">
                <a:moveTo>
                  <a:pt x="1913" y="630"/>
                </a:moveTo>
                <a:lnTo>
                  <a:pt x="1913" y="630"/>
                </a:lnTo>
                <a:cubicBezTo>
                  <a:pt x="1913" y="684"/>
                  <a:pt x="1868" y="728"/>
                  <a:pt x="1814" y="728"/>
                </a:cubicBezTo>
                <a:lnTo>
                  <a:pt x="97" y="728"/>
                </a:lnTo>
                <a:lnTo>
                  <a:pt x="97" y="728"/>
                </a:lnTo>
                <a:cubicBezTo>
                  <a:pt x="44" y="728"/>
                  <a:pt x="0" y="684"/>
                  <a:pt x="0" y="630"/>
                </a:cubicBezTo>
                <a:lnTo>
                  <a:pt x="0" y="98"/>
                </a:lnTo>
                <a:lnTo>
                  <a:pt x="0" y="98"/>
                </a:lnTo>
                <a:cubicBezTo>
                  <a:pt x="0" y="44"/>
                  <a:pt x="44" y="0"/>
                  <a:pt x="97" y="0"/>
                </a:cubicBezTo>
                <a:lnTo>
                  <a:pt x="1814" y="0"/>
                </a:lnTo>
                <a:lnTo>
                  <a:pt x="1814" y="0"/>
                </a:lnTo>
                <a:cubicBezTo>
                  <a:pt x="1868" y="0"/>
                  <a:pt x="1913" y="44"/>
                  <a:pt x="1913" y="98"/>
                </a:cubicBezTo>
                <a:lnTo>
                  <a:pt x="1913" y="63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98" name="Freeform 97">
            <a:extLst>
              <a:ext uri="{FF2B5EF4-FFF2-40B4-BE49-F238E27FC236}">
                <a16:creationId xmlns:a16="http://schemas.microsoft.com/office/drawing/2014/main" id="{AFCECB35-1C0A-994A-9862-A349F45D6FC9}"/>
              </a:ext>
            </a:extLst>
          </p:cNvPr>
          <p:cNvSpPr>
            <a:spLocks noChangeArrowheads="1"/>
          </p:cNvSpPr>
          <p:nvPr/>
        </p:nvSpPr>
        <p:spPr bwMode="auto">
          <a:xfrm>
            <a:off x="19452717" y="7300413"/>
            <a:ext cx="2005830" cy="2151083"/>
          </a:xfrm>
          <a:custGeom>
            <a:avLst/>
            <a:gdLst>
              <a:gd name="connsiteX0" fmla="*/ 0 w 1710247"/>
              <a:gd name="connsiteY0" fmla="*/ 1650412 h 1834095"/>
              <a:gd name="connsiteX1" fmla="*/ 1710247 w 1710247"/>
              <a:gd name="connsiteY1" fmla="*/ 1650412 h 1834095"/>
              <a:gd name="connsiteX2" fmla="*/ 1710247 w 1710247"/>
              <a:gd name="connsiteY2" fmla="*/ 1834095 h 1834095"/>
              <a:gd name="connsiteX3" fmla="*/ 0 w 1710247"/>
              <a:gd name="connsiteY3" fmla="*/ 1834095 h 1834095"/>
              <a:gd name="connsiteX4" fmla="*/ 0 w 1710247"/>
              <a:gd name="connsiteY4" fmla="*/ 1238530 h 1834095"/>
              <a:gd name="connsiteX5" fmla="*/ 1710247 w 1710247"/>
              <a:gd name="connsiteY5" fmla="*/ 1238530 h 1834095"/>
              <a:gd name="connsiteX6" fmla="*/ 1710247 w 1710247"/>
              <a:gd name="connsiteY6" fmla="*/ 1422213 h 1834095"/>
              <a:gd name="connsiteX7" fmla="*/ 0 w 1710247"/>
              <a:gd name="connsiteY7" fmla="*/ 1422213 h 1834095"/>
              <a:gd name="connsiteX8" fmla="*/ 0 w 1710247"/>
              <a:gd name="connsiteY8" fmla="*/ 823767 h 1834095"/>
              <a:gd name="connsiteX9" fmla="*/ 1710247 w 1710247"/>
              <a:gd name="connsiteY9" fmla="*/ 823767 h 1834095"/>
              <a:gd name="connsiteX10" fmla="*/ 1710247 w 1710247"/>
              <a:gd name="connsiteY10" fmla="*/ 1007450 h 1834095"/>
              <a:gd name="connsiteX11" fmla="*/ 0 w 1710247"/>
              <a:gd name="connsiteY11" fmla="*/ 1007450 h 1834095"/>
              <a:gd name="connsiteX12" fmla="*/ 0 w 1710247"/>
              <a:gd name="connsiteY12" fmla="*/ 411883 h 1834095"/>
              <a:gd name="connsiteX13" fmla="*/ 1710247 w 1710247"/>
              <a:gd name="connsiteY13" fmla="*/ 411883 h 1834095"/>
              <a:gd name="connsiteX14" fmla="*/ 1710247 w 1710247"/>
              <a:gd name="connsiteY14" fmla="*/ 592695 h 1834095"/>
              <a:gd name="connsiteX15" fmla="*/ 0 w 1710247"/>
              <a:gd name="connsiteY15" fmla="*/ 592695 h 1834095"/>
              <a:gd name="connsiteX16" fmla="*/ 0 w 1710247"/>
              <a:gd name="connsiteY16" fmla="*/ 0 h 1834095"/>
              <a:gd name="connsiteX17" fmla="*/ 1710247 w 1710247"/>
              <a:gd name="connsiteY17" fmla="*/ 0 h 1834095"/>
              <a:gd name="connsiteX18" fmla="*/ 1710247 w 1710247"/>
              <a:gd name="connsiteY18" fmla="*/ 183683 h 1834095"/>
              <a:gd name="connsiteX19" fmla="*/ 0 w 1710247"/>
              <a:gd name="connsiteY19" fmla="*/ 183683 h 1834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10247" h="1834095">
                <a:moveTo>
                  <a:pt x="0" y="1650412"/>
                </a:moveTo>
                <a:lnTo>
                  <a:pt x="1710247" y="1650412"/>
                </a:lnTo>
                <a:lnTo>
                  <a:pt x="1710247" y="1834095"/>
                </a:lnTo>
                <a:lnTo>
                  <a:pt x="0" y="1834095"/>
                </a:lnTo>
                <a:close/>
                <a:moveTo>
                  <a:pt x="0" y="1238530"/>
                </a:moveTo>
                <a:lnTo>
                  <a:pt x="1710247" y="1238530"/>
                </a:lnTo>
                <a:lnTo>
                  <a:pt x="1710247" y="1422213"/>
                </a:lnTo>
                <a:lnTo>
                  <a:pt x="0" y="1422213"/>
                </a:lnTo>
                <a:close/>
                <a:moveTo>
                  <a:pt x="0" y="823767"/>
                </a:moveTo>
                <a:lnTo>
                  <a:pt x="1710247" y="823767"/>
                </a:lnTo>
                <a:lnTo>
                  <a:pt x="1710247" y="1007450"/>
                </a:lnTo>
                <a:lnTo>
                  <a:pt x="0" y="1007450"/>
                </a:lnTo>
                <a:close/>
                <a:moveTo>
                  <a:pt x="0" y="411883"/>
                </a:moveTo>
                <a:lnTo>
                  <a:pt x="1710247" y="411883"/>
                </a:lnTo>
                <a:lnTo>
                  <a:pt x="1710247" y="592695"/>
                </a:lnTo>
                <a:lnTo>
                  <a:pt x="0" y="592695"/>
                </a:lnTo>
                <a:close/>
                <a:moveTo>
                  <a:pt x="0" y="0"/>
                </a:moveTo>
                <a:lnTo>
                  <a:pt x="1710247" y="0"/>
                </a:lnTo>
                <a:lnTo>
                  <a:pt x="1710247" y="183683"/>
                </a:lnTo>
                <a:lnTo>
                  <a:pt x="0" y="183683"/>
                </a:ln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grpSp>
        <p:nvGrpSpPr>
          <p:cNvPr id="104" name="Group 103">
            <a:extLst>
              <a:ext uri="{FF2B5EF4-FFF2-40B4-BE49-F238E27FC236}">
                <a16:creationId xmlns:a16="http://schemas.microsoft.com/office/drawing/2014/main" id="{0171C081-E3DB-0349-A90A-0CB185D84736}"/>
              </a:ext>
            </a:extLst>
          </p:cNvPr>
          <p:cNvGrpSpPr/>
          <p:nvPr/>
        </p:nvGrpSpPr>
        <p:grpSpPr>
          <a:xfrm>
            <a:off x="17351532" y="8445591"/>
            <a:ext cx="1689053" cy="969518"/>
            <a:chOff x="14092706" y="7701930"/>
            <a:chExt cx="1440151" cy="826648"/>
          </a:xfrm>
        </p:grpSpPr>
        <p:sp>
          <p:nvSpPr>
            <p:cNvPr id="20" name="Freeform 16">
              <a:extLst>
                <a:ext uri="{FF2B5EF4-FFF2-40B4-BE49-F238E27FC236}">
                  <a16:creationId xmlns:a16="http://schemas.microsoft.com/office/drawing/2014/main" id="{A7F713AC-A337-684C-98C8-BA44588FB398}"/>
                </a:ext>
              </a:extLst>
            </p:cNvPr>
            <p:cNvSpPr>
              <a:spLocks noChangeArrowheads="1"/>
            </p:cNvSpPr>
            <p:nvPr/>
          </p:nvSpPr>
          <p:spPr bwMode="auto">
            <a:xfrm>
              <a:off x="15501175" y="8496894"/>
              <a:ext cx="31682" cy="31684"/>
            </a:xfrm>
            <a:custGeom>
              <a:avLst/>
              <a:gdLst>
                <a:gd name="T0" fmla="*/ 49 w 50"/>
                <a:gd name="T1" fmla="*/ 0 h 50"/>
                <a:gd name="T2" fmla="*/ 49 w 50"/>
                <a:gd name="T3" fmla="*/ 49 h 50"/>
                <a:gd name="T4" fmla="*/ 0 w 50"/>
                <a:gd name="T5" fmla="*/ 49 h 50"/>
              </a:gdLst>
              <a:ahLst/>
              <a:cxnLst>
                <a:cxn ang="0">
                  <a:pos x="T0" y="T1"/>
                </a:cxn>
                <a:cxn ang="0">
                  <a:pos x="T2" y="T3"/>
                </a:cxn>
                <a:cxn ang="0">
                  <a:pos x="T4" y="T5"/>
                </a:cxn>
              </a:cxnLst>
              <a:rect l="0" t="0" r="r" b="b"/>
              <a:pathLst>
                <a:path w="50" h="50">
                  <a:moveTo>
                    <a:pt x="49" y="0"/>
                  </a:moveTo>
                  <a:lnTo>
                    <a:pt x="49" y="49"/>
                  </a:lnTo>
                  <a:lnTo>
                    <a:pt x="0" y="49"/>
                  </a:lnTo>
                </a:path>
              </a:pathLst>
            </a:custGeom>
            <a:noFill/>
            <a:ln w="1044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21" name="Line 17">
              <a:extLst>
                <a:ext uri="{FF2B5EF4-FFF2-40B4-BE49-F238E27FC236}">
                  <a16:creationId xmlns:a16="http://schemas.microsoft.com/office/drawing/2014/main" id="{90FBBA54-8A83-204D-82DC-3B137007E555}"/>
                </a:ext>
              </a:extLst>
            </p:cNvPr>
            <p:cNvSpPr>
              <a:spLocks noChangeShapeType="1"/>
            </p:cNvSpPr>
            <p:nvPr/>
          </p:nvSpPr>
          <p:spPr bwMode="auto">
            <a:xfrm flipH="1">
              <a:off x="14153194" y="8528577"/>
              <a:ext cx="1284615" cy="0"/>
            </a:xfrm>
            <a:prstGeom prst="line">
              <a:avLst/>
            </a:prstGeom>
            <a:noFill/>
            <a:ln w="1044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22" name="Freeform 18">
              <a:extLst>
                <a:ext uri="{FF2B5EF4-FFF2-40B4-BE49-F238E27FC236}">
                  <a16:creationId xmlns:a16="http://schemas.microsoft.com/office/drawing/2014/main" id="{AE77CEC1-5C56-4C41-8A6A-025DDACE5567}"/>
                </a:ext>
              </a:extLst>
            </p:cNvPr>
            <p:cNvSpPr>
              <a:spLocks noChangeArrowheads="1"/>
            </p:cNvSpPr>
            <p:nvPr/>
          </p:nvSpPr>
          <p:spPr bwMode="auto">
            <a:xfrm>
              <a:off x="14092707" y="8496894"/>
              <a:ext cx="31684" cy="31684"/>
            </a:xfrm>
            <a:custGeom>
              <a:avLst/>
              <a:gdLst>
                <a:gd name="T0" fmla="*/ 48 w 49"/>
                <a:gd name="T1" fmla="*/ 49 h 50"/>
                <a:gd name="T2" fmla="*/ 0 w 49"/>
                <a:gd name="T3" fmla="*/ 49 h 50"/>
                <a:gd name="T4" fmla="*/ 0 w 49"/>
                <a:gd name="T5" fmla="*/ 0 h 50"/>
              </a:gdLst>
              <a:ahLst/>
              <a:cxnLst>
                <a:cxn ang="0">
                  <a:pos x="T0" y="T1"/>
                </a:cxn>
                <a:cxn ang="0">
                  <a:pos x="T2" y="T3"/>
                </a:cxn>
                <a:cxn ang="0">
                  <a:pos x="T4" y="T5"/>
                </a:cxn>
              </a:cxnLst>
              <a:rect l="0" t="0" r="r" b="b"/>
              <a:pathLst>
                <a:path w="49" h="50">
                  <a:moveTo>
                    <a:pt x="48" y="49"/>
                  </a:moveTo>
                  <a:lnTo>
                    <a:pt x="0" y="49"/>
                  </a:lnTo>
                  <a:lnTo>
                    <a:pt x="0" y="0"/>
                  </a:lnTo>
                </a:path>
              </a:pathLst>
            </a:custGeom>
            <a:noFill/>
            <a:ln w="1044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23" name="Line 19">
              <a:extLst>
                <a:ext uri="{FF2B5EF4-FFF2-40B4-BE49-F238E27FC236}">
                  <a16:creationId xmlns:a16="http://schemas.microsoft.com/office/drawing/2014/main" id="{E0DBD684-0D69-C24A-8D0B-9CD4612BF8FF}"/>
                </a:ext>
              </a:extLst>
            </p:cNvPr>
            <p:cNvSpPr>
              <a:spLocks noChangeShapeType="1"/>
            </p:cNvSpPr>
            <p:nvPr/>
          </p:nvSpPr>
          <p:spPr bwMode="auto">
            <a:xfrm flipV="1">
              <a:off x="14092706" y="7765297"/>
              <a:ext cx="0" cy="665351"/>
            </a:xfrm>
            <a:prstGeom prst="line">
              <a:avLst/>
            </a:prstGeom>
            <a:noFill/>
            <a:ln w="1044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24" name="Freeform 20">
              <a:extLst>
                <a:ext uri="{FF2B5EF4-FFF2-40B4-BE49-F238E27FC236}">
                  <a16:creationId xmlns:a16="http://schemas.microsoft.com/office/drawing/2014/main" id="{B1CDCD29-6D6C-5F41-97AA-99C52F21C7A1}"/>
                </a:ext>
              </a:extLst>
            </p:cNvPr>
            <p:cNvSpPr>
              <a:spLocks noChangeArrowheads="1"/>
            </p:cNvSpPr>
            <p:nvPr/>
          </p:nvSpPr>
          <p:spPr bwMode="auto">
            <a:xfrm>
              <a:off x="14092707" y="7701931"/>
              <a:ext cx="31684" cy="31684"/>
            </a:xfrm>
            <a:custGeom>
              <a:avLst/>
              <a:gdLst>
                <a:gd name="T0" fmla="*/ 0 w 49"/>
                <a:gd name="T1" fmla="*/ 49 h 50"/>
                <a:gd name="T2" fmla="*/ 0 w 49"/>
                <a:gd name="T3" fmla="*/ 0 h 50"/>
                <a:gd name="T4" fmla="*/ 48 w 49"/>
                <a:gd name="T5" fmla="*/ 0 h 50"/>
              </a:gdLst>
              <a:ahLst/>
              <a:cxnLst>
                <a:cxn ang="0">
                  <a:pos x="T0" y="T1"/>
                </a:cxn>
                <a:cxn ang="0">
                  <a:pos x="T2" y="T3"/>
                </a:cxn>
                <a:cxn ang="0">
                  <a:pos x="T4" y="T5"/>
                </a:cxn>
              </a:cxnLst>
              <a:rect l="0" t="0" r="r" b="b"/>
              <a:pathLst>
                <a:path w="49" h="50">
                  <a:moveTo>
                    <a:pt x="0" y="49"/>
                  </a:moveTo>
                  <a:lnTo>
                    <a:pt x="0" y="0"/>
                  </a:lnTo>
                  <a:lnTo>
                    <a:pt x="48" y="0"/>
                  </a:lnTo>
                </a:path>
              </a:pathLst>
            </a:custGeom>
            <a:noFill/>
            <a:ln w="1044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25" name="Line 21">
              <a:extLst>
                <a:ext uri="{FF2B5EF4-FFF2-40B4-BE49-F238E27FC236}">
                  <a16:creationId xmlns:a16="http://schemas.microsoft.com/office/drawing/2014/main" id="{419B8C10-843C-5A4C-BFBB-6A78AF7DEB1F}"/>
                </a:ext>
              </a:extLst>
            </p:cNvPr>
            <p:cNvSpPr>
              <a:spLocks noChangeShapeType="1"/>
            </p:cNvSpPr>
            <p:nvPr/>
          </p:nvSpPr>
          <p:spPr bwMode="auto">
            <a:xfrm>
              <a:off x="14190636" y="7701930"/>
              <a:ext cx="1278854" cy="0"/>
            </a:xfrm>
            <a:prstGeom prst="line">
              <a:avLst/>
            </a:prstGeom>
            <a:noFill/>
            <a:ln w="1044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26" name="Freeform 22">
              <a:extLst>
                <a:ext uri="{FF2B5EF4-FFF2-40B4-BE49-F238E27FC236}">
                  <a16:creationId xmlns:a16="http://schemas.microsoft.com/office/drawing/2014/main" id="{1626BE0C-11D3-6841-BDD0-77769CB14ED4}"/>
                </a:ext>
              </a:extLst>
            </p:cNvPr>
            <p:cNvSpPr>
              <a:spLocks noChangeArrowheads="1"/>
            </p:cNvSpPr>
            <p:nvPr/>
          </p:nvSpPr>
          <p:spPr bwMode="auto">
            <a:xfrm>
              <a:off x="15501175" y="7701931"/>
              <a:ext cx="31682" cy="31684"/>
            </a:xfrm>
            <a:custGeom>
              <a:avLst/>
              <a:gdLst>
                <a:gd name="T0" fmla="*/ 0 w 50"/>
                <a:gd name="T1" fmla="*/ 0 h 50"/>
                <a:gd name="T2" fmla="*/ 49 w 50"/>
                <a:gd name="T3" fmla="*/ 0 h 50"/>
                <a:gd name="T4" fmla="*/ 49 w 50"/>
                <a:gd name="T5" fmla="*/ 49 h 50"/>
              </a:gdLst>
              <a:ahLst/>
              <a:cxnLst>
                <a:cxn ang="0">
                  <a:pos x="T0" y="T1"/>
                </a:cxn>
                <a:cxn ang="0">
                  <a:pos x="T2" y="T3"/>
                </a:cxn>
                <a:cxn ang="0">
                  <a:pos x="T4" y="T5"/>
                </a:cxn>
              </a:cxnLst>
              <a:rect l="0" t="0" r="r" b="b"/>
              <a:pathLst>
                <a:path w="50" h="50">
                  <a:moveTo>
                    <a:pt x="0" y="0"/>
                  </a:moveTo>
                  <a:lnTo>
                    <a:pt x="49" y="0"/>
                  </a:lnTo>
                  <a:lnTo>
                    <a:pt x="49" y="49"/>
                  </a:lnTo>
                </a:path>
              </a:pathLst>
            </a:custGeom>
            <a:noFill/>
            <a:ln w="1044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27" name="Line 23">
              <a:extLst>
                <a:ext uri="{FF2B5EF4-FFF2-40B4-BE49-F238E27FC236}">
                  <a16:creationId xmlns:a16="http://schemas.microsoft.com/office/drawing/2014/main" id="{3E1CF800-11DB-A34C-8AE8-3D477E17FF0A}"/>
                </a:ext>
              </a:extLst>
            </p:cNvPr>
            <p:cNvSpPr>
              <a:spLocks noChangeShapeType="1"/>
            </p:cNvSpPr>
            <p:nvPr/>
          </p:nvSpPr>
          <p:spPr bwMode="auto">
            <a:xfrm>
              <a:off x="15532857" y="7802739"/>
              <a:ext cx="0" cy="663622"/>
            </a:xfrm>
            <a:prstGeom prst="line">
              <a:avLst/>
            </a:prstGeom>
            <a:noFill/>
            <a:ln w="1044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grpSp>
        <p:nvGrpSpPr>
          <p:cNvPr id="105" name="Group 104">
            <a:extLst>
              <a:ext uri="{FF2B5EF4-FFF2-40B4-BE49-F238E27FC236}">
                <a16:creationId xmlns:a16="http://schemas.microsoft.com/office/drawing/2014/main" id="{75E5EE97-A07D-1E4C-8E32-3128A0671076}"/>
              </a:ext>
            </a:extLst>
          </p:cNvPr>
          <p:cNvGrpSpPr/>
          <p:nvPr/>
        </p:nvGrpSpPr>
        <p:grpSpPr>
          <a:xfrm>
            <a:off x="19469605" y="5084375"/>
            <a:ext cx="1972816" cy="557385"/>
            <a:chOff x="15898656" y="4836030"/>
            <a:chExt cx="1682098" cy="475248"/>
          </a:xfrm>
        </p:grpSpPr>
        <p:sp>
          <p:nvSpPr>
            <p:cNvPr id="28" name="Freeform 24">
              <a:extLst>
                <a:ext uri="{FF2B5EF4-FFF2-40B4-BE49-F238E27FC236}">
                  <a16:creationId xmlns:a16="http://schemas.microsoft.com/office/drawing/2014/main" id="{9C6AC5A4-B15C-9F42-A555-6DDF7A510DD4}"/>
                </a:ext>
              </a:extLst>
            </p:cNvPr>
            <p:cNvSpPr>
              <a:spLocks noChangeArrowheads="1"/>
            </p:cNvSpPr>
            <p:nvPr/>
          </p:nvSpPr>
          <p:spPr bwMode="auto">
            <a:xfrm>
              <a:off x="17549070" y="5279596"/>
              <a:ext cx="31684" cy="31682"/>
            </a:xfrm>
            <a:custGeom>
              <a:avLst/>
              <a:gdLst>
                <a:gd name="T0" fmla="*/ 49 w 50"/>
                <a:gd name="T1" fmla="*/ 0 h 49"/>
                <a:gd name="T2" fmla="*/ 49 w 50"/>
                <a:gd name="T3" fmla="*/ 48 h 49"/>
                <a:gd name="T4" fmla="*/ 0 w 50"/>
                <a:gd name="T5" fmla="*/ 48 h 49"/>
              </a:gdLst>
              <a:ahLst/>
              <a:cxnLst>
                <a:cxn ang="0">
                  <a:pos x="T0" y="T1"/>
                </a:cxn>
                <a:cxn ang="0">
                  <a:pos x="T2" y="T3"/>
                </a:cxn>
                <a:cxn ang="0">
                  <a:pos x="T4" y="T5"/>
                </a:cxn>
              </a:cxnLst>
              <a:rect l="0" t="0" r="r" b="b"/>
              <a:pathLst>
                <a:path w="50" h="49">
                  <a:moveTo>
                    <a:pt x="49" y="0"/>
                  </a:moveTo>
                  <a:lnTo>
                    <a:pt x="49" y="48"/>
                  </a:lnTo>
                  <a:lnTo>
                    <a:pt x="0" y="48"/>
                  </a:lnTo>
                </a:path>
              </a:pathLst>
            </a:custGeom>
            <a:noFill/>
            <a:ln w="1044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29" name="Line 25">
              <a:extLst>
                <a:ext uri="{FF2B5EF4-FFF2-40B4-BE49-F238E27FC236}">
                  <a16:creationId xmlns:a16="http://schemas.microsoft.com/office/drawing/2014/main" id="{7F4EE3FC-0293-3644-9375-6CCB21FF7EE0}"/>
                </a:ext>
              </a:extLst>
            </p:cNvPr>
            <p:cNvSpPr>
              <a:spLocks noChangeShapeType="1"/>
            </p:cNvSpPr>
            <p:nvPr/>
          </p:nvSpPr>
          <p:spPr bwMode="auto">
            <a:xfrm flipH="1">
              <a:off x="15959143" y="5308399"/>
              <a:ext cx="1526560" cy="0"/>
            </a:xfrm>
            <a:prstGeom prst="line">
              <a:avLst/>
            </a:prstGeom>
            <a:noFill/>
            <a:ln w="1044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0" name="Freeform 26">
              <a:extLst>
                <a:ext uri="{FF2B5EF4-FFF2-40B4-BE49-F238E27FC236}">
                  <a16:creationId xmlns:a16="http://schemas.microsoft.com/office/drawing/2014/main" id="{4976A536-89DB-954B-B93D-5FE75AA2B163}"/>
                </a:ext>
              </a:extLst>
            </p:cNvPr>
            <p:cNvSpPr>
              <a:spLocks noChangeArrowheads="1"/>
            </p:cNvSpPr>
            <p:nvPr/>
          </p:nvSpPr>
          <p:spPr bwMode="auto">
            <a:xfrm>
              <a:off x="15898657" y="5279596"/>
              <a:ext cx="31682" cy="31682"/>
            </a:xfrm>
            <a:custGeom>
              <a:avLst/>
              <a:gdLst>
                <a:gd name="T0" fmla="*/ 49 w 50"/>
                <a:gd name="T1" fmla="*/ 48 h 49"/>
                <a:gd name="T2" fmla="*/ 0 w 50"/>
                <a:gd name="T3" fmla="*/ 48 h 49"/>
                <a:gd name="T4" fmla="*/ 0 w 50"/>
                <a:gd name="T5" fmla="*/ 0 h 49"/>
              </a:gdLst>
              <a:ahLst/>
              <a:cxnLst>
                <a:cxn ang="0">
                  <a:pos x="T0" y="T1"/>
                </a:cxn>
                <a:cxn ang="0">
                  <a:pos x="T2" y="T3"/>
                </a:cxn>
                <a:cxn ang="0">
                  <a:pos x="T4" y="T5"/>
                </a:cxn>
              </a:cxnLst>
              <a:rect l="0" t="0" r="r" b="b"/>
              <a:pathLst>
                <a:path w="50" h="49">
                  <a:moveTo>
                    <a:pt x="49" y="48"/>
                  </a:moveTo>
                  <a:lnTo>
                    <a:pt x="0" y="48"/>
                  </a:lnTo>
                  <a:lnTo>
                    <a:pt x="0" y="0"/>
                  </a:lnTo>
                </a:path>
              </a:pathLst>
            </a:custGeom>
            <a:noFill/>
            <a:ln w="1044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1" name="Line 27">
              <a:extLst>
                <a:ext uri="{FF2B5EF4-FFF2-40B4-BE49-F238E27FC236}">
                  <a16:creationId xmlns:a16="http://schemas.microsoft.com/office/drawing/2014/main" id="{00D09AC5-60A9-0149-A61A-D957AF037E92}"/>
                </a:ext>
              </a:extLst>
            </p:cNvPr>
            <p:cNvSpPr>
              <a:spLocks noChangeShapeType="1"/>
            </p:cNvSpPr>
            <p:nvPr/>
          </p:nvSpPr>
          <p:spPr bwMode="auto">
            <a:xfrm flipV="1">
              <a:off x="15898656" y="4893637"/>
              <a:ext cx="0" cy="328354"/>
            </a:xfrm>
            <a:prstGeom prst="line">
              <a:avLst/>
            </a:prstGeom>
            <a:noFill/>
            <a:ln w="1044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2" name="Freeform 28">
              <a:extLst>
                <a:ext uri="{FF2B5EF4-FFF2-40B4-BE49-F238E27FC236}">
                  <a16:creationId xmlns:a16="http://schemas.microsoft.com/office/drawing/2014/main" id="{912F6759-5323-6C46-BDE3-5C62FED70825}"/>
                </a:ext>
              </a:extLst>
            </p:cNvPr>
            <p:cNvSpPr>
              <a:spLocks noChangeArrowheads="1"/>
            </p:cNvSpPr>
            <p:nvPr/>
          </p:nvSpPr>
          <p:spPr bwMode="auto">
            <a:xfrm>
              <a:off x="15898657" y="4836030"/>
              <a:ext cx="31682" cy="31682"/>
            </a:xfrm>
            <a:custGeom>
              <a:avLst/>
              <a:gdLst>
                <a:gd name="T0" fmla="*/ 0 w 50"/>
                <a:gd name="T1" fmla="*/ 48 h 49"/>
                <a:gd name="T2" fmla="*/ 0 w 50"/>
                <a:gd name="T3" fmla="*/ 0 h 49"/>
                <a:gd name="T4" fmla="*/ 49 w 50"/>
                <a:gd name="T5" fmla="*/ 0 h 49"/>
              </a:gdLst>
              <a:ahLst/>
              <a:cxnLst>
                <a:cxn ang="0">
                  <a:pos x="T0" y="T1"/>
                </a:cxn>
                <a:cxn ang="0">
                  <a:pos x="T2" y="T3"/>
                </a:cxn>
                <a:cxn ang="0">
                  <a:pos x="T4" y="T5"/>
                </a:cxn>
              </a:cxnLst>
              <a:rect l="0" t="0" r="r" b="b"/>
              <a:pathLst>
                <a:path w="50" h="49">
                  <a:moveTo>
                    <a:pt x="0" y="48"/>
                  </a:moveTo>
                  <a:lnTo>
                    <a:pt x="0" y="0"/>
                  </a:lnTo>
                  <a:lnTo>
                    <a:pt x="49" y="0"/>
                  </a:lnTo>
                </a:path>
              </a:pathLst>
            </a:custGeom>
            <a:noFill/>
            <a:ln w="1044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3" name="Line 29">
              <a:extLst>
                <a:ext uri="{FF2B5EF4-FFF2-40B4-BE49-F238E27FC236}">
                  <a16:creationId xmlns:a16="http://schemas.microsoft.com/office/drawing/2014/main" id="{51D25915-5993-2643-9B3B-5EE29398D4A1}"/>
                </a:ext>
              </a:extLst>
            </p:cNvPr>
            <p:cNvSpPr>
              <a:spLocks noChangeShapeType="1"/>
            </p:cNvSpPr>
            <p:nvPr/>
          </p:nvSpPr>
          <p:spPr bwMode="auto">
            <a:xfrm>
              <a:off x="15996586" y="4836030"/>
              <a:ext cx="1520800" cy="0"/>
            </a:xfrm>
            <a:prstGeom prst="line">
              <a:avLst/>
            </a:prstGeom>
            <a:noFill/>
            <a:ln w="1044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4" name="Freeform 30">
              <a:extLst>
                <a:ext uri="{FF2B5EF4-FFF2-40B4-BE49-F238E27FC236}">
                  <a16:creationId xmlns:a16="http://schemas.microsoft.com/office/drawing/2014/main" id="{D530D93E-853A-E24F-A3CB-2E830DFD146A}"/>
                </a:ext>
              </a:extLst>
            </p:cNvPr>
            <p:cNvSpPr>
              <a:spLocks noChangeArrowheads="1"/>
            </p:cNvSpPr>
            <p:nvPr/>
          </p:nvSpPr>
          <p:spPr bwMode="auto">
            <a:xfrm>
              <a:off x="17549070" y="4836030"/>
              <a:ext cx="31684" cy="31682"/>
            </a:xfrm>
            <a:custGeom>
              <a:avLst/>
              <a:gdLst>
                <a:gd name="T0" fmla="*/ 0 w 50"/>
                <a:gd name="T1" fmla="*/ 0 h 49"/>
                <a:gd name="T2" fmla="*/ 49 w 50"/>
                <a:gd name="T3" fmla="*/ 0 h 49"/>
                <a:gd name="T4" fmla="*/ 49 w 50"/>
                <a:gd name="T5" fmla="*/ 48 h 49"/>
              </a:gdLst>
              <a:ahLst/>
              <a:cxnLst>
                <a:cxn ang="0">
                  <a:pos x="T0" y="T1"/>
                </a:cxn>
                <a:cxn ang="0">
                  <a:pos x="T2" y="T3"/>
                </a:cxn>
                <a:cxn ang="0">
                  <a:pos x="T4" y="T5"/>
                </a:cxn>
              </a:cxnLst>
              <a:rect l="0" t="0" r="r" b="b"/>
              <a:pathLst>
                <a:path w="50" h="49">
                  <a:moveTo>
                    <a:pt x="0" y="0"/>
                  </a:moveTo>
                  <a:lnTo>
                    <a:pt x="49" y="0"/>
                  </a:lnTo>
                  <a:lnTo>
                    <a:pt x="49" y="48"/>
                  </a:lnTo>
                </a:path>
              </a:pathLst>
            </a:custGeom>
            <a:noFill/>
            <a:ln w="1044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5" name="Line 31">
              <a:extLst>
                <a:ext uri="{FF2B5EF4-FFF2-40B4-BE49-F238E27FC236}">
                  <a16:creationId xmlns:a16="http://schemas.microsoft.com/office/drawing/2014/main" id="{758D7B5F-9308-C446-AB86-8D000A61E195}"/>
                </a:ext>
              </a:extLst>
            </p:cNvPr>
            <p:cNvSpPr>
              <a:spLocks noChangeShapeType="1"/>
            </p:cNvSpPr>
            <p:nvPr/>
          </p:nvSpPr>
          <p:spPr bwMode="auto">
            <a:xfrm>
              <a:off x="17580753" y="4925318"/>
              <a:ext cx="0" cy="322594"/>
            </a:xfrm>
            <a:prstGeom prst="line">
              <a:avLst/>
            </a:prstGeom>
            <a:noFill/>
            <a:ln w="1044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sp>
        <p:nvSpPr>
          <p:cNvPr id="99" name="Freeform 98">
            <a:extLst>
              <a:ext uri="{FF2B5EF4-FFF2-40B4-BE49-F238E27FC236}">
                <a16:creationId xmlns:a16="http://schemas.microsoft.com/office/drawing/2014/main" id="{F9A69AA3-70B1-B84D-B5C0-A92136D457AD}"/>
              </a:ext>
            </a:extLst>
          </p:cNvPr>
          <p:cNvSpPr>
            <a:spLocks noChangeArrowheads="1"/>
          </p:cNvSpPr>
          <p:nvPr/>
        </p:nvSpPr>
        <p:spPr bwMode="auto">
          <a:xfrm>
            <a:off x="19469605" y="9833994"/>
            <a:ext cx="1972049" cy="928209"/>
          </a:xfrm>
          <a:custGeom>
            <a:avLst/>
            <a:gdLst>
              <a:gd name="connsiteX0" fmla="*/ 0 w 1681444"/>
              <a:gd name="connsiteY0" fmla="*/ 489651 h 791426"/>
              <a:gd name="connsiteX1" fmla="*/ 1681444 w 1681444"/>
              <a:gd name="connsiteY1" fmla="*/ 489651 h 791426"/>
              <a:gd name="connsiteX2" fmla="*/ 1681444 w 1681444"/>
              <a:gd name="connsiteY2" fmla="*/ 791426 h 791426"/>
              <a:gd name="connsiteX3" fmla="*/ 0 w 1681444"/>
              <a:gd name="connsiteY3" fmla="*/ 791426 h 791426"/>
              <a:gd name="connsiteX4" fmla="*/ 0 w 1681444"/>
              <a:gd name="connsiteY4" fmla="*/ 0 h 791426"/>
              <a:gd name="connsiteX5" fmla="*/ 1681444 w 1681444"/>
              <a:gd name="connsiteY5" fmla="*/ 0 h 791426"/>
              <a:gd name="connsiteX6" fmla="*/ 1681444 w 1681444"/>
              <a:gd name="connsiteY6" fmla="*/ 301775 h 791426"/>
              <a:gd name="connsiteX7" fmla="*/ 0 w 1681444"/>
              <a:gd name="connsiteY7" fmla="*/ 301775 h 7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1444" h="791426">
                <a:moveTo>
                  <a:pt x="0" y="489651"/>
                </a:moveTo>
                <a:lnTo>
                  <a:pt x="1681444" y="489651"/>
                </a:lnTo>
                <a:lnTo>
                  <a:pt x="1681444" y="791426"/>
                </a:lnTo>
                <a:lnTo>
                  <a:pt x="0" y="791426"/>
                </a:lnTo>
                <a:close/>
                <a:moveTo>
                  <a:pt x="0" y="0"/>
                </a:moveTo>
                <a:lnTo>
                  <a:pt x="1681444" y="0"/>
                </a:lnTo>
                <a:lnTo>
                  <a:pt x="1681444" y="301775"/>
                </a:lnTo>
                <a:lnTo>
                  <a:pt x="0" y="301775"/>
                </a:lnTo>
                <a:close/>
              </a:path>
            </a:pathLst>
          </a:custGeom>
          <a:solidFill>
            <a:schemeClr val="accent5"/>
          </a:solidFill>
          <a:ln>
            <a:noFill/>
          </a:ln>
          <a:effectLst/>
        </p:spPr>
        <p:txBody>
          <a:bodyPr wrap="square" anchor="ctr">
            <a:noAutofit/>
          </a:bodyPr>
          <a:lstStyle/>
          <a:p>
            <a:endParaRPr lang="en-US" sz="6532" dirty="0">
              <a:latin typeface="Lato Light" panose="020F0502020204030203" pitchFamily="34" charset="0"/>
            </a:endParaRPr>
          </a:p>
        </p:txBody>
      </p:sp>
      <p:sp>
        <p:nvSpPr>
          <p:cNvPr id="38" name="Freeform 34">
            <a:extLst>
              <a:ext uri="{FF2B5EF4-FFF2-40B4-BE49-F238E27FC236}">
                <a16:creationId xmlns:a16="http://schemas.microsoft.com/office/drawing/2014/main" id="{547B1800-1321-6B4C-8D64-1DF960345676}"/>
              </a:ext>
            </a:extLst>
          </p:cNvPr>
          <p:cNvSpPr>
            <a:spLocks noChangeArrowheads="1"/>
          </p:cNvSpPr>
          <p:nvPr/>
        </p:nvSpPr>
        <p:spPr bwMode="auto">
          <a:xfrm>
            <a:off x="17050881" y="4770210"/>
            <a:ext cx="4709082" cy="6273145"/>
          </a:xfrm>
          <a:custGeom>
            <a:avLst/>
            <a:gdLst>
              <a:gd name="T0" fmla="*/ 3444 w 6147"/>
              <a:gd name="T1" fmla="*/ 0 h 8190"/>
              <a:gd name="T2" fmla="*/ 0 w 6147"/>
              <a:gd name="T3" fmla="*/ 0 h 8190"/>
              <a:gd name="T4" fmla="*/ 0 w 6147"/>
              <a:gd name="T5" fmla="*/ 675 h 8190"/>
              <a:gd name="T6" fmla="*/ 6146 w 6147"/>
              <a:gd name="T7" fmla="*/ 6819 h 8190"/>
              <a:gd name="T8" fmla="*/ 6146 w 6147"/>
              <a:gd name="T9" fmla="*/ 2702 h 8190"/>
              <a:gd name="T10" fmla="*/ 3444 w 6147"/>
              <a:gd name="T11" fmla="*/ 0 h 8190"/>
              <a:gd name="T12" fmla="*/ 0 w 6147"/>
              <a:gd name="T13" fmla="*/ 5750 h 8190"/>
              <a:gd name="T14" fmla="*/ 2441 w 6147"/>
              <a:gd name="T15" fmla="*/ 8189 h 8190"/>
              <a:gd name="T16" fmla="*/ 4843 w 6147"/>
              <a:gd name="T17" fmla="*/ 8189 h 8190"/>
              <a:gd name="T18" fmla="*/ 0 w 6147"/>
              <a:gd name="T19" fmla="*/ 3348 h 8190"/>
              <a:gd name="T20" fmla="*/ 0 w 6147"/>
              <a:gd name="T21" fmla="*/ 5750 h 8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47" h="8190">
                <a:moveTo>
                  <a:pt x="3444" y="0"/>
                </a:moveTo>
                <a:lnTo>
                  <a:pt x="0" y="0"/>
                </a:lnTo>
                <a:lnTo>
                  <a:pt x="0" y="675"/>
                </a:lnTo>
                <a:lnTo>
                  <a:pt x="6146" y="6819"/>
                </a:lnTo>
                <a:lnTo>
                  <a:pt x="6146" y="2702"/>
                </a:lnTo>
                <a:lnTo>
                  <a:pt x="3444" y="0"/>
                </a:lnTo>
                <a:close/>
                <a:moveTo>
                  <a:pt x="0" y="5750"/>
                </a:moveTo>
                <a:lnTo>
                  <a:pt x="2441" y="8189"/>
                </a:lnTo>
                <a:lnTo>
                  <a:pt x="4843" y="8189"/>
                </a:lnTo>
                <a:lnTo>
                  <a:pt x="0" y="3348"/>
                </a:lnTo>
                <a:lnTo>
                  <a:pt x="0" y="5750"/>
                </a:lnTo>
                <a:close/>
              </a:path>
            </a:pathLst>
          </a:custGeom>
          <a:solidFill>
            <a:schemeClr val="bg1">
              <a:alpha val="50000"/>
            </a:schemeClr>
          </a:solidFill>
          <a:ln>
            <a:noFill/>
          </a:ln>
          <a:effectLst/>
        </p:spPr>
        <p:txBody>
          <a:bodyPr wrap="none" anchor="ctr"/>
          <a:lstStyle/>
          <a:p>
            <a:endParaRPr lang="en-US" sz="6532" dirty="0">
              <a:latin typeface="Lato Light" panose="020F0502020204030203" pitchFamily="34" charset="0"/>
            </a:endParaRPr>
          </a:p>
        </p:txBody>
      </p:sp>
      <p:grpSp>
        <p:nvGrpSpPr>
          <p:cNvPr id="112" name="Group 111">
            <a:extLst>
              <a:ext uri="{FF2B5EF4-FFF2-40B4-BE49-F238E27FC236}">
                <a16:creationId xmlns:a16="http://schemas.microsoft.com/office/drawing/2014/main" id="{C9A7178A-AB05-D24B-A4F2-460BEF0DA03E}"/>
              </a:ext>
            </a:extLst>
          </p:cNvPr>
          <p:cNvGrpSpPr/>
          <p:nvPr/>
        </p:nvGrpSpPr>
        <p:grpSpPr>
          <a:xfrm>
            <a:off x="19361508" y="4398618"/>
            <a:ext cx="111476" cy="111479"/>
            <a:chOff x="15806488" y="4251327"/>
            <a:chExt cx="95049" cy="95051"/>
          </a:xfrm>
        </p:grpSpPr>
        <p:sp>
          <p:nvSpPr>
            <p:cNvPr id="39" name="Freeform 35">
              <a:extLst>
                <a:ext uri="{FF2B5EF4-FFF2-40B4-BE49-F238E27FC236}">
                  <a16:creationId xmlns:a16="http://schemas.microsoft.com/office/drawing/2014/main" id="{B6D81536-34C7-6747-98FF-B5A2F93E573B}"/>
                </a:ext>
              </a:extLst>
            </p:cNvPr>
            <p:cNvSpPr>
              <a:spLocks noChangeArrowheads="1"/>
            </p:cNvSpPr>
            <p:nvPr/>
          </p:nvSpPr>
          <p:spPr bwMode="auto">
            <a:xfrm>
              <a:off x="15806488" y="4251327"/>
              <a:ext cx="95049" cy="95051"/>
            </a:xfrm>
            <a:custGeom>
              <a:avLst/>
              <a:gdLst>
                <a:gd name="T0" fmla="*/ 72 w 144"/>
                <a:gd name="T1" fmla="*/ 0 h 144"/>
                <a:gd name="T2" fmla="*/ 72 w 144"/>
                <a:gd name="T3" fmla="*/ 0 h 144"/>
                <a:gd name="T4" fmla="*/ 0 w 144"/>
                <a:gd name="T5" fmla="*/ 71 h 144"/>
                <a:gd name="T6" fmla="*/ 0 w 144"/>
                <a:gd name="T7" fmla="*/ 71 h 144"/>
                <a:gd name="T8" fmla="*/ 72 w 144"/>
                <a:gd name="T9" fmla="*/ 143 h 144"/>
                <a:gd name="T10" fmla="*/ 72 w 144"/>
                <a:gd name="T11" fmla="*/ 143 h 144"/>
                <a:gd name="T12" fmla="*/ 143 w 144"/>
                <a:gd name="T13" fmla="*/ 71 h 144"/>
                <a:gd name="T14" fmla="*/ 143 w 144"/>
                <a:gd name="T15" fmla="*/ 71 h 144"/>
                <a:gd name="T16" fmla="*/ 72 w 144"/>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44">
                  <a:moveTo>
                    <a:pt x="72" y="0"/>
                  </a:moveTo>
                  <a:lnTo>
                    <a:pt x="72" y="0"/>
                  </a:lnTo>
                  <a:cubicBezTo>
                    <a:pt x="32" y="0"/>
                    <a:pt x="0" y="32"/>
                    <a:pt x="0" y="71"/>
                  </a:cubicBezTo>
                  <a:lnTo>
                    <a:pt x="0" y="71"/>
                  </a:lnTo>
                  <a:cubicBezTo>
                    <a:pt x="0" y="111"/>
                    <a:pt x="32" y="143"/>
                    <a:pt x="72" y="143"/>
                  </a:cubicBezTo>
                  <a:lnTo>
                    <a:pt x="72" y="143"/>
                  </a:lnTo>
                  <a:cubicBezTo>
                    <a:pt x="111" y="143"/>
                    <a:pt x="143" y="111"/>
                    <a:pt x="143" y="71"/>
                  </a:cubicBezTo>
                  <a:lnTo>
                    <a:pt x="143" y="71"/>
                  </a:lnTo>
                  <a:cubicBezTo>
                    <a:pt x="143" y="32"/>
                    <a:pt x="111" y="0"/>
                    <a:pt x="72" y="0"/>
                  </a:cubicBezTo>
                </a:path>
              </a:pathLst>
            </a:custGeom>
            <a:solidFill>
              <a:srgbClr val="333E48"/>
            </a:solidFill>
            <a:ln>
              <a:noFill/>
            </a:ln>
            <a:effectLst/>
            <a:extLst>
              <a:ext uri="{91240B29-F687-4F45-9708-019B960494DF}">
                <a14:hiddenLine xmlns:a14="http://schemas.microsoft.com/office/drawing/2010/main" w="9525" cap="flat">
                  <a:solidFill>
                    <a:srgbClr val="FF637D"/>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0" name="Freeform 36">
              <a:extLst>
                <a:ext uri="{FF2B5EF4-FFF2-40B4-BE49-F238E27FC236}">
                  <a16:creationId xmlns:a16="http://schemas.microsoft.com/office/drawing/2014/main" id="{5F81A3B0-2084-194B-8921-137A93A7C50F}"/>
                </a:ext>
              </a:extLst>
            </p:cNvPr>
            <p:cNvSpPr>
              <a:spLocks noChangeArrowheads="1"/>
            </p:cNvSpPr>
            <p:nvPr/>
          </p:nvSpPr>
          <p:spPr bwMode="auto">
            <a:xfrm>
              <a:off x="15815128" y="4259969"/>
              <a:ext cx="77769" cy="77767"/>
            </a:xfrm>
            <a:custGeom>
              <a:avLst/>
              <a:gdLst>
                <a:gd name="T0" fmla="*/ 59 w 119"/>
                <a:gd name="T1" fmla="*/ 0 h 118"/>
                <a:gd name="T2" fmla="*/ 59 w 119"/>
                <a:gd name="T3" fmla="*/ 0 h 118"/>
                <a:gd name="T4" fmla="*/ 0 w 119"/>
                <a:gd name="T5" fmla="*/ 58 h 118"/>
                <a:gd name="T6" fmla="*/ 0 w 119"/>
                <a:gd name="T7" fmla="*/ 58 h 118"/>
                <a:gd name="T8" fmla="*/ 59 w 119"/>
                <a:gd name="T9" fmla="*/ 117 h 118"/>
                <a:gd name="T10" fmla="*/ 59 w 119"/>
                <a:gd name="T11" fmla="*/ 117 h 118"/>
                <a:gd name="T12" fmla="*/ 118 w 119"/>
                <a:gd name="T13" fmla="*/ 58 h 118"/>
                <a:gd name="T14" fmla="*/ 118 w 119"/>
                <a:gd name="T15" fmla="*/ 58 h 118"/>
                <a:gd name="T16" fmla="*/ 59 w 119"/>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8">
                  <a:moveTo>
                    <a:pt x="59" y="0"/>
                  </a:moveTo>
                  <a:lnTo>
                    <a:pt x="59" y="0"/>
                  </a:lnTo>
                  <a:cubicBezTo>
                    <a:pt x="27" y="0"/>
                    <a:pt x="0" y="26"/>
                    <a:pt x="0" y="58"/>
                  </a:cubicBezTo>
                  <a:lnTo>
                    <a:pt x="0" y="58"/>
                  </a:lnTo>
                  <a:cubicBezTo>
                    <a:pt x="0" y="91"/>
                    <a:pt x="27" y="117"/>
                    <a:pt x="59" y="117"/>
                  </a:cubicBezTo>
                  <a:lnTo>
                    <a:pt x="59" y="117"/>
                  </a:lnTo>
                  <a:cubicBezTo>
                    <a:pt x="91" y="117"/>
                    <a:pt x="118" y="91"/>
                    <a:pt x="118" y="58"/>
                  </a:cubicBezTo>
                  <a:lnTo>
                    <a:pt x="118" y="58"/>
                  </a:lnTo>
                  <a:cubicBezTo>
                    <a:pt x="118" y="26"/>
                    <a:pt x="91" y="0"/>
                    <a:pt x="59" y="0"/>
                  </a:cubicBezTo>
                </a:path>
              </a:pathLst>
            </a:custGeom>
            <a:solidFill>
              <a:srgbClr val="1E252B"/>
            </a:solidFill>
            <a:ln>
              <a:noFill/>
            </a:ln>
            <a:effectLst/>
            <a:extLst>
              <a:ext uri="{91240B29-F687-4F45-9708-019B960494DF}">
                <a14:hiddenLine xmlns:a14="http://schemas.microsoft.com/office/drawing/2010/main" w="9525" cap="flat">
                  <a:solidFill>
                    <a:srgbClr val="FF637D"/>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1" name="Freeform 37">
              <a:extLst>
                <a:ext uri="{FF2B5EF4-FFF2-40B4-BE49-F238E27FC236}">
                  <a16:creationId xmlns:a16="http://schemas.microsoft.com/office/drawing/2014/main" id="{60F766C0-9475-C04A-9F83-F770CF3CF722}"/>
                </a:ext>
              </a:extLst>
            </p:cNvPr>
            <p:cNvSpPr>
              <a:spLocks noChangeArrowheads="1"/>
            </p:cNvSpPr>
            <p:nvPr/>
          </p:nvSpPr>
          <p:spPr bwMode="auto">
            <a:xfrm>
              <a:off x="15823768" y="4271490"/>
              <a:ext cx="57606" cy="57606"/>
            </a:xfrm>
            <a:custGeom>
              <a:avLst/>
              <a:gdLst>
                <a:gd name="T0" fmla="*/ 44 w 88"/>
                <a:gd name="T1" fmla="*/ 0 h 88"/>
                <a:gd name="T2" fmla="*/ 44 w 88"/>
                <a:gd name="T3" fmla="*/ 0 h 88"/>
                <a:gd name="T4" fmla="*/ 0 w 88"/>
                <a:gd name="T5" fmla="*/ 43 h 88"/>
                <a:gd name="T6" fmla="*/ 0 w 88"/>
                <a:gd name="T7" fmla="*/ 43 h 88"/>
                <a:gd name="T8" fmla="*/ 44 w 88"/>
                <a:gd name="T9" fmla="*/ 87 h 88"/>
                <a:gd name="T10" fmla="*/ 44 w 88"/>
                <a:gd name="T11" fmla="*/ 87 h 88"/>
                <a:gd name="T12" fmla="*/ 87 w 88"/>
                <a:gd name="T13" fmla="*/ 43 h 88"/>
                <a:gd name="T14" fmla="*/ 87 w 88"/>
                <a:gd name="T15" fmla="*/ 43 h 88"/>
                <a:gd name="T16" fmla="*/ 44 w 88"/>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8">
                  <a:moveTo>
                    <a:pt x="44" y="0"/>
                  </a:moveTo>
                  <a:lnTo>
                    <a:pt x="44" y="0"/>
                  </a:lnTo>
                  <a:cubicBezTo>
                    <a:pt x="20" y="0"/>
                    <a:pt x="0" y="19"/>
                    <a:pt x="0" y="43"/>
                  </a:cubicBezTo>
                  <a:lnTo>
                    <a:pt x="0" y="43"/>
                  </a:lnTo>
                  <a:cubicBezTo>
                    <a:pt x="0" y="67"/>
                    <a:pt x="20" y="87"/>
                    <a:pt x="44" y="87"/>
                  </a:cubicBezTo>
                  <a:lnTo>
                    <a:pt x="44" y="87"/>
                  </a:lnTo>
                  <a:cubicBezTo>
                    <a:pt x="68" y="87"/>
                    <a:pt x="87" y="67"/>
                    <a:pt x="87" y="43"/>
                  </a:cubicBezTo>
                  <a:lnTo>
                    <a:pt x="87" y="43"/>
                  </a:lnTo>
                  <a:cubicBezTo>
                    <a:pt x="87" y="19"/>
                    <a:pt x="68" y="0"/>
                    <a:pt x="44" y="0"/>
                  </a:cubicBezTo>
                </a:path>
              </a:pathLst>
            </a:custGeom>
            <a:solidFill>
              <a:srgbClr val="003764"/>
            </a:solidFill>
            <a:ln>
              <a:noFill/>
            </a:ln>
            <a:effectLst/>
            <a:extLst>
              <a:ext uri="{91240B29-F687-4F45-9708-019B960494DF}">
                <a14:hiddenLine xmlns:a14="http://schemas.microsoft.com/office/drawing/2010/main" w="9525" cap="flat">
                  <a:solidFill>
                    <a:srgbClr val="FF637D"/>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2" name="Freeform 38">
              <a:extLst>
                <a:ext uri="{FF2B5EF4-FFF2-40B4-BE49-F238E27FC236}">
                  <a16:creationId xmlns:a16="http://schemas.microsoft.com/office/drawing/2014/main" id="{718873DB-BFB6-9F43-856D-A882749232C4}"/>
                </a:ext>
              </a:extLst>
            </p:cNvPr>
            <p:cNvSpPr>
              <a:spLocks noChangeArrowheads="1"/>
            </p:cNvSpPr>
            <p:nvPr/>
          </p:nvSpPr>
          <p:spPr bwMode="auto">
            <a:xfrm>
              <a:off x="15832409" y="4280131"/>
              <a:ext cx="40324" cy="40324"/>
            </a:xfrm>
            <a:custGeom>
              <a:avLst/>
              <a:gdLst>
                <a:gd name="T0" fmla="*/ 31 w 62"/>
                <a:gd name="T1" fmla="*/ 0 h 61"/>
                <a:gd name="T2" fmla="*/ 31 w 62"/>
                <a:gd name="T3" fmla="*/ 0 h 61"/>
                <a:gd name="T4" fmla="*/ 0 w 62"/>
                <a:gd name="T5" fmla="*/ 30 h 61"/>
                <a:gd name="T6" fmla="*/ 0 w 62"/>
                <a:gd name="T7" fmla="*/ 30 h 61"/>
                <a:gd name="T8" fmla="*/ 31 w 62"/>
                <a:gd name="T9" fmla="*/ 60 h 61"/>
                <a:gd name="T10" fmla="*/ 31 w 62"/>
                <a:gd name="T11" fmla="*/ 60 h 61"/>
                <a:gd name="T12" fmla="*/ 61 w 62"/>
                <a:gd name="T13" fmla="*/ 30 h 61"/>
                <a:gd name="T14" fmla="*/ 61 w 62"/>
                <a:gd name="T15" fmla="*/ 30 h 61"/>
                <a:gd name="T16" fmla="*/ 31 w 62"/>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1">
                  <a:moveTo>
                    <a:pt x="31" y="0"/>
                  </a:moveTo>
                  <a:lnTo>
                    <a:pt x="31" y="0"/>
                  </a:lnTo>
                  <a:cubicBezTo>
                    <a:pt x="14" y="0"/>
                    <a:pt x="0" y="14"/>
                    <a:pt x="0" y="30"/>
                  </a:cubicBezTo>
                  <a:lnTo>
                    <a:pt x="0" y="30"/>
                  </a:lnTo>
                  <a:cubicBezTo>
                    <a:pt x="0" y="47"/>
                    <a:pt x="14" y="60"/>
                    <a:pt x="31" y="60"/>
                  </a:cubicBezTo>
                  <a:lnTo>
                    <a:pt x="31" y="60"/>
                  </a:lnTo>
                  <a:cubicBezTo>
                    <a:pt x="47" y="60"/>
                    <a:pt x="61" y="47"/>
                    <a:pt x="61" y="30"/>
                  </a:cubicBezTo>
                  <a:lnTo>
                    <a:pt x="61" y="30"/>
                  </a:lnTo>
                  <a:cubicBezTo>
                    <a:pt x="61" y="14"/>
                    <a:pt x="47" y="0"/>
                    <a:pt x="31" y="0"/>
                  </a:cubicBezTo>
                </a:path>
              </a:pathLst>
            </a:custGeom>
            <a:solidFill>
              <a:srgbClr val="1E252B"/>
            </a:solidFill>
            <a:ln>
              <a:noFill/>
            </a:ln>
            <a:effectLst/>
            <a:extLst>
              <a:ext uri="{91240B29-F687-4F45-9708-019B960494DF}">
                <a14:hiddenLine xmlns:a14="http://schemas.microsoft.com/office/drawing/2010/main" w="9525" cap="flat">
                  <a:solidFill>
                    <a:srgbClr val="FF637D"/>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3" name="Freeform 39">
              <a:extLst>
                <a:ext uri="{FF2B5EF4-FFF2-40B4-BE49-F238E27FC236}">
                  <a16:creationId xmlns:a16="http://schemas.microsoft.com/office/drawing/2014/main" id="{592F7C5A-AA5E-B24C-AC04-A023618055DF}"/>
                </a:ext>
              </a:extLst>
            </p:cNvPr>
            <p:cNvSpPr>
              <a:spLocks noChangeArrowheads="1"/>
            </p:cNvSpPr>
            <p:nvPr/>
          </p:nvSpPr>
          <p:spPr bwMode="auto">
            <a:xfrm>
              <a:off x="15820888" y="4268610"/>
              <a:ext cx="31684" cy="31684"/>
            </a:xfrm>
            <a:custGeom>
              <a:avLst/>
              <a:gdLst>
                <a:gd name="T0" fmla="*/ 24 w 49"/>
                <a:gd name="T1" fmla="*/ 0 h 48"/>
                <a:gd name="T2" fmla="*/ 24 w 49"/>
                <a:gd name="T3" fmla="*/ 0 h 48"/>
                <a:gd name="T4" fmla="*/ 0 w 49"/>
                <a:gd name="T5" fmla="*/ 23 h 48"/>
                <a:gd name="T6" fmla="*/ 0 w 49"/>
                <a:gd name="T7" fmla="*/ 23 h 48"/>
                <a:gd name="T8" fmla="*/ 24 w 49"/>
                <a:gd name="T9" fmla="*/ 47 h 48"/>
                <a:gd name="T10" fmla="*/ 24 w 49"/>
                <a:gd name="T11" fmla="*/ 47 h 48"/>
                <a:gd name="T12" fmla="*/ 48 w 49"/>
                <a:gd name="T13" fmla="*/ 23 h 48"/>
                <a:gd name="T14" fmla="*/ 48 w 49"/>
                <a:gd name="T15" fmla="*/ 23 h 48"/>
                <a:gd name="T16" fmla="*/ 24 w 49"/>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8">
                  <a:moveTo>
                    <a:pt x="24" y="0"/>
                  </a:moveTo>
                  <a:lnTo>
                    <a:pt x="24" y="0"/>
                  </a:lnTo>
                  <a:cubicBezTo>
                    <a:pt x="11" y="0"/>
                    <a:pt x="0" y="10"/>
                    <a:pt x="0" y="23"/>
                  </a:cubicBezTo>
                  <a:lnTo>
                    <a:pt x="0" y="23"/>
                  </a:lnTo>
                  <a:cubicBezTo>
                    <a:pt x="0" y="37"/>
                    <a:pt x="11" y="47"/>
                    <a:pt x="24" y="47"/>
                  </a:cubicBezTo>
                  <a:lnTo>
                    <a:pt x="24" y="47"/>
                  </a:lnTo>
                  <a:cubicBezTo>
                    <a:pt x="37" y="47"/>
                    <a:pt x="48" y="37"/>
                    <a:pt x="48" y="23"/>
                  </a:cubicBezTo>
                  <a:lnTo>
                    <a:pt x="48" y="23"/>
                  </a:lnTo>
                  <a:cubicBezTo>
                    <a:pt x="48" y="10"/>
                    <a:pt x="37" y="0"/>
                    <a:pt x="24" y="0"/>
                  </a:cubicBezTo>
                </a:path>
              </a:pathLst>
            </a:custGeom>
            <a:solidFill>
              <a:srgbClr val="FFFFFF"/>
            </a:solidFill>
            <a:ln>
              <a:noFill/>
            </a:ln>
            <a:effectLst/>
            <a:extLst>
              <a:ext uri="{91240B29-F687-4F45-9708-019B960494DF}">
                <a14:hiddenLine xmlns:a14="http://schemas.microsoft.com/office/drawing/2010/main" w="9525" cap="flat">
                  <a:solidFill>
                    <a:srgbClr val="FF637D"/>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111" name="Group 110">
            <a:extLst>
              <a:ext uri="{FF2B5EF4-FFF2-40B4-BE49-F238E27FC236}">
                <a16:creationId xmlns:a16="http://schemas.microsoft.com/office/drawing/2014/main" id="{B355322E-78E1-C945-A298-7E0F305C8377}"/>
              </a:ext>
            </a:extLst>
          </p:cNvPr>
          <p:cNvGrpSpPr/>
          <p:nvPr/>
        </p:nvGrpSpPr>
        <p:grpSpPr>
          <a:xfrm>
            <a:off x="19229760" y="11289957"/>
            <a:ext cx="371591" cy="371591"/>
            <a:chOff x="15694155" y="10127145"/>
            <a:chExt cx="316833" cy="316833"/>
          </a:xfrm>
        </p:grpSpPr>
        <p:sp>
          <p:nvSpPr>
            <p:cNvPr id="44" name="Freeform 40">
              <a:extLst>
                <a:ext uri="{FF2B5EF4-FFF2-40B4-BE49-F238E27FC236}">
                  <a16:creationId xmlns:a16="http://schemas.microsoft.com/office/drawing/2014/main" id="{55994B73-AE36-5C4E-B922-4FA75F7E1E67}"/>
                </a:ext>
              </a:extLst>
            </p:cNvPr>
            <p:cNvSpPr>
              <a:spLocks noChangeArrowheads="1"/>
            </p:cNvSpPr>
            <p:nvPr/>
          </p:nvSpPr>
          <p:spPr bwMode="auto">
            <a:xfrm>
              <a:off x="15694155" y="10127145"/>
              <a:ext cx="316833" cy="316833"/>
            </a:xfrm>
            <a:custGeom>
              <a:avLst/>
              <a:gdLst>
                <a:gd name="T0" fmla="*/ 243 w 486"/>
                <a:gd name="T1" fmla="*/ 0 h 486"/>
                <a:gd name="T2" fmla="*/ 243 w 486"/>
                <a:gd name="T3" fmla="*/ 0 h 486"/>
                <a:gd name="T4" fmla="*/ 0 w 486"/>
                <a:gd name="T5" fmla="*/ 243 h 486"/>
                <a:gd name="T6" fmla="*/ 0 w 486"/>
                <a:gd name="T7" fmla="*/ 243 h 486"/>
                <a:gd name="T8" fmla="*/ 243 w 486"/>
                <a:gd name="T9" fmla="*/ 485 h 486"/>
                <a:gd name="T10" fmla="*/ 243 w 486"/>
                <a:gd name="T11" fmla="*/ 485 h 486"/>
                <a:gd name="T12" fmla="*/ 485 w 486"/>
                <a:gd name="T13" fmla="*/ 243 h 486"/>
                <a:gd name="T14" fmla="*/ 485 w 486"/>
                <a:gd name="T15" fmla="*/ 243 h 486"/>
                <a:gd name="T16" fmla="*/ 243 w 486"/>
                <a:gd name="T17"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486">
                  <a:moveTo>
                    <a:pt x="243" y="0"/>
                  </a:moveTo>
                  <a:lnTo>
                    <a:pt x="243" y="0"/>
                  </a:lnTo>
                  <a:cubicBezTo>
                    <a:pt x="109" y="0"/>
                    <a:pt x="0" y="108"/>
                    <a:pt x="0" y="243"/>
                  </a:cubicBezTo>
                  <a:lnTo>
                    <a:pt x="0" y="243"/>
                  </a:lnTo>
                  <a:cubicBezTo>
                    <a:pt x="0" y="377"/>
                    <a:pt x="109" y="485"/>
                    <a:pt x="243" y="485"/>
                  </a:cubicBezTo>
                  <a:lnTo>
                    <a:pt x="243" y="485"/>
                  </a:lnTo>
                  <a:cubicBezTo>
                    <a:pt x="377" y="485"/>
                    <a:pt x="485" y="377"/>
                    <a:pt x="485" y="243"/>
                  </a:cubicBezTo>
                  <a:lnTo>
                    <a:pt x="485" y="243"/>
                  </a:lnTo>
                  <a:cubicBezTo>
                    <a:pt x="485" y="108"/>
                    <a:pt x="377" y="0"/>
                    <a:pt x="243" y="0"/>
                  </a:cubicBezTo>
                </a:path>
              </a:pathLst>
            </a:custGeom>
            <a:solidFill>
              <a:schemeClr val="tx2">
                <a:lumMod val="75000"/>
              </a:schemeClr>
            </a:solidFill>
            <a:ln>
              <a:noFill/>
            </a:ln>
            <a:effectLst/>
            <a:extLst>
              <a:ext uri="{91240B29-F687-4F45-9708-019B960494DF}">
                <a14:hiddenLine xmlns:a14="http://schemas.microsoft.com/office/drawing/2010/main" w="9525" cap="flat">
                  <a:solidFill>
                    <a:srgbClr val="FF637D"/>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5" name="Freeform 41">
              <a:extLst>
                <a:ext uri="{FF2B5EF4-FFF2-40B4-BE49-F238E27FC236}">
                  <a16:creationId xmlns:a16="http://schemas.microsoft.com/office/drawing/2014/main" id="{D703904A-5CF5-2148-B1B7-3B459823B5F0}"/>
                </a:ext>
              </a:extLst>
            </p:cNvPr>
            <p:cNvSpPr>
              <a:spLocks noChangeArrowheads="1"/>
            </p:cNvSpPr>
            <p:nvPr/>
          </p:nvSpPr>
          <p:spPr bwMode="auto">
            <a:xfrm>
              <a:off x="15763282" y="10196272"/>
              <a:ext cx="178579" cy="178579"/>
            </a:xfrm>
            <a:custGeom>
              <a:avLst/>
              <a:gdLst>
                <a:gd name="T0" fmla="*/ 22 w 273"/>
                <a:gd name="T1" fmla="*/ 192 h 273"/>
                <a:gd name="T2" fmla="*/ 22 w 273"/>
                <a:gd name="T3" fmla="*/ 192 h 273"/>
                <a:gd name="T4" fmla="*/ 79 w 273"/>
                <a:gd name="T5" fmla="*/ 249 h 273"/>
                <a:gd name="T6" fmla="*/ 192 w 273"/>
                <a:gd name="T7" fmla="*/ 249 h 273"/>
                <a:gd name="T8" fmla="*/ 192 w 273"/>
                <a:gd name="T9" fmla="*/ 249 h 273"/>
                <a:gd name="T10" fmla="*/ 250 w 273"/>
                <a:gd name="T11" fmla="*/ 192 h 273"/>
                <a:gd name="T12" fmla="*/ 250 w 273"/>
                <a:gd name="T13" fmla="*/ 79 h 273"/>
                <a:gd name="T14" fmla="*/ 250 w 273"/>
                <a:gd name="T15" fmla="*/ 79 h 273"/>
                <a:gd name="T16" fmla="*/ 192 w 273"/>
                <a:gd name="T17" fmla="*/ 22 h 273"/>
                <a:gd name="T18" fmla="*/ 79 w 273"/>
                <a:gd name="T19" fmla="*/ 22 h 273"/>
                <a:gd name="T20" fmla="*/ 79 w 273"/>
                <a:gd name="T21" fmla="*/ 22 h 273"/>
                <a:gd name="T22" fmla="*/ 22 w 273"/>
                <a:gd name="T23" fmla="*/ 79 h 273"/>
                <a:gd name="T24" fmla="*/ 22 w 273"/>
                <a:gd name="T25" fmla="*/ 192 h 273"/>
                <a:gd name="T26" fmla="*/ 272 w 273"/>
                <a:gd name="T27" fmla="*/ 79 h 273"/>
                <a:gd name="T28" fmla="*/ 272 w 273"/>
                <a:gd name="T29" fmla="*/ 192 h 273"/>
                <a:gd name="T30" fmla="*/ 272 w 273"/>
                <a:gd name="T31" fmla="*/ 192 h 273"/>
                <a:gd name="T32" fmla="*/ 192 w 273"/>
                <a:gd name="T33" fmla="*/ 272 h 273"/>
                <a:gd name="T34" fmla="*/ 79 w 273"/>
                <a:gd name="T35" fmla="*/ 272 h 273"/>
                <a:gd name="T36" fmla="*/ 79 w 273"/>
                <a:gd name="T37" fmla="*/ 272 h 273"/>
                <a:gd name="T38" fmla="*/ 0 w 273"/>
                <a:gd name="T39" fmla="*/ 192 h 273"/>
                <a:gd name="T40" fmla="*/ 0 w 273"/>
                <a:gd name="T41" fmla="*/ 79 h 273"/>
                <a:gd name="T42" fmla="*/ 0 w 273"/>
                <a:gd name="T43" fmla="*/ 79 h 273"/>
                <a:gd name="T44" fmla="*/ 79 w 273"/>
                <a:gd name="T45" fmla="*/ 0 h 273"/>
                <a:gd name="T46" fmla="*/ 192 w 273"/>
                <a:gd name="T47" fmla="*/ 0 h 273"/>
                <a:gd name="T48" fmla="*/ 192 w 273"/>
                <a:gd name="T49" fmla="*/ 0 h 273"/>
                <a:gd name="T50" fmla="*/ 272 w 273"/>
                <a:gd name="T51" fmla="*/ 79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3" h="273">
                  <a:moveTo>
                    <a:pt x="22" y="192"/>
                  </a:moveTo>
                  <a:lnTo>
                    <a:pt x="22" y="192"/>
                  </a:lnTo>
                  <a:cubicBezTo>
                    <a:pt x="22" y="224"/>
                    <a:pt x="48" y="249"/>
                    <a:pt x="79" y="249"/>
                  </a:cubicBezTo>
                  <a:lnTo>
                    <a:pt x="192" y="249"/>
                  </a:lnTo>
                  <a:lnTo>
                    <a:pt x="192" y="249"/>
                  </a:lnTo>
                  <a:cubicBezTo>
                    <a:pt x="224" y="249"/>
                    <a:pt x="250" y="224"/>
                    <a:pt x="250" y="192"/>
                  </a:cubicBezTo>
                  <a:lnTo>
                    <a:pt x="250" y="79"/>
                  </a:lnTo>
                  <a:lnTo>
                    <a:pt x="250" y="79"/>
                  </a:lnTo>
                  <a:cubicBezTo>
                    <a:pt x="250" y="47"/>
                    <a:pt x="224" y="22"/>
                    <a:pt x="192" y="22"/>
                  </a:cubicBezTo>
                  <a:lnTo>
                    <a:pt x="79" y="22"/>
                  </a:lnTo>
                  <a:lnTo>
                    <a:pt x="79" y="22"/>
                  </a:lnTo>
                  <a:cubicBezTo>
                    <a:pt x="48" y="22"/>
                    <a:pt x="22" y="47"/>
                    <a:pt x="22" y="79"/>
                  </a:cubicBezTo>
                  <a:lnTo>
                    <a:pt x="22" y="192"/>
                  </a:lnTo>
                  <a:close/>
                  <a:moveTo>
                    <a:pt x="272" y="79"/>
                  </a:moveTo>
                  <a:lnTo>
                    <a:pt x="272" y="192"/>
                  </a:lnTo>
                  <a:lnTo>
                    <a:pt x="272" y="192"/>
                  </a:lnTo>
                  <a:cubicBezTo>
                    <a:pt x="272" y="236"/>
                    <a:pt x="236" y="272"/>
                    <a:pt x="192" y="272"/>
                  </a:cubicBezTo>
                  <a:lnTo>
                    <a:pt x="79" y="272"/>
                  </a:lnTo>
                  <a:lnTo>
                    <a:pt x="79" y="272"/>
                  </a:lnTo>
                  <a:cubicBezTo>
                    <a:pt x="35" y="272"/>
                    <a:pt x="0" y="236"/>
                    <a:pt x="0" y="192"/>
                  </a:cubicBezTo>
                  <a:lnTo>
                    <a:pt x="0" y="79"/>
                  </a:lnTo>
                  <a:lnTo>
                    <a:pt x="0" y="79"/>
                  </a:lnTo>
                  <a:cubicBezTo>
                    <a:pt x="0" y="35"/>
                    <a:pt x="35" y="0"/>
                    <a:pt x="79" y="0"/>
                  </a:cubicBezTo>
                  <a:lnTo>
                    <a:pt x="192" y="0"/>
                  </a:lnTo>
                  <a:lnTo>
                    <a:pt x="192" y="0"/>
                  </a:lnTo>
                  <a:cubicBezTo>
                    <a:pt x="236" y="0"/>
                    <a:pt x="272" y="35"/>
                    <a:pt x="272" y="79"/>
                  </a:cubicBezTo>
                  <a:close/>
                </a:path>
              </a:pathLst>
            </a:custGeom>
            <a:solidFill>
              <a:srgbClr val="FFFFFF"/>
            </a:solidFill>
            <a:ln>
              <a:noFill/>
            </a:ln>
            <a:effectLst/>
            <a:extLst>
              <a:ext uri="{91240B29-F687-4F45-9708-019B960494DF}">
                <a14:hiddenLine xmlns:a14="http://schemas.microsoft.com/office/drawing/2010/main" w="9525" cap="flat">
                  <a:solidFill>
                    <a:srgbClr val="FF637D"/>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110" name="Group 109">
            <a:extLst>
              <a:ext uri="{FF2B5EF4-FFF2-40B4-BE49-F238E27FC236}">
                <a16:creationId xmlns:a16="http://schemas.microsoft.com/office/drawing/2014/main" id="{54193BE7-B988-7C4F-A04B-F6CE50A34CEF}"/>
              </a:ext>
            </a:extLst>
          </p:cNvPr>
          <p:cNvGrpSpPr/>
          <p:nvPr/>
        </p:nvGrpSpPr>
        <p:grpSpPr>
          <a:xfrm>
            <a:off x="16777253" y="12081903"/>
            <a:ext cx="5276604" cy="307407"/>
            <a:chOff x="13603054" y="10994116"/>
            <a:chExt cx="4499033" cy="262107"/>
          </a:xfrm>
        </p:grpSpPr>
        <p:sp>
          <p:nvSpPr>
            <p:cNvPr id="46" name="Line 42">
              <a:extLst>
                <a:ext uri="{FF2B5EF4-FFF2-40B4-BE49-F238E27FC236}">
                  <a16:creationId xmlns:a16="http://schemas.microsoft.com/office/drawing/2014/main" id="{41E1A52D-2380-BA42-8D37-12DEDD2F5697}"/>
                </a:ext>
              </a:extLst>
            </p:cNvPr>
            <p:cNvSpPr>
              <a:spLocks noChangeShapeType="1"/>
            </p:cNvSpPr>
            <p:nvPr/>
          </p:nvSpPr>
          <p:spPr bwMode="auto">
            <a:xfrm>
              <a:off x="13603055" y="11126610"/>
              <a:ext cx="4499032" cy="0"/>
            </a:xfrm>
            <a:prstGeom prst="line">
              <a:avLst/>
            </a:prstGeom>
            <a:noFill/>
            <a:ln w="1044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47" name="Line 43">
              <a:extLst>
                <a:ext uri="{FF2B5EF4-FFF2-40B4-BE49-F238E27FC236}">
                  <a16:creationId xmlns:a16="http://schemas.microsoft.com/office/drawing/2014/main" id="{F293444D-7DE3-8649-ACFC-BAB2F683AFC6}"/>
                </a:ext>
              </a:extLst>
            </p:cNvPr>
            <p:cNvSpPr>
              <a:spLocks noChangeShapeType="1"/>
            </p:cNvSpPr>
            <p:nvPr/>
          </p:nvSpPr>
          <p:spPr bwMode="auto">
            <a:xfrm flipV="1">
              <a:off x="13603054" y="10994116"/>
              <a:ext cx="0" cy="262107"/>
            </a:xfrm>
            <a:prstGeom prst="line">
              <a:avLst/>
            </a:prstGeom>
            <a:noFill/>
            <a:ln w="1044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48" name="Line 44">
              <a:extLst>
                <a:ext uri="{FF2B5EF4-FFF2-40B4-BE49-F238E27FC236}">
                  <a16:creationId xmlns:a16="http://schemas.microsoft.com/office/drawing/2014/main" id="{38378E91-3652-A049-BA9E-91035A0D1E44}"/>
                </a:ext>
              </a:extLst>
            </p:cNvPr>
            <p:cNvSpPr>
              <a:spLocks noChangeShapeType="1"/>
            </p:cNvSpPr>
            <p:nvPr/>
          </p:nvSpPr>
          <p:spPr bwMode="auto">
            <a:xfrm flipV="1">
              <a:off x="18102087" y="10994116"/>
              <a:ext cx="0" cy="262107"/>
            </a:xfrm>
            <a:prstGeom prst="line">
              <a:avLst/>
            </a:prstGeom>
            <a:noFill/>
            <a:ln w="1044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sp>
        <p:nvSpPr>
          <p:cNvPr id="93" name="TextBox 92">
            <a:extLst>
              <a:ext uri="{FF2B5EF4-FFF2-40B4-BE49-F238E27FC236}">
                <a16:creationId xmlns:a16="http://schemas.microsoft.com/office/drawing/2014/main" id="{E517BDF3-590C-B544-B873-7243C075A9DF}"/>
              </a:ext>
            </a:extLst>
          </p:cNvPr>
          <p:cNvSpPr txBox="1"/>
          <p:nvPr/>
        </p:nvSpPr>
        <p:spPr>
          <a:xfrm>
            <a:off x="18580629" y="12433186"/>
            <a:ext cx="1622560" cy="584775"/>
          </a:xfrm>
          <a:prstGeom prst="rect">
            <a:avLst/>
          </a:prstGeom>
          <a:noFill/>
        </p:spPr>
        <p:txBody>
          <a:bodyPr wrap="none" rtlCol="0" anchor="t" anchorCtr="0">
            <a:spAutoFit/>
          </a:bodyPr>
          <a:lstStyle/>
          <a:p>
            <a:pPr algn="ctr"/>
            <a:r>
              <a:rPr lang="en-US" sz="3200" b="1" dirty="0">
                <a:solidFill>
                  <a:schemeClr val="tx2"/>
                </a:solidFill>
                <a:latin typeface="Poppins" pitchFamily="2" charset="77"/>
                <a:ea typeface="League Spartan" charset="0"/>
                <a:cs typeface="Poppins" pitchFamily="2" charset="77"/>
              </a:rPr>
              <a:t>500 PX</a:t>
            </a:r>
          </a:p>
        </p:txBody>
      </p:sp>
      <p:grpSp>
        <p:nvGrpSpPr>
          <p:cNvPr id="122" name="Group 121">
            <a:extLst>
              <a:ext uri="{FF2B5EF4-FFF2-40B4-BE49-F238E27FC236}">
                <a16:creationId xmlns:a16="http://schemas.microsoft.com/office/drawing/2014/main" id="{237FE169-ABAE-CD43-B03E-9CA880020A29}"/>
              </a:ext>
            </a:extLst>
          </p:cNvPr>
          <p:cNvGrpSpPr/>
          <p:nvPr/>
        </p:nvGrpSpPr>
        <p:grpSpPr>
          <a:xfrm>
            <a:off x="1520825" y="4023805"/>
            <a:ext cx="6295931" cy="3830459"/>
            <a:chOff x="1056459" y="5904621"/>
            <a:chExt cx="5553223" cy="3378594"/>
          </a:xfrm>
        </p:grpSpPr>
        <p:sp>
          <p:nvSpPr>
            <p:cNvPr id="60" name="Freeform 56">
              <a:extLst>
                <a:ext uri="{FF2B5EF4-FFF2-40B4-BE49-F238E27FC236}">
                  <a16:creationId xmlns:a16="http://schemas.microsoft.com/office/drawing/2014/main" id="{35170B7B-BB97-7C4B-B7A7-282812AED5F6}"/>
                </a:ext>
              </a:extLst>
            </p:cNvPr>
            <p:cNvSpPr>
              <a:spLocks noChangeArrowheads="1"/>
            </p:cNvSpPr>
            <p:nvPr/>
          </p:nvSpPr>
          <p:spPr bwMode="auto">
            <a:xfrm>
              <a:off x="1056459" y="5904621"/>
              <a:ext cx="5553223" cy="3378594"/>
            </a:xfrm>
            <a:custGeom>
              <a:avLst/>
              <a:gdLst>
                <a:gd name="T0" fmla="*/ 8500 w 8501"/>
                <a:gd name="T1" fmla="*/ 5171 h 5172"/>
                <a:gd name="T2" fmla="*/ 0 w 8501"/>
                <a:gd name="T3" fmla="*/ 5171 h 5172"/>
                <a:gd name="T4" fmla="*/ 0 w 8501"/>
                <a:gd name="T5" fmla="*/ 0 h 5172"/>
                <a:gd name="T6" fmla="*/ 8500 w 8501"/>
                <a:gd name="T7" fmla="*/ 0 h 5172"/>
                <a:gd name="T8" fmla="*/ 8500 w 8501"/>
                <a:gd name="T9" fmla="*/ 5171 h 5172"/>
              </a:gdLst>
              <a:ahLst/>
              <a:cxnLst>
                <a:cxn ang="0">
                  <a:pos x="T0" y="T1"/>
                </a:cxn>
                <a:cxn ang="0">
                  <a:pos x="T2" y="T3"/>
                </a:cxn>
                <a:cxn ang="0">
                  <a:pos x="T4" y="T5"/>
                </a:cxn>
                <a:cxn ang="0">
                  <a:pos x="T6" y="T7"/>
                </a:cxn>
                <a:cxn ang="0">
                  <a:pos x="T8" y="T9"/>
                </a:cxn>
              </a:cxnLst>
              <a:rect l="0" t="0" r="r" b="b"/>
              <a:pathLst>
                <a:path w="8501" h="5172">
                  <a:moveTo>
                    <a:pt x="8500" y="5171"/>
                  </a:moveTo>
                  <a:lnTo>
                    <a:pt x="0" y="5171"/>
                  </a:lnTo>
                  <a:lnTo>
                    <a:pt x="0" y="0"/>
                  </a:lnTo>
                  <a:lnTo>
                    <a:pt x="8500" y="0"/>
                  </a:lnTo>
                  <a:lnTo>
                    <a:pt x="8500" y="5171"/>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grpSp>
          <p:nvGrpSpPr>
            <p:cNvPr id="106" name="Group 105">
              <a:extLst>
                <a:ext uri="{FF2B5EF4-FFF2-40B4-BE49-F238E27FC236}">
                  <a16:creationId xmlns:a16="http://schemas.microsoft.com/office/drawing/2014/main" id="{50A3BEF4-8583-5E42-B15C-7844A69667A4}"/>
                </a:ext>
              </a:extLst>
            </p:cNvPr>
            <p:cNvGrpSpPr/>
            <p:nvPr/>
          </p:nvGrpSpPr>
          <p:grpSpPr>
            <a:xfrm>
              <a:off x="1451747" y="6935769"/>
              <a:ext cx="584702" cy="331234"/>
              <a:chOff x="7255555" y="2324406"/>
              <a:chExt cx="584702" cy="331234"/>
            </a:xfrm>
          </p:grpSpPr>
          <p:sp>
            <p:nvSpPr>
              <p:cNvPr id="61" name="Line 57">
                <a:extLst>
                  <a:ext uri="{FF2B5EF4-FFF2-40B4-BE49-F238E27FC236}">
                    <a16:creationId xmlns:a16="http://schemas.microsoft.com/office/drawing/2014/main" id="{D4682AF9-4F3D-9D4B-BFC6-BFFD561D9B43}"/>
                  </a:ext>
                </a:extLst>
              </p:cNvPr>
              <p:cNvSpPr>
                <a:spLocks noChangeShapeType="1"/>
              </p:cNvSpPr>
              <p:nvPr/>
            </p:nvSpPr>
            <p:spPr bwMode="auto">
              <a:xfrm>
                <a:off x="7255555" y="2324406"/>
                <a:ext cx="584702" cy="0"/>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62" name="Line 58">
                <a:extLst>
                  <a:ext uri="{FF2B5EF4-FFF2-40B4-BE49-F238E27FC236}">
                    <a16:creationId xmlns:a16="http://schemas.microsoft.com/office/drawing/2014/main" id="{AB686A59-58CF-B340-9E5E-905BF466BA92}"/>
                  </a:ext>
                </a:extLst>
              </p:cNvPr>
              <p:cNvSpPr>
                <a:spLocks noChangeShapeType="1"/>
              </p:cNvSpPr>
              <p:nvPr/>
            </p:nvSpPr>
            <p:spPr bwMode="auto">
              <a:xfrm>
                <a:off x="7255555" y="2488582"/>
                <a:ext cx="584702" cy="0"/>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63" name="Line 59">
                <a:extLst>
                  <a:ext uri="{FF2B5EF4-FFF2-40B4-BE49-F238E27FC236}">
                    <a16:creationId xmlns:a16="http://schemas.microsoft.com/office/drawing/2014/main" id="{30D0FC7A-43C9-2540-8B84-7CDA0E929B64}"/>
                  </a:ext>
                </a:extLst>
              </p:cNvPr>
              <p:cNvSpPr>
                <a:spLocks noChangeShapeType="1"/>
              </p:cNvSpPr>
              <p:nvPr/>
            </p:nvSpPr>
            <p:spPr bwMode="auto">
              <a:xfrm>
                <a:off x="7255555" y="2655640"/>
                <a:ext cx="584702" cy="0"/>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sp>
          <p:nvSpPr>
            <p:cNvPr id="64" name="Freeform 60">
              <a:extLst>
                <a:ext uri="{FF2B5EF4-FFF2-40B4-BE49-F238E27FC236}">
                  <a16:creationId xmlns:a16="http://schemas.microsoft.com/office/drawing/2014/main" id="{ACDEEC3C-5269-744F-9FB0-65B7983FF23B}"/>
                </a:ext>
              </a:extLst>
            </p:cNvPr>
            <p:cNvSpPr>
              <a:spLocks noChangeArrowheads="1"/>
            </p:cNvSpPr>
            <p:nvPr/>
          </p:nvSpPr>
          <p:spPr bwMode="auto">
            <a:xfrm>
              <a:off x="2323794" y="6935769"/>
              <a:ext cx="3978540" cy="331234"/>
            </a:xfrm>
            <a:custGeom>
              <a:avLst/>
              <a:gdLst>
                <a:gd name="T0" fmla="*/ 5895 w 5896"/>
                <a:gd name="T1" fmla="*/ 508 h 509"/>
                <a:gd name="T2" fmla="*/ 0 w 5896"/>
                <a:gd name="T3" fmla="*/ 508 h 509"/>
                <a:gd name="T4" fmla="*/ 0 w 5896"/>
                <a:gd name="T5" fmla="*/ 0 h 509"/>
                <a:gd name="T6" fmla="*/ 5895 w 5896"/>
                <a:gd name="T7" fmla="*/ 0 h 509"/>
                <a:gd name="T8" fmla="*/ 5895 w 5896"/>
                <a:gd name="T9" fmla="*/ 508 h 509"/>
              </a:gdLst>
              <a:ahLst/>
              <a:cxnLst>
                <a:cxn ang="0">
                  <a:pos x="T0" y="T1"/>
                </a:cxn>
                <a:cxn ang="0">
                  <a:pos x="T2" y="T3"/>
                </a:cxn>
                <a:cxn ang="0">
                  <a:pos x="T4" y="T5"/>
                </a:cxn>
                <a:cxn ang="0">
                  <a:pos x="T6" y="T7"/>
                </a:cxn>
                <a:cxn ang="0">
                  <a:pos x="T8" y="T9"/>
                </a:cxn>
              </a:cxnLst>
              <a:rect l="0" t="0" r="r" b="b"/>
              <a:pathLst>
                <a:path w="5896" h="509">
                  <a:moveTo>
                    <a:pt x="5895" y="508"/>
                  </a:moveTo>
                  <a:lnTo>
                    <a:pt x="0" y="508"/>
                  </a:lnTo>
                  <a:lnTo>
                    <a:pt x="0" y="0"/>
                  </a:lnTo>
                  <a:lnTo>
                    <a:pt x="5895" y="0"/>
                  </a:lnTo>
                  <a:lnTo>
                    <a:pt x="5895" y="508"/>
                  </a:ln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3" name="TextBox 112">
              <a:extLst>
                <a:ext uri="{FF2B5EF4-FFF2-40B4-BE49-F238E27FC236}">
                  <a16:creationId xmlns:a16="http://schemas.microsoft.com/office/drawing/2014/main" id="{835811D7-4412-6E4C-93B0-00D43E1FBB32}"/>
                </a:ext>
              </a:extLst>
            </p:cNvPr>
            <p:cNvSpPr txBox="1"/>
            <p:nvPr/>
          </p:nvSpPr>
          <p:spPr>
            <a:xfrm>
              <a:off x="1363806" y="6237409"/>
              <a:ext cx="1967021" cy="515791"/>
            </a:xfrm>
            <a:prstGeom prst="rect">
              <a:avLst/>
            </a:prstGeom>
            <a:noFill/>
          </p:spPr>
          <p:txBody>
            <a:bodyPr wrap="none" rtlCol="0" anchor="b" anchorCtr="0">
              <a:spAutoFit/>
            </a:bodyPr>
            <a:lstStyle/>
            <a:p>
              <a:r>
                <a:rPr lang="en-US" sz="3200" b="1" dirty="0">
                  <a:solidFill>
                    <a:schemeClr val="bg1"/>
                  </a:solidFill>
                  <a:latin typeface="Poppins" pitchFamily="2" charset="77"/>
                  <a:ea typeface="League Spartan" charset="0"/>
                  <a:cs typeface="Poppins" pitchFamily="2" charset="77"/>
                </a:rPr>
                <a:t>THE MENU</a:t>
              </a:r>
            </a:p>
          </p:txBody>
        </p:sp>
        <p:sp>
          <p:nvSpPr>
            <p:cNvPr id="116" name="Subtitle 2">
              <a:extLst>
                <a:ext uri="{FF2B5EF4-FFF2-40B4-BE49-F238E27FC236}">
                  <a16:creationId xmlns:a16="http://schemas.microsoft.com/office/drawing/2014/main" id="{6F5A9B2C-C5AA-7446-9EE8-15C10574584D}"/>
                </a:ext>
              </a:extLst>
            </p:cNvPr>
            <p:cNvSpPr txBox="1">
              <a:spLocks/>
            </p:cNvSpPr>
            <p:nvPr/>
          </p:nvSpPr>
          <p:spPr>
            <a:xfrm>
              <a:off x="1363806" y="7683125"/>
              <a:ext cx="4938528" cy="140694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spcBef>
                  <a:spcPts val="0"/>
                </a:spcBef>
              </a:pPr>
              <a:r>
                <a:rPr lang="en-US" sz="2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a:t>
              </a:r>
            </a:p>
          </p:txBody>
        </p:sp>
      </p:grpSp>
      <p:grpSp>
        <p:nvGrpSpPr>
          <p:cNvPr id="121" name="Group 120">
            <a:extLst>
              <a:ext uri="{FF2B5EF4-FFF2-40B4-BE49-F238E27FC236}">
                <a16:creationId xmlns:a16="http://schemas.microsoft.com/office/drawing/2014/main" id="{7D320735-07D3-9943-9F82-FF1B2E9D8495}"/>
              </a:ext>
            </a:extLst>
          </p:cNvPr>
          <p:cNvGrpSpPr/>
          <p:nvPr/>
        </p:nvGrpSpPr>
        <p:grpSpPr>
          <a:xfrm>
            <a:off x="8269452" y="3661329"/>
            <a:ext cx="6793066" cy="8871369"/>
            <a:chOff x="6860267" y="5017488"/>
            <a:chExt cx="5557940" cy="7258363"/>
          </a:xfrm>
        </p:grpSpPr>
        <p:sp>
          <p:nvSpPr>
            <p:cNvPr id="65" name="Freeform 61">
              <a:extLst>
                <a:ext uri="{FF2B5EF4-FFF2-40B4-BE49-F238E27FC236}">
                  <a16:creationId xmlns:a16="http://schemas.microsoft.com/office/drawing/2014/main" id="{A25BD0E7-1326-7D40-993B-918A5E0D467A}"/>
                </a:ext>
              </a:extLst>
            </p:cNvPr>
            <p:cNvSpPr>
              <a:spLocks noChangeArrowheads="1"/>
            </p:cNvSpPr>
            <p:nvPr/>
          </p:nvSpPr>
          <p:spPr bwMode="auto">
            <a:xfrm>
              <a:off x="6860267" y="5017488"/>
              <a:ext cx="2580751" cy="3683908"/>
            </a:xfrm>
            <a:custGeom>
              <a:avLst/>
              <a:gdLst>
                <a:gd name="T0" fmla="*/ 3950 w 3951"/>
                <a:gd name="T1" fmla="*/ 5638 h 5639"/>
                <a:gd name="T2" fmla="*/ 0 w 3951"/>
                <a:gd name="T3" fmla="*/ 5638 h 5639"/>
                <a:gd name="T4" fmla="*/ 0 w 3951"/>
                <a:gd name="T5" fmla="*/ 0 h 5639"/>
                <a:gd name="T6" fmla="*/ 3950 w 3951"/>
                <a:gd name="T7" fmla="*/ 0 h 5639"/>
                <a:gd name="T8" fmla="*/ 3950 w 3951"/>
                <a:gd name="T9" fmla="*/ 5638 h 5639"/>
              </a:gdLst>
              <a:ahLst/>
              <a:cxnLst>
                <a:cxn ang="0">
                  <a:pos x="T0" y="T1"/>
                </a:cxn>
                <a:cxn ang="0">
                  <a:pos x="T2" y="T3"/>
                </a:cxn>
                <a:cxn ang="0">
                  <a:pos x="T4" y="T5"/>
                </a:cxn>
                <a:cxn ang="0">
                  <a:pos x="T6" y="T7"/>
                </a:cxn>
                <a:cxn ang="0">
                  <a:pos x="T8" y="T9"/>
                </a:cxn>
              </a:cxnLst>
              <a:rect l="0" t="0" r="r" b="b"/>
              <a:pathLst>
                <a:path w="3951" h="5639">
                  <a:moveTo>
                    <a:pt x="3950" y="5638"/>
                  </a:moveTo>
                  <a:lnTo>
                    <a:pt x="0" y="5638"/>
                  </a:lnTo>
                  <a:lnTo>
                    <a:pt x="0" y="0"/>
                  </a:lnTo>
                  <a:lnTo>
                    <a:pt x="3950" y="0"/>
                  </a:lnTo>
                  <a:lnTo>
                    <a:pt x="3950" y="5638"/>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94" name="Freeform 93">
              <a:extLst>
                <a:ext uri="{FF2B5EF4-FFF2-40B4-BE49-F238E27FC236}">
                  <a16:creationId xmlns:a16="http://schemas.microsoft.com/office/drawing/2014/main" id="{5AA23907-CCB7-8F45-ABC2-10A81A2A9799}"/>
                </a:ext>
              </a:extLst>
            </p:cNvPr>
            <p:cNvSpPr>
              <a:spLocks noChangeArrowheads="1"/>
            </p:cNvSpPr>
            <p:nvPr/>
          </p:nvSpPr>
          <p:spPr bwMode="auto">
            <a:xfrm>
              <a:off x="7283672" y="5556105"/>
              <a:ext cx="1692965" cy="1491340"/>
            </a:xfrm>
            <a:custGeom>
              <a:avLst/>
              <a:gdLst>
                <a:gd name="connsiteX0" fmla="*/ 0 w 1692965"/>
                <a:gd name="connsiteY0" fmla="*/ 1342221 h 1491340"/>
                <a:gd name="connsiteX1" fmla="*/ 1692965 w 1692965"/>
                <a:gd name="connsiteY1" fmla="*/ 1342221 h 1491340"/>
                <a:gd name="connsiteX2" fmla="*/ 1692965 w 1692965"/>
                <a:gd name="connsiteY2" fmla="*/ 1491340 h 1491340"/>
                <a:gd name="connsiteX3" fmla="*/ 0 w 1692965"/>
                <a:gd name="connsiteY3" fmla="*/ 1491340 h 1491340"/>
                <a:gd name="connsiteX4" fmla="*/ 0 w 1692965"/>
                <a:gd name="connsiteY4" fmla="*/ 1005225 h 1491340"/>
                <a:gd name="connsiteX5" fmla="*/ 1692965 w 1692965"/>
                <a:gd name="connsiteY5" fmla="*/ 1005225 h 1491340"/>
                <a:gd name="connsiteX6" fmla="*/ 1692965 w 1692965"/>
                <a:gd name="connsiteY6" fmla="*/ 1154344 h 1491340"/>
                <a:gd name="connsiteX7" fmla="*/ 0 w 1692965"/>
                <a:gd name="connsiteY7" fmla="*/ 1154344 h 1491340"/>
                <a:gd name="connsiteX8" fmla="*/ 0 w 1692965"/>
                <a:gd name="connsiteY8" fmla="*/ 671110 h 1491340"/>
                <a:gd name="connsiteX9" fmla="*/ 1692965 w 1692965"/>
                <a:gd name="connsiteY9" fmla="*/ 671110 h 1491340"/>
                <a:gd name="connsiteX10" fmla="*/ 1692965 w 1692965"/>
                <a:gd name="connsiteY10" fmla="*/ 820229 h 1491340"/>
                <a:gd name="connsiteX11" fmla="*/ 0 w 1692965"/>
                <a:gd name="connsiteY11" fmla="*/ 820229 h 1491340"/>
                <a:gd name="connsiteX12" fmla="*/ 0 w 1692965"/>
                <a:gd name="connsiteY12" fmla="*/ 336994 h 1491340"/>
                <a:gd name="connsiteX13" fmla="*/ 1692965 w 1692965"/>
                <a:gd name="connsiteY13" fmla="*/ 336994 h 1491340"/>
                <a:gd name="connsiteX14" fmla="*/ 1692965 w 1692965"/>
                <a:gd name="connsiteY14" fmla="*/ 486113 h 1491340"/>
                <a:gd name="connsiteX15" fmla="*/ 0 w 1692965"/>
                <a:gd name="connsiteY15" fmla="*/ 486113 h 1491340"/>
                <a:gd name="connsiteX16" fmla="*/ 0 w 1692965"/>
                <a:gd name="connsiteY16" fmla="*/ 0 h 1491340"/>
                <a:gd name="connsiteX17" fmla="*/ 1692965 w 1692965"/>
                <a:gd name="connsiteY17" fmla="*/ 0 h 1491340"/>
                <a:gd name="connsiteX18" fmla="*/ 1692965 w 1692965"/>
                <a:gd name="connsiteY18" fmla="*/ 149119 h 1491340"/>
                <a:gd name="connsiteX19" fmla="*/ 0 w 1692965"/>
                <a:gd name="connsiteY19" fmla="*/ 149119 h 149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92965" h="1491340">
                  <a:moveTo>
                    <a:pt x="0" y="1342221"/>
                  </a:moveTo>
                  <a:lnTo>
                    <a:pt x="1692965" y="1342221"/>
                  </a:lnTo>
                  <a:lnTo>
                    <a:pt x="1692965" y="1491340"/>
                  </a:lnTo>
                  <a:lnTo>
                    <a:pt x="0" y="1491340"/>
                  </a:lnTo>
                  <a:close/>
                  <a:moveTo>
                    <a:pt x="0" y="1005225"/>
                  </a:moveTo>
                  <a:lnTo>
                    <a:pt x="1692965" y="1005225"/>
                  </a:lnTo>
                  <a:lnTo>
                    <a:pt x="1692965" y="1154344"/>
                  </a:lnTo>
                  <a:lnTo>
                    <a:pt x="0" y="1154344"/>
                  </a:lnTo>
                  <a:close/>
                  <a:moveTo>
                    <a:pt x="0" y="671110"/>
                  </a:moveTo>
                  <a:lnTo>
                    <a:pt x="1692965" y="671110"/>
                  </a:lnTo>
                  <a:lnTo>
                    <a:pt x="1692965" y="820229"/>
                  </a:lnTo>
                  <a:lnTo>
                    <a:pt x="0" y="820229"/>
                  </a:lnTo>
                  <a:close/>
                  <a:moveTo>
                    <a:pt x="0" y="336994"/>
                  </a:moveTo>
                  <a:lnTo>
                    <a:pt x="1692965" y="336994"/>
                  </a:lnTo>
                  <a:lnTo>
                    <a:pt x="1692965" y="486113"/>
                  </a:lnTo>
                  <a:lnTo>
                    <a:pt x="0" y="486113"/>
                  </a:lnTo>
                  <a:close/>
                  <a:moveTo>
                    <a:pt x="0" y="0"/>
                  </a:moveTo>
                  <a:lnTo>
                    <a:pt x="1692965" y="0"/>
                  </a:lnTo>
                  <a:lnTo>
                    <a:pt x="1692965" y="149119"/>
                  </a:lnTo>
                  <a:lnTo>
                    <a:pt x="0" y="149119"/>
                  </a:lnTo>
                  <a:close/>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grpSp>
          <p:nvGrpSpPr>
            <p:cNvPr id="109" name="Group 108">
              <a:extLst>
                <a:ext uri="{FF2B5EF4-FFF2-40B4-BE49-F238E27FC236}">
                  <a16:creationId xmlns:a16="http://schemas.microsoft.com/office/drawing/2014/main" id="{CF568B7E-D4E3-A442-9FF8-0D48BC9ACCBB}"/>
                </a:ext>
              </a:extLst>
            </p:cNvPr>
            <p:cNvGrpSpPr/>
            <p:nvPr/>
          </p:nvGrpSpPr>
          <p:grpSpPr>
            <a:xfrm>
              <a:off x="7165579" y="7972678"/>
              <a:ext cx="1967246" cy="230424"/>
              <a:chOff x="7165579" y="7972678"/>
              <a:chExt cx="1967246" cy="230424"/>
            </a:xfrm>
          </p:grpSpPr>
          <p:sp>
            <p:nvSpPr>
              <p:cNvPr id="71" name="Line 67">
                <a:extLst>
                  <a:ext uri="{FF2B5EF4-FFF2-40B4-BE49-F238E27FC236}">
                    <a16:creationId xmlns:a16="http://schemas.microsoft.com/office/drawing/2014/main" id="{97A6600C-339F-394D-BC9A-0AD9D2AC0D5C}"/>
                  </a:ext>
                </a:extLst>
              </p:cNvPr>
              <p:cNvSpPr>
                <a:spLocks noChangeShapeType="1"/>
              </p:cNvSpPr>
              <p:nvPr/>
            </p:nvSpPr>
            <p:spPr bwMode="auto">
              <a:xfrm>
                <a:off x="7165579" y="8087890"/>
                <a:ext cx="1967246" cy="0"/>
              </a:xfrm>
              <a:prstGeom prst="line">
                <a:avLst/>
              </a:prstGeom>
              <a:noFill/>
              <a:ln w="10440" cap="flat">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72" name="Line 68">
                <a:extLst>
                  <a:ext uri="{FF2B5EF4-FFF2-40B4-BE49-F238E27FC236}">
                    <a16:creationId xmlns:a16="http://schemas.microsoft.com/office/drawing/2014/main" id="{F601B7D2-B656-524C-B7B8-4777C416FDCC}"/>
                  </a:ext>
                </a:extLst>
              </p:cNvPr>
              <p:cNvSpPr>
                <a:spLocks noChangeShapeType="1"/>
              </p:cNvSpPr>
              <p:nvPr/>
            </p:nvSpPr>
            <p:spPr bwMode="auto">
              <a:xfrm flipV="1">
                <a:off x="7165579" y="7972678"/>
                <a:ext cx="0" cy="230424"/>
              </a:xfrm>
              <a:prstGeom prst="line">
                <a:avLst/>
              </a:prstGeom>
              <a:noFill/>
              <a:ln w="10440" cap="flat">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73" name="Line 69">
                <a:extLst>
                  <a:ext uri="{FF2B5EF4-FFF2-40B4-BE49-F238E27FC236}">
                    <a16:creationId xmlns:a16="http://schemas.microsoft.com/office/drawing/2014/main" id="{BD78457D-BDE0-DD4D-8875-BD837914EACE}"/>
                  </a:ext>
                </a:extLst>
              </p:cNvPr>
              <p:cNvSpPr>
                <a:spLocks noChangeShapeType="1"/>
              </p:cNvSpPr>
              <p:nvPr/>
            </p:nvSpPr>
            <p:spPr bwMode="auto">
              <a:xfrm flipV="1">
                <a:off x="9132825" y="7972678"/>
                <a:ext cx="0" cy="230424"/>
              </a:xfrm>
              <a:prstGeom prst="line">
                <a:avLst/>
              </a:prstGeom>
              <a:noFill/>
              <a:ln w="10440" cap="flat">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sp>
          <p:nvSpPr>
            <p:cNvPr id="74" name="Freeform 70">
              <a:extLst>
                <a:ext uri="{FF2B5EF4-FFF2-40B4-BE49-F238E27FC236}">
                  <a16:creationId xmlns:a16="http://schemas.microsoft.com/office/drawing/2014/main" id="{CA180EF5-89B9-1543-87B0-EE00D58E8EB1}"/>
                </a:ext>
              </a:extLst>
            </p:cNvPr>
            <p:cNvSpPr>
              <a:spLocks noChangeArrowheads="1"/>
            </p:cNvSpPr>
            <p:nvPr/>
          </p:nvSpPr>
          <p:spPr bwMode="auto">
            <a:xfrm>
              <a:off x="6860267" y="9067194"/>
              <a:ext cx="2580751" cy="3208657"/>
            </a:xfrm>
            <a:custGeom>
              <a:avLst/>
              <a:gdLst>
                <a:gd name="T0" fmla="*/ 3950 w 3951"/>
                <a:gd name="T1" fmla="*/ 4912 h 4913"/>
                <a:gd name="T2" fmla="*/ 0 w 3951"/>
                <a:gd name="T3" fmla="*/ 4912 h 4913"/>
                <a:gd name="T4" fmla="*/ 0 w 3951"/>
                <a:gd name="T5" fmla="*/ 0 h 4913"/>
                <a:gd name="T6" fmla="*/ 3950 w 3951"/>
                <a:gd name="T7" fmla="*/ 0 h 4913"/>
                <a:gd name="T8" fmla="*/ 3950 w 3951"/>
                <a:gd name="T9" fmla="*/ 4912 h 4913"/>
              </a:gdLst>
              <a:ahLst/>
              <a:cxnLst>
                <a:cxn ang="0">
                  <a:pos x="T0" y="T1"/>
                </a:cxn>
                <a:cxn ang="0">
                  <a:pos x="T2" y="T3"/>
                </a:cxn>
                <a:cxn ang="0">
                  <a:pos x="T4" y="T5"/>
                </a:cxn>
                <a:cxn ang="0">
                  <a:pos x="T6" y="T7"/>
                </a:cxn>
                <a:cxn ang="0">
                  <a:pos x="T8" y="T9"/>
                </a:cxn>
              </a:cxnLst>
              <a:rect l="0" t="0" r="r" b="b"/>
              <a:pathLst>
                <a:path w="3951" h="4913">
                  <a:moveTo>
                    <a:pt x="3950" y="4912"/>
                  </a:moveTo>
                  <a:lnTo>
                    <a:pt x="0" y="4912"/>
                  </a:lnTo>
                  <a:lnTo>
                    <a:pt x="0" y="0"/>
                  </a:lnTo>
                  <a:lnTo>
                    <a:pt x="3950" y="0"/>
                  </a:lnTo>
                  <a:lnTo>
                    <a:pt x="3950" y="4912"/>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grpSp>
          <p:nvGrpSpPr>
            <p:cNvPr id="100" name="Group 99">
              <a:extLst>
                <a:ext uri="{FF2B5EF4-FFF2-40B4-BE49-F238E27FC236}">
                  <a16:creationId xmlns:a16="http://schemas.microsoft.com/office/drawing/2014/main" id="{9AAE3222-DE20-D249-A714-1CB4BE2EF305}"/>
                </a:ext>
              </a:extLst>
            </p:cNvPr>
            <p:cNvGrpSpPr/>
            <p:nvPr/>
          </p:nvGrpSpPr>
          <p:grpSpPr>
            <a:xfrm>
              <a:off x="7396004" y="9286095"/>
              <a:ext cx="1509278" cy="625028"/>
              <a:chOff x="7396004" y="9286095"/>
              <a:chExt cx="1509278" cy="625028"/>
            </a:xfrm>
          </p:grpSpPr>
          <p:sp>
            <p:nvSpPr>
              <p:cNvPr id="75" name="Freeform 71">
                <a:extLst>
                  <a:ext uri="{FF2B5EF4-FFF2-40B4-BE49-F238E27FC236}">
                    <a16:creationId xmlns:a16="http://schemas.microsoft.com/office/drawing/2014/main" id="{A23B8FC5-FFB2-2441-BAD1-46BC1E9B62D1}"/>
                  </a:ext>
                </a:extLst>
              </p:cNvPr>
              <p:cNvSpPr>
                <a:spLocks noChangeArrowheads="1"/>
              </p:cNvSpPr>
              <p:nvPr/>
            </p:nvSpPr>
            <p:spPr bwMode="auto">
              <a:xfrm>
                <a:off x="7396004" y="9291857"/>
                <a:ext cx="1509278" cy="619266"/>
              </a:xfrm>
              <a:custGeom>
                <a:avLst/>
                <a:gdLst>
                  <a:gd name="T0" fmla="*/ 2308 w 2309"/>
                  <a:gd name="T1" fmla="*/ 0 h 947"/>
                  <a:gd name="T2" fmla="*/ 0 w 2309"/>
                  <a:gd name="T3" fmla="*/ 0 h 947"/>
                  <a:gd name="T4" fmla="*/ 0 w 2309"/>
                  <a:gd name="T5" fmla="*/ 946 h 947"/>
                  <a:gd name="T6" fmla="*/ 2308 w 2309"/>
                  <a:gd name="T7" fmla="*/ 946 h 947"/>
                  <a:gd name="T8" fmla="*/ 2308 w 2309"/>
                  <a:gd name="T9" fmla="*/ 0 h 947"/>
                </a:gdLst>
                <a:ahLst/>
                <a:cxnLst>
                  <a:cxn ang="0">
                    <a:pos x="T0" y="T1"/>
                  </a:cxn>
                  <a:cxn ang="0">
                    <a:pos x="T2" y="T3"/>
                  </a:cxn>
                  <a:cxn ang="0">
                    <a:pos x="T4" y="T5"/>
                  </a:cxn>
                  <a:cxn ang="0">
                    <a:pos x="T6" y="T7"/>
                  </a:cxn>
                  <a:cxn ang="0">
                    <a:pos x="T8" y="T9"/>
                  </a:cxn>
                </a:cxnLst>
                <a:rect l="0" t="0" r="r" b="b"/>
                <a:pathLst>
                  <a:path w="2309" h="947">
                    <a:moveTo>
                      <a:pt x="2308" y="0"/>
                    </a:moveTo>
                    <a:lnTo>
                      <a:pt x="0" y="0"/>
                    </a:lnTo>
                    <a:lnTo>
                      <a:pt x="0" y="946"/>
                    </a:lnTo>
                    <a:lnTo>
                      <a:pt x="2308" y="946"/>
                    </a:lnTo>
                    <a:lnTo>
                      <a:pt x="2308" y="0"/>
                    </a:lnTo>
                  </a:path>
                </a:pathLst>
              </a:custGeom>
              <a:noFill/>
              <a:ln w="1044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6" name="Line 72">
                <a:extLst>
                  <a:ext uri="{FF2B5EF4-FFF2-40B4-BE49-F238E27FC236}">
                    <a16:creationId xmlns:a16="http://schemas.microsoft.com/office/drawing/2014/main" id="{7B979C18-BDA9-C44D-8ABF-0BCF41C320FB}"/>
                  </a:ext>
                </a:extLst>
              </p:cNvPr>
              <p:cNvSpPr>
                <a:spLocks noChangeShapeType="1"/>
              </p:cNvSpPr>
              <p:nvPr/>
            </p:nvSpPr>
            <p:spPr bwMode="auto">
              <a:xfrm>
                <a:off x="7396004" y="9291857"/>
                <a:ext cx="1506397" cy="619266"/>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77" name="Line 73">
                <a:extLst>
                  <a:ext uri="{FF2B5EF4-FFF2-40B4-BE49-F238E27FC236}">
                    <a16:creationId xmlns:a16="http://schemas.microsoft.com/office/drawing/2014/main" id="{FDFED66A-145D-E648-A721-BB14DF852CA4}"/>
                  </a:ext>
                </a:extLst>
              </p:cNvPr>
              <p:cNvSpPr>
                <a:spLocks noChangeShapeType="1"/>
              </p:cNvSpPr>
              <p:nvPr/>
            </p:nvSpPr>
            <p:spPr bwMode="auto">
              <a:xfrm flipV="1">
                <a:off x="7396004" y="9286095"/>
                <a:ext cx="1506397" cy="625025"/>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sp>
          <p:nvSpPr>
            <p:cNvPr id="78" name="Freeform 74">
              <a:extLst>
                <a:ext uri="{FF2B5EF4-FFF2-40B4-BE49-F238E27FC236}">
                  <a16:creationId xmlns:a16="http://schemas.microsoft.com/office/drawing/2014/main" id="{C7FA8DCF-D30E-9142-B809-A3274396D8BE}"/>
                </a:ext>
              </a:extLst>
            </p:cNvPr>
            <p:cNvSpPr>
              <a:spLocks noChangeArrowheads="1"/>
            </p:cNvSpPr>
            <p:nvPr/>
          </p:nvSpPr>
          <p:spPr bwMode="auto">
            <a:xfrm>
              <a:off x="9829858" y="5017488"/>
              <a:ext cx="2580751" cy="3683908"/>
            </a:xfrm>
            <a:custGeom>
              <a:avLst/>
              <a:gdLst>
                <a:gd name="T0" fmla="*/ 3951 w 3952"/>
                <a:gd name="T1" fmla="*/ 5638 h 5639"/>
                <a:gd name="T2" fmla="*/ 0 w 3952"/>
                <a:gd name="T3" fmla="*/ 5638 h 5639"/>
                <a:gd name="T4" fmla="*/ 0 w 3952"/>
                <a:gd name="T5" fmla="*/ 0 h 5639"/>
                <a:gd name="T6" fmla="*/ 3951 w 3952"/>
                <a:gd name="T7" fmla="*/ 0 h 5639"/>
                <a:gd name="T8" fmla="*/ 3951 w 3952"/>
                <a:gd name="T9" fmla="*/ 5638 h 5639"/>
              </a:gdLst>
              <a:ahLst/>
              <a:cxnLst>
                <a:cxn ang="0">
                  <a:pos x="T0" y="T1"/>
                </a:cxn>
                <a:cxn ang="0">
                  <a:pos x="T2" y="T3"/>
                </a:cxn>
                <a:cxn ang="0">
                  <a:pos x="T4" y="T5"/>
                </a:cxn>
                <a:cxn ang="0">
                  <a:pos x="T6" y="T7"/>
                </a:cxn>
                <a:cxn ang="0">
                  <a:pos x="T8" y="T9"/>
                </a:cxn>
              </a:cxnLst>
              <a:rect l="0" t="0" r="r" b="b"/>
              <a:pathLst>
                <a:path w="3952" h="5639">
                  <a:moveTo>
                    <a:pt x="3951" y="5638"/>
                  </a:moveTo>
                  <a:lnTo>
                    <a:pt x="0" y="5638"/>
                  </a:lnTo>
                  <a:lnTo>
                    <a:pt x="0" y="0"/>
                  </a:lnTo>
                  <a:lnTo>
                    <a:pt x="3951" y="0"/>
                  </a:lnTo>
                  <a:lnTo>
                    <a:pt x="3951" y="5638"/>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grpSp>
          <p:nvGrpSpPr>
            <p:cNvPr id="2" name="Group 1">
              <a:extLst>
                <a:ext uri="{FF2B5EF4-FFF2-40B4-BE49-F238E27FC236}">
                  <a16:creationId xmlns:a16="http://schemas.microsoft.com/office/drawing/2014/main" id="{C281F8E6-C71F-D949-9A9B-25EA85B0BB13}"/>
                </a:ext>
              </a:extLst>
            </p:cNvPr>
            <p:cNvGrpSpPr/>
            <p:nvPr/>
          </p:nvGrpSpPr>
          <p:grpSpPr>
            <a:xfrm>
              <a:off x="10146692" y="5331442"/>
              <a:ext cx="1949966" cy="933218"/>
              <a:chOff x="10146692" y="5331442"/>
              <a:chExt cx="1949966" cy="933218"/>
            </a:xfrm>
          </p:grpSpPr>
          <p:sp>
            <p:nvSpPr>
              <p:cNvPr id="79" name="Freeform 75">
                <a:extLst>
                  <a:ext uri="{FF2B5EF4-FFF2-40B4-BE49-F238E27FC236}">
                    <a16:creationId xmlns:a16="http://schemas.microsoft.com/office/drawing/2014/main" id="{9E3E1A29-067A-2B4E-904D-0D95162CC9C3}"/>
                  </a:ext>
                </a:extLst>
              </p:cNvPr>
              <p:cNvSpPr>
                <a:spLocks noChangeArrowheads="1"/>
              </p:cNvSpPr>
              <p:nvPr/>
            </p:nvSpPr>
            <p:spPr bwMode="auto">
              <a:xfrm>
                <a:off x="12064974" y="6230096"/>
                <a:ext cx="31684" cy="34564"/>
              </a:xfrm>
              <a:custGeom>
                <a:avLst/>
                <a:gdLst>
                  <a:gd name="T0" fmla="*/ 49 w 50"/>
                  <a:gd name="T1" fmla="*/ 0 h 51"/>
                  <a:gd name="T2" fmla="*/ 49 w 50"/>
                  <a:gd name="T3" fmla="*/ 50 h 51"/>
                  <a:gd name="T4" fmla="*/ 0 w 50"/>
                  <a:gd name="T5" fmla="*/ 50 h 51"/>
                </a:gdLst>
                <a:ahLst/>
                <a:cxnLst>
                  <a:cxn ang="0">
                    <a:pos x="T0" y="T1"/>
                  </a:cxn>
                  <a:cxn ang="0">
                    <a:pos x="T2" y="T3"/>
                  </a:cxn>
                  <a:cxn ang="0">
                    <a:pos x="T4" y="T5"/>
                  </a:cxn>
                </a:cxnLst>
                <a:rect l="0" t="0" r="r" b="b"/>
                <a:pathLst>
                  <a:path w="50" h="51">
                    <a:moveTo>
                      <a:pt x="49" y="0"/>
                    </a:moveTo>
                    <a:lnTo>
                      <a:pt x="49" y="50"/>
                    </a:lnTo>
                    <a:lnTo>
                      <a:pt x="0" y="50"/>
                    </a:lnTo>
                  </a:path>
                </a:pathLst>
              </a:custGeom>
              <a:noFill/>
              <a:ln w="1044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80" name="Line 76">
                <a:extLst>
                  <a:ext uri="{FF2B5EF4-FFF2-40B4-BE49-F238E27FC236}">
                    <a16:creationId xmlns:a16="http://schemas.microsoft.com/office/drawing/2014/main" id="{E708EF42-DBC8-F74A-A235-450F7F64CFCD}"/>
                  </a:ext>
                </a:extLst>
              </p:cNvPr>
              <p:cNvSpPr>
                <a:spLocks noChangeShapeType="1"/>
              </p:cNvSpPr>
              <p:nvPr/>
            </p:nvSpPr>
            <p:spPr bwMode="auto">
              <a:xfrm flipH="1">
                <a:off x="10207179" y="6261778"/>
                <a:ext cx="1794427" cy="0"/>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81" name="Freeform 77">
                <a:extLst>
                  <a:ext uri="{FF2B5EF4-FFF2-40B4-BE49-F238E27FC236}">
                    <a16:creationId xmlns:a16="http://schemas.microsoft.com/office/drawing/2014/main" id="{7EC7FB40-E621-3C4B-834D-4A84AC900825}"/>
                  </a:ext>
                </a:extLst>
              </p:cNvPr>
              <p:cNvSpPr>
                <a:spLocks noChangeArrowheads="1"/>
              </p:cNvSpPr>
              <p:nvPr/>
            </p:nvSpPr>
            <p:spPr bwMode="auto">
              <a:xfrm>
                <a:off x="10146693" y="6230096"/>
                <a:ext cx="31684" cy="34564"/>
              </a:xfrm>
              <a:custGeom>
                <a:avLst/>
                <a:gdLst>
                  <a:gd name="T0" fmla="*/ 49 w 50"/>
                  <a:gd name="T1" fmla="*/ 50 h 51"/>
                  <a:gd name="T2" fmla="*/ 0 w 50"/>
                  <a:gd name="T3" fmla="*/ 50 h 51"/>
                  <a:gd name="T4" fmla="*/ 0 w 50"/>
                  <a:gd name="T5" fmla="*/ 0 h 51"/>
                </a:gdLst>
                <a:ahLst/>
                <a:cxnLst>
                  <a:cxn ang="0">
                    <a:pos x="T0" y="T1"/>
                  </a:cxn>
                  <a:cxn ang="0">
                    <a:pos x="T2" y="T3"/>
                  </a:cxn>
                  <a:cxn ang="0">
                    <a:pos x="T4" y="T5"/>
                  </a:cxn>
                </a:cxnLst>
                <a:rect l="0" t="0" r="r" b="b"/>
                <a:pathLst>
                  <a:path w="50" h="51">
                    <a:moveTo>
                      <a:pt x="49" y="50"/>
                    </a:moveTo>
                    <a:lnTo>
                      <a:pt x="0" y="50"/>
                    </a:lnTo>
                    <a:lnTo>
                      <a:pt x="0" y="0"/>
                    </a:lnTo>
                  </a:path>
                </a:pathLst>
              </a:custGeom>
              <a:noFill/>
              <a:ln w="1044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82" name="Line 78">
                <a:extLst>
                  <a:ext uri="{FF2B5EF4-FFF2-40B4-BE49-F238E27FC236}">
                    <a16:creationId xmlns:a16="http://schemas.microsoft.com/office/drawing/2014/main" id="{1AE12C8A-D1A7-B04D-A961-94FB2F7D4E6D}"/>
                  </a:ext>
                </a:extLst>
              </p:cNvPr>
              <p:cNvSpPr>
                <a:spLocks noChangeShapeType="1"/>
              </p:cNvSpPr>
              <p:nvPr/>
            </p:nvSpPr>
            <p:spPr bwMode="auto">
              <a:xfrm flipV="1">
                <a:off x="10146692" y="5394808"/>
                <a:ext cx="0" cy="771921"/>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83" name="Freeform 79">
                <a:extLst>
                  <a:ext uri="{FF2B5EF4-FFF2-40B4-BE49-F238E27FC236}">
                    <a16:creationId xmlns:a16="http://schemas.microsoft.com/office/drawing/2014/main" id="{C3591108-CCCB-2543-B07F-F137FD7CDA03}"/>
                  </a:ext>
                </a:extLst>
              </p:cNvPr>
              <p:cNvSpPr>
                <a:spLocks noChangeArrowheads="1"/>
              </p:cNvSpPr>
              <p:nvPr/>
            </p:nvSpPr>
            <p:spPr bwMode="auto">
              <a:xfrm>
                <a:off x="10146693" y="5331442"/>
                <a:ext cx="31684" cy="31682"/>
              </a:xfrm>
              <a:custGeom>
                <a:avLst/>
                <a:gdLst>
                  <a:gd name="T0" fmla="*/ 0 w 50"/>
                  <a:gd name="T1" fmla="*/ 49 h 50"/>
                  <a:gd name="T2" fmla="*/ 0 w 50"/>
                  <a:gd name="T3" fmla="*/ 0 h 50"/>
                  <a:gd name="T4" fmla="*/ 49 w 50"/>
                  <a:gd name="T5" fmla="*/ 0 h 50"/>
                </a:gdLst>
                <a:ahLst/>
                <a:cxnLst>
                  <a:cxn ang="0">
                    <a:pos x="T0" y="T1"/>
                  </a:cxn>
                  <a:cxn ang="0">
                    <a:pos x="T2" y="T3"/>
                  </a:cxn>
                  <a:cxn ang="0">
                    <a:pos x="T4" y="T5"/>
                  </a:cxn>
                </a:cxnLst>
                <a:rect l="0" t="0" r="r" b="b"/>
                <a:pathLst>
                  <a:path w="50" h="50">
                    <a:moveTo>
                      <a:pt x="0" y="49"/>
                    </a:moveTo>
                    <a:lnTo>
                      <a:pt x="0" y="0"/>
                    </a:lnTo>
                    <a:lnTo>
                      <a:pt x="49" y="0"/>
                    </a:lnTo>
                  </a:path>
                </a:pathLst>
              </a:custGeom>
              <a:noFill/>
              <a:ln w="1044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84" name="Line 80">
                <a:extLst>
                  <a:ext uri="{FF2B5EF4-FFF2-40B4-BE49-F238E27FC236}">
                    <a16:creationId xmlns:a16="http://schemas.microsoft.com/office/drawing/2014/main" id="{636D75C1-918D-474D-9627-643F4F889440}"/>
                  </a:ext>
                </a:extLst>
              </p:cNvPr>
              <p:cNvSpPr>
                <a:spLocks noChangeShapeType="1"/>
              </p:cNvSpPr>
              <p:nvPr/>
            </p:nvSpPr>
            <p:spPr bwMode="auto">
              <a:xfrm>
                <a:off x="10241743" y="5331442"/>
                <a:ext cx="1788667" cy="0"/>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85" name="Freeform 81">
                <a:extLst>
                  <a:ext uri="{FF2B5EF4-FFF2-40B4-BE49-F238E27FC236}">
                    <a16:creationId xmlns:a16="http://schemas.microsoft.com/office/drawing/2014/main" id="{0B917AFE-5DF8-5A46-966D-A7EE436EC427}"/>
                  </a:ext>
                </a:extLst>
              </p:cNvPr>
              <p:cNvSpPr>
                <a:spLocks noChangeArrowheads="1"/>
              </p:cNvSpPr>
              <p:nvPr/>
            </p:nvSpPr>
            <p:spPr bwMode="auto">
              <a:xfrm>
                <a:off x="12064974" y="5331442"/>
                <a:ext cx="31684" cy="31682"/>
              </a:xfrm>
              <a:custGeom>
                <a:avLst/>
                <a:gdLst>
                  <a:gd name="T0" fmla="*/ 0 w 50"/>
                  <a:gd name="T1" fmla="*/ 0 h 50"/>
                  <a:gd name="T2" fmla="*/ 49 w 50"/>
                  <a:gd name="T3" fmla="*/ 0 h 50"/>
                  <a:gd name="T4" fmla="*/ 49 w 50"/>
                  <a:gd name="T5" fmla="*/ 49 h 50"/>
                </a:gdLst>
                <a:ahLst/>
                <a:cxnLst>
                  <a:cxn ang="0">
                    <a:pos x="T0" y="T1"/>
                  </a:cxn>
                  <a:cxn ang="0">
                    <a:pos x="T2" y="T3"/>
                  </a:cxn>
                  <a:cxn ang="0">
                    <a:pos x="T4" y="T5"/>
                  </a:cxn>
                </a:cxnLst>
                <a:rect l="0" t="0" r="r" b="b"/>
                <a:pathLst>
                  <a:path w="50" h="50">
                    <a:moveTo>
                      <a:pt x="0" y="0"/>
                    </a:moveTo>
                    <a:lnTo>
                      <a:pt x="49" y="0"/>
                    </a:lnTo>
                    <a:lnTo>
                      <a:pt x="49" y="49"/>
                    </a:lnTo>
                  </a:path>
                </a:pathLst>
              </a:custGeom>
              <a:noFill/>
              <a:ln w="1044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86" name="Line 82">
                <a:extLst>
                  <a:ext uri="{FF2B5EF4-FFF2-40B4-BE49-F238E27FC236}">
                    <a16:creationId xmlns:a16="http://schemas.microsoft.com/office/drawing/2014/main" id="{AB921A78-9865-3C49-8222-6F8AEFE1B152}"/>
                  </a:ext>
                </a:extLst>
              </p:cNvPr>
              <p:cNvSpPr>
                <a:spLocks noChangeShapeType="1"/>
              </p:cNvSpPr>
              <p:nvPr/>
            </p:nvSpPr>
            <p:spPr bwMode="auto">
              <a:xfrm>
                <a:off x="12096657" y="5429373"/>
                <a:ext cx="0" cy="766160"/>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sp>
          <p:nvSpPr>
            <p:cNvPr id="87" name="Freeform 83">
              <a:extLst>
                <a:ext uri="{FF2B5EF4-FFF2-40B4-BE49-F238E27FC236}">
                  <a16:creationId xmlns:a16="http://schemas.microsoft.com/office/drawing/2014/main" id="{874AA278-3A8D-3D49-8383-70548E97E84A}"/>
                </a:ext>
              </a:extLst>
            </p:cNvPr>
            <p:cNvSpPr>
              <a:spLocks noChangeArrowheads="1"/>
            </p:cNvSpPr>
            <p:nvPr/>
          </p:nvSpPr>
          <p:spPr bwMode="auto">
            <a:xfrm>
              <a:off x="9837456" y="9067194"/>
              <a:ext cx="2580751" cy="3208657"/>
            </a:xfrm>
            <a:custGeom>
              <a:avLst/>
              <a:gdLst>
                <a:gd name="T0" fmla="*/ 3951 w 3952"/>
                <a:gd name="T1" fmla="*/ 4912 h 4913"/>
                <a:gd name="T2" fmla="*/ 0 w 3952"/>
                <a:gd name="T3" fmla="*/ 4912 h 4913"/>
                <a:gd name="T4" fmla="*/ 0 w 3952"/>
                <a:gd name="T5" fmla="*/ 0 h 4913"/>
                <a:gd name="T6" fmla="*/ 3951 w 3952"/>
                <a:gd name="T7" fmla="*/ 0 h 4913"/>
                <a:gd name="T8" fmla="*/ 3951 w 3952"/>
                <a:gd name="T9" fmla="*/ 4912 h 4913"/>
              </a:gdLst>
              <a:ahLst/>
              <a:cxnLst>
                <a:cxn ang="0">
                  <a:pos x="T0" y="T1"/>
                </a:cxn>
                <a:cxn ang="0">
                  <a:pos x="T2" y="T3"/>
                </a:cxn>
                <a:cxn ang="0">
                  <a:pos x="T4" y="T5"/>
                </a:cxn>
                <a:cxn ang="0">
                  <a:pos x="T6" y="T7"/>
                </a:cxn>
                <a:cxn ang="0">
                  <a:pos x="T8" y="T9"/>
                </a:cxn>
              </a:cxnLst>
              <a:rect l="0" t="0" r="r" b="b"/>
              <a:pathLst>
                <a:path w="3952" h="4913">
                  <a:moveTo>
                    <a:pt x="3951" y="4912"/>
                  </a:moveTo>
                  <a:lnTo>
                    <a:pt x="0" y="4912"/>
                  </a:lnTo>
                  <a:lnTo>
                    <a:pt x="0" y="0"/>
                  </a:lnTo>
                  <a:lnTo>
                    <a:pt x="3951" y="0"/>
                  </a:lnTo>
                  <a:lnTo>
                    <a:pt x="3951" y="4912"/>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grpSp>
          <p:nvGrpSpPr>
            <p:cNvPr id="101" name="Group 100">
              <a:extLst>
                <a:ext uri="{FF2B5EF4-FFF2-40B4-BE49-F238E27FC236}">
                  <a16:creationId xmlns:a16="http://schemas.microsoft.com/office/drawing/2014/main" id="{247D14D1-BCD5-5F42-86F1-F243DD9287F5}"/>
                </a:ext>
              </a:extLst>
            </p:cNvPr>
            <p:cNvGrpSpPr/>
            <p:nvPr/>
          </p:nvGrpSpPr>
          <p:grpSpPr>
            <a:xfrm>
              <a:off x="10083721" y="9286096"/>
              <a:ext cx="1108918" cy="625027"/>
              <a:chOff x="10060282" y="9286096"/>
              <a:chExt cx="1108918" cy="625027"/>
            </a:xfrm>
          </p:grpSpPr>
          <p:sp>
            <p:nvSpPr>
              <p:cNvPr id="88" name="Freeform 84">
                <a:extLst>
                  <a:ext uri="{FF2B5EF4-FFF2-40B4-BE49-F238E27FC236}">
                    <a16:creationId xmlns:a16="http://schemas.microsoft.com/office/drawing/2014/main" id="{FAFCBCE4-EE66-EF44-80F0-CD51C8258490}"/>
                  </a:ext>
                </a:extLst>
              </p:cNvPr>
              <p:cNvSpPr>
                <a:spLocks noChangeArrowheads="1"/>
              </p:cNvSpPr>
              <p:nvPr/>
            </p:nvSpPr>
            <p:spPr bwMode="auto">
              <a:xfrm>
                <a:off x="10060283" y="9291857"/>
                <a:ext cx="1108917" cy="619266"/>
              </a:xfrm>
              <a:custGeom>
                <a:avLst/>
                <a:gdLst>
                  <a:gd name="T0" fmla="*/ 1695 w 1696"/>
                  <a:gd name="T1" fmla="*/ 0 h 947"/>
                  <a:gd name="T2" fmla="*/ 0 w 1696"/>
                  <a:gd name="T3" fmla="*/ 0 h 947"/>
                  <a:gd name="T4" fmla="*/ 0 w 1696"/>
                  <a:gd name="T5" fmla="*/ 946 h 947"/>
                  <a:gd name="T6" fmla="*/ 1695 w 1696"/>
                  <a:gd name="T7" fmla="*/ 946 h 947"/>
                  <a:gd name="T8" fmla="*/ 1695 w 1696"/>
                  <a:gd name="T9" fmla="*/ 0 h 947"/>
                </a:gdLst>
                <a:ahLst/>
                <a:cxnLst>
                  <a:cxn ang="0">
                    <a:pos x="T0" y="T1"/>
                  </a:cxn>
                  <a:cxn ang="0">
                    <a:pos x="T2" y="T3"/>
                  </a:cxn>
                  <a:cxn ang="0">
                    <a:pos x="T4" y="T5"/>
                  </a:cxn>
                  <a:cxn ang="0">
                    <a:pos x="T6" y="T7"/>
                  </a:cxn>
                  <a:cxn ang="0">
                    <a:pos x="T8" y="T9"/>
                  </a:cxn>
                </a:cxnLst>
                <a:rect l="0" t="0" r="r" b="b"/>
                <a:pathLst>
                  <a:path w="1696" h="947">
                    <a:moveTo>
                      <a:pt x="1695" y="0"/>
                    </a:moveTo>
                    <a:lnTo>
                      <a:pt x="0" y="0"/>
                    </a:lnTo>
                    <a:lnTo>
                      <a:pt x="0" y="946"/>
                    </a:lnTo>
                    <a:lnTo>
                      <a:pt x="1695" y="946"/>
                    </a:lnTo>
                    <a:lnTo>
                      <a:pt x="1695" y="0"/>
                    </a:lnTo>
                  </a:path>
                </a:pathLst>
              </a:custGeom>
              <a:noFill/>
              <a:ln w="1044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9" name="Line 85">
                <a:extLst>
                  <a:ext uri="{FF2B5EF4-FFF2-40B4-BE49-F238E27FC236}">
                    <a16:creationId xmlns:a16="http://schemas.microsoft.com/office/drawing/2014/main" id="{D2C6313F-EBCA-B747-B842-7E0FDDC21DF0}"/>
                  </a:ext>
                </a:extLst>
              </p:cNvPr>
              <p:cNvSpPr>
                <a:spLocks noChangeShapeType="1"/>
              </p:cNvSpPr>
              <p:nvPr/>
            </p:nvSpPr>
            <p:spPr bwMode="auto">
              <a:xfrm>
                <a:off x="10060282" y="9291857"/>
                <a:ext cx="1106036" cy="619266"/>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90" name="Line 86">
                <a:extLst>
                  <a:ext uri="{FF2B5EF4-FFF2-40B4-BE49-F238E27FC236}">
                    <a16:creationId xmlns:a16="http://schemas.microsoft.com/office/drawing/2014/main" id="{18C23B74-C908-C24E-83F7-6F39142E2ADA}"/>
                  </a:ext>
                </a:extLst>
              </p:cNvPr>
              <p:cNvSpPr>
                <a:spLocks noChangeShapeType="1"/>
              </p:cNvSpPr>
              <p:nvPr/>
            </p:nvSpPr>
            <p:spPr bwMode="auto">
              <a:xfrm flipV="1">
                <a:off x="10060282" y="9286096"/>
                <a:ext cx="1106036" cy="625027"/>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sp>
          <p:nvSpPr>
            <p:cNvPr id="95" name="Freeform 94">
              <a:extLst>
                <a:ext uri="{FF2B5EF4-FFF2-40B4-BE49-F238E27FC236}">
                  <a16:creationId xmlns:a16="http://schemas.microsoft.com/office/drawing/2014/main" id="{6CF7F3F9-AF77-BB42-8FA5-7091CE4D984F}"/>
                </a:ext>
              </a:extLst>
            </p:cNvPr>
            <p:cNvSpPr>
              <a:spLocks noChangeArrowheads="1"/>
            </p:cNvSpPr>
            <p:nvPr/>
          </p:nvSpPr>
          <p:spPr bwMode="auto">
            <a:xfrm>
              <a:off x="11423063" y="9366745"/>
              <a:ext cx="794309" cy="465955"/>
            </a:xfrm>
            <a:custGeom>
              <a:avLst/>
              <a:gdLst>
                <a:gd name="connsiteX0" fmla="*/ 0 w 794309"/>
                <a:gd name="connsiteY0" fmla="*/ 311073 h 465955"/>
                <a:gd name="connsiteX1" fmla="*/ 794309 w 794309"/>
                <a:gd name="connsiteY1" fmla="*/ 311073 h 465955"/>
                <a:gd name="connsiteX2" fmla="*/ 794309 w 794309"/>
                <a:gd name="connsiteY2" fmla="*/ 465955 h 465955"/>
                <a:gd name="connsiteX3" fmla="*/ 0 w 794309"/>
                <a:gd name="connsiteY3" fmla="*/ 465955 h 465955"/>
                <a:gd name="connsiteX4" fmla="*/ 0 w 794309"/>
                <a:gd name="connsiteY4" fmla="*/ 0 h 465955"/>
                <a:gd name="connsiteX5" fmla="*/ 794309 w 794309"/>
                <a:gd name="connsiteY5" fmla="*/ 0 h 465955"/>
                <a:gd name="connsiteX6" fmla="*/ 794309 w 794309"/>
                <a:gd name="connsiteY6" fmla="*/ 154882 h 465955"/>
                <a:gd name="connsiteX7" fmla="*/ 0 w 794309"/>
                <a:gd name="connsiteY7" fmla="*/ 154882 h 46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4309" h="465955">
                  <a:moveTo>
                    <a:pt x="0" y="311073"/>
                  </a:moveTo>
                  <a:lnTo>
                    <a:pt x="794309" y="311073"/>
                  </a:lnTo>
                  <a:lnTo>
                    <a:pt x="794309" y="465955"/>
                  </a:lnTo>
                  <a:lnTo>
                    <a:pt x="0" y="465955"/>
                  </a:lnTo>
                  <a:close/>
                  <a:moveTo>
                    <a:pt x="0" y="0"/>
                  </a:moveTo>
                  <a:lnTo>
                    <a:pt x="794309" y="0"/>
                  </a:lnTo>
                  <a:lnTo>
                    <a:pt x="794309" y="154882"/>
                  </a:lnTo>
                  <a:lnTo>
                    <a:pt x="0" y="154882"/>
                  </a:lnTo>
                  <a:close/>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114" name="TextBox 113">
              <a:extLst>
                <a:ext uri="{FF2B5EF4-FFF2-40B4-BE49-F238E27FC236}">
                  <a16:creationId xmlns:a16="http://schemas.microsoft.com/office/drawing/2014/main" id="{3B90562C-47E3-9F4C-9470-AE8FB0DC1DD6}"/>
                </a:ext>
              </a:extLst>
            </p:cNvPr>
            <p:cNvSpPr txBox="1"/>
            <p:nvPr/>
          </p:nvSpPr>
          <p:spPr>
            <a:xfrm>
              <a:off x="7336571" y="7353623"/>
              <a:ext cx="1625263" cy="428087"/>
            </a:xfrm>
            <a:prstGeom prst="rect">
              <a:avLst/>
            </a:prstGeom>
            <a:noFill/>
          </p:spPr>
          <p:txBody>
            <a:bodyPr wrap="none" rtlCol="0" anchor="ctr" anchorCtr="0">
              <a:spAutoFit/>
            </a:bodyPr>
            <a:lstStyle/>
            <a:p>
              <a:pPr algn="ctr"/>
              <a:r>
                <a:rPr lang="en-US" sz="2800" b="1" dirty="0">
                  <a:solidFill>
                    <a:schemeClr val="bg1"/>
                  </a:solidFill>
                  <a:latin typeface="Poppins" pitchFamily="2" charset="77"/>
                  <a:ea typeface="League Spartan" charset="0"/>
                  <a:cs typeface="Poppins" pitchFamily="2" charset="77"/>
                </a:rPr>
                <a:t>COLUMNS</a:t>
              </a:r>
            </a:p>
          </p:txBody>
        </p:sp>
        <p:sp>
          <p:nvSpPr>
            <p:cNvPr id="115" name="TextBox 114">
              <a:extLst>
                <a:ext uri="{FF2B5EF4-FFF2-40B4-BE49-F238E27FC236}">
                  <a16:creationId xmlns:a16="http://schemas.microsoft.com/office/drawing/2014/main" id="{367F9B5C-CA92-FA4A-A680-761F55F90AFF}"/>
                </a:ext>
              </a:extLst>
            </p:cNvPr>
            <p:cNvSpPr txBox="1"/>
            <p:nvPr/>
          </p:nvSpPr>
          <p:spPr>
            <a:xfrm>
              <a:off x="10439415" y="6580093"/>
              <a:ext cx="1361643" cy="428087"/>
            </a:xfrm>
            <a:prstGeom prst="rect">
              <a:avLst/>
            </a:prstGeom>
            <a:noFill/>
          </p:spPr>
          <p:txBody>
            <a:bodyPr wrap="none" rtlCol="0" anchor="b" anchorCtr="0">
              <a:spAutoFit/>
            </a:bodyPr>
            <a:lstStyle/>
            <a:p>
              <a:pPr algn="ctr"/>
              <a:r>
                <a:rPr lang="en-US" sz="2800" b="1" dirty="0">
                  <a:solidFill>
                    <a:schemeClr val="bg1"/>
                  </a:solidFill>
                  <a:latin typeface="Poppins" pitchFamily="2" charset="77"/>
                  <a:ea typeface="League Spartan" charset="0"/>
                  <a:cs typeface="Poppins" pitchFamily="2" charset="77"/>
                </a:rPr>
                <a:t>THE SIZE</a:t>
              </a:r>
            </a:p>
          </p:txBody>
        </p:sp>
        <p:sp>
          <p:nvSpPr>
            <p:cNvPr id="117" name="Subtitle 2">
              <a:extLst>
                <a:ext uri="{FF2B5EF4-FFF2-40B4-BE49-F238E27FC236}">
                  <a16:creationId xmlns:a16="http://schemas.microsoft.com/office/drawing/2014/main" id="{E69EA74C-E47A-E441-9C97-8C4AEEFE9F66}"/>
                </a:ext>
              </a:extLst>
            </p:cNvPr>
            <p:cNvSpPr txBox="1">
              <a:spLocks/>
            </p:cNvSpPr>
            <p:nvPr/>
          </p:nvSpPr>
          <p:spPr>
            <a:xfrm>
              <a:off x="10055962" y="7122602"/>
              <a:ext cx="2128542" cy="1305090"/>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spcBef>
                  <a:spcPts val="0"/>
                </a:spcBef>
              </a:pPr>
              <a:r>
                <a:rPr lang="en-US" sz="2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118" name="TextBox 117">
              <a:extLst>
                <a:ext uri="{FF2B5EF4-FFF2-40B4-BE49-F238E27FC236}">
                  <a16:creationId xmlns:a16="http://schemas.microsoft.com/office/drawing/2014/main" id="{87FE8FFA-F3FD-3D43-AC84-0BA35B8D6B9E}"/>
                </a:ext>
              </a:extLst>
            </p:cNvPr>
            <p:cNvSpPr txBox="1"/>
            <p:nvPr/>
          </p:nvSpPr>
          <p:spPr>
            <a:xfrm>
              <a:off x="7051438" y="10195869"/>
              <a:ext cx="2198408" cy="428087"/>
            </a:xfrm>
            <a:prstGeom prst="rect">
              <a:avLst/>
            </a:prstGeom>
            <a:noFill/>
          </p:spPr>
          <p:txBody>
            <a:bodyPr wrap="none" rtlCol="0" anchor="b" anchorCtr="0">
              <a:spAutoFit/>
            </a:bodyPr>
            <a:lstStyle/>
            <a:p>
              <a:pPr algn="ctr"/>
              <a:r>
                <a:rPr lang="en-US" sz="2800" b="1" dirty="0">
                  <a:solidFill>
                    <a:schemeClr val="bg1"/>
                  </a:solidFill>
                  <a:latin typeface="Poppins" pitchFamily="2" charset="77"/>
                  <a:ea typeface="League Spartan" charset="0"/>
                  <a:cs typeface="Poppins" pitchFamily="2" charset="77"/>
                </a:rPr>
                <a:t>ILLUSTRATION</a:t>
              </a:r>
            </a:p>
          </p:txBody>
        </p:sp>
        <p:sp>
          <p:nvSpPr>
            <p:cNvPr id="119" name="TextBox 118">
              <a:extLst>
                <a:ext uri="{FF2B5EF4-FFF2-40B4-BE49-F238E27FC236}">
                  <a16:creationId xmlns:a16="http://schemas.microsoft.com/office/drawing/2014/main" id="{82BA781B-044C-B44A-ABF8-4CA084D22C22}"/>
                </a:ext>
              </a:extLst>
            </p:cNvPr>
            <p:cNvSpPr txBox="1"/>
            <p:nvPr/>
          </p:nvSpPr>
          <p:spPr>
            <a:xfrm>
              <a:off x="10351924" y="10195869"/>
              <a:ext cx="1551817" cy="428087"/>
            </a:xfrm>
            <a:prstGeom prst="rect">
              <a:avLst/>
            </a:prstGeom>
            <a:noFill/>
          </p:spPr>
          <p:txBody>
            <a:bodyPr wrap="none" rtlCol="0" anchor="b" anchorCtr="0">
              <a:spAutoFit/>
            </a:bodyPr>
            <a:lstStyle/>
            <a:p>
              <a:pPr algn="ctr"/>
              <a:r>
                <a:rPr lang="en-US" sz="2800" b="1" dirty="0">
                  <a:solidFill>
                    <a:schemeClr val="bg1"/>
                  </a:solidFill>
                  <a:latin typeface="Poppins" pitchFamily="2" charset="77"/>
                  <a:ea typeface="League Spartan" charset="0"/>
                  <a:cs typeface="Poppins" pitchFamily="2" charset="77"/>
                </a:rPr>
                <a:t>CONTENT</a:t>
              </a:r>
            </a:p>
          </p:txBody>
        </p:sp>
        <p:sp>
          <p:nvSpPr>
            <p:cNvPr id="124" name="Subtitle 2">
              <a:extLst>
                <a:ext uri="{FF2B5EF4-FFF2-40B4-BE49-F238E27FC236}">
                  <a16:creationId xmlns:a16="http://schemas.microsoft.com/office/drawing/2014/main" id="{E583445F-B5FE-AD49-B4A1-D12EDA86604B}"/>
                </a:ext>
              </a:extLst>
            </p:cNvPr>
            <p:cNvSpPr txBox="1">
              <a:spLocks/>
            </p:cNvSpPr>
            <p:nvPr/>
          </p:nvSpPr>
          <p:spPr>
            <a:xfrm>
              <a:off x="10063561" y="10727686"/>
              <a:ext cx="2128542" cy="1305090"/>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spcBef>
                  <a:spcPts val="0"/>
                </a:spcBef>
              </a:pPr>
              <a:r>
                <a:rPr lang="en-US" sz="2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125" name="Subtitle 2">
              <a:extLst>
                <a:ext uri="{FF2B5EF4-FFF2-40B4-BE49-F238E27FC236}">
                  <a16:creationId xmlns:a16="http://schemas.microsoft.com/office/drawing/2014/main" id="{510B25FA-2F5D-234A-BEFB-186924265EB6}"/>
                </a:ext>
              </a:extLst>
            </p:cNvPr>
            <p:cNvSpPr txBox="1">
              <a:spLocks/>
            </p:cNvSpPr>
            <p:nvPr/>
          </p:nvSpPr>
          <p:spPr>
            <a:xfrm>
              <a:off x="7086371" y="10727686"/>
              <a:ext cx="2128542" cy="1305090"/>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spcBef>
                  <a:spcPts val="0"/>
                </a:spcBef>
              </a:pPr>
              <a:r>
                <a:rPr lang="en-US" sz="2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grpSp>
      <p:grpSp>
        <p:nvGrpSpPr>
          <p:cNvPr id="127" name="Group 126">
            <a:extLst>
              <a:ext uri="{FF2B5EF4-FFF2-40B4-BE49-F238E27FC236}">
                <a16:creationId xmlns:a16="http://schemas.microsoft.com/office/drawing/2014/main" id="{CFC4F432-F6B9-A44C-8B09-1A591E32F143}"/>
              </a:ext>
            </a:extLst>
          </p:cNvPr>
          <p:cNvGrpSpPr/>
          <p:nvPr/>
        </p:nvGrpSpPr>
        <p:grpSpPr>
          <a:xfrm>
            <a:off x="1520825" y="8656614"/>
            <a:ext cx="6295931" cy="3830459"/>
            <a:chOff x="1056459" y="5904621"/>
            <a:chExt cx="5553223" cy="3378594"/>
          </a:xfrm>
        </p:grpSpPr>
        <p:sp>
          <p:nvSpPr>
            <p:cNvPr id="128" name="Freeform 56">
              <a:extLst>
                <a:ext uri="{FF2B5EF4-FFF2-40B4-BE49-F238E27FC236}">
                  <a16:creationId xmlns:a16="http://schemas.microsoft.com/office/drawing/2014/main" id="{0A795746-26D3-3649-BB6F-75D738C21D83}"/>
                </a:ext>
              </a:extLst>
            </p:cNvPr>
            <p:cNvSpPr>
              <a:spLocks noChangeArrowheads="1"/>
            </p:cNvSpPr>
            <p:nvPr/>
          </p:nvSpPr>
          <p:spPr bwMode="auto">
            <a:xfrm>
              <a:off x="1056459" y="5904621"/>
              <a:ext cx="5553223" cy="3378594"/>
            </a:xfrm>
            <a:custGeom>
              <a:avLst/>
              <a:gdLst>
                <a:gd name="T0" fmla="*/ 8500 w 8501"/>
                <a:gd name="T1" fmla="*/ 5171 h 5172"/>
                <a:gd name="T2" fmla="*/ 0 w 8501"/>
                <a:gd name="T3" fmla="*/ 5171 h 5172"/>
                <a:gd name="T4" fmla="*/ 0 w 8501"/>
                <a:gd name="T5" fmla="*/ 0 h 5172"/>
                <a:gd name="T6" fmla="*/ 8500 w 8501"/>
                <a:gd name="T7" fmla="*/ 0 h 5172"/>
                <a:gd name="T8" fmla="*/ 8500 w 8501"/>
                <a:gd name="T9" fmla="*/ 5171 h 5172"/>
              </a:gdLst>
              <a:ahLst/>
              <a:cxnLst>
                <a:cxn ang="0">
                  <a:pos x="T0" y="T1"/>
                </a:cxn>
                <a:cxn ang="0">
                  <a:pos x="T2" y="T3"/>
                </a:cxn>
                <a:cxn ang="0">
                  <a:pos x="T4" y="T5"/>
                </a:cxn>
                <a:cxn ang="0">
                  <a:pos x="T6" y="T7"/>
                </a:cxn>
                <a:cxn ang="0">
                  <a:pos x="T8" y="T9"/>
                </a:cxn>
              </a:cxnLst>
              <a:rect l="0" t="0" r="r" b="b"/>
              <a:pathLst>
                <a:path w="8501" h="5172">
                  <a:moveTo>
                    <a:pt x="8500" y="5171"/>
                  </a:moveTo>
                  <a:lnTo>
                    <a:pt x="0" y="5171"/>
                  </a:lnTo>
                  <a:lnTo>
                    <a:pt x="0" y="0"/>
                  </a:lnTo>
                  <a:lnTo>
                    <a:pt x="8500" y="0"/>
                  </a:lnTo>
                  <a:lnTo>
                    <a:pt x="8500" y="5171"/>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grpSp>
          <p:nvGrpSpPr>
            <p:cNvPr id="129" name="Group 128">
              <a:extLst>
                <a:ext uri="{FF2B5EF4-FFF2-40B4-BE49-F238E27FC236}">
                  <a16:creationId xmlns:a16="http://schemas.microsoft.com/office/drawing/2014/main" id="{D5B229AE-1EF3-5D45-B8E2-B9B65E21D2BA}"/>
                </a:ext>
              </a:extLst>
            </p:cNvPr>
            <p:cNvGrpSpPr/>
            <p:nvPr/>
          </p:nvGrpSpPr>
          <p:grpSpPr>
            <a:xfrm>
              <a:off x="1451747" y="6935769"/>
              <a:ext cx="584702" cy="331234"/>
              <a:chOff x="7255555" y="2324406"/>
              <a:chExt cx="584702" cy="331234"/>
            </a:xfrm>
          </p:grpSpPr>
          <p:sp>
            <p:nvSpPr>
              <p:cNvPr id="133" name="Line 57">
                <a:extLst>
                  <a:ext uri="{FF2B5EF4-FFF2-40B4-BE49-F238E27FC236}">
                    <a16:creationId xmlns:a16="http://schemas.microsoft.com/office/drawing/2014/main" id="{C2F56E78-C158-BB47-AA49-9ACAF2037C6D}"/>
                  </a:ext>
                </a:extLst>
              </p:cNvPr>
              <p:cNvSpPr>
                <a:spLocks noChangeShapeType="1"/>
              </p:cNvSpPr>
              <p:nvPr/>
            </p:nvSpPr>
            <p:spPr bwMode="auto">
              <a:xfrm>
                <a:off x="7255555" y="2324406"/>
                <a:ext cx="584702" cy="0"/>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134" name="Line 58">
                <a:extLst>
                  <a:ext uri="{FF2B5EF4-FFF2-40B4-BE49-F238E27FC236}">
                    <a16:creationId xmlns:a16="http://schemas.microsoft.com/office/drawing/2014/main" id="{D0861050-F3D4-6940-B226-1126F0401430}"/>
                  </a:ext>
                </a:extLst>
              </p:cNvPr>
              <p:cNvSpPr>
                <a:spLocks noChangeShapeType="1"/>
              </p:cNvSpPr>
              <p:nvPr/>
            </p:nvSpPr>
            <p:spPr bwMode="auto">
              <a:xfrm>
                <a:off x="7255555" y="2488582"/>
                <a:ext cx="584702" cy="0"/>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135" name="Line 59">
                <a:extLst>
                  <a:ext uri="{FF2B5EF4-FFF2-40B4-BE49-F238E27FC236}">
                    <a16:creationId xmlns:a16="http://schemas.microsoft.com/office/drawing/2014/main" id="{FA2C46C7-25E9-3149-B8EE-E6319ED4E995}"/>
                  </a:ext>
                </a:extLst>
              </p:cNvPr>
              <p:cNvSpPr>
                <a:spLocks noChangeShapeType="1"/>
              </p:cNvSpPr>
              <p:nvPr/>
            </p:nvSpPr>
            <p:spPr bwMode="auto">
              <a:xfrm>
                <a:off x="7255555" y="2655640"/>
                <a:ext cx="584702" cy="0"/>
              </a:xfrm>
              <a:prstGeom prst="line">
                <a:avLst/>
              </a:prstGeom>
              <a:noFill/>
              <a:ln w="1044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sp>
          <p:nvSpPr>
            <p:cNvPr id="130" name="Freeform 60">
              <a:extLst>
                <a:ext uri="{FF2B5EF4-FFF2-40B4-BE49-F238E27FC236}">
                  <a16:creationId xmlns:a16="http://schemas.microsoft.com/office/drawing/2014/main" id="{59838582-2219-8746-A7C1-D802C4588B14}"/>
                </a:ext>
              </a:extLst>
            </p:cNvPr>
            <p:cNvSpPr>
              <a:spLocks noChangeArrowheads="1"/>
            </p:cNvSpPr>
            <p:nvPr/>
          </p:nvSpPr>
          <p:spPr bwMode="auto">
            <a:xfrm>
              <a:off x="2323794" y="6935769"/>
              <a:ext cx="3978540" cy="331234"/>
            </a:xfrm>
            <a:custGeom>
              <a:avLst/>
              <a:gdLst>
                <a:gd name="T0" fmla="*/ 5895 w 5896"/>
                <a:gd name="T1" fmla="*/ 508 h 509"/>
                <a:gd name="T2" fmla="*/ 0 w 5896"/>
                <a:gd name="T3" fmla="*/ 508 h 509"/>
                <a:gd name="T4" fmla="*/ 0 w 5896"/>
                <a:gd name="T5" fmla="*/ 0 h 509"/>
                <a:gd name="T6" fmla="*/ 5895 w 5896"/>
                <a:gd name="T7" fmla="*/ 0 h 509"/>
                <a:gd name="T8" fmla="*/ 5895 w 5896"/>
                <a:gd name="T9" fmla="*/ 508 h 509"/>
              </a:gdLst>
              <a:ahLst/>
              <a:cxnLst>
                <a:cxn ang="0">
                  <a:pos x="T0" y="T1"/>
                </a:cxn>
                <a:cxn ang="0">
                  <a:pos x="T2" y="T3"/>
                </a:cxn>
                <a:cxn ang="0">
                  <a:pos x="T4" y="T5"/>
                </a:cxn>
                <a:cxn ang="0">
                  <a:pos x="T6" y="T7"/>
                </a:cxn>
                <a:cxn ang="0">
                  <a:pos x="T8" y="T9"/>
                </a:cxn>
              </a:cxnLst>
              <a:rect l="0" t="0" r="r" b="b"/>
              <a:pathLst>
                <a:path w="5896" h="509">
                  <a:moveTo>
                    <a:pt x="5895" y="508"/>
                  </a:moveTo>
                  <a:lnTo>
                    <a:pt x="0" y="508"/>
                  </a:lnTo>
                  <a:lnTo>
                    <a:pt x="0" y="0"/>
                  </a:lnTo>
                  <a:lnTo>
                    <a:pt x="5895" y="0"/>
                  </a:lnTo>
                  <a:lnTo>
                    <a:pt x="5895" y="508"/>
                  </a:ln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1" name="TextBox 130">
              <a:extLst>
                <a:ext uri="{FF2B5EF4-FFF2-40B4-BE49-F238E27FC236}">
                  <a16:creationId xmlns:a16="http://schemas.microsoft.com/office/drawing/2014/main" id="{F5A09B4B-3803-9C41-8DC1-E31458B10E04}"/>
                </a:ext>
              </a:extLst>
            </p:cNvPr>
            <p:cNvSpPr txBox="1"/>
            <p:nvPr/>
          </p:nvSpPr>
          <p:spPr>
            <a:xfrm>
              <a:off x="1363806" y="6237409"/>
              <a:ext cx="1967021" cy="515791"/>
            </a:xfrm>
            <a:prstGeom prst="rect">
              <a:avLst/>
            </a:prstGeom>
            <a:noFill/>
          </p:spPr>
          <p:txBody>
            <a:bodyPr wrap="none" rtlCol="0" anchor="b" anchorCtr="0">
              <a:spAutoFit/>
            </a:bodyPr>
            <a:lstStyle/>
            <a:p>
              <a:r>
                <a:rPr lang="en-US" sz="3200" b="1" dirty="0">
                  <a:solidFill>
                    <a:schemeClr val="bg1"/>
                  </a:solidFill>
                  <a:latin typeface="Poppins" pitchFamily="2" charset="77"/>
                  <a:ea typeface="League Spartan" charset="0"/>
                  <a:cs typeface="Poppins" pitchFamily="2" charset="77"/>
                </a:rPr>
                <a:t>THE MENU</a:t>
              </a:r>
            </a:p>
          </p:txBody>
        </p:sp>
        <p:sp>
          <p:nvSpPr>
            <p:cNvPr id="132" name="Subtitle 2">
              <a:extLst>
                <a:ext uri="{FF2B5EF4-FFF2-40B4-BE49-F238E27FC236}">
                  <a16:creationId xmlns:a16="http://schemas.microsoft.com/office/drawing/2014/main" id="{D53F9EFC-818B-C243-9B1F-485E168C3C74}"/>
                </a:ext>
              </a:extLst>
            </p:cNvPr>
            <p:cNvSpPr txBox="1">
              <a:spLocks/>
            </p:cNvSpPr>
            <p:nvPr/>
          </p:nvSpPr>
          <p:spPr>
            <a:xfrm>
              <a:off x="1363806" y="7683125"/>
              <a:ext cx="4938528" cy="140694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spcBef>
                  <a:spcPts val="0"/>
                </a:spcBef>
              </a:pPr>
              <a:r>
                <a:rPr lang="en-US" sz="2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a:t>
              </a:r>
            </a:p>
          </p:txBody>
        </p:sp>
      </p:gr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770B8F1-688A-7C45-BD9B-2150E1770BEE}"/>
              </a:ext>
            </a:extLst>
          </p:cNvPr>
          <p:cNvGrpSpPr/>
          <p:nvPr/>
        </p:nvGrpSpPr>
        <p:grpSpPr>
          <a:xfrm>
            <a:off x="2892140" y="3241333"/>
            <a:ext cx="6037115" cy="11826522"/>
            <a:chOff x="10699709" y="553020"/>
            <a:chExt cx="6037115" cy="11826522"/>
          </a:xfrm>
        </p:grpSpPr>
        <p:sp>
          <p:nvSpPr>
            <p:cNvPr id="3" name="Freeform 1">
              <a:extLst>
                <a:ext uri="{FF2B5EF4-FFF2-40B4-BE49-F238E27FC236}">
                  <a16:creationId xmlns:a16="http://schemas.microsoft.com/office/drawing/2014/main" id="{AC315205-A0A1-6C42-982C-6A55D9595C1F}"/>
                </a:ext>
              </a:extLst>
            </p:cNvPr>
            <p:cNvSpPr>
              <a:spLocks noChangeArrowheads="1"/>
            </p:cNvSpPr>
            <p:nvPr/>
          </p:nvSpPr>
          <p:spPr bwMode="auto">
            <a:xfrm>
              <a:off x="13781634" y="5993912"/>
              <a:ext cx="2632596" cy="1880837"/>
            </a:xfrm>
            <a:custGeom>
              <a:avLst/>
              <a:gdLst>
                <a:gd name="T0" fmla="*/ 2988 w 4030"/>
                <a:gd name="T1" fmla="*/ 2878 h 2879"/>
                <a:gd name="T2" fmla="*/ 0 w 4030"/>
                <a:gd name="T3" fmla="*/ 2878 h 2879"/>
                <a:gd name="T4" fmla="*/ 0 w 4030"/>
                <a:gd name="T5" fmla="*/ 2717 h 2879"/>
                <a:gd name="T6" fmla="*/ 2988 w 4030"/>
                <a:gd name="T7" fmla="*/ 2717 h 2879"/>
                <a:gd name="T8" fmla="*/ 2988 w 4030"/>
                <a:gd name="T9" fmla="*/ 2717 h 2879"/>
                <a:gd name="T10" fmla="*/ 3637 w 4030"/>
                <a:gd name="T11" fmla="*/ 2474 h 2879"/>
                <a:gd name="T12" fmla="*/ 3637 w 4030"/>
                <a:gd name="T13" fmla="*/ 2474 h 2879"/>
                <a:gd name="T14" fmla="*/ 3820 w 4030"/>
                <a:gd name="T15" fmla="*/ 1792 h 2879"/>
                <a:gd name="T16" fmla="*/ 3819 w 4030"/>
                <a:gd name="T17" fmla="*/ 1787 h 2879"/>
                <a:gd name="T18" fmla="*/ 3819 w 4030"/>
                <a:gd name="T19" fmla="*/ 0 h 2879"/>
                <a:gd name="T20" fmla="*/ 3980 w 4030"/>
                <a:gd name="T21" fmla="*/ 0 h 2879"/>
                <a:gd name="T22" fmla="*/ 3980 w 4030"/>
                <a:gd name="T23" fmla="*/ 1776 h 2879"/>
                <a:gd name="T24" fmla="*/ 3980 w 4030"/>
                <a:gd name="T25" fmla="*/ 1776 h 2879"/>
                <a:gd name="T26" fmla="*/ 3759 w 4030"/>
                <a:gd name="T27" fmla="*/ 2579 h 2879"/>
                <a:gd name="T28" fmla="*/ 3759 w 4030"/>
                <a:gd name="T29" fmla="*/ 2579 h 2879"/>
                <a:gd name="T30" fmla="*/ 2988 w 4030"/>
                <a:gd name="T31" fmla="*/ 2878 h 2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30" h="2879">
                  <a:moveTo>
                    <a:pt x="2988" y="2878"/>
                  </a:moveTo>
                  <a:lnTo>
                    <a:pt x="0" y="2878"/>
                  </a:lnTo>
                  <a:lnTo>
                    <a:pt x="0" y="2717"/>
                  </a:lnTo>
                  <a:lnTo>
                    <a:pt x="2988" y="2717"/>
                  </a:lnTo>
                  <a:lnTo>
                    <a:pt x="2988" y="2717"/>
                  </a:lnTo>
                  <a:cubicBezTo>
                    <a:pt x="3278" y="2717"/>
                    <a:pt x="3497" y="2635"/>
                    <a:pt x="3637" y="2474"/>
                  </a:cubicBezTo>
                  <a:lnTo>
                    <a:pt x="3637" y="2474"/>
                  </a:lnTo>
                  <a:cubicBezTo>
                    <a:pt x="3873" y="2203"/>
                    <a:pt x="3820" y="1796"/>
                    <a:pt x="3820" y="1792"/>
                  </a:cubicBezTo>
                  <a:lnTo>
                    <a:pt x="3819" y="1787"/>
                  </a:lnTo>
                  <a:lnTo>
                    <a:pt x="3819" y="0"/>
                  </a:lnTo>
                  <a:lnTo>
                    <a:pt x="3980" y="0"/>
                  </a:lnTo>
                  <a:lnTo>
                    <a:pt x="3980" y="1776"/>
                  </a:lnTo>
                  <a:lnTo>
                    <a:pt x="3980" y="1776"/>
                  </a:lnTo>
                  <a:cubicBezTo>
                    <a:pt x="3987" y="1834"/>
                    <a:pt x="4029" y="2270"/>
                    <a:pt x="3759" y="2579"/>
                  </a:cubicBezTo>
                  <a:lnTo>
                    <a:pt x="3759" y="2579"/>
                  </a:lnTo>
                  <a:cubicBezTo>
                    <a:pt x="3586" y="2778"/>
                    <a:pt x="3327" y="2878"/>
                    <a:pt x="2988" y="2878"/>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 name="Freeform 2">
              <a:extLst>
                <a:ext uri="{FF2B5EF4-FFF2-40B4-BE49-F238E27FC236}">
                  <a16:creationId xmlns:a16="http://schemas.microsoft.com/office/drawing/2014/main" id="{61995F33-57A7-A645-9540-2CB43C40C82F}"/>
                </a:ext>
              </a:extLst>
            </p:cNvPr>
            <p:cNvSpPr>
              <a:spLocks noChangeArrowheads="1"/>
            </p:cNvSpPr>
            <p:nvPr/>
          </p:nvSpPr>
          <p:spPr bwMode="auto">
            <a:xfrm>
              <a:off x="15927460" y="4720818"/>
              <a:ext cx="809364" cy="1601448"/>
            </a:xfrm>
            <a:custGeom>
              <a:avLst/>
              <a:gdLst>
                <a:gd name="T0" fmla="*/ 1184 w 1240"/>
                <a:gd name="T1" fmla="*/ 38 h 2453"/>
                <a:gd name="T2" fmla="*/ 1184 w 1240"/>
                <a:gd name="T3" fmla="*/ 38 h 2453"/>
                <a:gd name="T4" fmla="*/ 1201 w 1240"/>
                <a:gd name="T5" fmla="*/ 190 h 2453"/>
                <a:gd name="T6" fmla="*/ 1082 w 1240"/>
                <a:gd name="T7" fmla="*/ 369 h 2453"/>
                <a:gd name="T8" fmla="*/ 1082 w 1240"/>
                <a:gd name="T9" fmla="*/ 369 h 2453"/>
                <a:gd name="T10" fmla="*/ 865 w 1240"/>
                <a:gd name="T11" fmla="*/ 814 h 2453"/>
                <a:gd name="T12" fmla="*/ 865 w 1240"/>
                <a:gd name="T13" fmla="*/ 814 h 2453"/>
                <a:gd name="T14" fmla="*/ 859 w 1240"/>
                <a:gd name="T15" fmla="*/ 1074 h 2453"/>
                <a:gd name="T16" fmla="*/ 990 w 1240"/>
                <a:gd name="T17" fmla="*/ 808 h 2453"/>
                <a:gd name="T18" fmla="*/ 990 w 1240"/>
                <a:gd name="T19" fmla="*/ 808 h 2453"/>
                <a:gd name="T20" fmla="*/ 1150 w 1240"/>
                <a:gd name="T21" fmla="*/ 754 h 2453"/>
                <a:gd name="T22" fmla="*/ 1150 w 1240"/>
                <a:gd name="T23" fmla="*/ 754 h 2453"/>
                <a:gd name="T24" fmla="*/ 1205 w 1240"/>
                <a:gd name="T25" fmla="*/ 914 h 2453"/>
                <a:gd name="T26" fmla="*/ 1015 w 1240"/>
                <a:gd name="T27" fmla="*/ 1370 h 2453"/>
                <a:gd name="T28" fmla="*/ 1015 w 1240"/>
                <a:gd name="T29" fmla="*/ 1370 h 2453"/>
                <a:gd name="T30" fmla="*/ 1017 w 1240"/>
                <a:gd name="T31" fmla="*/ 1440 h 2453"/>
                <a:gd name="T32" fmla="*/ 1017 w 1240"/>
                <a:gd name="T33" fmla="*/ 1440 h 2453"/>
                <a:gd name="T34" fmla="*/ 752 w 1240"/>
                <a:gd name="T35" fmla="*/ 2041 h 2453"/>
                <a:gd name="T36" fmla="*/ 752 w 1240"/>
                <a:gd name="T37" fmla="*/ 2041 h 2453"/>
                <a:gd name="T38" fmla="*/ 526 w 1240"/>
                <a:gd name="T39" fmla="*/ 2378 h 2453"/>
                <a:gd name="T40" fmla="*/ 487 w 1240"/>
                <a:gd name="T41" fmla="*/ 2452 h 2453"/>
                <a:gd name="T42" fmla="*/ 0 w 1240"/>
                <a:gd name="T43" fmla="*/ 2213 h 2453"/>
                <a:gd name="T44" fmla="*/ 0 w 1240"/>
                <a:gd name="T45" fmla="*/ 2213 h 2453"/>
                <a:gd name="T46" fmla="*/ 213 w 1240"/>
                <a:gd name="T47" fmla="*/ 1650 h 2453"/>
                <a:gd name="T48" fmla="*/ 213 w 1240"/>
                <a:gd name="T49" fmla="*/ 1650 h 2453"/>
                <a:gd name="T50" fmla="*/ 409 w 1240"/>
                <a:gd name="T51" fmla="*/ 1069 h 2453"/>
                <a:gd name="T52" fmla="*/ 439 w 1240"/>
                <a:gd name="T53" fmla="*/ 920 h 2453"/>
                <a:gd name="T54" fmla="*/ 439 w 1240"/>
                <a:gd name="T55" fmla="*/ 920 h 2453"/>
                <a:gd name="T56" fmla="*/ 449 w 1240"/>
                <a:gd name="T57" fmla="*/ 891 h 2453"/>
                <a:gd name="T58" fmla="*/ 449 w 1240"/>
                <a:gd name="T59" fmla="*/ 891 h 2453"/>
                <a:gd name="T60" fmla="*/ 458 w 1240"/>
                <a:gd name="T61" fmla="*/ 875 h 2453"/>
                <a:gd name="T62" fmla="*/ 1018 w 1240"/>
                <a:gd name="T63" fmla="*/ 68 h 2453"/>
                <a:gd name="T64" fmla="*/ 1018 w 1240"/>
                <a:gd name="T65" fmla="*/ 68 h 2453"/>
                <a:gd name="T66" fmla="*/ 1184 w 1240"/>
                <a:gd name="T67" fmla="*/ 38 h 2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0" h="2453">
                  <a:moveTo>
                    <a:pt x="1184" y="38"/>
                  </a:moveTo>
                  <a:lnTo>
                    <a:pt x="1184" y="38"/>
                  </a:lnTo>
                  <a:cubicBezTo>
                    <a:pt x="1239" y="75"/>
                    <a:pt x="1239" y="136"/>
                    <a:pt x="1201" y="190"/>
                  </a:cubicBezTo>
                  <a:lnTo>
                    <a:pt x="1082" y="369"/>
                  </a:lnTo>
                  <a:lnTo>
                    <a:pt x="1082" y="369"/>
                  </a:lnTo>
                  <a:cubicBezTo>
                    <a:pt x="1047" y="426"/>
                    <a:pt x="909" y="672"/>
                    <a:pt x="865" y="814"/>
                  </a:cubicBezTo>
                  <a:lnTo>
                    <a:pt x="865" y="814"/>
                  </a:lnTo>
                  <a:cubicBezTo>
                    <a:pt x="841" y="889"/>
                    <a:pt x="848" y="993"/>
                    <a:pt x="859" y="1074"/>
                  </a:cubicBezTo>
                  <a:lnTo>
                    <a:pt x="990" y="808"/>
                  </a:lnTo>
                  <a:lnTo>
                    <a:pt x="990" y="808"/>
                  </a:lnTo>
                  <a:cubicBezTo>
                    <a:pt x="1019" y="749"/>
                    <a:pt x="1091" y="724"/>
                    <a:pt x="1150" y="754"/>
                  </a:cubicBezTo>
                  <a:lnTo>
                    <a:pt x="1150" y="754"/>
                  </a:lnTo>
                  <a:cubicBezTo>
                    <a:pt x="1210" y="782"/>
                    <a:pt x="1234" y="854"/>
                    <a:pt x="1205" y="914"/>
                  </a:cubicBezTo>
                  <a:lnTo>
                    <a:pt x="1015" y="1370"/>
                  </a:lnTo>
                  <a:lnTo>
                    <a:pt x="1015" y="1370"/>
                  </a:lnTo>
                  <a:cubicBezTo>
                    <a:pt x="1015" y="1392"/>
                    <a:pt x="1015" y="1415"/>
                    <a:pt x="1017" y="1440"/>
                  </a:cubicBezTo>
                  <a:lnTo>
                    <a:pt x="1017" y="1440"/>
                  </a:lnTo>
                  <a:cubicBezTo>
                    <a:pt x="1023" y="1692"/>
                    <a:pt x="840" y="1980"/>
                    <a:pt x="752" y="2041"/>
                  </a:cubicBezTo>
                  <a:lnTo>
                    <a:pt x="752" y="2041"/>
                  </a:lnTo>
                  <a:cubicBezTo>
                    <a:pt x="663" y="2100"/>
                    <a:pt x="526" y="2378"/>
                    <a:pt x="526" y="2378"/>
                  </a:cubicBezTo>
                  <a:lnTo>
                    <a:pt x="487" y="2452"/>
                  </a:lnTo>
                  <a:lnTo>
                    <a:pt x="0" y="2213"/>
                  </a:lnTo>
                  <a:lnTo>
                    <a:pt x="0" y="2213"/>
                  </a:lnTo>
                  <a:cubicBezTo>
                    <a:pt x="0" y="2213"/>
                    <a:pt x="41" y="2114"/>
                    <a:pt x="213" y="1650"/>
                  </a:cubicBezTo>
                  <a:lnTo>
                    <a:pt x="213" y="1650"/>
                  </a:lnTo>
                  <a:cubicBezTo>
                    <a:pt x="315" y="1375"/>
                    <a:pt x="376" y="1181"/>
                    <a:pt x="409" y="1069"/>
                  </a:cubicBezTo>
                  <a:lnTo>
                    <a:pt x="439" y="920"/>
                  </a:lnTo>
                  <a:lnTo>
                    <a:pt x="439" y="920"/>
                  </a:lnTo>
                  <a:cubicBezTo>
                    <a:pt x="441" y="910"/>
                    <a:pt x="444" y="900"/>
                    <a:pt x="449" y="891"/>
                  </a:cubicBezTo>
                  <a:lnTo>
                    <a:pt x="449" y="891"/>
                  </a:lnTo>
                  <a:cubicBezTo>
                    <a:pt x="452" y="885"/>
                    <a:pt x="454" y="881"/>
                    <a:pt x="458" y="875"/>
                  </a:cubicBezTo>
                  <a:lnTo>
                    <a:pt x="1018" y="68"/>
                  </a:lnTo>
                  <a:lnTo>
                    <a:pt x="1018" y="68"/>
                  </a:lnTo>
                  <a:cubicBezTo>
                    <a:pt x="1055" y="14"/>
                    <a:pt x="1130" y="0"/>
                    <a:pt x="1184" y="38"/>
                  </a:cubicBez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3">
              <a:extLst>
                <a:ext uri="{FF2B5EF4-FFF2-40B4-BE49-F238E27FC236}">
                  <a16:creationId xmlns:a16="http://schemas.microsoft.com/office/drawing/2014/main" id="{B779F49D-7422-8140-892D-2F8147FD4A6D}"/>
                </a:ext>
              </a:extLst>
            </p:cNvPr>
            <p:cNvSpPr>
              <a:spLocks noChangeArrowheads="1"/>
            </p:cNvSpPr>
            <p:nvPr/>
          </p:nvSpPr>
          <p:spPr bwMode="auto">
            <a:xfrm>
              <a:off x="16480477" y="5193187"/>
              <a:ext cx="253467" cy="437806"/>
            </a:xfrm>
            <a:custGeom>
              <a:avLst/>
              <a:gdLst>
                <a:gd name="T0" fmla="*/ 11 w 387"/>
                <a:gd name="T1" fmla="*/ 350 h 669"/>
                <a:gd name="T2" fmla="*/ 142 w 387"/>
                <a:gd name="T3" fmla="*/ 84 h 669"/>
                <a:gd name="T4" fmla="*/ 142 w 387"/>
                <a:gd name="T5" fmla="*/ 84 h 669"/>
                <a:gd name="T6" fmla="*/ 302 w 387"/>
                <a:gd name="T7" fmla="*/ 30 h 669"/>
                <a:gd name="T8" fmla="*/ 302 w 387"/>
                <a:gd name="T9" fmla="*/ 30 h 669"/>
                <a:gd name="T10" fmla="*/ 357 w 387"/>
                <a:gd name="T11" fmla="*/ 190 h 669"/>
                <a:gd name="T12" fmla="*/ 167 w 387"/>
                <a:gd name="T13" fmla="*/ 646 h 669"/>
                <a:gd name="T14" fmla="*/ 167 w 387"/>
                <a:gd name="T15" fmla="*/ 646 h 669"/>
                <a:gd name="T16" fmla="*/ 11 w 387"/>
                <a:gd name="T17" fmla="*/ 35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69">
                  <a:moveTo>
                    <a:pt x="11" y="350"/>
                  </a:moveTo>
                  <a:lnTo>
                    <a:pt x="142" y="84"/>
                  </a:lnTo>
                  <a:lnTo>
                    <a:pt x="142" y="84"/>
                  </a:lnTo>
                  <a:cubicBezTo>
                    <a:pt x="171" y="25"/>
                    <a:pt x="243" y="0"/>
                    <a:pt x="302" y="30"/>
                  </a:cubicBezTo>
                  <a:lnTo>
                    <a:pt x="302" y="30"/>
                  </a:lnTo>
                  <a:cubicBezTo>
                    <a:pt x="362" y="58"/>
                    <a:pt x="386" y="130"/>
                    <a:pt x="357" y="190"/>
                  </a:cubicBezTo>
                  <a:lnTo>
                    <a:pt x="167" y="646"/>
                  </a:lnTo>
                  <a:lnTo>
                    <a:pt x="167" y="646"/>
                  </a:lnTo>
                  <a:cubicBezTo>
                    <a:pt x="167" y="668"/>
                    <a:pt x="0" y="269"/>
                    <a:pt x="11" y="350"/>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4">
              <a:extLst>
                <a:ext uri="{FF2B5EF4-FFF2-40B4-BE49-F238E27FC236}">
                  <a16:creationId xmlns:a16="http://schemas.microsoft.com/office/drawing/2014/main" id="{33B7E0C5-1FFD-3A45-9DA7-62C949FD431B}"/>
                </a:ext>
              </a:extLst>
            </p:cNvPr>
            <p:cNvSpPr>
              <a:spLocks noChangeArrowheads="1"/>
            </p:cNvSpPr>
            <p:nvPr/>
          </p:nvSpPr>
          <p:spPr bwMode="auto">
            <a:xfrm>
              <a:off x="13484964" y="5682839"/>
              <a:ext cx="2874542" cy="1517918"/>
            </a:xfrm>
            <a:custGeom>
              <a:avLst/>
              <a:gdLst>
                <a:gd name="T0" fmla="*/ 3791 w 4403"/>
                <a:gd name="T1" fmla="*/ 167 h 2325"/>
                <a:gd name="T2" fmla="*/ 3791 w 4403"/>
                <a:gd name="T3" fmla="*/ 167 h 2325"/>
                <a:gd name="T4" fmla="*/ 2236 w 4403"/>
                <a:gd name="T5" fmla="*/ 1155 h 2325"/>
                <a:gd name="T6" fmla="*/ 2236 w 4403"/>
                <a:gd name="T7" fmla="*/ 1155 h 2325"/>
                <a:gd name="T8" fmla="*/ 1042 w 4403"/>
                <a:gd name="T9" fmla="*/ 0 h 2325"/>
                <a:gd name="T10" fmla="*/ 0 w 4403"/>
                <a:gd name="T11" fmla="*/ 309 h 2325"/>
                <a:gd name="T12" fmla="*/ 0 w 4403"/>
                <a:gd name="T13" fmla="*/ 309 h 2325"/>
                <a:gd name="T14" fmla="*/ 1480 w 4403"/>
                <a:gd name="T15" fmla="*/ 2043 h 2325"/>
                <a:gd name="T16" fmla="*/ 1480 w 4403"/>
                <a:gd name="T17" fmla="*/ 2043 h 2325"/>
                <a:gd name="T18" fmla="*/ 2062 w 4403"/>
                <a:gd name="T19" fmla="*/ 2229 h 2325"/>
                <a:gd name="T20" fmla="*/ 2062 w 4403"/>
                <a:gd name="T21" fmla="*/ 2229 h 2325"/>
                <a:gd name="T22" fmla="*/ 4402 w 4403"/>
                <a:gd name="T23" fmla="*/ 1152 h 2325"/>
                <a:gd name="T24" fmla="*/ 3791 w 4403"/>
                <a:gd name="T25" fmla="*/ 167 h 2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3" h="2325">
                  <a:moveTo>
                    <a:pt x="3791" y="167"/>
                  </a:moveTo>
                  <a:lnTo>
                    <a:pt x="3791" y="167"/>
                  </a:lnTo>
                  <a:cubicBezTo>
                    <a:pt x="3422" y="684"/>
                    <a:pt x="2862" y="1256"/>
                    <a:pt x="2236" y="1155"/>
                  </a:cubicBezTo>
                  <a:lnTo>
                    <a:pt x="2236" y="1155"/>
                  </a:lnTo>
                  <a:cubicBezTo>
                    <a:pt x="1653" y="1061"/>
                    <a:pt x="1168" y="424"/>
                    <a:pt x="1042" y="0"/>
                  </a:cubicBezTo>
                  <a:lnTo>
                    <a:pt x="0" y="309"/>
                  </a:lnTo>
                  <a:lnTo>
                    <a:pt x="0" y="309"/>
                  </a:lnTo>
                  <a:cubicBezTo>
                    <a:pt x="192" y="956"/>
                    <a:pt x="744" y="1691"/>
                    <a:pt x="1480" y="2043"/>
                  </a:cubicBezTo>
                  <a:lnTo>
                    <a:pt x="1480" y="2043"/>
                  </a:lnTo>
                  <a:cubicBezTo>
                    <a:pt x="1663" y="2131"/>
                    <a:pt x="1859" y="2196"/>
                    <a:pt x="2062" y="2229"/>
                  </a:cubicBezTo>
                  <a:lnTo>
                    <a:pt x="2062" y="2229"/>
                  </a:lnTo>
                  <a:cubicBezTo>
                    <a:pt x="2655" y="2324"/>
                    <a:pt x="3517" y="2198"/>
                    <a:pt x="4402" y="1152"/>
                  </a:cubicBezTo>
                  <a:lnTo>
                    <a:pt x="3791" y="167"/>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5">
              <a:extLst>
                <a:ext uri="{FF2B5EF4-FFF2-40B4-BE49-F238E27FC236}">
                  <a16:creationId xmlns:a16="http://schemas.microsoft.com/office/drawing/2014/main" id="{44312FF2-9AA2-E24B-BEC0-20C0BA58BDF6}"/>
                </a:ext>
              </a:extLst>
            </p:cNvPr>
            <p:cNvSpPr>
              <a:spLocks noChangeArrowheads="1"/>
            </p:cNvSpPr>
            <p:nvPr/>
          </p:nvSpPr>
          <p:spPr bwMode="auto">
            <a:xfrm>
              <a:off x="13139327" y="6163848"/>
              <a:ext cx="1785787" cy="2341687"/>
            </a:xfrm>
            <a:custGeom>
              <a:avLst/>
              <a:gdLst>
                <a:gd name="T0" fmla="*/ 1744 w 2736"/>
                <a:gd name="T1" fmla="*/ 3584 h 3585"/>
                <a:gd name="T2" fmla="*/ 0 w 2736"/>
                <a:gd name="T3" fmla="*/ 3584 h 3585"/>
                <a:gd name="T4" fmla="*/ 0 w 2736"/>
                <a:gd name="T5" fmla="*/ 3422 h 3585"/>
                <a:gd name="T6" fmla="*/ 1744 w 2736"/>
                <a:gd name="T7" fmla="*/ 3422 h 3585"/>
                <a:gd name="T8" fmla="*/ 1744 w 2736"/>
                <a:gd name="T9" fmla="*/ 3422 h 3585"/>
                <a:gd name="T10" fmla="*/ 2350 w 2736"/>
                <a:gd name="T11" fmla="*/ 3203 h 3585"/>
                <a:gd name="T12" fmla="*/ 2350 w 2736"/>
                <a:gd name="T13" fmla="*/ 3203 h 3585"/>
                <a:gd name="T14" fmla="*/ 2563 w 2736"/>
                <a:gd name="T15" fmla="*/ 2607 h 3585"/>
                <a:gd name="T16" fmla="*/ 2563 w 2736"/>
                <a:gd name="T17" fmla="*/ 2603 h 3585"/>
                <a:gd name="T18" fmla="*/ 2563 w 2736"/>
                <a:gd name="T19" fmla="*/ 0 h 3585"/>
                <a:gd name="T20" fmla="*/ 2725 w 2736"/>
                <a:gd name="T21" fmla="*/ 0 h 3585"/>
                <a:gd name="T22" fmla="*/ 2725 w 2736"/>
                <a:gd name="T23" fmla="*/ 2602 h 3585"/>
                <a:gd name="T24" fmla="*/ 2725 w 2736"/>
                <a:gd name="T25" fmla="*/ 2602 h 3585"/>
                <a:gd name="T26" fmla="*/ 2468 w 2736"/>
                <a:gd name="T27" fmla="*/ 3313 h 3585"/>
                <a:gd name="T28" fmla="*/ 2468 w 2736"/>
                <a:gd name="T29" fmla="*/ 3313 h 3585"/>
                <a:gd name="T30" fmla="*/ 1744 w 2736"/>
                <a:gd name="T31" fmla="*/ 3584 h 3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6" h="3585">
                  <a:moveTo>
                    <a:pt x="1744" y="3584"/>
                  </a:moveTo>
                  <a:lnTo>
                    <a:pt x="0" y="3584"/>
                  </a:lnTo>
                  <a:lnTo>
                    <a:pt x="0" y="3422"/>
                  </a:lnTo>
                  <a:lnTo>
                    <a:pt x="1744" y="3422"/>
                  </a:lnTo>
                  <a:lnTo>
                    <a:pt x="1744" y="3422"/>
                  </a:lnTo>
                  <a:cubicBezTo>
                    <a:pt x="2007" y="3422"/>
                    <a:pt x="2211" y="3348"/>
                    <a:pt x="2350" y="3203"/>
                  </a:cubicBezTo>
                  <a:lnTo>
                    <a:pt x="2350" y="3203"/>
                  </a:lnTo>
                  <a:cubicBezTo>
                    <a:pt x="2577" y="2966"/>
                    <a:pt x="2564" y="2611"/>
                    <a:pt x="2563" y="2607"/>
                  </a:cubicBezTo>
                  <a:lnTo>
                    <a:pt x="2563" y="2603"/>
                  </a:lnTo>
                  <a:lnTo>
                    <a:pt x="2563" y="0"/>
                  </a:lnTo>
                  <a:lnTo>
                    <a:pt x="2725" y="0"/>
                  </a:lnTo>
                  <a:lnTo>
                    <a:pt x="2725" y="2602"/>
                  </a:lnTo>
                  <a:lnTo>
                    <a:pt x="2725" y="2602"/>
                  </a:lnTo>
                  <a:cubicBezTo>
                    <a:pt x="2726" y="2639"/>
                    <a:pt x="2735" y="3032"/>
                    <a:pt x="2468" y="3313"/>
                  </a:cubicBezTo>
                  <a:lnTo>
                    <a:pt x="2468" y="3313"/>
                  </a:lnTo>
                  <a:cubicBezTo>
                    <a:pt x="2297" y="3493"/>
                    <a:pt x="2053" y="3584"/>
                    <a:pt x="1744" y="3584"/>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6">
              <a:extLst>
                <a:ext uri="{FF2B5EF4-FFF2-40B4-BE49-F238E27FC236}">
                  <a16:creationId xmlns:a16="http://schemas.microsoft.com/office/drawing/2014/main" id="{17869DDF-E82A-124A-8315-BCE23EBD5AEB}"/>
                </a:ext>
              </a:extLst>
            </p:cNvPr>
            <p:cNvSpPr>
              <a:spLocks noChangeArrowheads="1"/>
            </p:cNvSpPr>
            <p:nvPr/>
          </p:nvSpPr>
          <p:spPr bwMode="auto">
            <a:xfrm>
              <a:off x="10699709" y="3992100"/>
              <a:ext cx="1693618" cy="2595153"/>
            </a:xfrm>
            <a:custGeom>
              <a:avLst/>
              <a:gdLst>
                <a:gd name="T0" fmla="*/ 2593 w 2594"/>
                <a:gd name="T1" fmla="*/ 3971 h 3972"/>
                <a:gd name="T2" fmla="*/ 1018 w 2594"/>
                <a:gd name="T3" fmla="*/ 3971 h 3972"/>
                <a:gd name="T4" fmla="*/ 1018 w 2594"/>
                <a:gd name="T5" fmla="*/ 3971 h 3972"/>
                <a:gd name="T6" fmla="*/ 132 w 2594"/>
                <a:gd name="T7" fmla="*/ 3522 h 3972"/>
                <a:gd name="T8" fmla="*/ 132 w 2594"/>
                <a:gd name="T9" fmla="*/ 3522 h 3972"/>
                <a:gd name="T10" fmla="*/ 0 w 2594"/>
                <a:gd name="T11" fmla="*/ 3073 h 3972"/>
                <a:gd name="T12" fmla="*/ 0 w 2594"/>
                <a:gd name="T13" fmla="*/ 0 h 3972"/>
                <a:gd name="T14" fmla="*/ 149 w 2594"/>
                <a:gd name="T15" fmla="*/ 0 h 3972"/>
                <a:gd name="T16" fmla="*/ 149 w 2594"/>
                <a:gd name="T17" fmla="*/ 3072 h 3972"/>
                <a:gd name="T18" fmla="*/ 149 w 2594"/>
                <a:gd name="T19" fmla="*/ 3072 h 3972"/>
                <a:gd name="T20" fmla="*/ 1018 w 2594"/>
                <a:gd name="T21" fmla="*/ 3821 h 3972"/>
                <a:gd name="T22" fmla="*/ 2593 w 2594"/>
                <a:gd name="T23" fmla="*/ 3821 h 3972"/>
                <a:gd name="T24" fmla="*/ 2593 w 2594"/>
                <a:gd name="T25" fmla="*/ 3971 h 3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4" h="3972">
                  <a:moveTo>
                    <a:pt x="2593" y="3971"/>
                  </a:moveTo>
                  <a:lnTo>
                    <a:pt x="1018" y="3971"/>
                  </a:lnTo>
                  <a:lnTo>
                    <a:pt x="1018" y="3971"/>
                  </a:lnTo>
                  <a:cubicBezTo>
                    <a:pt x="501" y="3971"/>
                    <a:pt x="251" y="3726"/>
                    <a:pt x="132" y="3522"/>
                  </a:cubicBezTo>
                  <a:lnTo>
                    <a:pt x="132" y="3522"/>
                  </a:lnTo>
                  <a:cubicBezTo>
                    <a:pt x="5" y="3301"/>
                    <a:pt x="1" y="3083"/>
                    <a:pt x="0" y="3073"/>
                  </a:cubicBezTo>
                  <a:lnTo>
                    <a:pt x="0" y="0"/>
                  </a:lnTo>
                  <a:lnTo>
                    <a:pt x="149" y="0"/>
                  </a:lnTo>
                  <a:lnTo>
                    <a:pt x="149" y="3072"/>
                  </a:lnTo>
                  <a:lnTo>
                    <a:pt x="149" y="3072"/>
                  </a:lnTo>
                  <a:cubicBezTo>
                    <a:pt x="150" y="3102"/>
                    <a:pt x="172" y="3821"/>
                    <a:pt x="1018" y="3821"/>
                  </a:cubicBezTo>
                  <a:lnTo>
                    <a:pt x="2593" y="3821"/>
                  </a:lnTo>
                  <a:lnTo>
                    <a:pt x="2593" y="3971"/>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7">
              <a:extLst>
                <a:ext uri="{FF2B5EF4-FFF2-40B4-BE49-F238E27FC236}">
                  <a16:creationId xmlns:a16="http://schemas.microsoft.com/office/drawing/2014/main" id="{C3292D8E-FE3F-694B-B611-B5F5338742AF}"/>
                </a:ext>
              </a:extLst>
            </p:cNvPr>
            <p:cNvSpPr>
              <a:spLocks noChangeArrowheads="1"/>
            </p:cNvSpPr>
            <p:nvPr/>
          </p:nvSpPr>
          <p:spPr bwMode="auto">
            <a:xfrm>
              <a:off x="13476322" y="11501049"/>
              <a:ext cx="478130" cy="241945"/>
            </a:xfrm>
            <a:custGeom>
              <a:avLst/>
              <a:gdLst>
                <a:gd name="T0" fmla="*/ 0 w 733"/>
                <a:gd name="T1" fmla="*/ 108 h 369"/>
                <a:gd name="T2" fmla="*/ 0 w 733"/>
                <a:gd name="T3" fmla="*/ 108 h 369"/>
                <a:gd name="T4" fmla="*/ 218 w 733"/>
                <a:gd name="T5" fmla="*/ 33 h 369"/>
                <a:gd name="T6" fmla="*/ 218 w 733"/>
                <a:gd name="T7" fmla="*/ 33 h 369"/>
                <a:gd name="T8" fmla="*/ 652 w 733"/>
                <a:gd name="T9" fmla="*/ 89 h 369"/>
                <a:gd name="T10" fmla="*/ 652 w 733"/>
                <a:gd name="T11" fmla="*/ 89 h 369"/>
                <a:gd name="T12" fmla="*/ 718 w 733"/>
                <a:gd name="T13" fmla="*/ 312 h 369"/>
                <a:gd name="T14" fmla="*/ 718 w 733"/>
                <a:gd name="T15" fmla="*/ 312 h 369"/>
                <a:gd name="T16" fmla="*/ 351 w 733"/>
                <a:gd name="T17" fmla="*/ 359 h 369"/>
                <a:gd name="T18" fmla="*/ 351 w 733"/>
                <a:gd name="T19" fmla="*/ 359 h 369"/>
                <a:gd name="T20" fmla="*/ 0 w 733"/>
                <a:gd name="T21" fmla="*/ 108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3" h="369">
                  <a:moveTo>
                    <a:pt x="0" y="108"/>
                  </a:moveTo>
                  <a:lnTo>
                    <a:pt x="0" y="108"/>
                  </a:lnTo>
                  <a:cubicBezTo>
                    <a:pt x="0" y="108"/>
                    <a:pt x="2" y="0"/>
                    <a:pt x="218" y="33"/>
                  </a:cubicBezTo>
                  <a:lnTo>
                    <a:pt x="218" y="33"/>
                  </a:lnTo>
                  <a:cubicBezTo>
                    <a:pt x="434" y="66"/>
                    <a:pt x="571" y="102"/>
                    <a:pt x="652" y="89"/>
                  </a:cubicBezTo>
                  <a:lnTo>
                    <a:pt x="652" y="89"/>
                  </a:lnTo>
                  <a:cubicBezTo>
                    <a:pt x="732" y="74"/>
                    <a:pt x="732" y="304"/>
                    <a:pt x="718" y="312"/>
                  </a:cubicBezTo>
                  <a:lnTo>
                    <a:pt x="718" y="312"/>
                  </a:lnTo>
                  <a:cubicBezTo>
                    <a:pt x="704" y="321"/>
                    <a:pt x="373" y="368"/>
                    <a:pt x="351" y="359"/>
                  </a:cubicBezTo>
                  <a:lnTo>
                    <a:pt x="351" y="359"/>
                  </a:lnTo>
                  <a:cubicBezTo>
                    <a:pt x="329" y="351"/>
                    <a:pt x="0" y="108"/>
                    <a:pt x="0" y="108"/>
                  </a:cubicBezTo>
                </a:path>
              </a:pathLst>
            </a:custGeom>
            <a:solidFill>
              <a:srgbClr val="344A5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 name="Freeform 8">
              <a:extLst>
                <a:ext uri="{FF2B5EF4-FFF2-40B4-BE49-F238E27FC236}">
                  <a16:creationId xmlns:a16="http://schemas.microsoft.com/office/drawing/2014/main" id="{B84A1984-5B93-F042-A202-04625498F922}"/>
                </a:ext>
              </a:extLst>
            </p:cNvPr>
            <p:cNvSpPr>
              <a:spLocks noChangeArrowheads="1"/>
            </p:cNvSpPr>
            <p:nvPr/>
          </p:nvSpPr>
          <p:spPr bwMode="auto">
            <a:xfrm>
              <a:off x="13369751" y="11820763"/>
              <a:ext cx="1532321" cy="558779"/>
            </a:xfrm>
            <a:custGeom>
              <a:avLst/>
              <a:gdLst>
                <a:gd name="T0" fmla="*/ 106 w 2344"/>
                <a:gd name="T1" fmla="*/ 0 h 855"/>
                <a:gd name="T2" fmla="*/ 106 w 2344"/>
                <a:gd name="T3" fmla="*/ 0 h 855"/>
                <a:gd name="T4" fmla="*/ 36 w 2344"/>
                <a:gd name="T5" fmla="*/ 262 h 855"/>
                <a:gd name="T6" fmla="*/ 36 w 2344"/>
                <a:gd name="T7" fmla="*/ 262 h 855"/>
                <a:gd name="T8" fmla="*/ 661 w 2344"/>
                <a:gd name="T9" fmla="*/ 501 h 855"/>
                <a:gd name="T10" fmla="*/ 661 w 2344"/>
                <a:gd name="T11" fmla="*/ 501 h 855"/>
                <a:gd name="T12" fmla="*/ 2230 w 2344"/>
                <a:gd name="T13" fmla="*/ 527 h 855"/>
                <a:gd name="T14" fmla="*/ 2230 w 2344"/>
                <a:gd name="T15" fmla="*/ 527 h 855"/>
                <a:gd name="T16" fmla="*/ 2122 w 2344"/>
                <a:gd name="T17" fmla="*/ 217 h 855"/>
                <a:gd name="T18" fmla="*/ 2122 w 2344"/>
                <a:gd name="T19" fmla="*/ 217 h 855"/>
                <a:gd name="T20" fmla="*/ 106 w 2344"/>
                <a:gd name="T21"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4" h="855">
                  <a:moveTo>
                    <a:pt x="106" y="0"/>
                  </a:moveTo>
                  <a:lnTo>
                    <a:pt x="106" y="0"/>
                  </a:lnTo>
                  <a:cubicBezTo>
                    <a:pt x="106" y="0"/>
                    <a:pt x="0" y="71"/>
                    <a:pt x="36" y="262"/>
                  </a:cubicBezTo>
                  <a:lnTo>
                    <a:pt x="36" y="262"/>
                  </a:lnTo>
                  <a:cubicBezTo>
                    <a:pt x="53" y="332"/>
                    <a:pt x="252" y="310"/>
                    <a:pt x="661" y="501"/>
                  </a:cubicBezTo>
                  <a:lnTo>
                    <a:pt x="661" y="501"/>
                  </a:lnTo>
                  <a:cubicBezTo>
                    <a:pt x="1070" y="692"/>
                    <a:pt x="1618" y="854"/>
                    <a:pt x="2230" y="527"/>
                  </a:cubicBezTo>
                  <a:lnTo>
                    <a:pt x="2230" y="527"/>
                  </a:lnTo>
                  <a:cubicBezTo>
                    <a:pt x="2293" y="494"/>
                    <a:pt x="2343" y="237"/>
                    <a:pt x="2122" y="217"/>
                  </a:cubicBezTo>
                  <a:lnTo>
                    <a:pt x="2122" y="217"/>
                  </a:lnTo>
                  <a:cubicBezTo>
                    <a:pt x="1900" y="198"/>
                    <a:pt x="106" y="0"/>
                    <a:pt x="106" y="0"/>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9">
              <a:extLst>
                <a:ext uri="{FF2B5EF4-FFF2-40B4-BE49-F238E27FC236}">
                  <a16:creationId xmlns:a16="http://schemas.microsoft.com/office/drawing/2014/main" id="{D91A19C0-23C2-DA43-958D-4ED116FF5070}"/>
                </a:ext>
              </a:extLst>
            </p:cNvPr>
            <p:cNvSpPr>
              <a:spLocks noChangeArrowheads="1"/>
            </p:cNvSpPr>
            <p:nvPr/>
          </p:nvSpPr>
          <p:spPr bwMode="auto">
            <a:xfrm>
              <a:off x="13536808" y="11172696"/>
              <a:ext cx="472370" cy="578940"/>
            </a:xfrm>
            <a:custGeom>
              <a:avLst/>
              <a:gdLst>
                <a:gd name="T0" fmla="*/ 724 w 725"/>
                <a:gd name="T1" fmla="*/ 794 h 887"/>
                <a:gd name="T2" fmla="*/ 724 w 725"/>
                <a:gd name="T3" fmla="*/ 794 h 887"/>
                <a:gd name="T4" fmla="*/ 618 w 725"/>
                <a:gd name="T5" fmla="*/ 886 h 887"/>
                <a:gd name="T6" fmla="*/ 106 w 725"/>
                <a:gd name="T7" fmla="*/ 886 h 887"/>
                <a:gd name="T8" fmla="*/ 106 w 725"/>
                <a:gd name="T9" fmla="*/ 886 h 887"/>
                <a:gd name="T10" fmla="*/ 0 w 725"/>
                <a:gd name="T11" fmla="*/ 794 h 887"/>
                <a:gd name="T12" fmla="*/ 0 w 725"/>
                <a:gd name="T13" fmla="*/ 92 h 887"/>
                <a:gd name="T14" fmla="*/ 0 w 725"/>
                <a:gd name="T15" fmla="*/ 92 h 887"/>
                <a:gd name="T16" fmla="*/ 106 w 725"/>
                <a:gd name="T17" fmla="*/ 0 h 887"/>
                <a:gd name="T18" fmla="*/ 618 w 725"/>
                <a:gd name="T19" fmla="*/ 0 h 887"/>
                <a:gd name="T20" fmla="*/ 618 w 725"/>
                <a:gd name="T21" fmla="*/ 0 h 887"/>
                <a:gd name="T22" fmla="*/ 724 w 725"/>
                <a:gd name="T23" fmla="*/ 92 h 887"/>
                <a:gd name="T24" fmla="*/ 724 w 725"/>
                <a:gd name="T25" fmla="*/ 794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5" h="887">
                  <a:moveTo>
                    <a:pt x="724" y="794"/>
                  </a:moveTo>
                  <a:lnTo>
                    <a:pt x="724" y="794"/>
                  </a:lnTo>
                  <a:cubicBezTo>
                    <a:pt x="724" y="845"/>
                    <a:pt x="676" y="886"/>
                    <a:pt x="618" y="886"/>
                  </a:cubicBezTo>
                  <a:lnTo>
                    <a:pt x="106" y="886"/>
                  </a:lnTo>
                  <a:lnTo>
                    <a:pt x="106" y="886"/>
                  </a:lnTo>
                  <a:cubicBezTo>
                    <a:pt x="48" y="886"/>
                    <a:pt x="0" y="845"/>
                    <a:pt x="0" y="794"/>
                  </a:cubicBezTo>
                  <a:lnTo>
                    <a:pt x="0" y="92"/>
                  </a:lnTo>
                  <a:lnTo>
                    <a:pt x="0" y="92"/>
                  </a:lnTo>
                  <a:cubicBezTo>
                    <a:pt x="0" y="41"/>
                    <a:pt x="48" y="0"/>
                    <a:pt x="106" y="0"/>
                  </a:cubicBezTo>
                  <a:lnTo>
                    <a:pt x="618" y="0"/>
                  </a:lnTo>
                  <a:lnTo>
                    <a:pt x="618" y="0"/>
                  </a:lnTo>
                  <a:cubicBezTo>
                    <a:pt x="676" y="0"/>
                    <a:pt x="724" y="41"/>
                    <a:pt x="724" y="92"/>
                  </a:cubicBezTo>
                  <a:lnTo>
                    <a:pt x="724" y="794"/>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2" name="Freeform 10">
              <a:extLst>
                <a:ext uri="{FF2B5EF4-FFF2-40B4-BE49-F238E27FC236}">
                  <a16:creationId xmlns:a16="http://schemas.microsoft.com/office/drawing/2014/main" id="{E4864E92-9672-F245-993A-4681426B1862}"/>
                </a:ext>
              </a:extLst>
            </p:cNvPr>
            <p:cNvSpPr>
              <a:spLocks noChangeArrowheads="1"/>
            </p:cNvSpPr>
            <p:nvPr/>
          </p:nvSpPr>
          <p:spPr bwMode="auto">
            <a:xfrm>
              <a:off x="13415836" y="11417520"/>
              <a:ext cx="1425749" cy="829527"/>
            </a:xfrm>
            <a:custGeom>
              <a:avLst/>
              <a:gdLst>
                <a:gd name="T0" fmla="*/ 92 w 2184"/>
                <a:gd name="T1" fmla="*/ 236 h 1268"/>
                <a:gd name="T2" fmla="*/ 92 w 2184"/>
                <a:gd name="T3" fmla="*/ 236 h 1268"/>
                <a:gd name="T4" fmla="*/ 3 w 2184"/>
                <a:gd name="T5" fmla="*/ 648 h 1268"/>
                <a:gd name="T6" fmla="*/ 3 w 2184"/>
                <a:gd name="T7" fmla="*/ 648 h 1268"/>
                <a:gd name="T8" fmla="*/ 431 w 2184"/>
                <a:gd name="T9" fmla="*/ 812 h 1268"/>
                <a:gd name="T10" fmla="*/ 431 w 2184"/>
                <a:gd name="T11" fmla="*/ 812 h 1268"/>
                <a:gd name="T12" fmla="*/ 2127 w 2184"/>
                <a:gd name="T13" fmla="*/ 898 h 1268"/>
                <a:gd name="T14" fmla="*/ 2127 w 2184"/>
                <a:gd name="T15" fmla="*/ 898 h 1268"/>
                <a:gd name="T16" fmla="*/ 1444 w 2184"/>
                <a:gd name="T17" fmla="*/ 369 h 1268"/>
                <a:gd name="T18" fmla="*/ 1444 w 2184"/>
                <a:gd name="T19" fmla="*/ 369 h 1268"/>
                <a:gd name="T20" fmla="*/ 1076 w 2184"/>
                <a:gd name="T21" fmla="*/ 34 h 1268"/>
                <a:gd name="T22" fmla="*/ 1076 w 2184"/>
                <a:gd name="T23" fmla="*/ 34 h 1268"/>
                <a:gd name="T24" fmla="*/ 584 w 2184"/>
                <a:gd name="T25" fmla="*/ 311 h 1268"/>
                <a:gd name="T26" fmla="*/ 584 w 2184"/>
                <a:gd name="T27" fmla="*/ 311 h 1268"/>
                <a:gd name="T28" fmla="*/ 92 w 2184"/>
                <a:gd name="T29" fmla="*/ 236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4" h="1268">
                  <a:moveTo>
                    <a:pt x="92" y="236"/>
                  </a:moveTo>
                  <a:lnTo>
                    <a:pt x="92" y="236"/>
                  </a:lnTo>
                  <a:cubicBezTo>
                    <a:pt x="92" y="236"/>
                    <a:pt x="0" y="571"/>
                    <a:pt x="3" y="648"/>
                  </a:cubicBezTo>
                  <a:lnTo>
                    <a:pt x="3" y="648"/>
                  </a:lnTo>
                  <a:cubicBezTo>
                    <a:pt x="258" y="726"/>
                    <a:pt x="180" y="693"/>
                    <a:pt x="431" y="812"/>
                  </a:cubicBezTo>
                  <a:lnTo>
                    <a:pt x="431" y="812"/>
                  </a:lnTo>
                  <a:cubicBezTo>
                    <a:pt x="682" y="931"/>
                    <a:pt x="1687" y="1267"/>
                    <a:pt x="2127" y="898"/>
                  </a:cubicBezTo>
                  <a:lnTo>
                    <a:pt x="2127" y="898"/>
                  </a:lnTo>
                  <a:cubicBezTo>
                    <a:pt x="2183" y="843"/>
                    <a:pt x="2061" y="519"/>
                    <a:pt x="1444" y="369"/>
                  </a:cubicBezTo>
                  <a:lnTo>
                    <a:pt x="1444" y="369"/>
                  </a:lnTo>
                  <a:cubicBezTo>
                    <a:pt x="1325" y="322"/>
                    <a:pt x="1145" y="133"/>
                    <a:pt x="1076" y="34"/>
                  </a:cubicBezTo>
                  <a:lnTo>
                    <a:pt x="1076" y="34"/>
                  </a:lnTo>
                  <a:cubicBezTo>
                    <a:pt x="959" y="0"/>
                    <a:pt x="788" y="122"/>
                    <a:pt x="584" y="311"/>
                  </a:cubicBezTo>
                  <a:lnTo>
                    <a:pt x="584" y="311"/>
                  </a:lnTo>
                  <a:cubicBezTo>
                    <a:pt x="380" y="499"/>
                    <a:pt x="100" y="147"/>
                    <a:pt x="92" y="236"/>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3" name="Freeform 11">
              <a:extLst>
                <a:ext uri="{FF2B5EF4-FFF2-40B4-BE49-F238E27FC236}">
                  <a16:creationId xmlns:a16="http://schemas.microsoft.com/office/drawing/2014/main" id="{E869AAB3-FED2-644F-9FAB-8DC1C4E3A68F}"/>
                </a:ext>
              </a:extLst>
            </p:cNvPr>
            <p:cNvSpPr>
              <a:spLocks noChangeArrowheads="1"/>
            </p:cNvSpPr>
            <p:nvPr/>
          </p:nvSpPr>
          <p:spPr bwMode="auto">
            <a:xfrm>
              <a:off x="13997657" y="11492407"/>
              <a:ext cx="322594" cy="253467"/>
            </a:xfrm>
            <a:custGeom>
              <a:avLst/>
              <a:gdLst>
                <a:gd name="T0" fmla="*/ 231 w 495"/>
                <a:gd name="T1" fmla="*/ 48 h 387"/>
                <a:gd name="T2" fmla="*/ 64 w 495"/>
                <a:gd name="T3" fmla="*/ 127 h 387"/>
                <a:gd name="T4" fmla="*/ 158 w 495"/>
                <a:gd name="T5" fmla="*/ 117 h 387"/>
                <a:gd name="T6" fmla="*/ 193 w 495"/>
                <a:gd name="T7" fmla="*/ 114 h 387"/>
                <a:gd name="T8" fmla="*/ 338 w 495"/>
                <a:gd name="T9" fmla="*/ 144 h 387"/>
                <a:gd name="T10" fmla="*/ 221 w 495"/>
                <a:gd name="T11" fmla="*/ 150 h 387"/>
                <a:gd name="T12" fmla="*/ 211 w 495"/>
                <a:gd name="T13" fmla="*/ 228 h 387"/>
                <a:gd name="T14" fmla="*/ 307 w 495"/>
                <a:gd name="T15" fmla="*/ 198 h 387"/>
                <a:gd name="T16" fmla="*/ 338 w 495"/>
                <a:gd name="T17" fmla="*/ 144 h 387"/>
                <a:gd name="T18" fmla="*/ 315 w 495"/>
                <a:gd name="T19" fmla="*/ 376 h 387"/>
                <a:gd name="T20" fmla="*/ 294 w 495"/>
                <a:gd name="T21" fmla="*/ 241 h 387"/>
                <a:gd name="T22" fmla="*/ 202 w 495"/>
                <a:gd name="T23" fmla="*/ 275 h 387"/>
                <a:gd name="T24" fmla="*/ 184 w 495"/>
                <a:gd name="T25" fmla="*/ 274 h 387"/>
                <a:gd name="T26" fmla="*/ 174 w 495"/>
                <a:gd name="T27" fmla="*/ 260 h 387"/>
                <a:gd name="T28" fmla="*/ 179 w 495"/>
                <a:gd name="T29" fmla="*/ 154 h 387"/>
                <a:gd name="T30" fmla="*/ 162 w 495"/>
                <a:gd name="T31" fmla="*/ 156 h 387"/>
                <a:gd name="T32" fmla="*/ 22 w 495"/>
                <a:gd name="T33" fmla="*/ 170 h 387"/>
                <a:gd name="T34" fmla="*/ 4 w 495"/>
                <a:gd name="T35" fmla="*/ 160 h 387"/>
                <a:gd name="T36" fmla="*/ 4 w 495"/>
                <a:gd name="T37" fmla="*/ 140 h 387"/>
                <a:gd name="T38" fmla="*/ 278 w 495"/>
                <a:gd name="T39" fmla="*/ 6 h 387"/>
                <a:gd name="T40" fmla="*/ 295 w 495"/>
                <a:gd name="T41" fmla="*/ 19 h 387"/>
                <a:gd name="T42" fmla="*/ 291 w 495"/>
                <a:gd name="T43" fmla="*/ 40 h 387"/>
                <a:gd name="T44" fmla="*/ 238 w 495"/>
                <a:gd name="T45" fmla="*/ 110 h 387"/>
                <a:gd name="T46" fmla="*/ 382 w 495"/>
                <a:gd name="T47" fmla="*/ 109 h 387"/>
                <a:gd name="T48" fmla="*/ 398 w 495"/>
                <a:gd name="T49" fmla="*/ 123 h 387"/>
                <a:gd name="T50" fmla="*/ 392 w 495"/>
                <a:gd name="T51" fmla="*/ 143 h 387"/>
                <a:gd name="T52" fmla="*/ 353 w 495"/>
                <a:gd name="T53" fmla="*/ 190 h 387"/>
                <a:gd name="T54" fmla="*/ 476 w 495"/>
                <a:gd name="T55" fmla="*/ 187 h 387"/>
                <a:gd name="T56" fmla="*/ 493 w 495"/>
                <a:gd name="T57" fmla="*/ 209 h 387"/>
                <a:gd name="T58" fmla="*/ 472 w 495"/>
                <a:gd name="T59" fmla="*/ 226 h 387"/>
                <a:gd name="T60" fmla="*/ 336 w 495"/>
                <a:gd name="T61" fmla="*/ 232 h 387"/>
                <a:gd name="T62" fmla="*/ 349 w 495"/>
                <a:gd name="T63" fmla="*/ 357 h 387"/>
                <a:gd name="T64" fmla="*/ 342 w 495"/>
                <a:gd name="T65" fmla="*/ 383 h 387"/>
                <a:gd name="T66" fmla="*/ 332 w 495"/>
                <a:gd name="T67" fmla="*/ 38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5" h="387">
                  <a:moveTo>
                    <a:pt x="231" y="48"/>
                  </a:moveTo>
                  <a:lnTo>
                    <a:pt x="231" y="48"/>
                  </a:lnTo>
                  <a:cubicBezTo>
                    <a:pt x="187" y="54"/>
                    <a:pt x="117" y="72"/>
                    <a:pt x="64" y="127"/>
                  </a:cubicBezTo>
                  <a:lnTo>
                    <a:pt x="64" y="127"/>
                  </a:lnTo>
                  <a:cubicBezTo>
                    <a:pt x="98" y="124"/>
                    <a:pt x="130" y="121"/>
                    <a:pt x="158" y="117"/>
                  </a:cubicBezTo>
                  <a:lnTo>
                    <a:pt x="158" y="117"/>
                  </a:lnTo>
                  <a:cubicBezTo>
                    <a:pt x="170" y="116"/>
                    <a:pt x="181" y="115"/>
                    <a:pt x="193" y="114"/>
                  </a:cubicBezTo>
                  <a:lnTo>
                    <a:pt x="193" y="114"/>
                  </a:lnTo>
                  <a:cubicBezTo>
                    <a:pt x="202" y="91"/>
                    <a:pt x="215" y="69"/>
                    <a:pt x="231" y="48"/>
                  </a:cubicBezTo>
                  <a:close/>
                  <a:moveTo>
                    <a:pt x="338" y="144"/>
                  </a:moveTo>
                  <a:lnTo>
                    <a:pt x="338" y="144"/>
                  </a:lnTo>
                  <a:cubicBezTo>
                    <a:pt x="307" y="143"/>
                    <a:pt x="268" y="146"/>
                    <a:pt x="221" y="150"/>
                  </a:cubicBezTo>
                  <a:lnTo>
                    <a:pt x="221" y="150"/>
                  </a:lnTo>
                  <a:cubicBezTo>
                    <a:pt x="213" y="175"/>
                    <a:pt x="210" y="200"/>
                    <a:pt x="211" y="228"/>
                  </a:cubicBezTo>
                  <a:lnTo>
                    <a:pt x="211" y="228"/>
                  </a:lnTo>
                  <a:cubicBezTo>
                    <a:pt x="243" y="214"/>
                    <a:pt x="276" y="204"/>
                    <a:pt x="307" y="198"/>
                  </a:cubicBezTo>
                  <a:lnTo>
                    <a:pt x="307" y="198"/>
                  </a:lnTo>
                  <a:cubicBezTo>
                    <a:pt x="314" y="180"/>
                    <a:pt x="324" y="162"/>
                    <a:pt x="338" y="144"/>
                  </a:cubicBezTo>
                  <a:close/>
                  <a:moveTo>
                    <a:pt x="315" y="376"/>
                  </a:moveTo>
                  <a:lnTo>
                    <a:pt x="315" y="376"/>
                  </a:lnTo>
                  <a:cubicBezTo>
                    <a:pt x="315" y="375"/>
                    <a:pt x="281" y="316"/>
                    <a:pt x="294" y="241"/>
                  </a:cubicBezTo>
                  <a:lnTo>
                    <a:pt x="294" y="241"/>
                  </a:lnTo>
                  <a:cubicBezTo>
                    <a:pt x="264" y="248"/>
                    <a:pt x="232" y="259"/>
                    <a:pt x="202" y="275"/>
                  </a:cubicBezTo>
                  <a:lnTo>
                    <a:pt x="202" y="275"/>
                  </a:lnTo>
                  <a:cubicBezTo>
                    <a:pt x="196" y="277"/>
                    <a:pt x="189" y="277"/>
                    <a:pt x="184" y="274"/>
                  </a:cubicBezTo>
                  <a:lnTo>
                    <a:pt x="184" y="274"/>
                  </a:lnTo>
                  <a:cubicBezTo>
                    <a:pt x="178" y="271"/>
                    <a:pt x="174" y="266"/>
                    <a:pt x="174" y="260"/>
                  </a:cubicBezTo>
                  <a:lnTo>
                    <a:pt x="174" y="260"/>
                  </a:lnTo>
                  <a:cubicBezTo>
                    <a:pt x="170" y="222"/>
                    <a:pt x="171" y="187"/>
                    <a:pt x="179" y="154"/>
                  </a:cubicBezTo>
                  <a:lnTo>
                    <a:pt x="179" y="154"/>
                  </a:lnTo>
                  <a:cubicBezTo>
                    <a:pt x="174" y="155"/>
                    <a:pt x="168" y="156"/>
                    <a:pt x="162" y="156"/>
                  </a:cubicBezTo>
                  <a:lnTo>
                    <a:pt x="162" y="156"/>
                  </a:lnTo>
                  <a:cubicBezTo>
                    <a:pt x="122" y="160"/>
                    <a:pt x="75" y="165"/>
                    <a:pt x="22" y="170"/>
                  </a:cubicBezTo>
                  <a:lnTo>
                    <a:pt x="22" y="170"/>
                  </a:lnTo>
                  <a:cubicBezTo>
                    <a:pt x="14" y="170"/>
                    <a:pt x="7" y="167"/>
                    <a:pt x="4" y="160"/>
                  </a:cubicBezTo>
                  <a:lnTo>
                    <a:pt x="4" y="160"/>
                  </a:lnTo>
                  <a:cubicBezTo>
                    <a:pt x="0" y="154"/>
                    <a:pt x="0" y="146"/>
                    <a:pt x="4" y="140"/>
                  </a:cubicBezTo>
                  <a:lnTo>
                    <a:pt x="4" y="140"/>
                  </a:lnTo>
                  <a:cubicBezTo>
                    <a:pt x="97" y="0"/>
                    <a:pt x="271" y="6"/>
                    <a:pt x="278" y="6"/>
                  </a:cubicBezTo>
                  <a:lnTo>
                    <a:pt x="278" y="6"/>
                  </a:lnTo>
                  <a:cubicBezTo>
                    <a:pt x="286" y="7"/>
                    <a:pt x="292" y="12"/>
                    <a:pt x="295" y="19"/>
                  </a:cubicBezTo>
                  <a:lnTo>
                    <a:pt x="295" y="19"/>
                  </a:lnTo>
                  <a:cubicBezTo>
                    <a:pt x="298" y="26"/>
                    <a:pt x="297" y="34"/>
                    <a:pt x="291" y="40"/>
                  </a:cubicBezTo>
                  <a:lnTo>
                    <a:pt x="291" y="40"/>
                  </a:lnTo>
                  <a:cubicBezTo>
                    <a:pt x="268" y="62"/>
                    <a:pt x="251" y="85"/>
                    <a:pt x="238" y="110"/>
                  </a:cubicBezTo>
                  <a:lnTo>
                    <a:pt x="238" y="110"/>
                  </a:lnTo>
                  <a:cubicBezTo>
                    <a:pt x="299" y="105"/>
                    <a:pt x="345" y="103"/>
                    <a:pt x="382" y="109"/>
                  </a:cubicBezTo>
                  <a:lnTo>
                    <a:pt x="382" y="109"/>
                  </a:lnTo>
                  <a:cubicBezTo>
                    <a:pt x="389" y="111"/>
                    <a:pt x="395" y="116"/>
                    <a:pt x="398" y="123"/>
                  </a:cubicBezTo>
                  <a:lnTo>
                    <a:pt x="398" y="123"/>
                  </a:lnTo>
                  <a:cubicBezTo>
                    <a:pt x="399" y="130"/>
                    <a:pt x="398" y="137"/>
                    <a:pt x="392" y="143"/>
                  </a:cubicBezTo>
                  <a:lnTo>
                    <a:pt x="392" y="143"/>
                  </a:lnTo>
                  <a:cubicBezTo>
                    <a:pt x="376" y="158"/>
                    <a:pt x="363" y="174"/>
                    <a:pt x="353" y="190"/>
                  </a:cubicBezTo>
                  <a:lnTo>
                    <a:pt x="353" y="190"/>
                  </a:lnTo>
                  <a:cubicBezTo>
                    <a:pt x="422" y="182"/>
                    <a:pt x="473" y="187"/>
                    <a:pt x="476" y="187"/>
                  </a:cubicBezTo>
                  <a:lnTo>
                    <a:pt x="476" y="187"/>
                  </a:lnTo>
                  <a:cubicBezTo>
                    <a:pt x="487" y="188"/>
                    <a:pt x="494" y="198"/>
                    <a:pt x="493" y="209"/>
                  </a:cubicBezTo>
                  <a:lnTo>
                    <a:pt x="493" y="209"/>
                  </a:lnTo>
                  <a:cubicBezTo>
                    <a:pt x="492" y="220"/>
                    <a:pt x="483" y="227"/>
                    <a:pt x="472" y="226"/>
                  </a:cubicBezTo>
                  <a:lnTo>
                    <a:pt x="472" y="226"/>
                  </a:lnTo>
                  <a:cubicBezTo>
                    <a:pt x="471" y="226"/>
                    <a:pt x="412" y="220"/>
                    <a:pt x="336" y="232"/>
                  </a:cubicBezTo>
                  <a:lnTo>
                    <a:pt x="336" y="232"/>
                  </a:lnTo>
                  <a:cubicBezTo>
                    <a:pt x="317" y="299"/>
                    <a:pt x="347" y="354"/>
                    <a:pt x="349" y="357"/>
                  </a:cubicBezTo>
                  <a:lnTo>
                    <a:pt x="349" y="357"/>
                  </a:lnTo>
                  <a:cubicBezTo>
                    <a:pt x="354" y="366"/>
                    <a:pt x="351" y="378"/>
                    <a:pt x="342" y="383"/>
                  </a:cubicBezTo>
                  <a:lnTo>
                    <a:pt x="342" y="383"/>
                  </a:lnTo>
                  <a:cubicBezTo>
                    <a:pt x="339" y="385"/>
                    <a:pt x="335" y="386"/>
                    <a:pt x="332" y="386"/>
                  </a:cubicBezTo>
                  <a:lnTo>
                    <a:pt x="332" y="386"/>
                  </a:lnTo>
                  <a:cubicBezTo>
                    <a:pt x="325" y="386"/>
                    <a:pt x="319" y="382"/>
                    <a:pt x="315" y="376"/>
                  </a:cubicBezTo>
                  <a:close/>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4" name="Freeform 12">
              <a:extLst>
                <a:ext uri="{FF2B5EF4-FFF2-40B4-BE49-F238E27FC236}">
                  <a16:creationId xmlns:a16="http://schemas.microsoft.com/office/drawing/2014/main" id="{6A78B0E5-1137-6346-99B6-6E03D1D9E7BE}"/>
                </a:ext>
              </a:extLst>
            </p:cNvPr>
            <p:cNvSpPr>
              <a:spLocks noChangeArrowheads="1"/>
            </p:cNvSpPr>
            <p:nvPr/>
          </p:nvSpPr>
          <p:spPr bwMode="auto">
            <a:xfrm>
              <a:off x="11860473" y="11501049"/>
              <a:ext cx="478130" cy="241945"/>
            </a:xfrm>
            <a:custGeom>
              <a:avLst/>
              <a:gdLst>
                <a:gd name="T0" fmla="*/ 733 w 734"/>
                <a:gd name="T1" fmla="*/ 108 h 369"/>
                <a:gd name="T2" fmla="*/ 733 w 734"/>
                <a:gd name="T3" fmla="*/ 108 h 369"/>
                <a:gd name="T4" fmla="*/ 514 w 734"/>
                <a:gd name="T5" fmla="*/ 33 h 369"/>
                <a:gd name="T6" fmla="*/ 514 w 734"/>
                <a:gd name="T7" fmla="*/ 33 h 369"/>
                <a:gd name="T8" fmla="*/ 80 w 734"/>
                <a:gd name="T9" fmla="*/ 89 h 369"/>
                <a:gd name="T10" fmla="*/ 80 w 734"/>
                <a:gd name="T11" fmla="*/ 89 h 369"/>
                <a:gd name="T12" fmla="*/ 13 w 734"/>
                <a:gd name="T13" fmla="*/ 312 h 369"/>
                <a:gd name="T14" fmla="*/ 13 w 734"/>
                <a:gd name="T15" fmla="*/ 312 h 369"/>
                <a:gd name="T16" fmla="*/ 382 w 734"/>
                <a:gd name="T17" fmla="*/ 359 h 369"/>
                <a:gd name="T18" fmla="*/ 382 w 734"/>
                <a:gd name="T19" fmla="*/ 359 h 369"/>
                <a:gd name="T20" fmla="*/ 733 w 734"/>
                <a:gd name="T21" fmla="*/ 108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4" h="369">
                  <a:moveTo>
                    <a:pt x="733" y="108"/>
                  </a:moveTo>
                  <a:lnTo>
                    <a:pt x="733" y="108"/>
                  </a:lnTo>
                  <a:cubicBezTo>
                    <a:pt x="733" y="108"/>
                    <a:pt x="730" y="0"/>
                    <a:pt x="514" y="33"/>
                  </a:cubicBezTo>
                  <a:lnTo>
                    <a:pt x="514" y="33"/>
                  </a:lnTo>
                  <a:cubicBezTo>
                    <a:pt x="299" y="66"/>
                    <a:pt x="160" y="102"/>
                    <a:pt x="80" y="89"/>
                  </a:cubicBezTo>
                  <a:lnTo>
                    <a:pt x="80" y="89"/>
                  </a:lnTo>
                  <a:cubicBezTo>
                    <a:pt x="0" y="74"/>
                    <a:pt x="0" y="304"/>
                    <a:pt x="13" y="312"/>
                  </a:cubicBezTo>
                  <a:lnTo>
                    <a:pt x="13" y="312"/>
                  </a:lnTo>
                  <a:cubicBezTo>
                    <a:pt x="27" y="321"/>
                    <a:pt x="359" y="368"/>
                    <a:pt x="382" y="359"/>
                  </a:cubicBezTo>
                  <a:lnTo>
                    <a:pt x="382" y="359"/>
                  </a:lnTo>
                  <a:cubicBezTo>
                    <a:pt x="404" y="351"/>
                    <a:pt x="733" y="108"/>
                    <a:pt x="733" y="108"/>
                  </a:cubicBezTo>
                </a:path>
              </a:pathLst>
            </a:custGeom>
            <a:solidFill>
              <a:srgbClr val="344A5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5" name="Freeform 13">
              <a:extLst>
                <a:ext uri="{FF2B5EF4-FFF2-40B4-BE49-F238E27FC236}">
                  <a16:creationId xmlns:a16="http://schemas.microsoft.com/office/drawing/2014/main" id="{D3C0B4C7-9BD6-774E-9081-ADA41F6984DB}"/>
                </a:ext>
              </a:extLst>
            </p:cNvPr>
            <p:cNvSpPr>
              <a:spLocks noChangeArrowheads="1"/>
            </p:cNvSpPr>
            <p:nvPr/>
          </p:nvSpPr>
          <p:spPr bwMode="auto">
            <a:xfrm>
              <a:off x="10915733" y="11820763"/>
              <a:ext cx="1532321" cy="558779"/>
            </a:xfrm>
            <a:custGeom>
              <a:avLst/>
              <a:gdLst>
                <a:gd name="T0" fmla="*/ 2239 w 2345"/>
                <a:gd name="T1" fmla="*/ 0 h 855"/>
                <a:gd name="T2" fmla="*/ 2239 w 2345"/>
                <a:gd name="T3" fmla="*/ 0 h 855"/>
                <a:gd name="T4" fmla="*/ 2308 w 2345"/>
                <a:gd name="T5" fmla="*/ 262 h 855"/>
                <a:gd name="T6" fmla="*/ 2308 w 2345"/>
                <a:gd name="T7" fmla="*/ 262 h 855"/>
                <a:gd name="T8" fmla="*/ 1683 w 2345"/>
                <a:gd name="T9" fmla="*/ 501 h 855"/>
                <a:gd name="T10" fmla="*/ 1683 w 2345"/>
                <a:gd name="T11" fmla="*/ 501 h 855"/>
                <a:gd name="T12" fmla="*/ 114 w 2345"/>
                <a:gd name="T13" fmla="*/ 527 h 855"/>
                <a:gd name="T14" fmla="*/ 114 w 2345"/>
                <a:gd name="T15" fmla="*/ 527 h 855"/>
                <a:gd name="T16" fmla="*/ 222 w 2345"/>
                <a:gd name="T17" fmla="*/ 217 h 855"/>
                <a:gd name="T18" fmla="*/ 222 w 2345"/>
                <a:gd name="T19" fmla="*/ 217 h 855"/>
                <a:gd name="T20" fmla="*/ 2239 w 2345"/>
                <a:gd name="T21"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5" h="855">
                  <a:moveTo>
                    <a:pt x="2239" y="0"/>
                  </a:moveTo>
                  <a:lnTo>
                    <a:pt x="2239" y="0"/>
                  </a:lnTo>
                  <a:cubicBezTo>
                    <a:pt x="2239" y="0"/>
                    <a:pt x="2344" y="71"/>
                    <a:pt x="2308" y="262"/>
                  </a:cubicBezTo>
                  <a:lnTo>
                    <a:pt x="2308" y="262"/>
                  </a:lnTo>
                  <a:cubicBezTo>
                    <a:pt x="2292" y="332"/>
                    <a:pt x="2093" y="310"/>
                    <a:pt x="1683" y="501"/>
                  </a:cubicBezTo>
                  <a:lnTo>
                    <a:pt x="1683" y="501"/>
                  </a:lnTo>
                  <a:cubicBezTo>
                    <a:pt x="1274" y="692"/>
                    <a:pt x="725" y="854"/>
                    <a:pt x="114" y="527"/>
                  </a:cubicBezTo>
                  <a:lnTo>
                    <a:pt x="114" y="527"/>
                  </a:lnTo>
                  <a:cubicBezTo>
                    <a:pt x="50" y="494"/>
                    <a:pt x="0" y="237"/>
                    <a:pt x="222" y="217"/>
                  </a:cubicBezTo>
                  <a:lnTo>
                    <a:pt x="222" y="217"/>
                  </a:lnTo>
                  <a:cubicBezTo>
                    <a:pt x="443" y="198"/>
                    <a:pt x="2239" y="0"/>
                    <a:pt x="2239" y="0"/>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6" name="Freeform 14">
              <a:extLst>
                <a:ext uri="{FF2B5EF4-FFF2-40B4-BE49-F238E27FC236}">
                  <a16:creationId xmlns:a16="http://schemas.microsoft.com/office/drawing/2014/main" id="{744BA231-512D-3F49-BD39-F085CEB44BD8}"/>
                </a:ext>
              </a:extLst>
            </p:cNvPr>
            <p:cNvSpPr>
              <a:spLocks noChangeArrowheads="1"/>
            </p:cNvSpPr>
            <p:nvPr/>
          </p:nvSpPr>
          <p:spPr bwMode="auto">
            <a:xfrm>
              <a:off x="11802866" y="11172696"/>
              <a:ext cx="472370" cy="578940"/>
            </a:xfrm>
            <a:custGeom>
              <a:avLst/>
              <a:gdLst>
                <a:gd name="T0" fmla="*/ 0 w 725"/>
                <a:gd name="T1" fmla="*/ 794 h 887"/>
                <a:gd name="T2" fmla="*/ 0 w 725"/>
                <a:gd name="T3" fmla="*/ 794 h 887"/>
                <a:gd name="T4" fmla="*/ 105 w 725"/>
                <a:gd name="T5" fmla="*/ 886 h 887"/>
                <a:gd name="T6" fmla="*/ 619 w 725"/>
                <a:gd name="T7" fmla="*/ 886 h 887"/>
                <a:gd name="T8" fmla="*/ 619 w 725"/>
                <a:gd name="T9" fmla="*/ 886 h 887"/>
                <a:gd name="T10" fmla="*/ 724 w 725"/>
                <a:gd name="T11" fmla="*/ 794 h 887"/>
                <a:gd name="T12" fmla="*/ 724 w 725"/>
                <a:gd name="T13" fmla="*/ 92 h 887"/>
                <a:gd name="T14" fmla="*/ 724 w 725"/>
                <a:gd name="T15" fmla="*/ 92 h 887"/>
                <a:gd name="T16" fmla="*/ 619 w 725"/>
                <a:gd name="T17" fmla="*/ 0 h 887"/>
                <a:gd name="T18" fmla="*/ 105 w 725"/>
                <a:gd name="T19" fmla="*/ 0 h 887"/>
                <a:gd name="T20" fmla="*/ 105 w 725"/>
                <a:gd name="T21" fmla="*/ 0 h 887"/>
                <a:gd name="T22" fmla="*/ 0 w 725"/>
                <a:gd name="T23" fmla="*/ 92 h 887"/>
                <a:gd name="T24" fmla="*/ 0 w 725"/>
                <a:gd name="T25" fmla="*/ 794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5" h="887">
                  <a:moveTo>
                    <a:pt x="0" y="794"/>
                  </a:moveTo>
                  <a:lnTo>
                    <a:pt x="0" y="794"/>
                  </a:lnTo>
                  <a:cubicBezTo>
                    <a:pt x="0" y="845"/>
                    <a:pt x="47" y="886"/>
                    <a:pt x="105" y="886"/>
                  </a:cubicBezTo>
                  <a:lnTo>
                    <a:pt x="619" y="886"/>
                  </a:lnTo>
                  <a:lnTo>
                    <a:pt x="619" y="886"/>
                  </a:lnTo>
                  <a:cubicBezTo>
                    <a:pt x="677" y="886"/>
                    <a:pt x="724" y="845"/>
                    <a:pt x="724" y="794"/>
                  </a:cubicBezTo>
                  <a:lnTo>
                    <a:pt x="724" y="92"/>
                  </a:lnTo>
                  <a:lnTo>
                    <a:pt x="724" y="92"/>
                  </a:lnTo>
                  <a:cubicBezTo>
                    <a:pt x="724" y="41"/>
                    <a:pt x="677" y="0"/>
                    <a:pt x="619" y="0"/>
                  </a:cubicBezTo>
                  <a:lnTo>
                    <a:pt x="105" y="0"/>
                  </a:lnTo>
                  <a:lnTo>
                    <a:pt x="105" y="0"/>
                  </a:lnTo>
                  <a:cubicBezTo>
                    <a:pt x="47" y="0"/>
                    <a:pt x="0" y="41"/>
                    <a:pt x="0" y="92"/>
                  </a:cubicBezTo>
                  <a:lnTo>
                    <a:pt x="0" y="794"/>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7" name="Freeform 15">
              <a:extLst>
                <a:ext uri="{FF2B5EF4-FFF2-40B4-BE49-F238E27FC236}">
                  <a16:creationId xmlns:a16="http://schemas.microsoft.com/office/drawing/2014/main" id="{216F6E62-14A5-EA49-8795-311626FDCA38}"/>
                </a:ext>
              </a:extLst>
            </p:cNvPr>
            <p:cNvSpPr>
              <a:spLocks noChangeArrowheads="1"/>
            </p:cNvSpPr>
            <p:nvPr/>
          </p:nvSpPr>
          <p:spPr bwMode="auto">
            <a:xfrm>
              <a:off x="10973339" y="11417520"/>
              <a:ext cx="1425749" cy="829527"/>
            </a:xfrm>
            <a:custGeom>
              <a:avLst/>
              <a:gdLst>
                <a:gd name="T0" fmla="*/ 2092 w 2184"/>
                <a:gd name="T1" fmla="*/ 236 h 1268"/>
                <a:gd name="T2" fmla="*/ 2092 w 2184"/>
                <a:gd name="T3" fmla="*/ 236 h 1268"/>
                <a:gd name="T4" fmla="*/ 2180 w 2184"/>
                <a:gd name="T5" fmla="*/ 648 h 1268"/>
                <a:gd name="T6" fmla="*/ 2180 w 2184"/>
                <a:gd name="T7" fmla="*/ 648 h 1268"/>
                <a:gd name="T8" fmla="*/ 1752 w 2184"/>
                <a:gd name="T9" fmla="*/ 812 h 1268"/>
                <a:gd name="T10" fmla="*/ 1752 w 2184"/>
                <a:gd name="T11" fmla="*/ 812 h 1268"/>
                <a:gd name="T12" fmla="*/ 55 w 2184"/>
                <a:gd name="T13" fmla="*/ 898 h 1268"/>
                <a:gd name="T14" fmla="*/ 55 w 2184"/>
                <a:gd name="T15" fmla="*/ 898 h 1268"/>
                <a:gd name="T16" fmla="*/ 739 w 2184"/>
                <a:gd name="T17" fmla="*/ 369 h 1268"/>
                <a:gd name="T18" fmla="*/ 739 w 2184"/>
                <a:gd name="T19" fmla="*/ 369 h 1268"/>
                <a:gd name="T20" fmla="*/ 1107 w 2184"/>
                <a:gd name="T21" fmla="*/ 34 h 1268"/>
                <a:gd name="T22" fmla="*/ 1107 w 2184"/>
                <a:gd name="T23" fmla="*/ 34 h 1268"/>
                <a:gd name="T24" fmla="*/ 1600 w 2184"/>
                <a:gd name="T25" fmla="*/ 311 h 1268"/>
                <a:gd name="T26" fmla="*/ 1600 w 2184"/>
                <a:gd name="T27" fmla="*/ 311 h 1268"/>
                <a:gd name="T28" fmla="*/ 2092 w 2184"/>
                <a:gd name="T29" fmla="*/ 236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4" h="1268">
                  <a:moveTo>
                    <a:pt x="2092" y="236"/>
                  </a:moveTo>
                  <a:lnTo>
                    <a:pt x="2092" y="236"/>
                  </a:lnTo>
                  <a:cubicBezTo>
                    <a:pt x="2092" y="236"/>
                    <a:pt x="2183" y="571"/>
                    <a:pt x="2180" y="648"/>
                  </a:cubicBezTo>
                  <a:lnTo>
                    <a:pt x="2180" y="648"/>
                  </a:lnTo>
                  <a:cubicBezTo>
                    <a:pt x="1926" y="726"/>
                    <a:pt x="2004" y="693"/>
                    <a:pt x="1752" y="812"/>
                  </a:cubicBezTo>
                  <a:lnTo>
                    <a:pt x="1752" y="812"/>
                  </a:lnTo>
                  <a:cubicBezTo>
                    <a:pt x="1500" y="931"/>
                    <a:pt x="495" y="1267"/>
                    <a:pt x="55" y="898"/>
                  </a:cubicBezTo>
                  <a:lnTo>
                    <a:pt x="55" y="898"/>
                  </a:lnTo>
                  <a:cubicBezTo>
                    <a:pt x="0" y="843"/>
                    <a:pt x="122" y="519"/>
                    <a:pt x="739" y="369"/>
                  </a:cubicBezTo>
                  <a:lnTo>
                    <a:pt x="739" y="369"/>
                  </a:lnTo>
                  <a:cubicBezTo>
                    <a:pt x="858" y="322"/>
                    <a:pt x="1037" y="133"/>
                    <a:pt x="1107" y="34"/>
                  </a:cubicBezTo>
                  <a:lnTo>
                    <a:pt x="1107" y="34"/>
                  </a:lnTo>
                  <a:cubicBezTo>
                    <a:pt x="1223" y="0"/>
                    <a:pt x="1395" y="122"/>
                    <a:pt x="1600" y="311"/>
                  </a:cubicBezTo>
                  <a:lnTo>
                    <a:pt x="1600" y="311"/>
                  </a:lnTo>
                  <a:cubicBezTo>
                    <a:pt x="1804" y="499"/>
                    <a:pt x="2083" y="147"/>
                    <a:pt x="2092" y="236"/>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16">
              <a:extLst>
                <a:ext uri="{FF2B5EF4-FFF2-40B4-BE49-F238E27FC236}">
                  <a16:creationId xmlns:a16="http://schemas.microsoft.com/office/drawing/2014/main" id="{E8AB479F-8B59-4D41-9C22-83C48478F65E}"/>
                </a:ext>
              </a:extLst>
            </p:cNvPr>
            <p:cNvSpPr>
              <a:spLocks noChangeArrowheads="1"/>
            </p:cNvSpPr>
            <p:nvPr/>
          </p:nvSpPr>
          <p:spPr bwMode="auto">
            <a:xfrm>
              <a:off x="11497554" y="11492407"/>
              <a:ext cx="322594" cy="253467"/>
            </a:xfrm>
            <a:custGeom>
              <a:avLst/>
              <a:gdLst>
                <a:gd name="T0" fmla="*/ 302 w 496"/>
                <a:gd name="T1" fmla="*/ 114 h 387"/>
                <a:gd name="T2" fmla="*/ 336 w 496"/>
                <a:gd name="T3" fmla="*/ 117 h 387"/>
                <a:gd name="T4" fmla="*/ 431 w 496"/>
                <a:gd name="T5" fmla="*/ 127 h 387"/>
                <a:gd name="T6" fmla="*/ 263 w 496"/>
                <a:gd name="T7" fmla="*/ 48 h 387"/>
                <a:gd name="T8" fmla="*/ 188 w 496"/>
                <a:gd name="T9" fmla="*/ 198 h 387"/>
                <a:gd name="T10" fmla="*/ 284 w 496"/>
                <a:gd name="T11" fmla="*/ 228 h 387"/>
                <a:gd name="T12" fmla="*/ 274 w 496"/>
                <a:gd name="T13" fmla="*/ 150 h 387"/>
                <a:gd name="T14" fmla="*/ 156 w 496"/>
                <a:gd name="T15" fmla="*/ 144 h 387"/>
                <a:gd name="T16" fmla="*/ 188 w 496"/>
                <a:gd name="T17" fmla="*/ 198 h 387"/>
                <a:gd name="T18" fmla="*/ 162 w 496"/>
                <a:gd name="T19" fmla="*/ 386 h 387"/>
                <a:gd name="T20" fmla="*/ 152 w 496"/>
                <a:gd name="T21" fmla="*/ 383 h 387"/>
                <a:gd name="T22" fmla="*/ 145 w 496"/>
                <a:gd name="T23" fmla="*/ 357 h 387"/>
                <a:gd name="T24" fmla="*/ 159 w 496"/>
                <a:gd name="T25" fmla="*/ 232 h 387"/>
                <a:gd name="T26" fmla="*/ 23 w 496"/>
                <a:gd name="T27" fmla="*/ 226 h 387"/>
                <a:gd name="T28" fmla="*/ 1 w 496"/>
                <a:gd name="T29" fmla="*/ 209 h 387"/>
                <a:gd name="T30" fmla="*/ 18 w 496"/>
                <a:gd name="T31" fmla="*/ 187 h 387"/>
                <a:gd name="T32" fmla="*/ 141 w 496"/>
                <a:gd name="T33" fmla="*/ 190 h 387"/>
                <a:gd name="T34" fmla="*/ 103 w 496"/>
                <a:gd name="T35" fmla="*/ 143 h 387"/>
                <a:gd name="T36" fmla="*/ 97 w 496"/>
                <a:gd name="T37" fmla="*/ 123 h 387"/>
                <a:gd name="T38" fmla="*/ 112 w 496"/>
                <a:gd name="T39" fmla="*/ 109 h 387"/>
                <a:gd name="T40" fmla="*/ 257 w 496"/>
                <a:gd name="T41" fmla="*/ 110 h 387"/>
                <a:gd name="T42" fmla="*/ 204 w 496"/>
                <a:gd name="T43" fmla="*/ 40 h 387"/>
                <a:gd name="T44" fmla="*/ 200 w 496"/>
                <a:gd name="T45" fmla="*/ 19 h 387"/>
                <a:gd name="T46" fmla="*/ 217 w 496"/>
                <a:gd name="T47" fmla="*/ 6 h 387"/>
                <a:gd name="T48" fmla="*/ 490 w 496"/>
                <a:gd name="T49" fmla="*/ 140 h 387"/>
                <a:gd name="T50" fmla="*/ 491 w 496"/>
                <a:gd name="T51" fmla="*/ 160 h 387"/>
                <a:gd name="T52" fmla="*/ 473 w 496"/>
                <a:gd name="T53" fmla="*/ 170 h 387"/>
                <a:gd name="T54" fmla="*/ 332 w 496"/>
                <a:gd name="T55" fmla="*/ 156 h 387"/>
                <a:gd name="T56" fmla="*/ 315 w 496"/>
                <a:gd name="T57" fmla="*/ 154 h 387"/>
                <a:gd name="T58" fmla="*/ 321 w 496"/>
                <a:gd name="T59" fmla="*/ 260 h 387"/>
                <a:gd name="T60" fmla="*/ 311 w 496"/>
                <a:gd name="T61" fmla="*/ 274 h 387"/>
                <a:gd name="T62" fmla="*/ 293 w 496"/>
                <a:gd name="T63" fmla="*/ 275 h 387"/>
                <a:gd name="T64" fmla="*/ 200 w 496"/>
                <a:gd name="T65" fmla="*/ 241 h 387"/>
                <a:gd name="T66" fmla="*/ 179 w 496"/>
                <a:gd name="T67" fmla="*/ 37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6" h="387">
                  <a:moveTo>
                    <a:pt x="302" y="114"/>
                  </a:moveTo>
                  <a:lnTo>
                    <a:pt x="302" y="114"/>
                  </a:lnTo>
                  <a:cubicBezTo>
                    <a:pt x="313" y="115"/>
                    <a:pt x="325" y="116"/>
                    <a:pt x="336" y="117"/>
                  </a:cubicBezTo>
                  <a:lnTo>
                    <a:pt x="336" y="117"/>
                  </a:lnTo>
                  <a:cubicBezTo>
                    <a:pt x="365" y="121"/>
                    <a:pt x="396" y="124"/>
                    <a:pt x="431" y="127"/>
                  </a:cubicBezTo>
                  <a:lnTo>
                    <a:pt x="431" y="127"/>
                  </a:lnTo>
                  <a:cubicBezTo>
                    <a:pt x="377" y="72"/>
                    <a:pt x="308" y="54"/>
                    <a:pt x="263" y="48"/>
                  </a:cubicBezTo>
                  <a:lnTo>
                    <a:pt x="263" y="48"/>
                  </a:lnTo>
                  <a:cubicBezTo>
                    <a:pt x="280" y="69"/>
                    <a:pt x="292" y="91"/>
                    <a:pt x="302" y="114"/>
                  </a:cubicBezTo>
                  <a:close/>
                  <a:moveTo>
                    <a:pt x="188" y="198"/>
                  </a:moveTo>
                  <a:lnTo>
                    <a:pt x="188" y="198"/>
                  </a:lnTo>
                  <a:cubicBezTo>
                    <a:pt x="219" y="204"/>
                    <a:pt x="251" y="214"/>
                    <a:pt x="284" y="228"/>
                  </a:cubicBezTo>
                  <a:lnTo>
                    <a:pt x="284" y="228"/>
                  </a:lnTo>
                  <a:cubicBezTo>
                    <a:pt x="285" y="200"/>
                    <a:pt x="281" y="175"/>
                    <a:pt x="274" y="150"/>
                  </a:cubicBezTo>
                  <a:lnTo>
                    <a:pt x="274" y="150"/>
                  </a:lnTo>
                  <a:cubicBezTo>
                    <a:pt x="226" y="146"/>
                    <a:pt x="188" y="143"/>
                    <a:pt x="156" y="144"/>
                  </a:cubicBezTo>
                  <a:lnTo>
                    <a:pt x="156" y="144"/>
                  </a:lnTo>
                  <a:cubicBezTo>
                    <a:pt x="170" y="162"/>
                    <a:pt x="181" y="180"/>
                    <a:pt x="188" y="198"/>
                  </a:cubicBezTo>
                  <a:close/>
                  <a:moveTo>
                    <a:pt x="162" y="386"/>
                  </a:moveTo>
                  <a:lnTo>
                    <a:pt x="162" y="386"/>
                  </a:lnTo>
                  <a:cubicBezTo>
                    <a:pt x="159" y="386"/>
                    <a:pt x="155" y="385"/>
                    <a:pt x="152" y="383"/>
                  </a:cubicBezTo>
                  <a:lnTo>
                    <a:pt x="152" y="383"/>
                  </a:lnTo>
                  <a:cubicBezTo>
                    <a:pt x="143" y="378"/>
                    <a:pt x="140" y="366"/>
                    <a:pt x="145" y="357"/>
                  </a:cubicBezTo>
                  <a:lnTo>
                    <a:pt x="145" y="357"/>
                  </a:lnTo>
                  <a:cubicBezTo>
                    <a:pt x="147" y="354"/>
                    <a:pt x="177" y="299"/>
                    <a:pt x="159" y="232"/>
                  </a:cubicBezTo>
                  <a:lnTo>
                    <a:pt x="159" y="232"/>
                  </a:lnTo>
                  <a:cubicBezTo>
                    <a:pt x="83" y="220"/>
                    <a:pt x="23" y="226"/>
                    <a:pt x="23" y="226"/>
                  </a:cubicBezTo>
                  <a:lnTo>
                    <a:pt x="23" y="226"/>
                  </a:lnTo>
                  <a:cubicBezTo>
                    <a:pt x="11" y="227"/>
                    <a:pt x="2" y="220"/>
                    <a:pt x="1" y="209"/>
                  </a:cubicBezTo>
                  <a:lnTo>
                    <a:pt x="1" y="209"/>
                  </a:lnTo>
                  <a:cubicBezTo>
                    <a:pt x="0" y="198"/>
                    <a:pt x="8" y="188"/>
                    <a:pt x="18" y="187"/>
                  </a:cubicBezTo>
                  <a:lnTo>
                    <a:pt x="18" y="187"/>
                  </a:lnTo>
                  <a:cubicBezTo>
                    <a:pt x="21" y="187"/>
                    <a:pt x="72" y="182"/>
                    <a:pt x="141" y="190"/>
                  </a:cubicBezTo>
                  <a:lnTo>
                    <a:pt x="141" y="190"/>
                  </a:lnTo>
                  <a:cubicBezTo>
                    <a:pt x="131" y="174"/>
                    <a:pt x="119" y="158"/>
                    <a:pt x="103" y="143"/>
                  </a:cubicBezTo>
                  <a:lnTo>
                    <a:pt x="103" y="143"/>
                  </a:lnTo>
                  <a:cubicBezTo>
                    <a:pt x="97" y="137"/>
                    <a:pt x="95" y="130"/>
                    <a:pt x="97" y="123"/>
                  </a:cubicBezTo>
                  <a:lnTo>
                    <a:pt x="97" y="123"/>
                  </a:lnTo>
                  <a:cubicBezTo>
                    <a:pt x="99" y="116"/>
                    <a:pt x="105" y="111"/>
                    <a:pt x="112" y="109"/>
                  </a:cubicBezTo>
                  <a:lnTo>
                    <a:pt x="112" y="109"/>
                  </a:lnTo>
                  <a:cubicBezTo>
                    <a:pt x="150" y="103"/>
                    <a:pt x="195" y="105"/>
                    <a:pt x="257" y="110"/>
                  </a:cubicBezTo>
                  <a:lnTo>
                    <a:pt x="257" y="110"/>
                  </a:lnTo>
                  <a:cubicBezTo>
                    <a:pt x="244" y="85"/>
                    <a:pt x="226" y="62"/>
                    <a:pt x="204" y="40"/>
                  </a:cubicBezTo>
                  <a:lnTo>
                    <a:pt x="204" y="40"/>
                  </a:lnTo>
                  <a:cubicBezTo>
                    <a:pt x="198" y="34"/>
                    <a:pt x="197" y="26"/>
                    <a:pt x="200" y="19"/>
                  </a:cubicBezTo>
                  <a:lnTo>
                    <a:pt x="200" y="19"/>
                  </a:lnTo>
                  <a:cubicBezTo>
                    <a:pt x="202" y="12"/>
                    <a:pt x="209" y="7"/>
                    <a:pt x="217" y="6"/>
                  </a:cubicBezTo>
                  <a:lnTo>
                    <a:pt x="217" y="6"/>
                  </a:lnTo>
                  <a:cubicBezTo>
                    <a:pt x="224" y="6"/>
                    <a:pt x="398" y="0"/>
                    <a:pt x="490" y="140"/>
                  </a:cubicBezTo>
                  <a:lnTo>
                    <a:pt x="490" y="140"/>
                  </a:lnTo>
                  <a:cubicBezTo>
                    <a:pt x="494" y="146"/>
                    <a:pt x="495" y="154"/>
                    <a:pt x="491" y="160"/>
                  </a:cubicBezTo>
                  <a:lnTo>
                    <a:pt x="491" y="160"/>
                  </a:lnTo>
                  <a:cubicBezTo>
                    <a:pt x="487" y="167"/>
                    <a:pt x="480" y="170"/>
                    <a:pt x="473" y="170"/>
                  </a:cubicBezTo>
                  <a:lnTo>
                    <a:pt x="473" y="170"/>
                  </a:lnTo>
                  <a:cubicBezTo>
                    <a:pt x="419" y="165"/>
                    <a:pt x="373" y="160"/>
                    <a:pt x="332" y="156"/>
                  </a:cubicBezTo>
                  <a:lnTo>
                    <a:pt x="332" y="156"/>
                  </a:lnTo>
                  <a:cubicBezTo>
                    <a:pt x="326" y="156"/>
                    <a:pt x="321" y="155"/>
                    <a:pt x="315" y="154"/>
                  </a:cubicBezTo>
                  <a:lnTo>
                    <a:pt x="315" y="154"/>
                  </a:lnTo>
                  <a:cubicBezTo>
                    <a:pt x="323" y="187"/>
                    <a:pt x="325" y="222"/>
                    <a:pt x="321" y="260"/>
                  </a:cubicBezTo>
                  <a:lnTo>
                    <a:pt x="321" y="260"/>
                  </a:lnTo>
                  <a:cubicBezTo>
                    <a:pt x="320" y="266"/>
                    <a:pt x="316" y="271"/>
                    <a:pt x="311" y="274"/>
                  </a:cubicBezTo>
                  <a:lnTo>
                    <a:pt x="311" y="274"/>
                  </a:lnTo>
                  <a:cubicBezTo>
                    <a:pt x="305" y="277"/>
                    <a:pt x="299" y="277"/>
                    <a:pt x="293" y="275"/>
                  </a:cubicBezTo>
                  <a:lnTo>
                    <a:pt x="293" y="275"/>
                  </a:lnTo>
                  <a:cubicBezTo>
                    <a:pt x="262" y="259"/>
                    <a:pt x="231" y="248"/>
                    <a:pt x="200" y="241"/>
                  </a:cubicBezTo>
                  <a:lnTo>
                    <a:pt x="200" y="241"/>
                  </a:lnTo>
                  <a:cubicBezTo>
                    <a:pt x="213" y="316"/>
                    <a:pt x="180" y="375"/>
                    <a:pt x="179" y="376"/>
                  </a:cubicBezTo>
                  <a:lnTo>
                    <a:pt x="179" y="376"/>
                  </a:lnTo>
                  <a:cubicBezTo>
                    <a:pt x="175" y="382"/>
                    <a:pt x="169" y="386"/>
                    <a:pt x="162" y="386"/>
                  </a:cubicBezTo>
                  <a:close/>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9" name="Freeform 17">
              <a:extLst>
                <a:ext uri="{FF2B5EF4-FFF2-40B4-BE49-F238E27FC236}">
                  <a16:creationId xmlns:a16="http://schemas.microsoft.com/office/drawing/2014/main" id="{A8550289-E4BE-7B46-8A28-9566AD1E63C3}"/>
                </a:ext>
              </a:extLst>
            </p:cNvPr>
            <p:cNvSpPr>
              <a:spLocks noChangeArrowheads="1"/>
            </p:cNvSpPr>
            <p:nvPr/>
          </p:nvSpPr>
          <p:spPr bwMode="auto">
            <a:xfrm>
              <a:off x="12885860" y="4980045"/>
              <a:ext cx="345636" cy="515573"/>
            </a:xfrm>
            <a:custGeom>
              <a:avLst/>
              <a:gdLst>
                <a:gd name="T0" fmla="*/ 528 w 529"/>
                <a:gd name="T1" fmla="*/ 0 h 790"/>
                <a:gd name="T2" fmla="*/ 52 w 529"/>
                <a:gd name="T3" fmla="*/ 0 h 790"/>
                <a:gd name="T4" fmla="*/ 0 w 529"/>
                <a:gd name="T5" fmla="*/ 392 h 790"/>
                <a:gd name="T6" fmla="*/ 52 w 529"/>
                <a:gd name="T7" fmla="*/ 789 h 790"/>
                <a:gd name="T8" fmla="*/ 528 w 529"/>
                <a:gd name="T9" fmla="*/ 789 h 790"/>
                <a:gd name="T10" fmla="*/ 528 w 529"/>
                <a:gd name="T11" fmla="*/ 0 h 790"/>
              </a:gdLst>
              <a:ahLst/>
              <a:cxnLst>
                <a:cxn ang="0">
                  <a:pos x="T0" y="T1"/>
                </a:cxn>
                <a:cxn ang="0">
                  <a:pos x="T2" y="T3"/>
                </a:cxn>
                <a:cxn ang="0">
                  <a:pos x="T4" y="T5"/>
                </a:cxn>
                <a:cxn ang="0">
                  <a:pos x="T6" y="T7"/>
                </a:cxn>
                <a:cxn ang="0">
                  <a:pos x="T8" y="T9"/>
                </a:cxn>
                <a:cxn ang="0">
                  <a:pos x="T10" y="T11"/>
                </a:cxn>
              </a:cxnLst>
              <a:rect l="0" t="0" r="r" b="b"/>
              <a:pathLst>
                <a:path w="529" h="790">
                  <a:moveTo>
                    <a:pt x="528" y="0"/>
                  </a:moveTo>
                  <a:lnTo>
                    <a:pt x="52" y="0"/>
                  </a:lnTo>
                  <a:lnTo>
                    <a:pt x="0" y="392"/>
                  </a:lnTo>
                  <a:lnTo>
                    <a:pt x="52" y="789"/>
                  </a:lnTo>
                  <a:lnTo>
                    <a:pt x="528" y="789"/>
                  </a:lnTo>
                  <a:lnTo>
                    <a:pt x="528" y="0"/>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0" name="Freeform 18">
              <a:extLst>
                <a:ext uri="{FF2B5EF4-FFF2-40B4-BE49-F238E27FC236}">
                  <a16:creationId xmlns:a16="http://schemas.microsoft.com/office/drawing/2014/main" id="{44D261A3-2E3B-4447-B578-101D1197D63B}"/>
                </a:ext>
              </a:extLst>
            </p:cNvPr>
            <p:cNvSpPr>
              <a:spLocks noChangeArrowheads="1"/>
            </p:cNvSpPr>
            <p:nvPr/>
          </p:nvSpPr>
          <p:spPr bwMode="auto">
            <a:xfrm>
              <a:off x="12606470" y="4980045"/>
              <a:ext cx="311073" cy="515573"/>
            </a:xfrm>
            <a:custGeom>
              <a:avLst/>
              <a:gdLst>
                <a:gd name="T0" fmla="*/ 0 w 478"/>
                <a:gd name="T1" fmla="*/ 789 h 790"/>
                <a:gd name="T2" fmla="*/ 477 w 478"/>
                <a:gd name="T3" fmla="*/ 789 h 790"/>
                <a:gd name="T4" fmla="*/ 477 w 478"/>
                <a:gd name="T5" fmla="*/ 0 h 790"/>
                <a:gd name="T6" fmla="*/ 0 w 478"/>
                <a:gd name="T7" fmla="*/ 0 h 790"/>
                <a:gd name="T8" fmla="*/ 0 w 478"/>
                <a:gd name="T9" fmla="*/ 789 h 790"/>
              </a:gdLst>
              <a:ahLst/>
              <a:cxnLst>
                <a:cxn ang="0">
                  <a:pos x="T0" y="T1"/>
                </a:cxn>
                <a:cxn ang="0">
                  <a:pos x="T2" y="T3"/>
                </a:cxn>
                <a:cxn ang="0">
                  <a:pos x="T4" y="T5"/>
                </a:cxn>
                <a:cxn ang="0">
                  <a:pos x="T6" y="T7"/>
                </a:cxn>
                <a:cxn ang="0">
                  <a:pos x="T8" y="T9"/>
                </a:cxn>
              </a:cxnLst>
              <a:rect l="0" t="0" r="r" b="b"/>
              <a:pathLst>
                <a:path w="478" h="790">
                  <a:moveTo>
                    <a:pt x="0" y="789"/>
                  </a:moveTo>
                  <a:lnTo>
                    <a:pt x="477" y="789"/>
                  </a:lnTo>
                  <a:lnTo>
                    <a:pt x="477" y="0"/>
                  </a:lnTo>
                  <a:lnTo>
                    <a:pt x="0" y="0"/>
                  </a:lnTo>
                  <a:lnTo>
                    <a:pt x="0" y="789"/>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1" name="Freeform 19">
              <a:extLst>
                <a:ext uri="{FF2B5EF4-FFF2-40B4-BE49-F238E27FC236}">
                  <a16:creationId xmlns:a16="http://schemas.microsoft.com/office/drawing/2014/main" id="{0E92219D-1916-7D45-9C86-17ED50704791}"/>
                </a:ext>
              </a:extLst>
            </p:cNvPr>
            <p:cNvSpPr>
              <a:spLocks noChangeArrowheads="1"/>
            </p:cNvSpPr>
            <p:nvPr/>
          </p:nvSpPr>
          <p:spPr bwMode="auto">
            <a:xfrm>
              <a:off x="11727980" y="8519936"/>
              <a:ext cx="1042669" cy="2874542"/>
            </a:xfrm>
            <a:custGeom>
              <a:avLst/>
              <a:gdLst>
                <a:gd name="T0" fmla="*/ 949 w 1598"/>
                <a:gd name="T1" fmla="*/ 4399 h 4400"/>
                <a:gd name="T2" fmla="*/ 0 w 1598"/>
                <a:gd name="T3" fmla="*/ 4399 h 4400"/>
                <a:gd name="T4" fmla="*/ 0 w 1598"/>
                <a:gd name="T5" fmla="*/ 0 h 4400"/>
                <a:gd name="T6" fmla="*/ 1597 w 1598"/>
                <a:gd name="T7" fmla="*/ 155 h 4400"/>
                <a:gd name="T8" fmla="*/ 1597 w 1598"/>
                <a:gd name="T9" fmla="*/ 155 h 4400"/>
                <a:gd name="T10" fmla="*/ 1339 w 1598"/>
                <a:gd name="T11" fmla="*/ 504 h 4400"/>
                <a:gd name="T12" fmla="*/ 1339 w 1598"/>
                <a:gd name="T13" fmla="*/ 504 h 4400"/>
                <a:gd name="T14" fmla="*/ 949 w 1598"/>
                <a:gd name="T15" fmla="*/ 4399 h 4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8" h="4400">
                  <a:moveTo>
                    <a:pt x="949" y="4399"/>
                  </a:moveTo>
                  <a:lnTo>
                    <a:pt x="0" y="4399"/>
                  </a:lnTo>
                  <a:lnTo>
                    <a:pt x="0" y="0"/>
                  </a:lnTo>
                  <a:lnTo>
                    <a:pt x="1597" y="155"/>
                  </a:lnTo>
                  <a:lnTo>
                    <a:pt x="1597" y="155"/>
                  </a:lnTo>
                  <a:cubicBezTo>
                    <a:pt x="1597" y="155"/>
                    <a:pt x="1523" y="196"/>
                    <a:pt x="1339" y="504"/>
                  </a:cubicBezTo>
                  <a:lnTo>
                    <a:pt x="1339" y="504"/>
                  </a:lnTo>
                  <a:cubicBezTo>
                    <a:pt x="1088" y="924"/>
                    <a:pt x="949" y="4399"/>
                    <a:pt x="949" y="4399"/>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2" name="Freeform 20">
              <a:extLst>
                <a:ext uri="{FF2B5EF4-FFF2-40B4-BE49-F238E27FC236}">
                  <a16:creationId xmlns:a16="http://schemas.microsoft.com/office/drawing/2014/main" id="{994C912E-6DF7-2B47-88EA-F5A839863128}"/>
                </a:ext>
              </a:extLst>
            </p:cNvPr>
            <p:cNvSpPr>
              <a:spLocks noChangeArrowheads="1"/>
            </p:cNvSpPr>
            <p:nvPr/>
          </p:nvSpPr>
          <p:spPr bwMode="auto">
            <a:xfrm>
              <a:off x="13064440" y="8519936"/>
              <a:ext cx="1042669" cy="2874542"/>
            </a:xfrm>
            <a:custGeom>
              <a:avLst/>
              <a:gdLst>
                <a:gd name="T0" fmla="*/ 648 w 1597"/>
                <a:gd name="T1" fmla="*/ 4399 h 4400"/>
                <a:gd name="T2" fmla="*/ 1596 w 1597"/>
                <a:gd name="T3" fmla="*/ 4399 h 4400"/>
                <a:gd name="T4" fmla="*/ 1596 w 1597"/>
                <a:gd name="T5" fmla="*/ 0 h 4400"/>
                <a:gd name="T6" fmla="*/ 0 w 1597"/>
                <a:gd name="T7" fmla="*/ 155 h 4400"/>
                <a:gd name="T8" fmla="*/ 0 w 1597"/>
                <a:gd name="T9" fmla="*/ 155 h 4400"/>
                <a:gd name="T10" fmla="*/ 258 w 1597"/>
                <a:gd name="T11" fmla="*/ 504 h 4400"/>
                <a:gd name="T12" fmla="*/ 258 w 1597"/>
                <a:gd name="T13" fmla="*/ 504 h 4400"/>
                <a:gd name="T14" fmla="*/ 648 w 1597"/>
                <a:gd name="T15" fmla="*/ 4399 h 4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4400">
                  <a:moveTo>
                    <a:pt x="648" y="4399"/>
                  </a:moveTo>
                  <a:lnTo>
                    <a:pt x="1596" y="4399"/>
                  </a:lnTo>
                  <a:lnTo>
                    <a:pt x="1596" y="0"/>
                  </a:lnTo>
                  <a:lnTo>
                    <a:pt x="0" y="155"/>
                  </a:lnTo>
                  <a:lnTo>
                    <a:pt x="0" y="155"/>
                  </a:lnTo>
                  <a:cubicBezTo>
                    <a:pt x="0" y="155"/>
                    <a:pt x="74" y="196"/>
                    <a:pt x="258" y="504"/>
                  </a:cubicBezTo>
                  <a:lnTo>
                    <a:pt x="258" y="504"/>
                  </a:lnTo>
                  <a:cubicBezTo>
                    <a:pt x="509" y="924"/>
                    <a:pt x="648" y="4399"/>
                    <a:pt x="648" y="4399"/>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3" name="Freeform 21">
              <a:extLst>
                <a:ext uri="{FF2B5EF4-FFF2-40B4-BE49-F238E27FC236}">
                  <a16:creationId xmlns:a16="http://schemas.microsoft.com/office/drawing/2014/main" id="{FD68E295-F7C9-7D4D-B472-50082B599DE2}"/>
                </a:ext>
              </a:extLst>
            </p:cNvPr>
            <p:cNvSpPr>
              <a:spLocks noChangeArrowheads="1"/>
            </p:cNvSpPr>
            <p:nvPr/>
          </p:nvSpPr>
          <p:spPr bwMode="auto">
            <a:xfrm>
              <a:off x="11727979" y="7601121"/>
              <a:ext cx="1224128" cy="1054191"/>
            </a:xfrm>
            <a:custGeom>
              <a:avLst/>
              <a:gdLst>
                <a:gd name="T0" fmla="*/ 0 w 1875"/>
                <a:gd name="T1" fmla="*/ 0 h 1612"/>
                <a:gd name="T2" fmla="*/ 0 w 1875"/>
                <a:gd name="T3" fmla="*/ 1507 h 1612"/>
                <a:gd name="T4" fmla="*/ 0 w 1875"/>
                <a:gd name="T5" fmla="*/ 1507 h 1612"/>
                <a:gd name="T6" fmla="*/ 1822 w 1875"/>
                <a:gd name="T7" fmla="*/ 1611 h 1612"/>
                <a:gd name="T8" fmla="*/ 1874 w 1875"/>
                <a:gd name="T9" fmla="*/ 954 h 1612"/>
                <a:gd name="T10" fmla="*/ 1822 w 1875"/>
                <a:gd name="T11" fmla="*/ 0 h 1612"/>
                <a:gd name="T12" fmla="*/ 0 w 1875"/>
                <a:gd name="T13" fmla="*/ 0 h 1612"/>
              </a:gdLst>
              <a:ahLst/>
              <a:cxnLst>
                <a:cxn ang="0">
                  <a:pos x="T0" y="T1"/>
                </a:cxn>
                <a:cxn ang="0">
                  <a:pos x="T2" y="T3"/>
                </a:cxn>
                <a:cxn ang="0">
                  <a:pos x="T4" y="T5"/>
                </a:cxn>
                <a:cxn ang="0">
                  <a:pos x="T6" y="T7"/>
                </a:cxn>
                <a:cxn ang="0">
                  <a:pos x="T8" y="T9"/>
                </a:cxn>
                <a:cxn ang="0">
                  <a:pos x="T10" y="T11"/>
                </a:cxn>
                <a:cxn ang="0">
                  <a:pos x="T12" y="T13"/>
                </a:cxn>
              </a:cxnLst>
              <a:rect l="0" t="0" r="r" b="b"/>
              <a:pathLst>
                <a:path w="1875" h="1612">
                  <a:moveTo>
                    <a:pt x="0" y="0"/>
                  </a:moveTo>
                  <a:lnTo>
                    <a:pt x="0" y="1507"/>
                  </a:lnTo>
                  <a:lnTo>
                    <a:pt x="0" y="1507"/>
                  </a:lnTo>
                  <a:cubicBezTo>
                    <a:pt x="0" y="1507"/>
                    <a:pt x="1366" y="1611"/>
                    <a:pt x="1822" y="1611"/>
                  </a:cubicBezTo>
                  <a:lnTo>
                    <a:pt x="1874" y="954"/>
                  </a:lnTo>
                  <a:lnTo>
                    <a:pt x="1822" y="0"/>
                  </a:lnTo>
                  <a:lnTo>
                    <a:pt x="0"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4" name="Freeform 22">
              <a:extLst>
                <a:ext uri="{FF2B5EF4-FFF2-40B4-BE49-F238E27FC236}">
                  <a16:creationId xmlns:a16="http://schemas.microsoft.com/office/drawing/2014/main" id="{1F6B4D3B-7429-364E-AF4D-1D84999F32C1}"/>
                </a:ext>
              </a:extLst>
            </p:cNvPr>
            <p:cNvSpPr>
              <a:spLocks noChangeArrowheads="1"/>
            </p:cNvSpPr>
            <p:nvPr/>
          </p:nvSpPr>
          <p:spPr bwMode="auto">
            <a:xfrm>
              <a:off x="12917542" y="7601121"/>
              <a:ext cx="1189566" cy="1054191"/>
            </a:xfrm>
            <a:custGeom>
              <a:avLst/>
              <a:gdLst>
                <a:gd name="T0" fmla="*/ 0 w 1822"/>
                <a:gd name="T1" fmla="*/ 0 h 1612"/>
                <a:gd name="T2" fmla="*/ 0 w 1822"/>
                <a:gd name="T3" fmla="*/ 1611 h 1612"/>
                <a:gd name="T4" fmla="*/ 0 w 1822"/>
                <a:gd name="T5" fmla="*/ 1611 h 1612"/>
                <a:gd name="T6" fmla="*/ 1821 w 1822"/>
                <a:gd name="T7" fmla="*/ 1507 h 1612"/>
                <a:gd name="T8" fmla="*/ 1821 w 1822"/>
                <a:gd name="T9" fmla="*/ 0 h 1612"/>
                <a:gd name="T10" fmla="*/ 0 w 1822"/>
                <a:gd name="T11" fmla="*/ 0 h 1612"/>
              </a:gdLst>
              <a:ahLst/>
              <a:cxnLst>
                <a:cxn ang="0">
                  <a:pos x="T0" y="T1"/>
                </a:cxn>
                <a:cxn ang="0">
                  <a:pos x="T2" y="T3"/>
                </a:cxn>
                <a:cxn ang="0">
                  <a:pos x="T4" y="T5"/>
                </a:cxn>
                <a:cxn ang="0">
                  <a:pos x="T6" y="T7"/>
                </a:cxn>
                <a:cxn ang="0">
                  <a:pos x="T8" y="T9"/>
                </a:cxn>
                <a:cxn ang="0">
                  <a:pos x="T10" y="T11"/>
                </a:cxn>
              </a:cxnLst>
              <a:rect l="0" t="0" r="r" b="b"/>
              <a:pathLst>
                <a:path w="1822" h="1612">
                  <a:moveTo>
                    <a:pt x="0" y="0"/>
                  </a:moveTo>
                  <a:lnTo>
                    <a:pt x="0" y="1611"/>
                  </a:lnTo>
                  <a:lnTo>
                    <a:pt x="0" y="1611"/>
                  </a:lnTo>
                  <a:cubicBezTo>
                    <a:pt x="456" y="1611"/>
                    <a:pt x="1821" y="1507"/>
                    <a:pt x="1821" y="1507"/>
                  </a:cubicBezTo>
                  <a:lnTo>
                    <a:pt x="1821" y="0"/>
                  </a:lnTo>
                  <a:lnTo>
                    <a:pt x="0" y="0"/>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5" name="Freeform 23">
              <a:extLst>
                <a:ext uri="{FF2B5EF4-FFF2-40B4-BE49-F238E27FC236}">
                  <a16:creationId xmlns:a16="http://schemas.microsoft.com/office/drawing/2014/main" id="{35A8AE17-F998-C14F-B1B0-DDD3558B7B83}"/>
                </a:ext>
              </a:extLst>
            </p:cNvPr>
            <p:cNvSpPr>
              <a:spLocks noChangeArrowheads="1"/>
            </p:cNvSpPr>
            <p:nvPr/>
          </p:nvSpPr>
          <p:spPr bwMode="auto">
            <a:xfrm>
              <a:off x="11612767" y="11071883"/>
              <a:ext cx="835288" cy="322594"/>
            </a:xfrm>
            <a:custGeom>
              <a:avLst/>
              <a:gdLst>
                <a:gd name="T0" fmla="*/ 1276 w 1277"/>
                <a:gd name="T1" fmla="*/ 441 h 494"/>
                <a:gd name="T2" fmla="*/ 1276 w 1277"/>
                <a:gd name="T3" fmla="*/ 441 h 494"/>
                <a:gd name="T4" fmla="*/ 1226 w 1277"/>
                <a:gd name="T5" fmla="*/ 493 h 494"/>
                <a:gd name="T6" fmla="*/ 51 w 1277"/>
                <a:gd name="T7" fmla="*/ 493 h 494"/>
                <a:gd name="T8" fmla="*/ 51 w 1277"/>
                <a:gd name="T9" fmla="*/ 493 h 494"/>
                <a:gd name="T10" fmla="*/ 0 w 1277"/>
                <a:gd name="T11" fmla="*/ 441 h 494"/>
                <a:gd name="T12" fmla="*/ 0 w 1277"/>
                <a:gd name="T13" fmla="*/ 53 h 494"/>
                <a:gd name="T14" fmla="*/ 0 w 1277"/>
                <a:gd name="T15" fmla="*/ 53 h 494"/>
                <a:gd name="T16" fmla="*/ 51 w 1277"/>
                <a:gd name="T17" fmla="*/ 0 h 494"/>
                <a:gd name="T18" fmla="*/ 1226 w 1277"/>
                <a:gd name="T19" fmla="*/ 0 h 494"/>
                <a:gd name="T20" fmla="*/ 1226 w 1277"/>
                <a:gd name="T21" fmla="*/ 0 h 494"/>
                <a:gd name="T22" fmla="*/ 1276 w 1277"/>
                <a:gd name="T23" fmla="*/ 53 h 494"/>
                <a:gd name="T24" fmla="*/ 1276 w 1277"/>
                <a:gd name="T25" fmla="*/ 441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7" h="494">
                  <a:moveTo>
                    <a:pt x="1276" y="441"/>
                  </a:moveTo>
                  <a:lnTo>
                    <a:pt x="1276" y="441"/>
                  </a:lnTo>
                  <a:cubicBezTo>
                    <a:pt x="1276" y="470"/>
                    <a:pt x="1253" y="493"/>
                    <a:pt x="1226" y="493"/>
                  </a:cubicBezTo>
                  <a:lnTo>
                    <a:pt x="51" y="493"/>
                  </a:lnTo>
                  <a:lnTo>
                    <a:pt x="51" y="493"/>
                  </a:lnTo>
                  <a:cubicBezTo>
                    <a:pt x="22" y="493"/>
                    <a:pt x="0" y="470"/>
                    <a:pt x="0" y="441"/>
                  </a:cubicBezTo>
                  <a:lnTo>
                    <a:pt x="0" y="53"/>
                  </a:lnTo>
                  <a:lnTo>
                    <a:pt x="0" y="53"/>
                  </a:lnTo>
                  <a:cubicBezTo>
                    <a:pt x="0" y="24"/>
                    <a:pt x="22" y="0"/>
                    <a:pt x="51" y="0"/>
                  </a:cubicBezTo>
                  <a:lnTo>
                    <a:pt x="1226" y="0"/>
                  </a:lnTo>
                  <a:lnTo>
                    <a:pt x="1226" y="0"/>
                  </a:lnTo>
                  <a:cubicBezTo>
                    <a:pt x="1253" y="0"/>
                    <a:pt x="1276" y="24"/>
                    <a:pt x="1276" y="53"/>
                  </a:cubicBezTo>
                  <a:lnTo>
                    <a:pt x="1276" y="441"/>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6" name="Freeform 24">
              <a:extLst>
                <a:ext uri="{FF2B5EF4-FFF2-40B4-BE49-F238E27FC236}">
                  <a16:creationId xmlns:a16="http://schemas.microsoft.com/office/drawing/2014/main" id="{D4433591-394C-A94D-B08B-A2D42BF33F19}"/>
                </a:ext>
              </a:extLst>
            </p:cNvPr>
            <p:cNvSpPr>
              <a:spLocks noChangeArrowheads="1"/>
            </p:cNvSpPr>
            <p:nvPr/>
          </p:nvSpPr>
          <p:spPr bwMode="auto">
            <a:xfrm>
              <a:off x="13375513" y="11071883"/>
              <a:ext cx="832406" cy="322594"/>
            </a:xfrm>
            <a:custGeom>
              <a:avLst/>
              <a:gdLst>
                <a:gd name="T0" fmla="*/ 1275 w 1276"/>
                <a:gd name="T1" fmla="*/ 441 h 494"/>
                <a:gd name="T2" fmla="*/ 1275 w 1276"/>
                <a:gd name="T3" fmla="*/ 441 h 494"/>
                <a:gd name="T4" fmla="*/ 1225 w 1276"/>
                <a:gd name="T5" fmla="*/ 493 h 494"/>
                <a:gd name="T6" fmla="*/ 50 w 1276"/>
                <a:gd name="T7" fmla="*/ 493 h 494"/>
                <a:gd name="T8" fmla="*/ 50 w 1276"/>
                <a:gd name="T9" fmla="*/ 493 h 494"/>
                <a:gd name="T10" fmla="*/ 0 w 1276"/>
                <a:gd name="T11" fmla="*/ 441 h 494"/>
                <a:gd name="T12" fmla="*/ 0 w 1276"/>
                <a:gd name="T13" fmla="*/ 53 h 494"/>
                <a:gd name="T14" fmla="*/ 0 w 1276"/>
                <a:gd name="T15" fmla="*/ 53 h 494"/>
                <a:gd name="T16" fmla="*/ 50 w 1276"/>
                <a:gd name="T17" fmla="*/ 0 h 494"/>
                <a:gd name="T18" fmla="*/ 1225 w 1276"/>
                <a:gd name="T19" fmla="*/ 0 h 494"/>
                <a:gd name="T20" fmla="*/ 1225 w 1276"/>
                <a:gd name="T21" fmla="*/ 0 h 494"/>
                <a:gd name="T22" fmla="*/ 1275 w 1276"/>
                <a:gd name="T23" fmla="*/ 53 h 494"/>
                <a:gd name="T24" fmla="*/ 1275 w 1276"/>
                <a:gd name="T25" fmla="*/ 441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6" h="494">
                  <a:moveTo>
                    <a:pt x="1275" y="441"/>
                  </a:moveTo>
                  <a:lnTo>
                    <a:pt x="1275" y="441"/>
                  </a:lnTo>
                  <a:cubicBezTo>
                    <a:pt x="1275" y="470"/>
                    <a:pt x="1253" y="493"/>
                    <a:pt x="1225" y="493"/>
                  </a:cubicBezTo>
                  <a:lnTo>
                    <a:pt x="50" y="493"/>
                  </a:lnTo>
                  <a:lnTo>
                    <a:pt x="50" y="493"/>
                  </a:lnTo>
                  <a:cubicBezTo>
                    <a:pt x="23" y="493"/>
                    <a:pt x="0" y="470"/>
                    <a:pt x="0" y="441"/>
                  </a:cubicBezTo>
                  <a:lnTo>
                    <a:pt x="0" y="53"/>
                  </a:lnTo>
                  <a:lnTo>
                    <a:pt x="0" y="53"/>
                  </a:lnTo>
                  <a:cubicBezTo>
                    <a:pt x="0" y="24"/>
                    <a:pt x="23" y="0"/>
                    <a:pt x="50" y="0"/>
                  </a:cubicBezTo>
                  <a:lnTo>
                    <a:pt x="1225" y="0"/>
                  </a:lnTo>
                  <a:lnTo>
                    <a:pt x="1225" y="0"/>
                  </a:lnTo>
                  <a:cubicBezTo>
                    <a:pt x="1253" y="0"/>
                    <a:pt x="1275" y="24"/>
                    <a:pt x="1275" y="53"/>
                  </a:cubicBezTo>
                  <a:lnTo>
                    <a:pt x="1275" y="441"/>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7" name="Freeform 25">
              <a:extLst>
                <a:ext uri="{FF2B5EF4-FFF2-40B4-BE49-F238E27FC236}">
                  <a16:creationId xmlns:a16="http://schemas.microsoft.com/office/drawing/2014/main" id="{0C98FCE7-A5DB-D443-8AF2-8CB88E43497A}"/>
                </a:ext>
              </a:extLst>
            </p:cNvPr>
            <p:cNvSpPr>
              <a:spLocks noChangeArrowheads="1"/>
            </p:cNvSpPr>
            <p:nvPr/>
          </p:nvSpPr>
          <p:spPr bwMode="auto">
            <a:xfrm>
              <a:off x="11621406" y="5478336"/>
              <a:ext cx="1336460" cy="2384890"/>
            </a:xfrm>
            <a:custGeom>
              <a:avLst/>
              <a:gdLst>
                <a:gd name="T0" fmla="*/ 585 w 2048"/>
                <a:gd name="T1" fmla="*/ 0 h 3653"/>
                <a:gd name="T2" fmla="*/ 585 w 2048"/>
                <a:gd name="T3" fmla="*/ 0 h 3653"/>
                <a:gd name="T4" fmla="*/ 0 w 2048"/>
                <a:gd name="T5" fmla="*/ 666 h 3653"/>
                <a:gd name="T6" fmla="*/ 164 w 2048"/>
                <a:gd name="T7" fmla="*/ 3652 h 3653"/>
                <a:gd name="T8" fmla="*/ 1995 w 2048"/>
                <a:gd name="T9" fmla="*/ 3652 h 3653"/>
                <a:gd name="T10" fmla="*/ 2047 w 2048"/>
                <a:gd name="T11" fmla="*/ 2015 h 3653"/>
                <a:gd name="T12" fmla="*/ 1995 w 2048"/>
                <a:gd name="T13" fmla="*/ 0 h 3653"/>
                <a:gd name="T14" fmla="*/ 585 w 2048"/>
                <a:gd name="T15" fmla="*/ 0 h 36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8" h="3653">
                  <a:moveTo>
                    <a:pt x="585" y="0"/>
                  </a:moveTo>
                  <a:lnTo>
                    <a:pt x="585" y="0"/>
                  </a:lnTo>
                  <a:cubicBezTo>
                    <a:pt x="262" y="0"/>
                    <a:pt x="0" y="241"/>
                    <a:pt x="0" y="666"/>
                  </a:cubicBezTo>
                  <a:lnTo>
                    <a:pt x="164" y="3652"/>
                  </a:lnTo>
                  <a:lnTo>
                    <a:pt x="1995" y="3652"/>
                  </a:lnTo>
                  <a:lnTo>
                    <a:pt x="2047" y="2015"/>
                  </a:lnTo>
                  <a:lnTo>
                    <a:pt x="1995" y="0"/>
                  </a:lnTo>
                  <a:lnTo>
                    <a:pt x="585"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8" name="Freeform 26">
              <a:extLst>
                <a:ext uri="{FF2B5EF4-FFF2-40B4-BE49-F238E27FC236}">
                  <a16:creationId xmlns:a16="http://schemas.microsoft.com/office/drawing/2014/main" id="{1CE7F78E-EA14-0A46-A018-F2A0E1B3813A}"/>
                </a:ext>
              </a:extLst>
            </p:cNvPr>
            <p:cNvSpPr>
              <a:spLocks noChangeArrowheads="1"/>
            </p:cNvSpPr>
            <p:nvPr/>
          </p:nvSpPr>
          <p:spPr bwMode="auto">
            <a:xfrm>
              <a:off x="12917542" y="5478336"/>
              <a:ext cx="1304778" cy="2384890"/>
            </a:xfrm>
            <a:custGeom>
              <a:avLst/>
              <a:gdLst>
                <a:gd name="T0" fmla="*/ 1997 w 1998"/>
                <a:gd name="T1" fmla="*/ 666 h 3653"/>
                <a:gd name="T2" fmla="*/ 1997 w 1998"/>
                <a:gd name="T3" fmla="*/ 666 h 3653"/>
                <a:gd name="T4" fmla="*/ 1413 w 1998"/>
                <a:gd name="T5" fmla="*/ 0 h 3653"/>
                <a:gd name="T6" fmla="*/ 0 w 1998"/>
                <a:gd name="T7" fmla="*/ 0 h 3653"/>
                <a:gd name="T8" fmla="*/ 0 w 1998"/>
                <a:gd name="T9" fmla="*/ 3652 h 3653"/>
                <a:gd name="T10" fmla="*/ 1821 w 1998"/>
                <a:gd name="T11" fmla="*/ 3652 h 3653"/>
                <a:gd name="T12" fmla="*/ 1997 w 1998"/>
                <a:gd name="T13" fmla="*/ 666 h 3653"/>
              </a:gdLst>
              <a:ahLst/>
              <a:cxnLst>
                <a:cxn ang="0">
                  <a:pos x="T0" y="T1"/>
                </a:cxn>
                <a:cxn ang="0">
                  <a:pos x="T2" y="T3"/>
                </a:cxn>
                <a:cxn ang="0">
                  <a:pos x="T4" y="T5"/>
                </a:cxn>
                <a:cxn ang="0">
                  <a:pos x="T6" y="T7"/>
                </a:cxn>
                <a:cxn ang="0">
                  <a:pos x="T8" y="T9"/>
                </a:cxn>
                <a:cxn ang="0">
                  <a:pos x="T10" y="T11"/>
                </a:cxn>
                <a:cxn ang="0">
                  <a:pos x="T12" y="T13"/>
                </a:cxn>
              </a:cxnLst>
              <a:rect l="0" t="0" r="r" b="b"/>
              <a:pathLst>
                <a:path w="1998" h="3653">
                  <a:moveTo>
                    <a:pt x="1997" y="666"/>
                  </a:moveTo>
                  <a:lnTo>
                    <a:pt x="1997" y="666"/>
                  </a:lnTo>
                  <a:cubicBezTo>
                    <a:pt x="1997" y="241"/>
                    <a:pt x="1735" y="0"/>
                    <a:pt x="1413" y="0"/>
                  </a:cubicBezTo>
                  <a:lnTo>
                    <a:pt x="0" y="0"/>
                  </a:lnTo>
                  <a:lnTo>
                    <a:pt x="0" y="3652"/>
                  </a:lnTo>
                  <a:lnTo>
                    <a:pt x="1821" y="3652"/>
                  </a:lnTo>
                  <a:lnTo>
                    <a:pt x="1997" y="666"/>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9" name="Freeform 27">
              <a:extLst>
                <a:ext uri="{FF2B5EF4-FFF2-40B4-BE49-F238E27FC236}">
                  <a16:creationId xmlns:a16="http://schemas.microsoft.com/office/drawing/2014/main" id="{7A5120E6-BD49-1546-9348-F23FA9615E82}"/>
                </a:ext>
              </a:extLst>
            </p:cNvPr>
            <p:cNvSpPr>
              <a:spLocks noChangeArrowheads="1"/>
            </p:cNvSpPr>
            <p:nvPr/>
          </p:nvSpPr>
          <p:spPr bwMode="auto">
            <a:xfrm>
              <a:off x="12064973" y="5478337"/>
              <a:ext cx="717196" cy="780563"/>
            </a:xfrm>
            <a:custGeom>
              <a:avLst/>
              <a:gdLst>
                <a:gd name="T0" fmla="*/ 517 w 1096"/>
                <a:gd name="T1" fmla="*/ 1193 h 1194"/>
                <a:gd name="T2" fmla="*/ 1095 w 1096"/>
                <a:gd name="T3" fmla="*/ 574 h 1194"/>
                <a:gd name="T4" fmla="*/ 342 w 1096"/>
                <a:gd name="T5" fmla="*/ 0 h 1194"/>
                <a:gd name="T6" fmla="*/ 0 w 1096"/>
                <a:gd name="T7" fmla="*/ 0 h 1194"/>
                <a:gd name="T8" fmla="*/ 517 w 1096"/>
                <a:gd name="T9" fmla="*/ 1193 h 1194"/>
              </a:gdLst>
              <a:ahLst/>
              <a:cxnLst>
                <a:cxn ang="0">
                  <a:pos x="T0" y="T1"/>
                </a:cxn>
                <a:cxn ang="0">
                  <a:pos x="T2" y="T3"/>
                </a:cxn>
                <a:cxn ang="0">
                  <a:pos x="T4" y="T5"/>
                </a:cxn>
                <a:cxn ang="0">
                  <a:pos x="T6" y="T7"/>
                </a:cxn>
                <a:cxn ang="0">
                  <a:pos x="T8" y="T9"/>
                </a:cxn>
              </a:cxnLst>
              <a:rect l="0" t="0" r="r" b="b"/>
              <a:pathLst>
                <a:path w="1096" h="1194">
                  <a:moveTo>
                    <a:pt x="517" y="1193"/>
                  </a:moveTo>
                  <a:lnTo>
                    <a:pt x="1095" y="574"/>
                  </a:lnTo>
                  <a:lnTo>
                    <a:pt x="342" y="0"/>
                  </a:lnTo>
                  <a:lnTo>
                    <a:pt x="0" y="0"/>
                  </a:lnTo>
                  <a:lnTo>
                    <a:pt x="517" y="1193"/>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 name="Freeform 28">
              <a:extLst>
                <a:ext uri="{FF2B5EF4-FFF2-40B4-BE49-F238E27FC236}">
                  <a16:creationId xmlns:a16="http://schemas.microsoft.com/office/drawing/2014/main" id="{60B826E7-DE84-B841-9796-3B952D809FA8}"/>
                </a:ext>
              </a:extLst>
            </p:cNvPr>
            <p:cNvSpPr>
              <a:spLocks noChangeArrowheads="1"/>
            </p:cNvSpPr>
            <p:nvPr/>
          </p:nvSpPr>
          <p:spPr bwMode="auto">
            <a:xfrm>
              <a:off x="13067318" y="5478337"/>
              <a:ext cx="714315" cy="780563"/>
            </a:xfrm>
            <a:custGeom>
              <a:avLst/>
              <a:gdLst>
                <a:gd name="T0" fmla="*/ 577 w 1095"/>
                <a:gd name="T1" fmla="*/ 1193 h 1194"/>
                <a:gd name="T2" fmla="*/ 0 w 1095"/>
                <a:gd name="T3" fmla="*/ 568 h 1194"/>
                <a:gd name="T4" fmla="*/ 759 w 1095"/>
                <a:gd name="T5" fmla="*/ 0 h 1194"/>
                <a:gd name="T6" fmla="*/ 1094 w 1095"/>
                <a:gd name="T7" fmla="*/ 0 h 1194"/>
                <a:gd name="T8" fmla="*/ 577 w 1095"/>
                <a:gd name="T9" fmla="*/ 1193 h 1194"/>
              </a:gdLst>
              <a:ahLst/>
              <a:cxnLst>
                <a:cxn ang="0">
                  <a:pos x="T0" y="T1"/>
                </a:cxn>
                <a:cxn ang="0">
                  <a:pos x="T2" y="T3"/>
                </a:cxn>
                <a:cxn ang="0">
                  <a:pos x="T4" y="T5"/>
                </a:cxn>
                <a:cxn ang="0">
                  <a:pos x="T6" y="T7"/>
                </a:cxn>
                <a:cxn ang="0">
                  <a:pos x="T8" y="T9"/>
                </a:cxn>
              </a:cxnLst>
              <a:rect l="0" t="0" r="r" b="b"/>
              <a:pathLst>
                <a:path w="1095" h="1194">
                  <a:moveTo>
                    <a:pt x="577" y="1193"/>
                  </a:moveTo>
                  <a:lnTo>
                    <a:pt x="0" y="568"/>
                  </a:lnTo>
                  <a:lnTo>
                    <a:pt x="759" y="0"/>
                  </a:lnTo>
                  <a:lnTo>
                    <a:pt x="1094" y="0"/>
                  </a:lnTo>
                  <a:lnTo>
                    <a:pt x="577" y="1193"/>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1" name="Freeform 29">
              <a:extLst>
                <a:ext uri="{FF2B5EF4-FFF2-40B4-BE49-F238E27FC236}">
                  <a16:creationId xmlns:a16="http://schemas.microsoft.com/office/drawing/2014/main" id="{529E0E0B-FD09-7345-8C0E-385E13DF3EAE}"/>
                </a:ext>
              </a:extLst>
            </p:cNvPr>
            <p:cNvSpPr>
              <a:spLocks noChangeArrowheads="1"/>
            </p:cNvSpPr>
            <p:nvPr/>
          </p:nvSpPr>
          <p:spPr bwMode="auto">
            <a:xfrm>
              <a:off x="12885860" y="5443774"/>
              <a:ext cx="676870" cy="766160"/>
            </a:xfrm>
            <a:custGeom>
              <a:avLst/>
              <a:gdLst>
                <a:gd name="T0" fmla="*/ 51 w 1036"/>
                <a:gd name="T1" fmla="*/ 0 h 1173"/>
                <a:gd name="T2" fmla="*/ 0 w 1036"/>
                <a:gd name="T3" fmla="*/ 493 h 1173"/>
                <a:gd name="T4" fmla="*/ 51 w 1036"/>
                <a:gd name="T5" fmla="*/ 1168 h 1173"/>
                <a:gd name="T6" fmla="*/ 53 w 1036"/>
                <a:gd name="T7" fmla="*/ 1172 h 1173"/>
                <a:gd name="T8" fmla="*/ 278 w 1036"/>
                <a:gd name="T9" fmla="*/ 619 h 1173"/>
                <a:gd name="T10" fmla="*/ 1035 w 1036"/>
                <a:gd name="T11" fmla="*/ 51 h 1173"/>
                <a:gd name="T12" fmla="*/ 51 w 1036"/>
                <a:gd name="T13" fmla="*/ 0 h 1173"/>
              </a:gdLst>
              <a:ahLst/>
              <a:cxnLst>
                <a:cxn ang="0">
                  <a:pos x="T0" y="T1"/>
                </a:cxn>
                <a:cxn ang="0">
                  <a:pos x="T2" y="T3"/>
                </a:cxn>
                <a:cxn ang="0">
                  <a:pos x="T4" y="T5"/>
                </a:cxn>
                <a:cxn ang="0">
                  <a:pos x="T6" y="T7"/>
                </a:cxn>
                <a:cxn ang="0">
                  <a:pos x="T8" y="T9"/>
                </a:cxn>
                <a:cxn ang="0">
                  <a:pos x="T10" y="T11"/>
                </a:cxn>
                <a:cxn ang="0">
                  <a:pos x="T12" y="T13"/>
                </a:cxn>
              </a:cxnLst>
              <a:rect l="0" t="0" r="r" b="b"/>
              <a:pathLst>
                <a:path w="1036" h="1173">
                  <a:moveTo>
                    <a:pt x="51" y="0"/>
                  </a:moveTo>
                  <a:lnTo>
                    <a:pt x="0" y="493"/>
                  </a:lnTo>
                  <a:lnTo>
                    <a:pt x="51" y="1168"/>
                  </a:lnTo>
                  <a:lnTo>
                    <a:pt x="53" y="1172"/>
                  </a:lnTo>
                  <a:lnTo>
                    <a:pt x="278" y="619"/>
                  </a:lnTo>
                  <a:lnTo>
                    <a:pt x="1035" y="51"/>
                  </a:lnTo>
                  <a:lnTo>
                    <a:pt x="51" y="0"/>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2" name="Freeform 30">
              <a:extLst>
                <a:ext uri="{FF2B5EF4-FFF2-40B4-BE49-F238E27FC236}">
                  <a16:creationId xmlns:a16="http://schemas.microsoft.com/office/drawing/2014/main" id="{35F27D20-56BD-3E4B-AA12-3FCE252FBB29}"/>
                </a:ext>
              </a:extLst>
            </p:cNvPr>
            <p:cNvSpPr>
              <a:spLocks noChangeArrowheads="1"/>
            </p:cNvSpPr>
            <p:nvPr/>
          </p:nvSpPr>
          <p:spPr bwMode="auto">
            <a:xfrm>
              <a:off x="12289637" y="5443772"/>
              <a:ext cx="630787" cy="763281"/>
            </a:xfrm>
            <a:custGeom>
              <a:avLst/>
              <a:gdLst>
                <a:gd name="T0" fmla="*/ 0 w 964"/>
                <a:gd name="T1" fmla="*/ 51 h 1169"/>
                <a:gd name="T2" fmla="*/ 753 w 964"/>
                <a:gd name="T3" fmla="*/ 625 h 1169"/>
                <a:gd name="T4" fmla="*/ 963 w 964"/>
                <a:gd name="T5" fmla="*/ 1168 h 1169"/>
                <a:gd name="T6" fmla="*/ 963 w 964"/>
                <a:gd name="T7" fmla="*/ 0 h 1169"/>
                <a:gd name="T8" fmla="*/ 0 w 964"/>
                <a:gd name="T9" fmla="*/ 51 h 1169"/>
              </a:gdLst>
              <a:ahLst/>
              <a:cxnLst>
                <a:cxn ang="0">
                  <a:pos x="T0" y="T1"/>
                </a:cxn>
                <a:cxn ang="0">
                  <a:pos x="T2" y="T3"/>
                </a:cxn>
                <a:cxn ang="0">
                  <a:pos x="T4" y="T5"/>
                </a:cxn>
                <a:cxn ang="0">
                  <a:pos x="T6" y="T7"/>
                </a:cxn>
                <a:cxn ang="0">
                  <a:pos x="T8" y="T9"/>
                </a:cxn>
              </a:cxnLst>
              <a:rect l="0" t="0" r="r" b="b"/>
              <a:pathLst>
                <a:path w="964" h="1169">
                  <a:moveTo>
                    <a:pt x="0" y="51"/>
                  </a:moveTo>
                  <a:lnTo>
                    <a:pt x="753" y="625"/>
                  </a:lnTo>
                  <a:lnTo>
                    <a:pt x="963" y="1168"/>
                  </a:lnTo>
                  <a:lnTo>
                    <a:pt x="963" y="0"/>
                  </a:lnTo>
                  <a:lnTo>
                    <a:pt x="0" y="51"/>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3" name="Freeform 31">
              <a:extLst>
                <a:ext uri="{FF2B5EF4-FFF2-40B4-BE49-F238E27FC236}">
                  <a16:creationId xmlns:a16="http://schemas.microsoft.com/office/drawing/2014/main" id="{817519DC-AFAD-DD4C-957D-95EBD15F8CFF}"/>
                </a:ext>
              </a:extLst>
            </p:cNvPr>
            <p:cNvSpPr>
              <a:spLocks noChangeArrowheads="1"/>
            </p:cNvSpPr>
            <p:nvPr/>
          </p:nvSpPr>
          <p:spPr bwMode="auto">
            <a:xfrm>
              <a:off x="11955522" y="5452415"/>
              <a:ext cx="221784" cy="2410812"/>
            </a:xfrm>
            <a:custGeom>
              <a:avLst/>
              <a:gdLst>
                <a:gd name="T0" fmla="*/ 340 w 341"/>
                <a:gd name="T1" fmla="*/ 3689 h 3690"/>
                <a:gd name="T2" fmla="*/ 340 w 341"/>
                <a:gd name="T3" fmla="*/ 69 h 3690"/>
                <a:gd name="T4" fmla="*/ 340 w 341"/>
                <a:gd name="T5" fmla="*/ 69 h 3690"/>
                <a:gd name="T6" fmla="*/ 271 w 341"/>
                <a:gd name="T7" fmla="*/ 0 h 3690"/>
                <a:gd name="T8" fmla="*/ 69 w 341"/>
                <a:gd name="T9" fmla="*/ 0 h 3690"/>
                <a:gd name="T10" fmla="*/ 69 w 341"/>
                <a:gd name="T11" fmla="*/ 0 h 3690"/>
                <a:gd name="T12" fmla="*/ 0 w 341"/>
                <a:gd name="T13" fmla="*/ 69 h 3690"/>
                <a:gd name="T14" fmla="*/ 0 w 341"/>
                <a:gd name="T15" fmla="*/ 3689 h 3690"/>
                <a:gd name="T16" fmla="*/ 340 w 341"/>
                <a:gd name="T17" fmla="*/ 3689 h 3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3690">
                  <a:moveTo>
                    <a:pt x="340" y="3689"/>
                  </a:moveTo>
                  <a:lnTo>
                    <a:pt x="340" y="69"/>
                  </a:lnTo>
                  <a:lnTo>
                    <a:pt x="340" y="69"/>
                  </a:lnTo>
                  <a:cubicBezTo>
                    <a:pt x="340" y="31"/>
                    <a:pt x="309" y="0"/>
                    <a:pt x="271" y="0"/>
                  </a:cubicBezTo>
                  <a:lnTo>
                    <a:pt x="69" y="0"/>
                  </a:lnTo>
                  <a:lnTo>
                    <a:pt x="69" y="0"/>
                  </a:lnTo>
                  <a:cubicBezTo>
                    <a:pt x="31" y="0"/>
                    <a:pt x="0" y="31"/>
                    <a:pt x="0" y="69"/>
                  </a:cubicBezTo>
                  <a:lnTo>
                    <a:pt x="0" y="3689"/>
                  </a:lnTo>
                  <a:lnTo>
                    <a:pt x="340" y="3689"/>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4" name="Freeform 32">
              <a:extLst>
                <a:ext uri="{FF2B5EF4-FFF2-40B4-BE49-F238E27FC236}">
                  <a16:creationId xmlns:a16="http://schemas.microsoft.com/office/drawing/2014/main" id="{820A3D9D-B91D-EE4C-91D8-6598AC3C5946}"/>
                </a:ext>
              </a:extLst>
            </p:cNvPr>
            <p:cNvSpPr>
              <a:spLocks noChangeArrowheads="1"/>
            </p:cNvSpPr>
            <p:nvPr/>
          </p:nvSpPr>
          <p:spPr bwMode="auto">
            <a:xfrm>
              <a:off x="13637618" y="5452415"/>
              <a:ext cx="221784" cy="2410812"/>
            </a:xfrm>
            <a:custGeom>
              <a:avLst/>
              <a:gdLst>
                <a:gd name="T0" fmla="*/ 339 w 340"/>
                <a:gd name="T1" fmla="*/ 3689 h 3690"/>
                <a:gd name="T2" fmla="*/ 339 w 340"/>
                <a:gd name="T3" fmla="*/ 69 h 3690"/>
                <a:gd name="T4" fmla="*/ 339 w 340"/>
                <a:gd name="T5" fmla="*/ 69 h 3690"/>
                <a:gd name="T6" fmla="*/ 271 w 340"/>
                <a:gd name="T7" fmla="*/ 0 h 3690"/>
                <a:gd name="T8" fmla="*/ 69 w 340"/>
                <a:gd name="T9" fmla="*/ 0 h 3690"/>
                <a:gd name="T10" fmla="*/ 69 w 340"/>
                <a:gd name="T11" fmla="*/ 0 h 3690"/>
                <a:gd name="T12" fmla="*/ 0 w 340"/>
                <a:gd name="T13" fmla="*/ 69 h 3690"/>
                <a:gd name="T14" fmla="*/ 0 w 340"/>
                <a:gd name="T15" fmla="*/ 3689 h 3690"/>
                <a:gd name="T16" fmla="*/ 339 w 340"/>
                <a:gd name="T17" fmla="*/ 3689 h 3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3690">
                  <a:moveTo>
                    <a:pt x="339" y="3689"/>
                  </a:moveTo>
                  <a:lnTo>
                    <a:pt x="339" y="69"/>
                  </a:lnTo>
                  <a:lnTo>
                    <a:pt x="339" y="69"/>
                  </a:lnTo>
                  <a:cubicBezTo>
                    <a:pt x="339" y="31"/>
                    <a:pt x="309" y="0"/>
                    <a:pt x="271" y="0"/>
                  </a:cubicBezTo>
                  <a:lnTo>
                    <a:pt x="69" y="0"/>
                  </a:lnTo>
                  <a:lnTo>
                    <a:pt x="69" y="0"/>
                  </a:lnTo>
                  <a:cubicBezTo>
                    <a:pt x="31" y="0"/>
                    <a:pt x="0" y="31"/>
                    <a:pt x="0" y="69"/>
                  </a:cubicBezTo>
                  <a:lnTo>
                    <a:pt x="0" y="3689"/>
                  </a:lnTo>
                  <a:lnTo>
                    <a:pt x="339" y="3689"/>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5" name="Freeform 33">
              <a:extLst>
                <a:ext uri="{FF2B5EF4-FFF2-40B4-BE49-F238E27FC236}">
                  <a16:creationId xmlns:a16="http://schemas.microsoft.com/office/drawing/2014/main" id="{525BF711-5478-D948-B8F5-A66BF47BC37D}"/>
                </a:ext>
              </a:extLst>
            </p:cNvPr>
            <p:cNvSpPr>
              <a:spLocks noChangeArrowheads="1"/>
            </p:cNvSpPr>
            <p:nvPr/>
          </p:nvSpPr>
          <p:spPr bwMode="auto">
            <a:xfrm>
              <a:off x="11903676" y="7759536"/>
              <a:ext cx="325475" cy="325475"/>
            </a:xfrm>
            <a:custGeom>
              <a:avLst/>
              <a:gdLst>
                <a:gd name="T0" fmla="*/ 499 w 500"/>
                <a:gd name="T1" fmla="*/ 348 h 500"/>
                <a:gd name="T2" fmla="*/ 499 w 500"/>
                <a:gd name="T3" fmla="*/ 348 h 500"/>
                <a:gd name="T4" fmla="*/ 348 w 500"/>
                <a:gd name="T5" fmla="*/ 499 h 500"/>
                <a:gd name="T6" fmla="*/ 150 w 500"/>
                <a:gd name="T7" fmla="*/ 499 h 500"/>
                <a:gd name="T8" fmla="*/ 150 w 500"/>
                <a:gd name="T9" fmla="*/ 499 h 500"/>
                <a:gd name="T10" fmla="*/ 0 w 500"/>
                <a:gd name="T11" fmla="*/ 348 h 500"/>
                <a:gd name="T12" fmla="*/ 0 w 500"/>
                <a:gd name="T13" fmla="*/ 151 h 500"/>
                <a:gd name="T14" fmla="*/ 0 w 500"/>
                <a:gd name="T15" fmla="*/ 151 h 500"/>
                <a:gd name="T16" fmla="*/ 150 w 500"/>
                <a:gd name="T17" fmla="*/ 0 h 500"/>
                <a:gd name="T18" fmla="*/ 348 w 500"/>
                <a:gd name="T19" fmla="*/ 0 h 500"/>
                <a:gd name="T20" fmla="*/ 348 w 500"/>
                <a:gd name="T21" fmla="*/ 0 h 500"/>
                <a:gd name="T22" fmla="*/ 499 w 500"/>
                <a:gd name="T23" fmla="*/ 151 h 500"/>
                <a:gd name="T24" fmla="*/ 499 w 500"/>
                <a:gd name="T25" fmla="*/ 348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0" h="500">
                  <a:moveTo>
                    <a:pt x="499" y="348"/>
                  </a:moveTo>
                  <a:lnTo>
                    <a:pt x="499" y="348"/>
                  </a:lnTo>
                  <a:cubicBezTo>
                    <a:pt x="499" y="432"/>
                    <a:pt x="431" y="499"/>
                    <a:pt x="348" y="499"/>
                  </a:cubicBezTo>
                  <a:lnTo>
                    <a:pt x="150" y="499"/>
                  </a:lnTo>
                  <a:lnTo>
                    <a:pt x="150" y="499"/>
                  </a:lnTo>
                  <a:cubicBezTo>
                    <a:pt x="67" y="499"/>
                    <a:pt x="0" y="432"/>
                    <a:pt x="0" y="348"/>
                  </a:cubicBezTo>
                  <a:lnTo>
                    <a:pt x="0" y="151"/>
                  </a:lnTo>
                  <a:lnTo>
                    <a:pt x="0" y="151"/>
                  </a:lnTo>
                  <a:cubicBezTo>
                    <a:pt x="0" y="67"/>
                    <a:pt x="67" y="0"/>
                    <a:pt x="150" y="0"/>
                  </a:cubicBezTo>
                  <a:lnTo>
                    <a:pt x="348" y="0"/>
                  </a:lnTo>
                  <a:lnTo>
                    <a:pt x="348" y="0"/>
                  </a:lnTo>
                  <a:cubicBezTo>
                    <a:pt x="431" y="0"/>
                    <a:pt x="499" y="67"/>
                    <a:pt x="499" y="151"/>
                  </a:cubicBezTo>
                  <a:lnTo>
                    <a:pt x="499" y="348"/>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6" name="Freeform 34">
              <a:extLst>
                <a:ext uri="{FF2B5EF4-FFF2-40B4-BE49-F238E27FC236}">
                  <a16:creationId xmlns:a16="http://schemas.microsoft.com/office/drawing/2014/main" id="{D0E76DA6-02F9-6A4B-A261-1FF0A7F507AE}"/>
                </a:ext>
              </a:extLst>
            </p:cNvPr>
            <p:cNvSpPr>
              <a:spLocks noChangeArrowheads="1"/>
            </p:cNvSpPr>
            <p:nvPr/>
          </p:nvSpPr>
          <p:spPr bwMode="auto">
            <a:xfrm>
              <a:off x="13585773" y="7759536"/>
              <a:ext cx="325475" cy="325475"/>
            </a:xfrm>
            <a:custGeom>
              <a:avLst/>
              <a:gdLst>
                <a:gd name="T0" fmla="*/ 498 w 499"/>
                <a:gd name="T1" fmla="*/ 348 h 500"/>
                <a:gd name="T2" fmla="*/ 498 w 499"/>
                <a:gd name="T3" fmla="*/ 348 h 500"/>
                <a:gd name="T4" fmla="*/ 348 w 499"/>
                <a:gd name="T5" fmla="*/ 499 h 500"/>
                <a:gd name="T6" fmla="*/ 151 w 499"/>
                <a:gd name="T7" fmla="*/ 499 h 500"/>
                <a:gd name="T8" fmla="*/ 151 w 499"/>
                <a:gd name="T9" fmla="*/ 499 h 500"/>
                <a:gd name="T10" fmla="*/ 0 w 499"/>
                <a:gd name="T11" fmla="*/ 348 h 500"/>
                <a:gd name="T12" fmla="*/ 0 w 499"/>
                <a:gd name="T13" fmla="*/ 151 h 500"/>
                <a:gd name="T14" fmla="*/ 0 w 499"/>
                <a:gd name="T15" fmla="*/ 151 h 500"/>
                <a:gd name="T16" fmla="*/ 151 w 499"/>
                <a:gd name="T17" fmla="*/ 0 h 500"/>
                <a:gd name="T18" fmla="*/ 348 w 499"/>
                <a:gd name="T19" fmla="*/ 0 h 500"/>
                <a:gd name="T20" fmla="*/ 348 w 499"/>
                <a:gd name="T21" fmla="*/ 0 h 500"/>
                <a:gd name="T22" fmla="*/ 498 w 499"/>
                <a:gd name="T23" fmla="*/ 151 h 500"/>
                <a:gd name="T24" fmla="*/ 498 w 499"/>
                <a:gd name="T25" fmla="*/ 348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9" h="500">
                  <a:moveTo>
                    <a:pt x="498" y="348"/>
                  </a:moveTo>
                  <a:lnTo>
                    <a:pt x="498" y="348"/>
                  </a:lnTo>
                  <a:cubicBezTo>
                    <a:pt x="498" y="432"/>
                    <a:pt x="431" y="499"/>
                    <a:pt x="348" y="499"/>
                  </a:cubicBezTo>
                  <a:lnTo>
                    <a:pt x="151" y="499"/>
                  </a:lnTo>
                  <a:lnTo>
                    <a:pt x="151" y="499"/>
                  </a:lnTo>
                  <a:cubicBezTo>
                    <a:pt x="68" y="499"/>
                    <a:pt x="0" y="432"/>
                    <a:pt x="0" y="348"/>
                  </a:cubicBezTo>
                  <a:lnTo>
                    <a:pt x="0" y="151"/>
                  </a:lnTo>
                  <a:lnTo>
                    <a:pt x="0" y="151"/>
                  </a:lnTo>
                  <a:cubicBezTo>
                    <a:pt x="0" y="67"/>
                    <a:pt x="68" y="0"/>
                    <a:pt x="151" y="0"/>
                  </a:cubicBezTo>
                  <a:lnTo>
                    <a:pt x="348" y="0"/>
                  </a:lnTo>
                  <a:lnTo>
                    <a:pt x="348" y="0"/>
                  </a:lnTo>
                  <a:cubicBezTo>
                    <a:pt x="431" y="0"/>
                    <a:pt x="498" y="67"/>
                    <a:pt x="498" y="151"/>
                  </a:cubicBezTo>
                  <a:lnTo>
                    <a:pt x="498" y="348"/>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7" name="Freeform 35">
              <a:extLst>
                <a:ext uri="{FF2B5EF4-FFF2-40B4-BE49-F238E27FC236}">
                  <a16:creationId xmlns:a16="http://schemas.microsoft.com/office/drawing/2014/main" id="{9337C666-FB01-B140-8414-6A7461930CC7}"/>
                </a:ext>
              </a:extLst>
            </p:cNvPr>
            <p:cNvSpPr>
              <a:spLocks noChangeArrowheads="1"/>
            </p:cNvSpPr>
            <p:nvPr/>
          </p:nvSpPr>
          <p:spPr bwMode="auto">
            <a:xfrm>
              <a:off x="12001607" y="3061763"/>
              <a:ext cx="400363" cy="195861"/>
            </a:xfrm>
            <a:custGeom>
              <a:avLst/>
              <a:gdLst>
                <a:gd name="T0" fmla="*/ 316 w 612"/>
                <a:gd name="T1" fmla="*/ 301 h 302"/>
                <a:gd name="T2" fmla="*/ 316 w 612"/>
                <a:gd name="T3" fmla="*/ 301 h 302"/>
                <a:gd name="T4" fmla="*/ 22 w 612"/>
                <a:gd name="T5" fmla="*/ 128 h 302"/>
                <a:gd name="T6" fmla="*/ 22 w 612"/>
                <a:gd name="T7" fmla="*/ 128 h 302"/>
                <a:gd name="T8" fmla="*/ 50 w 612"/>
                <a:gd name="T9" fmla="*/ 22 h 302"/>
                <a:gd name="T10" fmla="*/ 50 w 612"/>
                <a:gd name="T11" fmla="*/ 22 h 302"/>
                <a:gd name="T12" fmla="*/ 157 w 612"/>
                <a:gd name="T13" fmla="*/ 50 h 302"/>
                <a:gd name="T14" fmla="*/ 157 w 612"/>
                <a:gd name="T15" fmla="*/ 50 h 302"/>
                <a:gd name="T16" fmla="*/ 316 w 612"/>
                <a:gd name="T17" fmla="*/ 145 h 302"/>
                <a:gd name="T18" fmla="*/ 316 w 612"/>
                <a:gd name="T19" fmla="*/ 145 h 302"/>
                <a:gd name="T20" fmla="*/ 452 w 612"/>
                <a:gd name="T21" fmla="*/ 58 h 302"/>
                <a:gd name="T22" fmla="*/ 452 w 612"/>
                <a:gd name="T23" fmla="*/ 58 h 302"/>
                <a:gd name="T24" fmla="*/ 555 w 612"/>
                <a:gd name="T25" fmla="*/ 19 h 302"/>
                <a:gd name="T26" fmla="*/ 555 w 612"/>
                <a:gd name="T27" fmla="*/ 19 h 302"/>
                <a:gd name="T28" fmla="*/ 594 w 612"/>
                <a:gd name="T29" fmla="*/ 120 h 302"/>
                <a:gd name="T30" fmla="*/ 594 w 612"/>
                <a:gd name="T31" fmla="*/ 120 h 302"/>
                <a:gd name="T32" fmla="*/ 316 w 612"/>
                <a:gd name="T33"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2" h="302">
                  <a:moveTo>
                    <a:pt x="316" y="301"/>
                  </a:moveTo>
                  <a:lnTo>
                    <a:pt x="316" y="301"/>
                  </a:lnTo>
                  <a:cubicBezTo>
                    <a:pt x="124" y="301"/>
                    <a:pt x="26" y="135"/>
                    <a:pt x="22" y="128"/>
                  </a:cubicBezTo>
                  <a:lnTo>
                    <a:pt x="22" y="128"/>
                  </a:lnTo>
                  <a:cubicBezTo>
                    <a:pt x="0" y="91"/>
                    <a:pt x="13" y="44"/>
                    <a:pt x="50" y="22"/>
                  </a:cubicBezTo>
                  <a:lnTo>
                    <a:pt x="50" y="22"/>
                  </a:lnTo>
                  <a:cubicBezTo>
                    <a:pt x="87" y="0"/>
                    <a:pt x="135" y="13"/>
                    <a:pt x="157" y="50"/>
                  </a:cubicBezTo>
                  <a:lnTo>
                    <a:pt x="157" y="50"/>
                  </a:lnTo>
                  <a:cubicBezTo>
                    <a:pt x="158" y="53"/>
                    <a:pt x="215" y="145"/>
                    <a:pt x="316" y="145"/>
                  </a:cubicBezTo>
                  <a:lnTo>
                    <a:pt x="316" y="145"/>
                  </a:lnTo>
                  <a:cubicBezTo>
                    <a:pt x="410" y="145"/>
                    <a:pt x="451" y="61"/>
                    <a:pt x="452" y="58"/>
                  </a:cubicBezTo>
                  <a:lnTo>
                    <a:pt x="452" y="58"/>
                  </a:lnTo>
                  <a:cubicBezTo>
                    <a:pt x="470" y="19"/>
                    <a:pt x="516" y="1"/>
                    <a:pt x="555" y="19"/>
                  </a:cubicBezTo>
                  <a:lnTo>
                    <a:pt x="555" y="19"/>
                  </a:lnTo>
                  <a:cubicBezTo>
                    <a:pt x="594" y="36"/>
                    <a:pt x="611" y="81"/>
                    <a:pt x="594" y="120"/>
                  </a:cubicBezTo>
                  <a:lnTo>
                    <a:pt x="594" y="120"/>
                  </a:lnTo>
                  <a:cubicBezTo>
                    <a:pt x="591" y="128"/>
                    <a:pt x="514" y="301"/>
                    <a:pt x="316" y="301"/>
                  </a:cubicBezTo>
                </a:path>
              </a:pathLst>
            </a:custGeom>
            <a:solidFill>
              <a:srgbClr val="684127"/>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8" name="Freeform 36">
              <a:extLst>
                <a:ext uri="{FF2B5EF4-FFF2-40B4-BE49-F238E27FC236}">
                  <a16:creationId xmlns:a16="http://schemas.microsoft.com/office/drawing/2014/main" id="{067456CB-252E-E24B-9CB2-466099667662}"/>
                </a:ext>
              </a:extLst>
            </p:cNvPr>
            <p:cNvSpPr>
              <a:spLocks noChangeArrowheads="1"/>
            </p:cNvSpPr>
            <p:nvPr/>
          </p:nvSpPr>
          <p:spPr bwMode="auto">
            <a:xfrm>
              <a:off x="12606471" y="1756986"/>
              <a:ext cx="1679217" cy="2929268"/>
            </a:xfrm>
            <a:custGeom>
              <a:avLst/>
              <a:gdLst>
                <a:gd name="T0" fmla="*/ 2569 w 2570"/>
                <a:gd name="T1" fmla="*/ 0 h 4483"/>
                <a:gd name="T2" fmla="*/ 1529 w 2570"/>
                <a:gd name="T3" fmla="*/ 0 h 4483"/>
                <a:gd name="T4" fmla="*/ 1529 w 2570"/>
                <a:gd name="T5" fmla="*/ 0 h 4483"/>
                <a:gd name="T6" fmla="*/ 0 w 2570"/>
                <a:gd name="T7" fmla="*/ 1036 h 4483"/>
                <a:gd name="T8" fmla="*/ 103 w 2570"/>
                <a:gd name="T9" fmla="*/ 3445 h 4483"/>
                <a:gd name="T10" fmla="*/ 103 w 2570"/>
                <a:gd name="T11" fmla="*/ 3445 h 4483"/>
                <a:gd name="T12" fmla="*/ 1633 w 2570"/>
                <a:gd name="T13" fmla="*/ 4482 h 4483"/>
                <a:gd name="T14" fmla="*/ 2569 w 2570"/>
                <a:gd name="T15" fmla="*/ 4482 h 4483"/>
                <a:gd name="T16" fmla="*/ 2569 w 2570"/>
                <a:gd name="T17" fmla="*/ 0 h 4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0" h="4483">
                  <a:moveTo>
                    <a:pt x="2569" y="0"/>
                  </a:moveTo>
                  <a:lnTo>
                    <a:pt x="1529" y="0"/>
                  </a:lnTo>
                  <a:lnTo>
                    <a:pt x="1529" y="0"/>
                  </a:lnTo>
                  <a:cubicBezTo>
                    <a:pt x="957" y="0"/>
                    <a:pt x="0" y="464"/>
                    <a:pt x="0" y="1036"/>
                  </a:cubicBezTo>
                  <a:lnTo>
                    <a:pt x="103" y="3445"/>
                  </a:lnTo>
                  <a:lnTo>
                    <a:pt x="103" y="3445"/>
                  </a:lnTo>
                  <a:cubicBezTo>
                    <a:pt x="103" y="4018"/>
                    <a:pt x="1061" y="4482"/>
                    <a:pt x="1633" y="4482"/>
                  </a:cubicBezTo>
                  <a:lnTo>
                    <a:pt x="2569" y="4482"/>
                  </a:lnTo>
                  <a:lnTo>
                    <a:pt x="2569"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9" name="Freeform 37">
              <a:extLst>
                <a:ext uri="{FF2B5EF4-FFF2-40B4-BE49-F238E27FC236}">
                  <a16:creationId xmlns:a16="http://schemas.microsoft.com/office/drawing/2014/main" id="{3DE09250-4456-9D40-B33F-905748103432}"/>
                </a:ext>
              </a:extLst>
            </p:cNvPr>
            <p:cNvSpPr>
              <a:spLocks noChangeArrowheads="1"/>
            </p:cNvSpPr>
            <p:nvPr/>
          </p:nvSpPr>
          <p:spPr bwMode="auto">
            <a:xfrm>
              <a:off x="11949761" y="2399294"/>
              <a:ext cx="2376250" cy="3024318"/>
            </a:xfrm>
            <a:custGeom>
              <a:avLst/>
              <a:gdLst>
                <a:gd name="T0" fmla="*/ 2659 w 3640"/>
                <a:gd name="T1" fmla="*/ 2841 h 4629"/>
                <a:gd name="T2" fmla="*/ 2659 w 3640"/>
                <a:gd name="T3" fmla="*/ 2841 h 4629"/>
                <a:gd name="T4" fmla="*/ 1170 w 3640"/>
                <a:gd name="T5" fmla="*/ 1801 h 4629"/>
                <a:gd name="T6" fmla="*/ 1105 w 3640"/>
                <a:gd name="T7" fmla="*/ 86 h 4629"/>
                <a:gd name="T8" fmla="*/ 1105 w 3640"/>
                <a:gd name="T9" fmla="*/ 86 h 4629"/>
                <a:gd name="T10" fmla="*/ 49 w 3640"/>
                <a:gd name="T11" fmla="*/ 288 h 4629"/>
                <a:gd name="T12" fmla="*/ 0 w 3640"/>
                <a:gd name="T13" fmla="*/ 2811 h 4629"/>
                <a:gd name="T14" fmla="*/ 0 w 3640"/>
                <a:gd name="T15" fmla="*/ 2811 h 4629"/>
                <a:gd name="T16" fmla="*/ 3577 w 3640"/>
                <a:gd name="T17" fmla="*/ 4628 h 4629"/>
                <a:gd name="T18" fmla="*/ 3577 w 3640"/>
                <a:gd name="T19" fmla="*/ 4628 h 4629"/>
                <a:gd name="T20" fmla="*/ 3638 w 3640"/>
                <a:gd name="T21" fmla="*/ 3872 h 4629"/>
                <a:gd name="T22" fmla="*/ 3638 w 3640"/>
                <a:gd name="T23" fmla="*/ 3872 h 4629"/>
                <a:gd name="T24" fmla="*/ 3577 w 3640"/>
                <a:gd name="T25" fmla="*/ 2530 h 4629"/>
                <a:gd name="T26" fmla="*/ 3577 w 3640"/>
                <a:gd name="T27" fmla="*/ 2530 h 4629"/>
                <a:gd name="T28" fmla="*/ 2659 w 3640"/>
                <a:gd name="T29" fmla="*/ 2841 h 4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0" h="4629">
                  <a:moveTo>
                    <a:pt x="2659" y="2841"/>
                  </a:moveTo>
                  <a:lnTo>
                    <a:pt x="2659" y="2841"/>
                  </a:lnTo>
                  <a:cubicBezTo>
                    <a:pt x="2197" y="3229"/>
                    <a:pt x="1170" y="2404"/>
                    <a:pt x="1170" y="1801"/>
                  </a:cubicBezTo>
                  <a:lnTo>
                    <a:pt x="1105" y="86"/>
                  </a:lnTo>
                  <a:lnTo>
                    <a:pt x="1105" y="86"/>
                  </a:lnTo>
                  <a:cubicBezTo>
                    <a:pt x="1061" y="204"/>
                    <a:pt x="49" y="0"/>
                    <a:pt x="49" y="288"/>
                  </a:cubicBezTo>
                  <a:lnTo>
                    <a:pt x="0" y="2811"/>
                  </a:lnTo>
                  <a:lnTo>
                    <a:pt x="0" y="2811"/>
                  </a:lnTo>
                  <a:cubicBezTo>
                    <a:pt x="0" y="4469"/>
                    <a:pt x="3577" y="4628"/>
                    <a:pt x="3577" y="4628"/>
                  </a:cubicBezTo>
                  <a:lnTo>
                    <a:pt x="3577" y="4628"/>
                  </a:lnTo>
                  <a:cubicBezTo>
                    <a:pt x="3577" y="4628"/>
                    <a:pt x="3639" y="4398"/>
                    <a:pt x="3638" y="3872"/>
                  </a:cubicBezTo>
                  <a:lnTo>
                    <a:pt x="3638" y="3872"/>
                  </a:lnTo>
                  <a:cubicBezTo>
                    <a:pt x="3638" y="3536"/>
                    <a:pt x="3577" y="2530"/>
                    <a:pt x="3577" y="2530"/>
                  </a:cubicBezTo>
                  <a:lnTo>
                    <a:pt x="3577" y="2530"/>
                  </a:lnTo>
                  <a:cubicBezTo>
                    <a:pt x="3009" y="2530"/>
                    <a:pt x="2855" y="2675"/>
                    <a:pt x="2659" y="2841"/>
                  </a:cubicBez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40" name="Freeform 38">
              <a:extLst>
                <a:ext uri="{FF2B5EF4-FFF2-40B4-BE49-F238E27FC236}">
                  <a16:creationId xmlns:a16="http://schemas.microsoft.com/office/drawing/2014/main" id="{4DDE016B-B544-EB4A-BC80-F03C5A36AF49}"/>
                </a:ext>
              </a:extLst>
            </p:cNvPr>
            <p:cNvSpPr>
              <a:spLocks noChangeArrowheads="1"/>
            </p:cNvSpPr>
            <p:nvPr/>
          </p:nvSpPr>
          <p:spPr bwMode="auto">
            <a:xfrm>
              <a:off x="13165249" y="2782373"/>
              <a:ext cx="872733" cy="264988"/>
            </a:xfrm>
            <a:custGeom>
              <a:avLst/>
              <a:gdLst>
                <a:gd name="T0" fmla="*/ 1117 w 1335"/>
                <a:gd name="T1" fmla="*/ 371 h 405"/>
                <a:gd name="T2" fmla="*/ 1117 w 1335"/>
                <a:gd name="T3" fmla="*/ 371 h 405"/>
                <a:gd name="T4" fmla="*/ 746 w 1335"/>
                <a:gd name="T5" fmla="*/ 252 h 405"/>
                <a:gd name="T6" fmla="*/ 746 w 1335"/>
                <a:gd name="T7" fmla="*/ 252 h 405"/>
                <a:gd name="T8" fmla="*/ 182 w 1335"/>
                <a:gd name="T9" fmla="*/ 370 h 405"/>
                <a:gd name="T10" fmla="*/ 182 w 1335"/>
                <a:gd name="T11" fmla="*/ 370 h 405"/>
                <a:gd name="T12" fmla="*/ 79 w 1335"/>
                <a:gd name="T13" fmla="*/ 180 h 405"/>
                <a:gd name="T14" fmla="*/ 79 w 1335"/>
                <a:gd name="T15" fmla="*/ 180 h 405"/>
                <a:gd name="T16" fmla="*/ 742 w 1335"/>
                <a:gd name="T17" fmla="*/ 3 h 405"/>
                <a:gd name="T18" fmla="*/ 742 w 1335"/>
                <a:gd name="T19" fmla="*/ 3 h 405"/>
                <a:gd name="T20" fmla="*/ 1260 w 1335"/>
                <a:gd name="T21" fmla="*/ 125 h 405"/>
                <a:gd name="T22" fmla="*/ 1260 w 1335"/>
                <a:gd name="T23" fmla="*/ 125 h 405"/>
                <a:gd name="T24" fmla="*/ 1117 w 1335"/>
                <a:gd name="T25" fmla="*/ 37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5" h="405">
                  <a:moveTo>
                    <a:pt x="1117" y="371"/>
                  </a:moveTo>
                  <a:lnTo>
                    <a:pt x="1117" y="371"/>
                  </a:lnTo>
                  <a:cubicBezTo>
                    <a:pt x="1016" y="328"/>
                    <a:pt x="918" y="254"/>
                    <a:pt x="746" y="252"/>
                  </a:cubicBezTo>
                  <a:lnTo>
                    <a:pt x="746" y="252"/>
                  </a:lnTo>
                  <a:cubicBezTo>
                    <a:pt x="432" y="250"/>
                    <a:pt x="185" y="369"/>
                    <a:pt x="182" y="370"/>
                  </a:cubicBezTo>
                  <a:lnTo>
                    <a:pt x="182" y="370"/>
                  </a:lnTo>
                  <a:cubicBezTo>
                    <a:pt x="103" y="395"/>
                    <a:pt x="0" y="206"/>
                    <a:pt x="79" y="180"/>
                  </a:cubicBezTo>
                  <a:lnTo>
                    <a:pt x="79" y="180"/>
                  </a:lnTo>
                  <a:cubicBezTo>
                    <a:pt x="95" y="175"/>
                    <a:pt x="374" y="10"/>
                    <a:pt x="742" y="3"/>
                  </a:cubicBezTo>
                  <a:lnTo>
                    <a:pt x="742" y="3"/>
                  </a:lnTo>
                  <a:cubicBezTo>
                    <a:pt x="902" y="0"/>
                    <a:pt x="1120" y="55"/>
                    <a:pt x="1260" y="125"/>
                  </a:cubicBezTo>
                  <a:lnTo>
                    <a:pt x="1260" y="125"/>
                  </a:lnTo>
                  <a:cubicBezTo>
                    <a:pt x="1334" y="163"/>
                    <a:pt x="1196" y="404"/>
                    <a:pt x="1117" y="371"/>
                  </a:cubicBez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41" name="Freeform 39">
              <a:extLst>
                <a:ext uri="{FF2B5EF4-FFF2-40B4-BE49-F238E27FC236}">
                  <a16:creationId xmlns:a16="http://schemas.microsoft.com/office/drawing/2014/main" id="{C7BC2F84-77DF-BC4A-A9DB-D987F0B10794}"/>
                </a:ext>
              </a:extLst>
            </p:cNvPr>
            <p:cNvSpPr>
              <a:spLocks noChangeArrowheads="1"/>
            </p:cNvSpPr>
            <p:nvPr/>
          </p:nvSpPr>
          <p:spPr bwMode="auto">
            <a:xfrm>
              <a:off x="14003418" y="3992101"/>
              <a:ext cx="164176" cy="135375"/>
            </a:xfrm>
            <a:custGeom>
              <a:avLst/>
              <a:gdLst>
                <a:gd name="T0" fmla="*/ 250 w 251"/>
                <a:gd name="T1" fmla="*/ 102 h 206"/>
                <a:gd name="T2" fmla="*/ 250 w 251"/>
                <a:gd name="T3" fmla="*/ 102 h 206"/>
                <a:gd name="T4" fmla="*/ 125 w 251"/>
                <a:gd name="T5" fmla="*/ 205 h 206"/>
                <a:gd name="T6" fmla="*/ 125 w 251"/>
                <a:gd name="T7" fmla="*/ 205 h 206"/>
                <a:gd name="T8" fmla="*/ 0 w 251"/>
                <a:gd name="T9" fmla="*/ 102 h 206"/>
                <a:gd name="T10" fmla="*/ 0 w 251"/>
                <a:gd name="T11" fmla="*/ 102 h 206"/>
                <a:gd name="T12" fmla="*/ 125 w 251"/>
                <a:gd name="T13" fmla="*/ 0 h 206"/>
                <a:gd name="T14" fmla="*/ 125 w 251"/>
                <a:gd name="T15" fmla="*/ 0 h 206"/>
                <a:gd name="T16" fmla="*/ 250 w 251"/>
                <a:gd name="T17" fmla="*/ 10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206">
                  <a:moveTo>
                    <a:pt x="250" y="102"/>
                  </a:moveTo>
                  <a:lnTo>
                    <a:pt x="250" y="102"/>
                  </a:lnTo>
                  <a:cubicBezTo>
                    <a:pt x="250" y="159"/>
                    <a:pt x="194" y="205"/>
                    <a:pt x="125" y="205"/>
                  </a:cubicBezTo>
                  <a:lnTo>
                    <a:pt x="125" y="205"/>
                  </a:lnTo>
                  <a:cubicBezTo>
                    <a:pt x="56" y="205"/>
                    <a:pt x="0" y="159"/>
                    <a:pt x="0" y="102"/>
                  </a:cubicBezTo>
                  <a:lnTo>
                    <a:pt x="0" y="102"/>
                  </a:lnTo>
                  <a:cubicBezTo>
                    <a:pt x="0" y="46"/>
                    <a:pt x="56" y="0"/>
                    <a:pt x="125" y="0"/>
                  </a:cubicBezTo>
                  <a:lnTo>
                    <a:pt x="125" y="0"/>
                  </a:lnTo>
                  <a:cubicBezTo>
                    <a:pt x="194" y="0"/>
                    <a:pt x="250" y="46"/>
                    <a:pt x="250" y="102"/>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2" name="Freeform 40">
              <a:extLst>
                <a:ext uri="{FF2B5EF4-FFF2-40B4-BE49-F238E27FC236}">
                  <a16:creationId xmlns:a16="http://schemas.microsoft.com/office/drawing/2014/main" id="{5B73F291-BCE2-6744-9B43-356C741051F0}"/>
                </a:ext>
              </a:extLst>
            </p:cNvPr>
            <p:cNvSpPr>
              <a:spLocks noChangeArrowheads="1"/>
            </p:cNvSpPr>
            <p:nvPr/>
          </p:nvSpPr>
          <p:spPr bwMode="auto">
            <a:xfrm>
              <a:off x="14003417" y="2641240"/>
              <a:ext cx="553018" cy="1526560"/>
            </a:xfrm>
            <a:custGeom>
              <a:avLst/>
              <a:gdLst>
                <a:gd name="T0" fmla="*/ 433 w 848"/>
                <a:gd name="T1" fmla="*/ 0 h 2339"/>
                <a:gd name="T2" fmla="*/ 433 w 848"/>
                <a:gd name="T3" fmla="*/ 0 h 2339"/>
                <a:gd name="T4" fmla="*/ 778 w 848"/>
                <a:gd name="T5" fmla="*/ 2121 h 2339"/>
                <a:gd name="T6" fmla="*/ 778 w 848"/>
                <a:gd name="T7" fmla="*/ 2121 h 2339"/>
                <a:gd name="T8" fmla="*/ 195 w 848"/>
                <a:gd name="T9" fmla="*/ 2253 h 2339"/>
                <a:gd name="T10" fmla="*/ 195 w 848"/>
                <a:gd name="T11" fmla="*/ 2253 h 2339"/>
                <a:gd name="T12" fmla="*/ 58 w 848"/>
                <a:gd name="T13" fmla="*/ 2096 h 2339"/>
                <a:gd name="T14" fmla="*/ 58 w 848"/>
                <a:gd name="T15" fmla="*/ 2096 h 2339"/>
                <a:gd name="T16" fmla="*/ 433 w 848"/>
                <a:gd name="T17" fmla="*/ 0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8" h="2339">
                  <a:moveTo>
                    <a:pt x="433" y="0"/>
                  </a:moveTo>
                  <a:lnTo>
                    <a:pt x="433" y="0"/>
                  </a:lnTo>
                  <a:cubicBezTo>
                    <a:pt x="433" y="0"/>
                    <a:pt x="847" y="1620"/>
                    <a:pt x="778" y="2121"/>
                  </a:cubicBezTo>
                  <a:lnTo>
                    <a:pt x="778" y="2121"/>
                  </a:lnTo>
                  <a:cubicBezTo>
                    <a:pt x="760" y="2249"/>
                    <a:pt x="389" y="2338"/>
                    <a:pt x="195" y="2253"/>
                  </a:cubicBezTo>
                  <a:lnTo>
                    <a:pt x="195" y="2253"/>
                  </a:lnTo>
                  <a:cubicBezTo>
                    <a:pt x="0" y="2168"/>
                    <a:pt x="58" y="2096"/>
                    <a:pt x="58" y="2096"/>
                  </a:cubicBezTo>
                  <a:lnTo>
                    <a:pt x="58" y="2096"/>
                  </a:lnTo>
                  <a:cubicBezTo>
                    <a:pt x="58" y="2096"/>
                    <a:pt x="363" y="38"/>
                    <a:pt x="433" y="0"/>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3" name="Freeform 41">
              <a:extLst>
                <a:ext uri="{FF2B5EF4-FFF2-40B4-BE49-F238E27FC236}">
                  <a16:creationId xmlns:a16="http://schemas.microsoft.com/office/drawing/2014/main" id="{4B0067F9-A89E-3945-9D7E-085F993A1396}"/>
                </a:ext>
              </a:extLst>
            </p:cNvPr>
            <p:cNvSpPr>
              <a:spLocks noChangeArrowheads="1"/>
            </p:cNvSpPr>
            <p:nvPr/>
          </p:nvSpPr>
          <p:spPr bwMode="auto">
            <a:xfrm>
              <a:off x="12260835" y="3001277"/>
              <a:ext cx="328354" cy="769042"/>
            </a:xfrm>
            <a:custGeom>
              <a:avLst/>
              <a:gdLst>
                <a:gd name="T0" fmla="*/ 120 w 504"/>
                <a:gd name="T1" fmla="*/ 908 h 1177"/>
                <a:gd name="T2" fmla="*/ 120 w 504"/>
                <a:gd name="T3" fmla="*/ 908 h 1177"/>
                <a:gd name="T4" fmla="*/ 290 w 504"/>
                <a:gd name="T5" fmla="*/ 1170 h 1177"/>
                <a:gd name="T6" fmla="*/ 290 w 504"/>
                <a:gd name="T7" fmla="*/ 1170 h 1177"/>
                <a:gd name="T8" fmla="*/ 497 w 504"/>
                <a:gd name="T9" fmla="*/ 939 h 1177"/>
                <a:gd name="T10" fmla="*/ 456 w 504"/>
                <a:gd name="T11" fmla="*/ 213 h 1177"/>
                <a:gd name="T12" fmla="*/ 456 w 504"/>
                <a:gd name="T13" fmla="*/ 213 h 1177"/>
                <a:gd name="T14" fmla="*/ 225 w 504"/>
                <a:gd name="T15" fmla="*/ 7 h 1177"/>
                <a:gd name="T16" fmla="*/ 225 w 504"/>
                <a:gd name="T17" fmla="*/ 7 h 1177"/>
                <a:gd name="T18" fmla="*/ 19 w 504"/>
                <a:gd name="T19" fmla="*/ 238 h 1177"/>
                <a:gd name="T20" fmla="*/ 19 w 504"/>
                <a:gd name="T21" fmla="*/ 238 h 1177"/>
                <a:gd name="T22" fmla="*/ 120 w 504"/>
                <a:gd name="T23" fmla="*/ 90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4" h="1177">
                  <a:moveTo>
                    <a:pt x="120" y="908"/>
                  </a:moveTo>
                  <a:lnTo>
                    <a:pt x="120" y="908"/>
                  </a:lnTo>
                  <a:cubicBezTo>
                    <a:pt x="125" y="1029"/>
                    <a:pt x="169" y="1176"/>
                    <a:pt x="290" y="1170"/>
                  </a:cubicBezTo>
                  <a:lnTo>
                    <a:pt x="290" y="1170"/>
                  </a:lnTo>
                  <a:cubicBezTo>
                    <a:pt x="411" y="1163"/>
                    <a:pt x="503" y="1060"/>
                    <a:pt x="497" y="939"/>
                  </a:cubicBezTo>
                  <a:lnTo>
                    <a:pt x="456" y="213"/>
                  </a:lnTo>
                  <a:lnTo>
                    <a:pt x="456" y="213"/>
                  </a:lnTo>
                  <a:cubicBezTo>
                    <a:pt x="450" y="92"/>
                    <a:pt x="346" y="0"/>
                    <a:pt x="225" y="7"/>
                  </a:cubicBezTo>
                  <a:lnTo>
                    <a:pt x="225" y="7"/>
                  </a:lnTo>
                  <a:cubicBezTo>
                    <a:pt x="104" y="13"/>
                    <a:pt x="0" y="118"/>
                    <a:pt x="19" y="238"/>
                  </a:cubicBezTo>
                  <a:lnTo>
                    <a:pt x="19" y="238"/>
                  </a:lnTo>
                  <a:cubicBezTo>
                    <a:pt x="45" y="405"/>
                    <a:pt x="106" y="580"/>
                    <a:pt x="120" y="908"/>
                  </a:cubicBezTo>
                </a:path>
              </a:pathLst>
            </a:custGeom>
            <a:solidFill>
              <a:srgbClr val="FCC287"/>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4" name="Freeform 42">
              <a:extLst>
                <a:ext uri="{FF2B5EF4-FFF2-40B4-BE49-F238E27FC236}">
                  <a16:creationId xmlns:a16="http://schemas.microsoft.com/office/drawing/2014/main" id="{CC6EEA12-94A4-A54A-9AEC-7F737378F971}"/>
                </a:ext>
              </a:extLst>
            </p:cNvPr>
            <p:cNvSpPr>
              <a:spLocks noChangeArrowheads="1"/>
            </p:cNvSpPr>
            <p:nvPr/>
          </p:nvSpPr>
          <p:spPr bwMode="auto">
            <a:xfrm>
              <a:off x="13787395" y="4357900"/>
              <a:ext cx="527096" cy="201621"/>
            </a:xfrm>
            <a:custGeom>
              <a:avLst/>
              <a:gdLst>
                <a:gd name="T0" fmla="*/ 793 w 805"/>
                <a:gd name="T1" fmla="*/ 104 h 309"/>
                <a:gd name="T2" fmla="*/ 793 w 805"/>
                <a:gd name="T3" fmla="*/ 104 h 309"/>
                <a:gd name="T4" fmla="*/ 145 w 805"/>
                <a:gd name="T5" fmla="*/ 19 h 309"/>
                <a:gd name="T6" fmla="*/ 145 w 805"/>
                <a:gd name="T7" fmla="*/ 19 h 309"/>
                <a:gd name="T8" fmla="*/ 19 w 805"/>
                <a:gd name="T9" fmla="*/ 76 h 309"/>
                <a:gd name="T10" fmla="*/ 19 w 805"/>
                <a:gd name="T11" fmla="*/ 76 h 309"/>
                <a:gd name="T12" fmla="*/ 688 w 805"/>
                <a:gd name="T13" fmla="*/ 305 h 309"/>
                <a:gd name="T14" fmla="*/ 688 w 805"/>
                <a:gd name="T15" fmla="*/ 305 h 309"/>
                <a:gd name="T16" fmla="*/ 804 w 805"/>
                <a:gd name="T17" fmla="*/ 305 h 309"/>
                <a:gd name="T18" fmla="*/ 793 w 805"/>
                <a:gd name="T19" fmla="*/ 10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5" h="309">
                  <a:moveTo>
                    <a:pt x="793" y="104"/>
                  </a:moveTo>
                  <a:lnTo>
                    <a:pt x="793" y="104"/>
                  </a:lnTo>
                  <a:cubicBezTo>
                    <a:pt x="438" y="125"/>
                    <a:pt x="149" y="21"/>
                    <a:pt x="145" y="19"/>
                  </a:cubicBezTo>
                  <a:lnTo>
                    <a:pt x="145" y="19"/>
                  </a:lnTo>
                  <a:cubicBezTo>
                    <a:pt x="94" y="0"/>
                    <a:pt x="38" y="26"/>
                    <a:pt x="19" y="76"/>
                  </a:cubicBezTo>
                  <a:lnTo>
                    <a:pt x="19" y="76"/>
                  </a:lnTo>
                  <a:cubicBezTo>
                    <a:pt x="0" y="127"/>
                    <a:pt x="347" y="305"/>
                    <a:pt x="688" y="305"/>
                  </a:cubicBezTo>
                  <a:lnTo>
                    <a:pt x="688" y="305"/>
                  </a:lnTo>
                  <a:cubicBezTo>
                    <a:pt x="725" y="305"/>
                    <a:pt x="768" y="308"/>
                    <a:pt x="804" y="305"/>
                  </a:cubicBezTo>
                  <a:lnTo>
                    <a:pt x="793" y="104"/>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5" name="Freeform 43">
              <a:extLst>
                <a:ext uri="{FF2B5EF4-FFF2-40B4-BE49-F238E27FC236}">
                  <a16:creationId xmlns:a16="http://schemas.microsoft.com/office/drawing/2014/main" id="{6D499792-44BD-EF4B-BFE6-A804401C5803}"/>
                </a:ext>
              </a:extLst>
            </p:cNvPr>
            <p:cNvSpPr>
              <a:spLocks noChangeArrowheads="1"/>
            </p:cNvSpPr>
            <p:nvPr/>
          </p:nvSpPr>
          <p:spPr bwMode="auto">
            <a:xfrm>
              <a:off x="11287291" y="553020"/>
              <a:ext cx="3539893" cy="2785253"/>
            </a:xfrm>
            <a:custGeom>
              <a:avLst/>
              <a:gdLst>
                <a:gd name="T0" fmla="*/ 1039 w 5419"/>
                <a:gd name="T1" fmla="*/ 4265 h 4266"/>
                <a:gd name="T2" fmla="*/ 1039 w 5419"/>
                <a:gd name="T3" fmla="*/ 4265 h 4266"/>
                <a:gd name="T4" fmla="*/ 705 w 5419"/>
                <a:gd name="T5" fmla="*/ 1312 h 4266"/>
                <a:gd name="T6" fmla="*/ 705 w 5419"/>
                <a:gd name="T7" fmla="*/ 1312 h 4266"/>
                <a:gd name="T8" fmla="*/ 4650 w 5419"/>
                <a:gd name="T9" fmla="*/ 0 h 4266"/>
                <a:gd name="T10" fmla="*/ 4650 w 5419"/>
                <a:gd name="T11" fmla="*/ 0 h 4266"/>
                <a:gd name="T12" fmla="*/ 4589 w 5419"/>
                <a:gd name="T13" fmla="*/ 2003 h 4266"/>
                <a:gd name="T14" fmla="*/ 4589 w 5419"/>
                <a:gd name="T15" fmla="*/ 2003 h 4266"/>
                <a:gd name="T16" fmla="*/ 2596 w 5419"/>
                <a:gd name="T17" fmla="*/ 2178 h 4266"/>
                <a:gd name="T18" fmla="*/ 2596 w 5419"/>
                <a:gd name="T19" fmla="*/ 2178 h 4266"/>
                <a:gd name="T20" fmla="*/ 2132 w 5419"/>
                <a:gd name="T21" fmla="*/ 3305 h 4266"/>
                <a:gd name="T22" fmla="*/ 1039 w 5419"/>
                <a:gd name="T23" fmla="*/ 4265 h 4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19" h="4266">
                  <a:moveTo>
                    <a:pt x="1039" y="4265"/>
                  </a:moveTo>
                  <a:lnTo>
                    <a:pt x="1039" y="4265"/>
                  </a:lnTo>
                  <a:cubicBezTo>
                    <a:pt x="1039" y="4265"/>
                    <a:pt x="0" y="1990"/>
                    <a:pt x="705" y="1312"/>
                  </a:cubicBezTo>
                  <a:lnTo>
                    <a:pt x="705" y="1312"/>
                  </a:lnTo>
                  <a:cubicBezTo>
                    <a:pt x="1620" y="431"/>
                    <a:pt x="4590" y="897"/>
                    <a:pt x="4650" y="0"/>
                  </a:cubicBezTo>
                  <a:lnTo>
                    <a:pt x="4650" y="0"/>
                  </a:lnTo>
                  <a:cubicBezTo>
                    <a:pt x="4650" y="0"/>
                    <a:pt x="5418" y="1433"/>
                    <a:pt x="4589" y="2003"/>
                  </a:cubicBezTo>
                  <a:lnTo>
                    <a:pt x="4589" y="2003"/>
                  </a:lnTo>
                  <a:cubicBezTo>
                    <a:pt x="3761" y="2573"/>
                    <a:pt x="3218" y="1867"/>
                    <a:pt x="2596" y="2178"/>
                  </a:cubicBezTo>
                  <a:lnTo>
                    <a:pt x="2596" y="2178"/>
                  </a:lnTo>
                  <a:cubicBezTo>
                    <a:pt x="1974" y="2489"/>
                    <a:pt x="2132" y="3305"/>
                    <a:pt x="2132" y="3305"/>
                  </a:cubicBezTo>
                  <a:lnTo>
                    <a:pt x="1039" y="4265"/>
                  </a:ln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46" name="Freeform 44">
              <a:extLst>
                <a:ext uri="{FF2B5EF4-FFF2-40B4-BE49-F238E27FC236}">
                  <a16:creationId xmlns:a16="http://schemas.microsoft.com/office/drawing/2014/main" id="{45E51914-C35F-F340-B414-D3A8A8876739}"/>
                </a:ext>
              </a:extLst>
            </p:cNvPr>
            <p:cNvSpPr>
              <a:spLocks noChangeArrowheads="1"/>
            </p:cNvSpPr>
            <p:nvPr/>
          </p:nvSpPr>
          <p:spPr bwMode="auto">
            <a:xfrm>
              <a:off x="13484964" y="3096328"/>
              <a:ext cx="244825" cy="244825"/>
            </a:xfrm>
            <a:custGeom>
              <a:avLst/>
              <a:gdLst>
                <a:gd name="T0" fmla="*/ 376 w 377"/>
                <a:gd name="T1" fmla="*/ 188 h 377"/>
                <a:gd name="T2" fmla="*/ 376 w 377"/>
                <a:gd name="T3" fmla="*/ 188 h 377"/>
                <a:gd name="T4" fmla="*/ 188 w 377"/>
                <a:gd name="T5" fmla="*/ 376 h 377"/>
                <a:gd name="T6" fmla="*/ 188 w 377"/>
                <a:gd name="T7" fmla="*/ 376 h 377"/>
                <a:gd name="T8" fmla="*/ 0 w 377"/>
                <a:gd name="T9" fmla="*/ 188 h 377"/>
                <a:gd name="T10" fmla="*/ 0 w 377"/>
                <a:gd name="T11" fmla="*/ 188 h 377"/>
                <a:gd name="T12" fmla="*/ 188 w 377"/>
                <a:gd name="T13" fmla="*/ 0 h 377"/>
                <a:gd name="T14" fmla="*/ 188 w 377"/>
                <a:gd name="T15" fmla="*/ 0 h 377"/>
                <a:gd name="T16" fmla="*/ 376 w 377"/>
                <a:gd name="T17"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77">
                  <a:moveTo>
                    <a:pt x="376" y="188"/>
                  </a:moveTo>
                  <a:lnTo>
                    <a:pt x="376" y="188"/>
                  </a:lnTo>
                  <a:cubicBezTo>
                    <a:pt x="376" y="292"/>
                    <a:pt x="291" y="376"/>
                    <a:pt x="188" y="376"/>
                  </a:cubicBezTo>
                  <a:lnTo>
                    <a:pt x="188" y="376"/>
                  </a:lnTo>
                  <a:cubicBezTo>
                    <a:pt x="84" y="376"/>
                    <a:pt x="0" y="292"/>
                    <a:pt x="0" y="188"/>
                  </a:cubicBezTo>
                  <a:lnTo>
                    <a:pt x="0" y="188"/>
                  </a:lnTo>
                  <a:cubicBezTo>
                    <a:pt x="0" y="84"/>
                    <a:pt x="84" y="0"/>
                    <a:pt x="188" y="0"/>
                  </a:cubicBezTo>
                  <a:lnTo>
                    <a:pt x="188" y="0"/>
                  </a:lnTo>
                  <a:cubicBezTo>
                    <a:pt x="291" y="0"/>
                    <a:pt x="376" y="84"/>
                    <a:pt x="376" y="188"/>
                  </a:cubicBezTo>
                </a:path>
              </a:pathLst>
            </a:custGeom>
            <a:solidFill>
              <a:srgbClr val="4E2C1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7" name="Freeform 45">
              <a:extLst>
                <a:ext uri="{FF2B5EF4-FFF2-40B4-BE49-F238E27FC236}">
                  <a16:creationId xmlns:a16="http://schemas.microsoft.com/office/drawing/2014/main" id="{5735F899-F0FB-4246-B487-5B457388E557}"/>
                </a:ext>
              </a:extLst>
            </p:cNvPr>
            <p:cNvSpPr>
              <a:spLocks noChangeArrowheads="1"/>
            </p:cNvSpPr>
            <p:nvPr/>
          </p:nvSpPr>
          <p:spPr bwMode="auto">
            <a:xfrm>
              <a:off x="13597294" y="3151052"/>
              <a:ext cx="83530" cy="83530"/>
            </a:xfrm>
            <a:custGeom>
              <a:avLst/>
              <a:gdLst>
                <a:gd name="T0" fmla="*/ 127 w 128"/>
                <a:gd name="T1" fmla="*/ 63 h 127"/>
                <a:gd name="T2" fmla="*/ 127 w 128"/>
                <a:gd name="T3" fmla="*/ 63 h 127"/>
                <a:gd name="T4" fmla="*/ 63 w 128"/>
                <a:gd name="T5" fmla="*/ 126 h 127"/>
                <a:gd name="T6" fmla="*/ 63 w 128"/>
                <a:gd name="T7" fmla="*/ 126 h 127"/>
                <a:gd name="T8" fmla="*/ 0 w 128"/>
                <a:gd name="T9" fmla="*/ 63 h 127"/>
                <a:gd name="T10" fmla="*/ 0 w 128"/>
                <a:gd name="T11" fmla="*/ 63 h 127"/>
                <a:gd name="T12" fmla="*/ 63 w 128"/>
                <a:gd name="T13" fmla="*/ 0 h 127"/>
                <a:gd name="T14" fmla="*/ 63 w 128"/>
                <a:gd name="T15" fmla="*/ 0 h 127"/>
                <a:gd name="T16" fmla="*/ 127 w 128"/>
                <a:gd name="T17" fmla="*/ 6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27">
                  <a:moveTo>
                    <a:pt x="127" y="63"/>
                  </a:moveTo>
                  <a:lnTo>
                    <a:pt x="127" y="63"/>
                  </a:lnTo>
                  <a:cubicBezTo>
                    <a:pt x="127" y="98"/>
                    <a:pt x="99" y="126"/>
                    <a:pt x="63" y="126"/>
                  </a:cubicBezTo>
                  <a:lnTo>
                    <a:pt x="63" y="126"/>
                  </a:lnTo>
                  <a:cubicBezTo>
                    <a:pt x="28" y="126"/>
                    <a:pt x="0" y="98"/>
                    <a:pt x="0" y="63"/>
                  </a:cubicBezTo>
                  <a:lnTo>
                    <a:pt x="0" y="63"/>
                  </a:lnTo>
                  <a:cubicBezTo>
                    <a:pt x="0" y="28"/>
                    <a:pt x="28" y="0"/>
                    <a:pt x="63" y="0"/>
                  </a:cubicBezTo>
                  <a:lnTo>
                    <a:pt x="63" y="0"/>
                  </a:lnTo>
                  <a:cubicBezTo>
                    <a:pt x="99" y="0"/>
                    <a:pt x="127" y="28"/>
                    <a:pt x="127" y="63"/>
                  </a:cubicBezTo>
                </a:path>
              </a:pathLst>
            </a:custGeom>
            <a:solidFill>
              <a:srgbClr val="F7D8B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8" name="Freeform 46">
              <a:extLst>
                <a:ext uri="{FF2B5EF4-FFF2-40B4-BE49-F238E27FC236}">
                  <a16:creationId xmlns:a16="http://schemas.microsoft.com/office/drawing/2014/main" id="{54B3EEAF-BFE6-B84E-B5F6-6B9829289308}"/>
                </a:ext>
              </a:extLst>
            </p:cNvPr>
            <p:cNvSpPr>
              <a:spLocks noChangeArrowheads="1"/>
            </p:cNvSpPr>
            <p:nvPr/>
          </p:nvSpPr>
          <p:spPr bwMode="auto">
            <a:xfrm>
              <a:off x="11604125" y="5475458"/>
              <a:ext cx="743118" cy="743118"/>
            </a:xfrm>
            <a:custGeom>
              <a:avLst/>
              <a:gdLst>
                <a:gd name="T0" fmla="*/ 1138 w 1139"/>
                <a:gd name="T1" fmla="*/ 568 h 1138"/>
                <a:gd name="T2" fmla="*/ 1138 w 1139"/>
                <a:gd name="T3" fmla="*/ 568 h 1138"/>
                <a:gd name="T4" fmla="*/ 569 w 1139"/>
                <a:gd name="T5" fmla="*/ 1137 h 1138"/>
                <a:gd name="T6" fmla="*/ 569 w 1139"/>
                <a:gd name="T7" fmla="*/ 1137 h 1138"/>
                <a:gd name="T8" fmla="*/ 0 w 1139"/>
                <a:gd name="T9" fmla="*/ 568 h 1138"/>
                <a:gd name="T10" fmla="*/ 0 w 1139"/>
                <a:gd name="T11" fmla="*/ 568 h 1138"/>
                <a:gd name="T12" fmla="*/ 569 w 1139"/>
                <a:gd name="T13" fmla="*/ 0 h 1138"/>
                <a:gd name="T14" fmla="*/ 569 w 1139"/>
                <a:gd name="T15" fmla="*/ 0 h 1138"/>
                <a:gd name="T16" fmla="*/ 1138 w 1139"/>
                <a:gd name="T17" fmla="*/ 568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9" h="1138">
                  <a:moveTo>
                    <a:pt x="1138" y="568"/>
                  </a:moveTo>
                  <a:lnTo>
                    <a:pt x="1138" y="568"/>
                  </a:lnTo>
                  <a:cubicBezTo>
                    <a:pt x="1138" y="883"/>
                    <a:pt x="883" y="1137"/>
                    <a:pt x="569" y="1137"/>
                  </a:cubicBezTo>
                  <a:lnTo>
                    <a:pt x="569" y="1137"/>
                  </a:lnTo>
                  <a:cubicBezTo>
                    <a:pt x="255" y="1137"/>
                    <a:pt x="0" y="883"/>
                    <a:pt x="0" y="568"/>
                  </a:cubicBezTo>
                  <a:lnTo>
                    <a:pt x="0" y="568"/>
                  </a:lnTo>
                  <a:cubicBezTo>
                    <a:pt x="0" y="254"/>
                    <a:pt x="255" y="0"/>
                    <a:pt x="569" y="0"/>
                  </a:cubicBezTo>
                  <a:lnTo>
                    <a:pt x="569" y="0"/>
                  </a:lnTo>
                  <a:cubicBezTo>
                    <a:pt x="883" y="0"/>
                    <a:pt x="1138" y="254"/>
                    <a:pt x="1138" y="568"/>
                  </a:cubicBez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49" name="Freeform 47">
              <a:extLst>
                <a:ext uri="{FF2B5EF4-FFF2-40B4-BE49-F238E27FC236}">
                  <a16:creationId xmlns:a16="http://schemas.microsoft.com/office/drawing/2014/main" id="{3284AC86-254F-094A-AB17-1CDCC5807EC8}"/>
                </a:ext>
              </a:extLst>
            </p:cNvPr>
            <p:cNvSpPr>
              <a:spLocks noChangeArrowheads="1"/>
            </p:cNvSpPr>
            <p:nvPr/>
          </p:nvSpPr>
          <p:spPr bwMode="auto">
            <a:xfrm>
              <a:off x="11650210" y="2485703"/>
              <a:ext cx="1546723" cy="1705139"/>
            </a:xfrm>
            <a:custGeom>
              <a:avLst/>
              <a:gdLst>
                <a:gd name="T0" fmla="*/ 1 w 2370"/>
                <a:gd name="T1" fmla="*/ 1307 h 2612"/>
                <a:gd name="T2" fmla="*/ 1 w 2370"/>
                <a:gd name="T3" fmla="*/ 1307 h 2612"/>
                <a:gd name="T4" fmla="*/ 1186 w 2370"/>
                <a:gd name="T5" fmla="*/ 2610 h 2612"/>
                <a:gd name="T6" fmla="*/ 1186 w 2370"/>
                <a:gd name="T7" fmla="*/ 2610 h 2612"/>
                <a:gd name="T8" fmla="*/ 2368 w 2370"/>
                <a:gd name="T9" fmla="*/ 1304 h 2612"/>
                <a:gd name="T10" fmla="*/ 2368 w 2370"/>
                <a:gd name="T11" fmla="*/ 1304 h 2612"/>
                <a:gd name="T12" fmla="*/ 1183 w 2370"/>
                <a:gd name="T13" fmla="*/ 1 h 2612"/>
                <a:gd name="T14" fmla="*/ 1183 w 2370"/>
                <a:gd name="T15" fmla="*/ 1 h 2612"/>
                <a:gd name="T16" fmla="*/ 1 w 2370"/>
                <a:gd name="T17" fmla="*/ 1307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0" h="2612">
                  <a:moveTo>
                    <a:pt x="1" y="1307"/>
                  </a:moveTo>
                  <a:lnTo>
                    <a:pt x="1" y="1307"/>
                  </a:lnTo>
                  <a:cubicBezTo>
                    <a:pt x="2" y="2028"/>
                    <a:pt x="533" y="2611"/>
                    <a:pt x="1186" y="2610"/>
                  </a:cubicBezTo>
                  <a:lnTo>
                    <a:pt x="1186" y="2610"/>
                  </a:lnTo>
                  <a:cubicBezTo>
                    <a:pt x="1840" y="2609"/>
                    <a:pt x="2369" y="2024"/>
                    <a:pt x="2368" y="1304"/>
                  </a:cubicBezTo>
                  <a:lnTo>
                    <a:pt x="2368" y="1304"/>
                  </a:lnTo>
                  <a:cubicBezTo>
                    <a:pt x="2367" y="584"/>
                    <a:pt x="1836" y="0"/>
                    <a:pt x="1183" y="1"/>
                  </a:cubicBezTo>
                  <a:lnTo>
                    <a:pt x="1183" y="1"/>
                  </a:lnTo>
                  <a:cubicBezTo>
                    <a:pt x="529" y="2"/>
                    <a:pt x="0" y="587"/>
                    <a:pt x="1" y="1307"/>
                  </a:cubicBez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0" name="Freeform 48">
              <a:extLst>
                <a:ext uri="{FF2B5EF4-FFF2-40B4-BE49-F238E27FC236}">
                  <a16:creationId xmlns:a16="http://schemas.microsoft.com/office/drawing/2014/main" id="{648D7DBA-9098-0C43-947B-968B91115D86}"/>
                </a:ext>
              </a:extLst>
            </p:cNvPr>
            <p:cNvSpPr>
              <a:spLocks noChangeArrowheads="1"/>
            </p:cNvSpPr>
            <p:nvPr/>
          </p:nvSpPr>
          <p:spPr bwMode="auto">
            <a:xfrm>
              <a:off x="11650209" y="2485703"/>
              <a:ext cx="774802" cy="1705139"/>
            </a:xfrm>
            <a:custGeom>
              <a:avLst/>
              <a:gdLst>
                <a:gd name="T0" fmla="*/ 1 w 1187"/>
                <a:gd name="T1" fmla="*/ 1306 h 2611"/>
                <a:gd name="T2" fmla="*/ 1 w 1187"/>
                <a:gd name="T3" fmla="*/ 1306 h 2611"/>
                <a:gd name="T4" fmla="*/ 1183 w 1187"/>
                <a:gd name="T5" fmla="*/ 0 h 2611"/>
                <a:gd name="T6" fmla="*/ 1186 w 1187"/>
                <a:gd name="T7" fmla="*/ 2609 h 2611"/>
                <a:gd name="T8" fmla="*/ 1186 w 1187"/>
                <a:gd name="T9" fmla="*/ 2609 h 2611"/>
                <a:gd name="T10" fmla="*/ 1 w 1187"/>
                <a:gd name="T11" fmla="*/ 1306 h 2611"/>
              </a:gdLst>
              <a:ahLst/>
              <a:cxnLst>
                <a:cxn ang="0">
                  <a:pos x="T0" y="T1"/>
                </a:cxn>
                <a:cxn ang="0">
                  <a:pos x="T2" y="T3"/>
                </a:cxn>
                <a:cxn ang="0">
                  <a:pos x="T4" y="T5"/>
                </a:cxn>
                <a:cxn ang="0">
                  <a:pos x="T6" y="T7"/>
                </a:cxn>
                <a:cxn ang="0">
                  <a:pos x="T8" y="T9"/>
                </a:cxn>
                <a:cxn ang="0">
                  <a:pos x="T10" y="T11"/>
                </a:cxn>
              </a:cxnLst>
              <a:rect l="0" t="0" r="r" b="b"/>
              <a:pathLst>
                <a:path w="1187" h="2611">
                  <a:moveTo>
                    <a:pt x="1" y="1306"/>
                  </a:moveTo>
                  <a:lnTo>
                    <a:pt x="1" y="1306"/>
                  </a:lnTo>
                  <a:cubicBezTo>
                    <a:pt x="0" y="586"/>
                    <a:pt x="529" y="1"/>
                    <a:pt x="1183" y="0"/>
                  </a:cubicBezTo>
                  <a:lnTo>
                    <a:pt x="1186" y="2609"/>
                  </a:lnTo>
                  <a:lnTo>
                    <a:pt x="1186" y="2609"/>
                  </a:lnTo>
                  <a:cubicBezTo>
                    <a:pt x="533" y="2610"/>
                    <a:pt x="2" y="2027"/>
                    <a:pt x="1" y="1306"/>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1" name="Freeform 49">
              <a:extLst>
                <a:ext uri="{FF2B5EF4-FFF2-40B4-BE49-F238E27FC236}">
                  <a16:creationId xmlns:a16="http://schemas.microsoft.com/office/drawing/2014/main" id="{7E37A974-18CD-C244-926A-A5F838D95CB0}"/>
                </a:ext>
              </a:extLst>
            </p:cNvPr>
            <p:cNvSpPr>
              <a:spLocks noChangeArrowheads="1"/>
            </p:cNvSpPr>
            <p:nvPr/>
          </p:nvSpPr>
          <p:spPr bwMode="auto">
            <a:xfrm>
              <a:off x="12041931" y="2698846"/>
              <a:ext cx="763281" cy="1131958"/>
            </a:xfrm>
            <a:custGeom>
              <a:avLst/>
              <a:gdLst>
                <a:gd name="T0" fmla="*/ 2 w 1168"/>
                <a:gd name="T1" fmla="*/ 1389 h 1732"/>
                <a:gd name="T2" fmla="*/ 2 w 1168"/>
                <a:gd name="T3" fmla="*/ 1389 h 1732"/>
                <a:gd name="T4" fmla="*/ 345 w 1168"/>
                <a:gd name="T5" fmla="*/ 1730 h 1732"/>
                <a:gd name="T6" fmla="*/ 825 w 1168"/>
                <a:gd name="T7" fmla="*/ 1730 h 1732"/>
                <a:gd name="T8" fmla="*/ 825 w 1168"/>
                <a:gd name="T9" fmla="*/ 1730 h 1732"/>
                <a:gd name="T10" fmla="*/ 1167 w 1168"/>
                <a:gd name="T11" fmla="*/ 1387 h 1732"/>
                <a:gd name="T12" fmla="*/ 1165 w 1168"/>
                <a:gd name="T13" fmla="*/ 342 h 1732"/>
                <a:gd name="T14" fmla="*/ 1165 w 1168"/>
                <a:gd name="T15" fmla="*/ 342 h 1732"/>
                <a:gd name="T16" fmla="*/ 822 w 1168"/>
                <a:gd name="T17" fmla="*/ 0 h 1732"/>
                <a:gd name="T18" fmla="*/ 342 w 1168"/>
                <a:gd name="T19" fmla="*/ 1 h 1732"/>
                <a:gd name="T20" fmla="*/ 342 w 1168"/>
                <a:gd name="T21" fmla="*/ 1 h 1732"/>
                <a:gd name="T22" fmla="*/ 0 w 1168"/>
                <a:gd name="T23" fmla="*/ 344 h 1732"/>
                <a:gd name="T24" fmla="*/ 2 w 1168"/>
                <a:gd name="T25" fmla="*/ 1389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8" h="1732">
                  <a:moveTo>
                    <a:pt x="2" y="1389"/>
                  </a:moveTo>
                  <a:lnTo>
                    <a:pt x="2" y="1389"/>
                  </a:lnTo>
                  <a:cubicBezTo>
                    <a:pt x="2" y="1577"/>
                    <a:pt x="156" y="1731"/>
                    <a:pt x="345" y="1730"/>
                  </a:cubicBezTo>
                  <a:lnTo>
                    <a:pt x="825" y="1730"/>
                  </a:lnTo>
                  <a:lnTo>
                    <a:pt x="825" y="1730"/>
                  </a:lnTo>
                  <a:cubicBezTo>
                    <a:pt x="1013" y="1730"/>
                    <a:pt x="1167" y="1575"/>
                    <a:pt x="1167" y="1387"/>
                  </a:cubicBezTo>
                  <a:lnTo>
                    <a:pt x="1165" y="342"/>
                  </a:lnTo>
                  <a:lnTo>
                    <a:pt x="1165" y="342"/>
                  </a:lnTo>
                  <a:cubicBezTo>
                    <a:pt x="1165" y="154"/>
                    <a:pt x="1011" y="0"/>
                    <a:pt x="822" y="0"/>
                  </a:cubicBezTo>
                  <a:lnTo>
                    <a:pt x="342" y="1"/>
                  </a:lnTo>
                  <a:lnTo>
                    <a:pt x="342" y="1"/>
                  </a:lnTo>
                  <a:cubicBezTo>
                    <a:pt x="154" y="1"/>
                    <a:pt x="0" y="155"/>
                    <a:pt x="0" y="344"/>
                  </a:cubicBezTo>
                  <a:lnTo>
                    <a:pt x="2" y="1389"/>
                  </a:ln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52" name="Freeform 50">
              <a:extLst>
                <a:ext uri="{FF2B5EF4-FFF2-40B4-BE49-F238E27FC236}">
                  <a16:creationId xmlns:a16="http://schemas.microsoft.com/office/drawing/2014/main" id="{458FAEF2-CD74-6742-90FE-DFC65BC43E8C}"/>
                </a:ext>
              </a:extLst>
            </p:cNvPr>
            <p:cNvSpPr>
              <a:spLocks noChangeArrowheads="1"/>
            </p:cNvSpPr>
            <p:nvPr/>
          </p:nvSpPr>
          <p:spPr bwMode="auto">
            <a:xfrm>
              <a:off x="12041931" y="2698846"/>
              <a:ext cx="383081" cy="1131958"/>
            </a:xfrm>
            <a:custGeom>
              <a:avLst/>
              <a:gdLst>
                <a:gd name="T0" fmla="*/ 342 w 585"/>
                <a:gd name="T1" fmla="*/ 1 h 1732"/>
                <a:gd name="T2" fmla="*/ 582 w 585"/>
                <a:gd name="T3" fmla="*/ 0 h 1732"/>
                <a:gd name="T4" fmla="*/ 584 w 585"/>
                <a:gd name="T5" fmla="*/ 1730 h 1732"/>
                <a:gd name="T6" fmla="*/ 345 w 585"/>
                <a:gd name="T7" fmla="*/ 1730 h 1732"/>
                <a:gd name="T8" fmla="*/ 345 w 585"/>
                <a:gd name="T9" fmla="*/ 1730 h 1732"/>
                <a:gd name="T10" fmla="*/ 2 w 585"/>
                <a:gd name="T11" fmla="*/ 1389 h 1732"/>
                <a:gd name="T12" fmla="*/ 0 w 585"/>
                <a:gd name="T13" fmla="*/ 344 h 1732"/>
                <a:gd name="T14" fmla="*/ 0 w 585"/>
                <a:gd name="T15" fmla="*/ 344 h 1732"/>
                <a:gd name="T16" fmla="*/ 342 w 585"/>
                <a:gd name="T17" fmla="*/ 1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5" h="1732">
                  <a:moveTo>
                    <a:pt x="342" y="1"/>
                  </a:moveTo>
                  <a:lnTo>
                    <a:pt x="582" y="0"/>
                  </a:lnTo>
                  <a:lnTo>
                    <a:pt x="584" y="1730"/>
                  </a:lnTo>
                  <a:lnTo>
                    <a:pt x="345" y="1730"/>
                  </a:lnTo>
                  <a:lnTo>
                    <a:pt x="345" y="1730"/>
                  </a:lnTo>
                  <a:cubicBezTo>
                    <a:pt x="156" y="1731"/>
                    <a:pt x="2" y="1577"/>
                    <a:pt x="2" y="1389"/>
                  </a:cubicBezTo>
                  <a:lnTo>
                    <a:pt x="0" y="344"/>
                  </a:lnTo>
                  <a:lnTo>
                    <a:pt x="0" y="344"/>
                  </a:lnTo>
                  <a:cubicBezTo>
                    <a:pt x="0" y="155"/>
                    <a:pt x="154" y="1"/>
                    <a:pt x="342" y="1"/>
                  </a:cubicBez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53" name="Freeform 51">
              <a:extLst>
                <a:ext uri="{FF2B5EF4-FFF2-40B4-BE49-F238E27FC236}">
                  <a16:creationId xmlns:a16="http://schemas.microsoft.com/office/drawing/2014/main" id="{2A140F87-53AA-B747-B507-3426F2B426B3}"/>
                </a:ext>
              </a:extLst>
            </p:cNvPr>
            <p:cNvSpPr>
              <a:spLocks noChangeArrowheads="1"/>
            </p:cNvSpPr>
            <p:nvPr/>
          </p:nvSpPr>
          <p:spPr bwMode="auto">
            <a:xfrm>
              <a:off x="12249312" y="1091636"/>
              <a:ext cx="345636" cy="2361848"/>
            </a:xfrm>
            <a:custGeom>
              <a:avLst/>
              <a:gdLst>
                <a:gd name="T0" fmla="*/ 527 w 528"/>
                <a:gd name="T1" fmla="*/ 3435 h 3616"/>
                <a:gd name="T2" fmla="*/ 527 w 528"/>
                <a:gd name="T3" fmla="*/ 3435 h 3616"/>
                <a:gd name="T4" fmla="*/ 347 w 528"/>
                <a:gd name="T5" fmla="*/ 3615 h 3616"/>
                <a:gd name="T6" fmla="*/ 185 w 528"/>
                <a:gd name="T7" fmla="*/ 3615 h 3616"/>
                <a:gd name="T8" fmla="*/ 185 w 528"/>
                <a:gd name="T9" fmla="*/ 3615 h 3616"/>
                <a:gd name="T10" fmla="*/ 4 w 528"/>
                <a:gd name="T11" fmla="*/ 3435 h 3616"/>
                <a:gd name="T12" fmla="*/ 0 w 528"/>
                <a:gd name="T13" fmla="*/ 181 h 3616"/>
                <a:gd name="T14" fmla="*/ 0 w 528"/>
                <a:gd name="T15" fmla="*/ 181 h 3616"/>
                <a:gd name="T16" fmla="*/ 180 w 528"/>
                <a:gd name="T17" fmla="*/ 0 h 3616"/>
                <a:gd name="T18" fmla="*/ 342 w 528"/>
                <a:gd name="T19" fmla="*/ 0 h 3616"/>
                <a:gd name="T20" fmla="*/ 342 w 528"/>
                <a:gd name="T21" fmla="*/ 0 h 3616"/>
                <a:gd name="T22" fmla="*/ 523 w 528"/>
                <a:gd name="T23" fmla="*/ 180 h 3616"/>
                <a:gd name="T24" fmla="*/ 527 w 528"/>
                <a:gd name="T25" fmla="*/ 3435 h 3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8" h="3616">
                  <a:moveTo>
                    <a:pt x="527" y="3435"/>
                  </a:moveTo>
                  <a:lnTo>
                    <a:pt x="527" y="3435"/>
                  </a:lnTo>
                  <a:cubicBezTo>
                    <a:pt x="527" y="3534"/>
                    <a:pt x="446" y="3615"/>
                    <a:pt x="347" y="3615"/>
                  </a:cubicBezTo>
                  <a:lnTo>
                    <a:pt x="185" y="3615"/>
                  </a:lnTo>
                  <a:lnTo>
                    <a:pt x="185" y="3615"/>
                  </a:lnTo>
                  <a:cubicBezTo>
                    <a:pt x="85" y="3615"/>
                    <a:pt x="4" y="3534"/>
                    <a:pt x="4" y="3435"/>
                  </a:cubicBezTo>
                  <a:lnTo>
                    <a:pt x="0" y="181"/>
                  </a:lnTo>
                  <a:lnTo>
                    <a:pt x="0" y="181"/>
                  </a:lnTo>
                  <a:cubicBezTo>
                    <a:pt x="0" y="81"/>
                    <a:pt x="81" y="0"/>
                    <a:pt x="180" y="0"/>
                  </a:cubicBezTo>
                  <a:lnTo>
                    <a:pt x="342" y="0"/>
                  </a:lnTo>
                  <a:lnTo>
                    <a:pt x="342" y="0"/>
                  </a:lnTo>
                  <a:cubicBezTo>
                    <a:pt x="441" y="0"/>
                    <a:pt x="523" y="81"/>
                    <a:pt x="523" y="180"/>
                  </a:cubicBezTo>
                  <a:lnTo>
                    <a:pt x="527" y="3435"/>
                  </a:ln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54" name="Freeform 52">
              <a:extLst>
                <a:ext uri="{FF2B5EF4-FFF2-40B4-BE49-F238E27FC236}">
                  <a16:creationId xmlns:a16="http://schemas.microsoft.com/office/drawing/2014/main" id="{2C225832-8FE5-C54D-B071-8C39562018AF}"/>
                </a:ext>
              </a:extLst>
            </p:cNvPr>
            <p:cNvSpPr>
              <a:spLocks noChangeArrowheads="1"/>
            </p:cNvSpPr>
            <p:nvPr/>
          </p:nvSpPr>
          <p:spPr bwMode="auto">
            <a:xfrm>
              <a:off x="12249312" y="1091636"/>
              <a:ext cx="175699" cy="2361848"/>
            </a:xfrm>
            <a:custGeom>
              <a:avLst/>
              <a:gdLst>
                <a:gd name="T0" fmla="*/ 180 w 267"/>
                <a:gd name="T1" fmla="*/ 0 h 3616"/>
                <a:gd name="T2" fmla="*/ 261 w 267"/>
                <a:gd name="T3" fmla="*/ 0 h 3616"/>
                <a:gd name="T4" fmla="*/ 266 w 267"/>
                <a:gd name="T5" fmla="*/ 3615 h 3616"/>
                <a:gd name="T6" fmla="*/ 185 w 267"/>
                <a:gd name="T7" fmla="*/ 3615 h 3616"/>
                <a:gd name="T8" fmla="*/ 185 w 267"/>
                <a:gd name="T9" fmla="*/ 3615 h 3616"/>
                <a:gd name="T10" fmla="*/ 4 w 267"/>
                <a:gd name="T11" fmla="*/ 3435 h 3616"/>
                <a:gd name="T12" fmla="*/ 0 w 267"/>
                <a:gd name="T13" fmla="*/ 181 h 3616"/>
                <a:gd name="T14" fmla="*/ 0 w 267"/>
                <a:gd name="T15" fmla="*/ 181 h 3616"/>
                <a:gd name="T16" fmla="*/ 180 w 267"/>
                <a:gd name="T17" fmla="*/ 0 h 3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3616">
                  <a:moveTo>
                    <a:pt x="180" y="0"/>
                  </a:moveTo>
                  <a:lnTo>
                    <a:pt x="261" y="0"/>
                  </a:lnTo>
                  <a:lnTo>
                    <a:pt x="266" y="3615"/>
                  </a:lnTo>
                  <a:lnTo>
                    <a:pt x="185" y="3615"/>
                  </a:lnTo>
                  <a:lnTo>
                    <a:pt x="185" y="3615"/>
                  </a:lnTo>
                  <a:cubicBezTo>
                    <a:pt x="85" y="3615"/>
                    <a:pt x="4" y="3534"/>
                    <a:pt x="4" y="3435"/>
                  </a:cubicBezTo>
                  <a:lnTo>
                    <a:pt x="0" y="181"/>
                  </a:lnTo>
                  <a:lnTo>
                    <a:pt x="0" y="181"/>
                  </a:lnTo>
                  <a:cubicBezTo>
                    <a:pt x="0" y="81"/>
                    <a:pt x="81" y="0"/>
                    <a:pt x="180" y="0"/>
                  </a:cubicBez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55" name="Freeform 53">
              <a:extLst>
                <a:ext uri="{FF2B5EF4-FFF2-40B4-BE49-F238E27FC236}">
                  <a16:creationId xmlns:a16="http://schemas.microsoft.com/office/drawing/2014/main" id="{D18D23E8-1C6F-5B42-8228-05DFB90C4609}"/>
                </a:ext>
              </a:extLst>
            </p:cNvPr>
            <p:cNvSpPr>
              <a:spLocks noChangeArrowheads="1"/>
            </p:cNvSpPr>
            <p:nvPr/>
          </p:nvSpPr>
          <p:spPr bwMode="auto">
            <a:xfrm>
              <a:off x="14671648" y="2445378"/>
              <a:ext cx="728716" cy="1624491"/>
            </a:xfrm>
            <a:custGeom>
              <a:avLst/>
              <a:gdLst>
                <a:gd name="T0" fmla="*/ 1114 w 1115"/>
                <a:gd name="T1" fmla="*/ 2486 h 2487"/>
                <a:gd name="T2" fmla="*/ 0 w 1115"/>
                <a:gd name="T3" fmla="*/ 2486 h 2487"/>
                <a:gd name="T4" fmla="*/ 0 w 1115"/>
                <a:gd name="T5" fmla="*/ 0 h 2487"/>
                <a:gd name="T6" fmla="*/ 1114 w 1115"/>
                <a:gd name="T7" fmla="*/ 0 h 2487"/>
                <a:gd name="T8" fmla="*/ 1114 w 1115"/>
                <a:gd name="T9" fmla="*/ 2486 h 2487"/>
              </a:gdLst>
              <a:ahLst/>
              <a:cxnLst>
                <a:cxn ang="0">
                  <a:pos x="T0" y="T1"/>
                </a:cxn>
                <a:cxn ang="0">
                  <a:pos x="T2" y="T3"/>
                </a:cxn>
                <a:cxn ang="0">
                  <a:pos x="T4" y="T5"/>
                </a:cxn>
                <a:cxn ang="0">
                  <a:pos x="T6" y="T7"/>
                </a:cxn>
                <a:cxn ang="0">
                  <a:pos x="T8" y="T9"/>
                </a:cxn>
              </a:cxnLst>
              <a:rect l="0" t="0" r="r" b="b"/>
              <a:pathLst>
                <a:path w="1115" h="2487">
                  <a:moveTo>
                    <a:pt x="1114" y="2486"/>
                  </a:moveTo>
                  <a:lnTo>
                    <a:pt x="0" y="2486"/>
                  </a:lnTo>
                  <a:lnTo>
                    <a:pt x="0" y="0"/>
                  </a:lnTo>
                  <a:lnTo>
                    <a:pt x="1114" y="0"/>
                  </a:lnTo>
                  <a:lnTo>
                    <a:pt x="1114" y="2486"/>
                  </a:ln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6" name="Freeform 54">
              <a:extLst>
                <a:ext uri="{FF2B5EF4-FFF2-40B4-BE49-F238E27FC236}">
                  <a16:creationId xmlns:a16="http://schemas.microsoft.com/office/drawing/2014/main" id="{A3A6B949-4B20-014D-AB1D-72891FF25D1F}"/>
                </a:ext>
              </a:extLst>
            </p:cNvPr>
            <p:cNvSpPr>
              <a:spLocks noChangeArrowheads="1"/>
            </p:cNvSpPr>
            <p:nvPr/>
          </p:nvSpPr>
          <p:spPr bwMode="auto">
            <a:xfrm>
              <a:off x="15181460" y="2076701"/>
              <a:ext cx="357157" cy="2367609"/>
            </a:xfrm>
            <a:custGeom>
              <a:avLst/>
              <a:gdLst>
                <a:gd name="T0" fmla="*/ 544 w 545"/>
                <a:gd name="T1" fmla="*/ 3622 h 3623"/>
                <a:gd name="T2" fmla="*/ 0 w 545"/>
                <a:gd name="T3" fmla="*/ 3622 h 3623"/>
                <a:gd name="T4" fmla="*/ 0 w 545"/>
                <a:gd name="T5" fmla="*/ 0 h 3623"/>
                <a:gd name="T6" fmla="*/ 544 w 545"/>
                <a:gd name="T7" fmla="*/ 0 h 3623"/>
                <a:gd name="T8" fmla="*/ 544 w 545"/>
                <a:gd name="T9" fmla="*/ 3622 h 3623"/>
              </a:gdLst>
              <a:ahLst/>
              <a:cxnLst>
                <a:cxn ang="0">
                  <a:pos x="T0" y="T1"/>
                </a:cxn>
                <a:cxn ang="0">
                  <a:pos x="T2" y="T3"/>
                </a:cxn>
                <a:cxn ang="0">
                  <a:pos x="T4" y="T5"/>
                </a:cxn>
                <a:cxn ang="0">
                  <a:pos x="T6" y="T7"/>
                </a:cxn>
                <a:cxn ang="0">
                  <a:pos x="T8" y="T9"/>
                </a:cxn>
              </a:cxnLst>
              <a:rect l="0" t="0" r="r" b="b"/>
              <a:pathLst>
                <a:path w="545" h="3623">
                  <a:moveTo>
                    <a:pt x="544" y="3622"/>
                  </a:moveTo>
                  <a:lnTo>
                    <a:pt x="0" y="3622"/>
                  </a:lnTo>
                  <a:lnTo>
                    <a:pt x="0" y="0"/>
                  </a:lnTo>
                  <a:lnTo>
                    <a:pt x="544" y="0"/>
                  </a:lnTo>
                  <a:lnTo>
                    <a:pt x="544" y="3622"/>
                  </a:ln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57" name="Freeform 55">
              <a:extLst>
                <a:ext uri="{FF2B5EF4-FFF2-40B4-BE49-F238E27FC236}">
                  <a16:creationId xmlns:a16="http://schemas.microsoft.com/office/drawing/2014/main" id="{300C95EB-B3E2-F44E-A8DD-0E5C32311E62}"/>
                </a:ext>
              </a:extLst>
            </p:cNvPr>
            <p:cNvSpPr>
              <a:spLocks noChangeArrowheads="1"/>
            </p:cNvSpPr>
            <p:nvPr/>
          </p:nvSpPr>
          <p:spPr bwMode="auto">
            <a:xfrm>
              <a:off x="14671648" y="3257625"/>
              <a:ext cx="728716" cy="812245"/>
            </a:xfrm>
            <a:custGeom>
              <a:avLst/>
              <a:gdLst>
                <a:gd name="T0" fmla="*/ 1114 w 1115"/>
                <a:gd name="T1" fmla="*/ 1243 h 1244"/>
                <a:gd name="T2" fmla="*/ 0 w 1115"/>
                <a:gd name="T3" fmla="*/ 1243 h 1244"/>
                <a:gd name="T4" fmla="*/ 0 w 1115"/>
                <a:gd name="T5" fmla="*/ 0 h 1244"/>
                <a:gd name="T6" fmla="*/ 1114 w 1115"/>
                <a:gd name="T7" fmla="*/ 0 h 1244"/>
                <a:gd name="T8" fmla="*/ 1114 w 1115"/>
                <a:gd name="T9" fmla="*/ 1243 h 1244"/>
              </a:gdLst>
              <a:ahLst/>
              <a:cxnLst>
                <a:cxn ang="0">
                  <a:pos x="T0" y="T1"/>
                </a:cxn>
                <a:cxn ang="0">
                  <a:pos x="T2" y="T3"/>
                </a:cxn>
                <a:cxn ang="0">
                  <a:pos x="T4" y="T5"/>
                </a:cxn>
                <a:cxn ang="0">
                  <a:pos x="T6" y="T7"/>
                </a:cxn>
                <a:cxn ang="0">
                  <a:pos x="T8" y="T9"/>
                </a:cxn>
              </a:cxnLst>
              <a:rect l="0" t="0" r="r" b="b"/>
              <a:pathLst>
                <a:path w="1115" h="1244">
                  <a:moveTo>
                    <a:pt x="1114" y="1243"/>
                  </a:moveTo>
                  <a:lnTo>
                    <a:pt x="0" y="1243"/>
                  </a:lnTo>
                  <a:lnTo>
                    <a:pt x="0" y="0"/>
                  </a:lnTo>
                  <a:lnTo>
                    <a:pt x="1114" y="0"/>
                  </a:lnTo>
                  <a:lnTo>
                    <a:pt x="1114" y="1243"/>
                  </a:ln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8" name="Freeform 56">
              <a:extLst>
                <a:ext uri="{FF2B5EF4-FFF2-40B4-BE49-F238E27FC236}">
                  <a16:creationId xmlns:a16="http://schemas.microsoft.com/office/drawing/2014/main" id="{1B43362C-947D-334F-9BB7-6054EF6F88D7}"/>
                </a:ext>
              </a:extLst>
            </p:cNvPr>
            <p:cNvSpPr>
              <a:spLocks noChangeArrowheads="1"/>
            </p:cNvSpPr>
            <p:nvPr/>
          </p:nvSpPr>
          <p:spPr bwMode="auto">
            <a:xfrm>
              <a:off x="12249312" y="3021440"/>
              <a:ext cx="2203432" cy="478130"/>
            </a:xfrm>
            <a:custGeom>
              <a:avLst/>
              <a:gdLst>
                <a:gd name="T0" fmla="*/ 3372 w 3373"/>
                <a:gd name="T1" fmla="*/ 729 h 730"/>
                <a:gd name="T2" fmla="*/ 0 w 3373"/>
                <a:gd name="T3" fmla="*/ 729 h 730"/>
                <a:gd name="T4" fmla="*/ 0 w 3373"/>
                <a:gd name="T5" fmla="*/ 0 h 730"/>
                <a:gd name="T6" fmla="*/ 3372 w 3373"/>
                <a:gd name="T7" fmla="*/ 0 h 730"/>
                <a:gd name="T8" fmla="*/ 3372 w 3373"/>
                <a:gd name="T9" fmla="*/ 729 h 730"/>
              </a:gdLst>
              <a:ahLst/>
              <a:cxnLst>
                <a:cxn ang="0">
                  <a:pos x="T0" y="T1"/>
                </a:cxn>
                <a:cxn ang="0">
                  <a:pos x="T2" y="T3"/>
                </a:cxn>
                <a:cxn ang="0">
                  <a:pos x="T4" y="T5"/>
                </a:cxn>
                <a:cxn ang="0">
                  <a:pos x="T6" y="T7"/>
                </a:cxn>
                <a:cxn ang="0">
                  <a:pos x="T8" y="T9"/>
                </a:cxn>
              </a:cxnLst>
              <a:rect l="0" t="0" r="r" b="b"/>
              <a:pathLst>
                <a:path w="3373" h="730">
                  <a:moveTo>
                    <a:pt x="3372" y="729"/>
                  </a:moveTo>
                  <a:lnTo>
                    <a:pt x="0" y="729"/>
                  </a:lnTo>
                  <a:lnTo>
                    <a:pt x="0" y="0"/>
                  </a:lnTo>
                  <a:lnTo>
                    <a:pt x="3372" y="0"/>
                  </a:lnTo>
                  <a:lnTo>
                    <a:pt x="3372" y="729"/>
                  </a:ln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59" name="Freeform 57">
              <a:extLst>
                <a:ext uri="{FF2B5EF4-FFF2-40B4-BE49-F238E27FC236}">
                  <a16:creationId xmlns:a16="http://schemas.microsoft.com/office/drawing/2014/main" id="{C1FFD0FE-081D-CA43-8FC4-7E63AAE90653}"/>
                </a:ext>
              </a:extLst>
            </p:cNvPr>
            <p:cNvSpPr>
              <a:spLocks noChangeArrowheads="1"/>
            </p:cNvSpPr>
            <p:nvPr/>
          </p:nvSpPr>
          <p:spPr bwMode="auto">
            <a:xfrm>
              <a:off x="12249312" y="3257624"/>
              <a:ext cx="2203432" cy="239064"/>
            </a:xfrm>
            <a:custGeom>
              <a:avLst/>
              <a:gdLst>
                <a:gd name="T0" fmla="*/ 3372 w 3373"/>
                <a:gd name="T1" fmla="*/ 364 h 365"/>
                <a:gd name="T2" fmla="*/ 0 w 3373"/>
                <a:gd name="T3" fmla="*/ 364 h 365"/>
                <a:gd name="T4" fmla="*/ 0 w 3373"/>
                <a:gd name="T5" fmla="*/ 0 h 365"/>
                <a:gd name="T6" fmla="*/ 3372 w 3373"/>
                <a:gd name="T7" fmla="*/ 0 h 365"/>
                <a:gd name="T8" fmla="*/ 3372 w 3373"/>
                <a:gd name="T9" fmla="*/ 364 h 365"/>
              </a:gdLst>
              <a:ahLst/>
              <a:cxnLst>
                <a:cxn ang="0">
                  <a:pos x="T0" y="T1"/>
                </a:cxn>
                <a:cxn ang="0">
                  <a:pos x="T2" y="T3"/>
                </a:cxn>
                <a:cxn ang="0">
                  <a:pos x="T4" y="T5"/>
                </a:cxn>
                <a:cxn ang="0">
                  <a:pos x="T6" y="T7"/>
                </a:cxn>
                <a:cxn ang="0">
                  <a:pos x="T8" y="T9"/>
                </a:cxn>
              </a:cxnLst>
              <a:rect l="0" t="0" r="r" b="b"/>
              <a:pathLst>
                <a:path w="3373" h="365">
                  <a:moveTo>
                    <a:pt x="3372" y="364"/>
                  </a:moveTo>
                  <a:lnTo>
                    <a:pt x="0" y="364"/>
                  </a:lnTo>
                  <a:lnTo>
                    <a:pt x="0" y="0"/>
                  </a:lnTo>
                  <a:lnTo>
                    <a:pt x="3372" y="0"/>
                  </a:lnTo>
                  <a:lnTo>
                    <a:pt x="3372" y="364"/>
                  </a:ln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60" name="Freeform 58">
              <a:extLst>
                <a:ext uri="{FF2B5EF4-FFF2-40B4-BE49-F238E27FC236}">
                  <a16:creationId xmlns:a16="http://schemas.microsoft.com/office/drawing/2014/main" id="{40BE76D7-D1D7-E745-9F1B-3CB5D6C378BC}"/>
                </a:ext>
              </a:extLst>
            </p:cNvPr>
            <p:cNvSpPr>
              <a:spLocks noChangeArrowheads="1"/>
            </p:cNvSpPr>
            <p:nvPr/>
          </p:nvSpPr>
          <p:spPr bwMode="auto">
            <a:xfrm>
              <a:off x="15181460" y="3257624"/>
              <a:ext cx="357157" cy="1183803"/>
            </a:xfrm>
            <a:custGeom>
              <a:avLst/>
              <a:gdLst>
                <a:gd name="T0" fmla="*/ 544 w 545"/>
                <a:gd name="T1" fmla="*/ 1811 h 1812"/>
                <a:gd name="T2" fmla="*/ 0 w 545"/>
                <a:gd name="T3" fmla="*/ 1811 h 1812"/>
                <a:gd name="T4" fmla="*/ 0 w 545"/>
                <a:gd name="T5" fmla="*/ 0 h 1812"/>
                <a:gd name="T6" fmla="*/ 544 w 545"/>
                <a:gd name="T7" fmla="*/ 0 h 1812"/>
                <a:gd name="T8" fmla="*/ 544 w 545"/>
                <a:gd name="T9" fmla="*/ 1811 h 1812"/>
              </a:gdLst>
              <a:ahLst/>
              <a:cxnLst>
                <a:cxn ang="0">
                  <a:pos x="T0" y="T1"/>
                </a:cxn>
                <a:cxn ang="0">
                  <a:pos x="T2" y="T3"/>
                </a:cxn>
                <a:cxn ang="0">
                  <a:pos x="T4" y="T5"/>
                </a:cxn>
                <a:cxn ang="0">
                  <a:pos x="T6" y="T7"/>
                </a:cxn>
                <a:cxn ang="0">
                  <a:pos x="T8" y="T9"/>
                </a:cxn>
              </a:cxnLst>
              <a:rect l="0" t="0" r="r" b="b"/>
              <a:pathLst>
                <a:path w="545" h="1812">
                  <a:moveTo>
                    <a:pt x="544" y="1811"/>
                  </a:moveTo>
                  <a:lnTo>
                    <a:pt x="0" y="1811"/>
                  </a:lnTo>
                  <a:lnTo>
                    <a:pt x="0" y="0"/>
                  </a:lnTo>
                  <a:lnTo>
                    <a:pt x="544" y="0"/>
                  </a:lnTo>
                  <a:lnTo>
                    <a:pt x="544" y="1811"/>
                  </a:ln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61" name="Freeform 59">
              <a:extLst>
                <a:ext uri="{FF2B5EF4-FFF2-40B4-BE49-F238E27FC236}">
                  <a16:creationId xmlns:a16="http://schemas.microsoft.com/office/drawing/2014/main" id="{DBB95E71-B520-C441-A52A-73FCCF6C58EE}"/>
                </a:ext>
              </a:extLst>
            </p:cNvPr>
            <p:cNvSpPr>
              <a:spLocks noChangeArrowheads="1"/>
            </p:cNvSpPr>
            <p:nvPr/>
          </p:nvSpPr>
          <p:spPr bwMode="auto">
            <a:xfrm>
              <a:off x="13594415" y="2327286"/>
              <a:ext cx="1241409" cy="1863557"/>
            </a:xfrm>
            <a:custGeom>
              <a:avLst/>
              <a:gdLst>
                <a:gd name="T0" fmla="*/ 1899 w 1900"/>
                <a:gd name="T1" fmla="*/ 2852 h 2853"/>
                <a:gd name="T2" fmla="*/ 1186 w 1900"/>
                <a:gd name="T3" fmla="*/ 2852 h 2853"/>
                <a:gd name="T4" fmla="*/ 1186 w 1900"/>
                <a:gd name="T5" fmla="*/ 2852 h 2853"/>
                <a:gd name="T6" fmla="*/ 961 w 1900"/>
                <a:gd name="T7" fmla="*/ 2775 h 2853"/>
                <a:gd name="T8" fmla="*/ 492 w 1900"/>
                <a:gd name="T9" fmla="*/ 2417 h 2853"/>
                <a:gd name="T10" fmla="*/ 492 w 1900"/>
                <a:gd name="T11" fmla="*/ 2417 h 2853"/>
                <a:gd name="T12" fmla="*/ 2 w 1900"/>
                <a:gd name="T13" fmla="*/ 1415 h 2853"/>
                <a:gd name="T14" fmla="*/ 2 w 1900"/>
                <a:gd name="T15" fmla="*/ 1415 h 2853"/>
                <a:gd name="T16" fmla="*/ 503 w 1900"/>
                <a:gd name="T17" fmla="*/ 418 h 2853"/>
                <a:gd name="T18" fmla="*/ 962 w 1900"/>
                <a:gd name="T19" fmla="*/ 74 h 2853"/>
                <a:gd name="T20" fmla="*/ 962 w 1900"/>
                <a:gd name="T21" fmla="*/ 74 h 2853"/>
                <a:gd name="T22" fmla="*/ 1184 w 1900"/>
                <a:gd name="T23" fmla="*/ 0 h 2853"/>
                <a:gd name="T24" fmla="*/ 1899 w 1900"/>
                <a:gd name="T25" fmla="*/ 0 h 2853"/>
                <a:gd name="T26" fmla="*/ 1899 w 1900"/>
                <a:gd name="T27" fmla="*/ 2852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0" h="2853">
                  <a:moveTo>
                    <a:pt x="1899" y="2852"/>
                  </a:moveTo>
                  <a:lnTo>
                    <a:pt x="1186" y="2852"/>
                  </a:lnTo>
                  <a:lnTo>
                    <a:pt x="1186" y="2852"/>
                  </a:lnTo>
                  <a:cubicBezTo>
                    <a:pt x="1105" y="2852"/>
                    <a:pt x="1026" y="2825"/>
                    <a:pt x="961" y="2775"/>
                  </a:cubicBezTo>
                  <a:lnTo>
                    <a:pt x="492" y="2417"/>
                  </a:lnTo>
                  <a:lnTo>
                    <a:pt x="492" y="2417"/>
                  </a:lnTo>
                  <a:cubicBezTo>
                    <a:pt x="182" y="2178"/>
                    <a:pt x="0" y="1808"/>
                    <a:pt x="2" y="1415"/>
                  </a:cubicBezTo>
                  <a:lnTo>
                    <a:pt x="2" y="1415"/>
                  </a:lnTo>
                  <a:cubicBezTo>
                    <a:pt x="5" y="1023"/>
                    <a:pt x="190" y="654"/>
                    <a:pt x="503" y="418"/>
                  </a:cubicBezTo>
                  <a:lnTo>
                    <a:pt x="962" y="74"/>
                  </a:lnTo>
                  <a:lnTo>
                    <a:pt x="962" y="74"/>
                  </a:lnTo>
                  <a:cubicBezTo>
                    <a:pt x="1026" y="26"/>
                    <a:pt x="1104" y="0"/>
                    <a:pt x="1184" y="0"/>
                  </a:cubicBezTo>
                  <a:lnTo>
                    <a:pt x="1899" y="0"/>
                  </a:lnTo>
                  <a:lnTo>
                    <a:pt x="1899" y="2852"/>
                  </a:ln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62" name="Freeform 60">
              <a:extLst>
                <a:ext uri="{FF2B5EF4-FFF2-40B4-BE49-F238E27FC236}">
                  <a16:creationId xmlns:a16="http://schemas.microsoft.com/office/drawing/2014/main" id="{98D1E26D-233C-7049-91BE-A0EB1338F177}"/>
                </a:ext>
              </a:extLst>
            </p:cNvPr>
            <p:cNvSpPr>
              <a:spLocks noChangeArrowheads="1"/>
            </p:cNvSpPr>
            <p:nvPr/>
          </p:nvSpPr>
          <p:spPr bwMode="auto">
            <a:xfrm>
              <a:off x="13582893" y="3257624"/>
              <a:ext cx="1252931" cy="933218"/>
            </a:xfrm>
            <a:custGeom>
              <a:avLst/>
              <a:gdLst>
                <a:gd name="T0" fmla="*/ 1918 w 1919"/>
                <a:gd name="T1" fmla="*/ 1426 h 1427"/>
                <a:gd name="T2" fmla="*/ 1080 w 1919"/>
                <a:gd name="T3" fmla="*/ 1426 h 1427"/>
                <a:gd name="T4" fmla="*/ 1080 w 1919"/>
                <a:gd name="T5" fmla="*/ 1426 h 1427"/>
                <a:gd name="T6" fmla="*/ 366 w 1919"/>
                <a:gd name="T7" fmla="*/ 859 h 1427"/>
                <a:gd name="T8" fmla="*/ 366 w 1919"/>
                <a:gd name="T9" fmla="*/ 859 h 1427"/>
                <a:gd name="T10" fmla="*/ 21 w 1919"/>
                <a:gd name="T11" fmla="*/ 0 h 1427"/>
                <a:gd name="T12" fmla="*/ 1918 w 1919"/>
                <a:gd name="T13" fmla="*/ 0 h 1427"/>
                <a:gd name="T14" fmla="*/ 1918 w 1919"/>
                <a:gd name="T15" fmla="*/ 1426 h 14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9" h="1427">
                  <a:moveTo>
                    <a:pt x="1918" y="1426"/>
                  </a:moveTo>
                  <a:lnTo>
                    <a:pt x="1080" y="1426"/>
                  </a:lnTo>
                  <a:lnTo>
                    <a:pt x="1080" y="1426"/>
                  </a:lnTo>
                  <a:cubicBezTo>
                    <a:pt x="1080" y="1426"/>
                    <a:pt x="516" y="1002"/>
                    <a:pt x="366" y="859"/>
                  </a:cubicBezTo>
                  <a:lnTo>
                    <a:pt x="366" y="859"/>
                  </a:lnTo>
                  <a:cubicBezTo>
                    <a:pt x="0" y="511"/>
                    <a:pt x="21" y="0"/>
                    <a:pt x="21" y="0"/>
                  </a:cubicBezTo>
                  <a:lnTo>
                    <a:pt x="1918" y="0"/>
                  </a:lnTo>
                  <a:lnTo>
                    <a:pt x="1918" y="1426"/>
                  </a:ln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63" name="Freeform 61">
              <a:extLst>
                <a:ext uri="{FF2B5EF4-FFF2-40B4-BE49-F238E27FC236}">
                  <a16:creationId xmlns:a16="http://schemas.microsoft.com/office/drawing/2014/main" id="{FFB1747E-DA35-E646-9866-D08D8CA050B5}"/>
                </a:ext>
              </a:extLst>
            </p:cNvPr>
            <p:cNvSpPr>
              <a:spLocks noChangeArrowheads="1"/>
            </p:cNvSpPr>
            <p:nvPr/>
          </p:nvSpPr>
          <p:spPr bwMode="auto">
            <a:xfrm>
              <a:off x="14144552" y="2937910"/>
              <a:ext cx="639427" cy="639427"/>
            </a:xfrm>
            <a:custGeom>
              <a:avLst/>
              <a:gdLst>
                <a:gd name="T0" fmla="*/ 978 w 979"/>
                <a:gd name="T1" fmla="*/ 489 h 979"/>
                <a:gd name="T2" fmla="*/ 978 w 979"/>
                <a:gd name="T3" fmla="*/ 489 h 979"/>
                <a:gd name="T4" fmla="*/ 489 w 979"/>
                <a:gd name="T5" fmla="*/ 978 h 979"/>
                <a:gd name="T6" fmla="*/ 489 w 979"/>
                <a:gd name="T7" fmla="*/ 978 h 979"/>
                <a:gd name="T8" fmla="*/ 0 w 979"/>
                <a:gd name="T9" fmla="*/ 489 h 979"/>
                <a:gd name="T10" fmla="*/ 0 w 979"/>
                <a:gd name="T11" fmla="*/ 489 h 979"/>
                <a:gd name="T12" fmla="*/ 489 w 979"/>
                <a:gd name="T13" fmla="*/ 0 h 979"/>
                <a:gd name="T14" fmla="*/ 489 w 979"/>
                <a:gd name="T15" fmla="*/ 0 h 979"/>
                <a:gd name="T16" fmla="*/ 978 w 979"/>
                <a:gd name="T17" fmla="*/ 489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9" h="979">
                  <a:moveTo>
                    <a:pt x="978" y="489"/>
                  </a:moveTo>
                  <a:lnTo>
                    <a:pt x="978" y="489"/>
                  </a:lnTo>
                  <a:cubicBezTo>
                    <a:pt x="978" y="759"/>
                    <a:pt x="759" y="978"/>
                    <a:pt x="489" y="978"/>
                  </a:cubicBezTo>
                  <a:lnTo>
                    <a:pt x="489" y="978"/>
                  </a:lnTo>
                  <a:cubicBezTo>
                    <a:pt x="218" y="978"/>
                    <a:pt x="0" y="759"/>
                    <a:pt x="0" y="489"/>
                  </a:cubicBezTo>
                  <a:lnTo>
                    <a:pt x="0" y="489"/>
                  </a:lnTo>
                  <a:cubicBezTo>
                    <a:pt x="0" y="218"/>
                    <a:pt x="218" y="0"/>
                    <a:pt x="489" y="0"/>
                  </a:cubicBezTo>
                  <a:lnTo>
                    <a:pt x="489" y="0"/>
                  </a:lnTo>
                  <a:cubicBezTo>
                    <a:pt x="759" y="0"/>
                    <a:pt x="978" y="218"/>
                    <a:pt x="978" y="489"/>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4" name="Freeform 62">
              <a:extLst>
                <a:ext uri="{FF2B5EF4-FFF2-40B4-BE49-F238E27FC236}">
                  <a16:creationId xmlns:a16="http://schemas.microsoft.com/office/drawing/2014/main" id="{481934B4-BF48-5440-8FBC-B67EE0BE0C96}"/>
                </a:ext>
              </a:extLst>
            </p:cNvPr>
            <p:cNvSpPr>
              <a:spLocks noChangeArrowheads="1"/>
            </p:cNvSpPr>
            <p:nvPr/>
          </p:nvSpPr>
          <p:spPr bwMode="auto">
            <a:xfrm>
              <a:off x="14464266" y="2937910"/>
              <a:ext cx="319713" cy="639427"/>
            </a:xfrm>
            <a:custGeom>
              <a:avLst/>
              <a:gdLst>
                <a:gd name="T0" fmla="*/ 489 w 490"/>
                <a:gd name="T1" fmla="*/ 489 h 979"/>
                <a:gd name="T2" fmla="*/ 489 w 490"/>
                <a:gd name="T3" fmla="*/ 489 h 979"/>
                <a:gd name="T4" fmla="*/ 0 w 490"/>
                <a:gd name="T5" fmla="*/ 0 h 979"/>
                <a:gd name="T6" fmla="*/ 0 w 490"/>
                <a:gd name="T7" fmla="*/ 978 h 979"/>
                <a:gd name="T8" fmla="*/ 0 w 490"/>
                <a:gd name="T9" fmla="*/ 978 h 979"/>
                <a:gd name="T10" fmla="*/ 489 w 490"/>
                <a:gd name="T11" fmla="*/ 489 h 979"/>
              </a:gdLst>
              <a:ahLst/>
              <a:cxnLst>
                <a:cxn ang="0">
                  <a:pos x="T0" y="T1"/>
                </a:cxn>
                <a:cxn ang="0">
                  <a:pos x="T2" y="T3"/>
                </a:cxn>
                <a:cxn ang="0">
                  <a:pos x="T4" y="T5"/>
                </a:cxn>
                <a:cxn ang="0">
                  <a:pos x="T6" y="T7"/>
                </a:cxn>
                <a:cxn ang="0">
                  <a:pos x="T8" y="T9"/>
                </a:cxn>
                <a:cxn ang="0">
                  <a:pos x="T10" y="T11"/>
                </a:cxn>
              </a:cxnLst>
              <a:rect l="0" t="0" r="r" b="b"/>
              <a:pathLst>
                <a:path w="490" h="979">
                  <a:moveTo>
                    <a:pt x="489" y="489"/>
                  </a:moveTo>
                  <a:lnTo>
                    <a:pt x="489" y="489"/>
                  </a:lnTo>
                  <a:cubicBezTo>
                    <a:pt x="489" y="218"/>
                    <a:pt x="270" y="0"/>
                    <a:pt x="0" y="0"/>
                  </a:cubicBezTo>
                  <a:lnTo>
                    <a:pt x="0" y="978"/>
                  </a:lnTo>
                  <a:lnTo>
                    <a:pt x="0" y="978"/>
                  </a:lnTo>
                  <a:cubicBezTo>
                    <a:pt x="270" y="978"/>
                    <a:pt x="489" y="759"/>
                    <a:pt x="489" y="489"/>
                  </a:cubicBez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5" name="Freeform 63">
              <a:extLst>
                <a:ext uri="{FF2B5EF4-FFF2-40B4-BE49-F238E27FC236}">
                  <a16:creationId xmlns:a16="http://schemas.microsoft.com/office/drawing/2014/main" id="{33DC08B6-4D46-B149-BFA1-EFEF27029385}"/>
                </a:ext>
              </a:extLst>
            </p:cNvPr>
            <p:cNvSpPr>
              <a:spLocks noChangeArrowheads="1"/>
            </p:cNvSpPr>
            <p:nvPr/>
          </p:nvSpPr>
          <p:spPr bwMode="auto">
            <a:xfrm>
              <a:off x="14196398" y="2989756"/>
              <a:ext cx="535736" cy="535736"/>
            </a:xfrm>
            <a:custGeom>
              <a:avLst/>
              <a:gdLst>
                <a:gd name="T0" fmla="*/ 819 w 820"/>
                <a:gd name="T1" fmla="*/ 410 h 820"/>
                <a:gd name="T2" fmla="*/ 819 w 820"/>
                <a:gd name="T3" fmla="*/ 410 h 820"/>
                <a:gd name="T4" fmla="*/ 410 w 820"/>
                <a:gd name="T5" fmla="*/ 819 h 820"/>
                <a:gd name="T6" fmla="*/ 410 w 820"/>
                <a:gd name="T7" fmla="*/ 819 h 820"/>
                <a:gd name="T8" fmla="*/ 0 w 820"/>
                <a:gd name="T9" fmla="*/ 410 h 820"/>
                <a:gd name="T10" fmla="*/ 0 w 820"/>
                <a:gd name="T11" fmla="*/ 410 h 820"/>
                <a:gd name="T12" fmla="*/ 410 w 820"/>
                <a:gd name="T13" fmla="*/ 0 h 820"/>
                <a:gd name="T14" fmla="*/ 410 w 820"/>
                <a:gd name="T15" fmla="*/ 0 h 820"/>
                <a:gd name="T16" fmla="*/ 819 w 820"/>
                <a:gd name="T17" fmla="*/ 41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 h="820">
                  <a:moveTo>
                    <a:pt x="819" y="410"/>
                  </a:moveTo>
                  <a:lnTo>
                    <a:pt x="819" y="410"/>
                  </a:lnTo>
                  <a:cubicBezTo>
                    <a:pt x="819" y="636"/>
                    <a:pt x="636" y="819"/>
                    <a:pt x="410" y="819"/>
                  </a:cubicBezTo>
                  <a:lnTo>
                    <a:pt x="410" y="819"/>
                  </a:lnTo>
                  <a:cubicBezTo>
                    <a:pt x="184" y="819"/>
                    <a:pt x="0" y="636"/>
                    <a:pt x="0" y="410"/>
                  </a:cubicBezTo>
                  <a:lnTo>
                    <a:pt x="0" y="410"/>
                  </a:lnTo>
                  <a:cubicBezTo>
                    <a:pt x="0" y="184"/>
                    <a:pt x="184" y="0"/>
                    <a:pt x="410" y="0"/>
                  </a:cubicBezTo>
                  <a:lnTo>
                    <a:pt x="410" y="0"/>
                  </a:lnTo>
                  <a:cubicBezTo>
                    <a:pt x="636" y="0"/>
                    <a:pt x="819" y="184"/>
                    <a:pt x="819" y="410"/>
                  </a:cubicBez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66" name="Freeform 64">
              <a:extLst>
                <a:ext uri="{FF2B5EF4-FFF2-40B4-BE49-F238E27FC236}">
                  <a16:creationId xmlns:a16="http://schemas.microsoft.com/office/drawing/2014/main" id="{46B8D375-F388-304C-94B9-E49D2804BB5D}"/>
                </a:ext>
              </a:extLst>
            </p:cNvPr>
            <p:cNvSpPr>
              <a:spLocks noChangeArrowheads="1"/>
            </p:cNvSpPr>
            <p:nvPr/>
          </p:nvSpPr>
          <p:spPr bwMode="auto">
            <a:xfrm>
              <a:off x="14464267" y="2989756"/>
              <a:ext cx="267867" cy="535736"/>
            </a:xfrm>
            <a:custGeom>
              <a:avLst/>
              <a:gdLst>
                <a:gd name="T0" fmla="*/ 409 w 410"/>
                <a:gd name="T1" fmla="*/ 410 h 820"/>
                <a:gd name="T2" fmla="*/ 409 w 410"/>
                <a:gd name="T3" fmla="*/ 410 h 820"/>
                <a:gd name="T4" fmla="*/ 0 w 410"/>
                <a:gd name="T5" fmla="*/ 0 h 820"/>
                <a:gd name="T6" fmla="*/ 0 w 410"/>
                <a:gd name="T7" fmla="*/ 819 h 820"/>
                <a:gd name="T8" fmla="*/ 0 w 410"/>
                <a:gd name="T9" fmla="*/ 819 h 820"/>
                <a:gd name="T10" fmla="*/ 409 w 410"/>
                <a:gd name="T11" fmla="*/ 410 h 820"/>
              </a:gdLst>
              <a:ahLst/>
              <a:cxnLst>
                <a:cxn ang="0">
                  <a:pos x="T0" y="T1"/>
                </a:cxn>
                <a:cxn ang="0">
                  <a:pos x="T2" y="T3"/>
                </a:cxn>
                <a:cxn ang="0">
                  <a:pos x="T4" y="T5"/>
                </a:cxn>
                <a:cxn ang="0">
                  <a:pos x="T6" y="T7"/>
                </a:cxn>
                <a:cxn ang="0">
                  <a:pos x="T8" y="T9"/>
                </a:cxn>
                <a:cxn ang="0">
                  <a:pos x="T10" y="T11"/>
                </a:cxn>
              </a:cxnLst>
              <a:rect l="0" t="0" r="r" b="b"/>
              <a:pathLst>
                <a:path w="410" h="820">
                  <a:moveTo>
                    <a:pt x="409" y="410"/>
                  </a:moveTo>
                  <a:lnTo>
                    <a:pt x="409" y="410"/>
                  </a:lnTo>
                  <a:cubicBezTo>
                    <a:pt x="409" y="184"/>
                    <a:pt x="226" y="0"/>
                    <a:pt x="0" y="0"/>
                  </a:cubicBezTo>
                  <a:lnTo>
                    <a:pt x="0" y="819"/>
                  </a:lnTo>
                  <a:lnTo>
                    <a:pt x="0" y="819"/>
                  </a:lnTo>
                  <a:cubicBezTo>
                    <a:pt x="226" y="819"/>
                    <a:pt x="409" y="636"/>
                    <a:pt x="409" y="410"/>
                  </a:cubicBez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67" name="Freeform 65">
              <a:extLst>
                <a:ext uri="{FF2B5EF4-FFF2-40B4-BE49-F238E27FC236}">
                  <a16:creationId xmlns:a16="http://schemas.microsoft.com/office/drawing/2014/main" id="{808453A0-2987-BE4E-83A3-A9182FE20493}"/>
                </a:ext>
              </a:extLst>
            </p:cNvPr>
            <p:cNvSpPr>
              <a:spLocks noChangeArrowheads="1"/>
            </p:cNvSpPr>
            <p:nvPr/>
          </p:nvSpPr>
          <p:spPr bwMode="auto">
            <a:xfrm>
              <a:off x="14164714" y="5893101"/>
              <a:ext cx="550137" cy="538617"/>
            </a:xfrm>
            <a:custGeom>
              <a:avLst/>
              <a:gdLst>
                <a:gd name="T0" fmla="*/ 842 w 843"/>
                <a:gd name="T1" fmla="*/ 454 h 823"/>
                <a:gd name="T2" fmla="*/ 323 w 843"/>
                <a:gd name="T3" fmla="*/ 822 h 823"/>
                <a:gd name="T4" fmla="*/ 0 w 843"/>
                <a:gd name="T5" fmla="*/ 369 h 823"/>
                <a:gd name="T6" fmla="*/ 520 w 843"/>
                <a:gd name="T7" fmla="*/ 0 h 823"/>
                <a:gd name="T8" fmla="*/ 842 w 843"/>
                <a:gd name="T9" fmla="*/ 454 h 823"/>
              </a:gdLst>
              <a:ahLst/>
              <a:cxnLst>
                <a:cxn ang="0">
                  <a:pos x="T0" y="T1"/>
                </a:cxn>
                <a:cxn ang="0">
                  <a:pos x="T2" y="T3"/>
                </a:cxn>
                <a:cxn ang="0">
                  <a:pos x="T4" y="T5"/>
                </a:cxn>
                <a:cxn ang="0">
                  <a:pos x="T6" y="T7"/>
                </a:cxn>
                <a:cxn ang="0">
                  <a:pos x="T8" y="T9"/>
                </a:cxn>
              </a:cxnLst>
              <a:rect l="0" t="0" r="r" b="b"/>
              <a:pathLst>
                <a:path w="843" h="823">
                  <a:moveTo>
                    <a:pt x="842" y="454"/>
                  </a:moveTo>
                  <a:lnTo>
                    <a:pt x="323" y="822"/>
                  </a:lnTo>
                  <a:lnTo>
                    <a:pt x="0" y="369"/>
                  </a:lnTo>
                  <a:lnTo>
                    <a:pt x="520" y="0"/>
                  </a:lnTo>
                  <a:lnTo>
                    <a:pt x="842" y="454"/>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8" name="Freeform 66">
              <a:extLst>
                <a:ext uri="{FF2B5EF4-FFF2-40B4-BE49-F238E27FC236}">
                  <a16:creationId xmlns:a16="http://schemas.microsoft.com/office/drawing/2014/main" id="{774E7E94-718E-E347-91A8-3DA18246BF64}"/>
                </a:ext>
              </a:extLst>
            </p:cNvPr>
            <p:cNvSpPr>
              <a:spLocks noChangeArrowheads="1"/>
            </p:cNvSpPr>
            <p:nvPr/>
          </p:nvSpPr>
          <p:spPr bwMode="auto">
            <a:xfrm>
              <a:off x="11690534" y="5812452"/>
              <a:ext cx="2969593" cy="1333581"/>
            </a:xfrm>
            <a:custGeom>
              <a:avLst/>
              <a:gdLst>
                <a:gd name="T0" fmla="*/ 4546 w 4547"/>
                <a:gd name="T1" fmla="*/ 1064 h 2043"/>
                <a:gd name="T2" fmla="*/ 4546 w 4547"/>
                <a:gd name="T3" fmla="*/ 1064 h 2043"/>
                <a:gd name="T4" fmla="*/ 1452 w 4547"/>
                <a:gd name="T5" fmla="*/ 1762 h 2043"/>
                <a:gd name="T6" fmla="*/ 1452 w 4547"/>
                <a:gd name="T7" fmla="*/ 1762 h 2043"/>
                <a:gd name="T8" fmla="*/ 0 w 4547"/>
                <a:gd name="T9" fmla="*/ 414 h 2043"/>
                <a:gd name="T10" fmla="*/ 1006 w 4547"/>
                <a:gd name="T11" fmla="*/ 0 h 2043"/>
                <a:gd name="T12" fmla="*/ 1006 w 4547"/>
                <a:gd name="T13" fmla="*/ 0 h 2043"/>
                <a:gd name="T14" fmla="*/ 1782 w 4547"/>
                <a:gd name="T15" fmla="*/ 726 h 2043"/>
                <a:gd name="T16" fmla="*/ 1782 w 4547"/>
                <a:gd name="T17" fmla="*/ 726 h 2043"/>
                <a:gd name="T18" fmla="*/ 3964 w 4547"/>
                <a:gd name="T19" fmla="*/ 146 h 2043"/>
                <a:gd name="T20" fmla="*/ 4546 w 4547"/>
                <a:gd name="T21" fmla="*/ 1064 h 2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47" h="2043">
                  <a:moveTo>
                    <a:pt x="4546" y="1064"/>
                  </a:moveTo>
                  <a:lnTo>
                    <a:pt x="4546" y="1064"/>
                  </a:lnTo>
                  <a:cubicBezTo>
                    <a:pt x="3374" y="1808"/>
                    <a:pt x="2333" y="2042"/>
                    <a:pt x="1452" y="1762"/>
                  </a:cubicBezTo>
                  <a:lnTo>
                    <a:pt x="1452" y="1762"/>
                  </a:lnTo>
                  <a:cubicBezTo>
                    <a:pt x="494" y="1458"/>
                    <a:pt x="98" y="654"/>
                    <a:pt x="0" y="414"/>
                  </a:cubicBezTo>
                  <a:lnTo>
                    <a:pt x="1006" y="0"/>
                  </a:lnTo>
                  <a:lnTo>
                    <a:pt x="1006" y="0"/>
                  </a:lnTo>
                  <a:cubicBezTo>
                    <a:pt x="1059" y="130"/>
                    <a:pt x="1272" y="564"/>
                    <a:pt x="1782" y="726"/>
                  </a:cubicBezTo>
                  <a:lnTo>
                    <a:pt x="1782" y="726"/>
                  </a:lnTo>
                  <a:cubicBezTo>
                    <a:pt x="2334" y="902"/>
                    <a:pt x="3089" y="701"/>
                    <a:pt x="3964" y="146"/>
                  </a:cubicBezTo>
                  <a:lnTo>
                    <a:pt x="4546" y="1064"/>
                  </a:ln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69" name="Freeform 67">
              <a:extLst>
                <a:ext uri="{FF2B5EF4-FFF2-40B4-BE49-F238E27FC236}">
                  <a16:creationId xmlns:a16="http://schemas.microsoft.com/office/drawing/2014/main" id="{03064CC6-D815-E646-BB1B-DE36B120DA2D}"/>
                </a:ext>
              </a:extLst>
            </p:cNvPr>
            <p:cNvSpPr>
              <a:spLocks noChangeArrowheads="1"/>
            </p:cNvSpPr>
            <p:nvPr/>
          </p:nvSpPr>
          <p:spPr bwMode="auto">
            <a:xfrm>
              <a:off x="14412421" y="5046291"/>
              <a:ext cx="1396946" cy="1278854"/>
            </a:xfrm>
            <a:custGeom>
              <a:avLst/>
              <a:gdLst>
                <a:gd name="T0" fmla="*/ 1312 w 2137"/>
                <a:gd name="T1" fmla="*/ 1620 h 1957"/>
                <a:gd name="T2" fmla="*/ 2072 w 2137"/>
                <a:gd name="T3" fmla="*/ 1072 h 1957"/>
                <a:gd name="T4" fmla="*/ 2072 w 2137"/>
                <a:gd name="T5" fmla="*/ 1072 h 1957"/>
                <a:gd name="T6" fmla="*/ 2099 w 2137"/>
                <a:gd name="T7" fmla="*/ 911 h 1957"/>
                <a:gd name="T8" fmla="*/ 2099 w 2137"/>
                <a:gd name="T9" fmla="*/ 911 h 1957"/>
                <a:gd name="T10" fmla="*/ 1937 w 2137"/>
                <a:gd name="T11" fmla="*/ 884 h 1957"/>
                <a:gd name="T12" fmla="*/ 1421 w 2137"/>
                <a:gd name="T13" fmla="*/ 1257 h 1957"/>
                <a:gd name="T14" fmla="*/ 1421 w 2137"/>
                <a:gd name="T15" fmla="*/ 1257 h 1957"/>
                <a:gd name="T16" fmla="*/ 1384 w 2137"/>
                <a:gd name="T17" fmla="*/ 1202 h 1957"/>
                <a:gd name="T18" fmla="*/ 2024 w 2137"/>
                <a:gd name="T19" fmla="*/ 740 h 1957"/>
                <a:gd name="T20" fmla="*/ 2024 w 2137"/>
                <a:gd name="T21" fmla="*/ 740 h 1957"/>
                <a:gd name="T22" fmla="*/ 2050 w 2137"/>
                <a:gd name="T23" fmla="*/ 579 h 1957"/>
                <a:gd name="T24" fmla="*/ 2050 w 2137"/>
                <a:gd name="T25" fmla="*/ 579 h 1957"/>
                <a:gd name="T26" fmla="*/ 1888 w 2137"/>
                <a:gd name="T27" fmla="*/ 553 h 1957"/>
                <a:gd name="T28" fmla="*/ 1260 w 2137"/>
                <a:gd name="T29" fmla="*/ 1006 h 1957"/>
                <a:gd name="T30" fmla="*/ 1260 w 2137"/>
                <a:gd name="T31" fmla="*/ 1006 h 1957"/>
                <a:gd name="T32" fmla="*/ 1221 w 2137"/>
                <a:gd name="T33" fmla="*/ 952 h 1957"/>
                <a:gd name="T34" fmla="*/ 1926 w 2137"/>
                <a:gd name="T35" fmla="*/ 445 h 1957"/>
                <a:gd name="T36" fmla="*/ 1926 w 2137"/>
                <a:gd name="T37" fmla="*/ 445 h 1957"/>
                <a:gd name="T38" fmla="*/ 1952 w 2137"/>
                <a:gd name="T39" fmla="*/ 283 h 1957"/>
                <a:gd name="T40" fmla="*/ 1952 w 2137"/>
                <a:gd name="T41" fmla="*/ 283 h 1957"/>
                <a:gd name="T42" fmla="*/ 1790 w 2137"/>
                <a:gd name="T43" fmla="*/ 256 h 1957"/>
                <a:gd name="T44" fmla="*/ 1092 w 2137"/>
                <a:gd name="T45" fmla="*/ 760 h 1957"/>
                <a:gd name="T46" fmla="*/ 1092 w 2137"/>
                <a:gd name="T47" fmla="*/ 760 h 1957"/>
                <a:gd name="T48" fmla="*/ 1059 w 2137"/>
                <a:gd name="T49" fmla="*/ 702 h 1957"/>
                <a:gd name="T50" fmla="*/ 1720 w 2137"/>
                <a:gd name="T51" fmla="*/ 225 h 1957"/>
                <a:gd name="T52" fmla="*/ 1720 w 2137"/>
                <a:gd name="T53" fmla="*/ 225 h 1957"/>
                <a:gd name="T54" fmla="*/ 1747 w 2137"/>
                <a:gd name="T55" fmla="*/ 64 h 1957"/>
                <a:gd name="T56" fmla="*/ 1747 w 2137"/>
                <a:gd name="T57" fmla="*/ 64 h 1957"/>
                <a:gd name="T58" fmla="*/ 1585 w 2137"/>
                <a:gd name="T59" fmla="*/ 38 h 1957"/>
                <a:gd name="T60" fmla="*/ 937 w 2137"/>
                <a:gd name="T61" fmla="*/ 505 h 1957"/>
                <a:gd name="T62" fmla="*/ 937 w 2137"/>
                <a:gd name="T63" fmla="*/ 505 h 1957"/>
                <a:gd name="T64" fmla="*/ 645 w 2137"/>
                <a:gd name="T65" fmla="*/ 658 h 1957"/>
                <a:gd name="T66" fmla="*/ 645 w 2137"/>
                <a:gd name="T67" fmla="*/ 658 h 1957"/>
                <a:gd name="T68" fmla="*/ 662 w 2137"/>
                <a:gd name="T69" fmla="*/ 510 h 1957"/>
                <a:gd name="T70" fmla="*/ 746 w 2137"/>
                <a:gd name="T71" fmla="*/ 344 h 1957"/>
                <a:gd name="T72" fmla="*/ 746 w 2137"/>
                <a:gd name="T73" fmla="*/ 344 h 1957"/>
                <a:gd name="T74" fmla="*/ 694 w 2137"/>
                <a:gd name="T75" fmla="*/ 189 h 1957"/>
                <a:gd name="T76" fmla="*/ 694 w 2137"/>
                <a:gd name="T77" fmla="*/ 189 h 1957"/>
                <a:gd name="T78" fmla="*/ 538 w 2137"/>
                <a:gd name="T79" fmla="*/ 241 h 1957"/>
                <a:gd name="T80" fmla="*/ 423 w 2137"/>
                <a:gd name="T81" fmla="*/ 470 h 1957"/>
                <a:gd name="T82" fmla="*/ 423 w 2137"/>
                <a:gd name="T83" fmla="*/ 470 h 1957"/>
                <a:gd name="T84" fmla="*/ 124 w 2137"/>
                <a:gd name="T85" fmla="*/ 1171 h 1957"/>
                <a:gd name="T86" fmla="*/ 124 w 2137"/>
                <a:gd name="T87" fmla="*/ 1171 h 1957"/>
                <a:gd name="T88" fmla="*/ 0 w 2137"/>
                <a:gd name="T89" fmla="*/ 1294 h 1957"/>
                <a:gd name="T90" fmla="*/ 433 w 2137"/>
                <a:gd name="T91" fmla="*/ 1956 h 1957"/>
                <a:gd name="T92" fmla="*/ 433 w 2137"/>
                <a:gd name="T93" fmla="*/ 1956 h 1957"/>
                <a:gd name="T94" fmla="*/ 611 w 2137"/>
                <a:gd name="T95" fmla="*/ 1878 h 1957"/>
                <a:gd name="T96" fmla="*/ 611 w 2137"/>
                <a:gd name="T97" fmla="*/ 1878 h 1957"/>
                <a:gd name="T98" fmla="*/ 1015 w 2137"/>
                <a:gd name="T99" fmla="*/ 1795 h 1957"/>
                <a:gd name="T100" fmla="*/ 1015 w 2137"/>
                <a:gd name="T101" fmla="*/ 1795 h 1957"/>
                <a:gd name="T102" fmla="*/ 1312 w 2137"/>
                <a:gd name="T103" fmla="*/ 1620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7" h="1957">
                  <a:moveTo>
                    <a:pt x="1312" y="1620"/>
                  </a:moveTo>
                  <a:lnTo>
                    <a:pt x="2072" y="1072"/>
                  </a:lnTo>
                  <a:lnTo>
                    <a:pt x="2072" y="1072"/>
                  </a:lnTo>
                  <a:cubicBezTo>
                    <a:pt x="2124" y="1035"/>
                    <a:pt x="2136" y="963"/>
                    <a:pt x="2099" y="911"/>
                  </a:cubicBezTo>
                  <a:lnTo>
                    <a:pt x="2099" y="911"/>
                  </a:lnTo>
                  <a:cubicBezTo>
                    <a:pt x="2061" y="859"/>
                    <a:pt x="1989" y="848"/>
                    <a:pt x="1937" y="884"/>
                  </a:cubicBezTo>
                  <a:lnTo>
                    <a:pt x="1421" y="1257"/>
                  </a:lnTo>
                  <a:lnTo>
                    <a:pt x="1421" y="1257"/>
                  </a:lnTo>
                  <a:cubicBezTo>
                    <a:pt x="1355" y="1255"/>
                    <a:pt x="1384" y="1202"/>
                    <a:pt x="1384" y="1202"/>
                  </a:cubicBezTo>
                  <a:lnTo>
                    <a:pt x="2024" y="740"/>
                  </a:lnTo>
                  <a:lnTo>
                    <a:pt x="2024" y="740"/>
                  </a:lnTo>
                  <a:cubicBezTo>
                    <a:pt x="2075" y="704"/>
                    <a:pt x="2087" y="631"/>
                    <a:pt x="2050" y="579"/>
                  </a:cubicBezTo>
                  <a:lnTo>
                    <a:pt x="2050" y="579"/>
                  </a:lnTo>
                  <a:cubicBezTo>
                    <a:pt x="2012" y="527"/>
                    <a:pt x="1940" y="516"/>
                    <a:pt x="1888" y="553"/>
                  </a:cubicBezTo>
                  <a:lnTo>
                    <a:pt x="1260" y="1006"/>
                  </a:lnTo>
                  <a:lnTo>
                    <a:pt x="1260" y="1006"/>
                  </a:lnTo>
                  <a:cubicBezTo>
                    <a:pt x="1196" y="1010"/>
                    <a:pt x="1221" y="952"/>
                    <a:pt x="1221" y="952"/>
                  </a:cubicBezTo>
                  <a:lnTo>
                    <a:pt x="1926" y="445"/>
                  </a:lnTo>
                  <a:lnTo>
                    <a:pt x="1926" y="445"/>
                  </a:lnTo>
                  <a:cubicBezTo>
                    <a:pt x="1977" y="407"/>
                    <a:pt x="1989" y="335"/>
                    <a:pt x="1952" y="283"/>
                  </a:cubicBezTo>
                  <a:lnTo>
                    <a:pt x="1952" y="283"/>
                  </a:lnTo>
                  <a:cubicBezTo>
                    <a:pt x="1914" y="231"/>
                    <a:pt x="1842" y="219"/>
                    <a:pt x="1790" y="256"/>
                  </a:cubicBezTo>
                  <a:lnTo>
                    <a:pt x="1092" y="760"/>
                  </a:lnTo>
                  <a:lnTo>
                    <a:pt x="1092" y="760"/>
                  </a:lnTo>
                  <a:cubicBezTo>
                    <a:pt x="1014" y="767"/>
                    <a:pt x="1059" y="702"/>
                    <a:pt x="1059" y="702"/>
                  </a:cubicBezTo>
                  <a:lnTo>
                    <a:pt x="1720" y="225"/>
                  </a:lnTo>
                  <a:lnTo>
                    <a:pt x="1720" y="225"/>
                  </a:lnTo>
                  <a:cubicBezTo>
                    <a:pt x="1772" y="188"/>
                    <a:pt x="1783" y="116"/>
                    <a:pt x="1747" y="64"/>
                  </a:cubicBezTo>
                  <a:lnTo>
                    <a:pt x="1747" y="64"/>
                  </a:lnTo>
                  <a:cubicBezTo>
                    <a:pt x="1709" y="12"/>
                    <a:pt x="1637" y="0"/>
                    <a:pt x="1585" y="38"/>
                  </a:cubicBezTo>
                  <a:lnTo>
                    <a:pt x="937" y="505"/>
                  </a:lnTo>
                  <a:lnTo>
                    <a:pt x="937" y="505"/>
                  </a:lnTo>
                  <a:cubicBezTo>
                    <a:pt x="694" y="680"/>
                    <a:pt x="651" y="674"/>
                    <a:pt x="645" y="658"/>
                  </a:cubicBezTo>
                  <a:lnTo>
                    <a:pt x="645" y="658"/>
                  </a:lnTo>
                  <a:cubicBezTo>
                    <a:pt x="648" y="607"/>
                    <a:pt x="654" y="552"/>
                    <a:pt x="662" y="510"/>
                  </a:cubicBezTo>
                  <a:lnTo>
                    <a:pt x="746" y="344"/>
                  </a:lnTo>
                  <a:lnTo>
                    <a:pt x="746" y="344"/>
                  </a:lnTo>
                  <a:cubicBezTo>
                    <a:pt x="774" y="287"/>
                    <a:pt x="751" y="217"/>
                    <a:pt x="694" y="189"/>
                  </a:cubicBezTo>
                  <a:lnTo>
                    <a:pt x="694" y="189"/>
                  </a:lnTo>
                  <a:cubicBezTo>
                    <a:pt x="636" y="160"/>
                    <a:pt x="567" y="183"/>
                    <a:pt x="538" y="241"/>
                  </a:cubicBezTo>
                  <a:lnTo>
                    <a:pt x="423" y="470"/>
                  </a:lnTo>
                  <a:lnTo>
                    <a:pt x="423" y="470"/>
                  </a:lnTo>
                  <a:cubicBezTo>
                    <a:pt x="358" y="580"/>
                    <a:pt x="166" y="920"/>
                    <a:pt x="124" y="1171"/>
                  </a:cubicBezTo>
                  <a:lnTo>
                    <a:pt x="124" y="1171"/>
                  </a:lnTo>
                  <a:cubicBezTo>
                    <a:pt x="103" y="1202"/>
                    <a:pt x="56" y="1247"/>
                    <a:pt x="0" y="1294"/>
                  </a:cubicBezTo>
                  <a:lnTo>
                    <a:pt x="433" y="1956"/>
                  </a:lnTo>
                  <a:lnTo>
                    <a:pt x="433" y="1956"/>
                  </a:lnTo>
                  <a:cubicBezTo>
                    <a:pt x="514" y="1904"/>
                    <a:pt x="584" y="1868"/>
                    <a:pt x="611" y="1878"/>
                  </a:cubicBezTo>
                  <a:lnTo>
                    <a:pt x="611" y="1878"/>
                  </a:lnTo>
                  <a:cubicBezTo>
                    <a:pt x="676" y="1902"/>
                    <a:pt x="783" y="1888"/>
                    <a:pt x="1015" y="1795"/>
                  </a:cubicBezTo>
                  <a:lnTo>
                    <a:pt x="1015" y="1795"/>
                  </a:lnTo>
                  <a:cubicBezTo>
                    <a:pt x="1118" y="1754"/>
                    <a:pt x="1228" y="1689"/>
                    <a:pt x="1312" y="1620"/>
                  </a:cubicBez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70" name="Freeform 68">
              <a:extLst>
                <a:ext uri="{FF2B5EF4-FFF2-40B4-BE49-F238E27FC236}">
                  <a16:creationId xmlns:a16="http://schemas.microsoft.com/office/drawing/2014/main" id="{A0836EBE-1AE0-D44C-9B57-9B69439A0E6E}"/>
                </a:ext>
              </a:extLst>
            </p:cNvPr>
            <p:cNvSpPr>
              <a:spLocks noChangeArrowheads="1"/>
            </p:cNvSpPr>
            <p:nvPr/>
          </p:nvSpPr>
          <p:spPr bwMode="auto">
            <a:xfrm>
              <a:off x="10699709" y="3220180"/>
              <a:ext cx="1693618" cy="1687857"/>
            </a:xfrm>
            <a:custGeom>
              <a:avLst/>
              <a:gdLst>
                <a:gd name="T0" fmla="*/ 2593 w 2594"/>
                <a:gd name="T1" fmla="*/ 0 h 2584"/>
                <a:gd name="T2" fmla="*/ 1018 w 2594"/>
                <a:gd name="T3" fmla="*/ 0 h 2584"/>
                <a:gd name="T4" fmla="*/ 1018 w 2594"/>
                <a:gd name="T5" fmla="*/ 0 h 2584"/>
                <a:gd name="T6" fmla="*/ 132 w 2594"/>
                <a:gd name="T7" fmla="*/ 449 h 2584"/>
                <a:gd name="T8" fmla="*/ 132 w 2594"/>
                <a:gd name="T9" fmla="*/ 449 h 2584"/>
                <a:gd name="T10" fmla="*/ 0 w 2594"/>
                <a:gd name="T11" fmla="*/ 898 h 2584"/>
                <a:gd name="T12" fmla="*/ 0 w 2594"/>
                <a:gd name="T13" fmla="*/ 2583 h 2584"/>
                <a:gd name="T14" fmla="*/ 149 w 2594"/>
                <a:gd name="T15" fmla="*/ 2583 h 2584"/>
                <a:gd name="T16" fmla="*/ 149 w 2594"/>
                <a:gd name="T17" fmla="*/ 899 h 2584"/>
                <a:gd name="T18" fmla="*/ 149 w 2594"/>
                <a:gd name="T19" fmla="*/ 899 h 2584"/>
                <a:gd name="T20" fmla="*/ 1018 w 2594"/>
                <a:gd name="T21" fmla="*/ 149 h 2584"/>
                <a:gd name="T22" fmla="*/ 2593 w 2594"/>
                <a:gd name="T23" fmla="*/ 149 h 2584"/>
                <a:gd name="T24" fmla="*/ 2593 w 2594"/>
                <a:gd name="T25" fmla="*/ 0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4" h="2584">
                  <a:moveTo>
                    <a:pt x="2593" y="0"/>
                  </a:moveTo>
                  <a:lnTo>
                    <a:pt x="1018" y="0"/>
                  </a:lnTo>
                  <a:lnTo>
                    <a:pt x="1018" y="0"/>
                  </a:lnTo>
                  <a:cubicBezTo>
                    <a:pt x="501" y="0"/>
                    <a:pt x="251" y="244"/>
                    <a:pt x="132" y="449"/>
                  </a:cubicBezTo>
                  <a:lnTo>
                    <a:pt x="132" y="449"/>
                  </a:lnTo>
                  <a:cubicBezTo>
                    <a:pt x="5" y="670"/>
                    <a:pt x="1" y="889"/>
                    <a:pt x="0" y="898"/>
                  </a:cubicBezTo>
                  <a:lnTo>
                    <a:pt x="0" y="2583"/>
                  </a:lnTo>
                  <a:lnTo>
                    <a:pt x="149" y="2583"/>
                  </a:lnTo>
                  <a:lnTo>
                    <a:pt x="149" y="899"/>
                  </a:lnTo>
                  <a:lnTo>
                    <a:pt x="149" y="899"/>
                  </a:lnTo>
                  <a:cubicBezTo>
                    <a:pt x="150" y="869"/>
                    <a:pt x="172" y="149"/>
                    <a:pt x="1018" y="149"/>
                  </a:cubicBezTo>
                  <a:lnTo>
                    <a:pt x="2593" y="149"/>
                  </a:lnTo>
                  <a:lnTo>
                    <a:pt x="2593"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71" name="Freeform 69">
              <a:extLst>
                <a:ext uri="{FF2B5EF4-FFF2-40B4-BE49-F238E27FC236}">
                  <a16:creationId xmlns:a16="http://schemas.microsoft.com/office/drawing/2014/main" id="{90EB4407-1777-9047-B99D-679DB19B0265}"/>
                </a:ext>
              </a:extLst>
            </p:cNvPr>
            <p:cNvSpPr>
              <a:spLocks noChangeArrowheads="1"/>
            </p:cNvSpPr>
            <p:nvPr/>
          </p:nvSpPr>
          <p:spPr bwMode="auto">
            <a:xfrm>
              <a:off x="12099536" y="2966713"/>
              <a:ext cx="587582" cy="584702"/>
            </a:xfrm>
            <a:custGeom>
              <a:avLst/>
              <a:gdLst>
                <a:gd name="T0" fmla="*/ 897 w 898"/>
                <a:gd name="T1" fmla="*/ 448 h 897"/>
                <a:gd name="T2" fmla="*/ 897 w 898"/>
                <a:gd name="T3" fmla="*/ 448 h 897"/>
                <a:gd name="T4" fmla="*/ 449 w 898"/>
                <a:gd name="T5" fmla="*/ 896 h 897"/>
                <a:gd name="T6" fmla="*/ 449 w 898"/>
                <a:gd name="T7" fmla="*/ 896 h 897"/>
                <a:gd name="T8" fmla="*/ 0 w 898"/>
                <a:gd name="T9" fmla="*/ 448 h 897"/>
                <a:gd name="T10" fmla="*/ 0 w 898"/>
                <a:gd name="T11" fmla="*/ 448 h 897"/>
                <a:gd name="T12" fmla="*/ 449 w 898"/>
                <a:gd name="T13" fmla="*/ 0 h 897"/>
                <a:gd name="T14" fmla="*/ 449 w 898"/>
                <a:gd name="T15" fmla="*/ 0 h 897"/>
                <a:gd name="T16" fmla="*/ 897 w 898"/>
                <a:gd name="T17" fmla="*/ 448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8" h="897">
                  <a:moveTo>
                    <a:pt x="897" y="448"/>
                  </a:moveTo>
                  <a:lnTo>
                    <a:pt x="897" y="448"/>
                  </a:lnTo>
                  <a:cubicBezTo>
                    <a:pt x="897" y="696"/>
                    <a:pt x="696" y="896"/>
                    <a:pt x="449" y="896"/>
                  </a:cubicBezTo>
                  <a:lnTo>
                    <a:pt x="449" y="896"/>
                  </a:lnTo>
                  <a:cubicBezTo>
                    <a:pt x="201" y="896"/>
                    <a:pt x="0" y="696"/>
                    <a:pt x="0" y="448"/>
                  </a:cubicBezTo>
                  <a:lnTo>
                    <a:pt x="0" y="448"/>
                  </a:lnTo>
                  <a:cubicBezTo>
                    <a:pt x="0" y="200"/>
                    <a:pt x="201" y="0"/>
                    <a:pt x="449" y="0"/>
                  </a:cubicBezTo>
                  <a:lnTo>
                    <a:pt x="449" y="0"/>
                  </a:lnTo>
                  <a:cubicBezTo>
                    <a:pt x="696" y="0"/>
                    <a:pt x="897" y="200"/>
                    <a:pt x="897" y="448"/>
                  </a:cubicBez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grpSp>
      <p:sp>
        <p:nvSpPr>
          <p:cNvPr id="72" name="TextBox 71">
            <a:extLst>
              <a:ext uri="{FF2B5EF4-FFF2-40B4-BE49-F238E27FC236}">
                <a16:creationId xmlns:a16="http://schemas.microsoft.com/office/drawing/2014/main" id="{84FACB17-98F6-8143-B26A-A8B662F8D8D6}"/>
              </a:ext>
            </a:extLst>
          </p:cNvPr>
          <p:cNvSpPr txBox="1"/>
          <p:nvPr/>
        </p:nvSpPr>
        <p:spPr>
          <a:xfrm>
            <a:off x="6122932" y="612372"/>
            <a:ext cx="1213184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VIRTUAL REALITY INFOGRAPHIC</a:t>
            </a:r>
          </a:p>
        </p:txBody>
      </p:sp>
      <p:sp>
        <p:nvSpPr>
          <p:cNvPr id="73" name="TextBox 72">
            <a:extLst>
              <a:ext uri="{FF2B5EF4-FFF2-40B4-BE49-F238E27FC236}">
                <a16:creationId xmlns:a16="http://schemas.microsoft.com/office/drawing/2014/main" id="{38F64572-6118-1543-8AE9-EA48ADB52FB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8" name="TextBox 77">
            <a:extLst>
              <a:ext uri="{FF2B5EF4-FFF2-40B4-BE49-F238E27FC236}">
                <a16:creationId xmlns:a16="http://schemas.microsoft.com/office/drawing/2014/main" id="{F96AB410-9E41-D34C-8A5C-F71424E01895}"/>
              </a:ext>
            </a:extLst>
          </p:cNvPr>
          <p:cNvSpPr txBox="1"/>
          <p:nvPr/>
        </p:nvSpPr>
        <p:spPr>
          <a:xfrm>
            <a:off x="13774650" y="601412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9" name="Subtitle 2">
            <a:extLst>
              <a:ext uri="{FF2B5EF4-FFF2-40B4-BE49-F238E27FC236}">
                <a16:creationId xmlns:a16="http://schemas.microsoft.com/office/drawing/2014/main" id="{9F7127E7-BC70-A745-B600-13E6EE6AFA30}"/>
              </a:ext>
            </a:extLst>
          </p:cNvPr>
          <p:cNvSpPr txBox="1">
            <a:spLocks/>
          </p:cNvSpPr>
          <p:nvPr/>
        </p:nvSpPr>
        <p:spPr>
          <a:xfrm>
            <a:off x="13774651" y="6699620"/>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80" name="Oval 79">
            <a:extLst>
              <a:ext uri="{FF2B5EF4-FFF2-40B4-BE49-F238E27FC236}">
                <a16:creationId xmlns:a16="http://schemas.microsoft.com/office/drawing/2014/main" id="{96D36264-5C01-C949-88E6-7796F2C99E9A}"/>
              </a:ext>
            </a:extLst>
          </p:cNvPr>
          <p:cNvSpPr>
            <a:spLocks noChangeAspect="1"/>
          </p:cNvSpPr>
          <p:nvPr/>
        </p:nvSpPr>
        <p:spPr>
          <a:xfrm>
            <a:off x="11708877" y="6061801"/>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4" name="TextBox 73">
            <a:extLst>
              <a:ext uri="{FF2B5EF4-FFF2-40B4-BE49-F238E27FC236}">
                <a16:creationId xmlns:a16="http://schemas.microsoft.com/office/drawing/2014/main" id="{759E1A78-34D3-AE40-938A-6847FA0C4A18}"/>
              </a:ext>
            </a:extLst>
          </p:cNvPr>
          <p:cNvSpPr txBox="1"/>
          <p:nvPr/>
        </p:nvSpPr>
        <p:spPr>
          <a:xfrm>
            <a:off x="12172810" y="11211462"/>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75" name="Subtitle 2">
            <a:extLst>
              <a:ext uri="{FF2B5EF4-FFF2-40B4-BE49-F238E27FC236}">
                <a16:creationId xmlns:a16="http://schemas.microsoft.com/office/drawing/2014/main" id="{24BE909E-CFE3-D346-AC3B-E7096F3856EF}"/>
              </a:ext>
            </a:extLst>
          </p:cNvPr>
          <p:cNvSpPr txBox="1">
            <a:spLocks/>
          </p:cNvSpPr>
          <p:nvPr/>
        </p:nvSpPr>
        <p:spPr>
          <a:xfrm>
            <a:off x="12172811" y="11896962"/>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81" name="Oval 80">
            <a:extLst>
              <a:ext uri="{FF2B5EF4-FFF2-40B4-BE49-F238E27FC236}">
                <a16:creationId xmlns:a16="http://schemas.microsoft.com/office/drawing/2014/main" id="{609A202E-2C4B-984F-97E9-E7FB12937220}"/>
              </a:ext>
            </a:extLst>
          </p:cNvPr>
          <p:cNvSpPr>
            <a:spLocks noChangeAspect="1"/>
          </p:cNvSpPr>
          <p:nvPr/>
        </p:nvSpPr>
        <p:spPr>
          <a:xfrm>
            <a:off x="10107037" y="1122746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6" name="TextBox 75">
            <a:extLst>
              <a:ext uri="{FF2B5EF4-FFF2-40B4-BE49-F238E27FC236}">
                <a16:creationId xmlns:a16="http://schemas.microsoft.com/office/drawing/2014/main" id="{67463ABD-4412-2E46-A61A-44D92383D932}"/>
              </a:ext>
            </a:extLst>
          </p:cNvPr>
          <p:cNvSpPr txBox="1"/>
          <p:nvPr/>
        </p:nvSpPr>
        <p:spPr>
          <a:xfrm>
            <a:off x="14575571" y="3415449"/>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77" name="Subtitle 2">
            <a:extLst>
              <a:ext uri="{FF2B5EF4-FFF2-40B4-BE49-F238E27FC236}">
                <a16:creationId xmlns:a16="http://schemas.microsoft.com/office/drawing/2014/main" id="{74E6C41A-6D6F-3A4C-AD19-DA421ECF116A}"/>
              </a:ext>
            </a:extLst>
          </p:cNvPr>
          <p:cNvSpPr txBox="1">
            <a:spLocks/>
          </p:cNvSpPr>
          <p:nvPr/>
        </p:nvSpPr>
        <p:spPr>
          <a:xfrm>
            <a:off x="14575572" y="4100949"/>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82" name="Oval 81">
            <a:extLst>
              <a:ext uri="{FF2B5EF4-FFF2-40B4-BE49-F238E27FC236}">
                <a16:creationId xmlns:a16="http://schemas.microsoft.com/office/drawing/2014/main" id="{7C84284A-41DC-0348-AA09-BCDEAFFC10E6}"/>
              </a:ext>
            </a:extLst>
          </p:cNvPr>
          <p:cNvSpPr>
            <a:spLocks noChangeAspect="1"/>
          </p:cNvSpPr>
          <p:nvPr/>
        </p:nvSpPr>
        <p:spPr>
          <a:xfrm>
            <a:off x="12509798" y="3440828"/>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0" name="TextBox 89">
            <a:extLst>
              <a:ext uri="{FF2B5EF4-FFF2-40B4-BE49-F238E27FC236}">
                <a16:creationId xmlns:a16="http://schemas.microsoft.com/office/drawing/2014/main" id="{F7EB6BFA-14E7-6445-88CD-DF5CBE3E62A7}"/>
              </a:ext>
            </a:extLst>
          </p:cNvPr>
          <p:cNvSpPr txBox="1"/>
          <p:nvPr/>
        </p:nvSpPr>
        <p:spPr>
          <a:xfrm>
            <a:off x="12973730" y="8612791"/>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91" name="Subtitle 2">
            <a:extLst>
              <a:ext uri="{FF2B5EF4-FFF2-40B4-BE49-F238E27FC236}">
                <a16:creationId xmlns:a16="http://schemas.microsoft.com/office/drawing/2014/main" id="{B68B0A95-E78F-4544-906E-F44AB7D5BF29}"/>
              </a:ext>
            </a:extLst>
          </p:cNvPr>
          <p:cNvSpPr txBox="1">
            <a:spLocks/>
          </p:cNvSpPr>
          <p:nvPr/>
        </p:nvSpPr>
        <p:spPr>
          <a:xfrm>
            <a:off x="12973731" y="9298291"/>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92" name="Oval 91">
            <a:extLst>
              <a:ext uri="{FF2B5EF4-FFF2-40B4-BE49-F238E27FC236}">
                <a16:creationId xmlns:a16="http://schemas.microsoft.com/office/drawing/2014/main" id="{F4A87BE3-0A35-AE49-85E7-42ACC7A2C4F3}"/>
              </a:ext>
            </a:extLst>
          </p:cNvPr>
          <p:cNvSpPr>
            <a:spLocks noChangeAspect="1"/>
          </p:cNvSpPr>
          <p:nvPr/>
        </p:nvSpPr>
        <p:spPr>
          <a:xfrm>
            <a:off x="10907957" y="8628795"/>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0" name="Freeform 630">
            <a:extLst>
              <a:ext uri="{FF2B5EF4-FFF2-40B4-BE49-F238E27FC236}">
                <a16:creationId xmlns:a16="http://schemas.microsoft.com/office/drawing/2014/main" id="{FA810CD0-1C20-1D4B-A6CF-B9BACCC29D36}"/>
              </a:ext>
            </a:extLst>
          </p:cNvPr>
          <p:cNvSpPr>
            <a:spLocks noChangeAspect="1"/>
          </p:cNvSpPr>
          <p:nvPr/>
        </p:nvSpPr>
        <p:spPr bwMode="auto">
          <a:xfrm>
            <a:off x="12926263" y="3845255"/>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01" name="Freeform 631">
            <a:extLst>
              <a:ext uri="{FF2B5EF4-FFF2-40B4-BE49-F238E27FC236}">
                <a16:creationId xmlns:a16="http://schemas.microsoft.com/office/drawing/2014/main" id="{4F7A364F-CE17-944D-8FD0-94DA2DBA7471}"/>
              </a:ext>
            </a:extLst>
          </p:cNvPr>
          <p:cNvSpPr>
            <a:spLocks noChangeAspect="1"/>
          </p:cNvSpPr>
          <p:nvPr/>
        </p:nvSpPr>
        <p:spPr bwMode="auto">
          <a:xfrm>
            <a:off x="10399833" y="11590304"/>
            <a:ext cx="987176" cy="847092"/>
          </a:xfrm>
          <a:custGeom>
            <a:avLst/>
            <a:gdLst>
              <a:gd name="T0" fmla="*/ 502583 w 212659"/>
              <a:gd name="T1" fmla="*/ 401651 h 182199"/>
              <a:gd name="T2" fmla="*/ 471075 w 212659"/>
              <a:gd name="T3" fmla="*/ 570713 h 182199"/>
              <a:gd name="T4" fmla="*/ 439567 w 212659"/>
              <a:gd name="T5" fmla="*/ 401651 h 182199"/>
              <a:gd name="T6" fmla="*/ 337348 w 212659"/>
              <a:gd name="T7" fmla="*/ 331399 h 182199"/>
              <a:gd name="T8" fmla="*/ 411627 w 212659"/>
              <a:gd name="T9" fmla="*/ 580501 h 182199"/>
              <a:gd name="T10" fmla="*/ 346933 w 212659"/>
              <a:gd name="T11" fmla="*/ 580501 h 182199"/>
              <a:gd name="T12" fmla="*/ 337348 w 212659"/>
              <a:gd name="T13" fmla="*/ 397338 h 182199"/>
              <a:gd name="T14" fmla="*/ 326566 w 212659"/>
              <a:gd name="T15" fmla="*/ 459611 h 182199"/>
              <a:gd name="T16" fmla="*/ 263068 w 212659"/>
              <a:gd name="T17" fmla="*/ 459611 h 182199"/>
              <a:gd name="T18" fmla="*/ 337348 w 212659"/>
              <a:gd name="T19" fmla="*/ 331399 h 182199"/>
              <a:gd name="T20" fmla="*/ 482096 w 212659"/>
              <a:gd name="T21" fmla="*/ 289988 h 182199"/>
              <a:gd name="T22" fmla="*/ 426097 w 212659"/>
              <a:gd name="T23" fmla="*/ 326264 h 182199"/>
              <a:gd name="T24" fmla="*/ 232534 w 212659"/>
              <a:gd name="T25" fmla="*/ 383096 h 182199"/>
              <a:gd name="T26" fmla="*/ 199665 w 212659"/>
              <a:gd name="T27" fmla="*/ 581410 h 182199"/>
              <a:gd name="T28" fmla="*/ 166796 w 212659"/>
              <a:gd name="T29" fmla="*/ 383096 h 182199"/>
              <a:gd name="T30" fmla="*/ 67170 w 212659"/>
              <a:gd name="T31" fmla="*/ 155007 h 182199"/>
              <a:gd name="T32" fmla="*/ 61109 w 212659"/>
              <a:gd name="T33" fmla="*/ 222711 h 182199"/>
              <a:gd name="T34" fmla="*/ 16253 w 212659"/>
              <a:gd name="T35" fmla="*/ 234590 h 182199"/>
              <a:gd name="T36" fmla="*/ 21101 w 212659"/>
              <a:gd name="T37" fmla="*/ 163320 h 182199"/>
              <a:gd name="T38" fmla="*/ 214428 w 212659"/>
              <a:gd name="T39" fmla="*/ 131405 h 182199"/>
              <a:gd name="T40" fmla="*/ 242648 w 212659"/>
              <a:gd name="T41" fmla="*/ 190674 h 182199"/>
              <a:gd name="T42" fmla="*/ 126083 w 212659"/>
              <a:gd name="T43" fmla="*/ 484608 h 182199"/>
              <a:gd name="T44" fmla="*/ 59826 w 212659"/>
              <a:gd name="T45" fmla="*/ 484608 h 182199"/>
              <a:gd name="T46" fmla="*/ 214428 w 212659"/>
              <a:gd name="T47" fmla="*/ 131405 h 182199"/>
              <a:gd name="T48" fmla="*/ 609499 w 212659"/>
              <a:gd name="T49" fmla="*/ 382254 h 182199"/>
              <a:gd name="T50" fmla="*/ 576522 w 212659"/>
              <a:gd name="T51" fmla="*/ 602780 h 182199"/>
              <a:gd name="T52" fmla="*/ 543549 w 212659"/>
              <a:gd name="T53" fmla="*/ 382254 h 182199"/>
              <a:gd name="T54" fmla="*/ 300506 w 212659"/>
              <a:gd name="T55" fmla="*/ 139799 h 182199"/>
              <a:gd name="T56" fmla="*/ 334464 w 212659"/>
              <a:gd name="T57" fmla="*/ 0 h 182199"/>
              <a:gd name="T58" fmla="*/ 683731 w 212659"/>
              <a:gd name="T59" fmla="*/ 415705 h 182199"/>
              <a:gd name="T60" fmla="*/ 334464 w 212659"/>
              <a:gd name="T61" fmla="*/ 65637 h 182199"/>
              <a:gd name="T62" fmla="*/ 102833 w 212659"/>
              <a:gd name="T63" fmla="*/ 119122 h 182199"/>
              <a:gd name="T64" fmla="*/ 334464 w 212659"/>
              <a:gd name="T65" fmla="*/ 0 h 1821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2659" h="182199">
                <a:moveTo>
                  <a:pt x="139821" y="109537"/>
                </a:moveTo>
                <a:cubicBezTo>
                  <a:pt x="144670" y="109537"/>
                  <a:pt x="149173" y="113872"/>
                  <a:pt x="149173" y="119290"/>
                </a:cubicBezTo>
                <a:lnTo>
                  <a:pt x="149173" y="159748"/>
                </a:lnTo>
                <a:cubicBezTo>
                  <a:pt x="149173" y="165166"/>
                  <a:pt x="144670" y="169501"/>
                  <a:pt x="139821" y="169501"/>
                </a:cubicBezTo>
                <a:cubicBezTo>
                  <a:pt x="134625" y="169501"/>
                  <a:pt x="130469" y="165166"/>
                  <a:pt x="130469" y="159748"/>
                </a:cubicBezTo>
                <a:lnTo>
                  <a:pt x="130469" y="119290"/>
                </a:lnTo>
                <a:cubicBezTo>
                  <a:pt x="130469" y="113872"/>
                  <a:pt x="134625" y="109537"/>
                  <a:pt x="139821" y="109537"/>
                </a:cubicBezTo>
                <a:close/>
                <a:moveTo>
                  <a:pt x="100129" y="98425"/>
                </a:moveTo>
                <a:cubicBezTo>
                  <a:pt x="112219" y="98425"/>
                  <a:pt x="122176" y="108579"/>
                  <a:pt x="122176" y="120910"/>
                </a:cubicBezTo>
                <a:lnTo>
                  <a:pt x="122176" y="172408"/>
                </a:lnTo>
                <a:cubicBezTo>
                  <a:pt x="122176" y="177847"/>
                  <a:pt x="117909" y="182199"/>
                  <a:pt x="112575" y="182199"/>
                </a:cubicBezTo>
                <a:cubicBezTo>
                  <a:pt x="107241" y="182199"/>
                  <a:pt x="102974" y="177847"/>
                  <a:pt x="102974" y="172408"/>
                </a:cubicBezTo>
                <a:lnTo>
                  <a:pt x="102974" y="120910"/>
                </a:lnTo>
                <a:cubicBezTo>
                  <a:pt x="102974" y="119459"/>
                  <a:pt x="101551" y="118009"/>
                  <a:pt x="100129" y="118009"/>
                </a:cubicBezTo>
                <a:cubicBezTo>
                  <a:pt x="98351" y="118009"/>
                  <a:pt x="96929" y="119459"/>
                  <a:pt x="96929" y="120910"/>
                </a:cubicBezTo>
                <a:lnTo>
                  <a:pt x="96929" y="136504"/>
                </a:lnTo>
                <a:cubicBezTo>
                  <a:pt x="96929" y="141582"/>
                  <a:pt x="93017" y="146296"/>
                  <a:pt x="87327" y="146296"/>
                </a:cubicBezTo>
                <a:cubicBezTo>
                  <a:pt x="82349" y="146296"/>
                  <a:pt x="78082" y="141582"/>
                  <a:pt x="78082" y="136504"/>
                </a:cubicBezTo>
                <a:lnTo>
                  <a:pt x="78082" y="120910"/>
                </a:lnTo>
                <a:cubicBezTo>
                  <a:pt x="78082" y="108579"/>
                  <a:pt x="88039" y="98425"/>
                  <a:pt x="100129" y="98425"/>
                </a:cubicBezTo>
                <a:close/>
                <a:moveTo>
                  <a:pt x="100455" y="63500"/>
                </a:moveTo>
                <a:cubicBezTo>
                  <a:pt x="117437" y="63500"/>
                  <a:pt x="133336" y="71760"/>
                  <a:pt x="143092" y="86126"/>
                </a:cubicBezTo>
                <a:cubicBezTo>
                  <a:pt x="145983" y="90435"/>
                  <a:pt x="144537" y="96541"/>
                  <a:pt x="140201" y="99773"/>
                </a:cubicBezTo>
                <a:cubicBezTo>
                  <a:pt x="135504" y="102646"/>
                  <a:pt x="129723" y="101209"/>
                  <a:pt x="126471" y="96900"/>
                </a:cubicBezTo>
                <a:cubicBezTo>
                  <a:pt x="121051" y="87921"/>
                  <a:pt x="110933" y="82893"/>
                  <a:pt x="100455" y="82893"/>
                </a:cubicBezTo>
                <a:cubicBezTo>
                  <a:pt x="83111" y="82893"/>
                  <a:pt x="69019" y="96541"/>
                  <a:pt x="69019" y="113779"/>
                </a:cubicBezTo>
                <a:lnTo>
                  <a:pt x="69019" y="162981"/>
                </a:lnTo>
                <a:cubicBezTo>
                  <a:pt x="69019" y="168368"/>
                  <a:pt x="64683" y="172678"/>
                  <a:pt x="59263" y="172678"/>
                </a:cubicBezTo>
                <a:cubicBezTo>
                  <a:pt x="53843" y="172678"/>
                  <a:pt x="49507" y="168368"/>
                  <a:pt x="49507" y="162981"/>
                </a:cubicBezTo>
                <a:lnTo>
                  <a:pt x="49507" y="113779"/>
                </a:lnTo>
                <a:cubicBezTo>
                  <a:pt x="49507" y="85766"/>
                  <a:pt x="72271" y="63500"/>
                  <a:pt x="100455" y="63500"/>
                </a:cubicBezTo>
                <a:close/>
                <a:moveTo>
                  <a:pt x="19937" y="46037"/>
                </a:moveTo>
                <a:cubicBezTo>
                  <a:pt x="24255" y="49212"/>
                  <a:pt x="25334" y="54856"/>
                  <a:pt x="22455" y="59090"/>
                </a:cubicBezTo>
                <a:cubicBezTo>
                  <a:pt x="20656" y="61559"/>
                  <a:pt x="19577" y="63676"/>
                  <a:pt x="18138" y="66145"/>
                </a:cubicBezTo>
                <a:cubicBezTo>
                  <a:pt x="16338" y="68967"/>
                  <a:pt x="13100" y="71084"/>
                  <a:pt x="9502" y="71084"/>
                </a:cubicBezTo>
                <a:cubicBezTo>
                  <a:pt x="8062" y="71084"/>
                  <a:pt x="6263" y="70731"/>
                  <a:pt x="4824" y="69673"/>
                </a:cubicBezTo>
                <a:cubicBezTo>
                  <a:pt x="146" y="67204"/>
                  <a:pt x="-1293" y="61206"/>
                  <a:pt x="1226" y="56620"/>
                </a:cubicBezTo>
                <a:cubicBezTo>
                  <a:pt x="2665" y="54151"/>
                  <a:pt x="4464" y="50976"/>
                  <a:pt x="6263" y="48506"/>
                </a:cubicBezTo>
                <a:cubicBezTo>
                  <a:pt x="9502" y="43920"/>
                  <a:pt x="15619" y="42862"/>
                  <a:pt x="19937" y="46037"/>
                </a:cubicBezTo>
                <a:close/>
                <a:moveTo>
                  <a:pt x="63645" y="39027"/>
                </a:moveTo>
                <a:cubicBezTo>
                  <a:pt x="68379" y="36512"/>
                  <a:pt x="74206" y="38667"/>
                  <a:pt x="76755" y="43338"/>
                </a:cubicBezTo>
                <a:cubicBezTo>
                  <a:pt x="79305" y="48367"/>
                  <a:pt x="77120" y="54115"/>
                  <a:pt x="72021" y="56630"/>
                </a:cubicBezTo>
                <a:cubicBezTo>
                  <a:pt x="50898" y="67048"/>
                  <a:pt x="37423" y="88244"/>
                  <a:pt x="37423" y="111955"/>
                </a:cubicBezTo>
                <a:lnTo>
                  <a:pt x="37423" y="143928"/>
                </a:lnTo>
                <a:cubicBezTo>
                  <a:pt x="37423" y="149317"/>
                  <a:pt x="32689" y="153628"/>
                  <a:pt x="27226" y="153628"/>
                </a:cubicBezTo>
                <a:cubicBezTo>
                  <a:pt x="22127" y="153628"/>
                  <a:pt x="17757" y="149317"/>
                  <a:pt x="17757" y="143928"/>
                </a:cubicBezTo>
                <a:lnTo>
                  <a:pt x="17757" y="111955"/>
                </a:lnTo>
                <a:cubicBezTo>
                  <a:pt x="17757" y="80700"/>
                  <a:pt x="35238" y="53037"/>
                  <a:pt x="63645" y="39027"/>
                </a:cubicBezTo>
                <a:close/>
                <a:moveTo>
                  <a:pt x="98981" y="31750"/>
                </a:moveTo>
                <a:cubicBezTo>
                  <a:pt x="143932" y="31750"/>
                  <a:pt x="180907" y="68297"/>
                  <a:pt x="180907" y="113529"/>
                </a:cubicBezTo>
                <a:lnTo>
                  <a:pt x="180907" y="169255"/>
                </a:lnTo>
                <a:cubicBezTo>
                  <a:pt x="180907" y="174683"/>
                  <a:pt x="176557" y="179025"/>
                  <a:pt x="171119" y="179025"/>
                </a:cubicBezTo>
                <a:cubicBezTo>
                  <a:pt x="165682" y="179025"/>
                  <a:pt x="161332" y="174683"/>
                  <a:pt x="161332" y="169255"/>
                </a:cubicBezTo>
                <a:lnTo>
                  <a:pt x="161332" y="113529"/>
                </a:lnTo>
                <a:cubicBezTo>
                  <a:pt x="161332" y="79153"/>
                  <a:pt x="133419" y="51290"/>
                  <a:pt x="98981" y="51290"/>
                </a:cubicBezTo>
                <a:cubicBezTo>
                  <a:pt x="93544" y="51290"/>
                  <a:pt x="89194" y="46948"/>
                  <a:pt x="89194" y="41520"/>
                </a:cubicBezTo>
                <a:cubicBezTo>
                  <a:pt x="89194" y="36092"/>
                  <a:pt x="93544" y="31750"/>
                  <a:pt x="98981" y="31750"/>
                </a:cubicBezTo>
                <a:close/>
                <a:moveTo>
                  <a:pt x="99273" y="0"/>
                </a:moveTo>
                <a:cubicBezTo>
                  <a:pt x="161546" y="0"/>
                  <a:pt x="212659" y="50902"/>
                  <a:pt x="212659" y="113717"/>
                </a:cubicBezTo>
                <a:cubicBezTo>
                  <a:pt x="212659" y="119132"/>
                  <a:pt x="208340" y="123464"/>
                  <a:pt x="202940" y="123464"/>
                </a:cubicBezTo>
                <a:cubicBezTo>
                  <a:pt x="197541" y="123464"/>
                  <a:pt x="193222" y="119132"/>
                  <a:pt x="193222" y="113717"/>
                </a:cubicBezTo>
                <a:cubicBezTo>
                  <a:pt x="193222" y="61732"/>
                  <a:pt x="151107" y="19494"/>
                  <a:pt x="99273" y="19494"/>
                </a:cubicBezTo>
                <a:cubicBezTo>
                  <a:pt x="79475" y="19494"/>
                  <a:pt x="60038" y="25631"/>
                  <a:pt x="44200" y="37184"/>
                </a:cubicBezTo>
                <a:cubicBezTo>
                  <a:pt x="39880" y="40433"/>
                  <a:pt x="33761" y="39350"/>
                  <a:pt x="30522" y="35379"/>
                </a:cubicBezTo>
                <a:cubicBezTo>
                  <a:pt x="27282" y="30685"/>
                  <a:pt x="28362" y="24548"/>
                  <a:pt x="32681" y="21660"/>
                </a:cubicBezTo>
                <a:cubicBezTo>
                  <a:pt x="52119" y="7220"/>
                  <a:pt x="75156" y="0"/>
                  <a:pt x="9927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02" name="Freeform 621">
            <a:extLst>
              <a:ext uri="{FF2B5EF4-FFF2-40B4-BE49-F238E27FC236}">
                <a16:creationId xmlns:a16="http://schemas.microsoft.com/office/drawing/2014/main" id="{A94C2DF1-3A12-BC4E-84D4-427C5A393D8C}"/>
              </a:ext>
            </a:extLst>
          </p:cNvPr>
          <p:cNvSpPr>
            <a:spLocks noChangeAspect="1"/>
          </p:cNvSpPr>
          <p:nvPr/>
        </p:nvSpPr>
        <p:spPr bwMode="auto">
          <a:xfrm>
            <a:off x="11376955" y="8996011"/>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03" name="Freeform 624">
            <a:extLst>
              <a:ext uri="{FF2B5EF4-FFF2-40B4-BE49-F238E27FC236}">
                <a16:creationId xmlns:a16="http://schemas.microsoft.com/office/drawing/2014/main" id="{DFEA1F71-409E-5842-8F2D-2D02914B4CB8}"/>
              </a:ext>
            </a:extLst>
          </p:cNvPr>
          <p:cNvSpPr>
            <a:spLocks noChangeAspect="1"/>
          </p:cNvSpPr>
          <p:nvPr/>
        </p:nvSpPr>
        <p:spPr bwMode="auto">
          <a:xfrm>
            <a:off x="12100172" y="6628926"/>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23828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F46E57-5A75-844E-A187-3DD87D3AE6D0}"/>
              </a:ext>
            </a:extLst>
          </p:cNvPr>
          <p:cNvSpPr txBox="1"/>
          <p:nvPr/>
        </p:nvSpPr>
        <p:spPr>
          <a:xfrm>
            <a:off x="6122932" y="612372"/>
            <a:ext cx="1213184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VIRTUAL REALITY INFOGRAPHIC</a:t>
            </a:r>
          </a:p>
        </p:txBody>
      </p:sp>
      <p:sp>
        <p:nvSpPr>
          <p:cNvPr id="3" name="TextBox 2">
            <a:extLst>
              <a:ext uri="{FF2B5EF4-FFF2-40B4-BE49-F238E27FC236}">
                <a16:creationId xmlns:a16="http://schemas.microsoft.com/office/drawing/2014/main" id="{B3097B8A-48E2-6E46-997A-2584309AF2A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4" name="Group 3">
            <a:extLst>
              <a:ext uri="{FF2B5EF4-FFF2-40B4-BE49-F238E27FC236}">
                <a16:creationId xmlns:a16="http://schemas.microsoft.com/office/drawing/2014/main" id="{7FAF1469-C099-E140-9E2A-15202C679193}"/>
              </a:ext>
            </a:extLst>
          </p:cNvPr>
          <p:cNvGrpSpPr/>
          <p:nvPr/>
        </p:nvGrpSpPr>
        <p:grpSpPr>
          <a:xfrm>
            <a:off x="0" y="2832888"/>
            <a:ext cx="8646605" cy="14820280"/>
            <a:chOff x="8332101" y="820889"/>
            <a:chExt cx="7200756" cy="12342095"/>
          </a:xfrm>
        </p:grpSpPr>
        <p:sp>
          <p:nvSpPr>
            <p:cNvPr id="5" name="Freeform 1">
              <a:extLst>
                <a:ext uri="{FF2B5EF4-FFF2-40B4-BE49-F238E27FC236}">
                  <a16:creationId xmlns:a16="http://schemas.microsoft.com/office/drawing/2014/main" id="{1F0926C7-5344-8D42-96CC-279AE0E5B7EA}"/>
                </a:ext>
              </a:extLst>
            </p:cNvPr>
            <p:cNvSpPr>
              <a:spLocks noChangeArrowheads="1"/>
            </p:cNvSpPr>
            <p:nvPr/>
          </p:nvSpPr>
          <p:spPr bwMode="auto">
            <a:xfrm>
              <a:off x="8332101" y="2891825"/>
              <a:ext cx="3113608" cy="2782372"/>
            </a:xfrm>
            <a:custGeom>
              <a:avLst/>
              <a:gdLst>
                <a:gd name="T0" fmla="*/ 4083 w 4766"/>
                <a:gd name="T1" fmla="*/ 0 h 4259"/>
                <a:gd name="T2" fmla="*/ 4083 w 4766"/>
                <a:gd name="T3" fmla="*/ 0 h 4259"/>
                <a:gd name="T4" fmla="*/ 3698 w 4766"/>
                <a:gd name="T5" fmla="*/ 195 h 4259"/>
                <a:gd name="T6" fmla="*/ 3698 w 4766"/>
                <a:gd name="T7" fmla="*/ 195 h 4259"/>
                <a:gd name="T8" fmla="*/ 3641 w 4766"/>
                <a:gd name="T9" fmla="*/ 389 h 4259"/>
                <a:gd name="T10" fmla="*/ 3641 w 4766"/>
                <a:gd name="T11" fmla="*/ 1782 h 4259"/>
                <a:gd name="T12" fmla="*/ 3641 w 4766"/>
                <a:gd name="T13" fmla="*/ 3869 h 4259"/>
                <a:gd name="T14" fmla="*/ 3641 w 4766"/>
                <a:gd name="T15" fmla="*/ 3869 h 4259"/>
                <a:gd name="T16" fmla="*/ 3264 w 4766"/>
                <a:gd name="T17" fmla="*/ 4194 h 4259"/>
                <a:gd name="T18" fmla="*/ 0 w 4766"/>
                <a:gd name="T19" fmla="*/ 4194 h 4259"/>
                <a:gd name="T20" fmla="*/ 0 w 4766"/>
                <a:gd name="T21" fmla="*/ 4258 h 4259"/>
                <a:gd name="T22" fmla="*/ 3264 w 4766"/>
                <a:gd name="T23" fmla="*/ 4258 h 4259"/>
                <a:gd name="T24" fmla="*/ 3264 w 4766"/>
                <a:gd name="T25" fmla="*/ 4258 h 4259"/>
                <a:gd name="T26" fmla="*/ 3648 w 4766"/>
                <a:gd name="T27" fmla="*/ 4063 h 4259"/>
                <a:gd name="T28" fmla="*/ 3648 w 4766"/>
                <a:gd name="T29" fmla="*/ 4063 h 4259"/>
                <a:gd name="T30" fmla="*/ 3706 w 4766"/>
                <a:gd name="T31" fmla="*/ 3869 h 4259"/>
                <a:gd name="T32" fmla="*/ 3706 w 4766"/>
                <a:gd name="T33" fmla="*/ 2571 h 4259"/>
                <a:gd name="T34" fmla="*/ 3706 w 4766"/>
                <a:gd name="T35" fmla="*/ 390 h 4259"/>
                <a:gd name="T36" fmla="*/ 3706 w 4766"/>
                <a:gd name="T37" fmla="*/ 390 h 4259"/>
                <a:gd name="T38" fmla="*/ 4083 w 4766"/>
                <a:gd name="T39" fmla="*/ 64 h 4259"/>
                <a:gd name="T40" fmla="*/ 4765 w 4766"/>
                <a:gd name="T41" fmla="*/ 64 h 4259"/>
                <a:gd name="T42" fmla="*/ 4765 w 4766"/>
                <a:gd name="T43" fmla="*/ 0 h 4259"/>
                <a:gd name="T44" fmla="*/ 4083 w 4766"/>
                <a:gd name="T45" fmla="*/ 0 h 4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66" h="4259">
                  <a:moveTo>
                    <a:pt x="4083" y="0"/>
                  </a:moveTo>
                  <a:lnTo>
                    <a:pt x="4083" y="0"/>
                  </a:lnTo>
                  <a:cubicBezTo>
                    <a:pt x="3858" y="0"/>
                    <a:pt x="3750" y="106"/>
                    <a:pt x="3698" y="195"/>
                  </a:cubicBezTo>
                  <a:lnTo>
                    <a:pt x="3698" y="195"/>
                  </a:lnTo>
                  <a:cubicBezTo>
                    <a:pt x="3643" y="290"/>
                    <a:pt x="3641" y="385"/>
                    <a:pt x="3641" y="389"/>
                  </a:cubicBezTo>
                  <a:lnTo>
                    <a:pt x="3641" y="1782"/>
                  </a:lnTo>
                  <a:lnTo>
                    <a:pt x="3641" y="3869"/>
                  </a:lnTo>
                  <a:lnTo>
                    <a:pt x="3641" y="3869"/>
                  </a:lnTo>
                  <a:cubicBezTo>
                    <a:pt x="3640" y="3881"/>
                    <a:pt x="3631" y="4194"/>
                    <a:pt x="3264" y="4194"/>
                  </a:cubicBezTo>
                  <a:lnTo>
                    <a:pt x="0" y="4194"/>
                  </a:lnTo>
                  <a:lnTo>
                    <a:pt x="0" y="4258"/>
                  </a:lnTo>
                  <a:lnTo>
                    <a:pt x="3264" y="4258"/>
                  </a:lnTo>
                  <a:lnTo>
                    <a:pt x="3264" y="4258"/>
                  </a:lnTo>
                  <a:cubicBezTo>
                    <a:pt x="3488" y="4258"/>
                    <a:pt x="3597" y="4153"/>
                    <a:pt x="3648" y="4063"/>
                  </a:cubicBezTo>
                  <a:lnTo>
                    <a:pt x="3648" y="4063"/>
                  </a:lnTo>
                  <a:cubicBezTo>
                    <a:pt x="3704" y="3968"/>
                    <a:pt x="3706" y="3873"/>
                    <a:pt x="3706" y="3869"/>
                  </a:cubicBezTo>
                  <a:lnTo>
                    <a:pt x="3706" y="2571"/>
                  </a:lnTo>
                  <a:lnTo>
                    <a:pt x="3706" y="390"/>
                  </a:lnTo>
                  <a:lnTo>
                    <a:pt x="3706" y="390"/>
                  </a:lnTo>
                  <a:cubicBezTo>
                    <a:pt x="3706" y="377"/>
                    <a:pt x="3716" y="64"/>
                    <a:pt x="4083" y="64"/>
                  </a:cubicBezTo>
                  <a:lnTo>
                    <a:pt x="4765" y="64"/>
                  </a:lnTo>
                  <a:lnTo>
                    <a:pt x="4765" y="0"/>
                  </a:lnTo>
                  <a:lnTo>
                    <a:pt x="4083" y="0"/>
                  </a:ln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2">
              <a:extLst>
                <a:ext uri="{FF2B5EF4-FFF2-40B4-BE49-F238E27FC236}">
                  <a16:creationId xmlns:a16="http://schemas.microsoft.com/office/drawing/2014/main" id="{A2B0EA51-5066-C843-B44F-75A9CC340630}"/>
                </a:ext>
              </a:extLst>
            </p:cNvPr>
            <p:cNvSpPr>
              <a:spLocks noChangeArrowheads="1"/>
            </p:cNvSpPr>
            <p:nvPr/>
          </p:nvSpPr>
          <p:spPr bwMode="auto">
            <a:xfrm>
              <a:off x="10400158" y="5377528"/>
              <a:ext cx="1843394" cy="1975887"/>
            </a:xfrm>
            <a:custGeom>
              <a:avLst/>
              <a:gdLst>
                <a:gd name="T0" fmla="*/ 926 w 2821"/>
                <a:gd name="T1" fmla="*/ 3022 h 3023"/>
                <a:gd name="T2" fmla="*/ 2573 w 2821"/>
                <a:gd name="T3" fmla="*/ 1136 h 3023"/>
                <a:gd name="T4" fmla="*/ 2573 w 2821"/>
                <a:gd name="T5" fmla="*/ 1136 h 3023"/>
                <a:gd name="T6" fmla="*/ 2558 w 2821"/>
                <a:gd name="T7" fmla="*/ 208 h 3023"/>
                <a:gd name="T8" fmla="*/ 2558 w 2821"/>
                <a:gd name="T9" fmla="*/ 208 h 3023"/>
                <a:gd name="T10" fmla="*/ 1649 w 2821"/>
                <a:gd name="T11" fmla="*/ 385 h 3023"/>
                <a:gd name="T12" fmla="*/ 1647 w 2821"/>
                <a:gd name="T13" fmla="*/ 383 h 3023"/>
                <a:gd name="T14" fmla="*/ 0 w 2821"/>
                <a:gd name="T15" fmla="*/ 2269 h 3023"/>
                <a:gd name="T16" fmla="*/ 926 w 2821"/>
                <a:gd name="T17" fmla="*/ 3022 h 3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1" h="3023">
                  <a:moveTo>
                    <a:pt x="926" y="3022"/>
                  </a:moveTo>
                  <a:lnTo>
                    <a:pt x="2573" y="1136"/>
                  </a:lnTo>
                  <a:lnTo>
                    <a:pt x="2573" y="1136"/>
                  </a:lnTo>
                  <a:cubicBezTo>
                    <a:pt x="2820" y="831"/>
                    <a:pt x="2813" y="415"/>
                    <a:pt x="2558" y="208"/>
                  </a:cubicBezTo>
                  <a:lnTo>
                    <a:pt x="2558" y="208"/>
                  </a:lnTo>
                  <a:cubicBezTo>
                    <a:pt x="2304" y="0"/>
                    <a:pt x="1896" y="80"/>
                    <a:pt x="1649" y="385"/>
                  </a:cubicBezTo>
                  <a:lnTo>
                    <a:pt x="1647" y="383"/>
                  </a:lnTo>
                  <a:lnTo>
                    <a:pt x="0" y="2269"/>
                  </a:lnTo>
                  <a:lnTo>
                    <a:pt x="926" y="3022"/>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3">
              <a:extLst>
                <a:ext uri="{FF2B5EF4-FFF2-40B4-BE49-F238E27FC236}">
                  <a16:creationId xmlns:a16="http://schemas.microsoft.com/office/drawing/2014/main" id="{7574AFA1-E62A-C442-8F3E-0DDBA7390D58}"/>
                </a:ext>
              </a:extLst>
            </p:cNvPr>
            <p:cNvSpPr>
              <a:spLocks noChangeArrowheads="1"/>
            </p:cNvSpPr>
            <p:nvPr/>
          </p:nvSpPr>
          <p:spPr bwMode="auto">
            <a:xfrm>
              <a:off x="13545448" y="5377528"/>
              <a:ext cx="1843394" cy="1975887"/>
            </a:xfrm>
            <a:custGeom>
              <a:avLst/>
              <a:gdLst>
                <a:gd name="T0" fmla="*/ 1894 w 2822"/>
                <a:gd name="T1" fmla="*/ 3022 h 3023"/>
                <a:gd name="T2" fmla="*/ 247 w 2822"/>
                <a:gd name="T3" fmla="*/ 1136 h 3023"/>
                <a:gd name="T4" fmla="*/ 247 w 2822"/>
                <a:gd name="T5" fmla="*/ 1136 h 3023"/>
                <a:gd name="T6" fmla="*/ 261 w 2822"/>
                <a:gd name="T7" fmla="*/ 208 h 3023"/>
                <a:gd name="T8" fmla="*/ 261 w 2822"/>
                <a:gd name="T9" fmla="*/ 208 h 3023"/>
                <a:gd name="T10" fmla="*/ 1171 w 2822"/>
                <a:gd name="T11" fmla="*/ 385 h 3023"/>
                <a:gd name="T12" fmla="*/ 1174 w 2822"/>
                <a:gd name="T13" fmla="*/ 383 h 3023"/>
                <a:gd name="T14" fmla="*/ 2821 w 2822"/>
                <a:gd name="T15" fmla="*/ 2269 h 3023"/>
                <a:gd name="T16" fmla="*/ 1894 w 2822"/>
                <a:gd name="T17" fmla="*/ 3022 h 3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2" h="3023">
                  <a:moveTo>
                    <a:pt x="1894" y="3022"/>
                  </a:moveTo>
                  <a:lnTo>
                    <a:pt x="247" y="1136"/>
                  </a:lnTo>
                  <a:lnTo>
                    <a:pt x="247" y="1136"/>
                  </a:lnTo>
                  <a:cubicBezTo>
                    <a:pt x="0" y="831"/>
                    <a:pt x="6" y="415"/>
                    <a:pt x="261" y="208"/>
                  </a:cubicBezTo>
                  <a:lnTo>
                    <a:pt x="261" y="208"/>
                  </a:lnTo>
                  <a:cubicBezTo>
                    <a:pt x="516" y="0"/>
                    <a:pt x="924" y="80"/>
                    <a:pt x="1171" y="385"/>
                  </a:cubicBezTo>
                  <a:lnTo>
                    <a:pt x="1174" y="383"/>
                  </a:lnTo>
                  <a:lnTo>
                    <a:pt x="2821" y="2269"/>
                  </a:lnTo>
                  <a:lnTo>
                    <a:pt x="1894" y="3022"/>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4">
              <a:extLst>
                <a:ext uri="{FF2B5EF4-FFF2-40B4-BE49-F238E27FC236}">
                  <a16:creationId xmlns:a16="http://schemas.microsoft.com/office/drawing/2014/main" id="{14C7F2AF-5284-DC40-91A3-5CACF483EC77}"/>
                </a:ext>
              </a:extLst>
            </p:cNvPr>
            <p:cNvSpPr>
              <a:spLocks noChangeArrowheads="1"/>
            </p:cNvSpPr>
            <p:nvPr/>
          </p:nvSpPr>
          <p:spPr bwMode="auto">
            <a:xfrm>
              <a:off x="13545449" y="12180802"/>
              <a:ext cx="535736" cy="267867"/>
            </a:xfrm>
            <a:custGeom>
              <a:avLst/>
              <a:gdLst>
                <a:gd name="T0" fmla="*/ 0 w 820"/>
                <a:gd name="T1" fmla="*/ 120 h 412"/>
                <a:gd name="T2" fmla="*/ 0 w 820"/>
                <a:gd name="T3" fmla="*/ 120 h 412"/>
                <a:gd name="T4" fmla="*/ 244 w 820"/>
                <a:gd name="T5" fmla="*/ 37 h 412"/>
                <a:gd name="T6" fmla="*/ 244 w 820"/>
                <a:gd name="T7" fmla="*/ 37 h 412"/>
                <a:gd name="T8" fmla="*/ 730 w 820"/>
                <a:gd name="T9" fmla="*/ 99 h 412"/>
                <a:gd name="T10" fmla="*/ 730 w 820"/>
                <a:gd name="T11" fmla="*/ 99 h 412"/>
                <a:gd name="T12" fmla="*/ 804 w 820"/>
                <a:gd name="T13" fmla="*/ 349 h 412"/>
                <a:gd name="T14" fmla="*/ 804 w 820"/>
                <a:gd name="T15" fmla="*/ 349 h 412"/>
                <a:gd name="T16" fmla="*/ 392 w 820"/>
                <a:gd name="T17" fmla="*/ 402 h 412"/>
                <a:gd name="T18" fmla="*/ 392 w 820"/>
                <a:gd name="T19" fmla="*/ 402 h 412"/>
                <a:gd name="T20" fmla="*/ 0 w 820"/>
                <a:gd name="T21" fmla="*/ 12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0" h="412">
                  <a:moveTo>
                    <a:pt x="0" y="120"/>
                  </a:moveTo>
                  <a:lnTo>
                    <a:pt x="0" y="120"/>
                  </a:lnTo>
                  <a:cubicBezTo>
                    <a:pt x="0" y="120"/>
                    <a:pt x="3" y="0"/>
                    <a:pt x="244" y="37"/>
                  </a:cubicBezTo>
                  <a:lnTo>
                    <a:pt x="244" y="37"/>
                  </a:lnTo>
                  <a:cubicBezTo>
                    <a:pt x="485" y="74"/>
                    <a:pt x="640" y="114"/>
                    <a:pt x="730" y="99"/>
                  </a:cubicBezTo>
                  <a:lnTo>
                    <a:pt x="730" y="99"/>
                  </a:lnTo>
                  <a:cubicBezTo>
                    <a:pt x="819" y="83"/>
                    <a:pt x="819" y="340"/>
                    <a:pt x="804" y="349"/>
                  </a:cubicBezTo>
                  <a:lnTo>
                    <a:pt x="804" y="349"/>
                  </a:lnTo>
                  <a:cubicBezTo>
                    <a:pt x="788" y="359"/>
                    <a:pt x="417" y="411"/>
                    <a:pt x="392" y="402"/>
                  </a:cubicBezTo>
                  <a:lnTo>
                    <a:pt x="392" y="402"/>
                  </a:lnTo>
                  <a:cubicBezTo>
                    <a:pt x="368" y="393"/>
                    <a:pt x="0" y="120"/>
                    <a:pt x="0" y="120"/>
                  </a:cubicBezTo>
                </a:path>
              </a:pathLst>
            </a:custGeom>
            <a:solidFill>
              <a:srgbClr val="8C643E"/>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 name="Freeform 5">
              <a:extLst>
                <a:ext uri="{FF2B5EF4-FFF2-40B4-BE49-F238E27FC236}">
                  <a16:creationId xmlns:a16="http://schemas.microsoft.com/office/drawing/2014/main" id="{830A65DB-E993-8149-88B3-73F14029BD93}"/>
                </a:ext>
              </a:extLst>
            </p:cNvPr>
            <p:cNvSpPr>
              <a:spLocks noChangeArrowheads="1"/>
            </p:cNvSpPr>
            <p:nvPr/>
          </p:nvSpPr>
          <p:spPr bwMode="auto">
            <a:xfrm>
              <a:off x="13424476" y="12537959"/>
              <a:ext cx="1713781" cy="625025"/>
            </a:xfrm>
            <a:custGeom>
              <a:avLst/>
              <a:gdLst>
                <a:gd name="T0" fmla="*/ 117 w 2622"/>
                <a:gd name="T1" fmla="*/ 0 h 956"/>
                <a:gd name="T2" fmla="*/ 117 w 2622"/>
                <a:gd name="T3" fmla="*/ 0 h 956"/>
                <a:gd name="T4" fmla="*/ 40 w 2622"/>
                <a:gd name="T5" fmla="*/ 295 h 956"/>
                <a:gd name="T6" fmla="*/ 40 w 2622"/>
                <a:gd name="T7" fmla="*/ 295 h 956"/>
                <a:gd name="T8" fmla="*/ 739 w 2622"/>
                <a:gd name="T9" fmla="*/ 562 h 956"/>
                <a:gd name="T10" fmla="*/ 739 w 2622"/>
                <a:gd name="T11" fmla="*/ 562 h 956"/>
                <a:gd name="T12" fmla="*/ 2494 w 2622"/>
                <a:gd name="T13" fmla="*/ 590 h 956"/>
                <a:gd name="T14" fmla="*/ 2494 w 2622"/>
                <a:gd name="T15" fmla="*/ 590 h 956"/>
                <a:gd name="T16" fmla="*/ 2373 w 2622"/>
                <a:gd name="T17" fmla="*/ 244 h 956"/>
                <a:gd name="T18" fmla="*/ 2373 w 2622"/>
                <a:gd name="T19" fmla="*/ 244 h 956"/>
                <a:gd name="T20" fmla="*/ 117 w 2622"/>
                <a:gd name="T21"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2" h="956">
                  <a:moveTo>
                    <a:pt x="117" y="0"/>
                  </a:moveTo>
                  <a:lnTo>
                    <a:pt x="117" y="0"/>
                  </a:lnTo>
                  <a:cubicBezTo>
                    <a:pt x="117" y="0"/>
                    <a:pt x="0" y="81"/>
                    <a:pt x="40" y="295"/>
                  </a:cubicBezTo>
                  <a:lnTo>
                    <a:pt x="40" y="295"/>
                  </a:lnTo>
                  <a:cubicBezTo>
                    <a:pt x="59" y="372"/>
                    <a:pt x="280" y="348"/>
                    <a:pt x="739" y="562"/>
                  </a:cubicBezTo>
                  <a:lnTo>
                    <a:pt x="739" y="562"/>
                  </a:lnTo>
                  <a:cubicBezTo>
                    <a:pt x="1197" y="775"/>
                    <a:pt x="1810" y="955"/>
                    <a:pt x="2494" y="590"/>
                  </a:cubicBezTo>
                  <a:lnTo>
                    <a:pt x="2494" y="590"/>
                  </a:lnTo>
                  <a:cubicBezTo>
                    <a:pt x="2565" y="553"/>
                    <a:pt x="2621" y="265"/>
                    <a:pt x="2373" y="244"/>
                  </a:cubicBezTo>
                  <a:lnTo>
                    <a:pt x="2373" y="244"/>
                  </a:lnTo>
                  <a:cubicBezTo>
                    <a:pt x="2126" y="222"/>
                    <a:pt x="117" y="0"/>
                    <a:pt x="117" y="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0" name="Freeform 6">
              <a:extLst>
                <a:ext uri="{FF2B5EF4-FFF2-40B4-BE49-F238E27FC236}">
                  <a16:creationId xmlns:a16="http://schemas.microsoft.com/office/drawing/2014/main" id="{E065925F-F9BF-774A-A2C0-90D5D5C9D6F6}"/>
                </a:ext>
              </a:extLst>
            </p:cNvPr>
            <p:cNvSpPr>
              <a:spLocks noChangeArrowheads="1"/>
            </p:cNvSpPr>
            <p:nvPr/>
          </p:nvSpPr>
          <p:spPr bwMode="auto">
            <a:xfrm>
              <a:off x="13614575" y="11812123"/>
              <a:ext cx="529976" cy="648067"/>
            </a:xfrm>
            <a:custGeom>
              <a:avLst/>
              <a:gdLst>
                <a:gd name="T0" fmla="*/ 810 w 811"/>
                <a:gd name="T1" fmla="*/ 889 h 992"/>
                <a:gd name="T2" fmla="*/ 810 w 811"/>
                <a:gd name="T3" fmla="*/ 889 h 992"/>
                <a:gd name="T4" fmla="*/ 692 w 811"/>
                <a:gd name="T5" fmla="*/ 991 h 992"/>
                <a:gd name="T6" fmla="*/ 119 w 811"/>
                <a:gd name="T7" fmla="*/ 991 h 992"/>
                <a:gd name="T8" fmla="*/ 119 w 811"/>
                <a:gd name="T9" fmla="*/ 991 h 992"/>
                <a:gd name="T10" fmla="*/ 0 w 811"/>
                <a:gd name="T11" fmla="*/ 889 h 992"/>
                <a:gd name="T12" fmla="*/ 0 w 811"/>
                <a:gd name="T13" fmla="*/ 102 h 992"/>
                <a:gd name="T14" fmla="*/ 0 w 811"/>
                <a:gd name="T15" fmla="*/ 102 h 992"/>
                <a:gd name="T16" fmla="*/ 119 w 811"/>
                <a:gd name="T17" fmla="*/ 0 h 992"/>
                <a:gd name="T18" fmla="*/ 692 w 811"/>
                <a:gd name="T19" fmla="*/ 0 h 992"/>
                <a:gd name="T20" fmla="*/ 692 w 811"/>
                <a:gd name="T21" fmla="*/ 0 h 992"/>
                <a:gd name="T22" fmla="*/ 810 w 811"/>
                <a:gd name="T23" fmla="*/ 102 h 992"/>
                <a:gd name="T24" fmla="*/ 810 w 811"/>
                <a:gd name="T25" fmla="*/ 889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1" h="992">
                  <a:moveTo>
                    <a:pt x="810" y="889"/>
                  </a:moveTo>
                  <a:lnTo>
                    <a:pt x="810" y="889"/>
                  </a:lnTo>
                  <a:cubicBezTo>
                    <a:pt x="810" y="945"/>
                    <a:pt x="757" y="991"/>
                    <a:pt x="692" y="991"/>
                  </a:cubicBezTo>
                  <a:lnTo>
                    <a:pt x="119" y="991"/>
                  </a:lnTo>
                  <a:lnTo>
                    <a:pt x="119" y="991"/>
                  </a:lnTo>
                  <a:cubicBezTo>
                    <a:pt x="53" y="991"/>
                    <a:pt x="0" y="945"/>
                    <a:pt x="0" y="889"/>
                  </a:cubicBezTo>
                  <a:lnTo>
                    <a:pt x="0" y="102"/>
                  </a:lnTo>
                  <a:lnTo>
                    <a:pt x="0" y="102"/>
                  </a:lnTo>
                  <a:cubicBezTo>
                    <a:pt x="0" y="46"/>
                    <a:pt x="53" y="0"/>
                    <a:pt x="119" y="0"/>
                  </a:cubicBezTo>
                  <a:lnTo>
                    <a:pt x="692" y="0"/>
                  </a:lnTo>
                  <a:lnTo>
                    <a:pt x="692" y="0"/>
                  </a:lnTo>
                  <a:cubicBezTo>
                    <a:pt x="757" y="0"/>
                    <a:pt x="810" y="46"/>
                    <a:pt x="810" y="102"/>
                  </a:cubicBezTo>
                  <a:lnTo>
                    <a:pt x="810" y="889"/>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7">
              <a:extLst>
                <a:ext uri="{FF2B5EF4-FFF2-40B4-BE49-F238E27FC236}">
                  <a16:creationId xmlns:a16="http://schemas.microsoft.com/office/drawing/2014/main" id="{8D5C3421-7A1E-434E-A16E-C37B0BEFE880}"/>
                </a:ext>
              </a:extLst>
            </p:cNvPr>
            <p:cNvSpPr>
              <a:spLocks noChangeArrowheads="1"/>
            </p:cNvSpPr>
            <p:nvPr/>
          </p:nvSpPr>
          <p:spPr bwMode="auto">
            <a:xfrm>
              <a:off x="13476322" y="12085750"/>
              <a:ext cx="1595688" cy="924578"/>
            </a:xfrm>
            <a:custGeom>
              <a:avLst/>
              <a:gdLst>
                <a:gd name="T0" fmla="*/ 103 w 2443"/>
                <a:gd name="T1" fmla="*/ 263 h 1417"/>
                <a:gd name="T2" fmla="*/ 103 w 2443"/>
                <a:gd name="T3" fmla="*/ 263 h 1417"/>
                <a:gd name="T4" fmla="*/ 3 w 2443"/>
                <a:gd name="T5" fmla="*/ 724 h 1417"/>
                <a:gd name="T6" fmla="*/ 3 w 2443"/>
                <a:gd name="T7" fmla="*/ 724 h 1417"/>
                <a:gd name="T8" fmla="*/ 482 w 2443"/>
                <a:gd name="T9" fmla="*/ 908 h 1417"/>
                <a:gd name="T10" fmla="*/ 482 w 2443"/>
                <a:gd name="T11" fmla="*/ 908 h 1417"/>
                <a:gd name="T12" fmla="*/ 2380 w 2443"/>
                <a:gd name="T13" fmla="*/ 1005 h 1417"/>
                <a:gd name="T14" fmla="*/ 2380 w 2443"/>
                <a:gd name="T15" fmla="*/ 1005 h 1417"/>
                <a:gd name="T16" fmla="*/ 1615 w 2443"/>
                <a:gd name="T17" fmla="*/ 413 h 1417"/>
                <a:gd name="T18" fmla="*/ 1615 w 2443"/>
                <a:gd name="T19" fmla="*/ 413 h 1417"/>
                <a:gd name="T20" fmla="*/ 1204 w 2443"/>
                <a:gd name="T21" fmla="*/ 37 h 1417"/>
                <a:gd name="T22" fmla="*/ 1204 w 2443"/>
                <a:gd name="T23" fmla="*/ 37 h 1417"/>
                <a:gd name="T24" fmla="*/ 653 w 2443"/>
                <a:gd name="T25" fmla="*/ 347 h 1417"/>
                <a:gd name="T26" fmla="*/ 653 w 2443"/>
                <a:gd name="T27" fmla="*/ 347 h 1417"/>
                <a:gd name="T28" fmla="*/ 103 w 2443"/>
                <a:gd name="T29" fmla="*/ 26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43" h="1417">
                  <a:moveTo>
                    <a:pt x="103" y="263"/>
                  </a:moveTo>
                  <a:lnTo>
                    <a:pt x="103" y="263"/>
                  </a:lnTo>
                  <a:cubicBezTo>
                    <a:pt x="103" y="263"/>
                    <a:pt x="0" y="638"/>
                    <a:pt x="3" y="724"/>
                  </a:cubicBezTo>
                  <a:lnTo>
                    <a:pt x="3" y="724"/>
                  </a:lnTo>
                  <a:cubicBezTo>
                    <a:pt x="288" y="811"/>
                    <a:pt x="200" y="775"/>
                    <a:pt x="482" y="908"/>
                  </a:cubicBezTo>
                  <a:lnTo>
                    <a:pt x="482" y="908"/>
                  </a:lnTo>
                  <a:cubicBezTo>
                    <a:pt x="764" y="1041"/>
                    <a:pt x="1888" y="1416"/>
                    <a:pt x="2380" y="1005"/>
                  </a:cubicBezTo>
                  <a:lnTo>
                    <a:pt x="2380" y="1005"/>
                  </a:lnTo>
                  <a:cubicBezTo>
                    <a:pt x="2442" y="943"/>
                    <a:pt x="2305" y="580"/>
                    <a:pt x="1615" y="413"/>
                  </a:cubicBezTo>
                  <a:lnTo>
                    <a:pt x="1615" y="413"/>
                  </a:lnTo>
                  <a:cubicBezTo>
                    <a:pt x="1483" y="360"/>
                    <a:pt x="1281" y="149"/>
                    <a:pt x="1204" y="37"/>
                  </a:cubicBezTo>
                  <a:lnTo>
                    <a:pt x="1204" y="37"/>
                  </a:lnTo>
                  <a:cubicBezTo>
                    <a:pt x="1074" y="0"/>
                    <a:pt x="883" y="136"/>
                    <a:pt x="653" y="347"/>
                  </a:cubicBezTo>
                  <a:lnTo>
                    <a:pt x="653" y="347"/>
                  </a:lnTo>
                  <a:cubicBezTo>
                    <a:pt x="424" y="558"/>
                    <a:pt x="112" y="164"/>
                    <a:pt x="103" y="263"/>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2" name="Freeform 8">
              <a:extLst>
                <a:ext uri="{FF2B5EF4-FFF2-40B4-BE49-F238E27FC236}">
                  <a16:creationId xmlns:a16="http://schemas.microsoft.com/office/drawing/2014/main" id="{4C53D7E2-6D7D-8047-93CF-D6B134B65969}"/>
                </a:ext>
              </a:extLst>
            </p:cNvPr>
            <p:cNvSpPr>
              <a:spLocks noChangeArrowheads="1"/>
            </p:cNvSpPr>
            <p:nvPr/>
          </p:nvSpPr>
          <p:spPr bwMode="auto">
            <a:xfrm>
              <a:off x="14121510" y="12160638"/>
              <a:ext cx="362918" cy="282270"/>
            </a:xfrm>
            <a:custGeom>
              <a:avLst/>
              <a:gdLst>
                <a:gd name="T0" fmla="*/ 259 w 554"/>
                <a:gd name="T1" fmla="*/ 55 h 433"/>
                <a:gd name="T2" fmla="*/ 72 w 554"/>
                <a:gd name="T3" fmla="*/ 143 h 433"/>
                <a:gd name="T4" fmla="*/ 177 w 554"/>
                <a:gd name="T5" fmla="*/ 132 h 433"/>
                <a:gd name="T6" fmla="*/ 215 w 554"/>
                <a:gd name="T7" fmla="*/ 128 h 433"/>
                <a:gd name="T8" fmla="*/ 378 w 554"/>
                <a:gd name="T9" fmla="*/ 162 h 433"/>
                <a:gd name="T10" fmla="*/ 247 w 554"/>
                <a:gd name="T11" fmla="*/ 169 h 433"/>
                <a:gd name="T12" fmla="*/ 236 w 554"/>
                <a:gd name="T13" fmla="*/ 255 h 433"/>
                <a:gd name="T14" fmla="*/ 343 w 554"/>
                <a:gd name="T15" fmla="*/ 222 h 433"/>
                <a:gd name="T16" fmla="*/ 378 w 554"/>
                <a:gd name="T17" fmla="*/ 162 h 433"/>
                <a:gd name="T18" fmla="*/ 353 w 554"/>
                <a:gd name="T19" fmla="*/ 421 h 433"/>
                <a:gd name="T20" fmla="*/ 330 w 554"/>
                <a:gd name="T21" fmla="*/ 270 h 433"/>
                <a:gd name="T22" fmla="*/ 226 w 554"/>
                <a:gd name="T23" fmla="*/ 308 h 433"/>
                <a:gd name="T24" fmla="*/ 206 w 554"/>
                <a:gd name="T25" fmla="*/ 307 h 433"/>
                <a:gd name="T26" fmla="*/ 195 w 554"/>
                <a:gd name="T27" fmla="*/ 291 h 433"/>
                <a:gd name="T28" fmla="*/ 201 w 554"/>
                <a:gd name="T29" fmla="*/ 173 h 433"/>
                <a:gd name="T30" fmla="*/ 182 w 554"/>
                <a:gd name="T31" fmla="*/ 175 h 433"/>
                <a:gd name="T32" fmla="*/ 25 w 554"/>
                <a:gd name="T33" fmla="*/ 191 h 433"/>
                <a:gd name="T34" fmla="*/ 4 w 554"/>
                <a:gd name="T35" fmla="*/ 180 h 433"/>
                <a:gd name="T36" fmla="*/ 5 w 554"/>
                <a:gd name="T37" fmla="*/ 157 h 433"/>
                <a:gd name="T38" fmla="*/ 312 w 554"/>
                <a:gd name="T39" fmla="*/ 8 h 433"/>
                <a:gd name="T40" fmla="*/ 330 w 554"/>
                <a:gd name="T41" fmla="*/ 22 h 433"/>
                <a:gd name="T42" fmla="*/ 326 w 554"/>
                <a:gd name="T43" fmla="*/ 46 h 433"/>
                <a:gd name="T44" fmla="*/ 266 w 554"/>
                <a:gd name="T45" fmla="*/ 123 h 433"/>
                <a:gd name="T46" fmla="*/ 428 w 554"/>
                <a:gd name="T47" fmla="*/ 123 h 433"/>
                <a:gd name="T48" fmla="*/ 445 w 554"/>
                <a:gd name="T49" fmla="*/ 138 h 433"/>
                <a:gd name="T50" fmla="*/ 439 w 554"/>
                <a:gd name="T51" fmla="*/ 160 h 433"/>
                <a:gd name="T52" fmla="*/ 396 w 554"/>
                <a:gd name="T53" fmla="*/ 213 h 433"/>
                <a:gd name="T54" fmla="*/ 533 w 554"/>
                <a:gd name="T55" fmla="*/ 211 h 433"/>
                <a:gd name="T56" fmla="*/ 552 w 554"/>
                <a:gd name="T57" fmla="*/ 234 h 433"/>
                <a:gd name="T58" fmla="*/ 528 w 554"/>
                <a:gd name="T59" fmla="*/ 253 h 433"/>
                <a:gd name="T60" fmla="*/ 376 w 554"/>
                <a:gd name="T61" fmla="*/ 261 h 433"/>
                <a:gd name="T62" fmla="*/ 391 w 554"/>
                <a:gd name="T63" fmla="*/ 400 h 433"/>
                <a:gd name="T64" fmla="*/ 383 w 554"/>
                <a:gd name="T65" fmla="*/ 429 h 433"/>
                <a:gd name="T66" fmla="*/ 372 w 554"/>
                <a:gd name="T67"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4" h="433">
                  <a:moveTo>
                    <a:pt x="259" y="55"/>
                  </a:moveTo>
                  <a:lnTo>
                    <a:pt x="259" y="55"/>
                  </a:lnTo>
                  <a:cubicBezTo>
                    <a:pt x="209" y="61"/>
                    <a:pt x="131" y="82"/>
                    <a:pt x="72" y="143"/>
                  </a:cubicBezTo>
                  <a:lnTo>
                    <a:pt x="72" y="143"/>
                  </a:lnTo>
                  <a:cubicBezTo>
                    <a:pt x="110" y="139"/>
                    <a:pt x="145" y="135"/>
                    <a:pt x="177" y="132"/>
                  </a:cubicBezTo>
                  <a:lnTo>
                    <a:pt x="177" y="132"/>
                  </a:lnTo>
                  <a:cubicBezTo>
                    <a:pt x="191" y="131"/>
                    <a:pt x="203" y="130"/>
                    <a:pt x="215" y="128"/>
                  </a:cubicBezTo>
                  <a:lnTo>
                    <a:pt x="215" y="128"/>
                  </a:lnTo>
                  <a:cubicBezTo>
                    <a:pt x="226" y="103"/>
                    <a:pt x="240" y="78"/>
                    <a:pt x="259" y="55"/>
                  </a:cubicBezTo>
                  <a:close/>
                  <a:moveTo>
                    <a:pt x="378" y="162"/>
                  </a:moveTo>
                  <a:lnTo>
                    <a:pt x="378" y="162"/>
                  </a:lnTo>
                  <a:cubicBezTo>
                    <a:pt x="343" y="161"/>
                    <a:pt x="300" y="164"/>
                    <a:pt x="247" y="169"/>
                  </a:cubicBezTo>
                  <a:lnTo>
                    <a:pt x="247" y="169"/>
                  </a:lnTo>
                  <a:cubicBezTo>
                    <a:pt x="239" y="196"/>
                    <a:pt x="235" y="224"/>
                    <a:pt x="236" y="255"/>
                  </a:cubicBezTo>
                  <a:lnTo>
                    <a:pt x="236" y="255"/>
                  </a:lnTo>
                  <a:cubicBezTo>
                    <a:pt x="272" y="240"/>
                    <a:pt x="308" y="229"/>
                    <a:pt x="343" y="222"/>
                  </a:cubicBezTo>
                  <a:lnTo>
                    <a:pt x="343" y="222"/>
                  </a:lnTo>
                  <a:cubicBezTo>
                    <a:pt x="351" y="202"/>
                    <a:pt x="363" y="182"/>
                    <a:pt x="378" y="162"/>
                  </a:cubicBezTo>
                  <a:close/>
                  <a:moveTo>
                    <a:pt x="353" y="421"/>
                  </a:moveTo>
                  <a:lnTo>
                    <a:pt x="353" y="421"/>
                  </a:lnTo>
                  <a:cubicBezTo>
                    <a:pt x="353" y="420"/>
                    <a:pt x="315" y="354"/>
                    <a:pt x="330" y="270"/>
                  </a:cubicBezTo>
                  <a:lnTo>
                    <a:pt x="330" y="270"/>
                  </a:lnTo>
                  <a:cubicBezTo>
                    <a:pt x="296" y="279"/>
                    <a:pt x="260" y="290"/>
                    <a:pt x="226" y="308"/>
                  </a:cubicBezTo>
                  <a:lnTo>
                    <a:pt x="226" y="308"/>
                  </a:lnTo>
                  <a:cubicBezTo>
                    <a:pt x="219" y="311"/>
                    <a:pt x="212" y="311"/>
                    <a:pt x="206" y="307"/>
                  </a:cubicBezTo>
                  <a:lnTo>
                    <a:pt x="206" y="307"/>
                  </a:lnTo>
                  <a:cubicBezTo>
                    <a:pt x="199" y="304"/>
                    <a:pt x="195" y="298"/>
                    <a:pt x="195" y="291"/>
                  </a:cubicBezTo>
                  <a:lnTo>
                    <a:pt x="195" y="291"/>
                  </a:lnTo>
                  <a:cubicBezTo>
                    <a:pt x="190" y="249"/>
                    <a:pt x="192" y="210"/>
                    <a:pt x="201" y="173"/>
                  </a:cubicBezTo>
                  <a:lnTo>
                    <a:pt x="201" y="173"/>
                  </a:lnTo>
                  <a:cubicBezTo>
                    <a:pt x="195" y="174"/>
                    <a:pt x="188" y="175"/>
                    <a:pt x="182" y="175"/>
                  </a:cubicBezTo>
                  <a:lnTo>
                    <a:pt x="182" y="175"/>
                  </a:lnTo>
                  <a:cubicBezTo>
                    <a:pt x="136" y="180"/>
                    <a:pt x="84" y="185"/>
                    <a:pt x="25" y="191"/>
                  </a:cubicBezTo>
                  <a:lnTo>
                    <a:pt x="25" y="191"/>
                  </a:lnTo>
                  <a:cubicBezTo>
                    <a:pt x="16" y="192"/>
                    <a:pt x="9" y="187"/>
                    <a:pt x="4" y="180"/>
                  </a:cubicBezTo>
                  <a:lnTo>
                    <a:pt x="4" y="180"/>
                  </a:lnTo>
                  <a:cubicBezTo>
                    <a:pt x="0" y="173"/>
                    <a:pt x="0" y="164"/>
                    <a:pt x="5" y="157"/>
                  </a:cubicBezTo>
                  <a:lnTo>
                    <a:pt x="5" y="157"/>
                  </a:lnTo>
                  <a:cubicBezTo>
                    <a:pt x="108" y="0"/>
                    <a:pt x="303" y="8"/>
                    <a:pt x="312" y="8"/>
                  </a:cubicBezTo>
                  <a:lnTo>
                    <a:pt x="312" y="8"/>
                  </a:lnTo>
                  <a:cubicBezTo>
                    <a:pt x="320" y="8"/>
                    <a:pt x="327" y="14"/>
                    <a:pt x="330" y="22"/>
                  </a:cubicBezTo>
                  <a:lnTo>
                    <a:pt x="330" y="22"/>
                  </a:lnTo>
                  <a:cubicBezTo>
                    <a:pt x="334" y="30"/>
                    <a:pt x="332" y="39"/>
                    <a:pt x="326" y="46"/>
                  </a:cubicBezTo>
                  <a:lnTo>
                    <a:pt x="326" y="46"/>
                  </a:lnTo>
                  <a:cubicBezTo>
                    <a:pt x="300" y="70"/>
                    <a:pt x="280" y="96"/>
                    <a:pt x="266" y="123"/>
                  </a:cubicBezTo>
                  <a:lnTo>
                    <a:pt x="266" y="123"/>
                  </a:lnTo>
                  <a:cubicBezTo>
                    <a:pt x="335" y="118"/>
                    <a:pt x="386" y="115"/>
                    <a:pt x="428" y="123"/>
                  </a:cubicBezTo>
                  <a:lnTo>
                    <a:pt x="428" y="123"/>
                  </a:lnTo>
                  <a:cubicBezTo>
                    <a:pt x="436" y="124"/>
                    <a:pt x="443" y="130"/>
                    <a:pt x="445" y="138"/>
                  </a:cubicBezTo>
                  <a:lnTo>
                    <a:pt x="445" y="138"/>
                  </a:lnTo>
                  <a:cubicBezTo>
                    <a:pt x="447" y="146"/>
                    <a:pt x="445" y="155"/>
                    <a:pt x="439" y="160"/>
                  </a:cubicBezTo>
                  <a:lnTo>
                    <a:pt x="439" y="160"/>
                  </a:lnTo>
                  <a:cubicBezTo>
                    <a:pt x="420" y="178"/>
                    <a:pt x="407" y="196"/>
                    <a:pt x="396" y="213"/>
                  </a:cubicBezTo>
                  <a:lnTo>
                    <a:pt x="396" y="213"/>
                  </a:lnTo>
                  <a:cubicBezTo>
                    <a:pt x="472" y="203"/>
                    <a:pt x="529" y="210"/>
                    <a:pt x="533" y="211"/>
                  </a:cubicBezTo>
                  <a:lnTo>
                    <a:pt x="533" y="211"/>
                  </a:lnTo>
                  <a:cubicBezTo>
                    <a:pt x="545" y="212"/>
                    <a:pt x="553" y="222"/>
                    <a:pt x="552" y="234"/>
                  </a:cubicBezTo>
                  <a:lnTo>
                    <a:pt x="552" y="234"/>
                  </a:lnTo>
                  <a:cubicBezTo>
                    <a:pt x="551" y="246"/>
                    <a:pt x="541" y="254"/>
                    <a:pt x="528" y="253"/>
                  </a:cubicBezTo>
                  <a:lnTo>
                    <a:pt x="528" y="253"/>
                  </a:lnTo>
                  <a:cubicBezTo>
                    <a:pt x="527" y="253"/>
                    <a:pt x="461" y="246"/>
                    <a:pt x="376" y="261"/>
                  </a:cubicBezTo>
                  <a:lnTo>
                    <a:pt x="376" y="261"/>
                  </a:lnTo>
                  <a:cubicBezTo>
                    <a:pt x="355" y="335"/>
                    <a:pt x="388" y="396"/>
                    <a:pt x="391" y="400"/>
                  </a:cubicBezTo>
                  <a:lnTo>
                    <a:pt x="391" y="400"/>
                  </a:lnTo>
                  <a:cubicBezTo>
                    <a:pt x="397" y="410"/>
                    <a:pt x="393" y="423"/>
                    <a:pt x="383" y="429"/>
                  </a:cubicBezTo>
                  <a:lnTo>
                    <a:pt x="383" y="429"/>
                  </a:lnTo>
                  <a:cubicBezTo>
                    <a:pt x="379" y="431"/>
                    <a:pt x="376" y="432"/>
                    <a:pt x="372" y="432"/>
                  </a:cubicBezTo>
                  <a:lnTo>
                    <a:pt x="372" y="432"/>
                  </a:lnTo>
                  <a:cubicBezTo>
                    <a:pt x="365" y="432"/>
                    <a:pt x="357" y="428"/>
                    <a:pt x="353" y="421"/>
                  </a:cubicBezTo>
                  <a:close/>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3" name="Freeform 9">
              <a:extLst>
                <a:ext uri="{FF2B5EF4-FFF2-40B4-BE49-F238E27FC236}">
                  <a16:creationId xmlns:a16="http://schemas.microsoft.com/office/drawing/2014/main" id="{90474B9C-7A8E-8F40-9D06-45C23E2D3802}"/>
                </a:ext>
              </a:extLst>
            </p:cNvPr>
            <p:cNvSpPr>
              <a:spLocks noChangeArrowheads="1"/>
            </p:cNvSpPr>
            <p:nvPr/>
          </p:nvSpPr>
          <p:spPr bwMode="auto">
            <a:xfrm>
              <a:off x="11739501" y="12180802"/>
              <a:ext cx="535736" cy="267867"/>
            </a:xfrm>
            <a:custGeom>
              <a:avLst/>
              <a:gdLst>
                <a:gd name="T0" fmla="*/ 820 w 821"/>
                <a:gd name="T1" fmla="*/ 120 h 412"/>
                <a:gd name="T2" fmla="*/ 820 w 821"/>
                <a:gd name="T3" fmla="*/ 120 h 412"/>
                <a:gd name="T4" fmla="*/ 575 w 821"/>
                <a:gd name="T5" fmla="*/ 37 h 412"/>
                <a:gd name="T6" fmla="*/ 575 w 821"/>
                <a:gd name="T7" fmla="*/ 37 h 412"/>
                <a:gd name="T8" fmla="*/ 90 w 821"/>
                <a:gd name="T9" fmla="*/ 99 h 412"/>
                <a:gd name="T10" fmla="*/ 90 w 821"/>
                <a:gd name="T11" fmla="*/ 99 h 412"/>
                <a:gd name="T12" fmla="*/ 16 w 821"/>
                <a:gd name="T13" fmla="*/ 349 h 412"/>
                <a:gd name="T14" fmla="*/ 16 w 821"/>
                <a:gd name="T15" fmla="*/ 349 h 412"/>
                <a:gd name="T16" fmla="*/ 428 w 821"/>
                <a:gd name="T17" fmla="*/ 402 h 412"/>
                <a:gd name="T18" fmla="*/ 428 w 821"/>
                <a:gd name="T19" fmla="*/ 402 h 412"/>
                <a:gd name="T20" fmla="*/ 820 w 821"/>
                <a:gd name="T21" fmla="*/ 12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1" h="412">
                  <a:moveTo>
                    <a:pt x="820" y="120"/>
                  </a:moveTo>
                  <a:lnTo>
                    <a:pt x="820" y="120"/>
                  </a:lnTo>
                  <a:cubicBezTo>
                    <a:pt x="820" y="120"/>
                    <a:pt x="817" y="0"/>
                    <a:pt x="575" y="37"/>
                  </a:cubicBezTo>
                  <a:lnTo>
                    <a:pt x="575" y="37"/>
                  </a:lnTo>
                  <a:cubicBezTo>
                    <a:pt x="334" y="74"/>
                    <a:pt x="180" y="114"/>
                    <a:pt x="90" y="99"/>
                  </a:cubicBezTo>
                  <a:lnTo>
                    <a:pt x="90" y="99"/>
                  </a:lnTo>
                  <a:cubicBezTo>
                    <a:pt x="0" y="83"/>
                    <a:pt x="0" y="340"/>
                    <a:pt x="16" y="349"/>
                  </a:cubicBezTo>
                  <a:lnTo>
                    <a:pt x="16" y="349"/>
                  </a:lnTo>
                  <a:cubicBezTo>
                    <a:pt x="31" y="359"/>
                    <a:pt x="403" y="411"/>
                    <a:pt x="428" y="402"/>
                  </a:cubicBezTo>
                  <a:lnTo>
                    <a:pt x="428" y="402"/>
                  </a:lnTo>
                  <a:cubicBezTo>
                    <a:pt x="453" y="393"/>
                    <a:pt x="820" y="120"/>
                    <a:pt x="820" y="120"/>
                  </a:cubicBezTo>
                </a:path>
              </a:pathLst>
            </a:custGeom>
            <a:solidFill>
              <a:srgbClr val="8C643E"/>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 name="Freeform 10">
              <a:extLst>
                <a:ext uri="{FF2B5EF4-FFF2-40B4-BE49-F238E27FC236}">
                  <a16:creationId xmlns:a16="http://schemas.microsoft.com/office/drawing/2014/main" id="{D16FE844-D956-5F4D-89DC-BE64E09EE2E3}"/>
                </a:ext>
              </a:extLst>
            </p:cNvPr>
            <p:cNvSpPr>
              <a:spLocks noChangeArrowheads="1"/>
            </p:cNvSpPr>
            <p:nvPr/>
          </p:nvSpPr>
          <p:spPr bwMode="auto">
            <a:xfrm>
              <a:off x="10682428" y="12537959"/>
              <a:ext cx="1710900" cy="625025"/>
            </a:xfrm>
            <a:custGeom>
              <a:avLst/>
              <a:gdLst>
                <a:gd name="T0" fmla="*/ 2503 w 2621"/>
                <a:gd name="T1" fmla="*/ 0 h 956"/>
                <a:gd name="T2" fmla="*/ 2503 w 2621"/>
                <a:gd name="T3" fmla="*/ 0 h 956"/>
                <a:gd name="T4" fmla="*/ 2580 w 2621"/>
                <a:gd name="T5" fmla="*/ 295 h 956"/>
                <a:gd name="T6" fmla="*/ 2580 w 2621"/>
                <a:gd name="T7" fmla="*/ 295 h 956"/>
                <a:gd name="T8" fmla="*/ 1882 w 2621"/>
                <a:gd name="T9" fmla="*/ 562 h 956"/>
                <a:gd name="T10" fmla="*/ 1882 w 2621"/>
                <a:gd name="T11" fmla="*/ 562 h 956"/>
                <a:gd name="T12" fmla="*/ 127 w 2621"/>
                <a:gd name="T13" fmla="*/ 590 h 956"/>
                <a:gd name="T14" fmla="*/ 127 w 2621"/>
                <a:gd name="T15" fmla="*/ 590 h 956"/>
                <a:gd name="T16" fmla="*/ 248 w 2621"/>
                <a:gd name="T17" fmla="*/ 244 h 956"/>
                <a:gd name="T18" fmla="*/ 248 w 2621"/>
                <a:gd name="T19" fmla="*/ 244 h 956"/>
                <a:gd name="T20" fmla="*/ 2503 w 2621"/>
                <a:gd name="T21"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1" h="956">
                  <a:moveTo>
                    <a:pt x="2503" y="0"/>
                  </a:moveTo>
                  <a:lnTo>
                    <a:pt x="2503" y="0"/>
                  </a:lnTo>
                  <a:cubicBezTo>
                    <a:pt x="2503" y="0"/>
                    <a:pt x="2620" y="81"/>
                    <a:pt x="2580" y="295"/>
                  </a:cubicBezTo>
                  <a:lnTo>
                    <a:pt x="2580" y="295"/>
                  </a:lnTo>
                  <a:cubicBezTo>
                    <a:pt x="2562" y="372"/>
                    <a:pt x="2339" y="348"/>
                    <a:pt x="1882" y="562"/>
                  </a:cubicBezTo>
                  <a:lnTo>
                    <a:pt x="1882" y="562"/>
                  </a:lnTo>
                  <a:cubicBezTo>
                    <a:pt x="1424" y="775"/>
                    <a:pt x="811" y="955"/>
                    <a:pt x="127" y="590"/>
                  </a:cubicBezTo>
                  <a:lnTo>
                    <a:pt x="127" y="590"/>
                  </a:lnTo>
                  <a:cubicBezTo>
                    <a:pt x="56" y="553"/>
                    <a:pt x="0" y="265"/>
                    <a:pt x="248" y="244"/>
                  </a:cubicBezTo>
                  <a:lnTo>
                    <a:pt x="248" y="244"/>
                  </a:lnTo>
                  <a:cubicBezTo>
                    <a:pt x="495" y="222"/>
                    <a:pt x="2503" y="0"/>
                    <a:pt x="2503" y="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5" name="Freeform 11">
              <a:extLst>
                <a:ext uri="{FF2B5EF4-FFF2-40B4-BE49-F238E27FC236}">
                  <a16:creationId xmlns:a16="http://schemas.microsoft.com/office/drawing/2014/main" id="{D11E36DD-C34B-7549-A389-A6B09003D315}"/>
                </a:ext>
              </a:extLst>
            </p:cNvPr>
            <p:cNvSpPr>
              <a:spLocks noChangeArrowheads="1"/>
            </p:cNvSpPr>
            <p:nvPr/>
          </p:nvSpPr>
          <p:spPr bwMode="auto">
            <a:xfrm>
              <a:off x="11676133" y="11812123"/>
              <a:ext cx="529976" cy="648067"/>
            </a:xfrm>
            <a:custGeom>
              <a:avLst/>
              <a:gdLst>
                <a:gd name="T0" fmla="*/ 0 w 811"/>
                <a:gd name="T1" fmla="*/ 889 h 992"/>
                <a:gd name="T2" fmla="*/ 0 w 811"/>
                <a:gd name="T3" fmla="*/ 889 h 992"/>
                <a:gd name="T4" fmla="*/ 118 w 811"/>
                <a:gd name="T5" fmla="*/ 991 h 992"/>
                <a:gd name="T6" fmla="*/ 692 w 811"/>
                <a:gd name="T7" fmla="*/ 991 h 992"/>
                <a:gd name="T8" fmla="*/ 692 w 811"/>
                <a:gd name="T9" fmla="*/ 991 h 992"/>
                <a:gd name="T10" fmla="*/ 810 w 811"/>
                <a:gd name="T11" fmla="*/ 889 h 992"/>
                <a:gd name="T12" fmla="*/ 810 w 811"/>
                <a:gd name="T13" fmla="*/ 102 h 992"/>
                <a:gd name="T14" fmla="*/ 810 w 811"/>
                <a:gd name="T15" fmla="*/ 102 h 992"/>
                <a:gd name="T16" fmla="*/ 692 w 811"/>
                <a:gd name="T17" fmla="*/ 0 h 992"/>
                <a:gd name="T18" fmla="*/ 118 w 811"/>
                <a:gd name="T19" fmla="*/ 0 h 992"/>
                <a:gd name="T20" fmla="*/ 118 w 811"/>
                <a:gd name="T21" fmla="*/ 0 h 992"/>
                <a:gd name="T22" fmla="*/ 0 w 811"/>
                <a:gd name="T23" fmla="*/ 102 h 992"/>
                <a:gd name="T24" fmla="*/ 0 w 811"/>
                <a:gd name="T25" fmla="*/ 889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1" h="992">
                  <a:moveTo>
                    <a:pt x="0" y="889"/>
                  </a:moveTo>
                  <a:lnTo>
                    <a:pt x="0" y="889"/>
                  </a:lnTo>
                  <a:cubicBezTo>
                    <a:pt x="0" y="945"/>
                    <a:pt x="53" y="991"/>
                    <a:pt x="118" y="991"/>
                  </a:cubicBezTo>
                  <a:lnTo>
                    <a:pt x="692" y="991"/>
                  </a:lnTo>
                  <a:lnTo>
                    <a:pt x="692" y="991"/>
                  </a:lnTo>
                  <a:cubicBezTo>
                    <a:pt x="757" y="991"/>
                    <a:pt x="810" y="945"/>
                    <a:pt x="810" y="889"/>
                  </a:cubicBezTo>
                  <a:lnTo>
                    <a:pt x="810" y="102"/>
                  </a:lnTo>
                  <a:lnTo>
                    <a:pt x="810" y="102"/>
                  </a:lnTo>
                  <a:cubicBezTo>
                    <a:pt x="810" y="46"/>
                    <a:pt x="757" y="0"/>
                    <a:pt x="692" y="0"/>
                  </a:cubicBezTo>
                  <a:lnTo>
                    <a:pt x="118" y="0"/>
                  </a:lnTo>
                  <a:lnTo>
                    <a:pt x="118" y="0"/>
                  </a:lnTo>
                  <a:cubicBezTo>
                    <a:pt x="53" y="0"/>
                    <a:pt x="0" y="46"/>
                    <a:pt x="0" y="102"/>
                  </a:cubicBezTo>
                  <a:lnTo>
                    <a:pt x="0" y="889"/>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6" name="Freeform 12">
              <a:extLst>
                <a:ext uri="{FF2B5EF4-FFF2-40B4-BE49-F238E27FC236}">
                  <a16:creationId xmlns:a16="http://schemas.microsoft.com/office/drawing/2014/main" id="{6D35FE77-F6B7-0D41-9C72-94A17BB95359}"/>
                </a:ext>
              </a:extLst>
            </p:cNvPr>
            <p:cNvSpPr>
              <a:spLocks noChangeArrowheads="1"/>
            </p:cNvSpPr>
            <p:nvPr/>
          </p:nvSpPr>
          <p:spPr bwMode="auto">
            <a:xfrm>
              <a:off x="10745795" y="12085750"/>
              <a:ext cx="1595688" cy="924578"/>
            </a:xfrm>
            <a:custGeom>
              <a:avLst/>
              <a:gdLst>
                <a:gd name="T0" fmla="*/ 2339 w 2442"/>
                <a:gd name="T1" fmla="*/ 263 h 1417"/>
                <a:gd name="T2" fmla="*/ 2339 w 2442"/>
                <a:gd name="T3" fmla="*/ 263 h 1417"/>
                <a:gd name="T4" fmla="*/ 2437 w 2442"/>
                <a:gd name="T5" fmla="*/ 724 h 1417"/>
                <a:gd name="T6" fmla="*/ 2437 w 2442"/>
                <a:gd name="T7" fmla="*/ 724 h 1417"/>
                <a:gd name="T8" fmla="*/ 1960 w 2442"/>
                <a:gd name="T9" fmla="*/ 908 h 1417"/>
                <a:gd name="T10" fmla="*/ 1960 w 2442"/>
                <a:gd name="T11" fmla="*/ 908 h 1417"/>
                <a:gd name="T12" fmla="*/ 62 w 2442"/>
                <a:gd name="T13" fmla="*/ 1005 h 1417"/>
                <a:gd name="T14" fmla="*/ 62 w 2442"/>
                <a:gd name="T15" fmla="*/ 1005 h 1417"/>
                <a:gd name="T16" fmla="*/ 826 w 2442"/>
                <a:gd name="T17" fmla="*/ 413 h 1417"/>
                <a:gd name="T18" fmla="*/ 826 w 2442"/>
                <a:gd name="T19" fmla="*/ 413 h 1417"/>
                <a:gd name="T20" fmla="*/ 1238 w 2442"/>
                <a:gd name="T21" fmla="*/ 37 h 1417"/>
                <a:gd name="T22" fmla="*/ 1238 w 2442"/>
                <a:gd name="T23" fmla="*/ 37 h 1417"/>
                <a:gd name="T24" fmla="*/ 1789 w 2442"/>
                <a:gd name="T25" fmla="*/ 347 h 1417"/>
                <a:gd name="T26" fmla="*/ 1789 w 2442"/>
                <a:gd name="T27" fmla="*/ 347 h 1417"/>
                <a:gd name="T28" fmla="*/ 2339 w 2442"/>
                <a:gd name="T29" fmla="*/ 26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42" h="1417">
                  <a:moveTo>
                    <a:pt x="2339" y="263"/>
                  </a:moveTo>
                  <a:lnTo>
                    <a:pt x="2339" y="263"/>
                  </a:lnTo>
                  <a:cubicBezTo>
                    <a:pt x="2339" y="263"/>
                    <a:pt x="2441" y="638"/>
                    <a:pt x="2437" y="724"/>
                  </a:cubicBezTo>
                  <a:lnTo>
                    <a:pt x="2437" y="724"/>
                  </a:lnTo>
                  <a:cubicBezTo>
                    <a:pt x="2153" y="811"/>
                    <a:pt x="2240" y="775"/>
                    <a:pt x="1960" y="908"/>
                  </a:cubicBezTo>
                  <a:lnTo>
                    <a:pt x="1960" y="908"/>
                  </a:lnTo>
                  <a:cubicBezTo>
                    <a:pt x="1678" y="1041"/>
                    <a:pt x="554" y="1416"/>
                    <a:pt x="62" y="1005"/>
                  </a:cubicBezTo>
                  <a:lnTo>
                    <a:pt x="62" y="1005"/>
                  </a:lnTo>
                  <a:cubicBezTo>
                    <a:pt x="0" y="943"/>
                    <a:pt x="136" y="580"/>
                    <a:pt x="826" y="413"/>
                  </a:cubicBezTo>
                  <a:lnTo>
                    <a:pt x="826" y="413"/>
                  </a:lnTo>
                  <a:cubicBezTo>
                    <a:pt x="960" y="360"/>
                    <a:pt x="1160" y="149"/>
                    <a:pt x="1238" y="37"/>
                  </a:cubicBezTo>
                  <a:lnTo>
                    <a:pt x="1238" y="37"/>
                  </a:lnTo>
                  <a:cubicBezTo>
                    <a:pt x="1368" y="0"/>
                    <a:pt x="1560" y="136"/>
                    <a:pt x="1789" y="347"/>
                  </a:cubicBezTo>
                  <a:lnTo>
                    <a:pt x="1789" y="347"/>
                  </a:lnTo>
                  <a:cubicBezTo>
                    <a:pt x="2017" y="558"/>
                    <a:pt x="2329" y="164"/>
                    <a:pt x="2339" y="263"/>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7" name="Freeform 13">
              <a:extLst>
                <a:ext uri="{FF2B5EF4-FFF2-40B4-BE49-F238E27FC236}">
                  <a16:creationId xmlns:a16="http://schemas.microsoft.com/office/drawing/2014/main" id="{A282D7FB-96BC-B640-B694-4D26C1AA0922}"/>
                </a:ext>
              </a:extLst>
            </p:cNvPr>
            <p:cNvSpPr>
              <a:spLocks noChangeArrowheads="1"/>
            </p:cNvSpPr>
            <p:nvPr/>
          </p:nvSpPr>
          <p:spPr bwMode="auto">
            <a:xfrm>
              <a:off x="11330498" y="12160638"/>
              <a:ext cx="362918" cy="282270"/>
            </a:xfrm>
            <a:custGeom>
              <a:avLst/>
              <a:gdLst>
                <a:gd name="T0" fmla="*/ 338 w 554"/>
                <a:gd name="T1" fmla="*/ 128 h 433"/>
                <a:gd name="T2" fmla="*/ 376 w 554"/>
                <a:gd name="T3" fmla="*/ 132 h 433"/>
                <a:gd name="T4" fmla="*/ 481 w 554"/>
                <a:gd name="T5" fmla="*/ 143 h 433"/>
                <a:gd name="T6" fmla="*/ 294 w 554"/>
                <a:gd name="T7" fmla="*/ 55 h 433"/>
                <a:gd name="T8" fmla="*/ 210 w 554"/>
                <a:gd name="T9" fmla="*/ 222 h 433"/>
                <a:gd name="T10" fmla="*/ 317 w 554"/>
                <a:gd name="T11" fmla="*/ 256 h 433"/>
                <a:gd name="T12" fmla="*/ 306 w 554"/>
                <a:gd name="T13" fmla="*/ 169 h 433"/>
                <a:gd name="T14" fmla="*/ 175 w 554"/>
                <a:gd name="T15" fmla="*/ 162 h 433"/>
                <a:gd name="T16" fmla="*/ 210 w 554"/>
                <a:gd name="T17" fmla="*/ 222 h 433"/>
                <a:gd name="T18" fmla="*/ 181 w 554"/>
                <a:gd name="T19" fmla="*/ 432 h 433"/>
                <a:gd name="T20" fmla="*/ 170 w 554"/>
                <a:gd name="T21" fmla="*/ 429 h 433"/>
                <a:gd name="T22" fmla="*/ 162 w 554"/>
                <a:gd name="T23" fmla="*/ 400 h 433"/>
                <a:gd name="T24" fmla="*/ 178 w 554"/>
                <a:gd name="T25" fmla="*/ 261 h 433"/>
                <a:gd name="T26" fmla="*/ 25 w 554"/>
                <a:gd name="T27" fmla="*/ 253 h 433"/>
                <a:gd name="T28" fmla="*/ 1 w 554"/>
                <a:gd name="T29" fmla="*/ 234 h 433"/>
                <a:gd name="T30" fmla="*/ 20 w 554"/>
                <a:gd name="T31" fmla="*/ 211 h 433"/>
                <a:gd name="T32" fmla="*/ 157 w 554"/>
                <a:gd name="T33" fmla="*/ 213 h 433"/>
                <a:gd name="T34" fmla="*/ 114 w 554"/>
                <a:gd name="T35" fmla="*/ 160 h 433"/>
                <a:gd name="T36" fmla="*/ 108 w 554"/>
                <a:gd name="T37" fmla="*/ 138 h 433"/>
                <a:gd name="T38" fmla="*/ 125 w 554"/>
                <a:gd name="T39" fmla="*/ 123 h 433"/>
                <a:gd name="T40" fmla="*/ 287 w 554"/>
                <a:gd name="T41" fmla="*/ 123 h 433"/>
                <a:gd name="T42" fmla="*/ 228 w 554"/>
                <a:gd name="T43" fmla="*/ 46 h 433"/>
                <a:gd name="T44" fmla="*/ 223 w 554"/>
                <a:gd name="T45" fmla="*/ 22 h 433"/>
                <a:gd name="T46" fmla="*/ 241 w 554"/>
                <a:gd name="T47" fmla="*/ 8 h 433"/>
                <a:gd name="T48" fmla="*/ 548 w 554"/>
                <a:gd name="T49" fmla="*/ 157 h 433"/>
                <a:gd name="T50" fmla="*/ 549 w 554"/>
                <a:gd name="T51" fmla="*/ 180 h 433"/>
                <a:gd name="T52" fmla="*/ 528 w 554"/>
                <a:gd name="T53" fmla="*/ 191 h 433"/>
                <a:gd name="T54" fmla="*/ 371 w 554"/>
                <a:gd name="T55" fmla="*/ 175 h 433"/>
                <a:gd name="T56" fmla="*/ 352 w 554"/>
                <a:gd name="T57" fmla="*/ 173 h 433"/>
                <a:gd name="T58" fmla="*/ 359 w 554"/>
                <a:gd name="T59" fmla="*/ 291 h 433"/>
                <a:gd name="T60" fmla="*/ 347 w 554"/>
                <a:gd name="T61" fmla="*/ 307 h 433"/>
                <a:gd name="T62" fmla="*/ 327 w 554"/>
                <a:gd name="T63" fmla="*/ 308 h 433"/>
                <a:gd name="T64" fmla="*/ 224 w 554"/>
                <a:gd name="T65" fmla="*/ 270 h 433"/>
                <a:gd name="T66" fmla="*/ 200 w 554"/>
                <a:gd name="T67" fmla="*/ 421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4" h="433">
                  <a:moveTo>
                    <a:pt x="338" y="128"/>
                  </a:moveTo>
                  <a:lnTo>
                    <a:pt x="338" y="128"/>
                  </a:lnTo>
                  <a:cubicBezTo>
                    <a:pt x="350" y="130"/>
                    <a:pt x="362" y="131"/>
                    <a:pt x="376" y="132"/>
                  </a:cubicBezTo>
                  <a:lnTo>
                    <a:pt x="376" y="132"/>
                  </a:lnTo>
                  <a:cubicBezTo>
                    <a:pt x="408" y="135"/>
                    <a:pt x="443" y="140"/>
                    <a:pt x="481" y="143"/>
                  </a:cubicBezTo>
                  <a:lnTo>
                    <a:pt x="481" y="143"/>
                  </a:lnTo>
                  <a:cubicBezTo>
                    <a:pt x="422" y="82"/>
                    <a:pt x="344" y="61"/>
                    <a:pt x="294" y="55"/>
                  </a:cubicBezTo>
                  <a:lnTo>
                    <a:pt x="294" y="55"/>
                  </a:lnTo>
                  <a:cubicBezTo>
                    <a:pt x="313" y="78"/>
                    <a:pt x="327" y="103"/>
                    <a:pt x="338" y="128"/>
                  </a:cubicBezTo>
                  <a:close/>
                  <a:moveTo>
                    <a:pt x="210" y="222"/>
                  </a:moveTo>
                  <a:lnTo>
                    <a:pt x="210" y="222"/>
                  </a:lnTo>
                  <a:cubicBezTo>
                    <a:pt x="245" y="229"/>
                    <a:pt x="281" y="240"/>
                    <a:pt x="317" y="256"/>
                  </a:cubicBezTo>
                  <a:lnTo>
                    <a:pt x="317" y="256"/>
                  </a:lnTo>
                  <a:cubicBezTo>
                    <a:pt x="318" y="224"/>
                    <a:pt x="314" y="196"/>
                    <a:pt x="306" y="169"/>
                  </a:cubicBezTo>
                  <a:lnTo>
                    <a:pt x="306" y="169"/>
                  </a:lnTo>
                  <a:cubicBezTo>
                    <a:pt x="253" y="164"/>
                    <a:pt x="210" y="161"/>
                    <a:pt x="175" y="162"/>
                  </a:cubicBezTo>
                  <a:lnTo>
                    <a:pt x="175" y="162"/>
                  </a:lnTo>
                  <a:cubicBezTo>
                    <a:pt x="190" y="182"/>
                    <a:pt x="202" y="202"/>
                    <a:pt x="210" y="222"/>
                  </a:cubicBezTo>
                  <a:close/>
                  <a:moveTo>
                    <a:pt x="181" y="432"/>
                  </a:moveTo>
                  <a:lnTo>
                    <a:pt x="181" y="432"/>
                  </a:lnTo>
                  <a:cubicBezTo>
                    <a:pt x="178" y="432"/>
                    <a:pt x="174" y="431"/>
                    <a:pt x="170" y="429"/>
                  </a:cubicBezTo>
                  <a:lnTo>
                    <a:pt x="170" y="429"/>
                  </a:lnTo>
                  <a:cubicBezTo>
                    <a:pt x="160" y="423"/>
                    <a:pt x="156" y="410"/>
                    <a:pt x="162" y="400"/>
                  </a:cubicBezTo>
                  <a:lnTo>
                    <a:pt x="162" y="400"/>
                  </a:lnTo>
                  <a:cubicBezTo>
                    <a:pt x="165" y="396"/>
                    <a:pt x="198" y="335"/>
                    <a:pt x="178" y="261"/>
                  </a:cubicBezTo>
                  <a:lnTo>
                    <a:pt x="178" y="261"/>
                  </a:lnTo>
                  <a:cubicBezTo>
                    <a:pt x="92" y="246"/>
                    <a:pt x="26" y="253"/>
                    <a:pt x="25" y="253"/>
                  </a:cubicBezTo>
                  <a:lnTo>
                    <a:pt x="25" y="253"/>
                  </a:lnTo>
                  <a:cubicBezTo>
                    <a:pt x="13" y="254"/>
                    <a:pt x="3" y="246"/>
                    <a:pt x="1" y="234"/>
                  </a:cubicBezTo>
                  <a:lnTo>
                    <a:pt x="1" y="234"/>
                  </a:lnTo>
                  <a:cubicBezTo>
                    <a:pt x="0" y="222"/>
                    <a:pt x="8" y="212"/>
                    <a:pt x="20" y="211"/>
                  </a:cubicBezTo>
                  <a:lnTo>
                    <a:pt x="20" y="211"/>
                  </a:lnTo>
                  <a:cubicBezTo>
                    <a:pt x="24" y="210"/>
                    <a:pt x="81" y="203"/>
                    <a:pt x="157" y="213"/>
                  </a:cubicBezTo>
                  <a:lnTo>
                    <a:pt x="157" y="213"/>
                  </a:lnTo>
                  <a:cubicBezTo>
                    <a:pt x="147" y="196"/>
                    <a:pt x="133" y="178"/>
                    <a:pt x="114" y="160"/>
                  </a:cubicBezTo>
                  <a:lnTo>
                    <a:pt x="114" y="160"/>
                  </a:lnTo>
                  <a:cubicBezTo>
                    <a:pt x="108" y="155"/>
                    <a:pt x="106" y="146"/>
                    <a:pt x="108" y="138"/>
                  </a:cubicBezTo>
                  <a:lnTo>
                    <a:pt x="108" y="138"/>
                  </a:lnTo>
                  <a:cubicBezTo>
                    <a:pt x="111" y="130"/>
                    <a:pt x="117" y="124"/>
                    <a:pt x="125" y="123"/>
                  </a:cubicBezTo>
                  <a:lnTo>
                    <a:pt x="125" y="123"/>
                  </a:lnTo>
                  <a:cubicBezTo>
                    <a:pt x="168" y="115"/>
                    <a:pt x="219" y="118"/>
                    <a:pt x="287" y="123"/>
                  </a:cubicBezTo>
                  <a:lnTo>
                    <a:pt x="287" y="123"/>
                  </a:lnTo>
                  <a:cubicBezTo>
                    <a:pt x="273" y="96"/>
                    <a:pt x="253" y="70"/>
                    <a:pt x="228" y="46"/>
                  </a:cubicBezTo>
                  <a:lnTo>
                    <a:pt x="228" y="46"/>
                  </a:lnTo>
                  <a:cubicBezTo>
                    <a:pt x="222" y="39"/>
                    <a:pt x="219" y="30"/>
                    <a:pt x="223" y="22"/>
                  </a:cubicBezTo>
                  <a:lnTo>
                    <a:pt x="223" y="22"/>
                  </a:lnTo>
                  <a:cubicBezTo>
                    <a:pt x="226" y="14"/>
                    <a:pt x="233" y="8"/>
                    <a:pt x="241" y="8"/>
                  </a:cubicBezTo>
                  <a:lnTo>
                    <a:pt x="241" y="8"/>
                  </a:lnTo>
                  <a:cubicBezTo>
                    <a:pt x="250" y="8"/>
                    <a:pt x="445" y="0"/>
                    <a:pt x="548" y="157"/>
                  </a:cubicBezTo>
                  <a:lnTo>
                    <a:pt x="548" y="157"/>
                  </a:lnTo>
                  <a:cubicBezTo>
                    <a:pt x="553" y="164"/>
                    <a:pt x="553" y="173"/>
                    <a:pt x="549" y="180"/>
                  </a:cubicBezTo>
                  <a:lnTo>
                    <a:pt x="549" y="180"/>
                  </a:lnTo>
                  <a:cubicBezTo>
                    <a:pt x="545" y="187"/>
                    <a:pt x="537" y="192"/>
                    <a:pt x="528" y="191"/>
                  </a:cubicBezTo>
                  <a:lnTo>
                    <a:pt x="528" y="191"/>
                  </a:lnTo>
                  <a:cubicBezTo>
                    <a:pt x="469" y="185"/>
                    <a:pt x="417" y="180"/>
                    <a:pt x="371" y="175"/>
                  </a:cubicBezTo>
                  <a:lnTo>
                    <a:pt x="371" y="175"/>
                  </a:lnTo>
                  <a:cubicBezTo>
                    <a:pt x="365" y="175"/>
                    <a:pt x="359" y="174"/>
                    <a:pt x="352" y="173"/>
                  </a:cubicBezTo>
                  <a:lnTo>
                    <a:pt x="352" y="173"/>
                  </a:lnTo>
                  <a:cubicBezTo>
                    <a:pt x="361" y="210"/>
                    <a:pt x="363" y="249"/>
                    <a:pt x="359" y="291"/>
                  </a:cubicBezTo>
                  <a:lnTo>
                    <a:pt x="359" y="291"/>
                  </a:lnTo>
                  <a:cubicBezTo>
                    <a:pt x="358" y="298"/>
                    <a:pt x="354" y="304"/>
                    <a:pt x="347" y="307"/>
                  </a:cubicBezTo>
                  <a:lnTo>
                    <a:pt x="347" y="307"/>
                  </a:lnTo>
                  <a:cubicBezTo>
                    <a:pt x="341" y="311"/>
                    <a:pt x="334" y="311"/>
                    <a:pt x="327" y="308"/>
                  </a:cubicBezTo>
                  <a:lnTo>
                    <a:pt x="327" y="308"/>
                  </a:lnTo>
                  <a:cubicBezTo>
                    <a:pt x="293" y="290"/>
                    <a:pt x="257" y="279"/>
                    <a:pt x="224" y="270"/>
                  </a:cubicBezTo>
                  <a:lnTo>
                    <a:pt x="224" y="270"/>
                  </a:lnTo>
                  <a:cubicBezTo>
                    <a:pt x="238" y="354"/>
                    <a:pt x="201" y="420"/>
                    <a:pt x="200" y="421"/>
                  </a:cubicBezTo>
                  <a:lnTo>
                    <a:pt x="200" y="421"/>
                  </a:lnTo>
                  <a:cubicBezTo>
                    <a:pt x="196" y="428"/>
                    <a:pt x="189" y="432"/>
                    <a:pt x="181" y="432"/>
                  </a:cubicBezTo>
                  <a:close/>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14">
              <a:extLst>
                <a:ext uri="{FF2B5EF4-FFF2-40B4-BE49-F238E27FC236}">
                  <a16:creationId xmlns:a16="http://schemas.microsoft.com/office/drawing/2014/main" id="{16184363-FB07-F443-A589-827152FBDF0E}"/>
                </a:ext>
              </a:extLst>
            </p:cNvPr>
            <p:cNvSpPr>
              <a:spLocks noChangeArrowheads="1"/>
            </p:cNvSpPr>
            <p:nvPr/>
          </p:nvSpPr>
          <p:spPr bwMode="auto">
            <a:xfrm>
              <a:off x="12882979" y="4988684"/>
              <a:ext cx="385961" cy="472370"/>
            </a:xfrm>
            <a:custGeom>
              <a:avLst/>
              <a:gdLst>
                <a:gd name="T0" fmla="*/ 590 w 591"/>
                <a:gd name="T1" fmla="*/ 0 h 725"/>
                <a:gd name="T2" fmla="*/ 58 w 591"/>
                <a:gd name="T3" fmla="*/ 0 h 725"/>
                <a:gd name="T4" fmla="*/ 0 w 591"/>
                <a:gd name="T5" fmla="*/ 359 h 725"/>
                <a:gd name="T6" fmla="*/ 58 w 591"/>
                <a:gd name="T7" fmla="*/ 724 h 725"/>
                <a:gd name="T8" fmla="*/ 590 w 591"/>
                <a:gd name="T9" fmla="*/ 724 h 725"/>
                <a:gd name="T10" fmla="*/ 590 w 591"/>
                <a:gd name="T11" fmla="*/ 0 h 725"/>
              </a:gdLst>
              <a:ahLst/>
              <a:cxnLst>
                <a:cxn ang="0">
                  <a:pos x="T0" y="T1"/>
                </a:cxn>
                <a:cxn ang="0">
                  <a:pos x="T2" y="T3"/>
                </a:cxn>
                <a:cxn ang="0">
                  <a:pos x="T4" y="T5"/>
                </a:cxn>
                <a:cxn ang="0">
                  <a:pos x="T6" y="T7"/>
                </a:cxn>
                <a:cxn ang="0">
                  <a:pos x="T8" y="T9"/>
                </a:cxn>
                <a:cxn ang="0">
                  <a:pos x="T10" y="T11"/>
                </a:cxn>
              </a:cxnLst>
              <a:rect l="0" t="0" r="r" b="b"/>
              <a:pathLst>
                <a:path w="591" h="725">
                  <a:moveTo>
                    <a:pt x="590" y="0"/>
                  </a:moveTo>
                  <a:lnTo>
                    <a:pt x="58" y="0"/>
                  </a:lnTo>
                  <a:lnTo>
                    <a:pt x="0" y="359"/>
                  </a:lnTo>
                  <a:lnTo>
                    <a:pt x="58" y="724"/>
                  </a:lnTo>
                  <a:lnTo>
                    <a:pt x="590" y="724"/>
                  </a:lnTo>
                  <a:lnTo>
                    <a:pt x="590" y="0"/>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9" name="Freeform 15">
              <a:extLst>
                <a:ext uri="{FF2B5EF4-FFF2-40B4-BE49-F238E27FC236}">
                  <a16:creationId xmlns:a16="http://schemas.microsoft.com/office/drawing/2014/main" id="{10666100-C1A9-6E46-9F92-D23C20D3530A}"/>
                </a:ext>
              </a:extLst>
            </p:cNvPr>
            <p:cNvSpPr>
              <a:spLocks noChangeArrowheads="1"/>
            </p:cNvSpPr>
            <p:nvPr/>
          </p:nvSpPr>
          <p:spPr bwMode="auto">
            <a:xfrm>
              <a:off x="12574788" y="4988684"/>
              <a:ext cx="348516" cy="472370"/>
            </a:xfrm>
            <a:custGeom>
              <a:avLst/>
              <a:gdLst>
                <a:gd name="T0" fmla="*/ 0 w 534"/>
                <a:gd name="T1" fmla="*/ 724 h 725"/>
                <a:gd name="T2" fmla="*/ 533 w 534"/>
                <a:gd name="T3" fmla="*/ 724 h 725"/>
                <a:gd name="T4" fmla="*/ 533 w 534"/>
                <a:gd name="T5" fmla="*/ 0 h 725"/>
                <a:gd name="T6" fmla="*/ 0 w 534"/>
                <a:gd name="T7" fmla="*/ 0 h 725"/>
                <a:gd name="T8" fmla="*/ 0 w 534"/>
                <a:gd name="T9" fmla="*/ 724 h 725"/>
              </a:gdLst>
              <a:ahLst/>
              <a:cxnLst>
                <a:cxn ang="0">
                  <a:pos x="T0" y="T1"/>
                </a:cxn>
                <a:cxn ang="0">
                  <a:pos x="T2" y="T3"/>
                </a:cxn>
                <a:cxn ang="0">
                  <a:pos x="T4" y="T5"/>
                </a:cxn>
                <a:cxn ang="0">
                  <a:pos x="T6" y="T7"/>
                </a:cxn>
                <a:cxn ang="0">
                  <a:pos x="T8" y="T9"/>
                </a:cxn>
              </a:cxnLst>
              <a:rect l="0" t="0" r="r" b="b"/>
              <a:pathLst>
                <a:path w="534" h="725">
                  <a:moveTo>
                    <a:pt x="0" y="724"/>
                  </a:moveTo>
                  <a:lnTo>
                    <a:pt x="533" y="724"/>
                  </a:lnTo>
                  <a:lnTo>
                    <a:pt x="533" y="0"/>
                  </a:lnTo>
                  <a:lnTo>
                    <a:pt x="0" y="0"/>
                  </a:lnTo>
                  <a:lnTo>
                    <a:pt x="0" y="724"/>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0" name="Freeform 16">
              <a:extLst>
                <a:ext uri="{FF2B5EF4-FFF2-40B4-BE49-F238E27FC236}">
                  <a16:creationId xmlns:a16="http://schemas.microsoft.com/office/drawing/2014/main" id="{5E8D716E-BC23-F04E-BAEB-030D309B1CDA}"/>
                </a:ext>
              </a:extLst>
            </p:cNvPr>
            <p:cNvSpPr>
              <a:spLocks noChangeArrowheads="1"/>
            </p:cNvSpPr>
            <p:nvPr/>
          </p:nvSpPr>
          <p:spPr bwMode="auto">
            <a:xfrm>
              <a:off x="11592604" y="8842529"/>
              <a:ext cx="1166523" cy="3214417"/>
            </a:xfrm>
            <a:custGeom>
              <a:avLst/>
              <a:gdLst>
                <a:gd name="T0" fmla="*/ 1060 w 1786"/>
                <a:gd name="T1" fmla="*/ 4920 h 4921"/>
                <a:gd name="T2" fmla="*/ 0 w 1786"/>
                <a:gd name="T3" fmla="*/ 4920 h 4921"/>
                <a:gd name="T4" fmla="*/ 0 w 1786"/>
                <a:gd name="T5" fmla="*/ 0 h 4921"/>
                <a:gd name="T6" fmla="*/ 1785 w 1786"/>
                <a:gd name="T7" fmla="*/ 174 h 4921"/>
                <a:gd name="T8" fmla="*/ 1785 w 1786"/>
                <a:gd name="T9" fmla="*/ 174 h 4921"/>
                <a:gd name="T10" fmla="*/ 1496 w 1786"/>
                <a:gd name="T11" fmla="*/ 565 h 4921"/>
                <a:gd name="T12" fmla="*/ 1496 w 1786"/>
                <a:gd name="T13" fmla="*/ 565 h 4921"/>
                <a:gd name="T14" fmla="*/ 1060 w 1786"/>
                <a:gd name="T15" fmla="*/ 4920 h 49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86" h="4921">
                  <a:moveTo>
                    <a:pt x="1060" y="4920"/>
                  </a:moveTo>
                  <a:lnTo>
                    <a:pt x="0" y="4920"/>
                  </a:lnTo>
                  <a:lnTo>
                    <a:pt x="0" y="0"/>
                  </a:lnTo>
                  <a:lnTo>
                    <a:pt x="1785" y="174"/>
                  </a:lnTo>
                  <a:lnTo>
                    <a:pt x="1785" y="174"/>
                  </a:lnTo>
                  <a:cubicBezTo>
                    <a:pt x="1785" y="174"/>
                    <a:pt x="1702" y="220"/>
                    <a:pt x="1496" y="565"/>
                  </a:cubicBezTo>
                  <a:lnTo>
                    <a:pt x="1496" y="565"/>
                  </a:lnTo>
                  <a:cubicBezTo>
                    <a:pt x="1216" y="1034"/>
                    <a:pt x="1060" y="4920"/>
                    <a:pt x="1060" y="492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1" name="Freeform 17">
              <a:extLst>
                <a:ext uri="{FF2B5EF4-FFF2-40B4-BE49-F238E27FC236}">
                  <a16:creationId xmlns:a16="http://schemas.microsoft.com/office/drawing/2014/main" id="{75B7A36D-8098-4645-A361-735C0934ED30}"/>
                </a:ext>
              </a:extLst>
            </p:cNvPr>
            <p:cNvSpPr>
              <a:spLocks noChangeArrowheads="1"/>
            </p:cNvSpPr>
            <p:nvPr/>
          </p:nvSpPr>
          <p:spPr bwMode="auto">
            <a:xfrm>
              <a:off x="13087482" y="8842529"/>
              <a:ext cx="1166522" cy="3214417"/>
            </a:xfrm>
            <a:custGeom>
              <a:avLst/>
              <a:gdLst>
                <a:gd name="T0" fmla="*/ 725 w 1787"/>
                <a:gd name="T1" fmla="*/ 4920 h 4921"/>
                <a:gd name="T2" fmla="*/ 1786 w 1787"/>
                <a:gd name="T3" fmla="*/ 4920 h 4921"/>
                <a:gd name="T4" fmla="*/ 1786 w 1787"/>
                <a:gd name="T5" fmla="*/ 0 h 4921"/>
                <a:gd name="T6" fmla="*/ 0 w 1787"/>
                <a:gd name="T7" fmla="*/ 174 h 4921"/>
                <a:gd name="T8" fmla="*/ 0 w 1787"/>
                <a:gd name="T9" fmla="*/ 174 h 4921"/>
                <a:gd name="T10" fmla="*/ 288 w 1787"/>
                <a:gd name="T11" fmla="*/ 565 h 4921"/>
                <a:gd name="T12" fmla="*/ 288 w 1787"/>
                <a:gd name="T13" fmla="*/ 565 h 4921"/>
                <a:gd name="T14" fmla="*/ 725 w 1787"/>
                <a:gd name="T15" fmla="*/ 4920 h 49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87" h="4921">
                  <a:moveTo>
                    <a:pt x="725" y="4920"/>
                  </a:moveTo>
                  <a:lnTo>
                    <a:pt x="1786" y="4920"/>
                  </a:lnTo>
                  <a:lnTo>
                    <a:pt x="1786" y="0"/>
                  </a:lnTo>
                  <a:lnTo>
                    <a:pt x="0" y="174"/>
                  </a:lnTo>
                  <a:lnTo>
                    <a:pt x="0" y="174"/>
                  </a:lnTo>
                  <a:cubicBezTo>
                    <a:pt x="0" y="174"/>
                    <a:pt x="82" y="220"/>
                    <a:pt x="288" y="565"/>
                  </a:cubicBezTo>
                  <a:lnTo>
                    <a:pt x="288" y="565"/>
                  </a:lnTo>
                  <a:cubicBezTo>
                    <a:pt x="569" y="1034"/>
                    <a:pt x="725" y="4920"/>
                    <a:pt x="725" y="4920"/>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2" name="Freeform 18">
              <a:extLst>
                <a:ext uri="{FF2B5EF4-FFF2-40B4-BE49-F238E27FC236}">
                  <a16:creationId xmlns:a16="http://schemas.microsoft.com/office/drawing/2014/main" id="{85AD7C83-BF90-E940-9A68-7977A41413A8}"/>
                </a:ext>
              </a:extLst>
            </p:cNvPr>
            <p:cNvSpPr>
              <a:spLocks noChangeArrowheads="1"/>
            </p:cNvSpPr>
            <p:nvPr/>
          </p:nvSpPr>
          <p:spPr bwMode="auto">
            <a:xfrm>
              <a:off x="11592604" y="7820024"/>
              <a:ext cx="1368145" cy="1178043"/>
            </a:xfrm>
            <a:custGeom>
              <a:avLst/>
              <a:gdLst>
                <a:gd name="T0" fmla="*/ 0 w 2096"/>
                <a:gd name="T1" fmla="*/ 0 h 1802"/>
                <a:gd name="T2" fmla="*/ 0 w 2096"/>
                <a:gd name="T3" fmla="*/ 1685 h 1802"/>
                <a:gd name="T4" fmla="*/ 0 w 2096"/>
                <a:gd name="T5" fmla="*/ 1685 h 1802"/>
                <a:gd name="T6" fmla="*/ 2037 w 2096"/>
                <a:gd name="T7" fmla="*/ 1801 h 1802"/>
                <a:gd name="T8" fmla="*/ 2095 w 2096"/>
                <a:gd name="T9" fmla="*/ 1066 h 1802"/>
                <a:gd name="T10" fmla="*/ 2037 w 2096"/>
                <a:gd name="T11" fmla="*/ 0 h 1802"/>
                <a:gd name="T12" fmla="*/ 0 w 2096"/>
                <a:gd name="T13" fmla="*/ 0 h 1802"/>
              </a:gdLst>
              <a:ahLst/>
              <a:cxnLst>
                <a:cxn ang="0">
                  <a:pos x="T0" y="T1"/>
                </a:cxn>
                <a:cxn ang="0">
                  <a:pos x="T2" y="T3"/>
                </a:cxn>
                <a:cxn ang="0">
                  <a:pos x="T4" y="T5"/>
                </a:cxn>
                <a:cxn ang="0">
                  <a:pos x="T6" y="T7"/>
                </a:cxn>
                <a:cxn ang="0">
                  <a:pos x="T8" y="T9"/>
                </a:cxn>
                <a:cxn ang="0">
                  <a:pos x="T10" y="T11"/>
                </a:cxn>
                <a:cxn ang="0">
                  <a:pos x="T12" y="T13"/>
                </a:cxn>
              </a:cxnLst>
              <a:rect l="0" t="0" r="r" b="b"/>
              <a:pathLst>
                <a:path w="2096" h="1802">
                  <a:moveTo>
                    <a:pt x="0" y="0"/>
                  </a:moveTo>
                  <a:lnTo>
                    <a:pt x="0" y="1685"/>
                  </a:lnTo>
                  <a:lnTo>
                    <a:pt x="0" y="1685"/>
                  </a:lnTo>
                  <a:cubicBezTo>
                    <a:pt x="0" y="1685"/>
                    <a:pt x="1527" y="1801"/>
                    <a:pt x="2037" y="1801"/>
                  </a:cubicBezTo>
                  <a:lnTo>
                    <a:pt x="2095" y="1066"/>
                  </a:lnTo>
                  <a:lnTo>
                    <a:pt x="2037" y="0"/>
                  </a:lnTo>
                  <a:lnTo>
                    <a:pt x="0"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3" name="Freeform 19">
              <a:extLst>
                <a:ext uri="{FF2B5EF4-FFF2-40B4-BE49-F238E27FC236}">
                  <a16:creationId xmlns:a16="http://schemas.microsoft.com/office/drawing/2014/main" id="{F7318FD7-D176-9842-8164-6B97F18EC387}"/>
                </a:ext>
              </a:extLst>
            </p:cNvPr>
            <p:cNvSpPr>
              <a:spLocks noChangeArrowheads="1"/>
            </p:cNvSpPr>
            <p:nvPr/>
          </p:nvSpPr>
          <p:spPr bwMode="auto">
            <a:xfrm>
              <a:off x="12920424" y="7820024"/>
              <a:ext cx="1330700" cy="1178043"/>
            </a:xfrm>
            <a:custGeom>
              <a:avLst/>
              <a:gdLst>
                <a:gd name="T0" fmla="*/ 0 w 2039"/>
                <a:gd name="T1" fmla="*/ 0 h 1802"/>
                <a:gd name="T2" fmla="*/ 0 w 2039"/>
                <a:gd name="T3" fmla="*/ 1801 h 1802"/>
                <a:gd name="T4" fmla="*/ 0 w 2039"/>
                <a:gd name="T5" fmla="*/ 1801 h 1802"/>
                <a:gd name="T6" fmla="*/ 2038 w 2039"/>
                <a:gd name="T7" fmla="*/ 1685 h 1802"/>
                <a:gd name="T8" fmla="*/ 2038 w 2039"/>
                <a:gd name="T9" fmla="*/ 0 h 1802"/>
                <a:gd name="T10" fmla="*/ 0 w 2039"/>
                <a:gd name="T11" fmla="*/ 0 h 1802"/>
              </a:gdLst>
              <a:ahLst/>
              <a:cxnLst>
                <a:cxn ang="0">
                  <a:pos x="T0" y="T1"/>
                </a:cxn>
                <a:cxn ang="0">
                  <a:pos x="T2" y="T3"/>
                </a:cxn>
                <a:cxn ang="0">
                  <a:pos x="T4" y="T5"/>
                </a:cxn>
                <a:cxn ang="0">
                  <a:pos x="T6" y="T7"/>
                </a:cxn>
                <a:cxn ang="0">
                  <a:pos x="T8" y="T9"/>
                </a:cxn>
                <a:cxn ang="0">
                  <a:pos x="T10" y="T11"/>
                </a:cxn>
              </a:cxnLst>
              <a:rect l="0" t="0" r="r" b="b"/>
              <a:pathLst>
                <a:path w="2039" h="1802">
                  <a:moveTo>
                    <a:pt x="0" y="0"/>
                  </a:moveTo>
                  <a:lnTo>
                    <a:pt x="0" y="1801"/>
                  </a:lnTo>
                  <a:lnTo>
                    <a:pt x="0" y="1801"/>
                  </a:lnTo>
                  <a:cubicBezTo>
                    <a:pt x="510" y="1801"/>
                    <a:pt x="2038" y="1685"/>
                    <a:pt x="2038" y="1685"/>
                  </a:cubicBezTo>
                  <a:lnTo>
                    <a:pt x="2038" y="0"/>
                  </a:lnTo>
                  <a:lnTo>
                    <a:pt x="0" y="0"/>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4" name="Freeform 20">
              <a:extLst>
                <a:ext uri="{FF2B5EF4-FFF2-40B4-BE49-F238E27FC236}">
                  <a16:creationId xmlns:a16="http://schemas.microsoft.com/office/drawing/2014/main" id="{0A6CAD20-D534-CF4E-811E-39371EA307F6}"/>
                </a:ext>
              </a:extLst>
            </p:cNvPr>
            <p:cNvSpPr>
              <a:spLocks noChangeArrowheads="1"/>
            </p:cNvSpPr>
            <p:nvPr/>
          </p:nvSpPr>
          <p:spPr bwMode="auto">
            <a:xfrm>
              <a:off x="11462990" y="11696911"/>
              <a:ext cx="930337" cy="360037"/>
            </a:xfrm>
            <a:custGeom>
              <a:avLst/>
              <a:gdLst>
                <a:gd name="T0" fmla="*/ 1425 w 1426"/>
                <a:gd name="T1" fmla="*/ 493 h 552"/>
                <a:gd name="T2" fmla="*/ 1425 w 1426"/>
                <a:gd name="T3" fmla="*/ 493 h 552"/>
                <a:gd name="T4" fmla="*/ 1369 w 1426"/>
                <a:gd name="T5" fmla="*/ 551 h 552"/>
                <a:gd name="T6" fmla="*/ 55 w 1426"/>
                <a:gd name="T7" fmla="*/ 551 h 552"/>
                <a:gd name="T8" fmla="*/ 55 w 1426"/>
                <a:gd name="T9" fmla="*/ 551 h 552"/>
                <a:gd name="T10" fmla="*/ 0 w 1426"/>
                <a:gd name="T11" fmla="*/ 493 h 552"/>
                <a:gd name="T12" fmla="*/ 0 w 1426"/>
                <a:gd name="T13" fmla="*/ 59 h 552"/>
                <a:gd name="T14" fmla="*/ 0 w 1426"/>
                <a:gd name="T15" fmla="*/ 59 h 552"/>
                <a:gd name="T16" fmla="*/ 55 w 1426"/>
                <a:gd name="T17" fmla="*/ 0 h 552"/>
                <a:gd name="T18" fmla="*/ 1369 w 1426"/>
                <a:gd name="T19" fmla="*/ 0 h 552"/>
                <a:gd name="T20" fmla="*/ 1369 w 1426"/>
                <a:gd name="T21" fmla="*/ 0 h 552"/>
                <a:gd name="T22" fmla="*/ 1425 w 1426"/>
                <a:gd name="T23" fmla="*/ 59 h 552"/>
                <a:gd name="T24" fmla="*/ 1425 w 1426"/>
                <a:gd name="T25" fmla="*/ 493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552">
                  <a:moveTo>
                    <a:pt x="1425" y="493"/>
                  </a:moveTo>
                  <a:lnTo>
                    <a:pt x="1425" y="493"/>
                  </a:lnTo>
                  <a:cubicBezTo>
                    <a:pt x="1425" y="525"/>
                    <a:pt x="1400" y="551"/>
                    <a:pt x="1369" y="551"/>
                  </a:cubicBezTo>
                  <a:lnTo>
                    <a:pt x="55" y="551"/>
                  </a:lnTo>
                  <a:lnTo>
                    <a:pt x="55" y="551"/>
                  </a:lnTo>
                  <a:cubicBezTo>
                    <a:pt x="24" y="551"/>
                    <a:pt x="0" y="525"/>
                    <a:pt x="0" y="493"/>
                  </a:cubicBezTo>
                  <a:lnTo>
                    <a:pt x="0" y="59"/>
                  </a:lnTo>
                  <a:lnTo>
                    <a:pt x="0" y="59"/>
                  </a:lnTo>
                  <a:cubicBezTo>
                    <a:pt x="0" y="26"/>
                    <a:pt x="24" y="0"/>
                    <a:pt x="55" y="0"/>
                  </a:cubicBezTo>
                  <a:lnTo>
                    <a:pt x="1369" y="0"/>
                  </a:lnTo>
                  <a:lnTo>
                    <a:pt x="1369" y="0"/>
                  </a:lnTo>
                  <a:cubicBezTo>
                    <a:pt x="1400" y="0"/>
                    <a:pt x="1425" y="26"/>
                    <a:pt x="1425" y="59"/>
                  </a:cubicBezTo>
                  <a:lnTo>
                    <a:pt x="1425" y="493"/>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5" name="Freeform 21">
              <a:extLst>
                <a:ext uri="{FF2B5EF4-FFF2-40B4-BE49-F238E27FC236}">
                  <a16:creationId xmlns:a16="http://schemas.microsoft.com/office/drawing/2014/main" id="{FDCFC4D0-6266-5C4C-BF60-A01C1F84D288}"/>
                </a:ext>
              </a:extLst>
            </p:cNvPr>
            <p:cNvSpPr>
              <a:spLocks noChangeArrowheads="1"/>
            </p:cNvSpPr>
            <p:nvPr/>
          </p:nvSpPr>
          <p:spPr bwMode="auto">
            <a:xfrm>
              <a:off x="13433117" y="11696911"/>
              <a:ext cx="933218" cy="360037"/>
            </a:xfrm>
            <a:custGeom>
              <a:avLst/>
              <a:gdLst>
                <a:gd name="T0" fmla="*/ 1427 w 1428"/>
                <a:gd name="T1" fmla="*/ 493 h 552"/>
                <a:gd name="T2" fmla="*/ 1427 w 1428"/>
                <a:gd name="T3" fmla="*/ 493 h 552"/>
                <a:gd name="T4" fmla="*/ 1371 w 1428"/>
                <a:gd name="T5" fmla="*/ 551 h 552"/>
                <a:gd name="T6" fmla="*/ 56 w 1428"/>
                <a:gd name="T7" fmla="*/ 551 h 552"/>
                <a:gd name="T8" fmla="*/ 56 w 1428"/>
                <a:gd name="T9" fmla="*/ 551 h 552"/>
                <a:gd name="T10" fmla="*/ 0 w 1428"/>
                <a:gd name="T11" fmla="*/ 493 h 552"/>
                <a:gd name="T12" fmla="*/ 0 w 1428"/>
                <a:gd name="T13" fmla="*/ 59 h 552"/>
                <a:gd name="T14" fmla="*/ 0 w 1428"/>
                <a:gd name="T15" fmla="*/ 59 h 552"/>
                <a:gd name="T16" fmla="*/ 56 w 1428"/>
                <a:gd name="T17" fmla="*/ 0 h 552"/>
                <a:gd name="T18" fmla="*/ 1371 w 1428"/>
                <a:gd name="T19" fmla="*/ 0 h 552"/>
                <a:gd name="T20" fmla="*/ 1371 w 1428"/>
                <a:gd name="T21" fmla="*/ 0 h 552"/>
                <a:gd name="T22" fmla="*/ 1427 w 1428"/>
                <a:gd name="T23" fmla="*/ 59 h 552"/>
                <a:gd name="T24" fmla="*/ 1427 w 1428"/>
                <a:gd name="T25" fmla="*/ 493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8" h="552">
                  <a:moveTo>
                    <a:pt x="1427" y="493"/>
                  </a:moveTo>
                  <a:lnTo>
                    <a:pt x="1427" y="493"/>
                  </a:lnTo>
                  <a:cubicBezTo>
                    <a:pt x="1427" y="525"/>
                    <a:pt x="1402" y="551"/>
                    <a:pt x="1371" y="551"/>
                  </a:cubicBezTo>
                  <a:lnTo>
                    <a:pt x="56" y="551"/>
                  </a:lnTo>
                  <a:lnTo>
                    <a:pt x="56" y="551"/>
                  </a:lnTo>
                  <a:cubicBezTo>
                    <a:pt x="25" y="551"/>
                    <a:pt x="0" y="525"/>
                    <a:pt x="0" y="493"/>
                  </a:cubicBezTo>
                  <a:lnTo>
                    <a:pt x="0" y="59"/>
                  </a:lnTo>
                  <a:lnTo>
                    <a:pt x="0" y="59"/>
                  </a:lnTo>
                  <a:cubicBezTo>
                    <a:pt x="0" y="26"/>
                    <a:pt x="25" y="0"/>
                    <a:pt x="56" y="0"/>
                  </a:cubicBezTo>
                  <a:lnTo>
                    <a:pt x="1371" y="0"/>
                  </a:lnTo>
                  <a:lnTo>
                    <a:pt x="1371" y="0"/>
                  </a:lnTo>
                  <a:cubicBezTo>
                    <a:pt x="1402" y="0"/>
                    <a:pt x="1427" y="26"/>
                    <a:pt x="1427" y="59"/>
                  </a:cubicBezTo>
                  <a:lnTo>
                    <a:pt x="1427" y="493"/>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6" name="Freeform 22">
              <a:extLst>
                <a:ext uri="{FF2B5EF4-FFF2-40B4-BE49-F238E27FC236}">
                  <a16:creationId xmlns:a16="http://schemas.microsoft.com/office/drawing/2014/main" id="{3C3F2089-809E-0142-82EC-268570ADAAAD}"/>
                </a:ext>
              </a:extLst>
            </p:cNvPr>
            <p:cNvSpPr>
              <a:spLocks noChangeArrowheads="1"/>
            </p:cNvSpPr>
            <p:nvPr/>
          </p:nvSpPr>
          <p:spPr bwMode="auto">
            <a:xfrm>
              <a:off x="11471631" y="5443773"/>
              <a:ext cx="1494878" cy="2667160"/>
            </a:xfrm>
            <a:custGeom>
              <a:avLst/>
              <a:gdLst>
                <a:gd name="T0" fmla="*/ 654 w 2289"/>
                <a:gd name="T1" fmla="*/ 0 h 4085"/>
                <a:gd name="T2" fmla="*/ 654 w 2289"/>
                <a:gd name="T3" fmla="*/ 0 h 4085"/>
                <a:gd name="T4" fmla="*/ 0 w 2289"/>
                <a:gd name="T5" fmla="*/ 744 h 4085"/>
                <a:gd name="T6" fmla="*/ 183 w 2289"/>
                <a:gd name="T7" fmla="*/ 4084 h 4085"/>
                <a:gd name="T8" fmla="*/ 2230 w 2289"/>
                <a:gd name="T9" fmla="*/ 4084 h 4085"/>
                <a:gd name="T10" fmla="*/ 2288 w 2289"/>
                <a:gd name="T11" fmla="*/ 2253 h 4085"/>
                <a:gd name="T12" fmla="*/ 2230 w 2289"/>
                <a:gd name="T13" fmla="*/ 0 h 4085"/>
                <a:gd name="T14" fmla="*/ 654 w 2289"/>
                <a:gd name="T15" fmla="*/ 0 h 40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9" h="4085">
                  <a:moveTo>
                    <a:pt x="654" y="0"/>
                  </a:moveTo>
                  <a:lnTo>
                    <a:pt x="654" y="0"/>
                  </a:lnTo>
                  <a:cubicBezTo>
                    <a:pt x="293" y="0"/>
                    <a:pt x="0" y="269"/>
                    <a:pt x="0" y="744"/>
                  </a:cubicBezTo>
                  <a:lnTo>
                    <a:pt x="183" y="4084"/>
                  </a:lnTo>
                  <a:lnTo>
                    <a:pt x="2230" y="4084"/>
                  </a:lnTo>
                  <a:lnTo>
                    <a:pt x="2288" y="2253"/>
                  </a:lnTo>
                  <a:lnTo>
                    <a:pt x="2230" y="0"/>
                  </a:lnTo>
                  <a:lnTo>
                    <a:pt x="654" y="0"/>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7" name="Freeform 23">
              <a:extLst>
                <a:ext uri="{FF2B5EF4-FFF2-40B4-BE49-F238E27FC236}">
                  <a16:creationId xmlns:a16="http://schemas.microsoft.com/office/drawing/2014/main" id="{DF565A68-DD9C-C142-A6C1-AF6577B08CBE}"/>
                </a:ext>
              </a:extLst>
            </p:cNvPr>
            <p:cNvSpPr>
              <a:spLocks noChangeArrowheads="1"/>
            </p:cNvSpPr>
            <p:nvPr/>
          </p:nvSpPr>
          <p:spPr bwMode="auto">
            <a:xfrm>
              <a:off x="12920424" y="5443773"/>
              <a:ext cx="1460312" cy="2667160"/>
            </a:xfrm>
            <a:custGeom>
              <a:avLst/>
              <a:gdLst>
                <a:gd name="T0" fmla="*/ 2234 w 2235"/>
                <a:gd name="T1" fmla="*/ 744 h 4085"/>
                <a:gd name="T2" fmla="*/ 2234 w 2235"/>
                <a:gd name="T3" fmla="*/ 744 h 4085"/>
                <a:gd name="T4" fmla="*/ 1580 w 2235"/>
                <a:gd name="T5" fmla="*/ 0 h 4085"/>
                <a:gd name="T6" fmla="*/ 0 w 2235"/>
                <a:gd name="T7" fmla="*/ 0 h 4085"/>
                <a:gd name="T8" fmla="*/ 0 w 2235"/>
                <a:gd name="T9" fmla="*/ 4084 h 4085"/>
                <a:gd name="T10" fmla="*/ 2038 w 2235"/>
                <a:gd name="T11" fmla="*/ 4084 h 4085"/>
                <a:gd name="T12" fmla="*/ 2234 w 2235"/>
                <a:gd name="T13" fmla="*/ 744 h 4085"/>
              </a:gdLst>
              <a:ahLst/>
              <a:cxnLst>
                <a:cxn ang="0">
                  <a:pos x="T0" y="T1"/>
                </a:cxn>
                <a:cxn ang="0">
                  <a:pos x="T2" y="T3"/>
                </a:cxn>
                <a:cxn ang="0">
                  <a:pos x="T4" y="T5"/>
                </a:cxn>
                <a:cxn ang="0">
                  <a:pos x="T6" y="T7"/>
                </a:cxn>
                <a:cxn ang="0">
                  <a:pos x="T8" y="T9"/>
                </a:cxn>
                <a:cxn ang="0">
                  <a:pos x="T10" y="T11"/>
                </a:cxn>
                <a:cxn ang="0">
                  <a:pos x="T12" y="T13"/>
                </a:cxn>
              </a:cxnLst>
              <a:rect l="0" t="0" r="r" b="b"/>
              <a:pathLst>
                <a:path w="2235" h="4085">
                  <a:moveTo>
                    <a:pt x="2234" y="744"/>
                  </a:moveTo>
                  <a:lnTo>
                    <a:pt x="2234" y="744"/>
                  </a:lnTo>
                  <a:cubicBezTo>
                    <a:pt x="2234" y="269"/>
                    <a:pt x="1941" y="0"/>
                    <a:pt x="1580" y="0"/>
                  </a:cubicBezTo>
                  <a:lnTo>
                    <a:pt x="0" y="0"/>
                  </a:lnTo>
                  <a:lnTo>
                    <a:pt x="0" y="4084"/>
                  </a:lnTo>
                  <a:lnTo>
                    <a:pt x="2038" y="4084"/>
                  </a:lnTo>
                  <a:lnTo>
                    <a:pt x="2234" y="744"/>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8" name="Freeform 24">
              <a:extLst>
                <a:ext uri="{FF2B5EF4-FFF2-40B4-BE49-F238E27FC236}">
                  <a16:creationId xmlns:a16="http://schemas.microsoft.com/office/drawing/2014/main" id="{546AED9D-1579-DF4C-B21C-44705EB120A2}"/>
                </a:ext>
              </a:extLst>
            </p:cNvPr>
            <p:cNvSpPr>
              <a:spLocks noChangeArrowheads="1"/>
            </p:cNvSpPr>
            <p:nvPr/>
          </p:nvSpPr>
          <p:spPr bwMode="auto">
            <a:xfrm>
              <a:off x="12882980" y="5406330"/>
              <a:ext cx="757520" cy="478130"/>
            </a:xfrm>
            <a:custGeom>
              <a:avLst/>
              <a:gdLst>
                <a:gd name="T0" fmla="*/ 57 w 1158"/>
                <a:gd name="T1" fmla="*/ 0 h 732"/>
                <a:gd name="T2" fmla="*/ 0 w 1158"/>
                <a:gd name="T3" fmla="*/ 552 h 732"/>
                <a:gd name="T4" fmla="*/ 57 w 1158"/>
                <a:gd name="T5" fmla="*/ 727 h 732"/>
                <a:gd name="T6" fmla="*/ 59 w 1158"/>
                <a:gd name="T7" fmla="*/ 731 h 732"/>
                <a:gd name="T8" fmla="*/ 310 w 1158"/>
                <a:gd name="T9" fmla="*/ 461 h 732"/>
                <a:gd name="T10" fmla="*/ 1157 w 1158"/>
                <a:gd name="T11" fmla="*/ 58 h 732"/>
                <a:gd name="T12" fmla="*/ 57 w 1158"/>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1158" h="732">
                  <a:moveTo>
                    <a:pt x="57" y="0"/>
                  </a:moveTo>
                  <a:lnTo>
                    <a:pt x="0" y="552"/>
                  </a:lnTo>
                  <a:lnTo>
                    <a:pt x="57" y="727"/>
                  </a:lnTo>
                  <a:lnTo>
                    <a:pt x="59" y="731"/>
                  </a:lnTo>
                  <a:lnTo>
                    <a:pt x="310" y="461"/>
                  </a:lnTo>
                  <a:lnTo>
                    <a:pt x="1157" y="58"/>
                  </a:lnTo>
                  <a:lnTo>
                    <a:pt x="57" y="0"/>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29" name="Freeform 25">
              <a:extLst>
                <a:ext uri="{FF2B5EF4-FFF2-40B4-BE49-F238E27FC236}">
                  <a16:creationId xmlns:a16="http://schemas.microsoft.com/office/drawing/2014/main" id="{825A7AAE-CB0C-964E-8961-5190AD4016EE}"/>
                </a:ext>
              </a:extLst>
            </p:cNvPr>
            <p:cNvSpPr>
              <a:spLocks noChangeArrowheads="1"/>
            </p:cNvSpPr>
            <p:nvPr/>
          </p:nvSpPr>
          <p:spPr bwMode="auto">
            <a:xfrm>
              <a:off x="12217630" y="5406330"/>
              <a:ext cx="702794" cy="475249"/>
            </a:xfrm>
            <a:custGeom>
              <a:avLst/>
              <a:gdLst>
                <a:gd name="T0" fmla="*/ 0 w 1078"/>
                <a:gd name="T1" fmla="*/ 58 h 728"/>
                <a:gd name="T2" fmla="*/ 842 w 1078"/>
                <a:gd name="T3" fmla="*/ 467 h 728"/>
                <a:gd name="T4" fmla="*/ 1077 w 1078"/>
                <a:gd name="T5" fmla="*/ 727 h 728"/>
                <a:gd name="T6" fmla="*/ 1077 w 1078"/>
                <a:gd name="T7" fmla="*/ 0 h 728"/>
                <a:gd name="T8" fmla="*/ 0 w 1078"/>
                <a:gd name="T9" fmla="*/ 58 h 728"/>
              </a:gdLst>
              <a:ahLst/>
              <a:cxnLst>
                <a:cxn ang="0">
                  <a:pos x="T0" y="T1"/>
                </a:cxn>
                <a:cxn ang="0">
                  <a:pos x="T2" y="T3"/>
                </a:cxn>
                <a:cxn ang="0">
                  <a:pos x="T4" y="T5"/>
                </a:cxn>
                <a:cxn ang="0">
                  <a:pos x="T6" y="T7"/>
                </a:cxn>
                <a:cxn ang="0">
                  <a:pos x="T8" y="T9"/>
                </a:cxn>
              </a:cxnLst>
              <a:rect l="0" t="0" r="r" b="b"/>
              <a:pathLst>
                <a:path w="1078" h="728">
                  <a:moveTo>
                    <a:pt x="0" y="58"/>
                  </a:moveTo>
                  <a:lnTo>
                    <a:pt x="842" y="467"/>
                  </a:lnTo>
                  <a:lnTo>
                    <a:pt x="1077" y="727"/>
                  </a:lnTo>
                  <a:lnTo>
                    <a:pt x="1077" y="0"/>
                  </a:lnTo>
                  <a:lnTo>
                    <a:pt x="0" y="58"/>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0" name="Freeform 26">
              <a:extLst>
                <a:ext uri="{FF2B5EF4-FFF2-40B4-BE49-F238E27FC236}">
                  <a16:creationId xmlns:a16="http://schemas.microsoft.com/office/drawing/2014/main" id="{D999877C-9A4F-5246-8276-C98EC28B3A88}"/>
                </a:ext>
              </a:extLst>
            </p:cNvPr>
            <p:cNvSpPr>
              <a:spLocks noChangeArrowheads="1"/>
            </p:cNvSpPr>
            <p:nvPr/>
          </p:nvSpPr>
          <p:spPr bwMode="auto">
            <a:xfrm>
              <a:off x="11972803" y="5443772"/>
              <a:ext cx="797845" cy="910176"/>
            </a:xfrm>
            <a:custGeom>
              <a:avLst/>
              <a:gdLst>
                <a:gd name="T0" fmla="*/ 577 w 1220"/>
                <a:gd name="T1" fmla="*/ 1392 h 1393"/>
                <a:gd name="T2" fmla="*/ 1219 w 1220"/>
                <a:gd name="T3" fmla="*/ 409 h 1393"/>
                <a:gd name="T4" fmla="*/ 377 w 1220"/>
                <a:gd name="T5" fmla="*/ 0 h 1393"/>
                <a:gd name="T6" fmla="*/ 0 w 1220"/>
                <a:gd name="T7" fmla="*/ 0 h 1393"/>
                <a:gd name="T8" fmla="*/ 577 w 1220"/>
                <a:gd name="T9" fmla="*/ 1392 h 1393"/>
              </a:gdLst>
              <a:ahLst/>
              <a:cxnLst>
                <a:cxn ang="0">
                  <a:pos x="T0" y="T1"/>
                </a:cxn>
                <a:cxn ang="0">
                  <a:pos x="T2" y="T3"/>
                </a:cxn>
                <a:cxn ang="0">
                  <a:pos x="T4" y="T5"/>
                </a:cxn>
                <a:cxn ang="0">
                  <a:pos x="T6" y="T7"/>
                </a:cxn>
                <a:cxn ang="0">
                  <a:pos x="T8" y="T9"/>
                </a:cxn>
              </a:cxnLst>
              <a:rect l="0" t="0" r="r" b="b"/>
              <a:pathLst>
                <a:path w="1220" h="1393">
                  <a:moveTo>
                    <a:pt x="577" y="1392"/>
                  </a:moveTo>
                  <a:lnTo>
                    <a:pt x="1219" y="409"/>
                  </a:lnTo>
                  <a:lnTo>
                    <a:pt x="377" y="0"/>
                  </a:lnTo>
                  <a:lnTo>
                    <a:pt x="0" y="0"/>
                  </a:lnTo>
                  <a:lnTo>
                    <a:pt x="577" y="1392"/>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1" name="Freeform 27">
              <a:extLst>
                <a:ext uri="{FF2B5EF4-FFF2-40B4-BE49-F238E27FC236}">
                  <a16:creationId xmlns:a16="http://schemas.microsoft.com/office/drawing/2014/main" id="{AF3727FA-F271-7541-AFDC-ED8BFEF3A019}"/>
                </a:ext>
              </a:extLst>
            </p:cNvPr>
            <p:cNvSpPr>
              <a:spLocks noChangeArrowheads="1"/>
            </p:cNvSpPr>
            <p:nvPr/>
          </p:nvSpPr>
          <p:spPr bwMode="auto">
            <a:xfrm>
              <a:off x="13087482" y="5443772"/>
              <a:ext cx="800724" cy="910176"/>
            </a:xfrm>
            <a:custGeom>
              <a:avLst/>
              <a:gdLst>
                <a:gd name="T0" fmla="*/ 646 w 1225"/>
                <a:gd name="T1" fmla="*/ 1392 h 1393"/>
                <a:gd name="T2" fmla="*/ 0 w 1225"/>
                <a:gd name="T3" fmla="*/ 403 h 1393"/>
                <a:gd name="T4" fmla="*/ 847 w 1225"/>
                <a:gd name="T5" fmla="*/ 0 h 1393"/>
                <a:gd name="T6" fmla="*/ 1224 w 1225"/>
                <a:gd name="T7" fmla="*/ 0 h 1393"/>
                <a:gd name="T8" fmla="*/ 646 w 1225"/>
                <a:gd name="T9" fmla="*/ 1392 h 1393"/>
              </a:gdLst>
              <a:ahLst/>
              <a:cxnLst>
                <a:cxn ang="0">
                  <a:pos x="T0" y="T1"/>
                </a:cxn>
                <a:cxn ang="0">
                  <a:pos x="T2" y="T3"/>
                </a:cxn>
                <a:cxn ang="0">
                  <a:pos x="T4" y="T5"/>
                </a:cxn>
                <a:cxn ang="0">
                  <a:pos x="T6" y="T7"/>
                </a:cxn>
                <a:cxn ang="0">
                  <a:pos x="T8" y="T9"/>
                </a:cxn>
              </a:cxnLst>
              <a:rect l="0" t="0" r="r" b="b"/>
              <a:pathLst>
                <a:path w="1225" h="1393">
                  <a:moveTo>
                    <a:pt x="646" y="1392"/>
                  </a:moveTo>
                  <a:lnTo>
                    <a:pt x="0" y="403"/>
                  </a:lnTo>
                  <a:lnTo>
                    <a:pt x="847" y="0"/>
                  </a:lnTo>
                  <a:lnTo>
                    <a:pt x="1224" y="0"/>
                  </a:lnTo>
                  <a:lnTo>
                    <a:pt x="646" y="1392"/>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2" name="Freeform 28">
              <a:extLst>
                <a:ext uri="{FF2B5EF4-FFF2-40B4-BE49-F238E27FC236}">
                  <a16:creationId xmlns:a16="http://schemas.microsoft.com/office/drawing/2014/main" id="{99D91CE1-C7CF-514D-8F93-DFBA8BDE51DB}"/>
                </a:ext>
              </a:extLst>
            </p:cNvPr>
            <p:cNvSpPr>
              <a:spLocks noChangeArrowheads="1"/>
            </p:cNvSpPr>
            <p:nvPr/>
          </p:nvSpPr>
          <p:spPr bwMode="auto">
            <a:xfrm>
              <a:off x="11843191" y="5414969"/>
              <a:ext cx="247706" cy="2695963"/>
            </a:xfrm>
            <a:custGeom>
              <a:avLst/>
              <a:gdLst>
                <a:gd name="T0" fmla="*/ 379 w 380"/>
                <a:gd name="T1" fmla="*/ 4127 h 4128"/>
                <a:gd name="T2" fmla="*/ 379 w 380"/>
                <a:gd name="T3" fmla="*/ 77 h 4128"/>
                <a:gd name="T4" fmla="*/ 379 w 380"/>
                <a:gd name="T5" fmla="*/ 77 h 4128"/>
                <a:gd name="T6" fmla="*/ 303 w 380"/>
                <a:gd name="T7" fmla="*/ 0 h 4128"/>
                <a:gd name="T8" fmla="*/ 77 w 380"/>
                <a:gd name="T9" fmla="*/ 0 h 4128"/>
                <a:gd name="T10" fmla="*/ 77 w 380"/>
                <a:gd name="T11" fmla="*/ 0 h 4128"/>
                <a:gd name="T12" fmla="*/ 0 w 380"/>
                <a:gd name="T13" fmla="*/ 77 h 4128"/>
                <a:gd name="T14" fmla="*/ 0 w 380"/>
                <a:gd name="T15" fmla="*/ 4127 h 4128"/>
                <a:gd name="T16" fmla="*/ 379 w 380"/>
                <a:gd name="T17" fmla="*/ 4127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0" h="4128">
                  <a:moveTo>
                    <a:pt x="379" y="4127"/>
                  </a:moveTo>
                  <a:lnTo>
                    <a:pt x="379" y="77"/>
                  </a:lnTo>
                  <a:lnTo>
                    <a:pt x="379" y="77"/>
                  </a:lnTo>
                  <a:cubicBezTo>
                    <a:pt x="379" y="35"/>
                    <a:pt x="345" y="0"/>
                    <a:pt x="303" y="0"/>
                  </a:cubicBezTo>
                  <a:lnTo>
                    <a:pt x="77" y="0"/>
                  </a:lnTo>
                  <a:lnTo>
                    <a:pt x="77" y="0"/>
                  </a:lnTo>
                  <a:cubicBezTo>
                    <a:pt x="35" y="0"/>
                    <a:pt x="0" y="35"/>
                    <a:pt x="0" y="77"/>
                  </a:cubicBezTo>
                  <a:lnTo>
                    <a:pt x="0" y="4127"/>
                  </a:lnTo>
                  <a:lnTo>
                    <a:pt x="379" y="4127"/>
                  </a:lnTo>
                </a:path>
              </a:pathLst>
            </a:custGeom>
            <a:solidFill>
              <a:schemeClr val="accent2">
                <a:lumMod val="40000"/>
                <a:lumOff val="60000"/>
              </a:schemeClr>
            </a:solidFill>
            <a:ln>
              <a:noFill/>
            </a:ln>
            <a:effectLst/>
          </p:spPr>
          <p:txBody>
            <a:bodyPr wrap="none" anchor="ctr"/>
            <a:lstStyle/>
            <a:p>
              <a:endParaRPr lang="en-US" sz="6532" dirty="0">
                <a:latin typeface="Lato Light" panose="020F0502020204030203" pitchFamily="34" charset="0"/>
              </a:endParaRPr>
            </a:p>
          </p:txBody>
        </p:sp>
        <p:sp>
          <p:nvSpPr>
            <p:cNvPr id="33" name="Freeform 29">
              <a:extLst>
                <a:ext uri="{FF2B5EF4-FFF2-40B4-BE49-F238E27FC236}">
                  <a16:creationId xmlns:a16="http://schemas.microsoft.com/office/drawing/2014/main" id="{F717345F-BDD0-CD40-9912-AA32910753FE}"/>
                </a:ext>
              </a:extLst>
            </p:cNvPr>
            <p:cNvSpPr>
              <a:spLocks noChangeArrowheads="1"/>
            </p:cNvSpPr>
            <p:nvPr/>
          </p:nvSpPr>
          <p:spPr bwMode="auto">
            <a:xfrm>
              <a:off x="13726908" y="5414969"/>
              <a:ext cx="250585" cy="2695963"/>
            </a:xfrm>
            <a:custGeom>
              <a:avLst/>
              <a:gdLst>
                <a:gd name="T0" fmla="*/ 381 w 382"/>
                <a:gd name="T1" fmla="*/ 4127 h 4128"/>
                <a:gd name="T2" fmla="*/ 381 w 382"/>
                <a:gd name="T3" fmla="*/ 77 h 4128"/>
                <a:gd name="T4" fmla="*/ 381 w 382"/>
                <a:gd name="T5" fmla="*/ 77 h 4128"/>
                <a:gd name="T6" fmla="*/ 304 w 382"/>
                <a:gd name="T7" fmla="*/ 0 h 4128"/>
                <a:gd name="T8" fmla="*/ 78 w 382"/>
                <a:gd name="T9" fmla="*/ 0 h 4128"/>
                <a:gd name="T10" fmla="*/ 78 w 382"/>
                <a:gd name="T11" fmla="*/ 0 h 4128"/>
                <a:gd name="T12" fmla="*/ 0 w 382"/>
                <a:gd name="T13" fmla="*/ 77 h 4128"/>
                <a:gd name="T14" fmla="*/ 0 w 382"/>
                <a:gd name="T15" fmla="*/ 4127 h 4128"/>
                <a:gd name="T16" fmla="*/ 381 w 382"/>
                <a:gd name="T17" fmla="*/ 4127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4128">
                  <a:moveTo>
                    <a:pt x="381" y="4127"/>
                  </a:moveTo>
                  <a:lnTo>
                    <a:pt x="381" y="77"/>
                  </a:lnTo>
                  <a:lnTo>
                    <a:pt x="381" y="77"/>
                  </a:lnTo>
                  <a:cubicBezTo>
                    <a:pt x="381" y="35"/>
                    <a:pt x="346" y="0"/>
                    <a:pt x="304" y="0"/>
                  </a:cubicBezTo>
                  <a:lnTo>
                    <a:pt x="78" y="0"/>
                  </a:lnTo>
                  <a:lnTo>
                    <a:pt x="78" y="0"/>
                  </a:lnTo>
                  <a:cubicBezTo>
                    <a:pt x="35" y="0"/>
                    <a:pt x="0" y="35"/>
                    <a:pt x="0" y="77"/>
                  </a:cubicBezTo>
                  <a:lnTo>
                    <a:pt x="0" y="4127"/>
                  </a:lnTo>
                  <a:lnTo>
                    <a:pt x="381" y="4127"/>
                  </a:lnTo>
                </a:path>
              </a:pathLst>
            </a:custGeom>
            <a:solidFill>
              <a:schemeClr val="accent2">
                <a:lumMod val="40000"/>
                <a:lumOff val="60000"/>
              </a:schemeClr>
            </a:solidFill>
            <a:ln>
              <a:noFill/>
            </a:ln>
            <a:effectLst/>
          </p:spPr>
          <p:txBody>
            <a:bodyPr wrap="none" anchor="ctr"/>
            <a:lstStyle/>
            <a:p>
              <a:endParaRPr lang="en-US" sz="6532" dirty="0">
                <a:latin typeface="Lato Light" panose="020F0502020204030203" pitchFamily="34" charset="0"/>
              </a:endParaRPr>
            </a:p>
          </p:txBody>
        </p:sp>
        <p:sp>
          <p:nvSpPr>
            <p:cNvPr id="34" name="Freeform 30">
              <a:extLst>
                <a:ext uri="{FF2B5EF4-FFF2-40B4-BE49-F238E27FC236}">
                  <a16:creationId xmlns:a16="http://schemas.microsoft.com/office/drawing/2014/main" id="{88C3466A-0837-BD41-889E-D5E4E1F58E3C}"/>
                </a:ext>
              </a:extLst>
            </p:cNvPr>
            <p:cNvSpPr>
              <a:spLocks noChangeArrowheads="1"/>
            </p:cNvSpPr>
            <p:nvPr/>
          </p:nvSpPr>
          <p:spPr bwMode="auto">
            <a:xfrm>
              <a:off x="11785585" y="7992841"/>
              <a:ext cx="365797" cy="365797"/>
            </a:xfrm>
            <a:custGeom>
              <a:avLst/>
              <a:gdLst>
                <a:gd name="T0" fmla="*/ 557 w 558"/>
                <a:gd name="T1" fmla="*/ 390 h 559"/>
                <a:gd name="T2" fmla="*/ 557 w 558"/>
                <a:gd name="T3" fmla="*/ 390 h 559"/>
                <a:gd name="T4" fmla="*/ 389 w 558"/>
                <a:gd name="T5" fmla="*/ 558 h 559"/>
                <a:gd name="T6" fmla="*/ 169 w 558"/>
                <a:gd name="T7" fmla="*/ 558 h 559"/>
                <a:gd name="T8" fmla="*/ 169 w 558"/>
                <a:gd name="T9" fmla="*/ 558 h 559"/>
                <a:gd name="T10" fmla="*/ 0 w 558"/>
                <a:gd name="T11" fmla="*/ 390 h 559"/>
                <a:gd name="T12" fmla="*/ 0 w 558"/>
                <a:gd name="T13" fmla="*/ 169 h 559"/>
                <a:gd name="T14" fmla="*/ 0 w 558"/>
                <a:gd name="T15" fmla="*/ 169 h 559"/>
                <a:gd name="T16" fmla="*/ 169 w 558"/>
                <a:gd name="T17" fmla="*/ 0 h 559"/>
                <a:gd name="T18" fmla="*/ 389 w 558"/>
                <a:gd name="T19" fmla="*/ 0 h 559"/>
                <a:gd name="T20" fmla="*/ 389 w 558"/>
                <a:gd name="T21" fmla="*/ 0 h 559"/>
                <a:gd name="T22" fmla="*/ 557 w 558"/>
                <a:gd name="T23" fmla="*/ 169 h 559"/>
                <a:gd name="T24" fmla="*/ 557 w 558"/>
                <a:gd name="T25" fmla="*/ 39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8" h="559">
                  <a:moveTo>
                    <a:pt x="557" y="390"/>
                  </a:moveTo>
                  <a:lnTo>
                    <a:pt x="557" y="390"/>
                  </a:lnTo>
                  <a:cubicBezTo>
                    <a:pt x="557" y="483"/>
                    <a:pt x="481" y="558"/>
                    <a:pt x="389" y="558"/>
                  </a:cubicBezTo>
                  <a:lnTo>
                    <a:pt x="169" y="558"/>
                  </a:lnTo>
                  <a:lnTo>
                    <a:pt x="169" y="558"/>
                  </a:lnTo>
                  <a:cubicBezTo>
                    <a:pt x="76" y="558"/>
                    <a:pt x="0" y="483"/>
                    <a:pt x="0" y="390"/>
                  </a:cubicBezTo>
                  <a:lnTo>
                    <a:pt x="0" y="169"/>
                  </a:lnTo>
                  <a:lnTo>
                    <a:pt x="0" y="169"/>
                  </a:lnTo>
                  <a:cubicBezTo>
                    <a:pt x="0" y="76"/>
                    <a:pt x="76" y="0"/>
                    <a:pt x="169" y="0"/>
                  </a:cubicBezTo>
                  <a:lnTo>
                    <a:pt x="389" y="0"/>
                  </a:lnTo>
                  <a:lnTo>
                    <a:pt x="389" y="0"/>
                  </a:lnTo>
                  <a:cubicBezTo>
                    <a:pt x="481" y="0"/>
                    <a:pt x="557" y="76"/>
                    <a:pt x="557" y="169"/>
                  </a:cubicBezTo>
                  <a:lnTo>
                    <a:pt x="557" y="390"/>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5" name="Freeform 31">
              <a:extLst>
                <a:ext uri="{FF2B5EF4-FFF2-40B4-BE49-F238E27FC236}">
                  <a16:creationId xmlns:a16="http://schemas.microsoft.com/office/drawing/2014/main" id="{924C52BB-6386-4945-9579-D1E6199AFE0B}"/>
                </a:ext>
              </a:extLst>
            </p:cNvPr>
            <p:cNvSpPr>
              <a:spLocks noChangeArrowheads="1"/>
            </p:cNvSpPr>
            <p:nvPr/>
          </p:nvSpPr>
          <p:spPr bwMode="auto">
            <a:xfrm>
              <a:off x="13669302" y="7992841"/>
              <a:ext cx="365797" cy="365797"/>
            </a:xfrm>
            <a:custGeom>
              <a:avLst/>
              <a:gdLst>
                <a:gd name="T0" fmla="*/ 558 w 559"/>
                <a:gd name="T1" fmla="*/ 390 h 559"/>
                <a:gd name="T2" fmla="*/ 558 w 559"/>
                <a:gd name="T3" fmla="*/ 390 h 559"/>
                <a:gd name="T4" fmla="*/ 390 w 559"/>
                <a:gd name="T5" fmla="*/ 558 h 559"/>
                <a:gd name="T6" fmla="*/ 169 w 559"/>
                <a:gd name="T7" fmla="*/ 558 h 559"/>
                <a:gd name="T8" fmla="*/ 169 w 559"/>
                <a:gd name="T9" fmla="*/ 558 h 559"/>
                <a:gd name="T10" fmla="*/ 0 w 559"/>
                <a:gd name="T11" fmla="*/ 390 h 559"/>
                <a:gd name="T12" fmla="*/ 0 w 559"/>
                <a:gd name="T13" fmla="*/ 169 h 559"/>
                <a:gd name="T14" fmla="*/ 0 w 559"/>
                <a:gd name="T15" fmla="*/ 169 h 559"/>
                <a:gd name="T16" fmla="*/ 169 w 559"/>
                <a:gd name="T17" fmla="*/ 0 h 559"/>
                <a:gd name="T18" fmla="*/ 390 w 559"/>
                <a:gd name="T19" fmla="*/ 0 h 559"/>
                <a:gd name="T20" fmla="*/ 390 w 559"/>
                <a:gd name="T21" fmla="*/ 0 h 559"/>
                <a:gd name="T22" fmla="*/ 558 w 559"/>
                <a:gd name="T23" fmla="*/ 169 h 559"/>
                <a:gd name="T24" fmla="*/ 558 w 559"/>
                <a:gd name="T25" fmla="*/ 39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9" h="559">
                  <a:moveTo>
                    <a:pt x="558" y="390"/>
                  </a:moveTo>
                  <a:lnTo>
                    <a:pt x="558" y="390"/>
                  </a:lnTo>
                  <a:cubicBezTo>
                    <a:pt x="558" y="483"/>
                    <a:pt x="482" y="558"/>
                    <a:pt x="390" y="558"/>
                  </a:cubicBezTo>
                  <a:lnTo>
                    <a:pt x="169" y="558"/>
                  </a:lnTo>
                  <a:lnTo>
                    <a:pt x="169" y="558"/>
                  </a:lnTo>
                  <a:cubicBezTo>
                    <a:pt x="76" y="558"/>
                    <a:pt x="0" y="483"/>
                    <a:pt x="0" y="390"/>
                  </a:cubicBezTo>
                  <a:lnTo>
                    <a:pt x="0" y="169"/>
                  </a:lnTo>
                  <a:lnTo>
                    <a:pt x="0" y="169"/>
                  </a:lnTo>
                  <a:cubicBezTo>
                    <a:pt x="0" y="76"/>
                    <a:pt x="76" y="0"/>
                    <a:pt x="169" y="0"/>
                  </a:cubicBezTo>
                  <a:lnTo>
                    <a:pt x="390" y="0"/>
                  </a:lnTo>
                  <a:lnTo>
                    <a:pt x="390" y="0"/>
                  </a:lnTo>
                  <a:cubicBezTo>
                    <a:pt x="482" y="0"/>
                    <a:pt x="558" y="76"/>
                    <a:pt x="558" y="169"/>
                  </a:cubicBezTo>
                  <a:lnTo>
                    <a:pt x="558" y="39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6" name="Freeform 32">
              <a:extLst>
                <a:ext uri="{FF2B5EF4-FFF2-40B4-BE49-F238E27FC236}">
                  <a16:creationId xmlns:a16="http://schemas.microsoft.com/office/drawing/2014/main" id="{2286CD78-82B0-7B45-9A1D-6DA51E4A39BA}"/>
                </a:ext>
              </a:extLst>
            </p:cNvPr>
            <p:cNvSpPr>
              <a:spLocks noChangeArrowheads="1"/>
            </p:cNvSpPr>
            <p:nvPr/>
          </p:nvSpPr>
          <p:spPr bwMode="auto">
            <a:xfrm>
              <a:off x="14147433" y="2932150"/>
              <a:ext cx="351397" cy="823766"/>
            </a:xfrm>
            <a:custGeom>
              <a:avLst/>
              <a:gdLst>
                <a:gd name="T0" fmla="*/ 411 w 540"/>
                <a:gd name="T1" fmla="*/ 975 h 1263"/>
                <a:gd name="T2" fmla="*/ 411 w 540"/>
                <a:gd name="T3" fmla="*/ 975 h 1263"/>
                <a:gd name="T4" fmla="*/ 228 w 540"/>
                <a:gd name="T5" fmla="*/ 1255 h 1263"/>
                <a:gd name="T6" fmla="*/ 228 w 540"/>
                <a:gd name="T7" fmla="*/ 1255 h 1263"/>
                <a:gd name="T8" fmla="*/ 7 w 540"/>
                <a:gd name="T9" fmla="*/ 1007 h 1263"/>
                <a:gd name="T10" fmla="*/ 50 w 540"/>
                <a:gd name="T11" fmla="*/ 228 h 1263"/>
                <a:gd name="T12" fmla="*/ 50 w 540"/>
                <a:gd name="T13" fmla="*/ 228 h 1263"/>
                <a:gd name="T14" fmla="*/ 297 w 540"/>
                <a:gd name="T15" fmla="*/ 7 h 1263"/>
                <a:gd name="T16" fmla="*/ 297 w 540"/>
                <a:gd name="T17" fmla="*/ 7 h 1263"/>
                <a:gd name="T18" fmla="*/ 519 w 540"/>
                <a:gd name="T19" fmla="*/ 255 h 1263"/>
                <a:gd name="T20" fmla="*/ 519 w 540"/>
                <a:gd name="T21" fmla="*/ 255 h 1263"/>
                <a:gd name="T22" fmla="*/ 411 w 540"/>
                <a:gd name="T23" fmla="*/ 975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0" h="1263">
                  <a:moveTo>
                    <a:pt x="411" y="975"/>
                  </a:moveTo>
                  <a:lnTo>
                    <a:pt x="411" y="975"/>
                  </a:lnTo>
                  <a:cubicBezTo>
                    <a:pt x="406" y="1105"/>
                    <a:pt x="358" y="1262"/>
                    <a:pt x="228" y="1255"/>
                  </a:cubicBezTo>
                  <a:lnTo>
                    <a:pt x="228" y="1255"/>
                  </a:lnTo>
                  <a:cubicBezTo>
                    <a:pt x="99" y="1248"/>
                    <a:pt x="0" y="1137"/>
                    <a:pt x="7" y="1007"/>
                  </a:cubicBezTo>
                  <a:lnTo>
                    <a:pt x="50" y="228"/>
                  </a:lnTo>
                  <a:lnTo>
                    <a:pt x="50" y="228"/>
                  </a:lnTo>
                  <a:cubicBezTo>
                    <a:pt x="57" y="99"/>
                    <a:pt x="168" y="0"/>
                    <a:pt x="297" y="7"/>
                  </a:cubicBezTo>
                  <a:lnTo>
                    <a:pt x="297" y="7"/>
                  </a:lnTo>
                  <a:cubicBezTo>
                    <a:pt x="427" y="14"/>
                    <a:pt x="539" y="126"/>
                    <a:pt x="519" y="255"/>
                  </a:cubicBezTo>
                  <a:lnTo>
                    <a:pt x="519" y="255"/>
                  </a:lnTo>
                  <a:cubicBezTo>
                    <a:pt x="492" y="435"/>
                    <a:pt x="425" y="622"/>
                    <a:pt x="411" y="975"/>
                  </a:cubicBezTo>
                </a:path>
              </a:pathLst>
            </a:custGeom>
            <a:solidFill>
              <a:srgbClr val="F8B77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7" name="Freeform 33">
              <a:extLst>
                <a:ext uri="{FF2B5EF4-FFF2-40B4-BE49-F238E27FC236}">
                  <a16:creationId xmlns:a16="http://schemas.microsoft.com/office/drawing/2014/main" id="{8508FBED-B112-DE40-9CEA-C2E60C904FC1}"/>
                </a:ext>
              </a:extLst>
            </p:cNvPr>
            <p:cNvSpPr>
              <a:spLocks noChangeArrowheads="1"/>
            </p:cNvSpPr>
            <p:nvPr/>
          </p:nvSpPr>
          <p:spPr bwMode="auto">
            <a:xfrm>
              <a:off x="11353540" y="2932150"/>
              <a:ext cx="351397" cy="823766"/>
            </a:xfrm>
            <a:custGeom>
              <a:avLst/>
              <a:gdLst>
                <a:gd name="T0" fmla="*/ 128 w 540"/>
                <a:gd name="T1" fmla="*/ 975 h 1263"/>
                <a:gd name="T2" fmla="*/ 128 w 540"/>
                <a:gd name="T3" fmla="*/ 975 h 1263"/>
                <a:gd name="T4" fmla="*/ 311 w 540"/>
                <a:gd name="T5" fmla="*/ 1255 h 1263"/>
                <a:gd name="T6" fmla="*/ 311 w 540"/>
                <a:gd name="T7" fmla="*/ 1255 h 1263"/>
                <a:gd name="T8" fmla="*/ 532 w 540"/>
                <a:gd name="T9" fmla="*/ 1007 h 1263"/>
                <a:gd name="T10" fmla="*/ 489 w 540"/>
                <a:gd name="T11" fmla="*/ 228 h 1263"/>
                <a:gd name="T12" fmla="*/ 489 w 540"/>
                <a:gd name="T13" fmla="*/ 228 h 1263"/>
                <a:gd name="T14" fmla="*/ 241 w 540"/>
                <a:gd name="T15" fmla="*/ 7 h 1263"/>
                <a:gd name="T16" fmla="*/ 241 w 540"/>
                <a:gd name="T17" fmla="*/ 7 h 1263"/>
                <a:gd name="T18" fmla="*/ 20 w 540"/>
                <a:gd name="T19" fmla="*/ 255 h 1263"/>
                <a:gd name="T20" fmla="*/ 20 w 540"/>
                <a:gd name="T21" fmla="*/ 255 h 1263"/>
                <a:gd name="T22" fmla="*/ 128 w 540"/>
                <a:gd name="T23" fmla="*/ 975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0" h="1263">
                  <a:moveTo>
                    <a:pt x="128" y="975"/>
                  </a:moveTo>
                  <a:lnTo>
                    <a:pt x="128" y="975"/>
                  </a:lnTo>
                  <a:cubicBezTo>
                    <a:pt x="133" y="1105"/>
                    <a:pt x="181" y="1262"/>
                    <a:pt x="311" y="1255"/>
                  </a:cubicBezTo>
                  <a:lnTo>
                    <a:pt x="311" y="1255"/>
                  </a:lnTo>
                  <a:cubicBezTo>
                    <a:pt x="440" y="1248"/>
                    <a:pt x="539" y="1137"/>
                    <a:pt x="532" y="1007"/>
                  </a:cubicBezTo>
                  <a:lnTo>
                    <a:pt x="489" y="228"/>
                  </a:lnTo>
                  <a:lnTo>
                    <a:pt x="489" y="228"/>
                  </a:lnTo>
                  <a:cubicBezTo>
                    <a:pt x="482" y="99"/>
                    <a:pt x="371" y="0"/>
                    <a:pt x="241" y="7"/>
                  </a:cubicBezTo>
                  <a:lnTo>
                    <a:pt x="241" y="7"/>
                  </a:lnTo>
                  <a:cubicBezTo>
                    <a:pt x="111" y="14"/>
                    <a:pt x="0" y="126"/>
                    <a:pt x="20" y="255"/>
                  </a:cubicBezTo>
                  <a:lnTo>
                    <a:pt x="20" y="255"/>
                  </a:lnTo>
                  <a:cubicBezTo>
                    <a:pt x="47" y="435"/>
                    <a:pt x="114" y="622"/>
                    <a:pt x="128" y="975"/>
                  </a:cubicBezTo>
                </a:path>
              </a:pathLst>
            </a:custGeom>
            <a:solidFill>
              <a:srgbClr val="FCC287"/>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8" name="Freeform 34">
              <a:extLst>
                <a:ext uri="{FF2B5EF4-FFF2-40B4-BE49-F238E27FC236}">
                  <a16:creationId xmlns:a16="http://schemas.microsoft.com/office/drawing/2014/main" id="{D862D77E-C524-A34F-9781-BFECC1343ECF}"/>
                </a:ext>
              </a:extLst>
            </p:cNvPr>
            <p:cNvSpPr>
              <a:spLocks noChangeArrowheads="1"/>
            </p:cNvSpPr>
            <p:nvPr/>
          </p:nvSpPr>
          <p:spPr bwMode="auto">
            <a:xfrm>
              <a:off x="11537879" y="1454555"/>
              <a:ext cx="2779491" cy="3142409"/>
            </a:xfrm>
            <a:custGeom>
              <a:avLst/>
              <a:gdLst>
                <a:gd name="T0" fmla="*/ 4142 w 4254"/>
                <a:gd name="T1" fmla="*/ 3698 h 4811"/>
                <a:gd name="T2" fmla="*/ 4142 w 4254"/>
                <a:gd name="T3" fmla="*/ 3698 h 4811"/>
                <a:gd name="T4" fmla="*/ 3141 w 4254"/>
                <a:gd name="T5" fmla="*/ 4810 h 4811"/>
                <a:gd name="T6" fmla="*/ 1111 w 4254"/>
                <a:gd name="T7" fmla="*/ 4810 h 4811"/>
                <a:gd name="T8" fmla="*/ 1111 w 4254"/>
                <a:gd name="T9" fmla="*/ 4810 h 4811"/>
                <a:gd name="T10" fmla="*/ 111 w 4254"/>
                <a:gd name="T11" fmla="*/ 3698 h 4811"/>
                <a:gd name="T12" fmla="*/ 0 w 4254"/>
                <a:gd name="T13" fmla="*/ 1112 h 4811"/>
                <a:gd name="T14" fmla="*/ 0 w 4254"/>
                <a:gd name="T15" fmla="*/ 1112 h 4811"/>
                <a:gd name="T16" fmla="*/ 1000 w 4254"/>
                <a:gd name="T17" fmla="*/ 0 h 4811"/>
                <a:gd name="T18" fmla="*/ 3252 w 4254"/>
                <a:gd name="T19" fmla="*/ 0 h 4811"/>
                <a:gd name="T20" fmla="*/ 3252 w 4254"/>
                <a:gd name="T21" fmla="*/ 0 h 4811"/>
                <a:gd name="T22" fmla="*/ 4253 w 4254"/>
                <a:gd name="T23" fmla="*/ 1112 h 4811"/>
                <a:gd name="T24" fmla="*/ 4142 w 4254"/>
                <a:gd name="T25" fmla="*/ 3698 h 4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4" h="4811">
                  <a:moveTo>
                    <a:pt x="4142" y="3698"/>
                  </a:moveTo>
                  <a:lnTo>
                    <a:pt x="4142" y="3698"/>
                  </a:lnTo>
                  <a:cubicBezTo>
                    <a:pt x="4142" y="4312"/>
                    <a:pt x="3755" y="4810"/>
                    <a:pt x="3141" y="4810"/>
                  </a:cubicBezTo>
                  <a:lnTo>
                    <a:pt x="1111" y="4810"/>
                  </a:lnTo>
                  <a:lnTo>
                    <a:pt x="1111" y="4810"/>
                  </a:lnTo>
                  <a:cubicBezTo>
                    <a:pt x="498" y="4810"/>
                    <a:pt x="111" y="4312"/>
                    <a:pt x="111" y="3698"/>
                  </a:cubicBezTo>
                  <a:lnTo>
                    <a:pt x="0" y="1112"/>
                  </a:lnTo>
                  <a:lnTo>
                    <a:pt x="0" y="1112"/>
                  </a:lnTo>
                  <a:cubicBezTo>
                    <a:pt x="0" y="498"/>
                    <a:pt x="386" y="0"/>
                    <a:pt x="1000" y="0"/>
                  </a:cubicBezTo>
                  <a:lnTo>
                    <a:pt x="3252" y="0"/>
                  </a:lnTo>
                  <a:lnTo>
                    <a:pt x="3252" y="0"/>
                  </a:lnTo>
                  <a:cubicBezTo>
                    <a:pt x="3866" y="0"/>
                    <a:pt x="4253" y="498"/>
                    <a:pt x="4253" y="1112"/>
                  </a:cubicBezTo>
                  <a:lnTo>
                    <a:pt x="4142" y="3698"/>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9" name="Freeform 35">
              <a:extLst>
                <a:ext uri="{FF2B5EF4-FFF2-40B4-BE49-F238E27FC236}">
                  <a16:creationId xmlns:a16="http://schemas.microsoft.com/office/drawing/2014/main" id="{2D55C59E-1DD9-3B48-8FCA-2588A8DC1BD4}"/>
                </a:ext>
              </a:extLst>
            </p:cNvPr>
            <p:cNvSpPr>
              <a:spLocks noChangeArrowheads="1"/>
            </p:cNvSpPr>
            <p:nvPr/>
          </p:nvSpPr>
          <p:spPr bwMode="auto">
            <a:xfrm>
              <a:off x="12920424" y="1454555"/>
              <a:ext cx="1391185" cy="3142409"/>
            </a:xfrm>
            <a:custGeom>
              <a:avLst/>
              <a:gdLst>
                <a:gd name="T0" fmla="*/ 1126 w 2129"/>
                <a:gd name="T1" fmla="*/ 0 h 4811"/>
                <a:gd name="T2" fmla="*/ 0 w 2129"/>
                <a:gd name="T3" fmla="*/ 0 h 4811"/>
                <a:gd name="T4" fmla="*/ 0 w 2129"/>
                <a:gd name="T5" fmla="*/ 4810 h 4811"/>
                <a:gd name="T6" fmla="*/ 1015 w 2129"/>
                <a:gd name="T7" fmla="*/ 4810 h 4811"/>
                <a:gd name="T8" fmla="*/ 1015 w 2129"/>
                <a:gd name="T9" fmla="*/ 4810 h 4811"/>
                <a:gd name="T10" fmla="*/ 2016 w 2129"/>
                <a:gd name="T11" fmla="*/ 3698 h 4811"/>
                <a:gd name="T12" fmla="*/ 2128 w 2129"/>
                <a:gd name="T13" fmla="*/ 1112 h 4811"/>
                <a:gd name="T14" fmla="*/ 2128 w 2129"/>
                <a:gd name="T15" fmla="*/ 1112 h 4811"/>
                <a:gd name="T16" fmla="*/ 1126 w 2129"/>
                <a:gd name="T17" fmla="*/ 0 h 4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9" h="4811">
                  <a:moveTo>
                    <a:pt x="1126" y="0"/>
                  </a:moveTo>
                  <a:lnTo>
                    <a:pt x="0" y="0"/>
                  </a:lnTo>
                  <a:lnTo>
                    <a:pt x="0" y="4810"/>
                  </a:lnTo>
                  <a:lnTo>
                    <a:pt x="1015" y="4810"/>
                  </a:lnTo>
                  <a:lnTo>
                    <a:pt x="1015" y="4810"/>
                  </a:lnTo>
                  <a:cubicBezTo>
                    <a:pt x="1630" y="4810"/>
                    <a:pt x="2016" y="4312"/>
                    <a:pt x="2016" y="3698"/>
                  </a:cubicBezTo>
                  <a:lnTo>
                    <a:pt x="2128" y="1112"/>
                  </a:lnTo>
                  <a:lnTo>
                    <a:pt x="2128" y="1112"/>
                  </a:lnTo>
                  <a:cubicBezTo>
                    <a:pt x="2128" y="498"/>
                    <a:pt x="1741" y="0"/>
                    <a:pt x="1126" y="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40" name="Freeform 36">
              <a:extLst>
                <a:ext uri="{FF2B5EF4-FFF2-40B4-BE49-F238E27FC236}">
                  <a16:creationId xmlns:a16="http://schemas.microsoft.com/office/drawing/2014/main" id="{67223E43-23E7-4442-9DF7-6BA363597A73}"/>
                </a:ext>
              </a:extLst>
            </p:cNvPr>
            <p:cNvSpPr>
              <a:spLocks noChangeArrowheads="1"/>
            </p:cNvSpPr>
            <p:nvPr/>
          </p:nvSpPr>
          <p:spPr bwMode="auto">
            <a:xfrm>
              <a:off x="11465871" y="1998932"/>
              <a:ext cx="1491997" cy="3392996"/>
            </a:xfrm>
            <a:custGeom>
              <a:avLst/>
              <a:gdLst>
                <a:gd name="T0" fmla="*/ 1239 w 2283"/>
                <a:gd name="T1" fmla="*/ 3276 h 5195"/>
                <a:gd name="T2" fmla="*/ 1239 w 2283"/>
                <a:gd name="T3" fmla="*/ 3276 h 5195"/>
                <a:gd name="T4" fmla="*/ 292 w 2283"/>
                <a:gd name="T5" fmla="*/ 2160 h 5195"/>
                <a:gd name="T6" fmla="*/ 222 w 2283"/>
                <a:gd name="T7" fmla="*/ 320 h 5195"/>
                <a:gd name="T8" fmla="*/ 222 w 2283"/>
                <a:gd name="T9" fmla="*/ 320 h 5195"/>
                <a:gd name="T10" fmla="*/ 0 w 2283"/>
                <a:gd name="T11" fmla="*/ 308 h 5195"/>
                <a:gd name="T12" fmla="*/ 212 w 2283"/>
                <a:gd name="T13" fmla="*/ 2910 h 5195"/>
                <a:gd name="T14" fmla="*/ 212 w 2283"/>
                <a:gd name="T15" fmla="*/ 2910 h 5195"/>
                <a:gd name="T16" fmla="*/ 2226 w 2283"/>
                <a:gd name="T17" fmla="*/ 5194 h 5195"/>
                <a:gd name="T18" fmla="*/ 2282 w 2283"/>
                <a:gd name="T19" fmla="*/ 3957 h 5195"/>
                <a:gd name="T20" fmla="*/ 2226 w 2283"/>
                <a:gd name="T21" fmla="*/ 2942 h 5195"/>
                <a:gd name="T22" fmla="*/ 2226 w 2283"/>
                <a:gd name="T23" fmla="*/ 2942 h 5195"/>
                <a:gd name="T24" fmla="*/ 1239 w 2283"/>
                <a:gd name="T25" fmla="*/ 3276 h 5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3" h="5195">
                  <a:moveTo>
                    <a:pt x="1239" y="3276"/>
                  </a:moveTo>
                  <a:lnTo>
                    <a:pt x="1239" y="3276"/>
                  </a:lnTo>
                  <a:cubicBezTo>
                    <a:pt x="745" y="3692"/>
                    <a:pt x="292" y="2807"/>
                    <a:pt x="292" y="2160"/>
                  </a:cubicBezTo>
                  <a:lnTo>
                    <a:pt x="222" y="320"/>
                  </a:lnTo>
                  <a:lnTo>
                    <a:pt x="222" y="320"/>
                  </a:lnTo>
                  <a:cubicBezTo>
                    <a:pt x="175" y="446"/>
                    <a:pt x="0" y="0"/>
                    <a:pt x="0" y="308"/>
                  </a:cubicBezTo>
                  <a:lnTo>
                    <a:pt x="212" y="2910"/>
                  </a:lnTo>
                  <a:lnTo>
                    <a:pt x="212" y="2910"/>
                  </a:lnTo>
                  <a:cubicBezTo>
                    <a:pt x="212" y="4690"/>
                    <a:pt x="2226" y="5194"/>
                    <a:pt x="2226" y="5194"/>
                  </a:cubicBezTo>
                  <a:lnTo>
                    <a:pt x="2282" y="3957"/>
                  </a:lnTo>
                  <a:lnTo>
                    <a:pt x="2226" y="2942"/>
                  </a:lnTo>
                  <a:lnTo>
                    <a:pt x="2226" y="2942"/>
                  </a:lnTo>
                  <a:cubicBezTo>
                    <a:pt x="1616" y="2943"/>
                    <a:pt x="1450" y="3098"/>
                    <a:pt x="1239" y="3276"/>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41" name="Freeform 37">
              <a:extLst>
                <a:ext uri="{FF2B5EF4-FFF2-40B4-BE49-F238E27FC236}">
                  <a16:creationId xmlns:a16="http://schemas.microsoft.com/office/drawing/2014/main" id="{871941EA-9FBF-494B-8FD6-7C5D7BDDE335}"/>
                </a:ext>
              </a:extLst>
            </p:cNvPr>
            <p:cNvSpPr>
              <a:spLocks noChangeArrowheads="1"/>
            </p:cNvSpPr>
            <p:nvPr/>
          </p:nvSpPr>
          <p:spPr bwMode="auto">
            <a:xfrm>
              <a:off x="12920424" y="1892360"/>
              <a:ext cx="1451672" cy="3499567"/>
            </a:xfrm>
            <a:custGeom>
              <a:avLst/>
              <a:gdLst>
                <a:gd name="T0" fmla="*/ 987 w 2221"/>
                <a:gd name="T1" fmla="*/ 3437 h 5356"/>
                <a:gd name="T2" fmla="*/ 987 w 2221"/>
                <a:gd name="T3" fmla="*/ 3437 h 5356"/>
                <a:gd name="T4" fmla="*/ 1936 w 2221"/>
                <a:gd name="T5" fmla="*/ 2321 h 5356"/>
                <a:gd name="T6" fmla="*/ 2005 w 2221"/>
                <a:gd name="T7" fmla="*/ 471 h 5356"/>
                <a:gd name="T8" fmla="*/ 2005 w 2221"/>
                <a:gd name="T9" fmla="*/ 471 h 5356"/>
                <a:gd name="T10" fmla="*/ 2220 w 2221"/>
                <a:gd name="T11" fmla="*/ 310 h 5356"/>
                <a:gd name="T12" fmla="*/ 2015 w 2221"/>
                <a:gd name="T13" fmla="*/ 3071 h 5356"/>
                <a:gd name="T14" fmla="*/ 2015 w 2221"/>
                <a:gd name="T15" fmla="*/ 3071 h 5356"/>
                <a:gd name="T16" fmla="*/ 0 w 2221"/>
                <a:gd name="T17" fmla="*/ 5355 h 5356"/>
                <a:gd name="T18" fmla="*/ 0 w 2221"/>
                <a:gd name="T19" fmla="*/ 3103 h 5356"/>
                <a:gd name="T20" fmla="*/ 0 w 2221"/>
                <a:gd name="T21" fmla="*/ 3103 h 5356"/>
                <a:gd name="T22" fmla="*/ 987 w 2221"/>
                <a:gd name="T23" fmla="*/ 3437 h 5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21" h="5356">
                  <a:moveTo>
                    <a:pt x="987" y="3437"/>
                  </a:moveTo>
                  <a:lnTo>
                    <a:pt x="987" y="3437"/>
                  </a:lnTo>
                  <a:cubicBezTo>
                    <a:pt x="1482" y="3853"/>
                    <a:pt x="1936" y="2968"/>
                    <a:pt x="1936" y="2321"/>
                  </a:cubicBezTo>
                  <a:lnTo>
                    <a:pt x="2005" y="471"/>
                  </a:lnTo>
                  <a:lnTo>
                    <a:pt x="2005" y="471"/>
                  </a:lnTo>
                  <a:cubicBezTo>
                    <a:pt x="2051" y="597"/>
                    <a:pt x="2220" y="0"/>
                    <a:pt x="2220" y="310"/>
                  </a:cubicBezTo>
                  <a:lnTo>
                    <a:pt x="2015" y="3071"/>
                  </a:lnTo>
                  <a:lnTo>
                    <a:pt x="2015" y="3071"/>
                  </a:lnTo>
                  <a:cubicBezTo>
                    <a:pt x="2015" y="4851"/>
                    <a:pt x="0" y="5355"/>
                    <a:pt x="0" y="5355"/>
                  </a:cubicBezTo>
                  <a:lnTo>
                    <a:pt x="0" y="3103"/>
                  </a:lnTo>
                  <a:lnTo>
                    <a:pt x="0" y="3103"/>
                  </a:lnTo>
                  <a:cubicBezTo>
                    <a:pt x="610" y="3104"/>
                    <a:pt x="776" y="3259"/>
                    <a:pt x="987" y="3437"/>
                  </a:cubicBez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42" name="Freeform 38">
              <a:extLst>
                <a:ext uri="{FF2B5EF4-FFF2-40B4-BE49-F238E27FC236}">
                  <a16:creationId xmlns:a16="http://schemas.microsoft.com/office/drawing/2014/main" id="{EE9A9378-CEB4-1F43-9A4D-4CCDBA902F25}"/>
                </a:ext>
              </a:extLst>
            </p:cNvPr>
            <p:cNvSpPr>
              <a:spLocks noChangeArrowheads="1"/>
            </p:cNvSpPr>
            <p:nvPr/>
          </p:nvSpPr>
          <p:spPr bwMode="auto">
            <a:xfrm>
              <a:off x="12462455" y="4248449"/>
              <a:ext cx="924578" cy="443567"/>
            </a:xfrm>
            <a:custGeom>
              <a:avLst/>
              <a:gdLst>
                <a:gd name="T0" fmla="*/ 729 w 1417"/>
                <a:gd name="T1" fmla="*/ 677 h 678"/>
                <a:gd name="T2" fmla="*/ 729 w 1417"/>
                <a:gd name="T3" fmla="*/ 677 h 678"/>
                <a:gd name="T4" fmla="*/ 20 w 1417"/>
                <a:gd name="T5" fmla="*/ 72 h 678"/>
                <a:gd name="T6" fmla="*/ 20 w 1417"/>
                <a:gd name="T7" fmla="*/ 72 h 678"/>
                <a:gd name="T8" fmla="*/ 154 w 1417"/>
                <a:gd name="T9" fmla="*/ 18 h 678"/>
                <a:gd name="T10" fmla="*/ 154 w 1417"/>
                <a:gd name="T11" fmla="*/ 18 h 678"/>
                <a:gd name="T12" fmla="*/ 1262 w 1417"/>
                <a:gd name="T13" fmla="*/ 19 h 678"/>
                <a:gd name="T14" fmla="*/ 1262 w 1417"/>
                <a:gd name="T15" fmla="*/ 19 h 678"/>
                <a:gd name="T16" fmla="*/ 1396 w 1417"/>
                <a:gd name="T17" fmla="*/ 72 h 678"/>
                <a:gd name="T18" fmla="*/ 1396 w 1417"/>
                <a:gd name="T19" fmla="*/ 72 h 678"/>
                <a:gd name="T20" fmla="*/ 729 w 1417"/>
                <a:gd name="T21" fmla="*/ 67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7" h="678">
                  <a:moveTo>
                    <a:pt x="729" y="677"/>
                  </a:moveTo>
                  <a:lnTo>
                    <a:pt x="729" y="677"/>
                  </a:lnTo>
                  <a:cubicBezTo>
                    <a:pt x="119" y="677"/>
                    <a:pt x="0" y="120"/>
                    <a:pt x="20" y="72"/>
                  </a:cubicBezTo>
                  <a:lnTo>
                    <a:pt x="20" y="72"/>
                  </a:lnTo>
                  <a:cubicBezTo>
                    <a:pt x="41" y="24"/>
                    <a:pt x="101" y="0"/>
                    <a:pt x="154" y="18"/>
                  </a:cubicBezTo>
                  <a:lnTo>
                    <a:pt x="154" y="18"/>
                  </a:lnTo>
                  <a:cubicBezTo>
                    <a:pt x="160" y="20"/>
                    <a:pt x="717" y="203"/>
                    <a:pt x="1262" y="19"/>
                  </a:cubicBezTo>
                  <a:lnTo>
                    <a:pt x="1262" y="19"/>
                  </a:lnTo>
                  <a:cubicBezTo>
                    <a:pt x="1315" y="0"/>
                    <a:pt x="1375" y="24"/>
                    <a:pt x="1396" y="72"/>
                  </a:cubicBezTo>
                  <a:lnTo>
                    <a:pt x="1396" y="72"/>
                  </a:lnTo>
                  <a:cubicBezTo>
                    <a:pt x="1416" y="120"/>
                    <a:pt x="1242" y="677"/>
                    <a:pt x="729" y="677"/>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43" name="Freeform 39">
              <a:extLst>
                <a:ext uri="{FF2B5EF4-FFF2-40B4-BE49-F238E27FC236}">
                  <a16:creationId xmlns:a16="http://schemas.microsoft.com/office/drawing/2014/main" id="{7ECD0432-BA4A-D449-BDF9-6FA55E4F1367}"/>
                </a:ext>
              </a:extLst>
            </p:cNvPr>
            <p:cNvSpPr>
              <a:spLocks noChangeArrowheads="1"/>
            </p:cNvSpPr>
            <p:nvPr/>
          </p:nvSpPr>
          <p:spPr bwMode="auto">
            <a:xfrm>
              <a:off x="13196933" y="2517386"/>
              <a:ext cx="941858" cy="319714"/>
            </a:xfrm>
            <a:custGeom>
              <a:avLst/>
              <a:gdLst>
                <a:gd name="T0" fmla="*/ 239 w 1440"/>
                <a:gd name="T1" fmla="*/ 460 h 490"/>
                <a:gd name="T2" fmla="*/ 239 w 1440"/>
                <a:gd name="T3" fmla="*/ 460 h 490"/>
                <a:gd name="T4" fmla="*/ 1244 w 1440"/>
                <a:gd name="T5" fmla="*/ 459 h 490"/>
                <a:gd name="T6" fmla="*/ 1244 w 1440"/>
                <a:gd name="T7" fmla="*/ 459 h 490"/>
                <a:gd name="T8" fmla="*/ 1354 w 1440"/>
                <a:gd name="T9" fmla="*/ 255 h 490"/>
                <a:gd name="T10" fmla="*/ 1354 w 1440"/>
                <a:gd name="T11" fmla="*/ 255 h 490"/>
                <a:gd name="T12" fmla="*/ 85 w 1440"/>
                <a:gd name="T13" fmla="*/ 196 h 490"/>
                <a:gd name="T14" fmla="*/ 85 w 1440"/>
                <a:gd name="T15" fmla="*/ 196 h 490"/>
                <a:gd name="T16" fmla="*/ 239 w 1440"/>
                <a:gd name="T17" fmla="*/ 46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0" h="490">
                  <a:moveTo>
                    <a:pt x="239" y="460"/>
                  </a:moveTo>
                  <a:lnTo>
                    <a:pt x="239" y="460"/>
                  </a:lnTo>
                  <a:cubicBezTo>
                    <a:pt x="738" y="295"/>
                    <a:pt x="1238" y="457"/>
                    <a:pt x="1244" y="459"/>
                  </a:cubicBezTo>
                  <a:lnTo>
                    <a:pt x="1244" y="459"/>
                  </a:lnTo>
                  <a:cubicBezTo>
                    <a:pt x="1328" y="486"/>
                    <a:pt x="1439" y="282"/>
                    <a:pt x="1354" y="255"/>
                  </a:cubicBezTo>
                  <a:lnTo>
                    <a:pt x="1354" y="255"/>
                  </a:lnTo>
                  <a:cubicBezTo>
                    <a:pt x="1329" y="247"/>
                    <a:pt x="720" y="0"/>
                    <a:pt x="85" y="196"/>
                  </a:cubicBezTo>
                  <a:lnTo>
                    <a:pt x="85" y="196"/>
                  </a:lnTo>
                  <a:cubicBezTo>
                    <a:pt x="0" y="222"/>
                    <a:pt x="151" y="489"/>
                    <a:pt x="239" y="460"/>
                  </a:cubicBezTo>
                </a:path>
              </a:pathLst>
            </a:custGeom>
            <a:solidFill>
              <a:srgbClr val="77492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4" name="Freeform 40">
              <a:extLst>
                <a:ext uri="{FF2B5EF4-FFF2-40B4-BE49-F238E27FC236}">
                  <a16:creationId xmlns:a16="http://schemas.microsoft.com/office/drawing/2014/main" id="{DB9E2A00-9CB8-1C4A-ABF7-2C96E0043FEE}"/>
                </a:ext>
              </a:extLst>
            </p:cNvPr>
            <p:cNvSpPr>
              <a:spLocks noChangeArrowheads="1"/>
            </p:cNvSpPr>
            <p:nvPr/>
          </p:nvSpPr>
          <p:spPr bwMode="auto">
            <a:xfrm>
              <a:off x="11719337" y="2557710"/>
              <a:ext cx="936099" cy="285151"/>
            </a:xfrm>
            <a:custGeom>
              <a:avLst/>
              <a:gdLst>
                <a:gd name="T0" fmla="*/ 1199 w 1433"/>
                <a:gd name="T1" fmla="*/ 398 h 435"/>
                <a:gd name="T2" fmla="*/ 1199 w 1433"/>
                <a:gd name="T3" fmla="*/ 398 h 435"/>
                <a:gd name="T4" fmla="*/ 800 w 1433"/>
                <a:gd name="T5" fmla="*/ 270 h 435"/>
                <a:gd name="T6" fmla="*/ 800 w 1433"/>
                <a:gd name="T7" fmla="*/ 270 h 435"/>
                <a:gd name="T8" fmla="*/ 195 w 1433"/>
                <a:gd name="T9" fmla="*/ 397 h 435"/>
                <a:gd name="T10" fmla="*/ 195 w 1433"/>
                <a:gd name="T11" fmla="*/ 397 h 435"/>
                <a:gd name="T12" fmla="*/ 85 w 1433"/>
                <a:gd name="T13" fmla="*/ 193 h 435"/>
                <a:gd name="T14" fmla="*/ 85 w 1433"/>
                <a:gd name="T15" fmla="*/ 193 h 435"/>
                <a:gd name="T16" fmla="*/ 795 w 1433"/>
                <a:gd name="T17" fmla="*/ 3 h 435"/>
                <a:gd name="T18" fmla="*/ 795 w 1433"/>
                <a:gd name="T19" fmla="*/ 3 h 435"/>
                <a:gd name="T20" fmla="*/ 1352 w 1433"/>
                <a:gd name="T21" fmla="*/ 134 h 435"/>
                <a:gd name="T22" fmla="*/ 1352 w 1433"/>
                <a:gd name="T23" fmla="*/ 134 h 435"/>
                <a:gd name="T24" fmla="*/ 1199 w 1433"/>
                <a:gd name="T25" fmla="*/ 39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3" h="435">
                  <a:moveTo>
                    <a:pt x="1199" y="398"/>
                  </a:moveTo>
                  <a:lnTo>
                    <a:pt x="1199" y="398"/>
                  </a:lnTo>
                  <a:cubicBezTo>
                    <a:pt x="1089" y="351"/>
                    <a:pt x="984" y="272"/>
                    <a:pt x="800" y="270"/>
                  </a:cubicBezTo>
                  <a:lnTo>
                    <a:pt x="800" y="270"/>
                  </a:lnTo>
                  <a:cubicBezTo>
                    <a:pt x="464" y="268"/>
                    <a:pt x="199" y="396"/>
                    <a:pt x="195" y="397"/>
                  </a:cubicBezTo>
                  <a:lnTo>
                    <a:pt x="195" y="397"/>
                  </a:lnTo>
                  <a:cubicBezTo>
                    <a:pt x="110" y="424"/>
                    <a:pt x="0" y="220"/>
                    <a:pt x="85" y="193"/>
                  </a:cubicBezTo>
                  <a:lnTo>
                    <a:pt x="85" y="193"/>
                  </a:lnTo>
                  <a:cubicBezTo>
                    <a:pt x="102" y="188"/>
                    <a:pt x="402" y="11"/>
                    <a:pt x="795" y="3"/>
                  </a:cubicBezTo>
                  <a:lnTo>
                    <a:pt x="795" y="3"/>
                  </a:lnTo>
                  <a:cubicBezTo>
                    <a:pt x="968" y="0"/>
                    <a:pt x="1203" y="59"/>
                    <a:pt x="1352" y="134"/>
                  </a:cubicBezTo>
                  <a:lnTo>
                    <a:pt x="1352" y="134"/>
                  </a:lnTo>
                  <a:cubicBezTo>
                    <a:pt x="1432" y="175"/>
                    <a:pt x="1284" y="434"/>
                    <a:pt x="1199" y="398"/>
                  </a:cubicBezTo>
                </a:path>
              </a:pathLst>
            </a:custGeom>
            <a:solidFill>
              <a:srgbClr val="84542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5" name="Freeform 41">
              <a:extLst>
                <a:ext uri="{FF2B5EF4-FFF2-40B4-BE49-F238E27FC236}">
                  <a16:creationId xmlns:a16="http://schemas.microsoft.com/office/drawing/2014/main" id="{B94FDDFE-CC2B-7044-B734-AD45F0FFAE60}"/>
                </a:ext>
              </a:extLst>
            </p:cNvPr>
            <p:cNvSpPr>
              <a:spLocks noChangeArrowheads="1"/>
            </p:cNvSpPr>
            <p:nvPr/>
          </p:nvSpPr>
          <p:spPr bwMode="auto">
            <a:xfrm>
              <a:off x="12658315" y="2405055"/>
              <a:ext cx="267869" cy="1615849"/>
            </a:xfrm>
            <a:custGeom>
              <a:avLst/>
              <a:gdLst>
                <a:gd name="T0" fmla="*/ 0 w 412"/>
                <a:gd name="T1" fmla="*/ 2251 h 2476"/>
                <a:gd name="T2" fmla="*/ 0 w 412"/>
                <a:gd name="T3" fmla="*/ 2251 h 2476"/>
                <a:gd name="T4" fmla="*/ 411 w 412"/>
                <a:gd name="T5" fmla="*/ 2475 h 2476"/>
                <a:gd name="T6" fmla="*/ 402 w 412"/>
                <a:gd name="T7" fmla="*/ 0 h 2476"/>
                <a:gd name="T8" fmla="*/ 402 w 412"/>
                <a:gd name="T9" fmla="*/ 0 h 2476"/>
                <a:gd name="T10" fmla="*/ 0 w 412"/>
                <a:gd name="T11" fmla="*/ 2251 h 2476"/>
              </a:gdLst>
              <a:ahLst/>
              <a:cxnLst>
                <a:cxn ang="0">
                  <a:pos x="T0" y="T1"/>
                </a:cxn>
                <a:cxn ang="0">
                  <a:pos x="T2" y="T3"/>
                </a:cxn>
                <a:cxn ang="0">
                  <a:pos x="T4" y="T5"/>
                </a:cxn>
                <a:cxn ang="0">
                  <a:pos x="T6" y="T7"/>
                </a:cxn>
                <a:cxn ang="0">
                  <a:pos x="T8" y="T9"/>
                </a:cxn>
                <a:cxn ang="0">
                  <a:pos x="T10" y="T11"/>
                </a:cxn>
              </a:cxnLst>
              <a:rect l="0" t="0" r="r" b="b"/>
              <a:pathLst>
                <a:path w="412" h="2476">
                  <a:moveTo>
                    <a:pt x="0" y="2251"/>
                  </a:moveTo>
                  <a:lnTo>
                    <a:pt x="0" y="2251"/>
                  </a:lnTo>
                  <a:cubicBezTo>
                    <a:pt x="0" y="2373"/>
                    <a:pt x="189" y="2472"/>
                    <a:pt x="411" y="2475"/>
                  </a:cubicBezTo>
                  <a:lnTo>
                    <a:pt x="402" y="0"/>
                  </a:lnTo>
                  <a:lnTo>
                    <a:pt x="402" y="0"/>
                  </a:lnTo>
                  <a:cubicBezTo>
                    <a:pt x="251" y="189"/>
                    <a:pt x="0" y="2251"/>
                    <a:pt x="0" y="2251"/>
                  </a:cubicBez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46" name="Freeform 42">
              <a:extLst>
                <a:ext uri="{FF2B5EF4-FFF2-40B4-BE49-F238E27FC236}">
                  <a16:creationId xmlns:a16="http://schemas.microsoft.com/office/drawing/2014/main" id="{BCDED6A6-D488-3A4C-BD4D-27B5D19F3BF8}"/>
                </a:ext>
              </a:extLst>
            </p:cNvPr>
            <p:cNvSpPr>
              <a:spLocks noChangeArrowheads="1"/>
            </p:cNvSpPr>
            <p:nvPr/>
          </p:nvSpPr>
          <p:spPr bwMode="auto">
            <a:xfrm>
              <a:off x="12920424" y="2405055"/>
              <a:ext cx="276509" cy="1615849"/>
            </a:xfrm>
            <a:custGeom>
              <a:avLst/>
              <a:gdLst>
                <a:gd name="T0" fmla="*/ 221 w 423"/>
                <a:gd name="T1" fmla="*/ 846 h 2476"/>
                <a:gd name="T2" fmla="*/ 221 w 423"/>
                <a:gd name="T3" fmla="*/ 846 h 2476"/>
                <a:gd name="T4" fmla="*/ 0 w 423"/>
                <a:gd name="T5" fmla="*/ 0 h 2476"/>
                <a:gd name="T6" fmla="*/ 0 w 423"/>
                <a:gd name="T7" fmla="*/ 2475 h 2476"/>
                <a:gd name="T8" fmla="*/ 0 w 423"/>
                <a:gd name="T9" fmla="*/ 2475 h 2476"/>
                <a:gd name="T10" fmla="*/ 9 w 423"/>
                <a:gd name="T11" fmla="*/ 2475 h 2476"/>
                <a:gd name="T12" fmla="*/ 9 w 423"/>
                <a:gd name="T13" fmla="*/ 2475 h 2476"/>
                <a:gd name="T14" fmla="*/ 422 w 423"/>
                <a:gd name="T15" fmla="*/ 2251 h 2476"/>
                <a:gd name="T16" fmla="*/ 422 w 423"/>
                <a:gd name="T17" fmla="*/ 2251 h 2476"/>
                <a:gd name="T18" fmla="*/ 221 w 423"/>
                <a:gd name="T19" fmla="*/ 846 h 2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2476">
                  <a:moveTo>
                    <a:pt x="221" y="846"/>
                  </a:moveTo>
                  <a:lnTo>
                    <a:pt x="221" y="846"/>
                  </a:lnTo>
                  <a:cubicBezTo>
                    <a:pt x="132" y="316"/>
                    <a:pt x="66" y="61"/>
                    <a:pt x="0" y="0"/>
                  </a:cubicBezTo>
                  <a:lnTo>
                    <a:pt x="0" y="2475"/>
                  </a:lnTo>
                  <a:lnTo>
                    <a:pt x="0" y="2475"/>
                  </a:lnTo>
                  <a:cubicBezTo>
                    <a:pt x="3" y="2475"/>
                    <a:pt x="7" y="2475"/>
                    <a:pt x="9" y="2475"/>
                  </a:cubicBezTo>
                  <a:lnTo>
                    <a:pt x="9" y="2475"/>
                  </a:lnTo>
                  <a:cubicBezTo>
                    <a:pt x="237" y="2475"/>
                    <a:pt x="422" y="2375"/>
                    <a:pt x="422" y="2251"/>
                  </a:cubicBezTo>
                  <a:lnTo>
                    <a:pt x="422" y="2251"/>
                  </a:lnTo>
                  <a:cubicBezTo>
                    <a:pt x="422" y="2251"/>
                    <a:pt x="343" y="1572"/>
                    <a:pt x="221" y="846"/>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7" name="Freeform 43">
              <a:extLst>
                <a:ext uri="{FF2B5EF4-FFF2-40B4-BE49-F238E27FC236}">
                  <a16:creationId xmlns:a16="http://schemas.microsoft.com/office/drawing/2014/main" id="{8FA62CDA-E314-B74A-9095-B08A0230F9BF}"/>
                </a:ext>
              </a:extLst>
            </p:cNvPr>
            <p:cNvSpPr>
              <a:spLocks noChangeArrowheads="1"/>
            </p:cNvSpPr>
            <p:nvPr/>
          </p:nvSpPr>
          <p:spPr bwMode="auto">
            <a:xfrm>
              <a:off x="12617991" y="3853846"/>
              <a:ext cx="175699" cy="144015"/>
            </a:xfrm>
            <a:custGeom>
              <a:avLst/>
              <a:gdLst>
                <a:gd name="T0" fmla="*/ 268 w 269"/>
                <a:gd name="T1" fmla="*/ 110 h 221"/>
                <a:gd name="T2" fmla="*/ 268 w 269"/>
                <a:gd name="T3" fmla="*/ 110 h 221"/>
                <a:gd name="T4" fmla="*/ 134 w 269"/>
                <a:gd name="T5" fmla="*/ 220 h 221"/>
                <a:gd name="T6" fmla="*/ 134 w 269"/>
                <a:gd name="T7" fmla="*/ 220 h 221"/>
                <a:gd name="T8" fmla="*/ 0 w 269"/>
                <a:gd name="T9" fmla="*/ 110 h 221"/>
                <a:gd name="T10" fmla="*/ 0 w 269"/>
                <a:gd name="T11" fmla="*/ 110 h 221"/>
                <a:gd name="T12" fmla="*/ 134 w 269"/>
                <a:gd name="T13" fmla="*/ 0 h 221"/>
                <a:gd name="T14" fmla="*/ 134 w 269"/>
                <a:gd name="T15" fmla="*/ 0 h 221"/>
                <a:gd name="T16" fmla="*/ 268 w 269"/>
                <a:gd name="T17"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21">
                  <a:moveTo>
                    <a:pt x="268" y="110"/>
                  </a:moveTo>
                  <a:lnTo>
                    <a:pt x="268" y="110"/>
                  </a:lnTo>
                  <a:cubicBezTo>
                    <a:pt x="268" y="171"/>
                    <a:pt x="208" y="220"/>
                    <a:pt x="134" y="220"/>
                  </a:cubicBezTo>
                  <a:lnTo>
                    <a:pt x="134" y="220"/>
                  </a:lnTo>
                  <a:cubicBezTo>
                    <a:pt x="60" y="220"/>
                    <a:pt x="0" y="171"/>
                    <a:pt x="0" y="110"/>
                  </a:cubicBezTo>
                  <a:lnTo>
                    <a:pt x="0" y="110"/>
                  </a:lnTo>
                  <a:cubicBezTo>
                    <a:pt x="0" y="49"/>
                    <a:pt x="60" y="0"/>
                    <a:pt x="134" y="0"/>
                  </a:cubicBezTo>
                  <a:lnTo>
                    <a:pt x="134" y="0"/>
                  </a:lnTo>
                  <a:cubicBezTo>
                    <a:pt x="208" y="0"/>
                    <a:pt x="268" y="49"/>
                    <a:pt x="268" y="110"/>
                  </a:cubicBez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48" name="Freeform 44">
              <a:extLst>
                <a:ext uri="{FF2B5EF4-FFF2-40B4-BE49-F238E27FC236}">
                  <a16:creationId xmlns:a16="http://schemas.microsoft.com/office/drawing/2014/main" id="{1F63B630-A546-AD43-865D-077C33BEED44}"/>
                </a:ext>
              </a:extLst>
            </p:cNvPr>
            <p:cNvSpPr>
              <a:spLocks noChangeArrowheads="1"/>
            </p:cNvSpPr>
            <p:nvPr/>
          </p:nvSpPr>
          <p:spPr bwMode="auto">
            <a:xfrm>
              <a:off x="13058679" y="3853846"/>
              <a:ext cx="175698" cy="144015"/>
            </a:xfrm>
            <a:custGeom>
              <a:avLst/>
              <a:gdLst>
                <a:gd name="T0" fmla="*/ 268 w 269"/>
                <a:gd name="T1" fmla="*/ 110 h 221"/>
                <a:gd name="T2" fmla="*/ 268 w 269"/>
                <a:gd name="T3" fmla="*/ 110 h 221"/>
                <a:gd name="T4" fmla="*/ 134 w 269"/>
                <a:gd name="T5" fmla="*/ 220 h 221"/>
                <a:gd name="T6" fmla="*/ 134 w 269"/>
                <a:gd name="T7" fmla="*/ 220 h 221"/>
                <a:gd name="T8" fmla="*/ 0 w 269"/>
                <a:gd name="T9" fmla="*/ 110 h 221"/>
                <a:gd name="T10" fmla="*/ 0 w 269"/>
                <a:gd name="T11" fmla="*/ 110 h 221"/>
                <a:gd name="T12" fmla="*/ 134 w 269"/>
                <a:gd name="T13" fmla="*/ 0 h 221"/>
                <a:gd name="T14" fmla="*/ 134 w 269"/>
                <a:gd name="T15" fmla="*/ 0 h 221"/>
                <a:gd name="T16" fmla="*/ 268 w 269"/>
                <a:gd name="T17"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21">
                  <a:moveTo>
                    <a:pt x="268" y="110"/>
                  </a:moveTo>
                  <a:lnTo>
                    <a:pt x="268" y="110"/>
                  </a:lnTo>
                  <a:cubicBezTo>
                    <a:pt x="268" y="171"/>
                    <a:pt x="208" y="220"/>
                    <a:pt x="134" y="220"/>
                  </a:cubicBezTo>
                  <a:lnTo>
                    <a:pt x="134" y="220"/>
                  </a:lnTo>
                  <a:cubicBezTo>
                    <a:pt x="60" y="220"/>
                    <a:pt x="0" y="171"/>
                    <a:pt x="0" y="110"/>
                  </a:cubicBezTo>
                  <a:lnTo>
                    <a:pt x="0" y="110"/>
                  </a:lnTo>
                  <a:cubicBezTo>
                    <a:pt x="0" y="49"/>
                    <a:pt x="60" y="0"/>
                    <a:pt x="134" y="0"/>
                  </a:cubicBezTo>
                  <a:lnTo>
                    <a:pt x="134" y="0"/>
                  </a:lnTo>
                  <a:cubicBezTo>
                    <a:pt x="208" y="0"/>
                    <a:pt x="268" y="49"/>
                    <a:pt x="268" y="110"/>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9" name="Freeform 45">
              <a:extLst>
                <a:ext uri="{FF2B5EF4-FFF2-40B4-BE49-F238E27FC236}">
                  <a16:creationId xmlns:a16="http://schemas.microsoft.com/office/drawing/2014/main" id="{812E7A6F-5AC8-F241-A730-E47CF035E9C9}"/>
                </a:ext>
              </a:extLst>
            </p:cNvPr>
            <p:cNvSpPr>
              <a:spLocks noChangeArrowheads="1"/>
            </p:cNvSpPr>
            <p:nvPr/>
          </p:nvSpPr>
          <p:spPr bwMode="auto">
            <a:xfrm>
              <a:off x="11390983" y="820889"/>
              <a:ext cx="1564005" cy="1630251"/>
            </a:xfrm>
            <a:custGeom>
              <a:avLst/>
              <a:gdLst>
                <a:gd name="T0" fmla="*/ 2339 w 2396"/>
                <a:gd name="T1" fmla="*/ 20 h 2496"/>
                <a:gd name="T2" fmla="*/ 2339 w 2396"/>
                <a:gd name="T3" fmla="*/ 20 h 2496"/>
                <a:gd name="T4" fmla="*/ 1437 w 2396"/>
                <a:gd name="T5" fmla="*/ 85 h 2496"/>
                <a:gd name="T6" fmla="*/ 1437 w 2396"/>
                <a:gd name="T7" fmla="*/ 85 h 2496"/>
                <a:gd name="T8" fmla="*/ 609 w 2396"/>
                <a:gd name="T9" fmla="*/ 884 h 2496"/>
                <a:gd name="T10" fmla="*/ 609 w 2396"/>
                <a:gd name="T11" fmla="*/ 884 h 2496"/>
                <a:gd name="T12" fmla="*/ 102 w 2396"/>
                <a:gd name="T13" fmla="*/ 1436 h 2496"/>
                <a:gd name="T14" fmla="*/ 102 w 2396"/>
                <a:gd name="T15" fmla="*/ 1436 h 2496"/>
                <a:gd name="T16" fmla="*/ 231 w 2396"/>
                <a:gd name="T17" fmla="*/ 2458 h 2496"/>
                <a:gd name="T18" fmla="*/ 231 w 2396"/>
                <a:gd name="T19" fmla="*/ 2458 h 2496"/>
                <a:gd name="T20" fmla="*/ 335 w 2396"/>
                <a:gd name="T21" fmla="*/ 2149 h 2496"/>
                <a:gd name="T22" fmla="*/ 335 w 2396"/>
                <a:gd name="T23" fmla="*/ 2149 h 2496"/>
                <a:gd name="T24" fmla="*/ 835 w 2396"/>
                <a:gd name="T25" fmla="*/ 1738 h 2496"/>
                <a:gd name="T26" fmla="*/ 835 w 2396"/>
                <a:gd name="T27" fmla="*/ 1738 h 2496"/>
                <a:gd name="T28" fmla="*/ 859 w 2396"/>
                <a:gd name="T29" fmla="*/ 1708 h 2496"/>
                <a:gd name="T30" fmla="*/ 859 w 2396"/>
                <a:gd name="T31" fmla="*/ 1708 h 2496"/>
                <a:gd name="T32" fmla="*/ 2339 w 2396"/>
                <a:gd name="T33" fmla="*/ 1698 h 2496"/>
                <a:gd name="T34" fmla="*/ 2395 w 2396"/>
                <a:gd name="T35" fmla="*/ 824 h 2496"/>
                <a:gd name="T36" fmla="*/ 2339 w 2396"/>
                <a:gd name="T37" fmla="*/ 20 h 2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6" h="2496">
                  <a:moveTo>
                    <a:pt x="2339" y="20"/>
                  </a:moveTo>
                  <a:lnTo>
                    <a:pt x="2339" y="20"/>
                  </a:lnTo>
                  <a:cubicBezTo>
                    <a:pt x="2072" y="0"/>
                    <a:pt x="1773" y="14"/>
                    <a:pt x="1437" y="85"/>
                  </a:cubicBezTo>
                  <a:lnTo>
                    <a:pt x="1437" y="85"/>
                  </a:lnTo>
                  <a:cubicBezTo>
                    <a:pt x="506" y="282"/>
                    <a:pt x="609" y="884"/>
                    <a:pt x="609" y="884"/>
                  </a:cubicBezTo>
                  <a:lnTo>
                    <a:pt x="609" y="884"/>
                  </a:lnTo>
                  <a:cubicBezTo>
                    <a:pt x="472" y="787"/>
                    <a:pt x="200" y="854"/>
                    <a:pt x="102" y="1436"/>
                  </a:cubicBezTo>
                  <a:lnTo>
                    <a:pt x="102" y="1436"/>
                  </a:lnTo>
                  <a:cubicBezTo>
                    <a:pt x="0" y="2043"/>
                    <a:pt x="231" y="2458"/>
                    <a:pt x="231" y="2458"/>
                  </a:cubicBezTo>
                  <a:lnTo>
                    <a:pt x="231" y="2458"/>
                  </a:lnTo>
                  <a:cubicBezTo>
                    <a:pt x="231" y="2458"/>
                    <a:pt x="302" y="2495"/>
                    <a:pt x="335" y="2149"/>
                  </a:cubicBezTo>
                  <a:lnTo>
                    <a:pt x="335" y="2149"/>
                  </a:lnTo>
                  <a:cubicBezTo>
                    <a:pt x="335" y="1260"/>
                    <a:pt x="835" y="1738"/>
                    <a:pt x="835" y="1738"/>
                  </a:cubicBezTo>
                  <a:lnTo>
                    <a:pt x="835" y="1738"/>
                  </a:lnTo>
                  <a:cubicBezTo>
                    <a:pt x="835" y="1738"/>
                    <a:pt x="843" y="1726"/>
                    <a:pt x="859" y="1708"/>
                  </a:cubicBezTo>
                  <a:lnTo>
                    <a:pt x="859" y="1708"/>
                  </a:lnTo>
                  <a:cubicBezTo>
                    <a:pt x="859" y="1708"/>
                    <a:pt x="1175" y="1337"/>
                    <a:pt x="2339" y="1698"/>
                  </a:cubicBezTo>
                  <a:lnTo>
                    <a:pt x="2395" y="824"/>
                  </a:lnTo>
                  <a:lnTo>
                    <a:pt x="2339" y="20"/>
                  </a:ln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0" name="Freeform 46">
              <a:extLst>
                <a:ext uri="{FF2B5EF4-FFF2-40B4-BE49-F238E27FC236}">
                  <a16:creationId xmlns:a16="http://schemas.microsoft.com/office/drawing/2014/main" id="{677EBD16-C220-F54E-9694-28BFDF8126A9}"/>
                </a:ext>
              </a:extLst>
            </p:cNvPr>
            <p:cNvSpPr>
              <a:spLocks noChangeArrowheads="1"/>
            </p:cNvSpPr>
            <p:nvPr/>
          </p:nvSpPr>
          <p:spPr bwMode="auto">
            <a:xfrm>
              <a:off x="12920425" y="835289"/>
              <a:ext cx="1457433" cy="1592808"/>
            </a:xfrm>
            <a:custGeom>
              <a:avLst/>
              <a:gdLst>
                <a:gd name="T0" fmla="*/ 0 w 2233"/>
                <a:gd name="T1" fmla="*/ 0 h 2438"/>
                <a:gd name="T2" fmla="*/ 0 w 2233"/>
                <a:gd name="T3" fmla="*/ 1678 h 2438"/>
                <a:gd name="T4" fmla="*/ 0 w 2233"/>
                <a:gd name="T5" fmla="*/ 1678 h 2438"/>
                <a:gd name="T6" fmla="*/ 2232 w 2233"/>
                <a:gd name="T7" fmla="*/ 1810 h 2438"/>
                <a:gd name="T8" fmla="*/ 2232 w 2233"/>
                <a:gd name="T9" fmla="*/ 1810 h 2438"/>
                <a:gd name="T10" fmla="*/ 0 w 2233"/>
                <a:gd name="T11" fmla="*/ 0 h 2438"/>
              </a:gdLst>
              <a:ahLst/>
              <a:cxnLst>
                <a:cxn ang="0">
                  <a:pos x="T0" y="T1"/>
                </a:cxn>
                <a:cxn ang="0">
                  <a:pos x="T2" y="T3"/>
                </a:cxn>
                <a:cxn ang="0">
                  <a:pos x="T4" y="T5"/>
                </a:cxn>
                <a:cxn ang="0">
                  <a:pos x="T6" y="T7"/>
                </a:cxn>
                <a:cxn ang="0">
                  <a:pos x="T8" y="T9"/>
                </a:cxn>
                <a:cxn ang="0">
                  <a:pos x="T10" y="T11"/>
                </a:cxn>
              </a:cxnLst>
              <a:rect l="0" t="0" r="r" b="b"/>
              <a:pathLst>
                <a:path w="2233" h="2438">
                  <a:moveTo>
                    <a:pt x="0" y="0"/>
                  </a:moveTo>
                  <a:lnTo>
                    <a:pt x="0" y="1678"/>
                  </a:lnTo>
                  <a:lnTo>
                    <a:pt x="0" y="1678"/>
                  </a:lnTo>
                  <a:cubicBezTo>
                    <a:pt x="1550" y="2162"/>
                    <a:pt x="2232" y="2437"/>
                    <a:pt x="2232" y="1810"/>
                  </a:cubicBezTo>
                  <a:lnTo>
                    <a:pt x="2232" y="1810"/>
                  </a:lnTo>
                  <a:cubicBezTo>
                    <a:pt x="2232" y="1124"/>
                    <a:pt x="1919" y="85"/>
                    <a:pt x="0" y="0"/>
                  </a:cubicBez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51" name="Freeform 47">
              <a:extLst>
                <a:ext uri="{FF2B5EF4-FFF2-40B4-BE49-F238E27FC236}">
                  <a16:creationId xmlns:a16="http://schemas.microsoft.com/office/drawing/2014/main" id="{AE1CAA5B-83ED-7942-9396-1760B76788A9}"/>
                </a:ext>
              </a:extLst>
            </p:cNvPr>
            <p:cNvSpPr>
              <a:spLocks noChangeArrowheads="1"/>
            </p:cNvSpPr>
            <p:nvPr/>
          </p:nvSpPr>
          <p:spPr bwMode="auto">
            <a:xfrm>
              <a:off x="12551745" y="4395343"/>
              <a:ext cx="722955" cy="259227"/>
            </a:xfrm>
            <a:custGeom>
              <a:avLst/>
              <a:gdLst>
                <a:gd name="T0" fmla="*/ 0 w 1109"/>
                <a:gd name="T1" fmla="*/ 0 h 396"/>
                <a:gd name="T2" fmla="*/ 0 w 1109"/>
                <a:gd name="T3" fmla="*/ 0 h 396"/>
                <a:gd name="T4" fmla="*/ 558 w 1109"/>
                <a:gd name="T5" fmla="*/ 394 h 396"/>
                <a:gd name="T6" fmla="*/ 558 w 1109"/>
                <a:gd name="T7" fmla="*/ 394 h 396"/>
                <a:gd name="T8" fmla="*/ 1108 w 1109"/>
                <a:gd name="T9" fmla="*/ 0 h 396"/>
                <a:gd name="T10" fmla="*/ 1108 w 1109"/>
                <a:gd name="T11" fmla="*/ 0 h 396"/>
                <a:gd name="T12" fmla="*/ 0 w 1109"/>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1109" h="396">
                  <a:moveTo>
                    <a:pt x="0" y="0"/>
                  </a:moveTo>
                  <a:lnTo>
                    <a:pt x="0" y="0"/>
                  </a:lnTo>
                  <a:cubicBezTo>
                    <a:pt x="0" y="0"/>
                    <a:pt x="131" y="359"/>
                    <a:pt x="558" y="394"/>
                  </a:cubicBezTo>
                  <a:lnTo>
                    <a:pt x="558" y="394"/>
                  </a:lnTo>
                  <a:cubicBezTo>
                    <a:pt x="801" y="395"/>
                    <a:pt x="1055" y="162"/>
                    <a:pt x="1108" y="0"/>
                  </a:cubicBezTo>
                  <a:lnTo>
                    <a:pt x="1108" y="0"/>
                  </a:lnTo>
                  <a:cubicBezTo>
                    <a:pt x="583" y="14"/>
                    <a:pt x="0" y="0"/>
                    <a:pt x="0" y="0"/>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52" name="Freeform 48">
              <a:extLst>
                <a:ext uri="{FF2B5EF4-FFF2-40B4-BE49-F238E27FC236}">
                  <a16:creationId xmlns:a16="http://schemas.microsoft.com/office/drawing/2014/main" id="{0BE0D9CE-0256-A74A-9240-1F42340EE96F}"/>
                </a:ext>
              </a:extLst>
            </p:cNvPr>
            <p:cNvSpPr>
              <a:spLocks noChangeArrowheads="1"/>
            </p:cNvSpPr>
            <p:nvPr/>
          </p:nvSpPr>
          <p:spPr bwMode="auto">
            <a:xfrm>
              <a:off x="12531583" y="4308933"/>
              <a:ext cx="780563" cy="230424"/>
            </a:xfrm>
            <a:custGeom>
              <a:avLst/>
              <a:gdLst>
                <a:gd name="T0" fmla="*/ 0 w 1197"/>
                <a:gd name="T1" fmla="*/ 0 h 352"/>
                <a:gd name="T2" fmla="*/ 0 w 1197"/>
                <a:gd name="T3" fmla="*/ 0 h 352"/>
                <a:gd name="T4" fmla="*/ 1175 w 1197"/>
                <a:gd name="T5" fmla="*/ 0 h 352"/>
                <a:gd name="T6" fmla="*/ 1175 w 1197"/>
                <a:gd name="T7" fmla="*/ 0 h 352"/>
                <a:gd name="T8" fmla="*/ 1124 w 1197"/>
                <a:gd name="T9" fmla="*/ 164 h 352"/>
                <a:gd name="T10" fmla="*/ 1124 w 1197"/>
                <a:gd name="T11" fmla="*/ 164 h 352"/>
                <a:gd name="T12" fmla="*/ 41 w 1197"/>
                <a:gd name="T13" fmla="*/ 149 h 352"/>
                <a:gd name="T14" fmla="*/ 41 w 1197"/>
                <a:gd name="T15" fmla="*/ 149 h 352"/>
                <a:gd name="T16" fmla="*/ 0 w 1197"/>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7" h="352">
                  <a:moveTo>
                    <a:pt x="0" y="0"/>
                  </a:moveTo>
                  <a:lnTo>
                    <a:pt x="0" y="0"/>
                  </a:lnTo>
                  <a:cubicBezTo>
                    <a:pt x="0" y="0"/>
                    <a:pt x="640" y="181"/>
                    <a:pt x="1175" y="0"/>
                  </a:cubicBezTo>
                  <a:lnTo>
                    <a:pt x="1175" y="0"/>
                  </a:lnTo>
                  <a:cubicBezTo>
                    <a:pt x="1196" y="104"/>
                    <a:pt x="1124" y="164"/>
                    <a:pt x="1124" y="164"/>
                  </a:cubicBezTo>
                  <a:lnTo>
                    <a:pt x="1124" y="164"/>
                  </a:lnTo>
                  <a:cubicBezTo>
                    <a:pt x="1124" y="164"/>
                    <a:pt x="670" y="351"/>
                    <a:pt x="41" y="149"/>
                  </a:cubicBezTo>
                  <a:lnTo>
                    <a:pt x="41" y="149"/>
                  </a:lnTo>
                  <a:cubicBezTo>
                    <a:pt x="6" y="94"/>
                    <a:pt x="0" y="0"/>
                    <a:pt x="0" y="0"/>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53" name="Freeform 49">
              <a:extLst>
                <a:ext uri="{FF2B5EF4-FFF2-40B4-BE49-F238E27FC236}">
                  <a16:creationId xmlns:a16="http://schemas.microsoft.com/office/drawing/2014/main" id="{107D52F5-068F-924C-9605-2364ABB730A7}"/>
                </a:ext>
              </a:extLst>
            </p:cNvPr>
            <p:cNvSpPr>
              <a:spLocks noChangeArrowheads="1"/>
            </p:cNvSpPr>
            <p:nvPr/>
          </p:nvSpPr>
          <p:spPr bwMode="auto">
            <a:xfrm>
              <a:off x="13551209" y="2906227"/>
              <a:ext cx="264988" cy="264988"/>
            </a:xfrm>
            <a:custGeom>
              <a:avLst/>
              <a:gdLst>
                <a:gd name="T0" fmla="*/ 404 w 405"/>
                <a:gd name="T1" fmla="*/ 202 h 405"/>
                <a:gd name="T2" fmla="*/ 404 w 405"/>
                <a:gd name="T3" fmla="*/ 202 h 405"/>
                <a:gd name="T4" fmla="*/ 202 w 405"/>
                <a:gd name="T5" fmla="*/ 404 h 405"/>
                <a:gd name="T6" fmla="*/ 202 w 405"/>
                <a:gd name="T7" fmla="*/ 404 h 405"/>
                <a:gd name="T8" fmla="*/ 0 w 405"/>
                <a:gd name="T9" fmla="*/ 202 h 405"/>
                <a:gd name="T10" fmla="*/ 0 w 405"/>
                <a:gd name="T11" fmla="*/ 202 h 405"/>
                <a:gd name="T12" fmla="*/ 202 w 405"/>
                <a:gd name="T13" fmla="*/ 0 h 405"/>
                <a:gd name="T14" fmla="*/ 202 w 405"/>
                <a:gd name="T15" fmla="*/ 0 h 405"/>
                <a:gd name="T16" fmla="*/ 404 w 405"/>
                <a:gd name="T1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405">
                  <a:moveTo>
                    <a:pt x="404" y="202"/>
                  </a:moveTo>
                  <a:lnTo>
                    <a:pt x="404" y="202"/>
                  </a:lnTo>
                  <a:cubicBezTo>
                    <a:pt x="404" y="313"/>
                    <a:pt x="313" y="404"/>
                    <a:pt x="202" y="404"/>
                  </a:cubicBezTo>
                  <a:lnTo>
                    <a:pt x="202" y="404"/>
                  </a:lnTo>
                  <a:cubicBezTo>
                    <a:pt x="91" y="404"/>
                    <a:pt x="0" y="313"/>
                    <a:pt x="0" y="202"/>
                  </a:cubicBezTo>
                  <a:lnTo>
                    <a:pt x="0" y="202"/>
                  </a:lnTo>
                  <a:cubicBezTo>
                    <a:pt x="0" y="91"/>
                    <a:pt x="91" y="0"/>
                    <a:pt x="202" y="0"/>
                  </a:cubicBezTo>
                  <a:lnTo>
                    <a:pt x="202" y="0"/>
                  </a:lnTo>
                  <a:cubicBezTo>
                    <a:pt x="313" y="0"/>
                    <a:pt x="404" y="91"/>
                    <a:pt x="404" y="202"/>
                  </a:cubicBezTo>
                </a:path>
              </a:pathLst>
            </a:custGeom>
            <a:solidFill>
              <a:srgbClr val="4E2C1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4" name="Freeform 50">
              <a:extLst>
                <a:ext uri="{FF2B5EF4-FFF2-40B4-BE49-F238E27FC236}">
                  <a16:creationId xmlns:a16="http://schemas.microsoft.com/office/drawing/2014/main" id="{1AD09D13-5572-A345-B805-2116E7657C83}"/>
                </a:ext>
              </a:extLst>
            </p:cNvPr>
            <p:cNvSpPr>
              <a:spLocks noChangeArrowheads="1"/>
            </p:cNvSpPr>
            <p:nvPr/>
          </p:nvSpPr>
          <p:spPr bwMode="auto">
            <a:xfrm>
              <a:off x="13669302" y="2966713"/>
              <a:ext cx="89288" cy="89290"/>
            </a:xfrm>
            <a:custGeom>
              <a:avLst/>
              <a:gdLst>
                <a:gd name="T0" fmla="*/ 136 w 137"/>
                <a:gd name="T1" fmla="*/ 69 h 138"/>
                <a:gd name="T2" fmla="*/ 136 w 137"/>
                <a:gd name="T3" fmla="*/ 69 h 138"/>
                <a:gd name="T4" fmla="*/ 68 w 137"/>
                <a:gd name="T5" fmla="*/ 137 h 138"/>
                <a:gd name="T6" fmla="*/ 68 w 137"/>
                <a:gd name="T7" fmla="*/ 137 h 138"/>
                <a:gd name="T8" fmla="*/ 0 w 137"/>
                <a:gd name="T9" fmla="*/ 69 h 138"/>
                <a:gd name="T10" fmla="*/ 0 w 137"/>
                <a:gd name="T11" fmla="*/ 69 h 138"/>
                <a:gd name="T12" fmla="*/ 68 w 137"/>
                <a:gd name="T13" fmla="*/ 0 h 138"/>
                <a:gd name="T14" fmla="*/ 68 w 137"/>
                <a:gd name="T15" fmla="*/ 0 h 138"/>
                <a:gd name="T16" fmla="*/ 136 w 137"/>
                <a:gd name="T17"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6" y="69"/>
                  </a:moveTo>
                  <a:lnTo>
                    <a:pt x="136" y="69"/>
                  </a:lnTo>
                  <a:cubicBezTo>
                    <a:pt x="136" y="106"/>
                    <a:pt x="106" y="137"/>
                    <a:pt x="68" y="137"/>
                  </a:cubicBezTo>
                  <a:lnTo>
                    <a:pt x="68" y="137"/>
                  </a:lnTo>
                  <a:cubicBezTo>
                    <a:pt x="30" y="137"/>
                    <a:pt x="0" y="106"/>
                    <a:pt x="0" y="69"/>
                  </a:cubicBezTo>
                  <a:lnTo>
                    <a:pt x="0" y="69"/>
                  </a:lnTo>
                  <a:cubicBezTo>
                    <a:pt x="0" y="30"/>
                    <a:pt x="30" y="0"/>
                    <a:pt x="68" y="0"/>
                  </a:cubicBezTo>
                  <a:lnTo>
                    <a:pt x="68" y="0"/>
                  </a:lnTo>
                  <a:cubicBezTo>
                    <a:pt x="106" y="0"/>
                    <a:pt x="136" y="30"/>
                    <a:pt x="136" y="69"/>
                  </a:cubicBezTo>
                </a:path>
              </a:pathLst>
            </a:custGeom>
            <a:solidFill>
              <a:srgbClr val="F7D8B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5" name="Freeform 51">
              <a:extLst>
                <a:ext uri="{FF2B5EF4-FFF2-40B4-BE49-F238E27FC236}">
                  <a16:creationId xmlns:a16="http://schemas.microsoft.com/office/drawing/2014/main" id="{C0F294F0-90F5-8146-9C91-CB7364D955AC}"/>
                </a:ext>
              </a:extLst>
            </p:cNvPr>
            <p:cNvSpPr>
              <a:spLocks noChangeArrowheads="1"/>
            </p:cNvSpPr>
            <p:nvPr/>
          </p:nvSpPr>
          <p:spPr bwMode="auto">
            <a:xfrm>
              <a:off x="12016009" y="2906227"/>
              <a:ext cx="264988" cy="264988"/>
            </a:xfrm>
            <a:custGeom>
              <a:avLst/>
              <a:gdLst>
                <a:gd name="T0" fmla="*/ 403 w 404"/>
                <a:gd name="T1" fmla="*/ 202 h 405"/>
                <a:gd name="T2" fmla="*/ 403 w 404"/>
                <a:gd name="T3" fmla="*/ 202 h 405"/>
                <a:gd name="T4" fmla="*/ 201 w 404"/>
                <a:gd name="T5" fmla="*/ 404 h 405"/>
                <a:gd name="T6" fmla="*/ 201 w 404"/>
                <a:gd name="T7" fmla="*/ 404 h 405"/>
                <a:gd name="T8" fmla="*/ 0 w 404"/>
                <a:gd name="T9" fmla="*/ 202 h 405"/>
                <a:gd name="T10" fmla="*/ 0 w 404"/>
                <a:gd name="T11" fmla="*/ 202 h 405"/>
                <a:gd name="T12" fmla="*/ 201 w 404"/>
                <a:gd name="T13" fmla="*/ 0 h 405"/>
                <a:gd name="T14" fmla="*/ 201 w 404"/>
                <a:gd name="T15" fmla="*/ 0 h 405"/>
                <a:gd name="T16" fmla="*/ 403 w 404"/>
                <a:gd name="T1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4" h="405">
                  <a:moveTo>
                    <a:pt x="403" y="202"/>
                  </a:moveTo>
                  <a:lnTo>
                    <a:pt x="403" y="202"/>
                  </a:lnTo>
                  <a:cubicBezTo>
                    <a:pt x="403" y="313"/>
                    <a:pt x="312" y="404"/>
                    <a:pt x="201" y="404"/>
                  </a:cubicBezTo>
                  <a:lnTo>
                    <a:pt x="201" y="404"/>
                  </a:lnTo>
                  <a:cubicBezTo>
                    <a:pt x="90" y="404"/>
                    <a:pt x="0" y="313"/>
                    <a:pt x="0" y="202"/>
                  </a:cubicBezTo>
                  <a:lnTo>
                    <a:pt x="0" y="202"/>
                  </a:lnTo>
                  <a:cubicBezTo>
                    <a:pt x="0" y="91"/>
                    <a:pt x="90" y="0"/>
                    <a:pt x="201" y="0"/>
                  </a:cubicBezTo>
                  <a:lnTo>
                    <a:pt x="201" y="0"/>
                  </a:lnTo>
                  <a:cubicBezTo>
                    <a:pt x="312" y="0"/>
                    <a:pt x="403" y="91"/>
                    <a:pt x="403" y="202"/>
                  </a:cubicBezTo>
                </a:path>
              </a:pathLst>
            </a:custGeom>
            <a:solidFill>
              <a:srgbClr val="4E2C1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6" name="Freeform 52">
              <a:extLst>
                <a:ext uri="{FF2B5EF4-FFF2-40B4-BE49-F238E27FC236}">
                  <a16:creationId xmlns:a16="http://schemas.microsoft.com/office/drawing/2014/main" id="{869E1C10-1C8E-D147-A039-5D609B3DA814}"/>
                </a:ext>
              </a:extLst>
            </p:cNvPr>
            <p:cNvSpPr>
              <a:spLocks noChangeArrowheads="1"/>
            </p:cNvSpPr>
            <p:nvPr/>
          </p:nvSpPr>
          <p:spPr bwMode="auto">
            <a:xfrm>
              <a:off x="12134101" y="2966713"/>
              <a:ext cx="89290" cy="89290"/>
            </a:xfrm>
            <a:custGeom>
              <a:avLst/>
              <a:gdLst>
                <a:gd name="T0" fmla="*/ 137 w 138"/>
                <a:gd name="T1" fmla="*/ 69 h 138"/>
                <a:gd name="T2" fmla="*/ 137 w 138"/>
                <a:gd name="T3" fmla="*/ 69 h 138"/>
                <a:gd name="T4" fmla="*/ 68 w 138"/>
                <a:gd name="T5" fmla="*/ 137 h 138"/>
                <a:gd name="T6" fmla="*/ 68 w 138"/>
                <a:gd name="T7" fmla="*/ 137 h 138"/>
                <a:gd name="T8" fmla="*/ 0 w 138"/>
                <a:gd name="T9" fmla="*/ 69 h 138"/>
                <a:gd name="T10" fmla="*/ 0 w 138"/>
                <a:gd name="T11" fmla="*/ 69 h 138"/>
                <a:gd name="T12" fmla="*/ 68 w 138"/>
                <a:gd name="T13" fmla="*/ 0 h 138"/>
                <a:gd name="T14" fmla="*/ 68 w 138"/>
                <a:gd name="T15" fmla="*/ 0 h 138"/>
                <a:gd name="T16" fmla="*/ 137 w 138"/>
                <a:gd name="T17"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38">
                  <a:moveTo>
                    <a:pt x="137" y="69"/>
                  </a:moveTo>
                  <a:lnTo>
                    <a:pt x="137" y="69"/>
                  </a:lnTo>
                  <a:cubicBezTo>
                    <a:pt x="137" y="106"/>
                    <a:pt x="106" y="137"/>
                    <a:pt x="68" y="137"/>
                  </a:cubicBezTo>
                  <a:lnTo>
                    <a:pt x="68" y="137"/>
                  </a:lnTo>
                  <a:cubicBezTo>
                    <a:pt x="30" y="137"/>
                    <a:pt x="0" y="106"/>
                    <a:pt x="0" y="69"/>
                  </a:cubicBezTo>
                  <a:lnTo>
                    <a:pt x="0" y="69"/>
                  </a:lnTo>
                  <a:cubicBezTo>
                    <a:pt x="0" y="30"/>
                    <a:pt x="30" y="0"/>
                    <a:pt x="68" y="0"/>
                  </a:cubicBezTo>
                  <a:lnTo>
                    <a:pt x="68" y="0"/>
                  </a:lnTo>
                  <a:cubicBezTo>
                    <a:pt x="106" y="0"/>
                    <a:pt x="137" y="30"/>
                    <a:pt x="137" y="69"/>
                  </a:cubicBezTo>
                </a:path>
              </a:pathLst>
            </a:custGeom>
            <a:solidFill>
              <a:srgbClr val="F7D8B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7" name="Freeform 53">
              <a:extLst>
                <a:ext uri="{FF2B5EF4-FFF2-40B4-BE49-F238E27FC236}">
                  <a16:creationId xmlns:a16="http://schemas.microsoft.com/office/drawing/2014/main" id="{2B33AAF6-61C5-B441-99E2-DD7ED80D089B}"/>
                </a:ext>
              </a:extLst>
            </p:cNvPr>
            <p:cNvSpPr>
              <a:spLocks noChangeArrowheads="1"/>
            </p:cNvSpPr>
            <p:nvPr/>
          </p:nvSpPr>
          <p:spPr bwMode="auto">
            <a:xfrm>
              <a:off x="12183066" y="6215694"/>
              <a:ext cx="1474715" cy="282270"/>
            </a:xfrm>
            <a:custGeom>
              <a:avLst/>
              <a:gdLst>
                <a:gd name="T0" fmla="*/ 2255 w 2256"/>
                <a:gd name="T1" fmla="*/ 307 h 434"/>
                <a:gd name="T2" fmla="*/ 2255 w 2256"/>
                <a:gd name="T3" fmla="*/ 307 h 434"/>
                <a:gd name="T4" fmla="*/ 2129 w 2256"/>
                <a:gd name="T5" fmla="*/ 433 h 434"/>
                <a:gd name="T6" fmla="*/ 127 w 2256"/>
                <a:gd name="T7" fmla="*/ 433 h 434"/>
                <a:gd name="T8" fmla="*/ 127 w 2256"/>
                <a:gd name="T9" fmla="*/ 433 h 434"/>
                <a:gd name="T10" fmla="*/ 0 w 2256"/>
                <a:gd name="T11" fmla="*/ 307 h 434"/>
                <a:gd name="T12" fmla="*/ 0 w 2256"/>
                <a:gd name="T13" fmla="*/ 127 h 434"/>
                <a:gd name="T14" fmla="*/ 0 w 2256"/>
                <a:gd name="T15" fmla="*/ 127 h 434"/>
                <a:gd name="T16" fmla="*/ 127 w 2256"/>
                <a:gd name="T17" fmla="*/ 0 h 434"/>
                <a:gd name="T18" fmla="*/ 2129 w 2256"/>
                <a:gd name="T19" fmla="*/ 0 h 434"/>
                <a:gd name="T20" fmla="*/ 2129 w 2256"/>
                <a:gd name="T21" fmla="*/ 0 h 434"/>
                <a:gd name="T22" fmla="*/ 2255 w 2256"/>
                <a:gd name="T23" fmla="*/ 127 h 434"/>
                <a:gd name="T24" fmla="*/ 2255 w 2256"/>
                <a:gd name="T25" fmla="*/ 30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6" h="434">
                  <a:moveTo>
                    <a:pt x="2255" y="307"/>
                  </a:moveTo>
                  <a:lnTo>
                    <a:pt x="2255" y="307"/>
                  </a:lnTo>
                  <a:cubicBezTo>
                    <a:pt x="2255" y="377"/>
                    <a:pt x="2199" y="433"/>
                    <a:pt x="2129" y="433"/>
                  </a:cubicBezTo>
                  <a:lnTo>
                    <a:pt x="127" y="433"/>
                  </a:lnTo>
                  <a:lnTo>
                    <a:pt x="127" y="433"/>
                  </a:lnTo>
                  <a:cubicBezTo>
                    <a:pt x="57" y="433"/>
                    <a:pt x="0" y="377"/>
                    <a:pt x="0" y="307"/>
                  </a:cubicBezTo>
                  <a:lnTo>
                    <a:pt x="0" y="127"/>
                  </a:lnTo>
                  <a:lnTo>
                    <a:pt x="0" y="127"/>
                  </a:lnTo>
                  <a:cubicBezTo>
                    <a:pt x="0" y="57"/>
                    <a:pt x="57" y="0"/>
                    <a:pt x="127" y="0"/>
                  </a:cubicBezTo>
                  <a:lnTo>
                    <a:pt x="2129" y="0"/>
                  </a:lnTo>
                  <a:lnTo>
                    <a:pt x="2129" y="0"/>
                  </a:lnTo>
                  <a:cubicBezTo>
                    <a:pt x="2199" y="0"/>
                    <a:pt x="2255" y="57"/>
                    <a:pt x="2255" y="127"/>
                  </a:cubicBezTo>
                  <a:lnTo>
                    <a:pt x="2255" y="307"/>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8" name="Freeform 54">
              <a:extLst>
                <a:ext uri="{FF2B5EF4-FFF2-40B4-BE49-F238E27FC236}">
                  <a16:creationId xmlns:a16="http://schemas.microsoft.com/office/drawing/2014/main" id="{59557378-7E17-A545-ADBC-BC0D74B7CA96}"/>
                </a:ext>
              </a:extLst>
            </p:cNvPr>
            <p:cNvSpPr>
              <a:spLocks noChangeArrowheads="1"/>
            </p:cNvSpPr>
            <p:nvPr/>
          </p:nvSpPr>
          <p:spPr bwMode="auto">
            <a:xfrm>
              <a:off x="12920424" y="6215694"/>
              <a:ext cx="737357" cy="282270"/>
            </a:xfrm>
            <a:custGeom>
              <a:avLst/>
              <a:gdLst>
                <a:gd name="T0" fmla="*/ 1001 w 1128"/>
                <a:gd name="T1" fmla="*/ 0 h 434"/>
                <a:gd name="T2" fmla="*/ 0 w 1128"/>
                <a:gd name="T3" fmla="*/ 0 h 434"/>
                <a:gd name="T4" fmla="*/ 0 w 1128"/>
                <a:gd name="T5" fmla="*/ 433 h 434"/>
                <a:gd name="T6" fmla="*/ 1001 w 1128"/>
                <a:gd name="T7" fmla="*/ 433 h 434"/>
                <a:gd name="T8" fmla="*/ 1001 w 1128"/>
                <a:gd name="T9" fmla="*/ 433 h 434"/>
                <a:gd name="T10" fmla="*/ 1127 w 1128"/>
                <a:gd name="T11" fmla="*/ 307 h 434"/>
                <a:gd name="T12" fmla="*/ 1127 w 1128"/>
                <a:gd name="T13" fmla="*/ 127 h 434"/>
                <a:gd name="T14" fmla="*/ 1127 w 1128"/>
                <a:gd name="T15" fmla="*/ 127 h 434"/>
                <a:gd name="T16" fmla="*/ 1001 w 1128"/>
                <a:gd name="T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8" h="434">
                  <a:moveTo>
                    <a:pt x="1001" y="0"/>
                  </a:moveTo>
                  <a:lnTo>
                    <a:pt x="0" y="0"/>
                  </a:lnTo>
                  <a:lnTo>
                    <a:pt x="0" y="433"/>
                  </a:lnTo>
                  <a:lnTo>
                    <a:pt x="1001" y="433"/>
                  </a:lnTo>
                  <a:lnTo>
                    <a:pt x="1001" y="433"/>
                  </a:lnTo>
                  <a:cubicBezTo>
                    <a:pt x="1071" y="433"/>
                    <a:pt x="1127" y="377"/>
                    <a:pt x="1127" y="307"/>
                  </a:cubicBezTo>
                  <a:lnTo>
                    <a:pt x="1127" y="127"/>
                  </a:lnTo>
                  <a:lnTo>
                    <a:pt x="1127" y="127"/>
                  </a:lnTo>
                  <a:cubicBezTo>
                    <a:pt x="1127" y="57"/>
                    <a:pt x="1071" y="0"/>
                    <a:pt x="1001" y="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59" name="Freeform 55">
              <a:extLst>
                <a:ext uri="{FF2B5EF4-FFF2-40B4-BE49-F238E27FC236}">
                  <a16:creationId xmlns:a16="http://schemas.microsoft.com/office/drawing/2014/main" id="{D4271AFA-7D75-C644-A193-0B49D6259853}"/>
                </a:ext>
              </a:extLst>
            </p:cNvPr>
            <p:cNvSpPr>
              <a:spLocks noChangeArrowheads="1"/>
            </p:cNvSpPr>
            <p:nvPr/>
          </p:nvSpPr>
          <p:spPr bwMode="auto">
            <a:xfrm>
              <a:off x="11831670" y="6322265"/>
              <a:ext cx="2180388" cy="910176"/>
            </a:xfrm>
            <a:custGeom>
              <a:avLst/>
              <a:gdLst>
                <a:gd name="T0" fmla="*/ 3207 w 3338"/>
                <a:gd name="T1" fmla="*/ 854 h 1395"/>
                <a:gd name="T2" fmla="*/ 2795 w 3338"/>
                <a:gd name="T3" fmla="*/ 0 h 1395"/>
                <a:gd name="T4" fmla="*/ 1668 w 3338"/>
                <a:gd name="T5" fmla="*/ 0 h 1395"/>
                <a:gd name="T6" fmla="*/ 540 w 3338"/>
                <a:gd name="T7" fmla="*/ 0 h 1395"/>
                <a:gd name="T8" fmla="*/ 130 w 3338"/>
                <a:gd name="T9" fmla="*/ 854 h 1395"/>
                <a:gd name="T10" fmla="*/ 130 w 3338"/>
                <a:gd name="T11" fmla="*/ 854 h 1395"/>
                <a:gd name="T12" fmla="*/ 336 w 3338"/>
                <a:gd name="T13" fmla="*/ 1274 h 1395"/>
                <a:gd name="T14" fmla="*/ 336 w 3338"/>
                <a:gd name="T15" fmla="*/ 1274 h 1395"/>
                <a:gd name="T16" fmla="*/ 1668 w 3338"/>
                <a:gd name="T17" fmla="*/ 722 h 1395"/>
                <a:gd name="T18" fmla="*/ 1668 w 3338"/>
                <a:gd name="T19" fmla="*/ 722 h 1395"/>
                <a:gd name="T20" fmla="*/ 3001 w 3338"/>
                <a:gd name="T21" fmla="*/ 1274 h 1395"/>
                <a:gd name="T22" fmla="*/ 3001 w 3338"/>
                <a:gd name="T23" fmla="*/ 1274 h 1395"/>
                <a:gd name="T24" fmla="*/ 3207 w 3338"/>
                <a:gd name="T25" fmla="*/ 854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8" h="1395">
                  <a:moveTo>
                    <a:pt x="3207" y="854"/>
                  </a:moveTo>
                  <a:lnTo>
                    <a:pt x="2795" y="0"/>
                  </a:lnTo>
                  <a:lnTo>
                    <a:pt x="1668" y="0"/>
                  </a:lnTo>
                  <a:lnTo>
                    <a:pt x="540" y="0"/>
                  </a:lnTo>
                  <a:lnTo>
                    <a:pt x="130" y="854"/>
                  </a:lnTo>
                  <a:lnTo>
                    <a:pt x="130" y="854"/>
                  </a:lnTo>
                  <a:cubicBezTo>
                    <a:pt x="130" y="854"/>
                    <a:pt x="0" y="1154"/>
                    <a:pt x="336" y="1274"/>
                  </a:cubicBezTo>
                  <a:lnTo>
                    <a:pt x="336" y="1274"/>
                  </a:lnTo>
                  <a:cubicBezTo>
                    <a:pt x="670" y="1394"/>
                    <a:pt x="1079" y="710"/>
                    <a:pt x="1668" y="722"/>
                  </a:cubicBezTo>
                  <a:lnTo>
                    <a:pt x="1668" y="722"/>
                  </a:lnTo>
                  <a:cubicBezTo>
                    <a:pt x="2257" y="710"/>
                    <a:pt x="2666" y="1394"/>
                    <a:pt x="3001" y="1274"/>
                  </a:cubicBezTo>
                  <a:lnTo>
                    <a:pt x="3001" y="1274"/>
                  </a:lnTo>
                  <a:cubicBezTo>
                    <a:pt x="3337" y="1154"/>
                    <a:pt x="3207" y="854"/>
                    <a:pt x="3207" y="854"/>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60" name="Freeform 56">
              <a:extLst>
                <a:ext uri="{FF2B5EF4-FFF2-40B4-BE49-F238E27FC236}">
                  <a16:creationId xmlns:a16="http://schemas.microsoft.com/office/drawing/2014/main" id="{1D03E14D-5B6E-0D49-AD59-8B0AD94EC62A}"/>
                </a:ext>
              </a:extLst>
            </p:cNvPr>
            <p:cNvSpPr>
              <a:spLocks noChangeArrowheads="1"/>
            </p:cNvSpPr>
            <p:nvPr/>
          </p:nvSpPr>
          <p:spPr bwMode="auto">
            <a:xfrm>
              <a:off x="12920423" y="6322265"/>
              <a:ext cx="1091634" cy="910176"/>
            </a:xfrm>
            <a:custGeom>
              <a:avLst/>
              <a:gdLst>
                <a:gd name="T0" fmla="*/ 1127 w 1670"/>
                <a:gd name="T1" fmla="*/ 0 h 1395"/>
                <a:gd name="T2" fmla="*/ 1539 w 1670"/>
                <a:gd name="T3" fmla="*/ 854 h 1395"/>
                <a:gd name="T4" fmla="*/ 1539 w 1670"/>
                <a:gd name="T5" fmla="*/ 854 h 1395"/>
                <a:gd name="T6" fmla="*/ 1333 w 1670"/>
                <a:gd name="T7" fmla="*/ 1274 h 1395"/>
                <a:gd name="T8" fmla="*/ 1333 w 1670"/>
                <a:gd name="T9" fmla="*/ 1274 h 1395"/>
                <a:gd name="T10" fmla="*/ 0 w 1670"/>
                <a:gd name="T11" fmla="*/ 722 h 1395"/>
                <a:gd name="T12" fmla="*/ 0 w 1670"/>
                <a:gd name="T13" fmla="*/ 0 h 1395"/>
                <a:gd name="T14" fmla="*/ 1127 w 1670"/>
                <a:gd name="T15" fmla="*/ 0 h 13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0" h="1395">
                  <a:moveTo>
                    <a:pt x="1127" y="0"/>
                  </a:moveTo>
                  <a:lnTo>
                    <a:pt x="1539" y="854"/>
                  </a:lnTo>
                  <a:lnTo>
                    <a:pt x="1539" y="854"/>
                  </a:lnTo>
                  <a:cubicBezTo>
                    <a:pt x="1539" y="854"/>
                    <a:pt x="1669" y="1154"/>
                    <a:pt x="1333" y="1274"/>
                  </a:cubicBezTo>
                  <a:lnTo>
                    <a:pt x="1333" y="1274"/>
                  </a:lnTo>
                  <a:cubicBezTo>
                    <a:pt x="998" y="1394"/>
                    <a:pt x="589" y="710"/>
                    <a:pt x="0" y="722"/>
                  </a:cubicBezTo>
                  <a:lnTo>
                    <a:pt x="0" y="0"/>
                  </a:lnTo>
                  <a:lnTo>
                    <a:pt x="1127" y="0"/>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1" name="Freeform 57">
              <a:extLst>
                <a:ext uri="{FF2B5EF4-FFF2-40B4-BE49-F238E27FC236}">
                  <a16:creationId xmlns:a16="http://schemas.microsoft.com/office/drawing/2014/main" id="{31E70052-6A9B-F842-A8A3-3BAFCA2CEEA8}"/>
                </a:ext>
              </a:extLst>
            </p:cNvPr>
            <p:cNvSpPr>
              <a:spLocks noChangeArrowheads="1"/>
            </p:cNvSpPr>
            <p:nvPr/>
          </p:nvSpPr>
          <p:spPr bwMode="auto">
            <a:xfrm>
              <a:off x="13073079" y="6310745"/>
              <a:ext cx="1149242" cy="982182"/>
            </a:xfrm>
            <a:custGeom>
              <a:avLst/>
              <a:gdLst>
                <a:gd name="T0" fmla="*/ 420 w 1759"/>
                <a:gd name="T1" fmla="*/ 1058 h 1503"/>
                <a:gd name="T2" fmla="*/ 420 w 1759"/>
                <a:gd name="T3" fmla="*/ 1058 h 1503"/>
                <a:gd name="T4" fmla="*/ 420 w 1759"/>
                <a:gd name="T5" fmla="*/ 1058 h 1503"/>
                <a:gd name="T6" fmla="*/ 420 w 1759"/>
                <a:gd name="T7" fmla="*/ 1058 h 1503"/>
                <a:gd name="T8" fmla="*/ 403 w 1759"/>
                <a:gd name="T9" fmla="*/ 1024 h 1503"/>
                <a:gd name="T10" fmla="*/ 395 w 1759"/>
                <a:gd name="T11" fmla="*/ 1031 h 1503"/>
                <a:gd name="T12" fmla="*/ 395 w 1759"/>
                <a:gd name="T13" fmla="*/ 1031 h 1503"/>
                <a:gd name="T14" fmla="*/ 203 w 1759"/>
                <a:gd name="T15" fmla="*/ 1005 h 1503"/>
                <a:gd name="T16" fmla="*/ 203 w 1759"/>
                <a:gd name="T17" fmla="*/ 1005 h 1503"/>
                <a:gd name="T18" fmla="*/ 191 w 1759"/>
                <a:gd name="T19" fmla="*/ 857 h 1503"/>
                <a:gd name="T20" fmla="*/ 191 w 1759"/>
                <a:gd name="T21" fmla="*/ 857 h 1503"/>
                <a:gd name="T22" fmla="*/ 191 w 1759"/>
                <a:gd name="T23" fmla="*/ 857 h 1503"/>
                <a:gd name="T24" fmla="*/ 144 w 1759"/>
                <a:gd name="T25" fmla="*/ 788 h 1503"/>
                <a:gd name="T26" fmla="*/ 144 w 1759"/>
                <a:gd name="T27" fmla="*/ 788 h 1503"/>
                <a:gd name="T28" fmla="*/ 110 w 1759"/>
                <a:gd name="T29" fmla="*/ 781 h 1503"/>
                <a:gd name="T30" fmla="*/ 110 w 1759"/>
                <a:gd name="T31" fmla="*/ 781 h 1503"/>
                <a:gd name="T32" fmla="*/ 109 w 1759"/>
                <a:gd name="T33" fmla="*/ 781 h 1503"/>
                <a:gd name="T34" fmla="*/ 109 w 1759"/>
                <a:gd name="T35" fmla="*/ 781 h 1503"/>
                <a:gd name="T36" fmla="*/ 109 w 1759"/>
                <a:gd name="T37" fmla="*/ 781 h 1503"/>
                <a:gd name="T38" fmla="*/ 46 w 1759"/>
                <a:gd name="T39" fmla="*/ 736 h 1503"/>
                <a:gd name="T40" fmla="*/ 46 w 1759"/>
                <a:gd name="T41" fmla="*/ 736 h 1503"/>
                <a:gd name="T42" fmla="*/ 71 w 1759"/>
                <a:gd name="T43" fmla="*/ 544 h 1503"/>
                <a:gd name="T44" fmla="*/ 163 w 1759"/>
                <a:gd name="T45" fmla="*/ 474 h 1503"/>
                <a:gd name="T46" fmla="*/ 163 w 1759"/>
                <a:gd name="T47" fmla="*/ 474 h 1503"/>
                <a:gd name="T48" fmla="*/ 1042 w 1759"/>
                <a:gd name="T49" fmla="*/ 54 h 1503"/>
                <a:gd name="T50" fmla="*/ 1042 w 1759"/>
                <a:gd name="T51" fmla="*/ 54 h 1503"/>
                <a:gd name="T52" fmla="*/ 1419 w 1759"/>
                <a:gd name="T53" fmla="*/ 124 h 1503"/>
                <a:gd name="T54" fmla="*/ 1419 w 1759"/>
                <a:gd name="T55" fmla="*/ 124 h 1503"/>
                <a:gd name="T56" fmla="*/ 1527 w 1759"/>
                <a:gd name="T57" fmla="*/ 901 h 1503"/>
                <a:gd name="T58" fmla="*/ 1527 w 1759"/>
                <a:gd name="T59" fmla="*/ 901 h 1503"/>
                <a:gd name="T60" fmla="*/ 1130 w 1759"/>
                <a:gd name="T61" fmla="*/ 1246 h 1503"/>
                <a:gd name="T62" fmla="*/ 857 w 1759"/>
                <a:gd name="T63" fmla="*/ 1456 h 1503"/>
                <a:gd name="T64" fmla="*/ 857 w 1759"/>
                <a:gd name="T65" fmla="*/ 1456 h 1503"/>
                <a:gd name="T66" fmla="*/ 665 w 1759"/>
                <a:gd name="T67" fmla="*/ 1431 h 1503"/>
                <a:gd name="T68" fmla="*/ 665 w 1759"/>
                <a:gd name="T69" fmla="*/ 1431 h 1503"/>
                <a:gd name="T70" fmla="*/ 644 w 1759"/>
                <a:gd name="T71" fmla="*/ 1304 h 1503"/>
                <a:gd name="T72" fmla="*/ 644 w 1759"/>
                <a:gd name="T73" fmla="*/ 1304 h 1503"/>
                <a:gd name="T74" fmla="*/ 615 w 1759"/>
                <a:gd name="T75" fmla="*/ 1251 h 1503"/>
                <a:gd name="T76" fmla="*/ 598 w 1759"/>
                <a:gd name="T77" fmla="*/ 1264 h 1503"/>
                <a:gd name="T78" fmla="*/ 598 w 1759"/>
                <a:gd name="T79" fmla="*/ 1264 h 1503"/>
                <a:gd name="T80" fmla="*/ 407 w 1759"/>
                <a:gd name="T81" fmla="*/ 1239 h 1503"/>
                <a:gd name="T82" fmla="*/ 407 w 1759"/>
                <a:gd name="T83" fmla="*/ 1239 h 1503"/>
                <a:gd name="T84" fmla="*/ 420 w 1759"/>
                <a:gd name="T85" fmla="*/ 1058 h 1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9" h="1503">
                  <a:moveTo>
                    <a:pt x="420" y="1058"/>
                  </a:moveTo>
                  <a:lnTo>
                    <a:pt x="420" y="1058"/>
                  </a:lnTo>
                  <a:lnTo>
                    <a:pt x="420" y="1058"/>
                  </a:lnTo>
                  <a:lnTo>
                    <a:pt x="420" y="1058"/>
                  </a:lnTo>
                  <a:cubicBezTo>
                    <a:pt x="445" y="1024"/>
                    <a:pt x="403" y="1024"/>
                    <a:pt x="403" y="1024"/>
                  </a:cubicBezTo>
                  <a:lnTo>
                    <a:pt x="395" y="1031"/>
                  </a:lnTo>
                  <a:lnTo>
                    <a:pt x="395" y="1031"/>
                  </a:lnTo>
                  <a:cubicBezTo>
                    <a:pt x="335" y="1076"/>
                    <a:pt x="249" y="1065"/>
                    <a:pt x="203" y="1005"/>
                  </a:cubicBezTo>
                  <a:lnTo>
                    <a:pt x="203" y="1005"/>
                  </a:lnTo>
                  <a:cubicBezTo>
                    <a:pt x="169" y="961"/>
                    <a:pt x="166" y="904"/>
                    <a:pt x="191" y="857"/>
                  </a:cubicBezTo>
                  <a:lnTo>
                    <a:pt x="191" y="857"/>
                  </a:lnTo>
                  <a:lnTo>
                    <a:pt x="191" y="857"/>
                  </a:lnTo>
                  <a:cubicBezTo>
                    <a:pt x="201" y="815"/>
                    <a:pt x="171" y="797"/>
                    <a:pt x="144" y="788"/>
                  </a:cubicBezTo>
                  <a:lnTo>
                    <a:pt x="144" y="788"/>
                  </a:lnTo>
                  <a:cubicBezTo>
                    <a:pt x="133" y="787"/>
                    <a:pt x="121" y="785"/>
                    <a:pt x="110" y="781"/>
                  </a:cubicBezTo>
                  <a:lnTo>
                    <a:pt x="110" y="781"/>
                  </a:lnTo>
                  <a:cubicBezTo>
                    <a:pt x="109" y="781"/>
                    <a:pt x="109" y="781"/>
                    <a:pt x="109" y="781"/>
                  </a:cubicBezTo>
                  <a:lnTo>
                    <a:pt x="109" y="781"/>
                  </a:lnTo>
                  <a:lnTo>
                    <a:pt x="109" y="781"/>
                  </a:lnTo>
                  <a:cubicBezTo>
                    <a:pt x="85" y="773"/>
                    <a:pt x="63" y="757"/>
                    <a:pt x="46" y="736"/>
                  </a:cubicBezTo>
                  <a:lnTo>
                    <a:pt x="46" y="736"/>
                  </a:lnTo>
                  <a:cubicBezTo>
                    <a:pt x="0" y="676"/>
                    <a:pt x="12" y="590"/>
                    <a:pt x="71" y="544"/>
                  </a:cubicBezTo>
                  <a:lnTo>
                    <a:pt x="163" y="474"/>
                  </a:lnTo>
                  <a:lnTo>
                    <a:pt x="163" y="474"/>
                  </a:lnTo>
                  <a:cubicBezTo>
                    <a:pt x="190" y="432"/>
                    <a:pt x="695" y="108"/>
                    <a:pt x="1042" y="54"/>
                  </a:cubicBezTo>
                  <a:lnTo>
                    <a:pt x="1042" y="54"/>
                  </a:lnTo>
                  <a:cubicBezTo>
                    <a:pt x="1389" y="0"/>
                    <a:pt x="1397" y="95"/>
                    <a:pt x="1419" y="124"/>
                  </a:cubicBezTo>
                  <a:lnTo>
                    <a:pt x="1419" y="124"/>
                  </a:lnTo>
                  <a:cubicBezTo>
                    <a:pt x="1605" y="360"/>
                    <a:pt x="1758" y="545"/>
                    <a:pt x="1527" y="901"/>
                  </a:cubicBezTo>
                  <a:lnTo>
                    <a:pt x="1527" y="901"/>
                  </a:lnTo>
                  <a:cubicBezTo>
                    <a:pt x="1449" y="1020"/>
                    <a:pt x="1306" y="1129"/>
                    <a:pt x="1130" y="1246"/>
                  </a:cubicBezTo>
                  <a:lnTo>
                    <a:pt x="857" y="1456"/>
                  </a:lnTo>
                  <a:lnTo>
                    <a:pt x="857" y="1456"/>
                  </a:lnTo>
                  <a:cubicBezTo>
                    <a:pt x="797" y="1502"/>
                    <a:pt x="711" y="1491"/>
                    <a:pt x="665" y="1431"/>
                  </a:cubicBezTo>
                  <a:lnTo>
                    <a:pt x="665" y="1431"/>
                  </a:lnTo>
                  <a:cubicBezTo>
                    <a:pt x="636" y="1393"/>
                    <a:pt x="630" y="1345"/>
                    <a:pt x="644" y="1304"/>
                  </a:cubicBezTo>
                  <a:lnTo>
                    <a:pt x="644" y="1304"/>
                  </a:lnTo>
                  <a:cubicBezTo>
                    <a:pt x="651" y="1249"/>
                    <a:pt x="615" y="1251"/>
                    <a:pt x="615" y="1251"/>
                  </a:cubicBezTo>
                  <a:lnTo>
                    <a:pt x="598" y="1264"/>
                  </a:lnTo>
                  <a:lnTo>
                    <a:pt x="598" y="1264"/>
                  </a:lnTo>
                  <a:cubicBezTo>
                    <a:pt x="539" y="1310"/>
                    <a:pt x="453" y="1299"/>
                    <a:pt x="407" y="1239"/>
                  </a:cubicBezTo>
                  <a:lnTo>
                    <a:pt x="407" y="1239"/>
                  </a:lnTo>
                  <a:cubicBezTo>
                    <a:pt x="364" y="1184"/>
                    <a:pt x="371" y="1106"/>
                    <a:pt x="420" y="1058"/>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62" name="Freeform 58">
              <a:extLst>
                <a:ext uri="{FF2B5EF4-FFF2-40B4-BE49-F238E27FC236}">
                  <a16:creationId xmlns:a16="http://schemas.microsoft.com/office/drawing/2014/main" id="{DFB85648-F219-064D-86D2-F68373C1FCFE}"/>
                </a:ext>
              </a:extLst>
            </p:cNvPr>
            <p:cNvSpPr>
              <a:spLocks noChangeArrowheads="1"/>
            </p:cNvSpPr>
            <p:nvPr/>
          </p:nvSpPr>
          <p:spPr bwMode="auto">
            <a:xfrm>
              <a:off x="13260300" y="6008312"/>
              <a:ext cx="737357" cy="555899"/>
            </a:xfrm>
            <a:custGeom>
              <a:avLst/>
              <a:gdLst>
                <a:gd name="T0" fmla="*/ 265 w 1130"/>
                <a:gd name="T1" fmla="*/ 850 h 851"/>
                <a:gd name="T2" fmla="*/ 265 w 1130"/>
                <a:gd name="T3" fmla="*/ 850 h 851"/>
                <a:gd name="T4" fmla="*/ 189 w 1130"/>
                <a:gd name="T5" fmla="*/ 316 h 851"/>
                <a:gd name="T6" fmla="*/ 189 w 1130"/>
                <a:gd name="T7" fmla="*/ 316 h 851"/>
                <a:gd name="T8" fmla="*/ 4 w 1130"/>
                <a:gd name="T9" fmla="*/ 107 h 851"/>
                <a:gd name="T10" fmla="*/ 661 w 1130"/>
                <a:gd name="T11" fmla="*/ 0 h 851"/>
                <a:gd name="T12" fmla="*/ 1129 w 1130"/>
                <a:gd name="T13" fmla="*/ 587 h 851"/>
                <a:gd name="T14" fmla="*/ 265 w 1130"/>
                <a:gd name="T15" fmla="*/ 850 h 8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851">
                  <a:moveTo>
                    <a:pt x="265" y="850"/>
                  </a:moveTo>
                  <a:lnTo>
                    <a:pt x="265" y="850"/>
                  </a:lnTo>
                  <a:cubicBezTo>
                    <a:pt x="265" y="850"/>
                    <a:pt x="803" y="268"/>
                    <a:pt x="189" y="316"/>
                  </a:cubicBezTo>
                  <a:lnTo>
                    <a:pt x="189" y="316"/>
                  </a:lnTo>
                  <a:cubicBezTo>
                    <a:pt x="189" y="316"/>
                    <a:pt x="0" y="256"/>
                    <a:pt x="4" y="107"/>
                  </a:cubicBezTo>
                  <a:lnTo>
                    <a:pt x="661" y="0"/>
                  </a:lnTo>
                  <a:lnTo>
                    <a:pt x="1129" y="587"/>
                  </a:lnTo>
                  <a:lnTo>
                    <a:pt x="265" y="850"/>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63" name="Freeform 59">
              <a:extLst>
                <a:ext uri="{FF2B5EF4-FFF2-40B4-BE49-F238E27FC236}">
                  <a16:creationId xmlns:a16="http://schemas.microsoft.com/office/drawing/2014/main" id="{FA9F6551-2935-D34A-85B7-66C03D0D9A73}"/>
                </a:ext>
              </a:extLst>
            </p:cNvPr>
            <p:cNvSpPr>
              <a:spLocks noChangeArrowheads="1"/>
            </p:cNvSpPr>
            <p:nvPr/>
          </p:nvSpPr>
          <p:spPr bwMode="auto">
            <a:xfrm>
              <a:off x="11618527" y="6310745"/>
              <a:ext cx="1149240" cy="982182"/>
            </a:xfrm>
            <a:custGeom>
              <a:avLst/>
              <a:gdLst>
                <a:gd name="T0" fmla="*/ 1338 w 1758"/>
                <a:gd name="T1" fmla="*/ 1058 h 1503"/>
                <a:gd name="T2" fmla="*/ 1338 w 1758"/>
                <a:gd name="T3" fmla="*/ 1058 h 1503"/>
                <a:gd name="T4" fmla="*/ 1338 w 1758"/>
                <a:gd name="T5" fmla="*/ 1058 h 1503"/>
                <a:gd name="T6" fmla="*/ 1338 w 1758"/>
                <a:gd name="T7" fmla="*/ 1058 h 1503"/>
                <a:gd name="T8" fmla="*/ 1355 w 1758"/>
                <a:gd name="T9" fmla="*/ 1024 h 1503"/>
                <a:gd name="T10" fmla="*/ 1363 w 1758"/>
                <a:gd name="T11" fmla="*/ 1031 h 1503"/>
                <a:gd name="T12" fmla="*/ 1363 w 1758"/>
                <a:gd name="T13" fmla="*/ 1031 h 1503"/>
                <a:gd name="T14" fmla="*/ 1555 w 1758"/>
                <a:gd name="T15" fmla="*/ 1005 h 1503"/>
                <a:gd name="T16" fmla="*/ 1555 w 1758"/>
                <a:gd name="T17" fmla="*/ 1005 h 1503"/>
                <a:gd name="T18" fmla="*/ 1566 w 1758"/>
                <a:gd name="T19" fmla="*/ 857 h 1503"/>
                <a:gd name="T20" fmla="*/ 1566 w 1758"/>
                <a:gd name="T21" fmla="*/ 857 h 1503"/>
                <a:gd name="T22" fmla="*/ 1566 w 1758"/>
                <a:gd name="T23" fmla="*/ 857 h 1503"/>
                <a:gd name="T24" fmla="*/ 1613 w 1758"/>
                <a:gd name="T25" fmla="*/ 788 h 1503"/>
                <a:gd name="T26" fmla="*/ 1613 w 1758"/>
                <a:gd name="T27" fmla="*/ 788 h 1503"/>
                <a:gd name="T28" fmla="*/ 1648 w 1758"/>
                <a:gd name="T29" fmla="*/ 781 h 1503"/>
                <a:gd name="T30" fmla="*/ 1648 w 1758"/>
                <a:gd name="T31" fmla="*/ 781 h 1503"/>
                <a:gd name="T32" fmla="*/ 1648 w 1758"/>
                <a:gd name="T33" fmla="*/ 781 h 1503"/>
                <a:gd name="T34" fmla="*/ 1648 w 1758"/>
                <a:gd name="T35" fmla="*/ 781 h 1503"/>
                <a:gd name="T36" fmla="*/ 1648 w 1758"/>
                <a:gd name="T37" fmla="*/ 781 h 1503"/>
                <a:gd name="T38" fmla="*/ 1711 w 1758"/>
                <a:gd name="T39" fmla="*/ 736 h 1503"/>
                <a:gd name="T40" fmla="*/ 1711 w 1758"/>
                <a:gd name="T41" fmla="*/ 736 h 1503"/>
                <a:gd name="T42" fmla="*/ 1687 w 1758"/>
                <a:gd name="T43" fmla="*/ 544 h 1503"/>
                <a:gd name="T44" fmla="*/ 1595 w 1758"/>
                <a:gd name="T45" fmla="*/ 474 h 1503"/>
                <a:gd name="T46" fmla="*/ 1595 w 1758"/>
                <a:gd name="T47" fmla="*/ 474 h 1503"/>
                <a:gd name="T48" fmla="*/ 716 w 1758"/>
                <a:gd name="T49" fmla="*/ 54 h 1503"/>
                <a:gd name="T50" fmla="*/ 716 w 1758"/>
                <a:gd name="T51" fmla="*/ 54 h 1503"/>
                <a:gd name="T52" fmla="*/ 340 w 1758"/>
                <a:gd name="T53" fmla="*/ 124 h 1503"/>
                <a:gd name="T54" fmla="*/ 340 w 1758"/>
                <a:gd name="T55" fmla="*/ 124 h 1503"/>
                <a:gd name="T56" fmla="*/ 232 w 1758"/>
                <a:gd name="T57" fmla="*/ 901 h 1503"/>
                <a:gd name="T58" fmla="*/ 232 w 1758"/>
                <a:gd name="T59" fmla="*/ 901 h 1503"/>
                <a:gd name="T60" fmla="*/ 629 w 1758"/>
                <a:gd name="T61" fmla="*/ 1246 h 1503"/>
                <a:gd name="T62" fmla="*/ 901 w 1758"/>
                <a:gd name="T63" fmla="*/ 1456 h 1503"/>
                <a:gd name="T64" fmla="*/ 901 w 1758"/>
                <a:gd name="T65" fmla="*/ 1456 h 1503"/>
                <a:gd name="T66" fmla="*/ 1092 w 1758"/>
                <a:gd name="T67" fmla="*/ 1431 h 1503"/>
                <a:gd name="T68" fmla="*/ 1092 w 1758"/>
                <a:gd name="T69" fmla="*/ 1431 h 1503"/>
                <a:gd name="T70" fmla="*/ 1113 w 1758"/>
                <a:gd name="T71" fmla="*/ 1304 h 1503"/>
                <a:gd name="T72" fmla="*/ 1113 w 1758"/>
                <a:gd name="T73" fmla="*/ 1304 h 1503"/>
                <a:gd name="T74" fmla="*/ 1143 w 1758"/>
                <a:gd name="T75" fmla="*/ 1251 h 1503"/>
                <a:gd name="T76" fmla="*/ 1159 w 1758"/>
                <a:gd name="T77" fmla="*/ 1264 h 1503"/>
                <a:gd name="T78" fmla="*/ 1159 w 1758"/>
                <a:gd name="T79" fmla="*/ 1264 h 1503"/>
                <a:gd name="T80" fmla="*/ 1351 w 1758"/>
                <a:gd name="T81" fmla="*/ 1239 h 1503"/>
                <a:gd name="T82" fmla="*/ 1351 w 1758"/>
                <a:gd name="T83" fmla="*/ 1239 h 1503"/>
                <a:gd name="T84" fmla="*/ 1338 w 1758"/>
                <a:gd name="T85" fmla="*/ 1058 h 1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8" h="1503">
                  <a:moveTo>
                    <a:pt x="1338" y="1058"/>
                  </a:moveTo>
                  <a:lnTo>
                    <a:pt x="1338" y="1058"/>
                  </a:lnTo>
                  <a:lnTo>
                    <a:pt x="1338" y="1058"/>
                  </a:lnTo>
                  <a:lnTo>
                    <a:pt x="1338" y="1058"/>
                  </a:lnTo>
                  <a:cubicBezTo>
                    <a:pt x="1312" y="1024"/>
                    <a:pt x="1355" y="1024"/>
                    <a:pt x="1355" y="1024"/>
                  </a:cubicBezTo>
                  <a:lnTo>
                    <a:pt x="1363" y="1031"/>
                  </a:lnTo>
                  <a:lnTo>
                    <a:pt x="1363" y="1031"/>
                  </a:lnTo>
                  <a:cubicBezTo>
                    <a:pt x="1423" y="1076"/>
                    <a:pt x="1509" y="1065"/>
                    <a:pt x="1555" y="1005"/>
                  </a:cubicBezTo>
                  <a:lnTo>
                    <a:pt x="1555" y="1005"/>
                  </a:lnTo>
                  <a:cubicBezTo>
                    <a:pt x="1589" y="961"/>
                    <a:pt x="1592" y="904"/>
                    <a:pt x="1566" y="857"/>
                  </a:cubicBezTo>
                  <a:lnTo>
                    <a:pt x="1566" y="857"/>
                  </a:lnTo>
                  <a:lnTo>
                    <a:pt x="1566" y="857"/>
                  </a:lnTo>
                  <a:cubicBezTo>
                    <a:pt x="1557" y="815"/>
                    <a:pt x="1587" y="797"/>
                    <a:pt x="1613" y="788"/>
                  </a:cubicBezTo>
                  <a:lnTo>
                    <a:pt x="1613" y="788"/>
                  </a:lnTo>
                  <a:cubicBezTo>
                    <a:pt x="1625" y="787"/>
                    <a:pt x="1637" y="785"/>
                    <a:pt x="1648" y="781"/>
                  </a:cubicBezTo>
                  <a:lnTo>
                    <a:pt x="1648" y="781"/>
                  </a:lnTo>
                  <a:lnTo>
                    <a:pt x="1648" y="781"/>
                  </a:lnTo>
                  <a:lnTo>
                    <a:pt x="1648" y="781"/>
                  </a:lnTo>
                  <a:lnTo>
                    <a:pt x="1648" y="781"/>
                  </a:lnTo>
                  <a:cubicBezTo>
                    <a:pt x="1673" y="773"/>
                    <a:pt x="1694" y="757"/>
                    <a:pt x="1711" y="736"/>
                  </a:cubicBezTo>
                  <a:lnTo>
                    <a:pt x="1711" y="736"/>
                  </a:lnTo>
                  <a:cubicBezTo>
                    <a:pt x="1757" y="676"/>
                    <a:pt x="1746" y="590"/>
                    <a:pt x="1687" y="544"/>
                  </a:cubicBezTo>
                  <a:lnTo>
                    <a:pt x="1595" y="474"/>
                  </a:lnTo>
                  <a:lnTo>
                    <a:pt x="1595" y="474"/>
                  </a:lnTo>
                  <a:cubicBezTo>
                    <a:pt x="1568" y="432"/>
                    <a:pt x="1063" y="108"/>
                    <a:pt x="716" y="54"/>
                  </a:cubicBezTo>
                  <a:lnTo>
                    <a:pt x="716" y="54"/>
                  </a:lnTo>
                  <a:cubicBezTo>
                    <a:pt x="370" y="0"/>
                    <a:pt x="363" y="95"/>
                    <a:pt x="340" y="124"/>
                  </a:cubicBezTo>
                  <a:lnTo>
                    <a:pt x="340" y="124"/>
                  </a:lnTo>
                  <a:cubicBezTo>
                    <a:pt x="153" y="360"/>
                    <a:pt x="0" y="545"/>
                    <a:pt x="232" y="901"/>
                  </a:cubicBezTo>
                  <a:lnTo>
                    <a:pt x="232" y="901"/>
                  </a:lnTo>
                  <a:cubicBezTo>
                    <a:pt x="310" y="1020"/>
                    <a:pt x="453" y="1129"/>
                    <a:pt x="629" y="1246"/>
                  </a:cubicBezTo>
                  <a:lnTo>
                    <a:pt x="901" y="1456"/>
                  </a:lnTo>
                  <a:lnTo>
                    <a:pt x="901" y="1456"/>
                  </a:lnTo>
                  <a:cubicBezTo>
                    <a:pt x="961" y="1502"/>
                    <a:pt x="1046" y="1491"/>
                    <a:pt x="1092" y="1431"/>
                  </a:cubicBezTo>
                  <a:lnTo>
                    <a:pt x="1092" y="1431"/>
                  </a:lnTo>
                  <a:cubicBezTo>
                    <a:pt x="1121" y="1393"/>
                    <a:pt x="1128" y="1345"/>
                    <a:pt x="1113" y="1304"/>
                  </a:cubicBezTo>
                  <a:lnTo>
                    <a:pt x="1113" y="1304"/>
                  </a:lnTo>
                  <a:cubicBezTo>
                    <a:pt x="1107" y="1249"/>
                    <a:pt x="1143" y="1251"/>
                    <a:pt x="1143" y="1251"/>
                  </a:cubicBezTo>
                  <a:lnTo>
                    <a:pt x="1159" y="1264"/>
                  </a:lnTo>
                  <a:lnTo>
                    <a:pt x="1159" y="1264"/>
                  </a:lnTo>
                  <a:cubicBezTo>
                    <a:pt x="1219" y="1310"/>
                    <a:pt x="1305" y="1299"/>
                    <a:pt x="1351" y="1239"/>
                  </a:cubicBezTo>
                  <a:lnTo>
                    <a:pt x="1351" y="1239"/>
                  </a:lnTo>
                  <a:cubicBezTo>
                    <a:pt x="1393" y="1184"/>
                    <a:pt x="1386" y="1106"/>
                    <a:pt x="1338" y="1058"/>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4" name="Freeform 60">
              <a:extLst>
                <a:ext uri="{FF2B5EF4-FFF2-40B4-BE49-F238E27FC236}">
                  <a16:creationId xmlns:a16="http://schemas.microsoft.com/office/drawing/2014/main" id="{3E4442B3-EE6B-8E4C-B2E3-E8315629CDB1}"/>
                </a:ext>
              </a:extLst>
            </p:cNvPr>
            <p:cNvSpPr>
              <a:spLocks noChangeArrowheads="1"/>
            </p:cNvSpPr>
            <p:nvPr/>
          </p:nvSpPr>
          <p:spPr bwMode="auto">
            <a:xfrm>
              <a:off x="11840310" y="6008312"/>
              <a:ext cx="737357" cy="555899"/>
            </a:xfrm>
            <a:custGeom>
              <a:avLst/>
              <a:gdLst>
                <a:gd name="T0" fmla="*/ 863 w 1128"/>
                <a:gd name="T1" fmla="*/ 850 h 851"/>
                <a:gd name="T2" fmla="*/ 863 w 1128"/>
                <a:gd name="T3" fmla="*/ 850 h 851"/>
                <a:gd name="T4" fmla="*/ 939 w 1128"/>
                <a:gd name="T5" fmla="*/ 316 h 851"/>
                <a:gd name="T6" fmla="*/ 939 w 1128"/>
                <a:gd name="T7" fmla="*/ 316 h 851"/>
                <a:gd name="T8" fmla="*/ 1123 w 1128"/>
                <a:gd name="T9" fmla="*/ 107 h 851"/>
                <a:gd name="T10" fmla="*/ 466 w 1128"/>
                <a:gd name="T11" fmla="*/ 0 h 851"/>
                <a:gd name="T12" fmla="*/ 0 w 1128"/>
                <a:gd name="T13" fmla="*/ 587 h 851"/>
                <a:gd name="T14" fmla="*/ 863 w 1128"/>
                <a:gd name="T15" fmla="*/ 850 h 8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8" h="851">
                  <a:moveTo>
                    <a:pt x="863" y="850"/>
                  </a:moveTo>
                  <a:lnTo>
                    <a:pt x="863" y="850"/>
                  </a:lnTo>
                  <a:cubicBezTo>
                    <a:pt x="863" y="850"/>
                    <a:pt x="326" y="268"/>
                    <a:pt x="939" y="316"/>
                  </a:cubicBezTo>
                  <a:lnTo>
                    <a:pt x="939" y="316"/>
                  </a:lnTo>
                  <a:cubicBezTo>
                    <a:pt x="939" y="316"/>
                    <a:pt x="1127" y="256"/>
                    <a:pt x="1123" y="107"/>
                  </a:cubicBezTo>
                  <a:lnTo>
                    <a:pt x="466" y="0"/>
                  </a:lnTo>
                  <a:lnTo>
                    <a:pt x="0" y="587"/>
                  </a:lnTo>
                  <a:lnTo>
                    <a:pt x="863" y="85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5" name="Freeform 61">
              <a:extLst>
                <a:ext uri="{FF2B5EF4-FFF2-40B4-BE49-F238E27FC236}">
                  <a16:creationId xmlns:a16="http://schemas.microsoft.com/office/drawing/2014/main" id="{D472BA4C-C9F9-D649-9A4E-9FA4F149EEE7}"/>
                </a:ext>
              </a:extLst>
            </p:cNvPr>
            <p:cNvSpPr>
              <a:spLocks noChangeArrowheads="1"/>
            </p:cNvSpPr>
            <p:nvPr/>
          </p:nvSpPr>
          <p:spPr bwMode="auto">
            <a:xfrm>
              <a:off x="13954451" y="6411555"/>
              <a:ext cx="1578406" cy="1111797"/>
            </a:xfrm>
            <a:custGeom>
              <a:avLst/>
              <a:gdLst>
                <a:gd name="T0" fmla="*/ 338 w 2417"/>
                <a:gd name="T1" fmla="*/ 0 h 1700"/>
                <a:gd name="T2" fmla="*/ 1809 w 2417"/>
                <a:gd name="T3" fmla="*/ 446 h 1700"/>
                <a:gd name="T4" fmla="*/ 1809 w 2417"/>
                <a:gd name="T5" fmla="*/ 446 h 1700"/>
                <a:gd name="T6" fmla="*/ 2323 w 2417"/>
                <a:gd name="T7" fmla="*/ 1219 h 1700"/>
                <a:gd name="T8" fmla="*/ 2323 w 2417"/>
                <a:gd name="T9" fmla="*/ 1219 h 1700"/>
                <a:gd name="T10" fmla="*/ 1472 w 2417"/>
                <a:gd name="T11" fmla="*/ 1587 h 1700"/>
                <a:gd name="T12" fmla="*/ 1471 w 2417"/>
                <a:gd name="T13" fmla="*/ 1590 h 1700"/>
                <a:gd name="T14" fmla="*/ 0 w 2417"/>
                <a:gd name="T15" fmla="*/ 1145 h 1700"/>
                <a:gd name="T16" fmla="*/ 338 w 2417"/>
                <a:gd name="T17" fmla="*/ 0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7" h="1700">
                  <a:moveTo>
                    <a:pt x="338" y="0"/>
                  </a:moveTo>
                  <a:lnTo>
                    <a:pt x="1809" y="446"/>
                  </a:lnTo>
                  <a:lnTo>
                    <a:pt x="1809" y="446"/>
                  </a:lnTo>
                  <a:cubicBezTo>
                    <a:pt x="2186" y="558"/>
                    <a:pt x="2416" y="903"/>
                    <a:pt x="2323" y="1219"/>
                  </a:cubicBezTo>
                  <a:lnTo>
                    <a:pt x="2323" y="1219"/>
                  </a:lnTo>
                  <a:cubicBezTo>
                    <a:pt x="2230" y="1534"/>
                    <a:pt x="1849" y="1699"/>
                    <a:pt x="1472" y="1587"/>
                  </a:cubicBezTo>
                  <a:lnTo>
                    <a:pt x="1471" y="1590"/>
                  </a:lnTo>
                  <a:lnTo>
                    <a:pt x="0" y="1145"/>
                  </a:lnTo>
                  <a:lnTo>
                    <a:pt x="338"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6" name="Freeform 62">
              <a:extLst>
                <a:ext uri="{FF2B5EF4-FFF2-40B4-BE49-F238E27FC236}">
                  <a16:creationId xmlns:a16="http://schemas.microsoft.com/office/drawing/2014/main" id="{75C4575F-270A-1440-98AF-6F892DD238EB}"/>
                </a:ext>
              </a:extLst>
            </p:cNvPr>
            <p:cNvSpPr>
              <a:spLocks noChangeArrowheads="1"/>
            </p:cNvSpPr>
            <p:nvPr/>
          </p:nvSpPr>
          <p:spPr bwMode="auto">
            <a:xfrm>
              <a:off x="10253263" y="6411555"/>
              <a:ext cx="1578406" cy="1111797"/>
            </a:xfrm>
            <a:custGeom>
              <a:avLst/>
              <a:gdLst>
                <a:gd name="T0" fmla="*/ 2078 w 2416"/>
                <a:gd name="T1" fmla="*/ 0 h 1700"/>
                <a:gd name="T2" fmla="*/ 607 w 2416"/>
                <a:gd name="T3" fmla="*/ 446 h 1700"/>
                <a:gd name="T4" fmla="*/ 607 w 2416"/>
                <a:gd name="T5" fmla="*/ 446 h 1700"/>
                <a:gd name="T6" fmla="*/ 93 w 2416"/>
                <a:gd name="T7" fmla="*/ 1219 h 1700"/>
                <a:gd name="T8" fmla="*/ 93 w 2416"/>
                <a:gd name="T9" fmla="*/ 1219 h 1700"/>
                <a:gd name="T10" fmla="*/ 943 w 2416"/>
                <a:gd name="T11" fmla="*/ 1587 h 1700"/>
                <a:gd name="T12" fmla="*/ 944 w 2416"/>
                <a:gd name="T13" fmla="*/ 1590 h 1700"/>
                <a:gd name="T14" fmla="*/ 2415 w 2416"/>
                <a:gd name="T15" fmla="*/ 1145 h 1700"/>
                <a:gd name="T16" fmla="*/ 2078 w 2416"/>
                <a:gd name="T17" fmla="*/ 0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6" h="1700">
                  <a:moveTo>
                    <a:pt x="2078" y="0"/>
                  </a:moveTo>
                  <a:lnTo>
                    <a:pt x="607" y="446"/>
                  </a:lnTo>
                  <a:lnTo>
                    <a:pt x="607" y="446"/>
                  </a:lnTo>
                  <a:cubicBezTo>
                    <a:pt x="229" y="558"/>
                    <a:pt x="0" y="903"/>
                    <a:pt x="93" y="1219"/>
                  </a:cubicBezTo>
                  <a:lnTo>
                    <a:pt x="93" y="1219"/>
                  </a:lnTo>
                  <a:cubicBezTo>
                    <a:pt x="186" y="1534"/>
                    <a:pt x="567" y="1699"/>
                    <a:pt x="943" y="1587"/>
                  </a:cubicBezTo>
                  <a:lnTo>
                    <a:pt x="944" y="1590"/>
                  </a:lnTo>
                  <a:lnTo>
                    <a:pt x="2415" y="1145"/>
                  </a:lnTo>
                  <a:lnTo>
                    <a:pt x="2078"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7" name="Freeform 63">
              <a:extLst>
                <a:ext uri="{FF2B5EF4-FFF2-40B4-BE49-F238E27FC236}">
                  <a16:creationId xmlns:a16="http://schemas.microsoft.com/office/drawing/2014/main" id="{02C564DA-6AC7-3B44-B02B-693E9636A25E}"/>
                </a:ext>
              </a:extLst>
            </p:cNvPr>
            <p:cNvSpPr>
              <a:spLocks noChangeArrowheads="1"/>
            </p:cNvSpPr>
            <p:nvPr/>
          </p:nvSpPr>
          <p:spPr bwMode="auto">
            <a:xfrm>
              <a:off x="11206644" y="2511626"/>
              <a:ext cx="3499568" cy="792084"/>
            </a:xfrm>
            <a:custGeom>
              <a:avLst/>
              <a:gdLst>
                <a:gd name="T0" fmla="*/ 5358 w 5359"/>
                <a:gd name="T1" fmla="*/ 946 h 1214"/>
                <a:gd name="T2" fmla="*/ 5358 w 5359"/>
                <a:gd name="T3" fmla="*/ 946 h 1214"/>
                <a:gd name="T4" fmla="*/ 5092 w 5359"/>
                <a:gd name="T5" fmla="*/ 1213 h 1214"/>
                <a:gd name="T6" fmla="*/ 267 w 5359"/>
                <a:gd name="T7" fmla="*/ 1213 h 1214"/>
                <a:gd name="T8" fmla="*/ 267 w 5359"/>
                <a:gd name="T9" fmla="*/ 1213 h 1214"/>
                <a:gd name="T10" fmla="*/ 0 w 5359"/>
                <a:gd name="T11" fmla="*/ 946 h 1214"/>
                <a:gd name="T12" fmla="*/ 0 w 5359"/>
                <a:gd name="T13" fmla="*/ 267 h 1214"/>
                <a:gd name="T14" fmla="*/ 0 w 5359"/>
                <a:gd name="T15" fmla="*/ 267 h 1214"/>
                <a:gd name="T16" fmla="*/ 267 w 5359"/>
                <a:gd name="T17" fmla="*/ 0 h 1214"/>
                <a:gd name="T18" fmla="*/ 5092 w 5359"/>
                <a:gd name="T19" fmla="*/ 0 h 1214"/>
                <a:gd name="T20" fmla="*/ 5092 w 5359"/>
                <a:gd name="T21" fmla="*/ 0 h 1214"/>
                <a:gd name="T22" fmla="*/ 5358 w 5359"/>
                <a:gd name="T23" fmla="*/ 267 h 1214"/>
                <a:gd name="T24" fmla="*/ 5358 w 5359"/>
                <a:gd name="T25" fmla="*/ 946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59" h="1214">
                  <a:moveTo>
                    <a:pt x="5358" y="946"/>
                  </a:moveTo>
                  <a:lnTo>
                    <a:pt x="5358" y="946"/>
                  </a:lnTo>
                  <a:cubicBezTo>
                    <a:pt x="5358" y="1093"/>
                    <a:pt x="5239" y="1213"/>
                    <a:pt x="5092" y="1213"/>
                  </a:cubicBezTo>
                  <a:lnTo>
                    <a:pt x="267" y="1213"/>
                  </a:lnTo>
                  <a:lnTo>
                    <a:pt x="267" y="1213"/>
                  </a:lnTo>
                  <a:cubicBezTo>
                    <a:pt x="120" y="1213"/>
                    <a:pt x="0" y="1093"/>
                    <a:pt x="0" y="946"/>
                  </a:cubicBezTo>
                  <a:lnTo>
                    <a:pt x="0" y="267"/>
                  </a:lnTo>
                  <a:lnTo>
                    <a:pt x="0" y="267"/>
                  </a:lnTo>
                  <a:cubicBezTo>
                    <a:pt x="0" y="120"/>
                    <a:pt x="120" y="0"/>
                    <a:pt x="267" y="0"/>
                  </a:cubicBezTo>
                  <a:lnTo>
                    <a:pt x="5092" y="0"/>
                  </a:lnTo>
                  <a:lnTo>
                    <a:pt x="5092" y="0"/>
                  </a:lnTo>
                  <a:cubicBezTo>
                    <a:pt x="5239" y="0"/>
                    <a:pt x="5358" y="120"/>
                    <a:pt x="5358" y="267"/>
                  </a:cubicBezTo>
                  <a:lnTo>
                    <a:pt x="5358" y="946"/>
                  </a:ln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68" name="Freeform 64">
              <a:extLst>
                <a:ext uri="{FF2B5EF4-FFF2-40B4-BE49-F238E27FC236}">
                  <a16:creationId xmlns:a16="http://schemas.microsoft.com/office/drawing/2014/main" id="{8A133F29-445C-744B-A48C-252ECBD78FBA}"/>
                </a:ext>
              </a:extLst>
            </p:cNvPr>
            <p:cNvSpPr>
              <a:spLocks noChangeArrowheads="1"/>
            </p:cNvSpPr>
            <p:nvPr/>
          </p:nvSpPr>
          <p:spPr bwMode="auto">
            <a:xfrm>
              <a:off x="12917542" y="2511626"/>
              <a:ext cx="1788669" cy="792084"/>
            </a:xfrm>
            <a:custGeom>
              <a:avLst/>
              <a:gdLst>
                <a:gd name="T0" fmla="*/ 2473 w 2740"/>
                <a:gd name="T1" fmla="*/ 0 h 1214"/>
                <a:gd name="T2" fmla="*/ 0 w 2740"/>
                <a:gd name="T3" fmla="*/ 0 h 1214"/>
                <a:gd name="T4" fmla="*/ 0 w 2740"/>
                <a:gd name="T5" fmla="*/ 1213 h 1214"/>
                <a:gd name="T6" fmla="*/ 2473 w 2740"/>
                <a:gd name="T7" fmla="*/ 1213 h 1214"/>
                <a:gd name="T8" fmla="*/ 2473 w 2740"/>
                <a:gd name="T9" fmla="*/ 1213 h 1214"/>
                <a:gd name="T10" fmla="*/ 2739 w 2740"/>
                <a:gd name="T11" fmla="*/ 946 h 1214"/>
                <a:gd name="T12" fmla="*/ 2739 w 2740"/>
                <a:gd name="T13" fmla="*/ 267 h 1214"/>
                <a:gd name="T14" fmla="*/ 2739 w 2740"/>
                <a:gd name="T15" fmla="*/ 267 h 1214"/>
                <a:gd name="T16" fmla="*/ 2473 w 2740"/>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0" h="1214">
                  <a:moveTo>
                    <a:pt x="2473" y="0"/>
                  </a:moveTo>
                  <a:lnTo>
                    <a:pt x="0" y="0"/>
                  </a:lnTo>
                  <a:lnTo>
                    <a:pt x="0" y="1213"/>
                  </a:lnTo>
                  <a:lnTo>
                    <a:pt x="2473" y="1213"/>
                  </a:lnTo>
                  <a:lnTo>
                    <a:pt x="2473" y="1213"/>
                  </a:lnTo>
                  <a:cubicBezTo>
                    <a:pt x="2620" y="1213"/>
                    <a:pt x="2739" y="1093"/>
                    <a:pt x="2739" y="946"/>
                  </a:cubicBezTo>
                  <a:lnTo>
                    <a:pt x="2739" y="267"/>
                  </a:lnTo>
                  <a:lnTo>
                    <a:pt x="2739" y="267"/>
                  </a:lnTo>
                  <a:cubicBezTo>
                    <a:pt x="2739" y="120"/>
                    <a:pt x="2620" y="0"/>
                    <a:pt x="2473" y="0"/>
                  </a:cubicBez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69" name="Freeform 65">
              <a:extLst>
                <a:ext uri="{FF2B5EF4-FFF2-40B4-BE49-F238E27FC236}">
                  <a16:creationId xmlns:a16="http://schemas.microsoft.com/office/drawing/2014/main" id="{6B9140EB-BCA5-5144-A2CF-8E2BD1C653AD}"/>
                </a:ext>
              </a:extLst>
            </p:cNvPr>
            <p:cNvSpPr>
              <a:spLocks noChangeArrowheads="1"/>
            </p:cNvSpPr>
            <p:nvPr/>
          </p:nvSpPr>
          <p:spPr bwMode="auto">
            <a:xfrm>
              <a:off x="11318976" y="2307125"/>
              <a:ext cx="3274903" cy="1408467"/>
            </a:xfrm>
            <a:custGeom>
              <a:avLst/>
              <a:gdLst>
                <a:gd name="T0" fmla="*/ 5013 w 5014"/>
                <a:gd name="T1" fmla="*/ 1906 h 2156"/>
                <a:gd name="T2" fmla="*/ 5013 w 5014"/>
                <a:gd name="T3" fmla="*/ 1906 h 2156"/>
                <a:gd name="T4" fmla="*/ 4763 w 5014"/>
                <a:gd name="T5" fmla="*/ 2155 h 2156"/>
                <a:gd name="T6" fmla="*/ 250 w 5014"/>
                <a:gd name="T7" fmla="*/ 2155 h 2156"/>
                <a:gd name="T8" fmla="*/ 250 w 5014"/>
                <a:gd name="T9" fmla="*/ 2155 h 2156"/>
                <a:gd name="T10" fmla="*/ 0 w 5014"/>
                <a:gd name="T11" fmla="*/ 1906 h 2156"/>
                <a:gd name="T12" fmla="*/ 0 w 5014"/>
                <a:gd name="T13" fmla="*/ 250 h 2156"/>
                <a:gd name="T14" fmla="*/ 0 w 5014"/>
                <a:gd name="T15" fmla="*/ 250 h 2156"/>
                <a:gd name="T16" fmla="*/ 250 w 5014"/>
                <a:gd name="T17" fmla="*/ 0 h 2156"/>
                <a:gd name="T18" fmla="*/ 4763 w 5014"/>
                <a:gd name="T19" fmla="*/ 0 h 2156"/>
                <a:gd name="T20" fmla="*/ 4763 w 5014"/>
                <a:gd name="T21" fmla="*/ 0 h 2156"/>
                <a:gd name="T22" fmla="*/ 5013 w 5014"/>
                <a:gd name="T23" fmla="*/ 250 h 2156"/>
                <a:gd name="T24" fmla="*/ 5013 w 5014"/>
                <a:gd name="T25" fmla="*/ 1906 h 2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4" h="2156">
                  <a:moveTo>
                    <a:pt x="5013" y="1906"/>
                  </a:moveTo>
                  <a:lnTo>
                    <a:pt x="5013" y="1906"/>
                  </a:lnTo>
                  <a:cubicBezTo>
                    <a:pt x="5013" y="2043"/>
                    <a:pt x="4900" y="2155"/>
                    <a:pt x="4763" y="2155"/>
                  </a:cubicBezTo>
                  <a:lnTo>
                    <a:pt x="250" y="2155"/>
                  </a:lnTo>
                  <a:lnTo>
                    <a:pt x="250" y="2155"/>
                  </a:lnTo>
                  <a:cubicBezTo>
                    <a:pt x="113" y="2155"/>
                    <a:pt x="0" y="2043"/>
                    <a:pt x="0" y="1906"/>
                  </a:cubicBezTo>
                  <a:lnTo>
                    <a:pt x="0" y="250"/>
                  </a:lnTo>
                  <a:lnTo>
                    <a:pt x="0" y="250"/>
                  </a:lnTo>
                  <a:cubicBezTo>
                    <a:pt x="0" y="112"/>
                    <a:pt x="113" y="0"/>
                    <a:pt x="250" y="0"/>
                  </a:cubicBezTo>
                  <a:lnTo>
                    <a:pt x="4763" y="0"/>
                  </a:lnTo>
                  <a:lnTo>
                    <a:pt x="4763" y="0"/>
                  </a:lnTo>
                  <a:cubicBezTo>
                    <a:pt x="4900" y="0"/>
                    <a:pt x="5013" y="112"/>
                    <a:pt x="5013" y="250"/>
                  </a:cubicBezTo>
                  <a:lnTo>
                    <a:pt x="5013" y="1906"/>
                  </a:ln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0" name="Freeform 66">
              <a:extLst>
                <a:ext uri="{FF2B5EF4-FFF2-40B4-BE49-F238E27FC236}">
                  <a16:creationId xmlns:a16="http://schemas.microsoft.com/office/drawing/2014/main" id="{6EC7A76A-5FBE-9140-B08A-2BEAC835AF4B}"/>
                </a:ext>
              </a:extLst>
            </p:cNvPr>
            <p:cNvSpPr>
              <a:spLocks noChangeArrowheads="1"/>
            </p:cNvSpPr>
            <p:nvPr/>
          </p:nvSpPr>
          <p:spPr bwMode="auto">
            <a:xfrm>
              <a:off x="12954988" y="2307125"/>
              <a:ext cx="1638891" cy="1408467"/>
            </a:xfrm>
            <a:custGeom>
              <a:avLst/>
              <a:gdLst>
                <a:gd name="T0" fmla="*/ 2257 w 2508"/>
                <a:gd name="T1" fmla="*/ 0 h 2156"/>
                <a:gd name="T2" fmla="*/ 0 w 2508"/>
                <a:gd name="T3" fmla="*/ 0 h 2156"/>
                <a:gd name="T4" fmla="*/ 0 w 2508"/>
                <a:gd name="T5" fmla="*/ 2155 h 2156"/>
                <a:gd name="T6" fmla="*/ 2257 w 2508"/>
                <a:gd name="T7" fmla="*/ 2155 h 2156"/>
                <a:gd name="T8" fmla="*/ 2257 w 2508"/>
                <a:gd name="T9" fmla="*/ 2155 h 2156"/>
                <a:gd name="T10" fmla="*/ 2507 w 2508"/>
                <a:gd name="T11" fmla="*/ 1906 h 2156"/>
                <a:gd name="T12" fmla="*/ 2507 w 2508"/>
                <a:gd name="T13" fmla="*/ 250 h 2156"/>
                <a:gd name="T14" fmla="*/ 2507 w 2508"/>
                <a:gd name="T15" fmla="*/ 250 h 2156"/>
                <a:gd name="T16" fmla="*/ 2257 w 2508"/>
                <a:gd name="T17" fmla="*/ 0 h 2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8" h="2156">
                  <a:moveTo>
                    <a:pt x="2257" y="0"/>
                  </a:moveTo>
                  <a:lnTo>
                    <a:pt x="0" y="0"/>
                  </a:lnTo>
                  <a:lnTo>
                    <a:pt x="0" y="2155"/>
                  </a:lnTo>
                  <a:lnTo>
                    <a:pt x="2257" y="2155"/>
                  </a:lnTo>
                  <a:lnTo>
                    <a:pt x="2257" y="2155"/>
                  </a:lnTo>
                  <a:cubicBezTo>
                    <a:pt x="2394" y="2155"/>
                    <a:pt x="2507" y="2043"/>
                    <a:pt x="2507" y="1906"/>
                  </a:cubicBezTo>
                  <a:lnTo>
                    <a:pt x="2507" y="250"/>
                  </a:lnTo>
                  <a:lnTo>
                    <a:pt x="2507" y="250"/>
                  </a:lnTo>
                  <a:cubicBezTo>
                    <a:pt x="2507" y="112"/>
                    <a:pt x="2394" y="0"/>
                    <a:pt x="2257" y="0"/>
                  </a:cubicBez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71" name="Freeform 67">
              <a:extLst>
                <a:ext uri="{FF2B5EF4-FFF2-40B4-BE49-F238E27FC236}">
                  <a16:creationId xmlns:a16="http://schemas.microsoft.com/office/drawing/2014/main" id="{6F3AA1CD-1524-9D41-8F0D-23CE7A4C6CEB}"/>
                </a:ext>
              </a:extLst>
            </p:cNvPr>
            <p:cNvSpPr>
              <a:spLocks noChangeArrowheads="1"/>
            </p:cNvSpPr>
            <p:nvPr/>
          </p:nvSpPr>
          <p:spPr bwMode="auto">
            <a:xfrm>
              <a:off x="14124390" y="2546188"/>
              <a:ext cx="230424" cy="230424"/>
            </a:xfrm>
            <a:custGeom>
              <a:avLst/>
              <a:gdLst>
                <a:gd name="T0" fmla="*/ 353 w 354"/>
                <a:gd name="T1" fmla="*/ 176 h 353"/>
                <a:gd name="T2" fmla="*/ 353 w 354"/>
                <a:gd name="T3" fmla="*/ 176 h 353"/>
                <a:gd name="T4" fmla="*/ 177 w 354"/>
                <a:gd name="T5" fmla="*/ 352 h 353"/>
                <a:gd name="T6" fmla="*/ 177 w 354"/>
                <a:gd name="T7" fmla="*/ 352 h 353"/>
                <a:gd name="T8" fmla="*/ 0 w 354"/>
                <a:gd name="T9" fmla="*/ 176 h 353"/>
                <a:gd name="T10" fmla="*/ 0 w 354"/>
                <a:gd name="T11" fmla="*/ 176 h 353"/>
                <a:gd name="T12" fmla="*/ 177 w 354"/>
                <a:gd name="T13" fmla="*/ 0 h 353"/>
                <a:gd name="T14" fmla="*/ 177 w 354"/>
                <a:gd name="T15" fmla="*/ 0 h 353"/>
                <a:gd name="T16" fmla="*/ 353 w 354"/>
                <a:gd name="T17" fmla="*/ 17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3">
                  <a:moveTo>
                    <a:pt x="353" y="176"/>
                  </a:moveTo>
                  <a:lnTo>
                    <a:pt x="353" y="176"/>
                  </a:lnTo>
                  <a:cubicBezTo>
                    <a:pt x="353" y="273"/>
                    <a:pt x="274" y="352"/>
                    <a:pt x="177" y="352"/>
                  </a:cubicBezTo>
                  <a:lnTo>
                    <a:pt x="177" y="352"/>
                  </a:lnTo>
                  <a:cubicBezTo>
                    <a:pt x="79" y="352"/>
                    <a:pt x="0" y="273"/>
                    <a:pt x="0" y="176"/>
                  </a:cubicBezTo>
                  <a:lnTo>
                    <a:pt x="0" y="176"/>
                  </a:lnTo>
                  <a:cubicBezTo>
                    <a:pt x="0" y="79"/>
                    <a:pt x="79" y="0"/>
                    <a:pt x="177" y="0"/>
                  </a:cubicBezTo>
                  <a:lnTo>
                    <a:pt x="177" y="0"/>
                  </a:lnTo>
                  <a:cubicBezTo>
                    <a:pt x="274" y="0"/>
                    <a:pt x="353" y="79"/>
                    <a:pt x="353" y="176"/>
                  </a:cubicBez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grpSp>
      <p:sp>
        <p:nvSpPr>
          <p:cNvPr id="72" name="TextBox 71">
            <a:extLst>
              <a:ext uri="{FF2B5EF4-FFF2-40B4-BE49-F238E27FC236}">
                <a16:creationId xmlns:a16="http://schemas.microsoft.com/office/drawing/2014/main" id="{DDC5DC25-D851-4145-93FE-AFC925497FD5}"/>
              </a:ext>
            </a:extLst>
          </p:cNvPr>
          <p:cNvSpPr txBox="1"/>
          <p:nvPr/>
        </p:nvSpPr>
        <p:spPr>
          <a:xfrm>
            <a:off x="13774650" y="601412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3" name="Subtitle 2">
            <a:extLst>
              <a:ext uri="{FF2B5EF4-FFF2-40B4-BE49-F238E27FC236}">
                <a16:creationId xmlns:a16="http://schemas.microsoft.com/office/drawing/2014/main" id="{1A844455-F4C7-984C-880F-23081FA41668}"/>
              </a:ext>
            </a:extLst>
          </p:cNvPr>
          <p:cNvSpPr txBox="1">
            <a:spLocks/>
          </p:cNvSpPr>
          <p:nvPr/>
        </p:nvSpPr>
        <p:spPr>
          <a:xfrm>
            <a:off x="13774651" y="6699620"/>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74" name="Oval 73">
            <a:extLst>
              <a:ext uri="{FF2B5EF4-FFF2-40B4-BE49-F238E27FC236}">
                <a16:creationId xmlns:a16="http://schemas.microsoft.com/office/drawing/2014/main" id="{324C217F-4057-4141-9DD7-296B38A455E6}"/>
              </a:ext>
            </a:extLst>
          </p:cNvPr>
          <p:cNvSpPr>
            <a:spLocks noChangeAspect="1"/>
          </p:cNvSpPr>
          <p:nvPr/>
        </p:nvSpPr>
        <p:spPr>
          <a:xfrm>
            <a:off x="11708877" y="6061801"/>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5" name="TextBox 74">
            <a:extLst>
              <a:ext uri="{FF2B5EF4-FFF2-40B4-BE49-F238E27FC236}">
                <a16:creationId xmlns:a16="http://schemas.microsoft.com/office/drawing/2014/main" id="{441FBC51-585E-D542-8944-3EF5D1306409}"/>
              </a:ext>
            </a:extLst>
          </p:cNvPr>
          <p:cNvSpPr txBox="1"/>
          <p:nvPr/>
        </p:nvSpPr>
        <p:spPr>
          <a:xfrm>
            <a:off x="12172810" y="11211462"/>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76" name="Subtitle 2">
            <a:extLst>
              <a:ext uri="{FF2B5EF4-FFF2-40B4-BE49-F238E27FC236}">
                <a16:creationId xmlns:a16="http://schemas.microsoft.com/office/drawing/2014/main" id="{C162C22F-DA77-7B41-A0E4-240A4E922686}"/>
              </a:ext>
            </a:extLst>
          </p:cNvPr>
          <p:cNvSpPr txBox="1">
            <a:spLocks/>
          </p:cNvSpPr>
          <p:nvPr/>
        </p:nvSpPr>
        <p:spPr>
          <a:xfrm>
            <a:off x="12172811" y="11896962"/>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77" name="Oval 76">
            <a:extLst>
              <a:ext uri="{FF2B5EF4-FFF2-40B4-BE49-F238E27FC236}">
                <a16:creationId xmlns:a16="http://schemas.microsoft.com/office/drawing/2014/main" id="{C3CA825A-E7F5-8849-B153-EAA8DFCD6EB0}"/>
              </a:ext>
            </a:extLst>
          </p:cNvPr>
          <p:cNvSpPr>
            <a:spLocks noChangeAspect="1"/>
          </p:cNvSpPr>
          <p:nvPr/>
        </p:nvSpPr>
        <p:spPr>
          <a:xfrm>
            <a:off x="10107037" y="1122746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8" name="TextBox 77">
            <a:extLst>
              <a:ext uri="{FF2B5EF4-FFF2-40B4-BE49-F238E27FC236}">
                <a16:creationId xmlns:a16="http://schemas.microsoft.com/office/drawing/2014/main" id="{0B7F7A2F-C7F5-8F4A-A6E1-98B9595ABB1D}"/>
              </a:ext>
            </a:extLst>
          </p:cNvPr>
          <p:cNvSpPr txBox="1"/>
          <p:nvPr/>
        </p:nvSpPr>
        <p:spPr>
          <a:xfrm>
            <a:off x="14575571" y="3415449"/>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79" name="Subtitle 2">
            <a:extLst>
              <a:ext uri="{FF2B5EF4-FFF2-40B4-BE49-F238E27FC236}">
                <a16:creationId xmlns:a16="http://schemas.microsoft.com/office/drawing/2014/main" id="{4BFEABDF-5441-C241-8827-80717951530A}"/>
              </a:ext>
            </a:extLst>
          </p:cNvPr>
          <p:cNvSpPr txBox="1">
            <a:spLocks/>
          </p:cNvSpPr>
          <p:nvPr/>
        </p:nvSpPr>
        <p:spPr>
          <a:xfrm>
            <a:off x="14575572" y="4100949"/>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80" name="Oval 79">
            <a:extLst>
              <a:ext uri="{FF2B5EF4-FFF2-40B4-BE49-F238E27FC236}">
                <a16:creationId xmlns:a16="http://schemas.microsoft.com/office/drawing/2014/main" id="{19B0BE92-054A-604A-8210-42D2F9E39276}"/>
              </a:ext>
            </a:extLst>
          </p:cNvPr>
          <p:cNvSpPr>
            <a:spLocks noChangeAspect="1"/>
          </p:cNvSpPr>
          <p:nvPr/>
        </p:nvSpPr>
        <p:spPr>
          <a:xfrm>
            <a:off x="12509798" y="3440828"/>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1" name="TextBox 80">
            <a:extLst>
              <a:ext uri="{FF2B5EF4-FFF2-40B4-BE49-F238E27FC236}">
                <a16:creationId xmlns:a16="http://schemas.microsoft.com/office/drawing/2014/main" id="{4C306E14-1FFF-5640-8F25-2B4FBB8ECDF9}"/>
              </a:ext>
            </a:extLst>
          </p:cNvPr>
          <p:cNvSpPr txBox="1"/>
          <p:nvPr/>
        </p:nvSpPr>
        <p:spPr>
          <a:xfrm>
            <a:off x="12973730" y="8612791"/>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82" name="Subtitle 2">
            <a:extLst>
              <a:ext uri="{FF2B5EF4-FFF2-40B4-BE49-F238E27FC236}">
                <a16:creationId xmlns:a16="http://schemas.microsoft.com/office/drawing/2014/main" id="{D528D2A2-A4B3-D04D-A44E-29B8DFD75B21}"/>
              </a:ext>
            </a:extLst>
          </p:cNvPr>
          <p:cNvSpPr txBox="1">
            <a:spLocks/>
          </p:cNvSpPr>
          <p:nvPr/>
        </p:nvSpPr>
        <p:spPr>
          <a:xfrm>
            <a:off x="12973731" y="9298291"/>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83" name="Oval 82">
            <a:extLst>
              <a:ext uri="{FF2B5EF4-FFF2-40B4-BE49-F238E27FC236}">
                <a16:creationId xmlns:a16="http://schemas.microsoft.com/office/drawing/2014/main" id="{2BDAC69A-B427-DA43-A2A1-7691A6CA850E}"/>
              </a:ext>
            </a:extLst>
          </p:cNvPr>
          <p:cNvSpPr>
            <a:spLocks noChangeAspect="1"/>
          </p:cNvSpPr>
          <p:nvPr/>
        </p:nvSpPr>
        <p:spPr>
          <a:xfrm>
            <a:off x="10907957" y="8628795"/>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4" name="Freeform 630">
            <a:extLst>
              <a:ext uri="{FF2B5EF4-FFF2-40B4-BE49-F238E27FC236}">
                <a16:creationId xmlns:a16="http://schemas.microsoft.com/office/drawing/2014/main" id="{2CE5A1A9-574F-A945-9495-2A2A096E4910}"/>
              </a:ext>
            </a:extLst>
          </p:cNvPr>
          <p:cNvSpPr>
            <a:spLocks noChangeAspect="1"/>
          </p:cNvSpPr>
          <p:nvPr/>
        </p:nvSpPr>
        <p:spPr bwMode="auto">
          <a:xfrm>
            <a:off x="12926263" y="3845255"/>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85" name="Freeform 631">
            <a:extLst>
              <a:ext uri="{FF2B5EF4-FFF2-40B4-BE49-F238E27FC236}">
                <a16:creationId xmlns:a16="http://schemas.microsoft.com/office/drawing/2014/main" id="{6C609C2B-475D-A24C-9F3A-EC07639D43B9}"/>
              </a:ext>
            </a:extLst>
          </p:cNvPr>
          <p:cNvSpPr>
            <a:spLocks noChangeAspect="1"/>
          </p:cNvSpPr>
          <p:nvPr/>
        </p:nvSpPr>
        <p:spPr bwMode="auto">
          <a:xfrm>
            <a:off x="10399833" y="11590304"/>
            <a:ext cx="987176" cy="847092"/>
          </a:xfrm>
          <a:custGeom>
            <a:avLst/>
            <a:gdLst>
              <a:gd name="T0" fmla="*/ 502583 w 212659"/>
              <a:gd name="T1" fmla="*/ 401651 h 182199"/>
              <a:gd name="T2" fmla="*/ 471075 w 212659"/>
              <a:gd name="T3" fmla="*/ 570713 h 182199"/>
              <a:gd name="T4" fmla="*/ 439567 w 212659"/>
              <a:gd name="T5" fmla="*/ 401651 h 182199"/>
              <a:gd name="T6" fmla="*/ 337348 w 212659"/>
              <a:gd name="T7" fmla="*/ 331399 h 182199"/>
              <a:gd name="T8" fmla="*/ 411627 w 212659"/>
              <a:gd name="T9" fmla="*/ 580501 h 182199"/>
              <a:gd name="T10" fmla="*/ 346933 w 212659"/>
              <a:gd name="T11" fmla="*/ 580501 h 182199"/>
              <a:gd name="T12" fmla="*/ 337348 w 212659"/>
              <a:gd name="T13" fmla="*/ 397338 h 182199"/>
              <a:gd name="T14" fmla="*/ 326566 w 212659"/>
              <a:gd name="T15" fmla="*/ 459611 h 182199"/>
              <a:gd name="T16" fmla="*/ 263068 w 212659"/>
              <a:gd name="T17" fmla="*/ 459611 h 182199"/>
              <a:gd name="T18" fmla="*/ 337348 w 212659"/>
              <a:gd name="T19" fmla="*/ 331399 h 182199"/>
              <a:gd name="T20" fmla="*/ 482096 w 212659"/>
              <a:gd name="T21" fmla="*/ 289988 h 182199"/>
              <a:gd name="T22" fmla="*/ 426097 w 212659"/>
              <a:gd name="T23" fmla="*/ 326264 h 182199"/>
              <a:gd name="T24" fmla="*/ 232534 w 212659"/>
              <a:gd name="T25" fmla="*/ 383096 h 182199"/>
              <a:gd name="T26" fmla="*/ 199665 w 212659"/>
              <a:gd name="T27" fmla="*/ 581410 h 182199"/>
              <a:gd name="T28" fmla="*/ 166796 w 212659"/>
              <a:gd name="T29" fmla="*/ 383096 h 182199"/>
              <a:gd name="T30" fmla="*/ 67170 w 212659"/>
              <a:gd name="T31" fmla="*/ 155007 h 182199"/>
              <a:gd name="T32" fmla="*/ 61109 w 212659"/>
              <a:gd name="T33" fmla="*/ 222711 h 182199"/>
              <a:gd name="T34" fmla="*/ 16253 w 212659"/>
              <a:gd name="T35" fmla="*/ 234590 h 182199"/>
              <a:gd name="T36" fmla="*/ 21101 w 212659"/>
              <a:gd name="T37" fmla="*/ 163320 h 182199"/>
              <a:gd name="T38" fmla="*/ 214428 w 212659"/>
              <a:gd name="T39" fmla="*/ 131405 h 182199"/>
              <a:gd name="T40" fmla="*/ 242648 w 212659"/>
              <a:gd name="T41" fmla="*/ 190674 h 182199"/>
              <a:gd name="T42" fmla="*/ 126083 w 212659"/>
              <a:gd name="T43" fmla="*/ 484608 h 182199"/>
              <a:gd name="T44" fmla="*/ 59826 w 212659"/>
              <a:gd name="T45" fmla="*/ 484608 h 182199"/>
              <a:gd name="T46" fmla="*/ 214428 w 212659"/>
              <a:gd name="T47" fmla="*/ 131405 h 182199"/>
              <a:gd name="T48" fmla="*/ 609499 w 212659"/>
              <a:gd name="T49" fmla="*/ 382254 h 182199"/>
              <a:gd name="T50" fmla="*/ 576522 w 212659"/>
              <a:gd name="T51" fmla="*/ 602780 h 182199"/>
              <a:gd name="T52" fmla="*/ 543549 w 212659"/>
              <a:gd name="T53" fmla="*/ 382254 h 182199"/>
              <a:gd name="T54" fmla="*/ 300506 w 212659"/>
              <a:gd name="T55" fmla="*/ 139799 h 182199"/>
              <a:gd name="T56" fmla="*/ 334464 w 212659"/>
              <a:gd name="T57" fmla="*/ 0 h 182199"/>
              <a:gd name="T58" fmla="*/ 683731 w 212659"/>
              <a:gd name="T59" fmla="*/ 415705 h 182199"/>
              <a:gd name="T60" fmla="*/ 334464 w 212659"/>
              <a:gd name="T61" fmla="*/ 65637 h 182199"/>
              <a:gd name="T62" fmla="*/ 102833 w 212659"/>
              <a:gd name="T63" fmla="*/ 119122 h 182199"/>
              <a:gd name="T64" fmla="*/ 334464 w 212659"/>
              <a:gd name="T65" fmla="*/ 0 h 1821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2659" h="182199">
                <a:moveTo>
                  <a:pt x="139821" y="109537"/>
                </a:moveTo>
                <a:cubicBezTo>
                  <a:pt x="144670" y="109537"/>
                  <a:pt x="149173" y="113872"/>
                  <a:pt x="149173" y="119290"/>
                </a:cubicBezTo>
                <a:lnTo>
                  <a:pt x="149173" y="159748"/>
                </a:lnTo>
                <a:cubicBezTo>
                  <a:pt x="149173" y="165166"/>
                  <a:pt x="144670" y="169501"/>
                  <a:pt x="139821" y="169501"/>
                </a:cubicBezTo>
                <a:cubicBezTo>
                  <a:pt x="134625" y="169501"/>
                  <a:pt x="130469" y="165166"/>
                  <a:pt x="130469" y="159748"/>
                </a:cubicBezTo>
                <a:lnTo>
                  <a:pt x="130469" y="119290"/>
                </a:lnTo>
                <a:cubicBezTo>
                  <a:pt x="130469" y="113872"/>
                  <a:pt x="134625" y="109537"/>
                  <a:pt x="139821" y="109537"/>
                </a:cubicBezTo>
                <a:close/>
                <a:moveTo>
                  <a:pt x="100129" y="98425"/>
                </a:moveTo>
                <a:cubicBezTo>
                  <a:pt x="112219" y="98425"/>
                  <a:pt x="122176" y="108579"/>
                  <a:pt x="122176" y="120910"/>
                </a:cubicBezTo>
                <a:lnTo>
                  <a:pt x="122176" y="172408"/>
                </a:lnTo>
                <a:cubicBezTo>
                  <a:pt x="122176" y="177847"/>
                  <a:pt x="117909" y="182199"/>
                  <a:pt x="112575" y="182199"/>
                </a:cubicBezTo>
                <a:cubicBezTo>
                  <a:pt x="107241" y="182199"/>
                  <a:pt x="102974" y="177847"/>
                  <a:pt x="102974" y="172408"/>
                </a:cubicBezTo>
                <a:lnTo>
                  <a:pt x="102974" y="120910"/>
                </a:lnTo>
                <a:cubicBezTo>
                  <a:pt x="102974" y="119459"/>
                  <a:pt x="101551" y="118009"/>
                  <a:pt x="100129" y="118009"/>
                </a:cubicBezTo>
                <a:cubicBezTo>
                  <a:pt x="98351" y="118009"/>
                  <a:pt x="96929" y="119459"/>
                  <a:pt x="96929" y="120910"/>
                </a:cubicBezTo>
                <a:lnTo>
                  <a:pt x="96929" y="136504"/>
                </a:lnTo>
                <a:cubicBezTo>
                  <a:pt x="96929" y="141582"/>
                  <a:pt x="93017" y="146296"/>
                  <a:pt x="87327" y="146296"/>
                </a:cubicBezTo>
                <a:cubicBezTo>
                  <a:pt x="82349" y="146296"/>
                  <a:pt x="78082" y="141582"/>
                  <a:pt x="78082" y="136504"/>
                </a:cubicBezTo>
                <a:lnTo>
                  <a:pt x="78082" y="120910"/>
                </a:lnTo>
                <a:cubicBezTo>
                  <a:pt x="78082" y="108579"/>
                  <a:pt x="88039" y="98425"/>
                  <a:pt x="100129" y="98425"/>
                </a:cubicBezTo>
                <a:close/>
                <a:moveTo>
                  <a:pt x="100455" y="63500"/>
                </a:moveTo>
                <a:cubicBezTo>
                  <a:pt x="117437" y="63500"/>
                  <a:pt x="133336" y="71760"/>
                  <a:pt x="143092" y="86126"/>
                </a:cubicBezTo>
                <a:cubicBezTo>
                  <a:pt x="145983" y="90435"/>
                  <a:pt x="144537" y="96541"/>
                  <a:pt x="140201" y="99773"/>
                </a:cubicBezTo>
                <a:cubicBezTo>
                  <a:pt x="135504" y="102646"/>
                  <a:pt x="129723" y="101209"/>
                  <a:pt x="126471" y="96900"/>
                </a:cubicBezTo>
                <a:cubicBezTo>
                  <a:pt x="121051" y="87921"/>
                  <a:pt x="110933" y="82893"/>
                  <a:pt x="100455" y="82893"/>
                </a:cubicBezTo>
                <a:cubicBezTo>
                  <a:pt x="83111" y="82893"/>
                  <a:pt x="69019" y="96541"/>
                  <a:pt x="69019" y="113779"/>
                </a:cubicBezTo>
                <a:lnTo>
                  <a:pt x="69019" y="162981"/>
                </a:lnTo>
                <a:cubicBezTo>
                  <a:pt x="69019" y="168368"/>
                  <a:pt x="64683" y="172678"/>
                  <a:pt x="59263" y="172678"/>
                </a:cubicBezTo>
                <a:cubicBezTo>
                  <a:pt x="53843" y="172678"/>
                  <a:pt x="49507" y="168368"/>
                  <a:pt x="49507" y="162981"/>
                </a:cubicBezTo>
                <a:lnTo>
                  <a:pt x="49507" y="113779"/>
                </a:lnTo>
                <a:cubicBezTo>
                  <a:pt x="49507" y="85766"/>
                  <a:pt x="72271" y="63500"/>
                  <a:pt x="100455" y="63500"/>
                </a:cubicBezTo>
                <a:close/>
                <a:moveTo>
                  <a:pt x="19937" y="46037"/>
                </a:moveTo>
                <a:cubicBezTo>
                  <a:pt x="24255" y="49212"/>
                  <a:pt x="25334" y="54856"/>
                  <a:pt x="22455" y="59090"/>
                </a:cubicBezTo>
                <a:cubicBezTo>
                  <a:pt x="20656" y="61559"/>
                  <a:pt x="19577" y="63676"/>
                  <a:pt x="18138" y="66145"/>
                </a:cubicBezTo>
                <a:cubicBezTo>
                  <a:pt x="16338" y="68967"/>
                  <a:pt x="13100" y="71084"/>
                  <a:pt x="9502" y="71084"/>
                </a:cubicBezTo>
                <a:cubicBezTo>
                  <a:pt x="8062" y="71084"/>
                  <a:pt x="6263" y="70731"/>
                  <a:pt x="4824" y="69673"/>
                </a:cubicBezTo>
                <a:cubicBezTo>
                  <a:pt x="146" y="67204"/>
                  <a:pt x="-1293" y="61206"/>
                  <a:pt x="1226" y="56620"/>
                </a:cubicBezTo>
                <a:cubicBezTo>
                  <a:pt x="2665" y="54151"/>
                  <a:pt x="4464" y="50976"/>
                  <a:pt x="6263" y="48506"/>
                </a:cubicBezTo>
                <a:cubicBezTo>
                  <a:pt x="9502" y="43920"/>
                  <a:pt x="15619" y="42862"/>
                  <a:pt x="19937" y="46037"/>
                </a:cubicBezTo>
                <a:close/>
                <a:moveTo>
                  <a:pt x="63645" y="39027"/>
                </a:moveTo>
                <a:cubicBezTo>
                  <a:pt x="68379" y="36512"/>
                  <a:pt x="74206" y="38667"/>
                  <a:pt x="76755" y="43338"/>
                </a:cubicBezTo>
                <a:cubicBezTo>
                  <a:pt x="79305" y="48367"/>
                  <a:pt x="77120" y="54115"/>
                  <a:pt x="72021" y="56630"/>
                </a:cubicBezTo>
                <a:cubicBezTo>
                  <a:pt x="50898" y="67048"/>
                  <a:pt x="37423" y="88244"/>
                  <a:pt x="37423" y="111955"/>
                </a:cubicBezTo>
                <a:lnTo>
                  <a:pt x="37423" y="143928"/>
                </a:lnTo>
                <a:cubicBezTo>
                  <a:pt x="37423" y="149317"/>
                  <a:pt x="32689" y="153628"/>
                  <a:pt x="27226" y="153628"/>
                </a:cubicBezTo>
                <a:cubicBezTo>
                  <a:pt x="22127" y="153628"/>
                  <a:pt x="17757" y="149317"/>
                  <a:pt x="17757" y="143928"/>
                </a:cubicBezTo>
                <a:lnTo>
                  <a:pt x="17757" y="111955"/>
                </a:lnTo>
                <a:cubicBezTo>
                  <a:pt x="17757" y="80700"/>
                  <a:pt x="35238" y="53037"/>
                  <a:pt x="63645" y="39027"/>
                </a:cubicBezTo>
                <a:close/>
                <a:moveTo>
                  <a:pt x="98981" y="31750"/>
                </a:moveTo>
                <a:cubicBezTo>
                  <a:pt x="143932" y="31750"/>
                  <a:pt x="180907" y="68297"/>
                  <a:pt x="180907" y="113529"/>
                </a:cubicBezTo>
                <a:lnTo>
                  <a:pt x="180907" y="169255"/>
                </a:lnTo>
                <a:cubicBezTo>
                  <a:pt x="180907" y="174683"/>
                  <a:pt x="176557" y="179025"/>
                  <a:pt x="171119" y="179025"/>
                </a:cubicBezTo>
                <a:cubicBezTo>
                  <a:pt x="165682" y="179025"/>
                  <a:pt x="161332" y="174683"/>
                  <a:pt x="161332" y="169255"/>
                </a:cubicBezTo>
                <a:lnTo>
                  <a:pt x="161332" y="113529"/>
                </a:lnTo>
                <a:cubicBezTo>
                  <a:pt x="161332" y="79153"/>
                  <a:pt x="133419" y="51290"/>
                  <a:pt x="98981" y="51290"/>
                </a:cubicBezTo>
                <a:cubicBezTo>
                  <a:pt x="93544" y="51290"/>
                  <a:pt x="89194" y="46948"/>
                  <a:pt x="89194" y="41520"/>
                </a:cubicBezTo>
                <a:cubicBezTo>
                  <a:pt x="89194" y="36092"/>
                  <a:pt x="93544" y="31750"/>
                  <a:pt x="98981" y="31750"/>
                </a:cubicBezTo>
                <a:close/>
                <a:moveTo>
                  <a:pt x="99273" y="0"/>
                </a:moveTo>
                <a:cubicBezTo>
                  <a:pt x="161546" y="0"/>
                  <a:pt x="212659" y="50902"/>
                  <a:pt x="212659" y="113717"/>
                </a:cubicBezTo>
                <a:cubicBezTo>
                  <a:pt x="212659" y="119132"/>
                  <a:pt x="208340" y="123464"/>
                  <a:pt x="202940" y="123464"/>
                </a:cubicBezTo>
                <a:cubicBezTo>
                  <a:pt x="197541" y="123464"/>
                  <a:pt x="193222" y="119132"/>
                  <a:pt x="193222" y="113717"/>
                </a:cubicBezTo>
                <a:cubicBezTo>
                  <a:pt x="193222" y="61732"/>
                  <a:pt x="151107" y="19494"/>
                  <a:pt x="99273" y="19494"/>
                </a:cubicBezTo>
                <a:cubicBezTo>
                  <a:pt x="79475" y="19494"/>
                  <a:pt x="60038" y="25631"/>
                  <a:pt x="44200" y="37184"/>
                </a:cubicBezTo>
                <a:cubicBezTo>
                  <a:pt x="39880" y="40433"/>
                  <a:pt x="33761" y="39350"/>
                  <a:pt x="30522" y="35379"/>
                </a:cubicBezTo>
                <a:cubicBezTo>
                  <a:pt x="27282" y="30685"/>
                  <a:pt x="28362" y="24548"/>
                  <a:pt x="32681" y="21660"/>
                </a:cubicBezTo>
                <a:cubicBezTo>
                  <a:pt x="52119" y="7220"/>
                  <a:pt x="75156" y="0"/>
                  <a:pt x="9927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86" name="Freeform 621">
            <a:extLst>
              <a:ext uri="{FF2B5EF4-FFF2-40B4-BE49-F238E27FC236}">
                <a16:creationId xmlns:a16="http://schemas.microsoft.com/office/drawing/2014/main" id="{C10394C0-6D15-E848-AA4B-80798E3FAE76}"/>
              </a:ext>
            </a:extLst>
          </p:cNvPr>
          <p:cNvSpPr>
            <a:spLocks noChangeAspect="1"/>
          </p:cNvSpPr>
          <p:nvPr/>
        </p:nvSpPr>
        <p:spPr bwMode="auto">
          <a:xfrm>
            <a:off x="11376955" y="8996011"/>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87" name="Freeform 624">
            <a:extLst>
              <a:ext uri="{FF2B5EF4-FFF2-40B4-BE49-F238E27FC236}">
                <a16:creationId xmlns:a16="http://schemas.microsoft.com/office/drawing/2014/main" id="{72AE9B7E-321E-EE4B-B3DF-E239EBCCF3AE}"/>
              </a:ext>
            </a:extLst>
          </p:cNvPr>
          <p:cNvSpPr>
            <a:spLocks noChangeAspect="1"/>
          </p:cNvSpPr>
          <p:nvPr/>
        </p:nvSpPr>
        <p:spPr bwMode="auto">
          <a:xfrm>
            <a:off x="12100172" y="6628926"/>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49707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2A1502-70FC-5A44-83F4-3B43E95C7D68}"/>
              </a:ext>
            </a:extLst>
          </p:cNvPr>
          <p:cNvGrpSpPr/>
          <p:nvPr/>
        </p:nvGrpSpPr>
        <p:grpSpPr>
          <a:xfrm>
            <a:off x="15141905" y="2233031"/>
            <a:ext cx="7699998" cy="13976711"/>
            <a:chOff x="9991156" y="512696"/>
            <a:chExt cx="6840719" cy="12416984"/>
          </a:xfrm>
        </p:grpSpPr>
        <p:sp>
          <p:nvSpPr>
            <p:cNvPr id="3" name="Freeform 1">
              <a:extLst>
                <a:ext uri="{FF2B5EF4-FFF2-40B4-BE49-F238E27FC236}">
                  <a16:creationId xmlns:a16="http://schemas.microsoft.com/office/drawing/2014/main" id="{09984D85-B73D-C44C-92AC-EF4CE98A5F14}"/>
                </a:ext>
              </a:extLst>
            </p:cNvPr>
            <p:cNvSpPr>
              <a:spLocks noChangeArrowheads="1"/>
            </p:cNvSpPr>
            <p:nvPr/>
          </p:nvSpPr>
          <p:spPr bwMode="auto">
            <a:xfrm>
              <a:off x="10521132" y="2572113"/>
              <a:ext cx="1019627" cy="3565814"/>
            </a:xfrm>
            <a:custGeom>
              <a:avLst/>
              <a:gdLst>
                <a:gd name="T0" fmla="*/ 90 w 1563"/>
                <a:gd name="T1" fmla="*/ 5459 h 5460"/>
                <a:gd name="T2" fmla="*/ 90 w 1563"/>
                <a:gd name="T3" fmla="*/ 541 h 5460"/>
                <a:gd name="T4" fmla="*/ 90 w 1563"/>
                <a:gd name="T5" fmla="*/ 541 h 5460"/>
                <a:gd name="T6" fmla="*/ 614 w 1563"/>
                <a:gd name="T7" fmla="*/ 89 h 5460"/>
                <a:gd name="T8" fmla="*/ 1562 w 1563"/>
                <a:gd name="T9" fmla="*/ 89 h 5460"/>
                <a:gd name="T10" fmla="*/ 1562 w 1563"/>
                <a:gd name="T11" fmla="*/ 0 h 5460"/>
                <a:gd name="T12" fmla="*/ 614 w 1563"/>
                <a:gd name="T13" fmla="*/ 0 h 5460"/>
                <a:gd name="T14" fmla="*/ 614 w 1563"/>
                <a:gd name="T15" fmla="*/ 0 h 5460"/>
                <a:gd name="T16" fmla="*/ 80 w 1563"/>
                <a:gd name="T17" fmla="*/ 270 h 5460"/>
                <a:gd name="T18" fmla="*/ 80 w 1563"/>
                <a:gd name="T19" fmla="*/ 270 h 5460"/>
                <a:gd name="T20" fmla="*/ 0 w 1563"/>
                <a:gd name="T21" fmla="*/ 540 h 5460"/>
                <a:gd name="T22" fmla="*/ 0 w 1563"/>
                <a:gd name="T23" fmla="*/ 5459 h 5460"/>
                <a:gd name="T24" fmla="*/ 90 w 1563"/>
                <a:gd name="T25" fmla="*/ 5459 h 5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3" h="5460">
                  <a:moveTo>
                    <a:pt x="90" y="5459"/>
                  </a:moveTo>
                  <a:lnTo>
                    <a:pt x="90" y="541"/>
                  </a:lnTo>
                  <a:lnTo>
                    <a:pt x="90" y="541"/>
                  </a:lnTo>
                  <a:cubicBezTo>
                    <a:pt x="90" y="523"/>
                    <a:pt x="104" y="89"/>
                    <a:pt x="614" y="89"/>
                  </a:cubicBezTo>
                  <a:lnTo>
                    <a:pt x="1562" y="89"/>
                  </a:lnTo>
                  <a:lnTo>
                    <a:pt x="1562" y="0"/>
                  </a:lnTo>
                  <a:lnTo>
                    <a:pt x="614" y="0"/>
                  </a:lnTo>
                  <a:lnTo>
                    <a:pt x="614" y="0"/>
                  </a:lnTo>
                  <a:cubicBezTo>
                    <a:pt x="302" y="0"/>
                    <a:pt x="151" y="147"/>
                    <a:pt x="80" y="270"/>
                  </a:cubicBezTo>
                  <a:lnTo>
                    <a:pt x="80" y="270"/>
                  </a:lnTo>
                  <a:cubicBezTo>
                    <a:pt x="3" y="404"/>
                    <a:pt x="0" y="535"/>
                    <a:pt x="0" y="540"/>
                  </a:cubicBezTo>
                  <a:lnTo>
                    <a:pt x="0" y="5459"/>
                  </a:lnTo>
                  <a:lnTo>
                    <a:pt x="90" y="5459"/>
                  </a:ln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4" name="Freeform 2">
              <a:extLst>
                <a:ext uri="{FF2B5EF4-FFF2-40B4-BE49-F238E27FC236}">
                  <a16:creationId xmlns:a16="http://schemas.microsoft.com/office/drawing/2014/main" id="{84A887FD-8A30-7047-A79A-AC5FD58AB60F}"/>
                </a:ext>
              </a:extLst>
            </p:cNvPr>
            <p:cNvSpPr>
              <a:spLocks noChangeArrowheads="1"/>
            </p:cNvSpPr>
            <p:nvPr/>
          </p:nvSpPr>
          <p:spPr bwMode="auto">
            <a:xfrm>
              <a:off x="10411679" y="7984200"/>
              <a:ext cx="970663" cy="1169403"/>
            </a:xfrm>
            <a:custGeom>
              <a:avLst/>
              <a:gdLst>
                <a:gd name="T0" fmla="*/ 192 w 1486"/>
                <a:gd name="T1" fmla="*/ 1511 h 1790"/>
                <a:gd name="T2" fmla="*/ 250 w 1486"/>
                <a:gd name="T3" fmla="*/ 1698 h 1790"/>
                <a:gd name="T4" fmla="*/ 250 w 1486"/>
                <a:gd name="T5" fmla="*/ 1698 h 1790"/>
                <a:gd name="T6" fmla="*/ 387 w 1486"/>
                <a:gd name="T7" fmla="*/ 1770 h 1790"/>
                <a:gd name="T8" fmla="*/ 387 w 1486"/>
                <a:gd name="T9" fmla="*/ 1770 h 1790"/>
                <a:gd name="T10" fmla="*/ 463 w 1486"/>
                <a:gd name="T11" fmla="*/ 1681 h 1790"/>
                <a:gd name="T12" fmla="*/ 463 w 1486"/>
                <a:gd name="T13" fmla="*/ 1681 h 1790"/>
                <a:gd name="T14" fmla="*/ 463 w 1486"/>
                <a:gd name="T15" fmla="*/ 1681 h 1790"/>
                <a:gd name="T16" fmla="*/ 463 w 1486"/>
                <a:gd name="T17" fmla="*/ 1681 h 1790"/>
                <a:gd name="T18" fmla="*/ 531 w 1486"/>
                <a:gd name="T19" fmla="*/ 1694 h 1790"/>
                <a:gd name="T20" fmla="*/ 531 w 1486"/>
                <a:gd name="T21" fmla="*/ 1694 h 1790"/>
                <a:gd name="T22" fmla="*/ 668 w 1486"/>
                <a:gd name="T23" fmla="*/ 1766 h 1790"/>
                <a:gd name="T24" fmla="*/ 668 w 1486"/>
                <a:gd name="T25" fmla="*/ 1766 h 1790"/>
                <a:gd name="T26" fmla="*/ 744 w 1486"/>
                <a:gd name="T27" fmla="*/ 1645 h 1790"/>
                <a:gd name="T28" fmla="*/ 744 w 1486"/>
                <a:gd name="T29" fmla="*/ 1645 h 1790"/>
                <a:gd name="T30" fmla="*/ 744 w 1486"/>
                <a:gd name="T31" fmla="*/ 1645 h 1790"/>
                <a:gd name="T32" fmla="*/ 799 w 1486"/>
                <a:gd name="T33" fmla="*/ 1643 h 1790"/>
                <a:gd name="T34" fmla="*/ 799 w 1486"/>
                <a:gd name="T35" fmla="*/ 1643 h 1790"/>
                <a:gd name="T36" fmla="*/ 799 w 1486"/>
                <a:gd name="T37" fmla="*/ 1643 h 1790"/>
                <a:gd name="T38" fmla="*/ 799 w 1486"/>
                <a:gd name="T39" fmla="*/ 1643 h 1790"/>
                <a:gd name="T40" fmla="*/ 931 w 1486"/>
                <a:gd name="T41" fmla="*/ 1702 h 1790"/>
                <a:gd name="T42" fmla="*/ 931 w 1486"/>
                <a:gd name="T43" fmla="*/ 1702 h 1790"/>
                <a:gd name="T44" fmla="*/ 1008 w 1486"/>
                <a:gd name="T45" fmla="*/ 1594 h 1790"/>
                <a:gd name="T46" fmla="*/ 1008 w 1486"/>
                <a:gd name="T47" fmla="*/ 1594 h 1790"/>
                <a:gd name="T48" fmla="*/ 1008 w 1486"/>
                <a:gd name="T49" fmla="*/ 1594 h 1790"/>
                <a:gd name="T50" fmla="*/ 1076 w 1486"/>
                <a:gd name="T51" fmla="*/ 1566 h 1790"/>
                <a:gd name="T52" fmla="*/ 1076 w 1486"/>
                <a:gd name="T53" fmla="*/ 1566 h 1790"/>
                <a:gd name="T54" fmla="*/ 1076 w 1486"/>
                <a:gd name="T55" fmla="*/ 1566 h 1790"/>
                <a:gd name="T56" fmla="*/ 1178 w 1486"/>
                <a:gd name="T57" fmla="*/ 1587 h 1790"/>
                <a:gd name="T58" fmla="*/ 1178 w 1486"/>
                <a:gd name="T59" fmla="*/ 1587 h 1790"/>
                <a:gd name="T60" fmla="*/ 1250 w 1486"/>
                <a:gd name="T61" fmla="*/ 1450 h 1790"/>
                <a:gd name="T62" fmla="*/ 1250 w 1486"/>
                <a:gd name="T63" fmla="*/ 1450 h 1790"/>
                <a:gd name="T64" fmla="*/ 1323 w 1486"/>
                <a:gd name="T65" fmla="*/ 1371 h 1790"/>
                <a:gd name="T66" fmla="*/ 1323 w 1486"/>
                <a:gd name="T67" fmla="*/ 1371 h 1790"/>
                <a:gd name="T68" fmla="*/ 1323 w 1486"/>
                <a:gd name="T69" fmla="*/ 1370 h 1790"/>
                <a:gd name="T70" fmla="*/ 1323 w 1486"/>
                <a:gd name="T71" fmla="*/ 1370 h 1790"/>
                <a:gd name="T72" fmla="*/ 1394 w 1486"/>
                <a:gd name="T73" fmla="*/ 1373 h 1790"/>
                <a:gd name="T74" fmla="*/ 1394 w 1486"/>
                <a:gd name="T75" fmla="*/ 1373 h 1790"/>
                <a:gd name="T76" fmla="*/ 1467 w 1486"/>
                <a:gd name="T77" fmla="*/ 1236 h 1790"/>
                <a:gd name="T78" fmla="*/ 1412 w 1486"/>
                <a:gd name="T79" fmla="*/ 1060 h 1790"/>
                <a:gd name="T80" fmla="*/ 1412 w 1486"/>
                <a:gd name="T81" fmla="*/ 1060 h 1790"/>
                <a:gd name="T82" fmla="*/ 943 w 1486"/>
                <a:gd name="T83" fmla="*/ 417 h 1790"/>
                <a:gd name="T84" fmla="*/ 943 w 1486"/>
                <a:gd name="T85" fmla="*/ 417 h 1790"/>
                <a:gd name="T86" fmla="*/ 717 w 1486"/>
                <a:gd name="T87" fmla="*/ 0 h 1790"/>
                <a:gd name="T88" fmla="*/ 717 w 1486"/>
                <a:gd name="T89" fmla="*/ 0 h 1790"/>
                <a:gd name="T90" fmla="*/ 30 w 1486"/>
                <a:gd name="T91" fmla="*/ 212 h 1790"/>
                <a:gd name="T92" fmla="*/ 30 w 1486"/>
                <a:gd name="T93" fmla="*/ 212 h 1790"/>
                <a:gd name="T94" fmla="*/ 49 w 1486"/>
                <a:gd name="T95" fmla="*/ 899 h 1790"/>
                <a:gd name="T96" fmla="*/ 49 w 1486"/>
                <a:gd name="T97" fmla="*/ 899 h 1790"/>
                <a:gd name="T98" fmla="*/ 192 w 1486"/>
                <a:gd name="T99" fmla="*/ 1511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86" h="1790">
                  <a:moveTo>
                    <a:pt x="192" y="1511"/>
                  </a:moveTo>
                  <a:lnTo>
                    <a:pt x="250" y="1698"/>
                  </a:lnTo>
                  <a:lnTo>
                    <a:pt x="250" y="1698"/>
                  </a:lnTo>
                  <a:cubicBezTo>
                    <a:pt x="268" y="1756"/>
                    <a:pt x="330" y="1789"/>
                    <a:pt x="387" y="1770"/>
                  </a:cubicBezTo>
                  <a:lnTo>
                    <a:pt x="387" y="1770"/>
                  </a:lnTo>
                  <a:cubicBezTo>
                    <a:pt x="429" y="1758"/>
                    <a:pt x="457" y="1722"/>
                    <a:pt x="463" y="1681"/>
                  </a:cubicBezTo>
                  <a:lnTo>
                    <a:pt x="463" y="1681"/>
                  </a:lnTo>
                  <a:lnTo>
                    <a:pt x="463" y="1681"/>
                  </a:lnTo>
                  <a:lnTo>
                    <a:pt x="463" y="1681"/>
                  </a:lnTo>
                  <a:cubicBezTo>
                    <a:pt x="508" y="1641"/>
                    <a:pt x="531" y="1694"/>
                    <a:pt x="531" y="1694"/>
                  </a:cubicBezTo>
                  <a:lnTo>
                    <a:pt x="531" y="1694"/>
                  </a:lnTo>
                  <a:cubicBezTo>
                    <a:pt x="549" y="1752"/>
                    <a:pt x="610" y="1784"/>
                    <a:pt x="668" y="1766"/>
                  </a:cubicBezTo>
                  <a:lnTo>
                    <a:pt x="668" y="1766"/>
                  </a:lnTo>
                  <a:cubicBezTo>
                    <a:pt x="721" y="1750"/>
                    <a:pt x="752" y="1698"/>
                    <a:pt x="744" y="1645"/>
                  </a:cubicBezTo>
                  <a:lnTo>
                    <a:pt x="744" y="1645"/>
                  </a:lnTo>
                  <a:lnTo>
                    <a:pt x="744" y="1645"/>
                  </a:lnTo>
                  <a:cubicBezTo>
                    <a:pt x="771" y="1597"/>
                    <a:pt x="799" y="1643"/>
                    <a:pt x="799" y="1643"/>
                  </a:cubicBezTo>
                  <a:lnTo>
                    <a:pt x="799" y="1643"/>
                  </a:lnTo>
                  <a:lnTo>
                    <a:pt x="799" y="1643"/>
                  </a:lnTo>
                  <a:lnTo>
                    <a:pt x="799" y="1643"/>
                  </a:lnTo>
                  <a:cubicBezTo>
                    <a:pt x="822" y="1692"/>
                    <a:pt x="878" y="1719"/>
                    <a:pt x="931" y="1702"/>
                  </a:cubicBezTo>
                  <a:lnTo>
                    <a:pt x="931" y="1702"/>
                  </a:lnTo>
                  <a:cubicBezTo>
                    <a:pt x="979" y="1688"/>
                    <a:pt x="1010" y="1643"/>
                    <a:pt x="1008" y="1594"/>
                  </a:cubicBezTo>
                  <a:lnTo>
                    <a:pt x="1008" y="1594"/>
                  </a:lnTo>
                  <a:lnTo>
                    <a:pt x="1008" y="1594"/>
                  </a:lnTo>
                  <a:cubicBezTo>
                    <a:pt x="1024" y="1533"/>
                    <a:pt x="1076" y="1566"/>
                    <a:pt x="1076" y="1566"/>
                  </a:cubicBezTo>
                  <a:lnTo>
                    <a:pt x="1076" y="1566"/>
                  </a:lnTo>
                  <a:lnTo>
                    <a:pt x="1076" y="1566"/>
                  </a:lnTo>
                  <a:cubicBezTo>
                    <a:pt x="1103" y="1589"/>
                    <a:pt x="1141" y="1598"/>
                    <a:pt x="1178" y="1587"/>
                  </a:cubicBezTo>
                  <a:lnTo>
                    <a:pt x="1178" y="1587"/>
                  </a:lnTo>
                  <a:cubicBezTo>
                    <a:pt x="1236" y="1569"/>
                    <a:pt x="1268" y="1507"/>
                    <a:pt x="1250" y="1450"/>
                  </a:cubicBezTo>
                  <a:lnTo>
                    <a:pt x="1250" y="1450"/>
                  </a:lnTo>
                  <a:cubicBezTo>
                    <a:pt x="1234" y="1347"/>
                    <a:pt x="1323" y="1371"/>
                    <a:pt x="1323" y="1371"/>
                  </a:cubicBezTo>
                  <a:lnTo>
                    <a:pt x="1323" y="1371"/>
                  </a:lnTo>
                  <a:lnTo>
                    <a:pt x="1323" y="1370"/>
                  </a:lnTo>
                  <a:lnTo>
                    <a:pt x="1323" y="1370"/>
                  </a:lnTo>
                  <a:cubicBezTo>
                    <a:pt x="1345" y="1379"/>
                    <a:pt x="1370" y="1381"/>
                    <a:pt x="1394" y="1373"/>
                  </a:cubicBezTo>
                  <a:lnTo>
                    <a:pt x="1394" y="1373"/>
                  </a:lnTo>
                  <a:cubicBezTo>
                    <a:pt x="1452" y="1355"/>
                    <a:pt x="1485" y="1293"/>
                    <a:pt x="1467" y="1236"/>
                  </a:cubicBezTo>
                  <a:lnTo>
                    <a:pt x="1412" y="1060"/>
                  </a:lnTo>
                  <a:lnTo>
                    <a:pt x="1412" y="1060"/>
                  </a:lnTo>
                  <a:cubicBezTo>
                    <a:pt x="1268" y="347"/>
                    <a:pt x="1077" y="509"/>
                    <a:pt x="943" y="417"/>
                  </a:cubicBezTo>
                  <a:lnTo>
                    <a:pt x="943" y="417"/>
                  </a:lnTo>
                  <a:cubicBezTo>
                    <a:pt x="810" y="325"/>
                    <a:pt x="717" y="0"/>
                    <a:pt x="717" y="0"/>
                  </a:cubicBezTo>
                  <a:lnTo>
                    <a:pt x="717" y="0"/>
                  </a:lnTo>
                  <a:cubicBezTo>
                    <a:pt x="717" y="0"/>
                    <a:pt x="180" y="165"/>
                    <a:pt x="30" y="212"/>
                  </a:cubicBezTo>
                  <a:lnTo>
                    <a:pt x="30" y="212"/>
                  </a:lnTo>
                  <a:cubicBezTo>
                    <a:pt x="201" y="718"/>
                    <a:pt x="116" y="682"/>
                    <a:pt x="49" y="899"/>
                  </a:cubicBezTo>
                  <a:lnTo>
                    <a:pt x="49" y="899"/>
                  </a:lnTo>
                  <a:cubicBezTo>
                    <a:pt x="0" y="1058"/>
                    <a:pt x="123" y="1360"/>
                    <a:pt x="192" y="1511"/>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3">
              <a:extLst>
                <a:ext uri="{FF2B5EF4-FFF2-40B4-BE49-F238E27FC236}">
                  <a16:creationId xmlns:a16="http://schemas.microsoft.com/office/drawing/2014/main" id="{E9437AF2-B8C2-9743-9302-AFD5C66E1351}"/>
                </a:ext>
              </a:extLst>
            </p:cNvPr>
            <p:cNvSpPr>
              <a:spLocks noChangeArrowheads="1"/>
            </p:cNvSpPr>
            <p:nvPr/>
          </p:nvSpPr>
          <p:spPr bwMode="auto">
            <a:xfrm>
              <a:off x="9991156" y="5187427"/>
              <a:ext cx="1722421" cy="3148170"/>
            </a:xfrm>
            <a:custGeom>
              <a:avLst/>
              <a:gdLst>
                <a:gd name="T0" fmla="*/ 496 w 2636"/>
                <a:gd name="T1" fmla="*/ 4817 h 4818"/>
                <a:gd name="T2" fmla="*/ 496 w 2636"/>
                <a:gd name="T3" fmla="*/ 4817 h 4818"/>
                <a:gd name="T4" fmla="*/ 576 w 2636"/>
                <a:gd name="T5" fmla="*/ 1226 h 4818"/>
                <a:gd name="T6" fmla="*/ 576 w 2636"/>
                <a:gd name="T7" fmla="*/ 1226 h 4818"/>
                <a:gd name="T8" fmla="*/ 2455 w 2636"/>
                <a:gd name="T9" fmla="*/ 0 h 4818"/>
                <a:gd name="T10" fmla="*/ 2635 w 2636"/>
                <a:gd name="T11" fmla="*/ 1219 h 4818"/>
                <a:gd name="T12" fmla="*/ 2635 w 2636"/>
                <a:gd name="T13" fmla="*/ 1219 h 4818"/>
                <a:gd name="T14" fmla="*/ 1626 w 2636"/>
                <a:gd name="T15" fmla="*/ 1872 h 4818"/>
                <a:gd name="T16" fmla="*/ 1626 w 2636"/>
                <a:gd name="T17" fmla="*/ 1872 h 4818"/>
                <a:gd name="T18" fmla="*/ 1665 w 2636"/>
                <a:gd name="T19" fmla="*/ 4429 h 4818"/>
                <a:gd name="T20" fmla="*/ 496 w 2636"/>
                <a:gd name="T21" fmla="*/ 4817 h 4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6" h="4818">
                  <a:moveTo>
                    <a:pt x="496" y="4817"/>
                  </a:moveTo>
                  <a:lnTo>
                    <a:pt x="496" y="4817"/>
                  </a:lnTo>
                  <a:cubicBezTo>
                    <a:pt x="0" y="3325"/>
                    <a:pt x="28" y="2118"/>
                    <a:pt x="576" y="1226"/>
                  </a:cubicBezTo>
                  <a:lnTo>
                    <a:pt x="576" y="1226"/>
                  </a:lnTo>
                  <a:cubicBezTo>
                    <a:pt x="1173" y="257"/>
                    <a:pt x="2165" y="43"/>
                    <a:pt x="2455" y="0"/>
                  </a:cubicBezTo>
                  <a:lnTo>
                    <a:pt x="2635" y="1219"/>
                  </a:lnTo>
                  <a:lnTo>
                    <a:pt x="2635" y="1219"/>
                  </a:lnTo>
                  <a:cubicBezTo>
                    <a:pt x="2478" y="1242"/>
                    <a:pt x="1943" y="1357"/>
                    <a:pt x="1626" y="1872"/>
                  </a:cubicBezTo>
                  <a:lnTo>
                    <a:pt x="1626" y="1872"/>
                  </a:lnTo>
                  <a:cubicBezTo>
                    <a:pt x="1281" y="2431"/>
                    <a:pt x="1295" y="3315"/>
                    <a:pt x="1665" y="4429"/>
                  </a:cubicBezTo>
                  <a:lnTo>
                    <a:pt x="496" y="4817"/>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4">
              <a:extLst>
                <a:ext uri="{FF2B5EF4-FFF2-40B4-BE49-F238E27FC236}">
                  <a16:creationId xmlns:a16="http://schemas.microsoft.com/office/drawing/2014/main" id="{B507AB16-7F90-814F-915E-1FB4EE0E4573}"/>
                </a:ext>
              </a:extLst>
            </p:cNvPr>
            <p:cNvSpPr>
              <a:spLocks noChangeArrowheads="1"/>
            </p:cNvSpPr>
            <p:nvPr/>
          </p:nvSpPr>
          <p:spPr bwMode="auto">
            <a:xfrm>
              <a:off x="15492533" y="2586514"/>
              <a:ext cx="1339342" cy="2013332"/>
            </a:xfrm>
            <a:custGeom>
              <a:avLst/>
              <a:gdLst>
                <a:gd name="T0" fmla="*/ 2035 w 2051"/>
                <a:gd name="T1" fmla="*/ 1153 h 3084"/>
                <a:gd name="T2" fmla="*/ 1911 w 2051"/>
                <a:gd name="T3" fmla="*/ 1013 h 3084"/>
                <a:gd name="T4" fmla="*/ 1811 w 2051"/>
                <a:gd name="T5" fmla="*/ 1049 h 3084"/>
                <a:gd name="T6" fmla="*/ 1811 w 2051"/>
                <a:gd name="T7" fmla="*/ 1048 h 3084"/>
                <a:gd name="T8" fmla="*/ 1805 w 2051"/>
                <a:gd name="T9" fmla="*/ 1055 h 3084"/>
                <a:gd name="T10" fmla="*/ 1797 w 2051"/>
                <a:gd name="T11" fmla="*/ 1065 h 3084"/>
                <a:gd name="T12" fmla="*/ 1721 w 2051"/>
                <a:gd name="T13" fmla="*/ 1116 h 3084"/>
                <a:gd name="T14" fmla="*/ 1671 w 2051"/>
                <a:gd name="T15" fmla="*/ 1035 h 3084"/>
                <a:gd name="T16" fmla="*/ 1670 w 2051"/>
                <a:gd name="T17" fmla="*/ 1007 h 3084"/>
                <a:gd name="T18" fmla="*/ 1670 w 2051"/>
                <a:gd name="T19" fmla="*/ 1007 h 3084"/>
                <a:gd name="T20" fmla="*/ 1547 w 2051"/>
                <a:gd name="T21" fmla="*/ 894 h 3084"/>
                <a:gd name="T22" fmla="*/ 1408 w 2051"/>
                <a:gd name="T23" fmla="*/ 1007 h 3084"/>
                <a:gd name="T24" fmla="*/ 1346 w 2051"/>
                <a:gd name="T25" fmla="*/ 1060 h 3084"/>
                <a:gd name="T26" fmla="*/ 1300 w 2051"/>
                <a:gd name="T27" fmla="*/ 1010 h 3084"/>
                <a:gd name="T28" fmla="*/ 1300 w 2051"/>
                <a:gd name="T29" fmla="*/ 955 h 3084"/>
                <a:gd name="T30" fmla="*/ 1175 w 2051"/>
                <a:gd name="T31" fmla="*/ 815 h 3084"/>
                <a:gd name="T32" fmla="*/ 1035 w 2051"/>
                <a:gd name="T33" fmla="*/ 940 h 3084"/>
                <a:gd name="T34" fmla="*/ 984 w 2051"/>
                <a:gd name="T35" fmla="*/ 997 h 3084"/>
                <a:gd name="T36" fmla="*/ 968 w 2051"/>
                <a:gd name="T37" fmla="*/ 145 h 3084"/>
                <a:gd name="T38" fmla="*/ 843 w 2051"/>
                <a:gd name="T39" fmla="*/ 4 h 3084"/>
                <a:gd name="T40" fmla="*/ 702 w 2051"/>
                <a:gd name="T41" fmla="*/ 129 h 3084"/>
                <a:gd name="T42" fmla="*/ 623 w 2051"/>
                <a:gd name="T43" fmla="*/ 1468 h 3084"/>
                <a:gd name="T44" fmla="*/ 530 w 2051"/>
                <a:gd name="T45" fmla="*/ 1808 h 3084"/>
                <a:gd name="T46" fmla="*/ 269 w 2051"/>
                <a:gd name="T47" fmla="*/ 1415 h 3084"/>
                <a:gd name="T48" fmla="*/ 89 w 2051"/>
                <a:gd name="T49" fmla="*/ 1360 h 3084"/>
                <a:gd name="T50" fmla="*/ 364 w 2051"/>
                <a:gd name="T51" fmla="*/ 2159 h 3084"/>
                <a:gd name="T52" fmla="*/ 371 w 2051"/>
                <a:gd name="T53" fmla="*/ 2171 h 3084"/>
                <a:gd name="T54" fmla="*/ 526 w 2051"/>
                <a:gd name="T55" fmla="*/ 2403 h 3084"/>
                <a:gd name="T56" fmla="*/ 697 w 2051"/>
                <a:gd name="T57" fmla="*/ 3032 h 3084"/>
                <a:gd name="T58" fmla="*/ 1564 w 2051"/>
                <a:gd name="T59" fmla="*/ 3083 h 3084"/>
                <a:gd name="T60" fmla="*/ 1710 w 2051"/>
                <a:gd name="T61" fmla="*/ 2559 h 3084"/>
                <a:gd name="T62" fmla="*/ 2012 w 2051"/>
                <a:gd name="T63" fmla="*/ 1873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1" h="3084">
                  <a:moveTo>
                    <a:pt x="2032" y="1217"/>
                  </a:moveTo>
                  <a:lnTo>
                    <a:pt x="2035" y="1153"/>
                  </a:lnTo>
                  <a:lnTo>
                    <a:pt x="2035" y="1153"/>
                  </a:lnTo>
                  <a:cubicBezTo>
                    <a:pt x="2039" y="1079"/>
                    <a:pt x="1984" y="1017"/>
                    <a:pt x="1911" y="1013"/>
                  </a:cubicBezTo>
                  <a:lnTo>
                    <a:pt x="1911" y="1013"/>
                  </a:lnTo>
                  <a:cubicBezTo>
                    <a:pt x="1872" y="1010"/>
                    <a:pt x="1837" y="1024"/>
                    <a:pt x="1811" y="1049"/>
                  </a:cubicBezTo>
                  <a:lnTo>
                    <a:pt x="1811" y="1048"/>
                  </a:lnTo>
                  <a:lnTo>
                    <a:pt x="1811" y="1048"/>
                  </a:lnTo>
                  <a:cubicBezTo>
                    <a:pt x="1811" y="1048"/>
                    <a:pt x="1809" y="1051"/>
                    <a:pt x="1805" y="1055"/>
                  </a:cubicBezTo>
                  <a:lnTo>
                    <a:pt x="1805" y="1055"/>
                  </a:lnTo>
                  <a:cubicBezTo>
                    <a:pt x="1803" y="1058"/>
                    <a:pt x="1800" y="1061"/>
                    <a:pt x="1797" y="1065"/>
                  </a:cubicBezTo>
                  <a:lnTo>
                    <a:pt x="1797" y="1065"/>
                  </a:lnTo>
                  <a:cubicBezTo>
                    <a:pt x="1778" y="1084"/>
                    <a:pt x="1745" y="1115"/>
                    <a:pt x="1721" y="1116"/>
                  </a:cubicBezTo>
                  <a:lnTo>
                    <a:pt x="1721" y="1116"/>
                  </a:lnTo>
                  <a:cubicBezTo>
                    <a:pt x="1686" y="1114"/>
                    <a:pt x="1675" y="1072"/>
                    <a:pt x="1671" y="1040"/>
                  </a:cubicBezTo>
                  <a:lnTo>
                    <a:pt x="1671" y="1035"/>
                  </a:lnTo>
                  <a:lnTo>
                    <a:pt x="1671" y="1035"/>
                  </a:lnTo>
                  <a:cubicBezTo>
                    <a:pt x="1672" y="1025"/>
                    <a:pt x="1671" y="1016"/>
                    <a:pt x="1670" y="1007"/>
                  </a:cubicBezTo>
                  <a:lnTo>
                    <a:pt x="1670" y="1007"/>
                  </a:lnTo>
                  <a:lnTo>
                    <a:pt x="1670" y="1007"/>
                  </a:lnTo>
                  <a:lnTo>
                    <a:pt x="1670" y="1007"/>
                  </a:lnTo>
                  <a:cubicBezTo>
                    <a:pt x="1660" y="946"/>
                    <a:pt x="1610" y="898"/>
                    <a:pt x="1547" y="894"/>
                  </a:cubicBezTo>
                  <a:lnTo>
                    <a:pt x="1547" y="894"/>
                  </a:lnTo>
                  <a:cubicBezTo>
                    <a:pt x="1477" y="890"/>
                    <a:pt x="1418" y="940"/>
                    <a:pt x="1408" y="1007"/>
                  </a:cubicBezTo>
                  <a:lnTo>
                    <a:pt x="1408" y="1007"/>
                  </a:lnTo>
                  <a:cubicBezTo>
                    <a:pt x="1401" y="1027"/>
                    <a:pt x="1383" y="1062"/>
                    <a:pt x="1346" y="1060"/>
                  </a:cubicBezTo>
                  <a:lnTo>
                    <a:pt x="1346" y="1060"/>
                  </a:lnTo>
                  <a:cubicBezTo>
                    <a:pt x="1318" y="1059"/>
                    <a:pt x="1306" y="1035"/>
                    <a:pt x="1300" y="1010"/>
                  </a:cubicBezTo>
                  <a:lnTo>
                    <a:pt x="1300" y="955"/>
                  </a:lnTo>
                  <a:lnTo>
                    <a:pt x="1300" y="955"/>
                  </a:lnTo>
                  <a:cubicBezTo>
                    <a:pt x="1305" y="882"/>
                    <a:pt x="1248" y="819"/>
                    <a:pt x="1175" y="815"/>
                  </a:cubicBezTo>
                  <a:lnTo>
                    <a:pt x="1175" y="815"/>
                  </a:lnTo>
                  <a:cubicBezTo>
                    <a:pt x="1102" y="811"/>
                    <a:pt x="1039" y="867"/>
                    <a:pt x="1035" y="940"/>
                  </a:cubicBezTo>
                  <a:lnTo>
                    <a:pt x="1035" y="940"/>
                  </a:lnTo>
                  <a:cubicBezTo>
                    <a:pt x="1035" y="940"/>
                    <a:pt x="1023" y="999"/>
                    <a:pt x="984" y="997"/>
                  </a:cubicBezTo>
                  <a:lnTo>
                    <a:pt x="984" y="997"/>
                  </a:lnTo>
                  <a:cubicBezTo>
                    <a:pt x="950" y="995"/>
                    <a:pt x="947" y="942"/>
                    <a:pt x="947" y="920"/>
                  </a:cubicBezTo>
                  <a:lnTo>
                    <a:pt x="968" y="145"/>
                  </a:lnTo>
                  <a:lnTo>
                    <a:pt x="968" y="145"/>
                  </a:lnTo>
                  <a:cubicBezTo>
                    <a:pt x="972" y="72"/>
                    <a:pt x="916" y="9"/>
                    <a:pt x="843" y="4"/>
                  </a:cubicBezTo>
                  <a:lnTo>
                    <a:pt x="843" y="4"/>
                  </a:lnTo>
                  <a:cubicBezTo>
                    <a:pt x="769" y="0"/>
                    <a:pt x="707" y="56"/>
                    <a:pt x="702" y="129"/>
                  </a:cubicBezTo>
                  <a:lnTo>
                    <a:pt x="623" y="1467"/>
                  </a:lnTo>
                  <a:lnTo>
                    <a:pt x="623" y="1468"/>
                  </a:lnTo>
                  <a:lnTo>
                    <a:pt x="623" y="1468"/>
                  </a:lnTo>
                  <a:cubicBezTo>
                    <a:pt x="608" y="1682"/>
                    <a:pt x="567" y="1772"/>
                    <a:pt x="530" y="1808"/>
                  </a:cubicBezTo>
                  <a:lnTo>
                    <a:pt x="269" y="1415"/>
                  </a:lnTo>
                  <a:lnTo>
                    <a:pt x="269" y="1415"/>
                  </a:lnTo>
                  <a:cubicBezTo>
                    <a:pt x="234" y="1350"/>
                    <a:pt x="153" y="1326"/>
                    <a:pt x="89" y="1360"/>
                  </a:cubicBezTo>
                  <a:lnTo>
                    <a:pt x="89" y="1360"/>
                  </a:lnTo>
                  <a:cubicBezTo>
                    <a:pt x="24" y="1395"/>
                    <a:pt x="0" y="1475"/>
                    <a:pt x="34" y="1540"/>
                  </a:cubicBezTo>
                  <a:lnTo>
                    <a:pt x="364" y="2159"/>
                  </a:lnTo>
                  <a:lnTo>
                    <a:pt x="364" y="2159"/>
                  </a:lnTo>
                  <a:cubicBezTo>
                    <a:pt x="366" y="2163"/>
                    <a:pt x="368" y="2167"/>
                    <a:pt x="371" y="2171"/>
                  </a:cubicBezTo>
                  <a:lnTo>
                    <a:pt x="526" y="2403"/>
                  </a:lnTo>
                  <a:lnTo>
                    <a:pt x="526" y="2403"/>
                  </a:lnTo>
                  <a:cubicBezTo>
                    <a:pt x="782" y="2824"/>
                    <a:pt x="697" y="3032"/>
                    <a:pt x="697" y="3032"/>
                  </a:cubicBezTo>
                  <a:lnTo>
                    <a:pt x="697" y="3032"/>
                  </a:lnTo>
                  <a:cubicBezTo>
                    <a:pt x="697" y="3032"/>
                    <a:pt x="1356" y="3071"/>
                    <a:pt x="1564" y="3083"/>
                  </a:cubicBezTo>
                  <a:lnTo>
                    <a:pt x="1564" y="3083"/>
                  </a:lnTo>
                  <a:cubicBezTo>
                    <a:pt x="1571" y="2889"/>
                    <a:pt x="1638" y="2645"/>
                    <a:pt x="1710" y="2559"/>
                  </a:cubicBezTo>
                  <a:lnTo>
                    <a:pt x="1710" y="2559"/>
                  </a:lnTo>
                  <a:cubicBezTo>
                    <a:pt x="1781" y="2473"/>
                    <a:pt x="1964" y="2193"/>
                    <a:pt x="2012" y="1873"/>
                  </a:cubicBezTo>
                  <a:lnTo>
                    <a:pt x="2012" y="1873"/>
                  </a:lnTo>
                  <a:cubicBezTo>
                    <a:pt x="2050" y="1613"/>
                    <a:pt x="2037" y="1320"/>
                    <a:pt x="2032" y="1217"/>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5">
              <a:extLst>
                <a:ext uri="{FF2B5EF4-FFF2-40B4-BE49-F238E27FC236}">
                  <a16:creationId xmlns:a16="http://schemas.microsoft.com/office/drawing/2014/main" id="{3A131B33-D350-3144-AA6D-B9E2BA0DFF82}"/>
                </a:ext>
              </a:extLst>
            </p:cNvPr>
            <p:cNvSpPr>
              <a:spLocks noChangeArrowheads="1"/>
            </p:cNvSpPr>
            <p:nvPr/>
          </p:nvSpPr>
          <p:spPr bwMode="auto">
            <a:xfrm>
              <a:off x="13315024" y="4421267"/>
              <a:ext cx="3283545" cy="2030612"/>
            </a:xfrm>
            <a:custGeom>
              <a:avLst/>
              <a:gdLst>
                <a:gd name="T0" fmla="*/ 2361 w 5028"/>
                <a:gd name="T1" fmla="*/ 3107 h 3108"/>
                <a:gd name="T2" fmla="*/ 2361 w 5028"/>
                <a:gd name="T3" fmla="*/ 3107 h 3108"/>
                <a:gd name="T4" fmla="*/ 0 w 5028"/>
                <a:gd name="T5" fmla="*/ 2062 h 3108"/>
                <a:gd name="T6" fmla="*/ 913 w 5028"/>
                <a:gd name="T7" fmla="*/ 1234 h 3108"/>
                <a:gd name="T8" fmla="*/ 913 w 5028"/>
                <a:gd name="T9" fmla="*/ 1234 h 3108"/>
                <a:gd name="T10" fmla="*/ 2697 w 5028"/>
                <a:gd name="T11" fmla="*/ 1830 h 3108"/>
                <a:gd name="T12" fmla="*/ 2697 w 5028"/>
                <a:gd name="T13" fmla="*/ 1830 h 3108"/>
                <a:gd name="T14" fmla="*/ 3811 w 5028"/>
                <a:gd name="T15" fmla="*/ 0 h 3108"/>
                <a:gd name="T16" fmla="*/ 5027 w 5028"/>
                <a:gd name="T17" fmla="*/ 199 h 3108"/>
                <a:gd name="T18" fmla="*/ 5027 w 5028"/>
                <a:gd name="T19" fmla="*/ 199 h 3108"/>
                <a:gd name="T20" fmla="*/ 3046 w 5028"/>
                <a:gd name="T21" fmla="*/ 3012 h 3108"/>
                <a:gd name="T22" fmla="*/ 3046 w 5028"/>
                <a:gd name="T23" fmla="*/ 3012 h 3108"/>
                <a:gd name="T24" fmla="*/ 2361 w 5028"/>
                <a:gd name="T25" fmla="*/ 3107 h 3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8" h="3108">
                  <a:moveTo>
                    <a:pt x="2361" y="3107"/>
                  </a:moveTo>
                  <a:lnTo>
                    <a:pt x="2361" y="3107"/>
                  </a:lnTo>
                  <a:cubicBezTo>
                    <a:pt x="1437" y="3107"/>
                    <a:pt x="512" y="2628"/>
                    <a:pt x="0" y="2062"/>
                  </a:cubicBezTo>
                  <a:lnTo>
                    <a:pt x="913" y="1234"/>
                  </a:lnTo>
                  <a:lnTo>
                    <a:pt x="913" y="1234"/>
                  </a:lnTo>
                  <a:cubicBezTo>
                    <a:pt x="1248" y="1606"/>
                    <a:pt x="2056" y="2019"/>
                    <a:pt x="2697" y="1830"/>
                  </a:cubicBezTo>
                  <a:lnTo>
                    <a:pt x="2697" y="1830"/>
                  </a:lnTo>
                  <a:cubicBezTo>
                    <a:pt x="3404" y="1621"/>
                    <a:pt x="3693" y="720"/>
                    <a:pt x="3811" y="0"/>
                  </a:cubicBezTo>
                  <a:lnTo>
                    <a:pt x="5027" y="199"/>
                  </a:lnTo>
                  <a:lnTo>
                    <a:pt x="5027" y="199"/>
                  </a:lnTo>
                  <a:cubicBezTo>
                    <a:pt x="4710" y="2134"/>
                    <a:pt x="3775" y="2797"/>
                    <a:pt x="3046" y="3012"/>
                  </a:cubicBezTo>
                  <a:lnTo>
                    <a:pt x="3046" y="3012"/>
                  </a:lnTo>
                  <a:cubicBezTo>
                    <a:pt x="2822" y="3077"/>
                    <a:pt x="2591" y="3107"/>
                    <a:pt x="2361" y="3107"/>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8" name="Freeform 6">
              <a:extLst>
                <a:ext uri="{FF2B5EF4-FFF2-40B4-BE49-F238E27FC236}">
                  <a16:creationId xmlns:a16="http://schemas.microsoft.com/office/drawing/2014/main" id="{4F369B52-EA9E-5841-8304-A9C9C2924670}"/>
                </a:ext>
              </a:extLst>
            </p:cNvPr>
            <p:cNvSpPr>
              <a:spLocks noChangeArrowheads="1"/>
            </p:cNvSpPr>
            <p:nvPr/>
          </p:nvSpPr>
          <p:spPr bwMode="auto">
            <a:xfrm>
              <a:off x="13329426" y="11944617"/>
              <a:ext cx="538616" cy="270748"/>
            </a:xfrm>
            <a:custGeom>
              <a:avLst/>
              <a:gdLst>
                <a:gd name="T0" fmla="*/ 0 w 825"/>
                <a:gd name="T1" fmla="*/ 121 h 415"/>
                <a:gd name="T2" fmla="*/ 0 w 825"/>
                <a:gd name="T3" fmla="*/ 121 h 415"/>
                <a:gd name="T4" fmla="*/ 245 w 825"/>
                <a:gd name="T5" fmla="*/ 37 h 415"/>
                <a:gd name="T6" fmla="*/ 245 w 825"/>
                <a:gd name="T7" fmla="*/ 37 h 415"/>
                <a:gd name="T8" fmla="*/ 734 w 825"/>
                <a:gd name="T9" fmla="*/ 99 h 415"/>
                <a:gd name="T10" fmla="*/ 734 w 825"/>
                <a:gd name="T11" fmla="*/ 99 h 415"/>
                <a:gd name="T12" fmla="*/ 809 w 825"/>
                <a:gd name="T13" fmla="*/ 352 h 415"/>
                <a:gd name="T14" fmla="*/ 809 w 825"/>
                <a:gd name="T15" fmla="*/ 352 h 415"/>
                <a:gd name="T16" fmla="*/ 395 w 825"/>
                <a:gd name="T17" fmla="*/ 404 h 415"/>
                <a:gd name="T18" fmla="*/ 395 w 825"/>
                <a:gd name="T19" fmla="*/ 404 h 415"/>
                <a:gd name="T20" fmla="*/ 0 w 825"/>
                <a:gd name="T21" fmla="*/ 121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415">
                  <a:moveTo>
                    <a:pt x="0" y="121"/>
                  </a:moveTo>
                  <a:lnTo>
                    <a:pt x="0" y="121"/>
                  </a:lnTo>
                  <a:cubicBezTo>
                    <a:pt x="0" y="121"/>
                    <a:pt x="3" y="0"/>
                    <a:pt x="245" y="37"/>
                  </a:cubicBezTo>
                  <a:lnTo>
                    <a:pt x="245" y="37"/>
                  </a:lnTo>
                  <a:cubicBezTo>
                    <a:pt x="488" y="74"/>
                    <a:pt x="644" y="115"/>
                    <a:pt x="734" y="99"/>
                  </a:cubicBezTo>
                  <a:lnTo>
                    <a:pt x="734" y="99"/>
                  </a:lnTo>
                  <a:cubicBezTo>
                    <a:pt x="824" y="84"/>
                    <a:pt x="824" y="342"/>
                    <a:pt x="809" y="352"/>
                  </a:cubicBezTo>
                  <a:lnTo>
                    <a:pt x="809" y="352"/>
                  </a:lnTo>
                  <a:cubicBezTo>
                    <a:pt x="793" y="361"/>
                    <a:pt x="420" y="414"/>
                    <a:pt x="395" y="404"/>
                  </a:cubicBezTo>
                  <a:lnTo>
                    <a:pt x="395" y="404"/>
                  </a:lnTo>
                  <a:cubicBezTo>
                    <a:pt x="370" y="395"/>
                    <a:pt x="0" y="121"/>
                    <a:pt x="0" y="121"/>
                  </a:cubicBezTo>
                </a:path>
              </a:pathLst>
            </a:custGeom>
            <a:solidFill>
              <a:srgbClr val="8C643E"/>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 name="Freeform 7">
              <a:extLst>
                <a:ext uri="{FF2B5EF4-FFF2-40B4-BE49-F238E27FC236}">
                  <a16:creationId xmlns:a16="http://schemas.microsoft.com/office/drawing/2014/main" id="{218A58E5-59BC-384C-9D76-452FD0AAF041}"/>
                </a:ext>
              </a:extLst>
            </p:cNvPr>
            <p:cNvSpPr>
              <a:spLocks noChangeArrowheads="1"/>
            </p:cNvSpPr>
            <p:nvPr/>
          </p:nvSpPr>
          <p:spPr bwMode="auto">
            <a:xfrm>
              <a:off x="13211334" y="12301774"/>
              <a:ext cx="1722421" cy="627906"/>
            </a:xfrm>
            <a:custGeom>
              <a:avLst/>
              <a:gdLst>
                <a:gd name="T0" fmla="*/ 117 w 2637"/>
                <a:gd name="T1" fmla="*/ 0 h 961"/>
                <a:gd name="T2" fmla="*/ 117 w 2637"/>
                <a:gd name="T3" fmla="*/ 0 h 961"/>
                <a:gd name="T4" fmla="*/ 40 w 2637"/>
                <a:gd name="T5" fmla="*/ 296 h 961"/>
                <a:gd name="T6" fmla="*/ 40 w 2637"/>
                <a:gd name="T7" fmla="*/ 296 h 961"/>
                <a:gd name="T8" fmla="*/ 742 w 2637"/>
                <a:gd name="T9" fmla="*/ 565 h 961"/>
                <a:gd name="T10" fmla="*/ 742 w 2637"/>
                <a:gd name="T11" fmla="*/ 565 h 961"/>
                <a:gd name="T12" fmla="*/ 2508 w 2637"/>
                <a:gd name="T13" fmla="*/ 593 h 961"/>
                <a:gd name="T14" fmla="*/ 2508 w 2637"/>
                <a:gd name="T15" fmla="*/ 593 h 961"/>
                <a:gd name="T16" fmla="*/ 2387 w 2637"/>
                <a:gd name="T17" fmla="*/ 245 h 961"/>
                <a:gd name="T18" fmla="*/ 2387 w 2637"/>
                <a:gd name="T19" fmla="*/ 245 h 961"/>
                <a:gd name="T20" fmla="*/ 117 w 2637"/>
                <a:gd name="T21" fmla="*/ 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7" h="961">
                  <a:moveTo>
                    <a:pt x="117" y="0"/>
                  </a:moveTo>
                  <a:lnTo>
                    <a:pt x="117" y="0"/>
                  </a:lnTo>
                  <a:cubicBezTo>
                    <a:pt x="117" y="0"/>
                    <a:pt x="0" y="81"/>
                    <a:pt x="40" y="296"/>
                  </a:cubicBezTo>
                  <a:lnTo>
                    <a:pt x="40" y="296"/>
                  </a:lnTo>
                  <a:cubicBezTo>
                    <a:pt x="59" y="374"/>
                    <a:pt x="282" y="350"/>
                    <a:pt x="742" y="565"/>
                  </a:cubicBezTo>
                  <a:lnTo>
                    <a:pt x="742" y="565"/>
                  </a:lnTo>
                  <a:cubicBezTo>
                    <a:pt x="1203" y="779"/>
                    <a:pt x="1820" y="960"/>
                    <a:pt x="2508" y="593"/>
                  </a:cubicBezTo>
                  <a:lnTo>
                    <a:pt x="2508" y="593"/>
                  </a:lnTo>
                  <a:cubicBezTo>
                    <a:pt x="2580" y="556"/>
                    <a:pt x="2636" y="266"/>
                    <a:pt x="2387" y="245"/>
                  </a:cubicBezTo>
                  <a:lnTo>
                    <a:pt x="2387" y="245"/>
                  </a:lnTo>
                  <a:cubicBezTo>
                    <a:pt x="2137" y="223"/>
                    <a:pt x="117" y="0"/>
                    <a:pt x="117" y="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0" name="Freeform 8">
              <a:extLst>
                <a:ext uri="{FF2B5EF4-FFF2-40B4-BE49-F238E27FC236}">
                  <a16:creationId xmlns:a16="http://schemas.microsoft.com/office/drawing/2014/main" id="{5F4830C0-E7B6-7B48-913A-79FC76E5BFA1}"/>
                </a:ext>
              </a:extLst>
            </p:cNvPr>
            <p:cNvSpPr>
              <a:spLocks noChangeArrowheads="1"/>
            </p:cNvSpPr>
            <p:nvPr/>
          </p:nvSpPr>
          <p:spPr bwMode="auto">
            <a:xfrm>
              <a:off x="13398555" y="11573057"/>
              <a:ext cx="532855" cy="650948"/>
            </a:xfrm>
            <a:custGeom>
              <a:avLst/>
              <a:gdLst>
                <a:gd name="T0" fmla="*/ 816 w 817"/>
                <a:gd name="T1" fmla="*/ 893 h 997"/>
                <a:gd name="T2" fmla="*/ 816 w 817"/>
                <a:gd name="T3" fmla="*/ 893 h 997"/>
                <a:gd name="T4" fmla="*/ 697 w 817"/>
                <a:gd name="T5" fmla="*/ 996 h 997"/>
                <a:gd name="T6" fmla="*/ 119 w 817"/>
                <a:gd name="T7" fmla="*/ 996 h 997"/>
                <a:gd name="T8" fmla="*/ 119 w 817"/>
                <a:gd name="T9" fmla="*/ 996 h 997"/>
                <a:gd name="T10" fmla="*/ 0 w 817"/>
                <a:gd name="T11" fmla="*/ 893 h 997"/>
                <a:gd name="T12" fmla="*/ 0 w 817"/>
                <a:gd name="T13" fmla="*/ 102 h 997"/>
                <a:gd name="T14" fmla="*/ 0 w 817"/>
                <a:gd name="T15" fmla="*/ 102 h 997"/>
                <a:gd name="T16" fmla="*/ 119 w 817"/>
                <a:gd name="T17" fmla="*/ 0 h 997"/>
                <a:gd name="T18" fmla="*/ 697 w 817"/>
                <a:gd name="T19" fmla="*/ 0 h 997"/>
                <a:gd name="T20" fmla="*/ 697 w 817"/>
                <a:gd name="T21" fmla="*/ 0 h 997"/>
                <a:gd name="T22" fmla="*/ 816 w 817"/>
                <a:gd name="T23" fmla="*/ 102 h 997"/>
                <a:gd name="T24" fmla="*/ 816 w 817"/>
                <a:gd name="T25" fmla="*/ 893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7" h="997">
                  <a:moveTo>
                    <a:pt x="816" y="893"/>
                  </a:moveTo>
                  <a:lnTo>
                    <a:pt x="816" y="893"/>
                  </a:lnTo>
                  <a:cubicBezTo>
                    <a:pt x="816" y="950"/>
                    <a:pt x="763" y="996"/>
                    <a:pt x="697" y="996"/>
                  </a:cubicBezTo>
                  <a:lnTo>
                    <a:pt x="119" y="996"/>
                  </a:lnTo>
                  <a:lnTo>
                    <a:pt x="119" y="996"/>
                  </a:lnTo>
                  <a:cubicBezTo>
                    <a:pt x="54" y="996"/>
                    <a:pt x="0" y="950"/>
                    <a:pt x="0" y="893"/>
                  </a:cubicBezTo>
                  <a:lnTo>
                    <a:pt x="0" y="102"/>
                  </a:lnTo>
                  <a:lnTo>
                    <a:pt x="0" y="102"/>
                  </a:lnTo>
                  <a:cubicBezTo>
                    <a:pt x="0" y="46"/>
                    <a:pt x="54" y="0"/>
                    <a:pt x="119" y="0"/>
                  </a:cubicBezTo>
                  <a:lnTo>
                    <a:pt x="697" y="0"/>
                  </a:lnTo>
                  <a:lnTo>
                    <a:pt x="697" y="0"/>
                  </a:lnTo>
                  <a:cubicBezTo>
                    <a:pt x="763" y="0"/>
                    <a:pt x="816" y="46"/>
                    <a:pt x="816" y="102"/>
                  </a:cubicBezTo>
                  <a:lnTo>
                    <a:pt x="816" y="893"/>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9">
              <a:extLst>
                <a:ext uri="{FF2B5EF4-FFF2-40B4-BE49-F238E27FC236}">
                  <a16:creationId xmlns:a16="http://schemas.microsoft.com/office/drawing/2014/main" id="{D2453BF3-EF34-3946-A2CA-75C1031E2BD2}"/>
                </a:ext>
              </a:extLst>
            </p:cNvPr>
            <p:cNvSpPr>
              <a:spLocks noChangeArrowheads="1"/>
            </p:cNvSpPr>
            <p:nvPr/>
          </p:nvSpPr>
          <p:spPr bwMode="auto">
            <a:xfrm>
              <a:off x="13263179" y="11849566"/>
              <a:ext cx="1604329" cy="930339"/>
            </a:xfrm>
            <a:custGeom>
              <a:avLst/>
              <a:gdLst>
                <a:gd name="T0" fmla="*/ 102 w 2456"/>
                <a:gd name="T1" fmla="*/ 265 h 1426"/>
                <a:gd name="T2" fmla="*/ 102 w 2456"/>
                <a:gd name="T3" fmla="*/ 265 h 1426"/>
                <a:gd name="T4" fmla="*/ 2 w 2456"/>
                <a:gd name="T5" fmla="*/ 729 h 1426"/>
                <a:gd name="T6" fmla="*/ 2 w 2456"/>
                <a:gd name="T7" fmla="*/ 729 h 1426"/>
                <a:gd name="T8" fmla="*/ 484 w 2456"/>
                <a:gd name="T9" fmla="*/ 914 h 1426"/>
                <a:gd name="T10" fmla="*/ 484 w 2456"/>
                <a:gd name="T11" fmla="*/ 914 h 1426"/>
                <a:gd name="T12" fmla="*/ 2393 w 2456"/>
                <a:gd name="T13" fmla="*/ 1011 h 1426"/>
                <a:gd name="T14" fmla="*/ 2393 w 2456"/>
                <a:gd name="T15" fmla="*/ 1011 h 1426"/>
                <a:gd name="T16" fmla="*/ 1624 w 2456"/>
                <a:gd name="T17" fmla="*/ 416 h 1426"/>
                <a:gd name="T18" fmla="*/ 1624 w 2456"/>
                <a:gd name="T19" fmla="*/ 416 h 1426"/>
                <a:gd name="T20" fmla="*/ 1209 w 2456"/>
                <a:gd name="T21" fmla="*/ 38 h 1426"/>
                <a:gd name="T22" fmla="*/ 1209 w 2456"/>
                <a:gd name="T23" fmla="*/ 38 h 1426"/>
                <a:gd name="T24" fmla="*/ 656 w 2456"/>
                <a:gd name="T25" fmla="*/ 349 h 1426"/>
                <a:gd name="T26" fmla="*/ 656 w 2456"/>
                <a:gd name="T27" fmla="*/ 349 h 1426"/>
                <a:gd name="T28" fmla="*/ 102 w 2456"/>
                <a:gd name="T29" fmla="*/ 265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6" h="1426">
                  <a:moveTo>
                    <a:pt x="102" y="265"/>
                  </a:moveTo>
                  <a:lnTo>
                    <a:pt x="102" y="265"/>
                  </a:lnTo>
                  <a:cubicBezTo>
                    <a:pt x="102" y="265"/>
                    <a:pt x="0" y="642"/>
                    <a:pt x="2" y="729"/>
                  </a:cubicBezTo>
                  <a:lnTo>
                    <a:pt x="2" y="729"/>
                  </a:lnTo>
                  <a:cubicBezTo>
                    <a:pt x="288" y="816"/>
                    <a:pt x="201" y="780"/>
                    <a:pt x="484" y="914"/>
                  </a:cubicBezTo>
                  <a:lnTo>
                    <a:pt x="484" y="914"/>
                  </a:lnTo>
                  <a:cubicBezTo>
                    <a:pt x="767" y="1048"/>
                    <a:pt x="1898" y="1425"/>
                    <a:pt x="2393" y="1011"/>
                  </a:cubicBezTo>
                  <a:lnTo>
                    <a:pt x="2393" y="1011"/>
                  </a:lnTo>
                  <a:cubicBezTo>
                    <a:pt x="2455" y="949"/>
                    <a:pt x="2318" y="584"/>
                    <a:pt x="1624" y="416"/>
                  </a:cubicBezTo>
                  <a:lnTo>
                    <a:pt x="1624" y="416"/>
                  </a:lnTo>
                  <a:cubicBezTo>
                    <a:pt x="1490" y="363"/>
                    <a:pt x="1288" y="150"/>
                    <a:pt x="1209" y="38"/>
                  </a:cubicBezTo>
                  <a:lnTo>
                    <a:pt x="1209" y="38"/>
                  </a:lnTo>
                  <a:cubicBezTo>
                    <a:pt x="1079" y="0"/>
                    <a:pt x="886" y="137"/>
                    <a:pt x="656" y="349"/>
                  </a:cubicBezTo>
                  <a:lnTo>
                    <a:pt x="656" y="349"/>
                  </a:lnTo>
                  <a:cubicBezTo>
                    <a:pt x="425" y="561"/>
                    <a:pt x="112" y="165"/>
                    <a:pt x="102" y="265"/>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2" name="Freeform 10">
              <a:extLst>
                <a:ext uri="{FF2B5EF4-FFF2-40B4-BE49-F238E27FC236}">
                  <a16:creationId xmlns:a16="http://schemas.microsoft.com/office/drawing/2014/main" id="{6CF0AC28-21CA-B147-983C-0ECCCCA53BD5}"/>
                </a:ext>
              </a:extLst>
            </p:cNvPr>
            <p:cNvSpPr>
              <a:spLocks noChangeArrowheads="1"/>
            </p:cNvSpPr>
            <p:nvPr/>
          </p:nvSpPr>
          <p:spPr bwMode="auto">
            <a:xfrm>
              <a:off x="13911248" y="11924454"/>
              <a:ext cx="365797" cy="285151"/>
            </a:xfrm>
            <a:custGeom>
              <a:avLst/>
              <a:gdLst>
                <a:gd name="T0" fmla="*/ 261 w 558"/>
                <a:gd name="T1" fmla="*/ 56 h 437"/>
                <a:gd name="T2" fmla="*/ 73 w 558"/>
                <a:gd name="T3" fmla="*/ 144 h 437"/>
                <a:gd name="T4" fmla="*/ 179 w 558"/>
                <a:gd name="T5" fmla="*/ 134 h 437"/>
                <a:gd name="T6" fmla="*/ 217 w 558"/>
                <a:gd name="T7" fmla="*/ 130 h 437"/>
                <a:gd name="T8" fmla="*/ 381 w 558"/>
                <a:gd name="T9" fmla="*/ 164 h 437"/>
                <a:gd name="T10" fmla="*/ 249 w 558"/>
                <a:gd name="T11" fmla="*/ 171 h 437"/>
                <a:gd name="T12" fmla="*/ 238 w 558"/>
                <a:gd name="T13" fmla="*/ 258 h 437"/>
                <a:gd name="T14" fmla="*/ 346 w 558"/>
                <a:gd name="T15" fmla="*/ 224 h 437"/>
                <a:gd name="T16" fmla="*/ 381 w 558"/>
                <a:gd name="T17" fmla="*/ 164 h 437"/>
                <a:gd name="T18" fmla="*/ 356 w 558"/>
                <a:gd name="T19" fmla="*/ 424 h 437"/>
                <a:gd name="T20" fmla="*/ 331 w 558"/>
                <a:gd name="T21" fmla="*/ 272 h 437"/>
                <a:gd name="T22" fmla="*/ 228 w 558"/>
                <a:gd name="T23" fmla="*/ 311 h 437"/>
                <a:gd name="T24" fmla="*/ 208 w 558"/>
                <a:gd name="T25" fmla="*/ 310 h 437"/>
                <a:gd name="T26" fmla="*/ 196 w 558"/>
                <a:gd name="T27" fmla="*/ 293 h 437"/>
                <a:gd name="T28" fmla="*/ 202 w 558"/>
                <a:gd name="T29" fmla="*/ 175 h 437"/>
                <a:gd name="T30" fmla="*/ 183 w 558"/>
                <a:gd name="T31" fmla="*/ 177 h 437"/>
                <a:gd name="T32" fmla="*/ 25 w 558"/>
                <a:gd name="T33" fmla="*/ 192 h 437"/>
                <a:gd name="T34" fmla="*/ 4 w 558"/>
                <a:gd name="T35" fmla="*/ 182 h 437"/>
                <a:gd name="T36" fmla="*/ 5 w 558"/>
                <a:gd name="T37" fmla="*/ 159 h 437"/>
                <a:gd name="T38" fmla="*/ 313 w 558"/>
                <a:gd name="T39" fmla="*/ 9 h 437"/>
                <a:gd name="T40" fmla="*/ 333 w 558"/>
                <a:gd name="T41" fmla="*/ 23 h 437"/>
                <a:gd name="T42" fmla="*/ 328 w 558"/>
                <a:gd name="T43" fmla="*/ 46 h 437"/>
                <a:gd name="T44" fmla="*/ 268 w 558"/>
                <a:gd name="T45" fmla="*/ 125 h 437"/>
                <a:gd name="T46" fmla="*/ 431 w 558"/>
                <a:gd name="T47" fmla="*/ 124 h 437"/>
                <a:gd name="T48" fmla="*/ 448 w 558"/>
                <a:gd name="T49" fmla="*/ 140 h 437"/>
                <a:gd name="T50" fmla="*/ 442 w 558"/>
                <a:gd name="T51" fmla="*/ 162 h 437"/>
                <a:gd name="T52" fmla="*/ 399 w 558"/>
                <a:gd name="T53" fmla="*/ 215 h 437"/>
                <a:gd name="T54" fmla="*/ 537 w 558"/>
                <a:gd name="T55" fmla="*/ 212 h 437"/>
                <a:gd name="T56" fmla="*/ 556 w 558"/>
                <a:gd name="T57" fmla="*/ 237 h 437"/>
                <a:gd name="T58" fmla="*/ 532 w 558"/>
                <a:gd name="T59" fmla="*/ 256 h 437"/>
                <a:gd name="T60" fmla="*/ 379 w 558"/>
                <a:gd name="T61" fmla="*/ 262 h 437"/>
                <a:gd name="T62" fmla="*/ 393 w 558"/>
                <a:gd name="T63" fmla="*/ 403 h 437"/>
                <a:gd name="T64" fmla="*/ 386 w 558"/>
                <a:gd name="T65" fmla="*/ 433 h 437"/>
                <a:gd name="T66" fmla="*/ 374 w 558"/>
                <a:gd name="T67" fmla="*/ 436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8" h="437">
                  <a:moveTo>
                    <a:pt x="261" y="56"/>
                  </a:moveTo>
                  <a:lnTo>
                    <a:pt x="261" y="56"/>
                  </a:lnTo>
                  <a:cubicBezTo>
                    <a:pt x="210" y="63"/>
                    <a:pt x="132" y="83"/>
                    <a:pt x="73" y="144"/>
                  </a:cubicBezTo>
                  <a:lnTo>
                    <a:pt x="73" y="144"/>
                  </a:lnTo>
                  <a:cubicBezTo>
                    <a:pt x="111" y="141"/>
                    <a:pt x="147" y="137"/>
                    <a:pt x="179" y="134"/>
                  </a:cubicBezTo>
                  <a:lnTo>
                    <a:pt x="179" y="134"/>
                  </a:lnTo>
                  <a:cubicBezTo>
                    <a:pt x="192" y="132"/>
                    <a:pt x="205" y="131"/>
                    <a:pt x="217" y="130"/>
                  </a:cubicBezTo>
                  <a:lnTo>
                    <a:pt x="217" y="130"/>
                  </a:lnTo>
                  <a:cubicBezTo>
                    <a:pt x="228" y="104"/>
                    <a:pt x="242" y="80"/>
                    <a:pt x="261" y="56"/>
                  </a:cubicBezTo>
                  <a:close/>
                  <a:moveTo>
                    <a:pt x="381" y="164"/>
                  </a:moveTo>
                  <a:lnTo>
                    <a:pt x="381" y="164"/>
                  </a:lnTo>
                  <a:cubicBezTo>
                    <a:pt x="346" y="162"/>
                    <a:pt x="303" y="165"/>
                    <a:pt x="249" y="171"/>
                  </a:cubicBezTo>
                  <a:lnTo>
                    <a:pt x="249" y="171"/>
                  </a:lnTo>
                  <a:cubicBezTo>
                    <a:pt x="240" y="198"/>
                    <a:pt x="237" y="227"/>
                    <a:pt x="238" y="258"/>
                  </a:cubicBezTo>
                  <a:lnTo>
                    <a:pt x="238" y="258"/>
                  </a:lnTo>
                  <a:cubicBezTo>
                    <a:pt x="275" y="242"/>
                    <a:pt x="311" y="231"/>
                    <a:pt x="346" y="224"/>
                  </a:cubicBezTo>
                  <a:lnTo>
                    <a:pt x="346" y="224"/>
                  </a:lnTo>
                  <a:cubicBezTo>
                    <a:pt x="354" y="204"/>
                    <a:pt x="365" y="184"/>
                    <a:pt x="381" y="164"/>
                  </a:cubicBezTo>
                  <a:close/>
                  <a:moveTo>
                    <a:pt x="356" y="424"/>
                  </a:moveTo>
                  <a:lnTo>
                    <a:pt x="356" y="424"/>
                  </a:lnTo>
                  <a:cubicBezTo>
                    <a:pt x="355" y="424"/>
                    <a:pt x="317" y="357"/>
                    <a:pt x="331" y="272"/>
                  </a:cubicBezTo>
                  <a:lnTo>
                    <a:pt x="331" y="272"/>
                  </a:lnTo>
                  <a:cubicBezTo>
                    <a:pt x="298" y="281"/>
                    <a:pt x="262" y="293"/>
                    <a:pt x="228" y="311"/>
                  </a:cubicBezTo>
                  <a:lnTo>
                    <a:pt x="228" y="311"/>
                  </a:lnTo>
                  <a:cubicBezTo>
                    <a:pt x="221" y="313"/>
                    <a:pt x="214" y="313"/>
                    <a:pt x="208" y="310"/>
                  </a:cubicBezTo>
                  <a:lnTo>
                    <a:pt x="208" y="310"/>
                  </a:lnTo>
                  <a:cubicBezTo>
                    <a:pt x="201" y="307"/>
                    <a:pt x="197" y="301"/>
                    <a:pt x="196" y="293"/>
                  </a:cubicBezTo>
                  <a:lnTo>
                    <a:pt x="196" y="293"/>
                  </a:lnTo>
                  <a:cubicBezTo>
                    <a:pt x="191" y="251"/>
                    <a:pt x="194" y="212"/>
                    <a:pt x="202" y="175"/>
                  </a:cubicBezTo>
                  <a:lnTo>
                    <a:pt x="202" y="175"/>
                  </a:lnTo>
                  <a:cubicBezTo>
                    <a:pt x="196" y="176"/>
                    <a:pt x="189" y="177"/>
                    <a:pt x="183" y="177"/>
                  </a:cubicBezTo>
                  <a:lnTo>
                    <a:pt x="183" y="177"/>
                  </a:lnTo>
                  <a:cubicBezTo>
                    <a:pt x="137" y="182"/>
                    <a:pt x="85" y="187"/>
                    <a:pt x="25" y="192"/>
                  </a:cubicBezTo>
                  <a:lnTo>
                    <a:pt x="25" y="192"/>
                  </a:lnTo>
                  <a:cubicBezTo>
                    <a:pt x="17" y="193"/>
                    <a:pt x="9" y="189"/>
                    <a:pt x="4" y="182"/>
                  </a:cubicBezTo>
                  <a:lnTo>
                    <a:pt x="4" y="182"/>
                  </a:lnTo>
                  <a:cubicBezTo>
                    <a:pt x="0" y="175"/>
                    <a:pt x="0" y="165"/>
                    <a:pt x="5" y="159"/>
                  </a:cubicBezTo>
                  <a:lnTo>
                    <a:pt x="5" y="159"/>
                  </a:lnTo>
                  <a:cubicBezTo>
                    <a:pt x="109" y="0"/>
                    <a:pt x="306" y="9"/>
                    <a:pt x="313" y="9"/>
                  </a:cubicBezTo>
                  <a:lnTo>
                    <a:pt x="313" y="9"/>
                  </a:lnTo>
                  <a:cubicBezTo>
                    <a:pt x="322" y="9"/>
                    <a:pt x="330" y="15"/>
                    <a:pt x="333" y="23"/>
                  </a:cubicBezTo>
                  <a:lnTo>
                    <a:pt x="333" y="23"/>
                  </a:lnTo>
                  <a:cubicBezTo>
                    <a:pt x="336" y="31"/>
                    <a:pt x="334" y="40"/>
                    <a:pt x="328" y="46"/>
                  </a:cubicBezTo>
                  <a:lnTo>
                    <a:pt x="328" y="46"/>
                  </a:lnTo>
                  <a:cubicBezTo>
                    <a:pt x="303" y="71"/>
                    <a:pt x="283" y="97"/>
                    <a:pt x="268" y="125"/>
                  </a:cubicBezTo>
                  <a:lnTo>
                    <a:pt x="268" y="125"/>
                  </a:lnTo>
                  <a:cubicBezTo>
                    <a:pt x="337" y="119"/>
                    <a:pt x="389" y="117"/>
                    <a:pt x="431" y="124"/>
                  </a:cubicBezTo>
                  <a:lnTo>
                    <a:pt x="431" y="124"/>
                  </a:lnTo>
                  <a:cubicBezTo>
                    <a:pt x="439" y="126"/>
                    <a:pt x="446" y="132"/>
                    <a:pt x="448" y="140"/>
                  </a:cubicBezTo>
                  <a:lnTo>
                    <a:pt x="448" y="140"/>
                  </a:lnTo>
                  <a:cubicBezTo>
                    <a:pt x="450" y="148"/>
                    <a:pt x="448" y="156"/>
                    <a:pt x="442" y="162"/>
                  </a:cubicBezTo>
                  <a:lnTo>
                    <a:pt x="442" y="162"/>
                  </a:lnTo>
                  <a:cubicBezTo>
                    <a:pt x="423" y="180"/>
                    <a:pt x="409" y="198"/>
                    <a:pt x="399" y="215"/>
                  </a:cubicBezTo>
                  <a:lnTo>
                    <a:pt x="399" y="215"/>
                  </a:lnTo>
                  <a:cubicBezTo>
                    <a:pt x="476" y="205"/>
                    <a:pt x="533" y="212"/>
                    <a:pt x="537" y="212"/>
                  </a:cubicBezTo>
                  <a:lnTo>
                    <a:pt x="537" y="212"/>
                  </a:lnTo>
                  <a:cubicBezTo>
                    <a:pt x="549" y="213"/>
                    <a:pt x="557" y="224"/>
                    <a:pt x="556" y="237"/>
                  </a:cubicBezTo>
                  <a:lnTo>
                    <a:pt x="556" y="237"/>
                  </a:lnTo>
                  <a:cubicBezTo>
                    <a:pt x="555" y="248"/>
                    <a:pt x="544" y="257"/>
                    <a:pt x="532" y="256"/>
                  </a:cubicBezTo>
                  <a:lnTo>
                    <a:pt x="532" y="256"/>
                  </a:lnTo>
                  <a:cubicBezTo>
                    <a:pt x="531" y="255"/>
                    <a:pt x="464" y="248"/>
                    <a:pt x="379" y="262"/>
                  </a:cubicBezTo>
                  <a:lnTo>
                    <a:pt x="379" y="262"/>
                  </a:lnTo>
                  <a:cubicBezTo>
                    <a:pt x="357" y="338"/>
                    <a:pt x="391" y="399"/>
                    <a:pt x="393" y="403"/>
                  </a:cubicBezTo>
                  <a:lnTo>
                    <a:pt x="393" y="403"/>
                  </a:lnTo>
                  <a:cubicBezTo>
                    <a:pt x="399" y="413"/>
                    <a:pt x="396" y="427"/>
                    <a:pt x="386" y="433"/>
                  </a:cubicBezTo>
                  <a:lnTo>
                    <a:pt x="386" y="433"/>
                  </a:lnTo>
                  <a:cubicBezTo>
                    <a:pt x="382" y="434"/>
                    <a:pt x="378" y="436"/>
                    <a:pt x="374" y="436"/>
                  </a:cubicBezTo>
                  <a:lnTo>
                    <a:pt x="374" y="436"/>
                  </a:lnTo>
                  <a:cubicBezTo>
                    <a:pt x="367" y="436"/>
                    <a:pt x="360" y="432"/>
                    <a:pt x="356" y="424"/>
                  </a:cubicBezTo>
                  <a:close/>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3" name="Freeform 11">
              <a:extLst>
                <a:ext uri="{FF2B5EF4-FFF2-40B4-BE49-F238E27FC236}">
                  <a16:creationId xmlns:a16="http://schemas.microsoft.com/office/drawing/2014/main" id="{CF0233FF-0F98-0E44-BD06-8FFF74566A7E}"/>
                </a:ext>
              </a:extLst>
            </p:cNvPr>
            <p:cNvSpPr>
              <a:spLocks noChangeArrowheads="1"/>
            </p:cNvSpPr>
            <p:nvPr/>
          </p:nvSpPr>
          <p:spPr bwMode="auto">
            <a:xfrm>
              <a:off x="11511956" y="11944617"/>
              <a:ext cx="538617" cy="270748"/>
            </a:xfrm>
            <a:custGeom>
              <a:avLst/>
              <a:gdLst>
                <a:gd name="T0" fmla="*/ 825 w 826"/>
                <a:gd name="T1" fmla="*/ 121 h 415"/>
                <a:gd name="T2" fmla="*/ 825 w 826"/>
                <a:gd name="T3" fmla="*/ 121 h 415"/>
                <a:gd name="T4" fmla="*/ 579 w 826"/>
                <a:gd name="T5" fmla="*/ 37 h 415"/>
                <a:gd name="T6" fmla="*/ 579 w 826"/>
                <a:gd name="T7" fmla="*/ 37 h 415"/>
                <a:gd name="T8" fmla="*/ 91 w 826"/>
                <a:gd name="T9" fmla="*/ 99 h 415"/>
                <a:gd name="T10" fmla="*/ 91 w 826"/>
                <a:gd name="T11" fmla="*/ 99 h 415"/>
                <a:gd name="T12" fmla="*/ 15 w 826"/>
                <a:gd name="T13" fmla="*/ 352 h 415"/>
                <a:gd name="T14" fmla="*/ 15 w 826"/>
                <a:gd name="T15" fmla="*/ 352 h 415"/>
                <a:gd name="T16" fmla="*/ 430 w 826"/>
                <a:gd name="T17" fmla="*/ 404 h 415"/>
                <a:gd name="T18" fmla="*/ 430 w 826"/>
                <a:gd name="T19" fmla="*/ 404 h 415"/>
                <a:gd name="T20" fmla="*/ 825 w 826"/>
                <a:gd name="T21" fmla="*/ 121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415">
                  <a:moveTo>
                    <a:pt x="825" y="121"/>
                  </a:moveTo>
                  <a:lnTo>
                    <a:pt x="825" y="121"/>
                  </a:lnTo>
                  <a:cubicBezTo>
                    <a:pt x="825" y="121"/>
                    <a:pt x="822" y="0"/>
                    <a:pt x="579" y="37"/>
                  </a:cubicBezTo>
                  <a:lnTo>
                    <a:pt x="579" y="37"/>
                  </a:lnTo>
                  <a:cubicBezTo>
                    <a:pt x="336" y="74"/>
                    <a:pt x="180" y="115"/>
                    <a:pt x="91" y="99"/>
                  </a:cubicBezTo>
                  <a:lnTo>
                    <a:pt x="91" y="99"/>
                  </a:lnTo>
                  <a:cubicBezTo>
                    <a:pt x="0" y="84"/>
                    <a:pt x="0" y="342"/>
                    <a:pt x="15" y="352"/>
                  </a:cubicBezTo>
                  <a:lnTo>
                    <a:pt x="15" y="352"/>
                  </a:lnTo>
                  <a:cubicBezTo>
                    <a:pt x="31" y="361"/>
                    <a:pt x="405" y="414"/>
                    <a:pt x="430" y="404"/>
                  </a:cubicBezTo>
                  <a:lnTo>
                    <a:pt x="430" y="404"/>
                  </a:lnTo>
                  <a:cubicBezTo>
                    <a:pt x="455" y="395"/>
                    <a:pt x="825" y="121"/>
                    <a:pt x="825" y="121"/>
                  </a:cubicBezTo>
                </a:path>
              </a:pathLst>
            </a:custGeom>
            <a:solidFill>
              <a:srgbClr val="8C643E"/>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 name="Freeform 12">
              <a:extLst>
                <a:ext uri="{FF2B5EF4-FFF2-40B4-BE49-F238E27FC236}">
                  <a16:creationId xmlns:a16="http://schemas.microsoft.com/office/drawing/2014/main" id="{F222E10D-FF40-B44C-ABA1-AE1B08209753}"/>
                </a:ext>
              </a:extLst>
            </p:cNvPr>
            <p:cNvSpPr>
              <a:spLocks noChangeArrowheads="1"/>
            </p:cNvSpPr>
            <p:nvPr/>
          </p:nvSpPr>
          <p:spPr bwMode="auto">
            <a:xfrm>
              <a:off x="10449125" y="12301774"/>
              <a:ext cx="1722421" cy="627906"/>
            </a:xfrm>
            <a:custGeom>
              <a:avLst/>
              <a:gdLst>
                <a:gd name="T0" fmla="*/ 2519 w 2639"/>
                <a:gd name="T1" fmla="*/ 0 h 961"/>
                <a:gd name="T2" fmla="*/ 2519 w 2639"/>
                <a:gd name="T3" fmla="*/ 0 h 961"/>
                <a:gd name="T4" fmla="*/ 2598 w 2639"/>
                <a:gd name="T5" fmla="*/ 296 h 961"/>
                <a:gd name="T6" fmla="*/ 2598 w 2639"/>
                <a:gd name="T7" fmla="*/ 296 h 961"/>
                <a:gd name="T8" fmla="*/ 1894 w 2639"/>
                <a:gd name="T9" fmla="*/ 565 h 961"/>
                <a:gd name="T10" fmla="*/ 1894 w 2639"/>
                <a:gd name="T11" fmla="*/ 565 h 961"/>
                <a:gd name="T12" fmla="*/ 128 w 2639"/>
                <a:gd name="T13" fmla="*/ 593 h 961"/>
                <a:gd name="T14" fmla="*/ 128 w 2639"/>
                <a:gd name="T15" fmla="*/ 593 h 961"/>
                <a:gd name="T16" fmla="*/ 249 w 2639"/>
                <a:gd name="T17" fmla="*/ 245 h 961"/>
                <a:gd name="T18" fmla="*/ 249 w 2639"/>
                <a:gd name="T19" fmla="*/ 245 h 961"/>
                <a:gd name="T20" fmla="*/ 2519 w 2639"/>
                <a:gd name="T21" fmla="*/ 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9" h="961">
                  <a:moveTo>
                    <a:pt x="2519" y="0"/>
                  </a:moveTo>
                  <a:lnTo>
                    <a:pt x="2519" y="0"/>
                  </a:lnTo>
                  <a:cubicBezTo>
                    <a:pt x="2519" y="0"/>
                    <a:pt x="2638" y="81"/>
                    <a:pt x="2598" y="296"/>
                  </a:cubicBezTo>
                  <a:lnTo>
                    <a:pt x="2598" y="296"/>
                  </a:lnTo>
                  <a:cubicBezTo>
                    <a:pt x="2579" y="374"/>
                    <a:pt x="2355" y="350"/>
                    <a:pt x="1894" y="565"/>
                  </a:cubicBezTo>
                  <a:lnTo>
                    <a:pt x="1894" y="565"/>
                  </a:lnTo>
                  <a:cubicBezTo>
                    <a:pt x="1433" y="779"/>
                    <a:pt x="816" y="960"/>
                    <a:pt x="128" y="593"/>
                  </a:cubicBezTo>
                  <a:lnTo>
                    <a:pt x="128" y="593"/>
                  </a:lnTo>
                  <a:cubicBezTo>
                    <a:pt x="56" y="556"/>
                    <a:pt x="0" y="266"/>
                    <a:pt x="249" y="245"/>
                  </a:cubicBezTo>
                  <a:lnTo>
                    <a:pt x="249" y="245"/>
                  </a:lnTo>
                  <a:cubicBezTo>
                    <a:pt x="498" y="223"/>
                    <a:pt x="2519" y="0"/>
                    <a:pt x="2519" y="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5" name="Freeform 13">
              <a:extLst>
                <a:ext uri="{FF2B5EF4-FFF2-40B4-BE49-F238E27FC236}">
                  <a16:creationId xmlns:a16="http://schemas.microsoft.com/office/drawing/2014/main" id="{9303BAEB-078B-FA44-A54B-FBDBB2926296}"/>
                </a:ext>
              </a:extLst>
            </p:cNvPr>
            <p:cNvSpPr>
              <a:spLocks noChangeArrowheads="1"/>
            </p:cNvSpPr>
            <p:nvPr/>
          </p:nvSpPr>
          <p:spPr bwMode="auto">
            <a:xfrm>
              <a:off x="11448588" y="11573057"/>
              <a:ext cx="532857" cy="650948"/>
            </a:xfrm>
            <a:custGeom>
              <a:avLst/>
              <a:gdLst>
                <a:gd name="T0" fmla="*/ 0 w 817"/>
                <a:gd name="T1" fmla="*/ 893 h 997"/>
                <a:gd name="T2" fmla="*/ 0 w 817"/>
                <a:gd name="T3" fmla="*/ 893 h 997"/>
                <a:gd name="T4" fmla="*/ 119 w 817"/>
                <a:gd name="T5" fmla="*/ 996 h 997"/>
                <a:gd name="T6" fmla="*/ 696 w 817"/>
                <a:gd name="T7" fmla="*/ 996 h 997"/>
                <a:gd name="T8" fmla="*/ 696 w 817"/>
                <a:gd name="T9" fmla="*/ 996 h 997"/>
                <a:gd name="T10" fmla="*/ 816 w 817"/>
                <a:gd name="T11" fmla="*/ 893 h 997"/>
                <a:gd name="T12" fmla="*/ 816 w 817"/>
                <a:gd name="T13" fmla="*/ 102 h 997"/>
                <a:gd name="T14" fmla="*/ 816 w 817"/>
                <a:gd name="T15" fmla="*/ 102 h 997"/>
                <a:gd name="T16" fmla="*/ 696 w 817"/>
                <a:gd name="T17" fmla="*/ 0 h 997"/>
                <a:gd name="T18" fmla="*/ 119 w 817"/>
                <a:gd name="T19" fmla="*/ 0 h 997"/>
                <a:gd name="T20" fmla="*/ 119 w 817"/>
                <a:gd name="T21" fmla="*/ 0 h 997"/>
                <a:gd name="T22" fmla="*/ 0 w 817"/>
                <a:gd name="T23" fmla="*/ 102 h 997"/>
                <a:gd name="T24" fmla="*/ 0 w 817"/>
                <a:gd name="T25" fmla="*/ 893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7" h="997">
                  <a:moveTo>
                    <a:pt x="0" y="893"/>
                  </a:moveTo>
                  <a:lnTo>
                    <a:pt x="0" y="893"/>
                  </a:lnTo>
                  <a:cubicBezTo>
                    <a:pt x="0" y="950"/>
                    <a:pt x="53" y="996"/>
                    <a:pt x="119" y="996"/>
                  </a:cubicBezTo>
                  <a:lnTo>
                    <a:pt x="696" y="996"/>
                  </a:lnTo>
                  <a:lnTo>
                    <a:pt x="696" y="996"/>
                  </a:lnTo>
                  <a:cubicBezTo>
                    <a:pt x="762" y="996"/>
                    <a:pt x="816" y="950"/>
                    <a:pt x="816" y="893"/>
                  </a:cubicBezTo>
                  <a:lnTo>
                    <a:pt x="816" y="102"/>
                  </a:lnTo>
                  <a:lnTo>
                    <a:pt x="816" y="102"/>
                  </a:lnTo>
                  <a:cubicBezTo>
                    <a:pt x="816" y="46"/>
                    <a:pt x="762" y="0"/>
                    <a:pt x="696" y="0"/>
                  </a:cubicBezTo>
                  <a:lnTo>
                    <a:pt x="119" y="0"/>
                  </a:lnTo>
                  <a:lnTo>
                    <a:pt x="119" y="0"/>
                  </a:lnTo>
                  <a:cubicBezTo>
                    <a:pt x="53" y="0"/>
                    <a:pt x="0" y="46"/>
                    <a:pt x="0" y="102"/>
                  </a:cubicBezTo>
                  <a:lnTo>
                    <a:pt x="0" y="893"/>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6" name="Freeform 14">
              <a:extLst>
                <a:ext uri="{FF2B5EF4-FFF2-40B4-BE49-F238E27FC236}">
                  <a16:creationId xmlns:a16="http://schemas.microsoft.com/office/drawing/2014/main" id="{DDE97CB3-F1DF-594D-9342-DB69C7835357}"/>
                </a:ext>
              </a:extLst>
            </p:cNvPr>
            <p:cNvSpPr>
              <a:spLocks noChangeArrowheads="1"/>
            </p:cNvSpPr>
            <p:nvPr/>
          </p:nvSpPr>
          <p:spPr bwMode="auto">
            <a:xfrm>
              <a:off x="10515370" y="11849566"/>
              <a:ext cx="1604329" cy="930339"/>
            </a:xfrm>
            <a:custGeom>
              <a:avLst/>
              <a:gdLst>
                <a:gd name="T0" fmla="*/ 2354 w 2458"/>
                <a:gd name="T1" fmla="*/ 265 h 1426"/>
                <a:gd name="T2" fmla="*/ 2354 w 2458"/>
                <a:gd name="T3" fmla="*/ 265 h 1426"/>
                <a:gd name="T4" fmla="*/ 2454 w 2458"/>
                <a:gd name="T5" fmla="*/ 729 h 1426"/>
                <a:gd name="T6" fmla="*/ 2454 w 2458"/>
                <a:gd name="T7" fmla="*/ 729 h 1426"/>
                <a:gd name="T8" fmla="*/ 1972 w 2458"/>
                <a:gd name="T9" fmla="*/ 914 h 1426"/>
                <a:gd name="T10" fmla="*/ 1972 w 2458"/>
                <a:gd name="T11" fmla="*/ 914 h 1426"/>
                <a:gd name="T12" fmla="*/ 62 w 2458"/>
                <a:gd name="T13" fmla="*/ 1011 h 1426"/>
                <a:gd name="T14" fmla="*/ 62 w 2458"/>
                <a:gd name="T15" fmla="*/ 1011 h 1426"/>
                <a:gd name="T16" fmla="*/ 831 w 2458"/>
                <a:gd name="T17" fmla="*/ 416 h 1426"/>
                <a:gd name="T18" fmla="*/ 831 w 2458"/>
                <a:gd name="T19" fmla="*/ 416 h 1426"/>
                <a:gd name="T20" fmla="*/ 1245 w 2458"/>
                <a:gd name="T21" fmla="*/ 38 h 1426"/>
                <a:gd name="T22" fmla="*/ 1245 w 2458"/>
                <a:gd name="T23" fmla="*/ 38 h 1426"/>
                <a:gd name="T24" fmla="*/ 1800 w 2458"/>
                <a:gd name="T25" fmla="*/ 349 h 1426"/>
                <a:gd name="T26" fmla="*/ 1800 w 2458"/>
                <a:gd name="T27" fmla="*/ 349 h 1426"/>
                <a:gd name="T28" fmla="*/ 2354 w 2458"/>
                <a:gd name="T29" fmla="*/ 265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8" h="1426">
                  <a:moveTo>
                    <a:pt x="2354" y="265"/>
                  </a:moveTo>
                  <a:lnTo>
                    <a:pt x="2354" y="265"/>
                  </a:lnTo>
                  <a:cubicBezTo>
                    <a:pt x="2354" y="265"/>
                    <a:pt x="2457" y="642"/>
                    <a:pt x="2454" y="729"/>
                  </a:cubicBezTo>
                  <a:lnTo>
                    <a:pt x="2454" y="729"/>
                  </a:lnTo>
                  <a:cubicBezTo>
                    <a:pt x="2167" y="816"/>
                    <a:pt x="2255" y="780"/>
                    <a:pt x="1972" y="914"/>
                  </a:cubicBezTo>
                  <a:lnTo>
                    <a:pt x="1972" y="914"/>
                  </a:lnTo>
                  <a:cubicBezTo>
                    <a:pt x="1688" y="1048"/>
                    <a:pt x="558" y="1425"/>
                    <a:pt x="62" y="1011"/>
                  </a:cubicBezTo>
                  <a:lnTo>
                    <a:pt x="62" y="1011"/>
                  </a:lnTo>
                  <a:cubicBezTo>
                    <a:pt x="0" y="949"/>
                    <a:pt x="137" y="584"/>
                    <a:pt x="831" y="416"/>
                  </a:cubicBezTo>
                  <a:lnTo>
                    <a:pt x="831" y="416"/>
                  </a:lnTo>
                  <a:cubicBezTo>
                    <a:pt x="965" y="363"/>
                    <a:pt x="1168" y="150"/>
                    <a:pt x="1245" y="38"/>
                  </a:cubicBezTo>
                  <a:lnTo>
                    <a:pt x="1245" y="38"/>
                  </a:lnTo>
                  <a:cubicBezTo>
                    <a:pt x="1376" y="0"/>
                    <a:pt x="1570" y="137"/>
                    <a:pt x="1800" y="349"/>
                  </a:cubicBezTo>
                  <a:lnTo>
                    <a:pt x="1800" y="349"/>
                  </a:lnTo>
                  <a:cubicBezTo>
                    <a:pt x="2031" y="561"/>
                    <a:pt x="2345" y="165"/>
                    <a:pt x="2354" y="265"/>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7" name="Freeform 15">
              <a:extLst>
                <a:ext uri="{FF2B5EF4-FFF2-40B4-BE49-F238E27FC236}">
                  <a16:creationId xmlns:a16="http://schemas.microsoft.com/office/drawing/2014/main" id="{202200E2-6FA1-324B-A7FE-26324847D866}"/>
                </a:ext>
              </a:extLst>
            </p:cNvPr>
            <p:cNvSpPr>
              <a:spLocks noChangeArrowheads="1"/>
            </p:cNvSpPr>
            <p:nvPr/>
          </p:nvSpPr>
          <p:spPr bwMode="auto">
            <a:xfrm>
              <a:off x="11100073" y="11924454"/>
              <a:ext cx="365797" cy="285151"/>
            </a:xfrm>
            <a:custGeom>
              <a:avLst/>
              <a:gdLst>
                <a:gd name="T0" fmla="*/ 340 w 558"/>
                <a:gd name="T1" fmla="*/ 130 h 437"/>
                <a:gd name="T2" fmla="*/ 378 w 558"/>
                <a:gd name="T3" fmla="*/ 134 h 437"/>
                <a:gd name="T4" fmla="*/ 485 w 558"/>
                <a:gd name="T5" fmla="*/ 144 h 437"/>
                <a:gd name="T6" fmla="*/ 296 w 558"/>
                <a:gd name="T7" fmla="*/ 56 h 437"/>
                <a:gd name="T8" fmla="*/ 212 w 558"/>
                <a:gd name="T9" fmla="*/ 224 h 437"/>
                <a:gd name="T10" fmla="*/ 320 w 558"/>
                <a:gd name="T11" fmla="*/ 258 h 437"/>
                <a:gd name="T12" fmla="*/ 308 w 558"/>
                <a:gd name="T13" fmla="*/ 171 h 437"/>
                <a:gd name="T14" fmla="*/ 176 w 558"/>
                <a:gd name="T15" fmla="*/ 164 h 437"/>
                <a:gd name="T16" fmla="*/ 212 w 558"/>
                <a:gd name="T17" fmla="*/ 224 h 437"/>
                <a:gd name="T18" fmla="*/ 183 w 558"/>
                <a:gd name="T19" fmla="*/ 436 h 437"/>
                <a:gd name="T20" fmla="*/ 172 w 558"/>
                <a:gd name="T21" fmla="*/ 433 h 437"/>
                <a:gd name="T22" fmla="*/ 164 w 558"/>
                <a:gd name="T23" fmla="*/ 403 h 437"/>
                <a:gd name="T24" fmla="*/ 179 w 558"/>
                <a:gd name="T25" fmla="*/ 262 h 437"/>
                <a:gd name="T26" fmla="*/ 25 w 558"/>
                <a:gd name="T27" fmla="*/ 256 h 437"/>
                <a:gd name="T28" fmla="*/ 2 w 558"/>
                <a:gd name="T29" fmla="*/ 237 h 437"/>
                <a:gd name="T30" fmla="*/ 21 w 558"/>
                <a:gd name="T31" fmla="*/ 212 h 437"/>
                <a:gd name="T32" fmla="*/ 159 w 558"/>
                <a:gd name="T33" fmla="*/ 215 h 437"/>
                <a:gd name="T34" fmla="*/ 115 w 558"/>
                <a:gd name="T35" fmla="*/ 162 h 437"/>
                <a:gd name="T36" fmla="*/ 109 w 558"/>
                <a:gd name="T37" fmla="*/ 140 h 437"/>
                <a:gd name="T38" fmla="*/ 126 w 558"/>
                <a:gd name="T39" fmla="*/ 124 h 437"/>
                <a:gd name="T40" fmla="*/ 289 w 558"/>
                <a:gd name="T41" fmla="*/ 125 h 437"/>
                <a:gd name="T42" fmla="*/ 229 w 558"/>
                <a:gd name="T43" fmla="*/ 46 h 437"/>
                <a:gd name="T44" fmla="*/ 225 w 558"/>
                <a:gd name="T45" fmla="*/ 23 h 437"/>
                <a:gd name="T46" fmla="*/ 244 w 558"/>
                <a:gd name="T47" fmla="*/ 9 h 437"/>
                <a:gd name="T48" fmla="*/ 552 w 558"/>
                <a:gd name="T49" fmla="*/ 159 h 437"/>
                <a:gd name="T50" fmla="*/ 553 w 558"/>
                <a:gd name="T51" fmla="*/ 182 h 437"/>
                <a:gd name="T52" fmla="*/ 532 w 558"/>
                <a:gd name="T53" fmla="*/ 192 h 437"/>
                <a:gd name="T54" fmla="*/ 374 w 558"/>
                <a:gd name="T55" fmla="*/ 177 h 437"/>
                <a:gd name="T56" fmla="*/ 355 w 558"/>
                <a:gd name="T57" fmla="*/ 175 h 437"/>
                <a:gd name="T58" fmla="*/ 361 w 558"/>
                <a:gd name="T59" fmla="*/ 293 h 437"/>
                <a:gd name="T60" fmla="*/ 350 w 558"/>
                <a:gd name="T61" fmla="*/ 310 h 437"/>
                <a:gd name="T62" fmla="*/ 330 w 558"/>
                <a:gd name="T63" fmla="*/ 311 h 437"/>
                <a:gd name="T64" fmla="*/ 226 w 558"/>
                <a:gd name="T65" fmla="*/ 272 h 437"/>
                <a:gd name="T66" fmla="*/ 202 w 558"/>
                <a:gd name="T67" fmla="*/ 42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8" h="437">
                  <a:moveTo>
                    <a:pt x="340" y="130"/>
                  </a:moveTo>
                  <a:lnTo>
                    <a:pt x="340" y="130"/>
                  </a:lnTo>
                  <a:cubicBezTo>
                    <a:pt x="353" y="131"/>
                    <a:pt x="366" y="132"/>
                    <a:pt x="378" y="134"/>
                  </a:cubicBezTo>
                  <a:lnTo>
                    <a:pt x="378" y="134"/>
                  </a:lnTo>
                  <a:cubicBezTo>
                    <a:pt x="411" y="137"/>
                    <a:pt x="446" y="141"/>
                    <a:pt x="485" y="144"/>
                  </a:cubicBezTo>
                  <a:lnTo>
                    <a:pt x="485" y="144"/>
                  </a:lnTo>
                  <a:cubicBezTo>
                    <a:pt x="425" y="83"/>
                    <a:pt x="347" y="63"/>
                    <a:pt x="296" y="56"/>
                  </a:cubicBezTo>
                  <a:lnTo>
                    <a:pt x="296" y="56"/>
                  </a:lnTo>
                  <a:cubicBezTo>
                    <a:pt x="315" y="80"/>
                    <a:pt x="330" y="104"/>
                    <a:pt x="340" y="130"/>
                  </a:cubicBezTo>
                  <a:close/>
                  <a:moveTo>
                    <a:pt x="212" y="224"/>
                  </a:moveTo>
                  <a:lnTo>
                    <a:pt x="212" y="224"/>
                  </a:lnTo>
                  <a:cubicBezTo>
                    <a:pt x="246" y="231"/>
                    <a:pt x="283" y="242"/>
                    <a:pt x="320" y="258"/>
                  </a:cubicBezTo>
                  <a:lnTo>
                    <a:pt x="320" y="258"/>
                  </a:lnTo>
                  <a:cubicBezTo>
                    <a:pt x="320" y="227"/>
                    <a:pt x="317" y="198"/>
                    <a:pt x="308" y="171"/>
                  </a:cubicBezTo>
                  <a:lnTo>
                    <a:pt x="308" y="171"/>
                  </a:lnTo>
                  <a:cubicBezTo>
                    <a:pt x="255" y="165"/>
                    <a:pt x="212" y="162"/>
                    <a:pt x="176" y="164"/>
                  </a:cubicBezTo>
                  <a:lnTo>
                    <a:pt x="176" y="164"/>
                  </a:lnTo>
                  <a:cubicBezTo>
                    <a:pt x="192" y="184"/>
                    <a:pt x="204" y="204"/>
                    <a:pt x="212" y="224"/>
                  </a:cubicBezTo>
                  <a:close/>
                  <a:moveTo>
                    <a:pt x="183" y="436"/>
                  </a:moveTo>
                  <a:lnTo>
                    <a:pt x="183" y="436"/>
                  </a:lnTo>
                  <a:cubicBezTo>
                    <a:pt x="179" y="436"/>
                    <a:pt x="175" y="434"/>
                    <a:pt x="172" y="433"/>
                  </a:cubicBezTo>
                  <a:lnTo>
                    <a:pt x="172" y="433"/>
                  </a:lnTo>
                  <a:cubicBezTo>
                    <a:pt x="162" y="427"/>
                    <a:pt x="158" y="413"/>
                    <a:pt x="164" y="403"/>
                  </a:cubicBezTo>
                  <a:lnTo>
                    <a:pt x="164" y="403"/>
                  </a:lnTo>
                  <a:cubicBezTo>
                    <a:pt x="166" y="399"/>
                    <a:pt x="200" y="338"/>
                    <a:pt x="179" y="262"/>
                  </a:cubicBezTo>
                  <a:lnTo>
                    <a:pt x="179" y="262"/>
                  </a:lnTo>
                  <a:cubicBezTo>
                    <a:pt x="93" y="248"/>
                    <a:pt x="27" y="255"/>
                    <a:pt x="25" y="256"/>
                  </a:cubicBezTo>
                  <a:lnTo>
                    <a:pt x="25" y="256"/>
                  </a:lnTo>
                  <a:cubicBezTo>
                    <a:pt x="13" y="257"/>
                    <a:pt x="3" y="248"/>
                    <a:pt x="2" y="237"/>
                  </a:cubicBezTo>
                  <a:lnTo>
                    <a:pt x="2" y="237"/>
                  </a:lnTo>
                  <a:cubicBezTo>
                    <a:pt x="0" y="224"/>
                    <a:pt x="8" y="213"/>
                    <a:pt x="21" y="212"/>
                  </a:cubicBezTo>
                  <a:lnTo>
                    <a:pt x="21" y="212"/>
                  </a:lnTo>
                  <a:cubicBezTo>
                    <a:pt x="24" y="212"/>
                    <a:pt x="81" y="205"/>
                    <a:pt x="159" y="215"/>
                  </a:cubicBezTo>
                  <a:lnTo>
                    <a:pt x="159" y="215"/>
                  </a:lnTo>
                  <a:cubicBezTo>
                    <a:pt x="148" y="198"/>
                    <a:pt x="134" y="180"/>
                    <a:pt x="115" y="162"/>
                  </a:cubicBezTo>
                  <a:lnTo>
                    <a:pt x="115" y="162"/>
                  </a:lnTo>
                  <a:cubicBezTo>
                    <a:pt x="109" y="156"/>
                    <a:pt x="107" y="148"/>
                    <a:pt x="109" y="140"/>
                  </a:cubicBezTo>
                  <a:lnTo>
                    <a:pt x="109" y="140"/>
                  </a:lnTo>
                  <a:cubicBezTo>
                    <a:pt x="112" y="132"/>
                    <a:pt x="118" y="126"/>
                    <a:pt x="126" y="124"/>
                  </a:cubicBezTo>
                  <a:lnTo>
                    <a:pt x="126" y="124"/>
                  </a:lnTo>
                  <a:cubicBezTo>
                    <a:pt x="169" y="117"/>
                    <a:pt x="220" y="119"/>
                    <a:pt x="289" y="125"/>
                  </a:cubicBezTo>
                  <a:lnTo>
                    <a:pt x="289" y="125"/>
                  </a:lnTo>
                  <a:cubicBezTo>
                    <a:pt x="275" y="97"/>
                    <a:pt x="255" y="71"/>
                    <a:pt x="229" y="46"/>
                  </a:cubicBezTo>
                  <a:lnTo>
                    <a:pt x="229" y="46"/>
                  </a:lnTo>
                  <a:cubicBezTo>
                    <a:pt x="223" y="40"/>
                    <a:pt x="221" y="31"/>
                    <a:pt x="225" y="23"/>
                  </a:cubicBezTo>
                  <a:lnTo>
                    <a:pt x="225" y="23"/>
                  </a:lnTo>
                  <a:cubicBezTo>
                    <a:pt x="227" y="15"/>
                    <a:pt x="235" y="9"/>
                    <a:pt x="244" y="9"/>
                  </a:cubicBezTo>
                  <a:lnTo>
                    <a:pt x="244" y="9"/>
                  </a:lnTo>
                  <a:cubicBezTo>
                    <a:pt x="252" y="9"/>
                    <a:pt x="448" y="0"/>
                    <a:pt x="552" y="159"/>
                  </a:cubicBezTo>
                  <a:lnTo>
                    <a:pt x="552" y="159"/>
                  </a:lnTo>
                  <a:cubicBezTo>
                    <a:pt x="557" y="165"/>
                    <a:pt x="557" y="175"/>
                    <a:pt x="553" y="182"/>
                  </a:cubicBezTo>
                  <a:lnTo>
                    <a:pt x="553" y="182"/>
                  </a:lnTo>
                  <a:cubicBezTo>
                    <a:pt x="549" y="189"/>
                    <a:pt x="541" y="193"/>
                    <a:pt x="532" y="192"/>
                  </a:cubicBezTo>
                  <a:lnTo>
                    <a:pt x="532" y="192"/>
                  </a:lnTo>
                  <a:cubicBezTo>
                    <a:pt x="472" y="187"/>
                    <a:pt x="420" y="182"/>
                    <a:pt x="374" y="177"/>
                  </a:cubicBezTo>
                  <a:lnTo>
                    <a:pt x="374" y="177"/>
                  </a:lnTo>
                  <a:cubicBezTo>
                    <a:pt x="368" y="177"/>
                    <a:pt x="361" y="176"/>
                    <a:pt x="355" y="175"/>
                  </a:cubicBezTo>
                  <a:lnTo>
                    <a:pt x="355" y="175"/>
                  </a:lnTo>
                  <a:cubicBezTo>
                    <a:pt x="364" y="212"/>
                    <a:pt x="366" y="251"/>
                    <a:pt x="361" y="293"/>
                  </a:cubicBezTo>
                  <a:lnTo>
                    <a:pt x="361" y="293"/>
                  </a:lnTo>
                  <a:cubicBezTo>
                    <a:pt x="361" y="301"/>
                    <a:pt x="356" y="307"/>
                    <a:pt x="350" y="310"/>
                  </a:cubicBezTo>
                  <a:lnTo>
                    <a:pt x="350" y="310"/>
                  </a:lnTo>
                  <a:cubicBezTo>
                    <a:pt x="344" y="313"/>
                    <a:pt x="336" y="313"/>
                    <a:pt x="330" y="311"/>
                  </a:cubicBezTo>
                  <a:lnTo>
                    <a:pt x="330" y="311"/>
                  </a:lnTo>
                  <a:cubicBezTo>
                    <a:pt x="295" y="293"/>
                    <a:pt x="259" y="281"/>
                    <a:pt x="226" y="272"/>
                  </a:cubicBezTo>
                  <a:lnTo>
                    <a:pt x="226" y="272"/>
                  </a:lnTo>
                  <a:cubicBezTo>
                    <a:pt x="240" y="357"/>
                    <a:pt x="202" y="424"/>
                    <a:pt x="202" y="424"/>
                  </a:cubicBezTo>
                  <a:lnTo>
                    <a:pt x="202" y="424"/>
                  </a:lnTo>
                  <a:cubicBezTo>
                    <a:pt x="198" y="432"/>
                    <a:pt x="190" y="436"/>
                    <a:pt x="183" y="436"/>
                  </a:cubicBezTo>
                  <a:close/>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16">
              <a:extLst>
                <a:ext uri="{FF2B5EF4-FFF2-40B4-BE49-F238E27FC236}">
                  <a16:creationId xmlns:a16="http://schemas.microsoft.com/office/drawing/2014/main" id="{7BB0DC51-9A4C-8C48-83E8-BFA4EA088348}"/>
                </a:ext>
              </a:extLst>
            </p:cNvPr>
            <p:cNvSpPr>
              <a:spLocks noChangeArrowheads="1"/>
            </p:cNvSpPr>
            <p:nvPr/>
          </p:nvSpPr>
          <p:spPr bwMode="auto">
            <a:xfrm>
              <a:off x="12666957" y="4706415"/>
              <a:ext cx="388840" cy="475251"/>
            </a:xfrm>
            <a:custGeom>
              <a:avLst/>
              <a:gdLst>
                <a:gd name="T0" fmla="*/ 594 w 595"/>
                <a:gd name="T1" fmla="*/ 0 h 729"/>
                <a:gd name="T2" fmla="*/ 59 w 595"/>
                <a:gd name="T3" fmla="*/ 0 h 729"/>
                <a:gd name="T4" fmla="*/ 0 w 595"/>
                <a:gd name="T5" fmla="*/ 362 h 729"/>
                <a:gd name="T6" fmla="*/ 59 w 595"/>
                <a:gd name="T7" fmla="*/ 728 h 729"/>
                <a:gd name="T8" fmla="*/ 594 w 595"/>
                <a:gd name="T9" fmla="*/ 728 h 729"/>
                <a:gd name="T10" fmla="*/ 594 w 595"/>
                <a:gd name="T11" fmla="*/ 0 h 729"/>
              </a:gdLst>
              <a:ahLst/>
              <a:cxnLst>
                <a:cxn ang="0">
                  <a:pos x="T0" y="T1"/>
                </a:cxn>
                <a:cxn ang="0">
                  <a:pos x="T2" y="T3"/>
                </a:cxn>
                <a:cxn ang="0">
                  <a:pos x="T4" y="T5"/>
                </a:cxn>
                <a:cxn ang="0">
                  <a:pos x="T6" y="T7"/>
                </a:cxn>
                <a:cxn ang="0">
                  <a:pos x="T8" y="T9"/>
                </a:cxn>
                <a:cxn ang="0">
                  <a:pos x="T10" y="T11"/>
                </a:cxn>
              </a:cxnLst>
              <a:rect l="0" t="0" r="r" b="b"/>
              <a:pathLst>
                <a:path w="595" h="729">
                  <a:moveTo>
                    <a:pt x="594" y="0"/>
                  </a:moveTo>
                  <a:lnTo>
                    <a:pt x="59" y="0"/>
                  </a:lnTo>
                  <a:lnTo>
                    <a:pt x="0" y="362"/>
                  </a:lnTo>
                  <a:lnTo>
                    <a:pt x="59" y="728"/>
                  </a:lnTo>
                  <a:lnTo>
                    <a:pt x="594" y="728"/>
                  </a:lnTo>
                  <a:lnTo>
                    <a:pt x="594" y="0"/>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9" name="Freeform 17">
              <a:extLst>
                <a:ext uri="{FF2B5EF4-FFF2-40B4-BE49-F238E27FC236}">
                  <a16:creationId xmlns:a16="http://schemas.microsoft.com/office/drawing/2014/main" id="{FD26770F-4AB6-4049-BAA8-A7951CC15037}"/>
                </a:ext>
              </a:extLst>
            </p:cNvPr>
            <p:cNvSpPr>
              <a:spLocks noChangeArrowheads="1"/>
            </p:cNvSpPr>
            <p:nvPr/>
          </p:nvSpPr>
          <p:spPr bwMode="auto">
            <a:xfrm>
              <a:off x="12353004" y="4706415"/>
              <a:ext cx="351397" cy="475251"/>
            </a:xfrm>
            <a:custGeom>
              <a:avLst/>
              <a:gdLst>
                <a:gd name="T0" fmla="*/ 0 w 538"/>
                <a:gd name="T1" fmla="*/ 728 h 729"/>
                <a:gd name="T2" fmla="*/ 537 w 538"/>
                <a:gd name="T3" fmla="*/ 728 h 729"/>
                <a:gd name="T4" fmla="*/ 537 w 538"/>
                <a:gd name="T5" fmla="*/ 0 h 729"/>
                <a:gd name="T6" fmla="*/ 0 w 538"/>
                <a:gd name="T7" fmla="*/ 0 h 729"/>
                <a:gd name="T8" fmla="*/ 0 w 538"/>
                <a:gd name="T9" fmla="*/ 728 h 729"/>
              </a:gdLst>
              <a:ahLst/>
              <a:cxnLst>
                <a:cxn ang="0">
                  <a:pos x="T0" y="T1"/>
                </a:cxn>
                <a:cxn ang="0">
                  <a:pos x="T2" y="T3"/>
                </a:cxn>
                <a:cxn ang="0">
                  <a:pos x="T4" y="T5"/>
                </a:cxn>
                <a:cxn ang="0">
                  <a:pos x="T6" y="T7"/>
                </a:cxn>
                <a:cxn ang="0">
                  <a:pos x="T8" y="T9"/>
                </a:cxn>
              </a:cxnLst>
              <a:rect l="0" t="0" r="r" b="b"/>
              <a:pathLst>
                <a:path w="538" h="729">
                  <a:moveTo>
                    <a:pt x="0" y="728"/>
                  </a:moveTo>
                  <a:lnTo>
                    <a:pt x="537" y="728"/>
                  </a:lnTo>
                  <a:lnTo>
                    <a:pt x="537" y="0"/>
                  </a:lnTo>
                  <a:lnTo>
                    <a:pt x="0" y="0"/>
                  </a:lnTo>
                  <a:lnTo>
                    <a:pt x="0" y="728"/>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20" name="Freeform 18">
              <a:extLst>
                <a:ext uri="{FF2B5EF4-FFF2-40B4-BE49-F238E27FC236}">
                  <a16:creationId xmlns:a16="http://schemas.microsoft.com/office/drawing/2014/main" id="{3A4875EB-701E-924F-B812-99893CF9A39E}"/>
                </a:ext>
              </a:extLst>
            </p:cNvPr>
            <p:cNvSpPr>
              <a:spLocks noChangeArrowheads="1"/>
            </p:cNvSpPr>
            <p:nvPr/>
          </p:nvSpPr>
          <p:spPr bwMode="auto">
            <a:xfrm>
              <a:off x="11365061" y="8586183"/>
              <a:ext cx="1175163" cy="3234579"/>
            </a:xfrm>
            <a:custGeom>
              <a:avLst/>
              <a:gdLst>
                <a:gd name="T0" fmla="*/ 1068 w 1798"/>
                <a:gd name="T1" fmla="*/ 4951 h 4952"/>
                <a:gd name="T2" fmla="*/ 0 w 1798"/>
                <a:gd name="T3" fmla="*/ 4951 h 4952"/>
                <a:gd name="T4" fmla="*/ 0 w 1798"/>
                <a:gd name="T5" fmla="*/ 0 h 4952"/>
                <a:gd name="T6" fmla="*/ 1797 w 1798"/>
                <a:gd name="T7" fmla="*/ 175 h 4952"/>
                <a:gd name="T8" fmla="*/ 1797 w 1798"/>
                <a:gd name="T9" fmla="*/ 175 h 4952"/>
                <a:gd name="T10" fmla="*/ 1507 w 1798"/>
                <a:gd name="T11" fmla="*/ 568 h 4952"/>
                <a:gd name="T12" fmla="*/ 1507 w 1798"/>
                <a:gd name="T13" fmla="*/ 568 h 4952"/>
                <a:gd name="T14" fmla="*/ 1068 w 1798"/>
                <a:gd name="T15" fmla="*/ 4951 h 49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8" h="4952">
                  <a:moveTo>
                    <a:pt x="1068" y="4951"/>
                  </a:moveTo>
                  <a:lnTo>
                    <a:pt x="0" y="4951"/>
                  </a:lnTo>
                  <a:lnTo>
                    <a:pt x="0" y="0"/>
                  </a:lnTo>
                  <a:lnTo>
                    <a:pt x="1797" y="175"/>
                  </a:lnTo>
                  <a:lnTo>
                    <a:pt x="1797" y="175"/>
                  </a:lnTo>
                  <a:cubicBezTo>
                    <a:pt x="1797" y="175"/>
                    <a:pt x="1714" y="222"/>
                    <a:pt x="1507" y="568"/>
                  </a:cubicBezTo>
                  <a:lnTo>
                    <a:pt x="1507" y="568"/>
                  </a:lnTo>
                  <a:cubicBezTo>
                    <a:pt x="1224" y="1040"/>
                    <a:pt x="1068" y="4951"/>
                    <a:pt x="1068" y="495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1" name="Freeform 19">
              <a:extLst>
                <a:ext uri="{FF2B5EF4-FFF2-40B4-BE49-F238E27FC236}">
                  <a16:creationId xmlns:a16="http://schemas.microsoft.com/office/drawing/2014/main" id="{8B9CA560-2945-E346-8DA9-D9B72593DACA}"/>
                </a:ext>
              </a:extLst>
            </p:cNvPr>
            <p:cNvSpPr>
              <a:spLocks noChangeArrowheads="1"/>
            </p:cNvSpPr>
            <p:nvPr/>
          </p:nvSpPr>
          <p:spPr bwMode="auto">
            <a:xfrm>
              <a:off x="12868578" y="8586183"/>
              <a:ext cx="1175163" cy="3234579"/>
            </a:xfrm>
            <a:custGeom>
              <a:avLst/>
              <a:gdLst>
                <a:gd name="T0" fmla="*/ 729 w 1798"/>
                <a:gd name="T1" fmla="*/ 4951 h 4952"/>
                <a:gd name="T2" fmla="*/ 1797 w 1798"/>
                <a:gd name="T3" fmla="*/ 4951 h 4952"/>
                <a:gd name="T4" fmla="*/ 1797 w 1798"/>
                <a:gd name="T5" fmla="*/ 0 h 4952"/>
                <a:gd name="T6" fmla="*/ 0 w 1798"/>
                <a:gd name="T7" fmla="*/ 175 h 4952"/>
                <a:gd name="T8" fmla="*/ 0 w 1798"/>
                <a:gd name="T9" fmla="*/ 175 h 4952"/>
                <a:gd name="T10" fmla="*/ 291 w 1798"/>
                <a:gd name="T11" fmla="*/ 568 h 4952"/>
                <a:gd name="T12" fmla="*/ 291 w 1798"/>
                <a:gd name="T13" fmla="*/ 568 h 4952"/>
                <a:gd name="T14" fmla="*/ 729 w 1798"/>
                <a:gd name="T15" fmla="*/ 4951 h 49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8" h="4952">
                  <a:moveTo>
                    <a:pt x="729" y="4951"/>
                  </a:moveTo>
                  <a:lnTo>
                    <a:pt x="1797" y="4951"/>
                  </a:lnTo>
                  <a:lnTo>
                    <a:pt x="1797" y="0"/>
                  </a:lnTo>
                  <a:lnTo>
                    <a:pt x="0" y="175"/>
                  </a:lnTo>
                  <a:lnTo>
                    <a:pt x="0" y="175"/>
                  </a:lnTo>
                  <a:cubicBezTo>
                    <a:pt x="0" y="175"/>
                    <a:pt x="83" y="222"/>
                    <a:pt x="291" y="568"/>
                  </a:cubicBezTo>
                  <a:lnTo>
                    <a:pt x="291" y="568"/>
                  </a:lnTo>
                  <a:cubicBezTo>
                    <a:pt x="573" y="1040"/>
                    <a:pt x="729" y="4951"/>
                    <a:pt x="729" y="4951"/>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2" name="Freeform 20">
              <a:extLst>
                <a:ext uri="{FF2B5EF4-FFF2-40B4-BE49-F238E27FC236}">
                  <a16:creationId xmlns:a16="http://schemas.microsoft.com/office/drawing/2014/main" id="{299DC855-AB92-D74C-8749-936FECB7776F}"/>
                </a:ext>
              </a:extLst>
            </p:cNvPr>
            <p:cNvSpPr>
              <a:spLocks noChangeArrowheads="1"/>
            </p:cNvSpPr>
            <p:nvPr/>
          </p:nvSpPr>
          <p:spPr bwMode="auto">
            <a:xfrm>
              <a:off x="11365061" y="7555035"/>
              <a:ext cx="1376785" cy="1183803"/>
            </a:xfrm>
            <a:custGeom>
              <a:avLst/>
              <a:gdLst>
                <a:gd name="T0" fmla="*/ 0 w 2110"/>
                <a:gd name="T1" fmla="*/ 0 h 1813"/>
                <a:gd name="T2" fmla="*/ 0 w 2110"/>
                <a:gd name="T3" fmla="*/ 1695 h 1813"/>
                <a:gd name="T4" fmla="*/ 0 w 2110"/>
                <a:gd name="T5" fmla="*/ 1695 h 1813"/>
                <a:gd name="T6" fmla="*/ 2051 w 2110"/>
                <a:gd name="T7" fmla="*/ 1812 h 1813"/>
                <a:gd name="T8" fmla="*/ 2109 w 2110"/>
                <a:gd name="T9" fmla="*/ 1073 h 1813"/>
                <a:gd name="T10" fmla="*/ 2051 w 2110"/>
                <a:gd name="T11" fmla="*/ 0 h 1813"/>
                <a:gd name="T12" fmla="*/ 0 w 2110"/>
                <a:gd name="T13" fmla="*/ 0 h 1813"/>
              </a:gdLst>
              <a:ahLst/>
              <a:cxnLst>
                <a:cxn ang="0">
                  <a:pos x="T0" y="T1"/>
                </a:cxn>
                <a:cxn ang="0">
                  <a:pos x="T2" y="T3"/>
                </a:cxn>
                <a:cxn ang="0">
                  <a:pos x="T4" y="T5"/>
                </a:cxn>
                <a:cxn ang="0">
                  <a:pos x="T6" y="T7"/>
                </a:cxn>
                <a:cxn ang="0">
                  <a:pos x="T8" y="T9"/>
                </a:cxn>
                <a:cxn ang="0">
                  <a:pos x="T10" y="T11"/>
                </a:cxn>
                <a:cxn ang="0">
                  <a:pos x="T12" y="T13"/>
                </a:cxn>
              </a:cxnLst>
              <a:rect l="0" t="0" r="r" b="b"/>
              <a:pathLst>
                <a:path w="2110" h="1813">
                  <a:moveTo>
                    <a:pt x="0" y="0"/>
                  </a:moveTo>
                  <a:lnTo>
                    <a:pt x="0" y="1695"/>
                  </a:lnTo>
                  <a:lnTo>
                    <a:pt x="0" y="1695"/>
                  </a:lnTo>
                  <a:cubicBezTo>
                    <a:pt x="0" y="1695"/>
                    <a:pt x="1538" y="1812"/>
                    <a:pt x="2051" y="1812"/>
                  </a:cubicBezTo>
                  <a:lnTo>
                    <a:pt x="2109" y="1073"/>
                  </a:lnTo>
                  <a:lnTo>
                    <a:pt x="2051" y="0"/>
                  </a:lnTo>
                  <a:lnTo>
                    <a:pt x="0"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3" name="Freeform 21">
              <a:extLst>
                <a:ext uri="{FF2B5EF4-FFF2-40B4-BE49-F238E27FC236}">
                  <a16:creationId xmlns:a16="http://schemas.microsoft.com/office/drawing/2014/main" id="{4380171B-ED0B-2645-8400-C2134AFC6798}"/>
                </a:ext>
              </a:extLst>
            </p:cNvPr>
            <p:cNvSpPr>
              <a:spLocks noChangeArrowheads="1"/>
            </p:cNvSpPr>
            <p:nvPr/>
          </p:nvSpPr>
          <p:spPr bwMode="auto">
            <a:xfrm>
              <a:off x="12704400" y="7555035"/>
              <a:ext cx="1339342" cy="1183803"/>
            </a:xfrm>
            <a:custGeom>
              <a:avLst/>
              <a:gdLst>
                <a:gd name="T0" fmla="*/ 0 w 2051"/>
                <a:gd name="T1" fmla="*/ 0 h 1813"/>
                <a:gd name="T2" fmla="*/ 0 w 2051"/>
                <a:gd name="T3" fmla="*/ 1812 h 1813"/>
                <a:gd name="T4" fmla="*/ 0 w 2051"/>
                <a:gd name="T5" fmla="*/ 1812 h 1813"/>
                <a:gd name="T6" fmla="*/ 2050 w 2051"/>
                <a:gd name="T7" fmla="*/ 1695 h 1813"/>
                <a:gd name="T8" fmla="*/ 2050 w 2051"/>
                <a:gd name="T9" fmla="*/ 0 h 1813"/>
                <a:gd name="T10" fmla="*/ 0 w 2051"/>
                <a:gd name="T11" fmla="*/ 0 h 1813"/>
              </a:gdLst>
              <a:ahLst/>
              <a:cxnLst>
                <a:cxn ang="0">
                  <a:pos x="T0" y="T1"/>
                </a:cxn>
                <a:cxn ang="0">
                  <a:pos x="T2" y="T3"/>
                </a:cxn>
                <a:cxn ang="0">
                  <a:pos x="T4" y="T5"/>
                </a:cxn>
                <a:cxn ang="0">
                  <a:pos x="T6" y="T7"/>
                </a:cxn>
                <a:cxn ang="0">
                  <a:pos x="T8" y="T9"/>
                </a:cxn>
                <a:cxn ang="0">
                  <a:pos x="T10" y="T11"/>
                </a:cxn>
              </a:cxnLst>
              <a:rect l="0" t="0" r="r" b="b"/>
              <a:pathLst>
                <a:path w="2051" h="1813">
                  <a:moveTo>
                    <a:pt x="0" y="0"/>
                  </a:moveTo>
                  <a:lnTo>
                    <a:pt x="0" y="1812"/>
                  </a:lnTo>
                  <a:lnTo>
                    <a:pt x="0" y="1812"/>
                  </a:lnTo>
                  <a:cubicBezTo>
                    <a:pt x="512" y="1812"/>
                    <a:pt x="2050" y="1695"/>
                    <a:pt x="2050" y="1695"/>
                  </a:cubicBezTo>
                  <a:lnTo>
                    <a:pt x="2050" y="0"/>
                  </a:lnTo>
                  <a:lnTo>
                    <a:pt x="0" y="0"/>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4" name="Freeform 22">
              <a:extLst>
                <a:ext uri="{FF2B5EF4-FFF2-40B4-BE49-F238E27FC236}">
                  <a16:creationId xmlns:a16="http://schemas.microsoft.com/office/drawing/2014/main" id="{81ACA8D8-9E5A-A841-B016-4D91D2987876}"/>
                </a:ext>
              </a:extLst>
            </p:cNvPr>
            <p:cNvSpPr>
              <a:spLocks noChangeArrowheads="1"/>
            </p:cNvSpPr>
            <p:nvPr/>
          </p:nvSpPr>
          <p:spPr bwMode="auto">
            <a:xfrm>
              <a:off x="11235447" y="11457845"/>
              <a:ext cx="938979" cy="362918"/>
            </a:xfrm>
            <a:custGeom>
              <a:avLst/>
              <a:gdLst>
                <a:gd name="T0" fmla="*/ 1436 w 1437"/>
                <a:gd name="T1" fmla="*/ 496 h 555"/>
                <a:gd name="T2" fmla="*/ 1436 w 1437"/>
                <a:gd name="T3" fmla="*/ 496 h 555"/>
                <a:gd name="T4" fmla="*/ 1379 w 1437"/>
                <a:gd name="T5" fmla="*/ 554 h 555"/>
                <a:gd name="T6" fmla="*/ 57 w 1437"/>
                <a:gd name="T7" fmla="*/ 554 h 555"/>
                <a:gd name="T8" fmla="*/ 57 w 1437"/>
                <a:gd name="T9" fmla="*/ 554 h 555"/>
                <a:gd name="T10" fmla="*/ 0 w 1437"/>
                <a:gd name="T11" fmla="*/ 496 h 555"/>
                <a:gd name="T12" fmla="*/ 0 w 1437"/>
                <a:gd name="T13" fmla="*/ 58 h 555"/>
                <a:gd name="T14" fmla="*/ 0 w 1437"/>
                <a:gd name="T15" fmla="*/ 58 h 555"/>
                <a:gd name="T16" fmla="*/ 57 w 1437"/>
                <a:gd name="T17" fmla="*/ 0 h 555"/>
                <a:gd name="T18" fmla="*/ 1379 w 1437"/>
                <a:gd name="T19" fmla="*/ 0 h 555"/>
                <a:gd name="T20" fmla="*/ 1379 w 1437"/>
                <a:gd name="T21" fmla="*/ 0 h 555"/>
                <a:gd name="T22" fmla="*/ 1436 w 1437"/>
                <a:gd name="T23" fmla="*/ 58 h 555"/>
                <a:gd name="T24" fmla="*/ 1436 w 1437"/>
                <a:gd name="T25" fmla="*/ 496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7" h="555">
                  <a:moveTo>
                    <a:pt x="1436" y="496"/>
                  </a:moveTo>
                  <a:lnTo>
                    <a:pt x="1436" y="496"/>
                  </a:lnTo>
                  <a:cubicBezTo>
                    <a:pt x="1436" y="528"/>
                    <a:pt x="1410" y="554"/>
                    <a:pt x="1379" y="554"/>
                  </a:cubicBezTo>
                  <a:lnTo>
                    <a:pt x="57" y="554"/>
                  </a:lnTo>
                  <a:lnTo>
                    <a:pt x="57" y="554"/>
                  </a:lnTo>
                  <a:cubicBezTo>
                    <a:pt x="26" y="554"/>
                    <a:pt x="0" y="528"/>
                    <a:pt x="0" y="496"/>
                  </a:cubicBezTo>
                  <a:lnTo>
                    <a:pt x="0" y="58"/>
                  </a:lnTo>
                  <a:lnTo>
                    <a:pt x="0" y="58"/>
                  </a:lnTo>
                  <a:cubicBezTo>
                    <a:pt x="0" y="26"/>
                    <a:pt x="26" y="0"/>
                    <a:pt x="57" y="0"/>
                  </a:cubicBezTo>
                  <a:lnTo>
                    <a:pt x="1379" y="0"/>
                  </a:lnTo>
                  <a:lnTo>
                    <a:pt x="1379" y="0"/>
                  </a:lnTo>
                  <a:cubicBezTo>
                    <a:pt x="1410" y="0"/>
                    <a:pt x="1436" y="26"/>
                    <a:pt x="1436" y="58"/>
                  </a:cubicBezTo>
                  <a:lnTo>
                    <a:pt x="1436" y="496"/>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5" name="Freeform 23">
              <a:extLst>
                <a:ext uri="{FF2B5EF4-FFF2-40B4-BE49-F238E27FC236}">
                  <a16:creationId xmlns:a16="http://schemas.microsoft.com/office/drawing/2014/main" id="{A187708E-C41B-F546-BB88-9FC3B6AE8B9C}"/>
                </a:ext>
              </a:extLst>
            </p:cNvPr>
            <p:cNvSpPr>
              <a:spLocks noChangeArrowheads="1"/>
            </p:cNvSpPr>
            <p:nvPr/>
          </p:nvSpPr>
          <p:spPr bwMode="auto">
            <a:xfrm>
              <a:off x="13217095" y="11457845"/>
              <a:ext cx="938979" cy="362918"/>
            </a:xfrm>
            <a:custGeom>
              <a:avLst/>
              <a:gdLst>
                <a:gd name="T0" fmla="*/ 1435 w 1436"/>
                <a:gd name="T1" fmla="*/ 496 h 555"/>
                <a:gd name="T2" fmla="*/ 1435 w 1436"/>
                <a:gd name="T3" fmla="*/ 496 h 555"/>
                <a:gd name="T4" fmla="*/ 1378 w 1436"/>
                <a:gd name="T5" fmla="*/ 554 h 555"/>
                <a:gd name="T6" fmla="*/ 56 w 1436"/>
                <a:gd name="T7" fmla="*/ 554 h 555"/>
                <a:gd name="T8" fmla="*/ 56 w 1436"/>
                <a:gd name="T9" fmla="*/ 554 h 555"/>
                <a:gd name="T10" fmla="*/ 0 w 1436"/>
                <a:gd name="T11" fmla="*/ 496 h 555"/>
                <a:gd name="T12" fmla="*/ 0 w 1436"/>
                <a:gd name="T13" fmla="*/ 58 h 555"/>
                <a:gd name="T14" fmla="*/ 0 w 1436"/>
                <a:gd name="T15" fmla="*/ 58 h 555"/>
                <a:gd name="T16" fmla="*/ 56 w 1436"/>
                <a:gd name="T17" fmla="*/ 0 h 555"/>
                <a:gd name="T18" fmla="*/ 1378 w 1436"/>
                <a:gd name="T19" fmla="*/ 0 h 555"/>
                <a:gd name="T20" fmla="*/ 1378 w 1436"/>
                <a:gd name="T21" fmla="*/ 0 h 555"/>
                <a:gd name="T22" fmla="*/ 1435 w 1436"/>
                <a:gd name="T23" fmla="*/ 58 h 555"/>
                <a:gd name="T24" fmla="*/ 1435 w 1436"/>
                <a:gd name="T25" fmla="*/ 496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6" h="555">
                  <a:moveTo>
                    <a:pt x="1435" y="496"/>
                  </a:moveTo>
                  <a:lnTo>
                    <a:pt x="1435" y="496"/>
                  </a:lnTo>
                  <a:cubicBezTo>
                    <a:pt x="1435" y="528"/>
                    <a:pt x="1409" y="554"/>
                    <a:pt x="1378" y="554"/>
                  </a:cubicBezTo>
                  <a:lnTo>
                    <a:pt x="56" y="554"/>
                  </a:lnTo>
                  <a:lnTo>
                    <a:pt x="56" y="554"/>
                  </a:lnTo>
                  <a:cubicBezTo>
                    <a:pt x="25" y="554"/>
                    <a:pt x="0" y="528"/>
                    <a:pt x="0" y="496"/>
                  </a:cubicBezTo>
                  <a:lnTo>
                    <a:pt x="0" y="58"/>
                  </a:lnTo>
                  <a:lnTo>
                    <a:pt x="0" y="58"/>
                  </a:lnTo>
                  <a:cubicBezTo>
                    <a:pt x="0" y="26"/>
                    <a:pt x="25" y="0"/>
                    <a:pt x="56" y="0"/>
                  </a:cubicBezTo>
                  <a:lnTo>
                    <a:pt x="1378" y="0"/>
                  </a:lnTo>
                  <a:lnTo>
                    <a:pt x="1378" y="0"/>
                  </a:lnTo>
                  <a:cubicBezTo>
                    <a:pt x="1409" y="0"/>
                    <a:pt x="1435" y="26"/>
                    <a:pt x="1435" y="58"/>
                  </a:cubicBezTo>
                  <a:lnTo>
                    <a:pt x="1435" y="496"/>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6" name="Freeform 24">
              <a:extLst>
                <a:ext uri="{FF2B5EF4-FFF2-40B4-BE49-F238E27FC236}">
                  <a16:creationId xmlns:a16="http://schemas.microsoft.com/office/drawing/2014/main" id="{8C1653B6-1B07-9C4B-B637-66CB2407A534}"/>
                </a:ext>
              </a:extLst>
            </p:cNvPr>
            <p:cNvSpPr>
              <a:spLocks noChangeArrowheads="1"/>
            </p:cNvSpPr>
            <p:nvPr/>
          </p:nvSpPr>
          <p:spPr bwMode="auto">
            <a:xfrm>
              <a:off x="11244088" y="5164384"/>
              <a:ext cx="1506397" cy="2684442"/>
            </a:xfrm>
            <a:custGeom>
              <a:avLst/>
              <a:gdLst>
                <a:gd name="T0" fmla="*/ 659 w 2305"/>
                <a:gd name="T1" fmla="*/ 0 h 4110"/>
                <a:gd name="T2" fmla="*/ 659 w 2305"/>
                <a:gd name="T3" fmla="*/ 0 h 4110"/>
                <a:gd name="T4" fmla="*/ 0 w 2305"/>
                <a:gd name="T5" fmla="*/ 749 h 4110"/>
                <a:gd name="T6" fmla="*/ 185 w 2305"/>
                <a:gd name="T7" fmla="*/ 4109 h 4110"/>
                <a:gd name="T8" fmla="*/ 2246 w 2305"/>
                <a:gd name="T9" fmla="*/ 4109 h 4110"/>
                <a:gd name="T10" fmla="*/ 2304 w 2305"/>
                <a:gd name="T11" fmla="*/ 2268 h 4110"/>
                <a:gd name="T12" fmla="*/ 2246 w 2305"/>
                <a:gd name="T13" fmla="*/ 0 h 4110"/>
                <a:gd name="T14" fmla="*/ 659 w 2305"/>
                <a:gd name="T15" fmla="*/ 0 h 4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5" h="4110">
                  <a:moveTo>
                    <a:pt x="659" y="0"/>
                  </a:moveTo>
                  <a:lnTo>
                    <a:pt x="659" y="0"/>
                  </a:lnTo>
                  <a:cubicBezTo>
                    <a:pt x="295" y="0"/>
                    <a:pt x="0" y="271"/>
                    <a:pt x="0" y="749"/>
                  </a:cubicBezTo>
                  <a:lnTo>
                    <a:pt x="185" y="4109"/>
                  </a:lnTo>
                  <a:lnTo>
                    <a:pt x="2246" y="4109"/>
                  </a:lnTo>
                  <a:lnTo>
                    <a:pt x="2304" y="2268"/>
                  </a:lnTo>
                  <a:lnTo>
                    <a:pt x="2246" y="0"/>
                  </a:lnTo>
                  <a:lnTo>
                    <a:pt x="659" y="0"/>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7" name="Freeform 25">
              <a:extLst>
                <a:ext uri="{FF2B5EF4-FFF2-40B4-BE49-F238E27FC236}">
                  <a16:creationId xmlns:a16="http://schemas.microsoft.com/office/drawing/2014/main" id="{298B6B58-769A-1140-AA48-22C6CE87B0C4}"/>
                </a:ext>
              </a:extLst>
            </p:cNvPr>
            <p:cNvSpPr>
              <a:spLocks noChangeArrowheads="1"/>
            </p:cNvSpPr>
            <p:nvPr/>
          </p:nvSpPr>
          <p:spPr bwMode="auto">
            <a:xfrm>
              <a:off x="12704401" y="5164384"/>
              <a:ext cx="1468954" cy="2684442"/>
            </a:xfrm>
            <a:custGeom>
              <a:avLst/>
              <a:gdLst>
                <a:gd name="T0" fmla="*/ 2247 w 2248"/>
                <a:gd name="T1" fmla="*/ 749 h 4110"/>
                <a:gd name="T2" fmla="*/ 2247 w 2248"/>
                <a:gd name="T3" fmla="*/ 749 h 4110"/>
                <a:gd name="T4" fmla="*/ 1588 w 2248"/>
                <a:gd name="T5" fmla="*/ 0 h 4110"/>
                <a:gd name="T6" fmla="*/ 0 w 2248"/>
                <a:gd name="T7" fmla="*/ 0 h 4110"/>
                <a:gd name="T8" fmla="*/ 0 w 2248"/>
                <a:gd name="T9" fmla="*/ 4109 h 4110"/>
                <a:gd name="T10" fmla="*/ 2050 w 2248"/>
                <a:gd name="T11" fmla="*/ 4109 h 4110"/>
                <a:gd name="T12" fmla="*/ 2247 w 2248"/>
                <a:gd name="T13" fmla="*/ 749 h 4110"/>
              </a:gdLst>
              <a:ahLst/>
              <a:cxnLst>
                <a:cxn ang="0">
                  <a:pos x="T0" y="T1"/>
                </a:cxn>
                <a:cxn ang="0">
                  <a:pos x="T2" y="T3"/>
                </a:cxn>
                <a:cxn ang="0">
                  <a:pos x="T4" y="T5"/>
                </a:cxn>
                <a:cxn ang="0">
                  <a:pos x="T6" y="T7"/>
                </a:cxn>
                <a:cxn ang="0">
                  <a:pos x="T8" y="T9"/>
                </a:cxn>
                <a:cxn ang="0">
                  <a:pos x="T10" y="T11"/>
                </a:cxn>
                <a:cxn ang="0">
                  <a:pos x="T12" y="T13"/>
                </a:cxn>
              </a:cxnLst>
              <a:rect l="0" t="0" r="r" b="b"/>
              <a:pathLst>
                <a:path w="2248" h="4110">
                  <a:moveTo>
                    <a:pt x="2247" y="749"/>
                  </a:moveTo>
                  <a:lnTo>
                    <a:pt x="2247" y="749"/>
                  </a:lnTo>
                  <a:cubicBezTo>
                    <a:pt x="2247" y="271"/>
                    <a:pt x="1952" y="0"/>
                    <a:pt x="1588" y="0"/>
                  </a:cubicBezTo>
                  <a:lnTo>
                    <a:pt x="0" y="0"/>
                  </a:lnTo>
                  <a:lnTo>
                    <a:pt x="0" y="4109"/>
                  </a:lnTo>
                  <a:lnTo>
                    <a:pt x="2050" y="4109"/>
                  </a:lnTo>
                  <a:lnTo>
                    <a:pt x="2247" y="74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8" name="Freeform 26">
              <a:extLst>
                <a:ext uri="{FF2B5EF4-FFF2-40B4-BE49-F238E27FC236}">
                  <a16:creationId xmlns:a16="http://schemas.microsoft.com/office/drawing/2014/main" id="{26FFE40E-BDC2-9F40-BE9D-AD8682F9619B}"/>
                </a:ext>
              </a:extLst>
            </p:cNvPr>
            <p:cNvSpPr>
              <a:spLocks noChangeArrowheads="1"/>
            </p:cNvSpPr>
            <p:nvPr/>
          </p:nvSpPr>
          <p:spPr bwMode="auto">
            <a:xfrm>
              <a:off x="12666957" y="5124060"/>
              <a:ext cx="760400" cy="481010"/>
            </a:xfrm>
            <a:custGeom>
              <a:avLst/>
              <a:gdLst>
                <a:gd name="T0" fmla="*/ 58 w 1164"/>
                <a:gd name="T1" fmla="*/ 0 h 737"/>
                <a:gd name="T2" fmla="*/ 0 w 1164"/>
                <a:gd name="T3" fmla="*/ 556 h 737"/>
                <a:gd name="T4" fmla="*/ 58 w 1164"/>
                <a:gd name="T5" fmla="*/ 732 h 737"/>
                <a:gd name="T6" fmla="*/ 60 w 1164"/>
                <a:gd name="T7" fmla="*/ 736 h 737"/>
                <a:gd name="T8" fmla="*/ 313 w 1164"/>
                <a:gd name="T9" fmla="*/ 465 h 737"/>
                <a:gd name="T10" fmla="*/ 1163 w 1164"/>
                <a:gd name="T11" fmla="*/ 59 h 737"/>
                <a:gd name="T12" fmla="*/ 58 w 1164"/>
                <a:gd name="T13" fmla="*/ 0 h 737"/>
              </a:gdLst>
              <a:ahLst/>
              <a:cxnLst>
                <a:cxn ang="0">
                  <a:pos x="T0" y="T1"/>
                </a:cxn>
                <a:cxn ang="0">
                  <a:pos x="T2" y="T3"/>
                </a:cxn>
                <a:cxn ang="0">
                  <a:pos x="T4" y="T5"/>
                </a:cxn>
                <a:cxn ang="0">
                  <a:pos x="T6" y="T7"/>
                </a:cxn>
                <a:cxn ang="0">
                  <a:pos x="T8" y="T9"/>
                </a:cxn>
                <a:cxn ang="0">
                  <a:pos x="T10" y="T11"/>
                </a:cxn>
                <a:cxn ang="0">
                  <a:pos x="T12" y="T13"/>
                </a:cxn>
              </a:cxnLst>
              <a:rect l="0" t="0" r="r" b="b"/>
              <a:pathLst>
                <a:path w="1164" h="737">
                  <a:moveTo>
                    <a:pt x="58" y="0"/>
                  </a:moveTo>
                  <a:lnTo>
                    <a:pt x="0" y="556"/>
                  </a:lnTo>
                  <a:lnTo>
                    <a:pt x="58" y="732"/>
                  </a:lnTo>
                  <a:lnTo>
                    <a:pt x="60" y="736"/>
                  </a:lnTo>
                  <a:lnTo>
                    <a:pt x="313" y="465"/>
                  </a:lnTo>
                  <a:lnTo>
                    <a:pt x="1163" y="59"/>
                  </a:lnTo>
                  <a:lnTo>
                    <a:pt x="58" y="0"/>
                  </a:lnTo>
                </a:path>
              </a:pathLst>
            </a:custGeom>
            <a:solidFill>
              <a:srgbClr val="F9F9F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9" name="Freeform 27">
              <a:extLst>
                <a:ext uri="{FF2B5EF4-FFF2-40B4-BE49-F238E27FC236}">
                  <a16:creationId xmlns:a16="http://schemas.microsoft.com/office/drawing/2014/main" id="{A2250FED-5FDA-4B49-9C15-E9C834837DE2}"/>
                </a:ext>
              </a:extLst>
            </p:cNvPr>
            <p:cNvSpPr>
              <a:spLocks noChangeArrowheads="1"/>
            </p:cNvSpPr>
            <p:nvPr/>
          </p:nvSpPr>
          <p:spPr bwMode="auto">
            <a:xfrm>
              <a:off x="11995847" y="5124061"/>
              <a:ext cx="708554" cy="478130"/>
            </a:xfrm>
            <a:custGeom>
              <a:avLst/>
              <a:gdLst>
                <a:gd name="T0" fmla="*/ 0 w 1085"/>
                <a:gd name="T1" fmla="*/ 59 h 733"/>
                <a:gd name="T2" fmla="*/ 847 w 1085"/>
                <a:gd name="T3" fmla="*/ 471 h 733"/>
                <a:gd name="T4" fmla="*/ 1084 w 1085"/>
                <a:gd name="T5" fmla="*/ 732 h 733"/>
                <a:gd name="T6" fmla="*/ 1084 w 1085"/>
                <a:gd name="T7" fmla="*/ 0 h 733"/>
                <a:gd name="T8" fmla="*/ 0 w 1085"/>
                <a:gd name="T9" fmla="*/ 59 h 733"/>
              </a:gdLst>
              <a:ahLst/>
              <a:cxnLst>
                <a:cxn ang="0">
                  <a:pos x="T0" y="T1"/>
                </a:cxn>
                <a:cxn ang="0">
                  <a:pos x="T2" y="T3"/>
                </a:cxn>
                <a:cxn ang="0">
                  <a:pos x="T4" y="T5"/>
                </a:cxn>
                <a:cxn ang="0">
                  <a:pos x="T6" y="T7"/>
                </a:cxn>
                <a:cxn ang="0">
                  <a:pos x="T8" y="T9"/>
                </a:cxn>
              </a:cxnLst>
              <a:rect l="0" t="0" r="r" b="b"/>
              <a:pathLst>
                <a:path w="1085" h="733">
                  <a:moveTo>
                    <a:pt x="0" y="59"/>
                  </a:moveTo>
                  <a:lnTo>
                    <a:pt x="847" y="471"/>
                  </a:lnTo>
                  <a:lnTo>
                    <a:pt x="1084" y="732"/>
                  </a:lnTo>
                  <a:lnTo>
                    <a:pt x="1084" y="0"/>
                  </a:lnTo>
                  <a:lnTo>
                    <a:pt x="0" y="59"/>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 name="Freeform 28">
              <a:extLst>
                <a:ext uri="{FF2B5EF4-FFF2-40B4-BE49-F238E27FC236}">
                  <a16:creationId xmlns:a16="http://schemas.microsoft.com/office/drawing/2014/main" id="{20ED92F3-1CFA-ED43-B309-73DB6AC610DC}"/>
                </a:ext>
              </a:extLst>
            </p:cNvPr>
            <p:cNvSpPr>
              <a:spLocks noChangeArrowheads="1"/>
            </p:cNvSpPr>
            <p:nvPr/>
          </p:nvSpPr>
          <p:spPr bwMode="auto">
            <a:xfrm>
              <a:off x="11748141" y="5164385"/>
              <a:ext cx="800724" cy="915936"/>
            </a:xfrm>
            <a:custGeom>
              <a:avLst/>
              <a:gdLst>
                <a:gd name="T0" fmla="*/ 581 w 1228"/>
                <a:gd name="T1" fmla="*/ 1401 h 1402"/>
                <a:gd name="T2" fmla="*/ 1227 w 1228"/>
                <a:gd name="T3" fmla="*/ 412 h 1402"/>
                <a:gd name="T4" fmla="*/ 380 w 1228"/>
                <a:gd name="T5" fmla="*/ 0 h 1402"/>
                <a:gd name="T6" fmla="*/ 0 w 1228"/>
                <a:gd name="T7" fmla="*/ 0 h 1402"/>
                <a:gd name="T8" fmla="*/ 581 w 1228"/>
                <a:gd name="T9" fmla="*/ 1401 h 1402"/>
              </a:gdLst>
              <a:ahLst/>
              <a:cxnLst>
                <a:cxn ang="0">
                  <a:pos x="T0" y="T1"/>
                </a:cxn>
                <a:cxn ang="0">
                  <a:pos x="T2" y="T3"/>
                </a:cxn>
                <a:cxn ang="0">
                  <a:pos x="T4" y="T5"/>
                </a:cxn>
                <a:cxn ang="0">
                  <a:pos x="T6" y="T7"/>
                </a:cxn>
                <a:cxn ang="0">
                  <a:pos x="T8" y="T9"/>
                </a:cxn>
              </a:cxnLst>
              <a:rect l="0" t="0" r="r" b="b"/>
              <a:pathLst>
                <a:path w="1228" h="1402">
                  <a:moveTo>
                    <a:pt x="581" y="1401"/>
                  </a:moveTo>
                  <a:lnTo>
                    <a:pt x="1227" y="412"/>
                  </a:lnTo>
                  <a:lnTo>
                    <a:pt x="380" y="0"/>
                  </a:lnTo>
                  <a:lnTo>
                    <a:pt x="0" y="0"/>
                  </a:lnTo>
                  <a:lnTo>
                    <a:pt x="581" y="1401"/>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1" name="Freeform 29">
              <a:extLst>
                <a:ext uri="{FF2B5EF4-FFF2-40B4-BE49-F238E27FC236}">
                  <a16:creationId xmlns:a16="http://schemas.microsoft.com/office/drawing/2014/main" id="{6C0FD9BD-0FD1-0A41-86DC-E80585969D09}"/>
                </a:ext>
              </a:extLst>
            </p:cNvPr>
            <p:cNvSpPr>
              <a:spLocks noChangeArrowheads="1"/>
            </p:cNvSpPr>
            <p:nvPr/>
          </p:nvSpPr>
          <p:spPr bwMode="auto">
            <a:xfrm>
              <a:off x="12871459" y="5164385"/>
              <a:ext cx="803605" cy="915936"/>
            </a:xfrm>
            <a:custGeom>
              <a:avLst/>
              <a:gdLst>
                <a:gd name="T0" fmla="*/ 649 w 1231"/>
                <a:gd name="T1" fmla="*/ 1401 h 1402"/>
                <a:gd name="T2" fmla="*/ 0 w 1231"/>
                <a:gd name="T3" fmla="*/ 406 h 1402"/>
                <a:gd name="T4" fmla="*/ 850 w 1231"/>
                <a:gd name="T5" fmla="*/ 0 h 1402"/>
                <a:gd name="T6" fmla="*/ 1230 w 1231"/>
                <a:gd name="T7" fmla="*/ 0 h 1402"/>
                <a:gd name="T8" fmla="*/ 649 w 1231"/>
                <a:gd name="T9" fmla="*/ 1401 h 1402"/>
              </a:gdLst>
              <a:ahLst/>
              <a:cxnLst>
                <a:cxn ang="0">
                  <a:pos x="T0" y="T1"/>
                </a:cxn>
                <a:cxn ang="0">
                  <a:pos x="T2" y="T3"/>
                </a:cxn>
                <a:cxn ang="0">
                  <a:pos x="T4" y="T5"/>
                </a:cxn>
                <a:cxn ang="0">
                  <a:pos x="T6" y="T7"/>
                </a:cxn>
                <a:cxn ang="0">
                  <a:pos x="T8" y="T9"/>
                </a:cxn>
              </a:cxnLst>
              <a:rect l="0" t="0" r="r" b="b"/>
              <a:pathLst>
                <a:path w="1231" h="1402">
                  <a:moveTo>
                    <a:pt x="649" y="1401"/>
                  </a:moveTo>
                  <a:lnTo>
                    <a:pt x="0" y="406"/>
                  </a:lnTo>
                  <a:lnTo>
                    <a:pt x="850" y="0"/>
                  </a:lnTo>
                  <a:lnTo>
                    <a:pt x="1230" y="0"/>
                  </a:lnTo>
                  <a:lnTo>
                    <a:pt x="649" y="1401"/>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2" name="Freeform 30">
              <a:extLst>
                <a:ext uri="{FF2B5EF4-FFF2-40B4-BE49-F238E27FC236}">
                  <a16:creationId xmlns:a16="http://schemas.microsoft.com/office/drawing/2014/main" id="{4386AA8D-C4AA-364B-A417-E1964CC45770}"/>
                </a:ext>
              </a:extLst>
            </p:cNvPr>
            <p:cNvSpPr>
              <a:spLocks noChangeArrowheads="1"/>
            </p:cNvSpPr>
            <p:nvPr/>
          </p:nvSpPr>
          <p:spPr bwMode="auto">
            <a:xfrm>
              <a:off x="11618527" y="5135582"/>
              <a:ext cx="250585" cy="2713245"/>
            </a:xfrm>
            <a:custGeom>
              <a:avLst/>
              <a:gdLst>
                <a:gd name="T0" fmla="*/ 382 w 383"/>
                <a:gd name="T1" fmla="*/ 4152 h 4153"/>
                <a:gd name="T2" fmla="*/ 382 w 383"/>
                <a:gd name="T3" fmla="*/ 78 h 4153"/>
                <a:gd name="T4" fmla="*/ 382 w 383"/>
                <a:gd name="T5" fmla="*/ 78 h 4153"/>
                <a:gd name="T6" fmla="*/ 304 w 383"/>
                <a:gd name="T7" fmla="*/ 0 h 4153"/>
                <a:gd name="T8" fmla="*/ 77 w 383"/>
                <a:gd name="T9" fmla="*/ 0 h 4153"/>
                <a:gd name="T10" fmla="*/ 77 w 383"/>
                <a:gd name="T11" fmla="*/ 0 h 4153"/>
                <a:gd name="T12" fmla="*/ 0 w 383"/>
                <a:gd name="T13" fmla="*/ 78 h 4153"/>
                <a:gd name="T14" fmla="*/ 0 w 383"/>
                <a:gd name="T15" fmla="*/ 4152 h 4153"/>
                <a:gd name="T16" fmla="*/ 382 w 383"/>
                <a:gd name="T17" fmla="*/ 4152 h 4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4153">
                  <a:moveTo>
                    <a:pt x="382" y="4152"/>
                  </a:moveTo>
                  <a:lnTo>
                    <a:pt x="382" y="78"/>
                  </a:lnTo>
                  <a:lnTo>
                    <a:pt x="382" y="78"/>
                  </a:lnTo>
                  <a:cubicBezTo>
                    <a:pt x="382" y="35"/>
                    <a:pt x="347" y="0"/>
                    <a:pt x="304" y="0"/>
                  </a:cubicBezTo>
                  <a:lnTo>
                    <a:pt x="77" y="0"/>
                  </a:lnTo>
                  <a:lnTo>
                    <a:pt x="77" y="0"/>
                  </a:lnTo>
                  <a:cubicBezTo>
                    <a:pt x="34" y="0"/>
                    <a:pt x="0" y="35"/>
                    <a:pt x="0" y="78"/>
                  </a:cubicBezTo>
                  <a:lnTo>
                    <a:pt x="0" y="4152"/>
                  </a:lnTo>
                  <a:lnTo>
                    <a:pt x="382" y="4152"/>
                  </a:lnTo>
                </a:path>
              </a:pathLst>
            </a:custGeom>
            <a:solidFill>
              <a:srgbClr val="FFF3D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3" name="Freeform 31">
              <a:extLst>
                <a:ext uri="{FF2B5EF4-FFF2-40B4-BE49-F238E27FC236}">
                  <a16:creationId xmlns:a16="http://schemas.microsoft.com/office/drawing/2014/main" id="{8A94D5C0-5265-864A-B60D-68DBD64FE022}"/>
                </a:ext>
              </a:extLst>
            </p:cNvPr>
            <p:cNvSpPr>
              <a:spLocks noChangeArrowheads="1"/>
            </p:cNvSpPr>
            <p:nvPr/>
          </p:nvSpPr>
          <p:spPr bwMode="auto">
            <a:xfrm>
              <a:off x="13513766" y="5135582"/>
              <a:ext cx="250585" cy="2713245"/>
            </a:xfrm>
            <a:custGeom>
              <a:avLst/>
              <a:gdLst>
                <a:gd name="T0" fmla="*/ 383 w 384"/>
                <a:gd name="T1" fmla="*/ 4152 h 4153"/>
                <a:gd name="T2" fmla="*/ 383 w 384"/>
                <a:gd name="T3" fmla="*/ 78 h 4153"/>
                <a:gd name="T4" fmla="*/ 383 w 384"/>
                <a:gd name="T5" fmla="*/ 78 h 4153"/>
                <a:gd name="T6" fmla="*/ 306 w 384"/>
                <a:gd name="T7" fmla="*/ 0 h 4153"/>
                <a:gd name="T8" fmla="*/ 78 w 384"/>
                <a:gd name="T9" fmla="*/ 0 h 4153"/>
                <a:gd name="T10" fmla="*/ 78 w 384"/>
                <a:gd name="T11" fmla="*/ 0 h 4153"/>
                <a:gd name="T12" fmla="*/ 0 w 384"/>
                <a:gd name="T13" fmla="*/ 78 h 4153"/>
                <a:gd name="T14" fmla="*/ 0 w 384"/>
                <a:gd name="T15" fmla="*/ 4152 h 4153"/>
                <a:gd name="T16" fmla="*/ 383 w 384"/>
                <a:gd name="T17" fmla="*/ 4152 h 4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153">
                  <a:moveTo>
                    <a:pt x="383" y="4152"/>
                  </a:moveTo>
                  <a:lnTo>
                    <a:pt x="383" y="78"/>
                  </a:lnTo>
                  <a:lnTo>
                    <a:pt x="383" y="78"/>
                  </a:lnTo>
                  <a:cubicBezTo>
                    <a:pt x="383" y="35"/>
                    <a:pt x="349" y="0"/>
                    <a:pt x="306" y="0"/>
                  </a:cubicBezTo>
                  <a:lnTo>
                    <a:pt x="78" y="0"/>
                  </a:lnTo>
                  <a:lnTo>
                    <a:pt x="78" y="0"/>
                  </a:lnTo>
                  <a:cubicBezTo>
                    <a:pt x="36" y="0"/>
                    <a:pt x="0" y="35"/>
                    <a:pt x="0" y="78"/>
                  </a:cubicBezTo>
                  <a:lnTo>
                    <a:pt x="0" y="4152"/>
                  </a:lnTo>
                  <a:lnTo>
                    <a:pt x="383" y="4152"/>
                  </a:lnTo>
                </a:path>
              </a:pathLst>
            </a:custGeom>
            <a:solidFill>
              <a:srgbClr val="F4E7C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4" name="Freeform 32">
              <a:extLst>
                <a:ext uri="{FF2B5EF4-FFF2-40B4-BE49-F238E27FC236}">
                  <a16:creationId xmlns:a16="http://schemas.microsoft.com/office/drawing/2014/main" id="{B9D09268-24FC-8D43-9849-4E5D2C6F899E}"/>
                </a:ext>
              </a:extLst>
            </p:cNvPr>
            <p:cNvSpPr>
              <a:spLocks noChangeArrowheads="1"/>
            </p:cNvSpPr>
            <p:nvPr/>
          </p:nvSpPr>
          <p:spPr bwMode="auto">
            <a:xfrm>
              <a:off x="11560921" y="7730732"/>
              <a:ext cx="365797" cy="368679"/>
            </a:xfrm>
            <a:custGeom>
              <a:avLst/>
              <a:gdLst>
                <a:gd name="T0" fmla="*/ 561 w 562"/>
                <a:gd name="T1" fmla="*/ 391 h 563"/>
                <a:gd name="T2" fmla="*/ 561 w 562"/>
                <a:gd name="T3" fmla="*/ 391 h 563"/>
                <a:gd name="T4" fmla="*/ 392 w 562"/>
                <a:gd name="T5" fmla="*/ 562 h 563"/>
                <a:gd name="T6" fmla="*/ 170 w 562"/>
                <a:gd name="T7" fmla="*/ 562 h 563"/>
                <a:gd name="T8" fmla="*/ 170 w 562"/>
                <a:gd name="T9" fmla="*/ 562 h 563"/>
                <a:gd name="T10" fmla="*/ 0 w 562"/>
                <a:gd name="T11" fmla="*/ 391 h 563"/>
                <a:gd name="T12" fmla="*/ 0 w 562"/>
                <a:gd name="T13" fmla="*/ 170 h 563"/>
                <a:gd name="T14" fmla="*/ 0 w 562"/>
                <a:gd name="T15" fmla="*/ 170 h 563"/>
                <a:gd name="T16" fmla="*/ 170 w 562"/>
                <a:gd name="T17" fmla="*/ 0 h 563"/>
                <a:gd name="T18" fmla="*/ 392 w 562"/>
                <a:gd name="T19" fmla="*/ 0 h 563"/>
                <a:gd name="T20" fmla="*/ 392 w 562"/>
                <a:gd name="T21" fmla="*/ 0 h 563"/>
                <a:gd name="T22" fmla="*/ 561 w 562"/>
                <a:gd name="T23" fmla="*/ 170 h 563"/>
                <a:gd name="T24" fmla="*/ 561 w 562"/>
                <a:gd name="T25" fmla="*/ 391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2" h="563">
                  <a:moveTo>
                    <a:pt x="561" y="391"/>
                  </a:moveTo>
                  <a:lnTo>
                    <a:pt x="561" y="391"/>
                  </a:lnTo>
                  <a:cubicBezTo>
                    <a:pt x="561" y="485"/>
                    <a:pt x="485" y="562"/>
                    <a:pt x="392" y="562"/>
                  </a:cubicBezTo>
                  <a:lnTo>
                    <a:pt x="170" y="562"/>
                  </a:lnTo>
                  <a:lnTo>
                    <a:pt x="170" y="562"/>
                  </a:lnTo>
                  <a:cubicBezTo>
                    <a:pt x="76" y="562"/>
                    <a:pt x="0" y="485"/>
                    <a:pt x="0" y="391"/>
                  </a:cubicBezTo>
                  <a:lnTo>
                    <a:pt x="0" y="170"/>
                  </a:lnTo>
                  <a:lnTo>
                    <a:pt x="0" y="170"/>
                  </a:lnTo>
                  <a:cubicBezTo>
                    <a:pt x="0" y="76"/>
                    <a:pt x="76" y="0"/>
                    <a:pt x="170" y="0"/>
                  </a:cubicBezTo>
                  <a:lnTo>
                    <a:pt x="392" y="0"/>
                  </a:lnTo>
                  <a:lnTo>
                    <a:pt x="392" y="0"/>
                  </a:lnTo>
                  <a:cubicBezTo>
                    <a:pt x="485" y="0"/>
                    <a:pt x="561" y="76"/>
                    <a:pt x="561" y="170"/>
                  </a:cubicBezTo>
                  <a:lnTo>
                    <a:pt x="561" y="391"/>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5" name="Freeform 33">
              <a:extLst>
                <a:ext uri="{FF2B5EF4-FFF2-40B4-BE49-F238E27FC236}">
                  <a16:creationId xmlns:a16="http://schemas.microsoft.com/office/drawing/2014/main" id="{A0ED7326-DB0C-E144-8EA2-8FDAE6843654}"/>
                </a:ext>
              </a:extLst>
            </p:cNvPr>
            <p:cNvSpPr>
              <a:spLocks noChangeArrowheads="1"/>
            </p:cNvSpPr>
            <p:nvPr/>
          </p:nvSpPr>
          <p:spPr bwMode="auto">
            <a:xfrm>
              <a:off x="13456160" y="7730732"/>
              <a:ext cx="368679" cy="368679"/>
            </a:xfrm>
            <a:custGeom>
              <a:avLst/>
              <a:gdLst>
                <a:gd name="T0" fmla="*/ 562 w 563"/>
                <a:gd name="T1" fmla="*/ 391 h 563"/>
                <a:gd name="T2" fmla="*/ 562 w 563"/>
                <a:gd name="T3" fmla="*/ 391 h 563"/>
                <a:gd name="T4" fmla="*/ 392 w 563"/>
                <a:gd name="T5" fmla="*/ 562 h 563"/>
                <a:gd name="T6" fmla="*/ 170 w 563"/>
                <a:gd name="T7" fmla="*/ 562 h 563"/>
                <a:gd name="T8" fmla="*/ 170 w 563"/>
                <a:gd name="T9" fmla="*/ 562 h 563"/>
                <a:gd name="T10" fmla="*/ 0 w 563"/>
                <a:gd name="T11" fmla="*/ 391 h 563"/>
                <a:gd name="T12" fmla="*/ 0 w 563"/>
                <a:gd name="T13" fmla="*/ 170 h 563"/>
                <a:gd name="T14" fmla="*/ 0 w 563"/>
                <a:gd name="T15" fmla="*/ 170 h 563"/>
                <a:gd name="T16" fmla="*/ 170 w 563"/>
                <a:gd name="T17" fmla="*/ 0 h 563"/>
                <a:gd name="T18" fmla="*/ 392 w 563"/>
                <a:gd name="T19" fmla="*/ 0 h 563"/>
                <a:gd name="T20" fmla="*/ 392 w 563"/>
                <a:gd name="T21" fmla="*/ 0 h 563"/>
                <a:gd name="T22" fmla="*/ 562 w 563"/>
                <a:gd name="T23" fmla="*/ 170 h 563"/>
                <a:gd name="T24" fmla="*/ 562 w 563"/>
                <a:gd name="T25" fmla="*/ 391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3" h="563">
                  <a:moveTo>
                    <a:pt x="562" y="391"/>
                  </a:moveTo>
                  <a:lnTo>
                    <a:pt x="562" y="391"/>
                  </a:lnTo>
                  <a:cubicBezTo>
                    <a:pt x="562" y="485"/>
                    <a:pt x="485" y="562"/>
                    <a:pt x="392" y="562"/>
                  </a:cubicBezTo>
                  <a:lnTo>
                    <a:pt x="170" y="562"/>
                  </a:lnTo>
                  <a:lnTo>
                    <a:pt x="170" y="562"/>
                  </a:lnTo>
                  <a:cubicBezTo>
                    <a:pt x="76" y="562"/>
                    <a:pt x="0" y="485"/>
                    <a:pt x="0" y="391"/>
                  </a:cubicBezTo>
                  <a:lnTo>
                    <a:pt x="0" y="170"/>
                  </a:lnTo>
                  <a:lnTo>
                    <a:pt x="0" y="170"/>
                  </a:lnTo>
                  <a:cubicBezTo>
                    <a:pt x="0" y="76"/>
                    <a:pt x="76" y="0"/>
                    <a:pt x="170" y="0"/>
                  </a:cubicBezTo>
                  <a:lnTo>
                    <a:pt x="392" y="0"/>
                  </a:lnTo>
                  <a:lnTo>
                    <a:pt x="392" y="0"/>
                  </a:lnTo>
                  <a:cubicBezTo>
                    <a:pt x="485" y="0"/>
                    <a:pt x="562" y="76"/>
                    <a:pt x="562" y="170"/>
                  </a:cubicBezTo>
                  <a:lnTo>
                    <a:pt x="562" y="391"/>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6" name="Freeform 34">
              <a:extLst>
                <a:ext uri="{FF2B5EF4-FFF2-40B4-BE49-F238E27FC236}">
                  <a16:creationId xmlns:a16="http://schemas.microsoft.com/office/drawing/2014/main" id="{0264B638-D8B8-DA4A-B75A-BC24CDD65BE7}"/>
                </a:ext>
              </a:extLst>
            </p:cNvPr>
            <p:cNvSpPr>
              <a:spLocks noChangeArrowheads="1"/>
            </p:cNvSpPr>
            <p:nvPr/>
          </p:nvSpPr>
          <p:spPr bwMode="auto">
            <a:xfrm>
              <a:off x="13937170" y="2635479"/>
              <a:ext cx="354278" cy="829527"/>
            </a:xfrm>
            <a:custGeom>
              <a:avLst/>
              <a:gdLst>
                <a:gd name="T0" fmla="*/ 414 w 544"/>
                <a:gd name="T1" fmla="*/ 981 h 1271"/>
                <a:gd name="T2" fmla="*/ 414 w 544"/>
                <a:gd name="T3" fmla="*/ 981 h 1271"/>
                <a:gd name="T4" fmla="*/ 231 w 544"/>
                <a:gd name="T5" fmla="*/ 1263 h 1271"/>
                <a:gd name="T6" fmla="*/ 231 w 544"/>
                <a:gd name="T7" fmla="*/ 1263 h 1271"/>
                <a:gd name="T8" fmla="*/ 7 w 544"/>
                <a:gd name="T9" fmla="*/ 1013 h 1271"/>
                <a:gd name="T10" fmla="*/ 51 w 544"/>
                <a:gd name="T11" fmla="*/ 230 h 1271"/>
                <a:gd name="T12" fmla="*/ 51 w 544"/>
                <a:gd name="T13" fmla="*/ 230 h 1271"/>
                <a:gd name="T14" fmla="*/ 300 w 544"/>
                <a:gd name="T15" fmla="*/ 7 h 1271"/>
                <a:gd name="T16" fmla="*/ 300 w 544"/>
                <a:gd name="T17" fmla="*/ 7 h 1271"/>
                <a:gd name="T18" fmla="*/ 523 w 544"/>
                <a:gd name="T19" fmla="*/ 256 h 1271"/>
                <a:gd name="T20" fmla="*/ 523 w 544"/>
                <a:gd name="T21" fmla="*/ 256 h 1271"/>
                <a:gd name="T22" fmla="*/ 414 w 544"/>
                <a:gd name="T23" fmla="*/ 981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1271">
                  <a:moveTo>
                    <a:pt x="414" y="981"/>
                  </a:moveTo>
                  <a:lnTo>
                    <a:pt x="414" y="981"/>
                  </a:lnTo>
                  <a:cubicBezTo>
                    <a:pt x="409" y="1111"/>
                    <a:pt x="361" y="1270"/>
                    <a:pt x="231" y="1263"/>
                  </a:cubicBezTo>
                  <a:lnTo>
                    <a:pt x="231" y="1263"/>
                  </a:lnTo>
                  <a:cubicBezTo>
                    <a:pt x="100" y="1255"/>
                    <a:pt x="0" y="1144"/>
                    <a:pt x="7" y="1013"/>
                  </a:cubicBezTo>
                  <a:lnTo>
                    <a:pt x="51" y="230"/>
                  </a:lnTo>
                  <a:lnTo>
                    <a:pt x="51" y="230"/>
                  </a:lnTo>
                  <a:cubicBezTo>
                    <a:pt x="58" y="100"/>
                    <a:pt x="169" y="0"/>
                    <a:pt x="300" y="7"/>
                  </a:cubicBezTo>
                  <a:lnTo>
                    <a:pt x="300" y="7"/>
                  </a:lnTo>
                  <a:cubicBezTo>
                    <a:pt x="431" y="14"/>
                    <a:pt x="543" y="127"/>
                    <a:pt x="523" y="256"/>
                  </a:cubicBezTo>
                  <a:lnTo>
                    <a:pt x="523" y="256"/>
                  </a:lnTo>
                  <a:cubicBezTo>
                    <a:pt x="496" y="437"/>
                    <a:pt x="429" y="626"/>
                    <a:pt x="414" y="981"/>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7" name="Freeform 35">
              <a:extLst>
                <a:ext uri="{FF2B5EF4-FFF2-40B4-BE49-F238E27FC236}">
                  <a16:creationId xmlns:a16="http://schemas.microsoft.com/office/drawing/2014/main" id="{A846C7DA-68BE-5B4F-87C7-847CB2007E6B}"/>
                </a:ext>
              </a:extLst>
            </p:cNvPr>
            <p:cNvSpPr>
              <a:spLocks noChangeArrowheads="1"/>
            </p:cNvSpPr>
            <p:nvPr/>
          </p:nvSpPr>
          <p:spPr bwMode="auto">
            <a:xfrm>
              <a:off x="11123115" y="2635479"/>
              <a:ext cx="354276" cy="829527"/>
            </a:xfrm>
            <a:custGeom>
              <a:avLst/>
              <a:gdLst>
                <a:gd name="T0" fmla="*/ 130 w 544"/>
                <a:gd name="T1" fmla="*/ 981 h 1271"/>
                <a:gd name="T2" fmla="*/ 130 w 544"/>
                <a:gd name="T3" fmla="*/ 981 h 1271"/>
                <a:gd name="T4" fmla="*/ 313 w 544"/>
                <a:gd name="T5" fmla="*/ 1263 h 1271"/>
                <a:gd name="T6" fmla="*/ 313 w 544"/>
                <a:gd name="T7" fmla="*/ 1263 h 1271"/>
                <a:gd name="T8" fmla="*/ 536 w 544"/>
                <a:gd name="T9" fmla="*/ 1013 h 1271"/>
                <a:gd name="T10" fmla="*/ 493 w 544"/>
                <a:gd name="T11" fmla="*/ 230 h 1271"/>
                <a:gd name="T12" fmla="*/ 493 w 544"/>
                <a:gd name="T13" fmla="*/ 230 h 1271"/>
                <a:gd name="T14" fmla="*/ 244 w 544"/>
                <a:gd name="T15" fmla="*/ 7 h 1271"/>
                <a:gd name="T16" fmla="*/ 244 w 544"/>
                <a:gd name="T17" fmla="*/ 7 h 1271"/>
                <a:gd name="T18" fmla="*/ 20 w 544"/>
                <a:gd name="T19" fmla="*/ 256 h 1271"/>
                <a:gd name="T20" fmla="*/ 20 w 544"/>
                <a:gd name="T21" fmla="*/ 256 h 1271"/>
                <a:gd name="T22" fmla="*/ 130 w 544"/>
                <a:gd name="T23" fmla="*/ 981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1271">
                  <a:moveTo>
                    <a:pt x="130" y="981"/>
                  </a:moveTo>
                  <a:lnTo>
                    <a:pt x="130" y="981"/>
                  </a:lnTo>
                  <a:cubicBezTo>
                    <a:pt x="135" y="1111"/>
                    <a:pt x="182" y="1270"/>
                    <a:pt x="313" y="1263"/>
                  </a:cubicBezTo>
                  <a:lnTo>
                    <a:pt x="313" y="1263"/>
                  </a:lnTo>
                  <a:cubicBezTo>
                    <a:pt x="444" y="1255"/>
                    <a:pt x="543" y="1144"/>
                    <a:pt x="536" y="1013"/>
                  </a:cubicBezTo>
                  <a:lnTo>
                    <a:pt x="493" y="230"/>
                  </a:lnTo>
                  <a:lnTo>
                    <a:pt x="493" y="230"/>
                  </a:lnTo>
                  <a:cubicBezTo>
                    <a:pt x="486" y="100"/>
                    <a:pt x="374" y="0"/>
                    <a:pt x="244" y="7"/>
                  </a:cubicBezTo>
                  <a:lnTo>
                    <a:pt x="244" y="7"/>
                  </a:lnTo>
                  <a:cubicBezTo>
                    <a:pt x="113" y="14"/>
                    <a:pt x="0" y="127"/>
                    <a:pt x="20" y="256"/>
                  </a:cubicBezTo>
                  <a:lnTo>
                    <a:pt x="20" y="256"/>
                  </a:lnTo>
                  <a:cubicBezTo>
                    <a:pt x="49" y="437"/>
                    <a:pt x="116" y="626"/>
                    <a:pt x="130" y="981"/>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8" name="Freeform 36">
              <a:extLst>
                <a:ext uri="{FF2B5EF4-FFF2-40B4-BE49-F238E27FC236}">
                  <a16:creationId xmlns:a16="http://schemas.microsoft.com/office/drawing/2014/main" id="{ABA94AA5-9AD5-6141-96FA-7403A7994DEE}"/>
                </a:ext>
              </a:extLst>
            </p:cNvPr>
            <p:cNvSpPr>
              <a:spLocks noChangeArrowheads="1"/>
            </p:cNvSpPr>
            <p:nvPr/>
          </p:nvSpPr>
          <p:spPr bwMode="auto">
            <a:xfrm>
              <a:off x="11310334" y="1152123"/>
              <a:ext cx="2796775" cy="3162572"/>
            </a:xfrm>
            <a:custGeom>
              <a:avLst/>
              <a:gdLst>
                <a:gd name="T0" fmla="*/ 4169 w 4281"/>
                <a:gd name="T1" fmla="*/ 3722 h 4842"/>
                <a:gd name="T2" fmla="*/ 4169 w 4281"/>
                <a:gd name="T3" fmla="*/ 3722 h 4842"/>
                <a:gd name="T4" fmla="*/ 3162 w 4281"/>
                <a:gd name="T5" fmla="*/ 4841 h 4842"/>
                <a:gd name="T6" fmla="*/ 1120 w 4281"/>
                <a:gd name="T7" fmla="*/ 4841 h 4842"/>
                <a:gd name="T8" fmla="*/ 1120 w 4281"/>
                <a:gd name="T9" fmla="*/ 4841 h 4842"/>
                <a:gd name="T10" fmla="*/ 112 w 4281"/>
                <a:gd name="T11" fmla="*/ 3722 h 4842"/>
                <a:gd name="T12" fmla="*/ 0 w 4281"/>
                <a:gd name="T13" fmla="*/ 1119 h 4842"/>
                <a:gd name="T14" fmla="*/ 0 w 4281"/>
                <a:gd name="T15" fmla="*/ 1119 h 4842"/>
                <a:gd name="T16" fmla="*/ 1008 w 4281"/>
                <a:gd name="T17" fmla="*/ 0 h 4842"/>
                <a:gd name="T18" fmla="*/ 3273 w 4281"/>
                <a:gd name="T19" fmla="*/ 0 h 4842"/>
                <a:gd name="T20" fmla="*/ 3273 w 4281"/>
                <a:gd name="T21" fmla="*/ 0 h 4842"/>
                <a:gd name="T22" fmla="*/ 4280 w 4281"/>
                <a:gd name="T23" fmla="*/ 1119 h 4842"/>
                <a:gd name="T24" fmla="*/ 4169 w 4281"/>
                <a:gd name="T25" fmla="*/ 3722 h 4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81" h="4842">
                  <a:moveTo>
                    <a:pt x="4169" y="3722"/>
                  </a:moveTo>
                  <a:lnTo>
                    <a:pt x="4169" y="3722"/>
                  </a:lnTo>
                  <a:cubicBezTo>
                    <a:pt x="4169" y="4340"/>
                    <a:pt x="3779" y="4841"/>
                    <a:pt x="3162" y="4841"/>
                  </a:cubicBezTo>
                  <a:lnTo>
                    <a:pt x="1120" y="4841"/>
                  </a:lnTo>
                  <a:lnTo>
                    <a:pt x="1120" y="4841"/>
                  </a:lnTo>
                  <a:cubicBezTo>
                    <a:pt x="501" y="4841"/>
                    <a:pt x="112" y="4340"/>
                    <a:pt x="112" y="3722"/>
                  </a:cubicBezTo>
                  <a:lnTo>
                    <a:pt x="0" y="1119"/>
                  </a:lnTo>
                  <a:lnTo>
                    <a:pt x="0" y="1119"/>
                  </a:lnTo>
                  <a:cubicBezTo>
                    <a:pt x="0" y="501"/>
                    <a:pt x="390" y="0"/>
                    <a:pt x="1008" y="0"/>
                  </a:cubicBezTo>
                  <a:lnTo>
                    <a:pt x="3273" y="0"/>
                  </a:lnTo>
                  <a:lnTo>
                    <a:pt x="3273" y="0"/>
                  </a:lnTo>
                  <a:cubicBezTo>
                    <a:pt x="3892" y="0"/>
                    <a:pt x="4280" y="501"/>
                    <a:pt x="4280" y="1119"/>
                  </a:cubicBezTo>
                  <a:lnTo>
                    <a:pt x="4169" y="3722"/>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9" name="Freeform 37">
              <a:extLst>
                <a:ext uri="{FF2B5EF4-FFF2-40B4-BE49-F238E27FC236}">
                  <a16:creationId xmlns:a16="http://schemas.microsoft.com/office/drawing/2014/main" id="{8B7340A3-147B-3D41-9A8D-A97FECA3C9F1}"/>
                </a:ext>
              </a:extLst>
            </p:cNvPr>
            <p:cNvSpPr>
              <a:spLocks noChangeArrowheads="1"/>
            </p:cNvSpPr>
            <p:nvPr/>
          </p:nvSpPr>
          <p:spPr bwMode="auto">
            <a:xfrm>
              <a:off x="12701521" y="1152123"/>
              <a:ext cx="1396946" cy="3162572"/>
            </a:xfrm>
            <a:custGeom>
              <a:avLst/>
              <a:gdLst>
                <a:gd name="T0" fmla="*/ 1132 w 2140"/>
                <a:gd name="T1" fmla="*/ 0 h 4842"/>
                <a:gd name="T2" fmla="*/ 0 w 2140"/>
                <a:gd name="T3" fmla="*/ 0 h 4842"/>
                <a:gd name="T4" fmla="*/ 0 w 2140"/>
                <a:gd name="T5" fmla="*/ 4841 h 4842"/>
                <a:gd name="T6" fmla="*/ 1021 w 2140"/>
                <a:gd name="T7" fmla="*/ 4841 h 4842"/>
                <a:gd name="T8" fmla="*/ 1021 w 2140"/>
                <a:gd name="T9" fmla="*/ 4841 h 4842"/>
                <a:gd name="T10" fmla="*/ 2028 w 2140"/>
                <a:gd name="T11" fmla="*/ 3722 h 4842"/>
                <a:gd name="T12" fmla="*/ 2139 w 2140"/>
                <a:gd name="T13" fmla="*/ 1119 h 4842"/>
                <a:gd name="T14" fmla="*/ 2139 w 2140"/>
                <a:gd name="T15" fmla="*/ 1119 h 4842"/>
                <a:gd name="T16" fmla="*/ 1132 w 2140"/>
                <a:gd name="T17" fmla="*/ 0 h 4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0" h="4842">
                  <a:moveTo>
                    <a:pt x="1132" y="0"/>
                  </a:moveTo>
                  <a:lnTo>
                    <a:pt x="0" y="0"/>
                  </a:lnTo>
                  <a:lnTo>
                    <a:pt x="0" y="4841"/>
                  </a:lnTo>
                  <a:lnTo>
                    <a:pt x="1021" y="4841"/>
                  </a:lnTo>
                  <a:lnTo>
                    <a:pt x="1021" y="4841"/>
                  </a:lnTo>
                  <a:cubicBezTo>
                    <a:pt x="1639" y="4841"/>
                    <a:pt x="2028" y="4340"/>
                    <a:pt x="2028" y="3722"/>
                  </a:cubicBezTo>
                  <a:lnTo>
                    <a:pt x="2139" y="1119"/>
                  </a:lnTo>
                  <a:lnTo>
                    <a:pt x="2139" y="1119"/>
                  </a:lnTo>
                  <a:cubicBezTo>
                    <a:pt x="2139" y="501"/>
                    <a:pt x="1751" y="0"/>
                    <a:pt x="1132" y="0"/>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0" name="Freeform 38">
              <a:extLst>
                <a:ext uri="{FF2B5EF4-FFF2-40B4-BE49-F238E27FC236}">
                  <a16:creationId xmlns:a16="http://schemas.microsoft.com/office/drawing/2014/main" id="{33EC4208-9FA1-864E-A11F-704BEF286341}"/>
                </a:ext>
              </a:extLst>
            </p:cNvPr>
            <p:cNvSpPr>
              <a:spLocks noChangeArrowheads="1"/>
            </p:cNvSpPr>
            <p:nvPr/>
          </p:nvSpPr>
          <p:spPr bwMode="auto">
            <a:xfrm>
              <a:off x="11238328" y="1696501"/>
              <a:ext cx="1500637" cy="3416039"/>
            </a:xfrm>
            <a:custGeom>
              <a:avLst/>
              <a:gdLst>
                <a:gd name="T0" fmla="*/ 1248 w 2298"/>
                <a:gd name="T1" fmla="*/ 3297 h 5228"/>
                <a:gd name="T2" fmla="*/ 1248 w 2298"/>
                <a:gd name="T3" fmla="*/ 3297 h 5228"/>
                <a:gd name="T4" fmla="*/ 293 w 2298"/>
                <a:gd name="T5" fmla="*/ 2174 h 5228"/>
                <a:gd name="T6" fmla="*/ 223 w 2298"/>
                <a:gd name="T7" fmla="*/ 323 h 5228"/>
                <a:gd name="T8" fmla="*/ 223 w 2298"/>
                <a:gd name="T9" fmla="*/ 323 h 5228"/>
                <a:gd name="T10" fmla="*/ 0 w 2298"/>
                <a:gd name="T11" fmla="*/ 311 h 5228"/>
                <a:gd name="T12" fmla="*/ 213 w 2298"/>
                <a:gd name="T13" fmla="*/ 2929 h 5228"/>
                <a:gd name="T14" fmla="*/ 213 w 2298"/>
                <a:gd name="T15" fmla="*/ 2929 h 5228"/>
                <a:gd name="T16" fmla="*/ 2241 w 2298"/>
                <a:gd name="T17" fmla="*/ 5227 h 5228"/>
                <a:gd name="T18" fmla="*/ 2297 w 2298"/>
                <a:gd name="T19" fmla="*/ 3982 h 5228"/>
                <a:gd name="T20" fmla="*/ 2241 w 2298"/>
                <a:gd name="T21" fmla="*/ 2962 h 5228"/>
                <a:gd name="T22" fmla="*/ 2241 w 2298"/>
                <a:gd name="T23" fmla="*/ 2962 h 5228"/>
                <a:gd name="T24" fmla="*/ 1248 w 2298"/>
                <a:gd name="T25" fmla="*/ 3297 h 5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8" h="5228">
                  <a:moveTo>
                    <a:pt x="1248" y="3297"/>
                  </a:moveTo>
                  <a:lnTo>
                    <a:pt x="1248" y="3297"/>
                  </a:lnTo>
                  <a:cubicBezTo>
                    <a:pt x="749" y="3716"/>
                    <a:pt x="293" y="2825"/>
                    <a:pt x="293" y="2174"/>
                  </a:cubicBezTo>
                  <a:lnTo>
                    <a:pt x="223" y="323"/>
                  </a:lnTo>
                  <a:lnTo>
                    <a:pt x="223" y="323"/>
                  </a:lnTo>
                  <a:cubicBezTo>
                    <a:pt x="176" y="450"/>
                    <a:pt x="0" y="0"/>
                    <a:pt x="0" y="311"/>
                  </a:cubicBezTo>
                  <a:lnTo>
                    <a:pt x="213" y="2929"/>
                  </a:lnTo>
                  <a:lnTo>
                    <a:pt x="213" y="2929"/>
                  </a:lnTo>
                  <a:cubicBezTo>
                    <a:pt x="213" y="4721"/>
                    <a:pt x="2241" y="5227"/>
                    <a:pt x="2241" y="5227"/>
                  </a:cubicBezTo>
                  <a:lnTo>
                    <a:pt x="2297" y="3982"/>
                  </a:lnTo>
                  <a:lnTo>
                    <a:pt x="2241" y="2962"/>
                  </a:lnTo>
                  <a:lnTo>
                    <a:pt x="2241" y="2962"/>
                  </a:lnTo>
                  <a:cubicBezTo>
                    <a:pt x="1627" y="2962"/>
                    <a:pt x="1460" y="3119"/>
                    <a:pt x="1248" y="3297"/>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1" name="Freeform 39">
              <a:extLst>
                <a:ext uri="{FF2B5EF4-FFF2-40B4-BE49-F238E27FC236}">
                  <a16:creationId xmlns:a16="http://schemas.microsoft.com/office/drawing/2014/main" id="{5C7AD990-58DD-FD4E-95E4-E3BFE41C8293}"/>
                </a:ext>
              </a:extLst>
            </p:cNvPr>
            <p:cNvSpPr>
              <a:spLocks noChangeArrowheads="1"/>
            </p:cNvSpPr>
            <p:nvPr/>
          </p:nvSpPr>
          <p:spPr bwMode="auto">
            <a:xfrm>
              <a:off x="12701521" y="1592810"/>
              <a:ext cx="1460312" cy="3519730"/>
            </a:xfrm>
            <a:custGeom>
              <a:avLst/>
              <a:gdLst>
                <a:gd name="T0" fmla="*/ 993 w 2234"/>
                <a:gd name="T1" fmla="*/ 3458 h 5389"/>
                <a:gd name="T2" fmla="*/ 993 w 2234"/>
                <a:gd name="T3" fmla="*/ 3458 h 5389"/>
                <a:gd name="T4" fmla="*/ 1947 w 2234"/>
                <a:gd name="T5" fmla="*/ 2335 h 5389"/>
                <a:gd name="T6" fmla="*/ 2016 w 2234"/>
                <a:gd name="T7" fmla="*/ 474 h 5389"/>
                <a:gd name="T8" fmla="*/ 2016 w 2234"/>
                <a:gd name="T9" fmla="*/ 474 h 5389"/>
                <a:gd name="T10" fmla="*/ 2233 w 2234"/>
                <a:gd name="T11" fmla="*/ 311 h 5389"/>
                <a:gd name="T12" fmla="*/ 2027 w 2234"/>
                <a:gd name="T13" fmla="*/ 3090 h 5389"/>
                <a:gd name="T14" fmla="*/ 2027 w 2234"/>
                <a:gd name="T15" fmla="*/ 3090 h 5389"/>
                <a:gd name="T16" fmla="*/ 0 w 2234"/>
                <a:gd name="T17" fmla="*/ 5388 h 5389"/>
                <a:gd name="T18" fmla="*/ 0 w 2234"/>
                <a:gd name="T19" fmla="*/ 3123 h 5389"/>
                <a:gd name="T20" fmla="*/ 0 w 2234"/>
                <a:gd name="T21" fmla="*/ 3123 h 5389"/>
                <a:gd name="T22" fmla="*/ 993 w 2234"/>
                <a:gd name="T23" fmla="*/ 3458 h 5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4" h="5389">
                  <a:moveTo>
                    <a:pt x="993" y="3458"/>
                  </a:moveTo>
                  <a:lnTo>
                    <a:pt x="993" y="3458"/>
                  </a:lnTo>
                  <a:cubicBezTo>
                    <a:pt x="1490" y="3877"/>
                    <a:pt x="1947" y="2986"/>
                    <a:pt x="1947" y="2335"/>
                  </a:cubicBezTo>
                  <a:lnTo>
                    <a:pt x="2016" y="474"/>
                  </a:lnTo>
                  <a:lnTo>
                    <a:pt x="2016" y="474"/>
                  </a:lnTo>
                  <a:cubicBezTo>
                    <a:pt x="2063" y="601"/>
                    <a:pt x="2233" y="0"/>
                    <a:pt x="2233" y="311"/>
                  </a:cubicBezTo>
                  <a:lnTo>
                    <a:pt x="2027" y="3090"/>
                  </a:lnTo>
                  <a:lnTo>
                    <a:pt x="2027" y="3090"/>
                  </a:lnTo>
                  <a:cubicBezTo>
                    <a:pt x="2027" y="4882"/>
                    <a:pt x="0" y="5388"/>
                    <a:pt x="0" y="5388"/>
                  </a:cubicBezTo>
                  <a:lnTo>
                    <a:pt x="0" y="3123"/>
                  </a:lnTo>
                  <a:lnTo>
                    <a:pt x="0" y="3123"/>
                  </a:lnTo>
                  <a:cubicBezTo>
                    <a:pt x="613" y="3123"/>
                    <a:pt x="781" y="3280"/>
                    <a:pt x="993" y="3458"/>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2" name="Freeform 40">
              <a:extLst>
                <a:ext uri="{FF2B5EF4-FFF2-40B4-BE49-F238E27FC236}">
                  <a16:creationId xmlns:a16="http://schemas.microsoft.com/office/drawing/2014/main" id="{E665B53A-398E-464A-BEAE-8B255D6E8731}"/>
                </a:ext>
              </a:extLst>
            </p:cNvPr>
            <p:cNvSpPr>
              <a:spLocks noChangeArrowheads="1"/>
            </p:cNvSpPr>
            <p:nvPr/>
          </p:nvSpPr>
          <p:spPr bwMode="auto">
            <a:xfrm>
              <a:off x="12243552" y="3963298"/>
              <a:ext cx="930339" cy="443567"/>
            </a:xfrm>
            <a:custGeom>
              <a:avLst/>
              <a:gdLst>
                <a:gd name="T0" fmla="*/ 734 w 1426"/>
                <a:gd name="T1" fmla="*/ 680 h 681"/>
                <a:gd name="T2" fmla="*/ 734 w 1426"/>
                <a:gd name="T3" fmla="*/ 680 h 681"/>
                <a:gd name="T4" fmla="*/ 20 w 1426"/>
                <a:gd name="T5" fmla="*/ 72 h 681"/>
                <a:gd name="T6" fmla="*/ 20 w 1426"/>
                <a:gd name="T7" fmla="*/ 72 h 681"/>
                <a:gd name="T8" fmla="*/ 156 w 1426"/>
                <a:gd name="T9" fmla="*/ 18 h 681"/>
                <a:gd name="T10" fmla="*/ 156 w 1426"/>
                <a:gd name="T11" fmla="*/ 18 h 681"/>
                <a:gd name="T12" fmla="*/ 1270 w 1426"/>
                <a:gd name="T13" fmla="*/ 18 h 681"/>
                <a:gd name="T14" fmla="*/ 1270 w 1426"/>
                <a:gd name="T15" fmla="*/ 18 h 681"/>
                <a:gd name="T16" fmla="*/ 1405 w 1426"/>
                <a:gd name="T17" fmla="*/ 72 h 681"/>
                <a:gd name="T18" fmla="*/ 1405 w 1426"/>
                <a:gd name="T19" fmla="*/ 72 h 681"/>
                <a:gd name="T20" fmla="*/ 734 w 1426"/>
                <a:gd name="T21" fmla="*/ 68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6" h="681">
                  <a:moveTo>
                    <a:pt x="734" y="680"/>
                  </a:moveTo>
                  <a:lnTo>
                    <a:pt x="734" y="680"/>
                  </a:lnTo>
                  <a:cubicBezTo>
                    <a:pt x="119" y="680"/>
                    <a:pt x="0" y="120"/>
                    <a:pt x="20" y="72"/>
                  </a:cubicBezTo>
                  <a:lnTo>
                    <a:pt x="20" y="72"/>
                  </a:lnTo>
                  <a:cubicBezTo>
                    <a:pt x="41" y="24"/>
                    <a:pt x="102" y="0"/>
                    <a:pt x="156" y="18"/>
                  </a:cubicBezTo>
                  <a:lnTo>
                    <a:pt x="156" y="18"/>
                  </a:lnTo>
                  <a:cubicBezTo>
                    <a:pt x="161" y="20"/>
                    <a:pt x="722" y="204"/>
                    <a:pt x="1270" y="18"/>
                  </a:cubicBezTo>
                  <a:lnTo>
                    <a:pt x="1270" y="18"/>
                  </a:lnTo>
                  <a:cubicBezTo>
                    <a:pt x="1324" y="0"/>
                    <a:pt x="1384" y="24"/>
                    <a:pt x="1405" y="72"/>
                  </a:cubicBezTo>
                  <a:lnTo>
                    <a:pt x="1405" y="72"/>
                  </a:lnTo>
                  <a:cubicBezTo>
                    <a:pt x="1425" y="120"/>
                    <a:pt x="1249" y="680"/>
                    <a:pt x="734" y="68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43" name="Freeform 41">
              <a:extLst>
                <a:ext uri="{FF2B5EF4-FFF2-40B4-BE49-F238E27FC236}">
                  <a16:creationId xmlns:a16="http://schemas.microsoft.com/office/drawing/2014/main" id="{102EB807-0BAA-C041-895D-6F8C775FBA09}"/>
                </a:ext>
              </a:extLst>
            </p:cNvPr>
            <p:cNvSpPr>
              <a:spLocks noChangeArrowheads="1"/>
            </p:cNvSpPr>
            <p:nvPr/>
          </p:nvSpPr>
          <p:spPr bwMode="auto">
            <a:xfrm>
              <a:off x="12980909" y="2217834"/>
              <a:ext cx="944739" cy="322594"/>
            </a:xfrm>
            <a:custGeom>
              <a:avLst/>
              <a:gdLst>
                <a:gd name="T0" fmla="*/ 240 w 1447"/>
                <a:gd name="T1" fmla="*/ 463 h 493"/>
                <a:gd name="T2" fmla="*/ 240 w 1447"/>
                <a:gd name="T3" fmla="*/ 463 h 493"/>
                <a:gd name="T4" fmla="*/ 1249 w 1447"/>
                <a:gd name="T5" fmla="*/ 462 h 493"/>
                <a:gd name="T6" fmla="*/ 1249 w 1447"/>
                <a:gd name="T7" fmla="*/ 462 h 493"/>
                <a:gd name="T8" fmla="*/ 1360 w 1447"/>
                <a:gd name="T9" fmla="*/ 257 h 493"/>
                <a:gd name="T10" fmla="*/ 1360 w 1447"/>
                <a:gd name="T11" fmla="*/ 257 h 493"/>
                <a:gd name="T12" fmla="*/ 85 w 1447"/>
                <a:gd name="T13" fmla="*/ 197 h 493"/>
                <a:gd name="T14" fmla="*/ 85 w 1447"/>
                <a:gd name="T15" fmla="*/ 197 h 493"/>
                <a:gd name="T16" fmla="*/ 240 w 1447"/>
                <a:gd name="T17" fmla="*/ 46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7" h="493">
                  <a:moveTo>
                    <a:pt x="240" y="463"/>
                  </a:moveTo>
                  <a:lnTo>
                    <a:pt x="240" y="463"/>
                  </a:lnTo>
                  <a:cubicBezTo>
                    <a:pt x="741" y="297"/>
                    <a:pt x="1245" y="460"/>
                    <a:pt x="1249" y="462"/>
                  </a:cubicBezTo>
                  <a:lnTo>
                    <a:pt x="1249" y="462"/>
                  </a:lnTo>
                  <a:cubicBezTo>
                    <a:pt x="1335" y="489"/>
                    <a:pt x="1446" y="285"/>
                    <a:pt x="1360" y="257"/>
                  </a:cubicBezTo>
                  <a:lnTo>
                    <a:pt x="1360" y="257"/>
                  </a:lnTo>
                  <a:cubicBezTo>
                    <a:pt x="1335" y="249"/>
                    <a:pt x="723" y="0"/>
                    <a:pt x="85" y="197"/>
                  </a:cubicBezTo>
                  <a:lnTo>
                    <a:pt x="85" y="197"/>
                  </a:lnTo>
                  <a:cubicBezTo>
                    <a:pt x="0" y="224"/>
                    <a:pt x="152" y="492"/>
                    <a:pt x="240" y="463"/>
                  </a:cubicBezTo>
                </a:path>
              </a:pathLst>
            </a:custGeom>
            <a:solidFill>
              <a:srgbClr val="77492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4" name="Freeform 42">
              <a:extLst>
                <a:ext uri="{FF2B5EF4-FFF2-40B4-BE49-F238E27FC236}">
                  <a16:creationId xmlns:a16="http://schemas.microsoft.com/office/drawing/2014/main" id="{FB531CC1-5A88-4746-A3C0-A683EC690A5A}"/>
                </a:ext>
              </a:extLst>
            </p:cNvPr>
            <p:cNvSpPr>
              <a:spLocks noChangeArrowheads="1"/>
            </p:cNvSpPr>
            <p:nvPr/>
          </p:nvSpPr>
          <p:spPr bwMode="auto">
            <a:xfrm>
              <a:off x="11491794" y="2261039"/>
              <a:ext cx="941858" cy="285149"/>
            </a:xfrm>
            <a:custGeom>
              <a:avLst/>
              <a:gdLst>
                <a:gd name="T0" fmla="*/ 1208 w 1443"/>
                <a:gd name="T1" fmla="*/ 400 h 436"/>
                <a:gd name="T2" fmla="*/ 1208 w 1443"/>
                <a:gd name="T3" fmla="*/ 400 h 436"/>
                <a:gd name="T4" fmla="*/ 806 w 1443"/>
                <a:gd name="T5" fmla="*/ 271 h 436"/>
                <a:gd name="T6" fmla="*/ 806 w 1443"/>
                <a:gd name="T7" fmla="*/ 271 h 436"/>
                <a:gd name="T8" fmla="*/ 196 w 1443"/>
                <a:gd name="T9" fmla="*/ 399 h 436"/>
                <a:gd name="T10" fmla="*/ 196 w 1443"/>
                <a:gd name="T11" fmla="*/ 399 h 436"/>
                <a:gd name="T12" fmla="*/ 85 w 1443"/>
                <a:gd name="T13" fmla="*/ 194 h 436"/>
                <a:gd name="T14" fmla="*/ 85 w 1443"/>
                <a:gd name="T15" fmla="*/ 194 h 436"/>
                <a:gd name="T16" fmla="*/ 801 w 1443"/>
                <a:gd name="T17" fmla="*/ 3 h 436"/>
                <a:gd name="T18" fmla="*/ 801 w 1443"/>
                <a:gd name="T19" fmla="*/ 3 h 436"/>
                <a:gd name="T20" fmla="*/ 1362 w 1443"/>
                <a:gd name="T21" fmla="*/ 134 h 436"/>
                <a:gd name="T22" fmla="*/ 1362 w 1443"/>
                <a:gd name="T23" fmla="*/ 134 h 436"/>
                <a:gd name="T24" fmla="*/ 1208 w 1443"/>
                <a:gd name="T25" fmla="*/ 40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3" h="436">
                  <a:moveTo>
                    <a:pt x="1208" y="400"/>
                  </a:moveTo>
                  <a:lnTo>
                    <a:pt x="1208" y="400"/>
                  </a:lnTo>
                  <a:cubicBezTo>
                    <a:pt x="1097" y="353"/>
                    <a:pt x="992" y="273"/>
                    <a:pt x="806" y="271"/>
                  </a:cubicBezTo>
                  <a:lnTo>
                    <a:pt x="806" y="271"/>
                  </a:lnTo>
                  <a:cubicBezTo>
                    <a:pt x="467" y="269"/>
                    <a:pt x="200" y="398"/>
                    <a:pt x="196" y="399"/>
                  </a:cubicBezTo>
                  <a:lnTo>
                    <a:pt x="196" y="399"/>
                  </a:lnTo>
                  <a:cubicBezTo>
                    <a:pt x="111" y="426"/>
                    <a:pt x="0" y="222"/>
                    <a:pt x="85" y="194"/>
                  </a:cubicBezTo>
                  <a:lnTo>
                    <a:pt x="85" y="194"/>
                  </a:lnTo>
                  <a:cubicBezTo>
                    <a:pt x="103" y="188"/>
                    <a:pt x="405" y="10"/>
                    <a:pt x="801" y="3"/>
                  </a:cubicBezTo>
                  <a:lnTo>
                    <a:pt x="801" y="3"/>
                  </a:lnTo>
                  <a:cubicBezTo>
                    <a:pt x="975" y="0"/>
                    <a:pt x="1212" y="58"/>
                    <a:pt x="1362" y="134"/>
                  </a:cubicBezTo>
                  <a:lnTo>
                    <a:pt x="1362" y="134"/>
                  </a:lnTo>
                  <a:cubicBezTo>
                    <a:pt x="1442" y="175"/>
                    <a:pt x="1293" y="435"/>
                    <a:pt x="1208" y="400"/>
                  </a:cubicBezTo>
                </a:path>
              </a:pathLst>
            </a:custGeom>
            <a:solidFill>
              <a:srgbClr val="84542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5" name="Freeform 43">
              <a:extLst>
                <a:ext uri="{FF2B5EF4-FFF2-40B4-BE49-F238E27FC236}">
                  <a16:creationId xmlns:a16="http://schemas.microsoft.com/office/drawing/2014/main" id="{EB52290F-9717-A94A-A9F6-D5BE92191705}"/>
                </a:ext>
              </a:extLst>
            </p:cNvPr>
            <p:cNvSpPr>
              <a:spLocks noChangeArrowheads="1"/>
            </p:cNvSpPr>
            <p:nvPr/>
          </p:nvSpPr>
          <p:spPr bwMode="auto">
            <a:xfrm>
              <a:off x="12439413" y="2108382"/>
              <a:ext cx="270748" cy="1627372"/>
            </a:xfrm>
            <a:custGeom>
              <a:avLst/>
              <a:gdLst>
                <a:gd name="T0" fmla="*/ 0 w 415"/>
                <a:gd name="T1" fmla="*/ 2264 h 2490"/>
                <a:gd name="T2" fmla="*/ 0 w 415"/>
                <a:gd name="T3" fmla="*/ 2264 h 2490"/>
                <a:gd name="T4" fmla="*/ 414 w 415"/>
                <a:gd name="T5" fmla="*/ 2489 h 2490"/>
                <a:gd name="T6" fmla="*/ 404 w 415"/>
                <a:gd name="T7" fmla="*/ 0 h 2490"/>
                <a:gd name="T8" fmla="*/ 404 w 415"/>
                <a:gd name="T9" fmla="*/ 0 h 2490"/>
                <a:gd name="T10" fmla="*/ 0 w 415"/>
                <a:gd name="T11" fmla="*/ 2264 h 2490"/>
              </a:gdLst>
              <a:ahLst/>
              <a:cxnLst>
                <a:cxn ang="0">
                  <a:pos x="T0" y="T1"/>
                </a:cxn>
                <a:cxn ang="0">
                  <a:pos x="T2" y="T3"/>
                </a:cxn>
                <a:cxn ang="0">
                  <a:pos x="T4" y="T5"/>
                </a:cxn>
                <a:cxn ang="0">
                  <a:pos x="T6" y="T7"/>
                </a:cxn>
                <a:cxn ang="0">
                  <a:pos x="T8" y="T9"/>
                </a:cxn>
                <a:cxn ang="0">
                  <a:pos x="T10" y="T11"/>
                </a:cxn>
              </a:cxnLst>
              <a:rect l="0" t="0" r="r" b="b"/>
              <a:pathLst>
                <a:path w="415" h="2490">
                  <a:moveTo>
                    <a:pt x="0" y="2264"/>
                  </a:moveTo>
                  <a:lnTo>
                    <a:pt x="0" y="2264"/>
                  </a:lnTo>
                  <a:cubicBezTo>
                    <a:pt x="0" y="2387"/>
                    <a:pt x="190" y="2486"/>
                    <a:pt x="414" y="2489"/>
                  </a:cubicBezTo>
                  <a:lnTo>
                    <a:pt x="404" y="0"/>
                  </a:lnTo>
                  <a:lnTo>
                    <a:pt x="404" y="0"/>
                  </a:lnTo>
                  <a:cubicBezTo>
                    <a:pt x="253" y="189"/>
                    <a:pt x="0" y="2264"/>
                    <a:pt x="0" y="2264"/>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46" name="Freeform 44">
              <a:extLst>
                <a:ext uri="{FF2B5EF4-FFF2-40B4-BE49-F238E27FC236}">
                  <a16:creationId xmlns:a16="http://schemas.microsoft.com/office/drawing/2014/main" id="{9916489F-3EBC-DF42-B70F-DCD11E7F312A}"/>
                </a:ext>
              </a:extLst>
            </p:cNvPr>
            <p:cNvSpPr>
              <a:spLocks noChangeArrowheads="1"/>
            </p:cNvSpPr>
            <p:nvPr/>
          </p:nvSpPr>
          <p:spPr bwMode="auto">
            <a:xfrm>
              <a:off x="12701522" y="2108382"/>
              <a:ext cx="279388" cy="1627372"/>
            </a:xfrm>
            <a:custGeom>
              <a:avLst/>
              <a:gdLst>
                <a:gd name="T0" fmla="*/ 223 w 426"/>
                <a:gd name="T1" fmla="*/ 850 h 2491"/>
                <a:gd name="T2" fmla="*/ 223 w 426"/>
                <a:gd name="T3" fmla="*/ 850 h 2491"/>
                <a:gd name="T4" fmla="*/ 0 w 426"/>
                <a:gd name="T5" fmla="*/ 0 h 2491"/>
                <a:gd name="T6" fmla="*/ 0 w 426"/>
                <a:gd name="T7" fmla="*/ 2489 h 2491"/>
                <a:gd name="T8" fmla="*/ 0 w 426"/>
                <a:gd name="T9" fmla="*/ 2489 h 2491"/>
                <a:gd name="T10" fmla="*/ 10 w 426"/>
                <a:gd name="T11" fmla="*/ 2490 h 2491"/>
                <a:gd name="T12" fmla="*/ 10 w 426"/>
                <a:gd name="T13" fmla="*/ 2490 h 2491"/>
                <a:gd name="T14" fmla="*/ 425 w 426"/>
                <a:gd name="T15" fmla="*/ 2264 h 2491"/>
                <a:gd name="T16" fmla="*/ 425 w 426"/>
                <a:gd name="T17" fmla="*/ 2264 h 2491"/>
                <a:gd name="T18" fmla="*/ 223 w 426"/>
                <a:gd name="T19" fmla="*/ 85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6" h="2491">
                  <a:moveTo>
                    <a:pt x="223" y="850"/>
                  </a:moveTo>
                  <a:lnTo>
                    <a:pt x="223" y="850"/>
                  </a:lnTo>
                  <a:cubicBezTo>
                    <a:pt x="134" y="317"/>
                    <a:pt x="67" y="60"/>
                    <a:pt x="0" y="0"/>
                  </a:cubicBezTo>
                  <a:lnTo>
                    <a:pt x="0" y="2489"/>
                  </a:lnTo>
                  <a:lnTo>
                    <a:pt x="0" y="2489"/>
                  </a:lnTo>
                  <a:cubicBezTo>
                    <a:pt x="4" y="2489"/>
                    <a:pt x="7" y="2490"/>
                    <a:pt x="10" y="2490"/>
                  </a:cubicBezTo>
                  <a:lnTo>
                    <a:pt x="10" y="2490"/>
                  </a:lnTo>
                  <a:cubicBezTo>
                    <a:pt x="239" y="2490"/>
                    <a:pt x="425" y="2388"/>
                    <a:pt x="425" y="2264"/>
                  </a:cubicBezTo>
                  <a:lnTo>
                    <a:pt x="425" y="2264"/>
                  </a:lnTo>
                  <a:cubicBezTo>
                    <a:pt x="425" y="2264"/>
                    <a:pt x="346" y="1580"/>
                    <a:pt x="223" y="850"/>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7" name="Freeform 45">
              <a:extLst>
                <a:ext uri="{FF2B5EF4-FFF2-40B4-BE49-F238E27FC236}">
                  <a16:creationId xmlns:a16="http://schemas.microsoft.com/office/drawing/2014/main" id="{331E8439-4B15-5445-94D3-C3840BFC47D9}"/>
                </a:ext>
              </a:extLst>
            </p:cNvPr>
            <p:cNvSpPr>
              <a:spLocks noChangeArrowheads="1"/>
            </p:cNvSpPr>
            <p:nvPr/>
          </p:nvSpPr>
          <p:spPr bwMode="auto">
            <a:xfrm>
              <a:off x="12396209" y="3565816"/>
              <a:ext cx="175698" cy="146896"/>
            </a:xfrm>
            <a:custGeom>
              <a:avLst/>
              <a:gdLst>
                <a:gd name="T0" fmla="*/ 270 w 271"/>
                <a:gd name="T1" fmla="*/ 111 h 223"/>
                <a:gd name="T2" fmla="*/ 270 w 271"/>
                <a:gd name="T3" fmla="*/ 111 h 223"/>
                <a:gd name="T4" fmla="*/ 135 w 271"/>
                <a:gd name="T5" fmla="*/ 222 h 223"/>
                <a:gd name="T6" fmla="*/ 135 w 271"/>
                <a:gd name="T7" fmla="*/ 222 h 223"/>
                <a:gd name="T8" fmla="*/ 0 w 271"/>
                <a:gd name="T9" fmla="*/ 111 h 223"/>
                <a:gd name="T10" fmla="*/ 0 w 271"/>
                <a:gd name="T11" fmla="*/ 111 h 223"/>
                <a:gd name="T12" fmla="*/ 135 w 271"/>
                <a:gd name="T13" fmla="*/ 0 h 223"/>
                <a:gd name="T14" fmla="*/ 135 w 271"/>
                <a:gd name="T15" fmla="*/ 0 h 223"/>
                <a:gd name="T16" fmla="*/ 270 w 271"/>
                <a:gd name="T17" fmla="*/ 11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 h="223">
                  <a:moveTo>
                    <a:pt x="270" y="111"/>
                  </a:moveTo>
                  <a:lnTo>
                    <a:pt x="270" y="111"/>
                  </a:lnTo>
                  <a:cubicBezTo>
                    <a:pt x="270" y="172"/>
                    <a:pt x="210" y="222"/>
                    <a:pt x="135" y="222"/>
                  </a:cubicBezTo>
                  <a:lnTo>
                    <a:pt x="135" y="222"/>
                  </a:lnTo>
                  <a:cubicBezTo>
                    <a:pt x="61" y="222"/>
                    <a:pt x="0" y="172"/>
                    <a:pt x="0" y="111"/>
                  </a:cubicBezTo>
                  <a:lnTo>
                    <a:pt x="0" y="111"/>
                  </a:lnTo>
                  <a:cubicBezTo>
                    <a:pt x="0" y="50"/>
                    <a:pt x="61" y="0"/>
                    <a:pt x="135" y="0"/>
                  </a:cubicBezTo>
                  <a:lnTo>
                    <a:pt x="135" y="0"/>
                  </a:lnTo>
                  <a:cubicBezTo>
                    <a:pt x="210" y="0"/>
                    <a:pt x="270" y="50"/>
                    <a:pt x="270" y="111"/>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48" name="Freeform 46">
              <a:extLst>
                <a:ext uri="{FF2B5EF4-FFF2-40B4-BE49-F238E27FC236}">
                  <a16:creationId xmlns:a16="http://schemas.microsoft.com/office/drawing/2014/main" id="{74F93C99-53DA-CF43-821B-2478602622E1}"/>
                </a:ext>
              </a:extLst>
            </p:cNvPr>
            <p:cNvSpPr>
              <a:spLocks noChangeArrowheads="1"/>
            </p:cNvSpPr>
            <p:nvPr/>
          </p:nvSpPr>
          <p:spPr bwMode="auto">
            <a:xfrm>
              <a:off x="12842655" y="3565816"/>
              <a:ext cx="175699" cy="146896"/>
            </a:xfrm>
            <a:custGeom>
              <a:avLst/>
              <a:gdLst>
                <a:gd name="T0" fmla="*/ 269 w 270"/>
                <a:gd name="T1" fmla="*/ 111 h 223"/>
                <a:gd name="T2" fmla="*/ 269 w 270"/>
                <a:gd name="T3" fmla="*/ 111 h 223"/>
                <a:gd name="T4" fmla="*/ 134 w 270"/>
                <a:gd name="T5" fmla="*/ 222 h 223"/>
                <a:gd name="T6" fmla="*/ 134 w 270"/>
                <a:gd name="T7" fmla="*/ 222 h 223"/>
                <a:gd name="T8" fmla="*/ 0 w 270"/>
                <a:gd name="T9" fmla="*/ 111 h 223"/>
                <a:gd name="T10" fmla="*/ 0 w 270"/>
                <a:gd name="T11" fmla="*/ 111 h 223"/>
                <a:gd name="T12" fmla="*/ 134 w 270"/>
                <a:gd name="T13" fmla="*/ 0 h 223"/>
                <a:gd name="T14" fmla="*/ 134 w 270"/>
                <a:gd name="T15" fmla="*/ 0 h 223"/>
                <a:gd name="T16" fmla="*/ 269 w 270"/>
                <a:gd name="T17" fmla="*/ 11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23">
                  <a:moveTo>
                    <a:pt x="269" y="111"/>
                  </a:moveTo>
                  <a:lnTo>
                    <a:pt x="269" y="111"/>
                  </a:lnTo>
                  <a:cubicBezTo>
                    <a:pt x="269" y="172"/>
                    <a:pt x="209" y="222"/>
                    <a:pt x="134" y="222"/>
                  </a:cubicBezTo>
                  <a:lnTo>
                    <a:pt x="134" y="222"/>
                  </a:lnTo>
                  <a:cubicBezTo>
                    <a:pt x="60" y="222"/>
                    <a:pt x="0" y="172"/>
                    <a:pt x="0" y="111"/>
                  </a:cubicBezTo>
                  <a:lnTo>
                    <a:pt x="0" y="111"/>
                  </a:lnTo>
                  <a:cubicBezTo>
                    <a:pt x="0" y="50"/>
                    <a:pt x="60" y="0"/>
                    <a:pt x="134" y="0"/>
                  </a:cubicBezTo>
                  <a:lnTo>
                    <a:pt x="134" y="0"/>
                  </a:lnTo>
                  <a:cubicBezTo>
                    <a:pt x="209" y="0"/>
                    <a:pt x="269" y="50"/>
                    <a:pt x="269" y="111"/>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9" name="Freeform 47">
              <a:extLst>
                <a:ext uri="{FF2B5EF4-FFF2-40B4-BE49-F238E27FC236}">
                  <a16:creationId xmlns:a16="http://schemas.microsoft.com/office/drawing/2014/main" id="{6C3C65E0-0771-B84D-AB69-2660EE4A17F4}"/>
                </a:ext>
              </a:extLst>
            </p:cNvPr>
            <p:cNvSpPr>
              <a:spLocks noChangeArrowheads="1"/>
            </p:cNvSpPr>
            <p:nvPr/>
          </p:nvSpPr>
          <p:spPr bwMode="auto">
            <a:xfrm>
              <a:off x="11163439" y="512696"/>
              <a:ext cx="1575525" cy="1641772"/>
            </a:xfrm>
            <a:custGeom>
              <a:avLst/>
              <a:gdLst>
                <a:gd name="T0" fmla="*/ 2355 w 2412"/>
                <a:gd name="T1" fmla="*/ 20 h 2512"/>
                <a:gd name="T2" fmla="*/ 2355 w 2412"/>
                <a:gd name="T3" fmla="*/ 20 h 2512"/>
                <a:gd name="T4" fmla="*/ 1447 w 2412"/>
                <a:gd name="T5" fmla="*/ 86 h 2512"/>
                <a:gd name="T6" fmla="*/ 1447 w 2412"/>
                <a:gd name="T7" fmla="*/ 86 h 2512"/>
                <a:gd name="T8" fmla="*/ 613 w 2412"/>
                <a:gd name="T9" fmla="*/ 890 h 2512"/>
                <a:gd name="T10" fmla="*/ 613 w 2412"/>
                <a:gd name="T11" fmla="*/ 890 h 2512"/>
                <a:gd name="T12" fmla="*/ 102 w 2412"/>
                <a:gd name="T13" fmla="*/ 1445 h 2512"/>
                <a:gd name="T14" fmla="*/ 102 w 2412"/>
                <a:gd name="T15" fmla="*/ 1445 h 2512"/>
                <a:gd name="T16" fmla="*/ 232 w 2412"/>
                <a:gd name="T17" fmla="*/ 2475 h 2512"/>
                <a:gd name="T18" fmla="*/ 232 w 2412"/>
                <a:gd name="T19" fmla="*/ 2475 h 2512"/>
                <a:gd name="T20" fmla="*/ 337 w 2412"/>
                <a:gd name="T21" fmla="*/ 2163 h 2512"/>
                <a:gd name="T22" fmla="*/ 337 w 2412"/>
                <a:gd name="T23" fmla="*/ 2163 h 2512"/>
                <a:gd name="T24" fmla="*/ 840 w 2412"/>
                <a:gd name="T25" fmla="*/ 1749 h 2512"/>
                <a:gd name="T26" fmla="*/ 840 w 2412"/>
                <a:gd name="T27" fmla="*/ 1749 h 2512"/>
                <a:gd name="T28" fmla="*/ 864 w 2412"/>
                <a:gd name="T29" fmla="*/ 1719 h 2512"/>
                <a:gd name="T30" fmla="*/ 864 w 2412"/>
                <a:gd name="T31" fmla="*/ 1719 h 2512"/>
                <a:gd name="T32" fmla="*/ 2355 w 2412"/>
                <a:gd name="T33" fmla="*/ 1709 h 2512"/>
                <a:gd name="T34" fmla="*/ 2411 w 2412"/>
                <a:gd name="T35" fmla="*/ 830 h 2512"/>
                <a:gd name="T36" fmla="*/ 2355 w 2412"/>
                <a:gd name="T37" fmla="*/ 20 h 2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12" h="2512">
                  <a:moveTo>
                    <a:pt x="2355" y="20"/>
                  </a:moveTo>
                  <a:lnTo>
                    <a:pt x="2355" y="20"/>
                  </a:lnTo>
                  <a:cubicBezTo>
                    <a:pt x="2086" y="0"/>
                    <a:pt x="1784" y="15"/>
                    <a:pt x="1447" y="86"/>
                  </a:cubicBezTo>
                  <a:lnTo>
                    <a:pt x="1447" y="86"/>
                  </a:lnTo>
                  <a:cubicBezTo>
                    <a:pt x="509" y="284"/>
                    <a:pt x="613" y="890"/>
                    <a:pt x="613" y="890"/>
                  </a:cubicBezTo>
                  <a:lnTo>
                    <a:pt x="613" y="890"/>
                  </a:lnTo>
                  <a:cubicBezTo>
                    <a:pt x="475" y="793"/>
                    <a:pt x="201" y="860"/>
                    <a:pt x="102" y="1445"/>
                  </a:cubicBezTo>
                  <a:lnTo>
                    <a:pt x="102" y="1445"/>
                  </a:lnTo>
                  <a:cubicBezTo>
                    <a:pt x="0" y="2056"/>
                    <a:pt x="232" y="2475"/>
                    <a:pt x="232" y="2475"/>
                  </a:cubicBezTo>
                  <a:lnTo>
                    <a:pt x="232" y="2475"/>
                  </a:lnTo>
                  <a:cubicBezTo>
                    <a:pt x="232" y="2475"/>
                    <a:pt x="304" y="2511"/>
                    <a:pt x="337" y="2163"/>
                  </a:cubicBezTo>
                  <a:lnTo>
                    <a:pt x="337" y="2163"/>
                  </a:lnTo>
                  <a:cubicBezTo>
                    <a:pt x="337" y="1269"/>
                    <a:pt x="840" y="1749"/>
                    <a:pt x="840" y="1749"/>
                  </a:cubicBezTo>
                  <a:lnTo>
                    <a:pt x="840" y="1749"/>
                  </a:lnTo>
                  <a:cubicBezTo>
                    <a:pt x="840" y="1749"/>
                    <a:pt x="848" y="1737"/>
                    <a:pt x="864" y="1719"/>
                  </a:cubicBezTo>
                  <a:lnTo>
                    <a:pt x="864" y="1719"/>
                  </a:lnTo>
                  <a:cubicBezTo>
                    <a:pt x="864" y="1719"/>
                    <a:pt x="1183" y="1346"/>
                    <a:pt x="2355" y="1709"/>
                  </a:cubicBezTo>
                  <a:lnTo>
                    <a:pt x="2411" y="830"/>
                  </a:lnTo>
                  <a:lnTo>
                    <a:pt x="2355" y="2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0" name="Freeform 48">
              <a:extLst>
                <a:ext uri="{FF2B5EF4-FFF2-40B4-BE49-F238E27FC236}">
                  <a16:creationId xmlns:a16="http://schemas.microsoft.com/office/drawing/2014/main" id="{2F69F301-78A5-7D4D-A15A-86951C30F6C2}"/>
                </a:ext>
              </a:extLst>
            </p:cNvPr>
            <p:cNvSpPr>
              <a:spLocks noChangeArrowheads="1"/>
            </p:cNvSpPr>
            <p:nvPr/>
          </p:nvSpPr>
          <p:spPr bwMode="auto">
            <a:xfrm>
              <a:off x="12701522" y="527097"/>
              <a:ext cx="1466073" cy="1601448"/>
            </a:xfrm>
            <a:custGeom>
              <a:avLst/>
              <a:gdLst>
                <a:gd name="T0" fmla="*/ 0 w 2246"/>
                <a:gd name="T1" fmla="*/ 0 h 2454"/>
                <a:gd name="T2" fmla="*/ 0 w 2246"/>
                <a:gd name="T3" fmla="*/ 1689 h 2454"/>
                <a:gd name="T4" fmla="*/ 0 w 2246"/>
                <a:gd name="T5" fmla="*/ 1689 h 2454"/>
                <a:gd name="T6" fmla="*/ 2245 w 2246"/>
                <a:gd name="T7" fmla="*/ 1822 h 2454"/>
                <a:gd name="T8" fmla="*/ 2245 w 2246"/>
                <a:gd name="T9" fmla="*/ 1822 h 2454"/>
                <a:gd name="T10" fmla="*/ 0 w 2246"/>
                <a:gd name="T11" fmla="*/ 0 h 2454"/>
              </a:gdLst>
              <a:ahLst/>
              <a:cxnLst>
                <a:cxn ang="0">
                  <a:pos x="T0" y="T1"/>
                </a:cxn>
                <a:cxn ang="0">
                  <a:pos x="T2" y="T3"/>
                </a:cxn>
                <a:cxn ang="0">
                  <a:pos x="T4" y="T5"/>
                </a:cxn>
                <a:cxn ang="0">
                  <a:pos x="T6" y="T7"/>
                </a:cxn>
                <a:cxn ang="0">
                  <a:pos x="T8" y="T9"/>
                </a:cxn>
                <a:cxn ang="0">
                  <a:pos x="T10" y="T11"/>
                </a:cxn>
              </a:cxnLst>
              <a:rect l="0" t="0" r="r" b="b"/>
              <a:pathLst>
                <a:path w="2246" h="2454">
                  <a:moveTo>
                    <a:pt x="0" y="0"/>
                  </a:moveTo>
                  <a:lnTo>
                    <a:pt x="0" y="1689"/>
                  </a:lnTo>
                  <a:lnTo>
                    <a:pt x="0" y="1689"/>
                  </a:lnTo>
                  <a:cubicBezTo>
                    <a:pt x="1559" y="2176"/>
                    <a:pt x="2245" y="2453"/>
                    <a:pt x="2245" y="1822"/>
                  </a:cubicBezTo>
                  <a:lnTo>
                    <a:pt x="2245" y="1822"/>
                  </a:lnTo>
                  <a:cubicBezTo>
                    <a:pt x="2245" y="1132"/>
                    <a:pt x="1930" y="87"/>
                    <a:pt x="0" y="0"/>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1" name="Freeform 49">
              <a:extLst>
                <a:ext uri="{FF2B5EF4-FFF2-40B4-BE49-F238E27FC236}">
                  <a16:creationId xmlns:a16="http://schemas.microsoft.com/office/drawing/2014/main" id="{B9EA766B-F672-9549-A666-17CB1896B0B0}"/>
                </a:ext>
              </a:extLst>
            </p:cNvPr>
            <p:cNvSpPr>
              <a:spLocks noChangeArrowheads="1"/>
            </p:cNvSpPr>
            <p:nvPr/>
          </p:nvSpPr>
          <p:spPr bwMode="auto">
            <a:xfrm>
              <a:off x="12332843" y="4110194"/>
              <a:ext cx="728716" cy="259227"/>
            </a:xfrm>
            <a:custGeom>
              <a:avLst/>
              <a:gdLst>
                <a:gd name="T0" fmla="*/ 0 w 1115"/>
                <a:gd name="T1" fmla="*/ 0 h 399"/>
                <a:gd name="T2" fmla="*/ 0 w 1115"/>
                <a:gd name="T3" fmla="*/ 0 h 399"/>
                <a:gd name="T4" fmla="*/ 561 w 1115"/>
                <a:gd name="T5" fmla="*/ 396 h 399"/>
                <a:gd name="T6" fmla="*/ 561 w 1115"/>
                <a:gd name="T7" fmla="*/ 396 h 399"/>
                <a:gd name="T8" fmla="*/ 1114 w 1115"/>
                <a:gd name="T9" fmla="*/ 0 h 399"/>
                <a:gd name="T10" fmla="*/ 1114 w 1115"/>
                <a:gd name="T11" fmla="*/ 0 h 399"/>
                <a:gd name="T12" fmla="*/ 0 w 1115"/>
                <a:gd name="T13" fmla="*/ 0 h 399"/>
              </a:gdLst>
              <a:ahLst/>
              <a:cxnLst>
                <a:cxn ang="0">
                  <a:pos x="T0" y="T1"/>
                </a:cxn>
                <a:cxn ang="0">
                  <a:pos x="T2" y="T3"/>
                </a:cxn>
                <a:cxn ang="0">
                  <a:pos x="T4" y="T5"/>
                </a:cxn>
                <a:cxn ang="0">
                  <a:pos x="T6" y="T7"/>
                </a:cxn>
                <a:cxn ang="0">
                  <a:pos x="T8" y="T9"/>
                </a:cxn>
                <a:cxn ang="0">
                  <a:pos x="T10" y="T11"/>
                </a:cxn>
                <a:cxn ang="0">
                  <a:pos x="T12" y="T13"/>
                </a:cxn>
              </a:cxnLst>
              <a:rect l="0" t="0" r="r" b="b"/>
              <a:pathLst>
                <a:path w="1115" h="399">
                  <a:moveTo>
                    <a:pt x="0" y="0"/>
                  </a:moveTo>
                  <a:lnTo>
                    <a:pt x="0" y="0"/>
                  </a:lnTo>
                  <a:cubicBezTo>
                    <a:pt x="0" y="0"/>
                    <a:pt x="131" y="361"/>
                    <a:pt x="561" y="396"/>
                  </a:cubicBezTo>
                  <a:lnTo>
                    <a:pt x="561" y="396"/>
                  </a:lnTo>
                  <a:cubicBezTo>
                    <a:pt x="806" y="398"/>
                    <a:pt x="1060" y="163"/>
                    <a:pt x="1114" y="0"/>
                  </a:cubicBezTo>
                  <a:lnTo>
                    <a:pt x="1114" y="0"/>
                  </a:lnTo>
                  <a:cubicBezTo>
                    <a:pt x="586" y="14"/>
                    <a:pt x="0" y="0"/>
                    <a:pt x="0" y="0"/>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52" name="Freeform 50">
              <a:extLst>
                <a:ext uri="{FF2B5EF4-FFF2-40B4-BE49-F238E27FC236}">
                  <a16:creationId xmlns:a16="http://schemas.microsoft.com/office/drawing/2014/main" id="{B7344E74-5324-D543-93C6-A16950C5C59E}"/>
                </a:ext>
              </a:extLst>
            </p:cNvPr>
            <p:cNvSpPr>
              <a:spLocks noChangeArrowheads="1"/>
            </p:cNvSpPr>
            <p:nvPr/>
          </p:nvSpPr>
          <p:spPr bwMode="auto">
            <a:xfrm>
              <a:off x="12312679" y="4023784"/>
              <a:ext cx="786323" cy="230424"/>
            </a:xfrm>
            <a:custGeom>
              <a:avLst/>
              <a:gdLst>
                <a:gd name="T0" fmla="*/ 0 w 1204"/>
                <a:gd name="T1" fmla="*/ 0 h 354"/>
                <a:gd name="T2" fmla="*/ 0 w 1204"/>
                <a:gd name="T3" fmla="*/ 0 h 354"/>
                <a:gd name="T4" fmla="*/ 1182 w 1204"/>
                <a:gd name="T5" fmla="*/ 0 h 354"/>
                <a:gd name="T6" fmla="*/ 1182 w 1204"/>
                <a:gd name="T7" fmla="*/ 0 h 354"/>
                <a:gd name="T8" fmla="*/ 1131 w 1204"/>
                <a:gd name="T9" fmla="*/ 165 h 354"/>
                <a:gd name="T10" fmla="*/ 1131 w 1204"/>
                <a:gd name="T11" fmla="*/ 165 h 354"/>
                <a:gd name="T12" fmla="*/ 41 w 1204"/>
                <a:gd name="T13" fmla="*/ 151 h 354"/>
                <a:gd name="T14" fmla="*/ 41 w 1204"/>
                <a:gd name="T15" fmla="*/ 151 h 354"/>
                <a:gd name="T16" fmla="*/ 0 w 1204"/>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4" h="354">
                  <a:moveTo>
                    <a:pt x="0" y="0"/>
                  </a:moveTo>
                  <a:lnTo>
                    <a:pt x="0" y="0"/>
                  </a:lnTo>
                  <a:cubicBezTo>
                    <a:pt x="0" y="0"/>
                    <a:pt x="644" y="182"/>
                    <a:pt x="1182" y="0"/>
                  </a:cubicBezTo>
                  <a:lnTo>
                    <a:pt x="1182" y="0"/>
                  </a:lnTo>
                  <a:cubicBezTo>
                    <a:pt x="1203" y="105"/>
                    <a:pt x="1131" y="165"/>
                    <a:pt x="1131" y="165"/>
                  </a:cubicBezTo>
                  <a:lnTo>
                    <a:pt x="1131" y="165"/>
                  </a:lnTo>
                  <a:cubicBezTo>
                    <a:pt x="1131" y="165"/>
                    <a:pt x="674" y="353"/>
                    <a:pt x="41" y="151"/>
                  </a:cubicBezTo>
                  <a:lnTo>
                    <a:pt x="41" y="151"/>
                  </a:lnTo>
                  <a:cubicBezTo>
                    <a:pt x="6" y="94"/>
                    <a:pt x="0" y="0"/>
                    <a:pt x="0"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3" name="Freeform 51">
              <a:extLst>
                <a:ext uri="{FF2B5EF4-FFF2-40B4-BE49-F238E27FC236}">
                  <a16:creationId xmlns:a16="http://schemas.microsoft.com/office/drawing/2014/main" id="{CCCCC43F-CB11-7240-B1C1-800CDB196794}"/>
                </a:ext>
              </a:extLst>
            </p:cNvPr>
            <p:cNvSpPr>
              <a:spLocks noChangeArrowheads="1"/>
            </p:cNvSpPr>
            <p:nvPr/>
          </p:nvSpPr>
          <p:spPr bwMode="auto">
            <a:xfrm>
              <a:off x="13335187" y="2612436"/>
              <a:ext cx="264988" cy="264988"/>
            </a:xfrm>
            <a:custGeom>
              <a:avLst/>
              <a:gdLst>
                <a:gd name="T0" fmla="*/ 405 w 406"/>
                <a:gd name="T1" fmla="*/ 202 h 406"/>
                <a:gd name="T2" fmla="*/ 405 w 406"/>
                <a:gd name="T3" fmla="*/ 202 h 406"/>
                <a:gd name="T4" fmla="*/ 202 w 406"/>
                <a:gd name="T5" fmla="*/ 405 h 406"/>
                <a:gd name="T6" fmla="*/ 202 w 406"/>
                <a:gd name="T7" fmla="*/ 405 h 406"/>
                <a:gd name="T8" fmla="*/ 0 w 406"/>
                <a:gd name="T9" fmla="*/ 202 h 406"/>
                <a:gd name="T10" fmla="*/ 0 w 406"/>
                <a:gd name="T11" fmla="*/ 202 h 406"/>
                <a:gd name="T12" fmla="*/ 202 w 406"/>
                <a:gd name="T13" fmla="*/ 0 h 406"/>
                <a:gd name="T14" fmla="*/ 202 w 406"/>
                <a:gd name="T15" fmla="*/ 0 h 406"/>
                <a:gd name="T16" fmla="*/ 405 w 406"/>
                <a:gd name="T17" fmla="*/ 20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406">
                  <a:moveTo>
                    <a:pt x="405" y="202"/>
                  </a:moveTo>
                  <a:lnTo>
                    <a:pt x="405" y="202"/>
                  </a:lnTo>
                  <a:cubicBezTo>
                    <a:pt x="405" y="314"/>
                    <a:pt x="314" y="405"/>
                    <a:pt x="202" y="405"/>
                  </a:cubicBezTo>
                  <a:lnTo>
                    <a:pt x="202" y="405"/>
                  </a:lnTo>
                  <a:cubicBezTo>
                    <a:pt x="91" y="405"/>
                    <a:pt x="0" y="314"/>
                    <a:pt x="0" y="202"/>
                  </a:cubicBezTo>
                  <a:lnTo>
                    <a:pt x="0" y="202"/>
                  </a:lnTo>
                  <a:cubicBezTo>
                    <a:pt x="0" y="91"/>
                    <a:pt x="91" y="0"/>
                    <a:pt x="202" y="0"/>
                  </a:cubicBezTo>
                  <a:lnTo>
                    <a:pt x="202" y="0"/>
                  </a:lnTo>
                  <a:cubicBezTo>
                    <a:pt x="314" y="0"/>
                    <a:pt x="405" y="91"/>
                    <a:pt x="405" y="202"/>
                  </a:cubicBezTo>
                </a:path>
              </a:pathLst>
            </a:custGeom>
            <a:solidFill>
              <a:srgbClr val="4E2C1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4" name="Freeform 52">
              <a:extLst>
                <a:ext uri="{FF2B5EF4-FFF2-40B4-BE49-F238E27FC236}">
                  <a16:creationId xmlns:a16="http://schemas.microsoft.com/office/drawing/2014/main" id="{23B50BF9-D76C-DE42-A62B-D41527B1682E}"/>
                </a:ext>
              </a:extLst>
            </p:cNvPr>
            <p:cNvSpPr>
              <a:spLocks noChangeArrowheads="1"/>
            </p:cNvSpPr>
            <p:nvPr/>
          </p:nvSpPr>
          <p:spPr bwMode="auto">
            <a:xfrm>
              <a:off x="13456160" y="2672923"/>
              <a:ext cx="89288" cy="89290"/>
            </a:xfrm>
            <a:custGeom>
              <a:avLst/>
              <a:gdLst>
                <a:gd name="T0" fmla="*/ 137 w 138"/>
                <a:gd name="T1" fmla="*/ 68 h 138"/>
                <a:gd name="T2" fmla="*/ 137 w 138"/>
                <a:gd name="T3" fmla="*/ 68 h 138"/>
                <a:gd name="T4" fmla="*/ 68 w 138"/>
                <a:gd name="T5" fmla="*/ 137 h 138"/>
                <a:gd name="T6" fmla="*/ 68 w 138"/>
                <a:gd name="T7" fmla="*/ 137 h 138"/>
                <a:gd name="T8" fmla="*/ 0 w 138"/>
                <a:gd name="T9" fmla="*/ 68 h 138"/>
                <a:gd name="T10" fmla="*/ 0 w 138"/>
                <a:gd name="T11" fmla="*/ 68 h 138"/>
                <a:gd name="T12" fmla="*/ 68 w 138"/>
                <a:gd name="T13" fmla="*/ 0 h 138"/>
                <a:gd name="T14" fmla="*/ 68 w 138"/>
                <a:gd name="T15" fmla="*/ 0 h 138"/>
                <a:gd name="T16" fmla="*/ 137 w 138"/>
                <a:gd name="T17"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38">
                  <a:moveTo>
                    <a:pt x="137" y="68"/>
                  </a:moveTo>
                  <a:lnTo>
                    <a:pt x="137" y="68"/>
                  </a:lnTo>
                  <a:cubicBezTo>
                    <a:pt x="137" y="106"/>
                    <a:pt x="106" y="137"/>
                    <a:pt x="68" y="137"/>
                  </a:cubicBezTo>
                  <a:lnTo>
                    <a:pt x="68" y="137"/>
                  </a:lnTo>
                  <a:cubicBezTo>
                    <a:pt x="30" y="137"/>
                    <a:pt x="0" y="106"/>
                    <a:pt x="0" y="68"/>
                  </a:cubicBezTo>
                  <a:lnTo>
                    <a:pt x="0" y="68"/>
                  </a:lnTo>
                  <a:cubicBezTo>
                    <a:pt x="0" y="30"/>
                    <a:pt x="30" y="0"/>
                    <a:pt x="68" y="0"/>
                  </a:cubicBezTo>
                  <a:lnTo>
                    <a:pt x="68" y="0"/>
                  </a:lnTo>
                  <a:cubicBezTo>
                    <a:pt x="106" y="0"/>
                    <a:pt x="137" y="30"/>
                    <a:pt x="137" y="68"/>
                  </a:cubicBezTo>
                </a:path>
              </a:pathLst>
            </a:custGeom>
            <a:solidFill>
              <a:srgbClr val="F7D8B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5" name="Freeform 53">
              <a:extLst>
                <a:ext uri="{FF2B5EF4-FFF2-40B4-BE49-F238E27FC236}">
                  <a16:creationId xmlns:a16="http://schemas.microsoft.com/office/drawing/2014/main" id="{57C59A6F-4701-AC46-8102-B6A966C5412D}"/>
                </a:ext>
              </a:extLst>
            </p:cNvPr>
            <p:cNvSpPr>
              <a:spLocks noChangeArrowheads="1"/>
            </p:cNvSpPr>
            <p:nvPr/>
          </p:nvSpPr>
          <p:spPr bwMode="auto">
            <a:xfrm>
              <a:off x="11791345" y="2612436"/>
              <a:ext cx="264988" cy="264988"/>
            </a:xfrm>
            <a:custGeom>
              <a:avLst/>
              <a:gdLst>
                <a:gd name="T0" fmla="*/ 406 w 407"/>
                <a:gd name="T1" fmla="*/ 202 h 406"/>
                <a:gd name="T2" fmla="*/ 406 w 407"/>
                <a:gd name="T3" fmla="*/ 202 h 406"/>
                <a:gd name="T4" fmla="*/ 204 w 407"/>
                <a:gd name="T5" fmla="*/ 405 h 406"/>
                <a:gd name="T6" fmla="*/ 204 w 407"/>
                <a:gd name="T7" fmla="*/ 405 h 406"/>
                <a:gd name="T8" fmla="*/ 0 w 407"/>
                <a:gd name="T9" fmla="*/ 202 h 406"/>
                <a:gd name="T10" fmla="*/ 0 w 407"/>
                <a:gd name="T11" fmla="*/ 202 h 406"/>
                <a:gd name="T12" fmla="*/ 204 w 407"/>
                <a:gd name="T13" fmla="*/ 0 h 406"/>
                <a:gd name="T14" fmla="*/ 204 w 407"/>
                <a:gd name="T15" fmla="*/ 0 h 406"/>
                <a:gd name="T16" fmla="*/ 406 w 407"/>
                <a:gd name="T17" fmla="*/ 20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6">
                  <a:moveTo>
                    <a:pt x="406" y="202"/>
                  </a:moveTo>
                  <a:lnTo>
                    <a:pt x="406" y="202"/>
                  </a:lnTo>
                  <a:cubicBezTo>
                    <a:pt x="406" y="314"/>
                    <a:pt x="316" y="405"/>
                    <a:pt x="204" y="405"/>
                  </a:cubicBezTo>
                  <a:lnTo>
                    <a:pt x="204" y="405"/>
                  </a:lnTo>
                  <a:cubicBezTo>
                    <a:pt x="92" y="405"/>
                    <a:pt x="0" y="314"/>
                    <a:pt x="0" y="202"/>
                  </a:cubicBezTo>
                  <a:lnTo>
                    <a:pt x="0" y="202"/>
                  </a:lnTo>
                  <a:cubicBezTo>
                    <a:pt x="0" y="91"/>
                    <a:pt x="92" y="0"/>
                    <a:pt x="204" y="0"/>
                  </a:cubicBezTo>
                  <a:lnTo>
                    <a:pt x="204" y="0"/>
                  </a:lnTo>
                  <a:cubicBezTo>
                    <a:pt x="316" y="0"/>
                    <a:pt x="406" y="91"/>
                    <a:pt x="406" y="202"/>
                  </a:cubicBezTo>
                </a:path>
              </a:pathLst>
            </a:custGeom>
            <a:solidFill>
              <a:srgbClr val="4E2C1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6" name="Freeform 54">
              <a:extLst>
                <a:ext uri="{FF2B5EF4-FFF2-40B4-BE49-F238E27FC236}">
                  <a16:creationId xmlns:a16="http://schemas.microsoft.com/office/drawing/2014/main" id="{7AD11F7A-B434-2845-ACF5-1C8AA6F43795}"/>
                </a:ext>
              </a:extLst>
            </p:cNvPr>
            <p:cNvSpPr>
              <a:spLocks noChangeArrowheads="1"/>
            </p:cNvSpPr>
            <p:nvPr/>
          </p:nvSpPr>
          <p:spPr bwMode="auto">
            <a:xfrm>
              <a:off x="11912318" y="2672923"/>
              <a:ext cx="89288" cy="89290"/>
            </a:xfrm>
            <a:custGeom>
              <a:avLst/>
              <a:gdLst>
                <a:gd name="T0" fmla="*/ 137 w 138"/>
                <a:gd name="T1" fmla="*/ 68 h 138"/>
                <a:gd name="T2" fmla="*/ 137 w 138"/>
                <a:gd name="T3" fmla="*/ 68 h 138"/>
                <a:gd name="T4" fmla="*/ 69 w 138"/>
                <a:gd name="T5" fmla="*/ 137 h 138"/>
                <a:gd name="T6" fmla="*/ 69 w 138"/>
                <a:gd name="T7" fmla="*/ 137 h 138"/>
                <a:gd name="T8" fmla="*/ 0 w 138"/>
                <a:gd name="T9" fmla="*/ 68 h 138"/>
                <a:gd name="T10" fmla="*/ 0 w 138"/>
                <a:gd name="T11" fmla="*/ 68 h 138"/>
                <a:gd name="T12" fmla="*/ 69 w 138"/>
                <a:gd name="T13" fmla="*/ 0 h 138"/>
                <a:gd name="T14" fmla="*/ 69 w 138"/>
                <a:gd name="T15" fmla="*/ 0 h 138"/>
                <a:gd name="T16" fmla="*/ 137 w 138"/>
                <a:gd name="T17"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38">
                  <a:moveTo>
                    <a:pt x="137" y="68"/>
                  </a:moveTo>
                  <a:lnTo>
                    <a:pt x="137" y="68"/>
                  </a:lnTo>
                  <a:cubicBezTo>
                    <a:pt x="137" y="106"/>
                    <a:pt x="107" y="137"/>
                    <a:pt x="69" y="137"/>
                  </a:cubicBezTo>
                  <a:lnTo>
                    <a:pt x="69" y="137"/>
                  </a:lnTo>
                  <a:cubicBezTo>
                    <a:pt x="31" y="137"/>
                    <a:pt x="0" y="106"/>
                    <a:pt x="0" y="68"/>
                  </a:cubicBezTo>
                  <a:lnTo>
                    <a:pt x="0" y="68"/>
                  </a:lnTo>
                  <a:cubicBezTo>
                    <a:pt x="0" y="30"/>
                    <a:pt x="31" y="0"/>
                    <a:pt x="69" y="0"/>
                  </a:cubicBezTo>
                  <a:lnTo>
                    <a:pt x="69" y="0"/>
                  </a:lnTo>
                  <a:cubicBezTo>
                    <a:pt x="107" y="0"/>
                    <a:pt x="137" y="30"/>
                    <a:pt x="137" y="68"/>
                  </a:cubicBezTo>
                </a:path>
              </a:pathLst>
            </a:custGeom>
            <a:solidFill>
              <a:srgbClr val="F7D8B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7" name="Freeform 55">
              <a:extLst>
                <a:ext uri="{FF2B5EF4-FFF2-40B4-BE49-F238E27FC236}">
                  <a16:creationId xmlns:a16="http://schemas.microsoft.com/office/drawing/2014/main" id="{E123CBA4-5D42-7D49-B63A-7B8105858D4B}"/>
                </a:ext>
              </a:extLst>
            </p:cNvPr>
            <p:cNvSpPr>
              <a:spLocks noChangeArrowheads="1"/>
            </p:cNvSpPr>
            <p:nvPr/>
          </p:nvSpPr>
          <p:spPr bwMode="auto">
            <a:xfrm>
              <a:off x="10979100" y="2214955"/>
              <a:ext cx="3522609" cy="797843"/>
            </a:xfrm>
            <a:custGeom>
              <a:avLst/>
              <a:gdLst>
                <a:gd name="T0" fmla="*/ 5392 w 5393"/>
                <a:gd name="T1" fmla="*/ 952 h 1222"/>
                <a:gd name="T2" fmla="*/ 5392 w 5393"/>
                <a:gd name="T3" fmla="*/ 952 h 1222"/>
                <a:gd name="T4" fmla="*/ 5123 w 5393"/>
                <a:gd name="T5" fmla="*/ 1221 h 1222"/>
                <a:gd name="T6" fmla="*/ 268 w 5393"/>
                <a:gd name="T7" fmla="*/ 1221 h 1222"/>
                <a:gd name="T8" fmla="*/ 268 w 5393"/>
                <a:gd name="T9" fmla="*/ 1221 h 1222"/>
                <a:gd name="T10" fmla="*/ 0 w 5393"/>
                <a:gd name="T11" fmla="*/ 952 h 1222"/>
                <a:gd name="T12" fmla="*/ 0 w 5393"/>
                <a:gd name="T13" fmla="*/ 269 h 1222"/>
                <a:gd name="T14" fmla="*/ 0 w 5393"/>
                <a:gd name="T15" fmla="*/ 269 h 1222"/>
                <a:gd name="T16" fmla="*/ 268 w 5393"/>
                <a:gd name="T17" fmla="*/ 0 h 1222"/>
                <a:gd name="T18" fmla="*/ 5123 w 5393"/>
                <a:gd name="T19" fmla="*/ 0 h 1222"/>
                <a:gd name="T20" fmla="*/ 5123 w 5393"/>
                <a:gd name="T21" fmla="*/ 0 h 1222"/>
                <a:gd name="T22" fmla="*/ 5392 w 5393"/>
                <a:gd name="T23" fmla="*/ 269 h 1222"/>
                <a:gd name="T24" fmla="*/ 5392 w 5393"/>
                <a:gd name="T25" fmla="*/ 952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3" h="1222">
                  <a:moveTo>
                    <a:pt x="5392" y="952"/>
                  </a:moveTo>
                  <a:lnTo>
                    <a:pt x="5392" y="952"/>
                  </a:lnTo>
                  <a:cubicBezTo>
                    <a:pt x="5392" y="1100"/>
                    <a:pt x="5271" y="1221"/>
                    <a:pt x="5123" y="1221"/>
                  </a:cubicBezTo>
                  <a:lnTo>
                    <a:pt x="268" y="1221"/>
                  </a:lnTo>
                  <a:lnTo>
                    <a:pt x="268" y="1221"/>
                  </a:lnTo>
                  <a:cubicBezTo>
                    <a:pt x="120" y="1221"/>
                    <a:pt x="0" y="1100"/>
                    <a:pt x="0" y="952"/>
                  </a:cubicBezTo>
                  <a:lnTo>
                    <a:pt x="0" y="269"/>
                  </a:lnTo>
                  <a:lnTo>
                    <a:pt x="0" y="269"/>
                  </a:lnTo>
                  <a:cubicBezTo>
                    <a:pt x="0" y="121"/>
                    <a:pt x="120" y="0"/>
                    <a:pt x="268" y="0"/>
                  </a:cubicBezTo>
                  <a:lnTo>
                    <a:pt x="5123" y="0"/>
                  </a:lnTo>
                  <a:lnTo>
                    <a:pt x="5123" y="0"/>
                  </a:lnTo>
                  <a:cubicBezTo>
                    <a:pt x="5271" y="0"/>
                    <a:pt x="5392" y="121"/>
                    <a:pt x="5392" y="269"/>
                  </a:cubicBezTo>
                  <a:lnTo>
                    <a:pt x="5392" y="952"/>
                  </a:ln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58" name="Freeform 56">
              <a:extLst>
                <a:ext uri="{FF2B5EF4-FFF2-40B4-BE49-F238E27FC236}">
                  <a16:creationId xmlns:a16="http://schemas.microsoft.com/office/drawing/2014/main" id="{EA68D6E4-7A85-1F4E-AF28-1537DA3C7317}"/>
                </a:ext>
              </a:extLst>
            </p:cNvPr>
            <p:cNvSpPr>
              <a:spLocks noChangeArrowheads="1"/>
            </p:cNvSpPr>
            <p:nvPr/>
          </p:nvSpPr>
          <p:spPr bwMode="auto">
            <a:xfrm>
              <a:off x="12698639" y="2214955"/>
              <a:ext cx="1800190" cy="797843"/>
            </a:xfrm>
            <a:custGeom>
              <a:avLst/>
              <a:gdLst>
                <a:gd name="T0" fmla="*/ 2487 w 2757"/>
                <a:gd name="T1" fmla="*/ 0 h 1222"/>
                <a:gd name="T2" fmla="*/ 0 w 2757"/>
                <a:gd name="T3" fmla="*/ 0 h 1222"/>
                <a:gd name="T4" fmla="*/ 0 w 2757"/>
                <a:gd name="T5" fmla="*/ 1221 h 1222"/>
                <a:gd name="T6" fmla="*/ 2487 w 2757"/>
                <a:gd name="T7" fmla="*/ 1221 h 1222"/>
                <a:gd name="T8" fmla="*/ 2487 w 2757"/>
                <a:gd name="T9" fmla="*/ 1221 h 1222"/>
                <a:gd name="T10" fmla="*/ 2756 w 2757"/>
                <a:gd name="T11" fmla="*/ 952 h 1222"/>
                <a:gd name="T12" fmla="*/ 2756 w 2757"/>
                <a:gd name="T13" fmla="*/ 269 h 1222"/>
                <a:gd name="T14" fmla="*/ 2756 w 2757"/>
                <a:gd name="T15" fmla="*/ 269 h 1222"/>
                <a:gd name="T16" fmla="*/ 2487 w 2757"/>
                <a:gd name="T17" fmla="*/ 0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7" h="1222">
                  <a:moveTo>
                    <a:pt x="2487" y="0"/>
                  </a:moveTo>
                  <a:lnTo>
                    <a:pt x="0" y="0"/>
                  </a:lnTo>
                  <a:lnTo>
                    <a:pt x="0" y="1221"/>
                  </a:lnTo>
                  <a:lnTo>
                    <a:pt x="2487" y="1221"/>
                  </a:lnTo>
                  <a:lnTo>
                    <a:pt x="2487" y="1221"/>
                  </a:lnTo>
                  <a:cubicBezTo>
                    <a:pt x="2635" y="1221"/>
                    <a:pt x="2756" y="1100"/>
                    <a:pt x="2756" y="952"/>
                  </a:cubicBezTo>
                  <a:lnTo>
                    <a:pt x="2756" y="269"/>
                  </a:lnTo>
                  <a:lnTo>
                    <a:pt x="2756" y="269"/>
                  </a:lnTo>
                  <a:cubicBezTo>
                    <a:pt x="2756" y="121"/>
                    <a:pt x="2635" y="0"/>
                    <a:pt x="2487" y="0"/>
                  </a:cubicBez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59" name="Freeform 57">
              <a:extLst>
                <a:ext uri="{FF2B5EF4-FFF2-40B4-BE49-F238E27FC236}">
                  <a16:creationId xmlns:a16="http://schemas.microsoft.com/office/drawing/2014/main" id="{5B0524EC-68C9-1D44-977F-68048B29E276}"/>
                </a:ext>
              </a:extLst>
            </p:cNvPr>
            <p:cNvSpPr>
              <a:spLocks noChangeArrowheads="1"/>
            </p:cNvSpPr>
            <p:nvPr/>
          </p:nvSpPr>
          <p:spPr bwMode="auto">
            <a:xfrm>
              <a:off x="11091431" y="2007572"/>
              <a:ext cx="3295066" cy="1417109"/>
            </a:xfrm>
            <a:custGeom>
              <a:avLst/>
              <a:gdLst>
                <a:gd name="T0" fmla="*/ 5045 w 5046"/>
                <a:gd name="T1" fmla="*/ 1917 h 2170"/>
                <a:gd name="T2" fmla="*/ 5045 w 5046"/>
                <a:gd name="T3" fmla="*/ 1917 h 2170"/>
                <a:gd name="T4" fmla="*/ 4793 w 5046"/>
                <a:gd name="T5" fmla="*/ 2169 h 2170"/>
                <a:gd name="T6" fmla="*/ 252 w 5046"/>
                <a:gd name="T7" fmla="*/ 2169 h 2170"/>
                <a:gd name="T8" fmla="*/ 252 w 5046"/>
                <a:gd name="T9" fmla="*/ 2169 h 2170"/>
                <a:gd name="T10" fmla="*/ 0 w 5046"/>
                <a:gd name="T11" fmla="*/ 1917 h 2170"/>
                <a:gd name="T12" fmla="*/ 0 w 5046"/>
                <a:gd name="T13" fmla="*/ 252 h 2170"/>
                <a:gd name="T14" fmla="*/ 0 w 5046"/>
                <a:gd name="T15" fmla="*/ 252 h 2170"/>
                <a:gd name="T16" fmla="*/ 252 w 5046"/>
                <a:gd name="T17" fmla="*/ 0 h 2170"/>
                <a:gd name="T18" fmla="*/ 4793 w 5046"/>
                <a:gd name="T19" fmla="*/ 0 h 2170"/>
                <a:gd name="T20" fmla="*/ 4793 w 5046"/>
                <a:gd name="T21" fmla="*/ 0 h 2170"/>
                <a:gd name="T22" fmla="*/ 5045 w 5046"/>
                <a:gd name="T23" fmla="*/ 252 h 2170"/>
                <a:gd name="T24" fmla="*/ 5045 w 5046"/>
                <a:gd name="T25" fmla="*/ 1917 h 2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6" h="2170">
                  <a:moveTo>
                    <a:pt x="5045" y="1917"/>
                  </a:moveTo>
                  <a:lnTo>
                    <a:pt x="5045" y="1917"/>
                  </a:lnTo>
                  <a:cubicBezTo>
                    <a:pt x="5045" y="2055"/>
                    <a:pt x="4931" y="2169"/>
                    <a:pt x="4793" y="2169"/>
                  </a:cubicBezTo>
                  <a:lnTo>
                    <a:pt x="252" y="2169"/>
                  </a:lnTo>
                  <a:lnTo>
                    <a:pt x="252" y="2169"/>
                  </a:lnTo>
                  <a:cubicBezTo>
                    <a:pt x="113" y="2169"/>
                    <a:pt x="0" y="2055"/>
                    <a:pt x="0" y="1917"/>
                  </a:cubicBezTo>
                  <a:lnTo>
                    <a:pt x="0" y="252"/>
                  </a:lnTo>
                  <a:lnTo>
                    <a:pt x="0" y="252"/>
                  </a:lnTo>
                  <a:cubicBezTo>
                    <a:pt x="0" y="113"/>
                    <a:pt x="113" y="0"/>
                    <a:pt x="252" y="0"/>
                  </a:cubicBezTo>
                  <a:lnTo>
                    <a:pt x="4793" y="0"/>
                  </a:lnTo>
                  <a:lnTo>
                    <a:pt x="4793" y="0"/>
                  </a:lnTo>
                  <a:cubicBezTo>
                    <a:pt x="4931" y="0"/>
                    <a:pt x="5045" y="113"/>
                    <a:pt x="5045" y="252"/>
                  </a:cubicBezTo>
                  <a:lnTo>
                    <a:pt x="5045" y="1917"/>
                  </a:ln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0" name="Freeform 58">
              <a:extLst>
                <a:ext uri="{FF2B5EF4-FFF2-40B4-BE49-F238E27FC236}">
                  <a16:creationId xmlns:a16="http://schemas.microsoft.com/office/drawing/2014/main" id="{6A56A8FD-746A-C949-8C83-098582DFBEA0}"/>
                </a:ext>
              </a:extLst>
            </p:cNvPr>
            <p:cNvSpPr>
              <a:spLocks noChangeArrowheads="1"/>
            </p:cNvSpPr>
            <p:nvPr/>
          </p:nvSpPr>
          <p:spPr bwMode="auto">
            <a:xfrm>
              <a:off x="12738964" y="2007572"/>
              <a:ext cx="1647533" cy="1417109"/>
            </a:xfrm>
            <a:custGeom>
              <a:avLst/>
              <a:gdLst>
                <a:gd name="T0" fmla="*/ 2270 w 2523"/>
                <a:gd name="T1" fmla="*/ 0 h 2170"/>
                <a:gd name="T2" fmla="*/ 0 w 2523"/>
                <a:gd name="T3" fmla="*/ 0 h 2170"/>
                <a:gd name="T4" fmla="*/ 0 w 2523"/>
                <a:gd name="T5" fmla="*/ 2169 h 2170"/>
                <a:gd name="T6" fmla="*/ 2270 w 2523"/>
                <a:gd name="T7" fmla="*/ 2169 h 2170"/>
                <a:gd name="T8" fmla="*/ 2270 w 2523"/>
                <a:gd name="T9" fmla="*/ 2169 h 2170"/>
                <a:gd name="T10" fmla="*/ 2522 w 2523"/>
                <a:gd name="T11" fmla="*/ 1917 h 2170"/>
                <a:gd name="T12" fmla="*/ 2522 w 2523"/>
                <a:gd name="T13" fmla="*/ 252 h 2170"/>
                <a:gd name="T14" fmla="*/ 2522 w 2523"/>
                <a:gd name="T15" fmla="*/ 252 h 2170"/>
                <a:gd name="T16" fmla="*/ 2270 w 2523"/>
                <a:gd name="T17" fmla="*/ 0 h 2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3" h="2170">
                  <a:moveTo>
                    <a:pt x="2270" y="0"/>
                  </a:moveTo>
                  <a:lnTo>
                    <a:pt x="0" y="0"/>
                  </a:lnTo>
                  <a:lnTo>
                    <a:pt x="0" y="2169"/>
                  </a:lnTo>
                  <a:lnTo>
                    <a:pt x="2270" y="2169"/>
                  </a:lnTo>
                  <a:lnTo>
                    <a:pt x="2270" y="2169"/>
                  </a:lnTo>
                  <a:cubicBezTo>
                    <a:pt x="2408" y="2169"/>
                    <a:pt x="2522" y="2055"/>
                    <a:pt x="2522" y="1917"/>
                  </a:cubicBezTo>
                  <a:lnTo>
                    <a:pt x="2522" y="252"/>
                  </a:lnTo>
                  <a:lnTo>
                    <a:pt x="2522" y="252"/>
                  </a:lnTo>
                  <a:cubicBezTo>
                    <a:pt x="2522" y="113"/>
                    <a:pt x="2408" y="0"/>
                    <a:pt x="2270" y="0"/>
                  </a:cubicBez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61" name="Freeform 59">
              <a:extLst>
                <a:ext uri="{FF2B5EF4-FFF2-40B4-BE49-F238E27FC236}">
                  <a16:creationId xmlns:a16="http://schemas.microsoft.com/office/drawing/2014/main" id="{A12AE1F2-38C2-6F4E-9813-E48B6D84B773}"/>
                </a:ext>
              </a:extLst>
            </p:cNvPr>
            <p:cNvSpPr>
              <a:spLocks noChangeArrowheads="1"/>
            </p:cNvSpPr>
            <p:nvPr/>
          </p:nvSpPr>
          <p:spPr bwMode="auto">
            <a:xfrm>
              <a:off x="13945811" y="2214954"/>
              <a:ext cx="230424" cy="230424"/>
            </a:xfrm>
            <a:custGeom>
              <a:avLst/>
              <a:gdLst>
                <a:gd name="T0" fmla="*/ 350 w 351"/>
                <a:gd name="T1" fmla="*/ 175 h 351"/>
                <a:gd name="T2" fmla="*/ 350 w 351"/>
                <a:gd name="T3" fmla="*/ 175 h 351"/>
                <a:gd name="T4" fmla="*/ 175 w 351"/>
                <a:gd name="T5" fmla="*/ 350 h 351"/>
                <a:gd name="T6" fmla="*/ 175 w 351"/>
                <a:gd name="T7" fmla="*/ 350 h 351"/>
                <a:gd name="T8" fmla="*/ 0 w 351"/>
                <a:gd name="T9" fmla="*/ 175 h 351"/>
                <a:gd name="T10" fmla="*/ 0 w 351"/>
                <a:gd name="T11" fmla="*/ 175 h 351"/>
                <a:gd name="T12" fmla="*/ 175 w 351"/>
                <a:gd name="T13" fmla="*/ 0 h 351"/>
                <a:gd name="T14" fmla="*/ 175 w 351"/>
                <a:gd name="T15" fmla="*/ 0 h 351"/>
                <a:gd name="T16" fmla="*/ 350 w 351"/>
                <a:gd name="T17" fmla="*/ 17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 h="351">
                  <a:moveTo>
                    <a:pt x="350" y="175"/>
                  </a:moveTo>
                  <a:lnTo>
                    <a:pt x="350" y="175"/>
                  </a:lnTo>
                  <a:cubicBezTo>
                    <a:pt x="350" y="272"/>
                    <a:pt x="272" y="350"/>
                    <a:pt x="175" y="350"/>
                  </a:cubicBezTo>
                  <a:lnTo>
                    <a:pt x="175" y="350"/>
                  </a:lnTo>
                  <a:cubicBezTo>
                    <a:pt x="78" y="350"/>
                    <a:pt x="0" y="272"/>
                    <a:pt x="0" y="175"/>
                  </a:cubicBezTo>
                  <a:lnTo>
                    <a:pt x="0" y="175"/>
                  </a:lnTo>
                  <a:cubicBezTo>
                    <a:pt x="0" y="78"/>
                    <a:pt x="78" y="0"/>
                    <a:pt x="175" y="0"/>
                  </a:cubicBezTo>
                  <a:lnTo>
                    <a:pt x="175" y="0"/>
                  </a:lnTo>
                  <a:cubicBezTo>
                    <a:pt x="272" y="0"/>
                    <a:pt x="350" y="78"/>
                    <a:pt x="350" y="175"/>
                  </a:cubicBez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grpSp>
      <p:sp>
        <p:nvSpPr>
          <p:cNvPr id="62" name="TextBox 61">
            <a:extLst>
              <a:ext uri="{FF2B5EF4-FFF2-40B4-BE49-F238E27FC236}">
                <a16:creationId xmlns:a16="http://schemas.microsoft.com/office/drawing/2014/main" id="{DC4E3258-84F4-B640-AD4C-CAFD2ECC9D5B}"/>
              </a:ext>
            </a:extLst>
          </p:cNvPr>
          <p:cNvSpPr txBox="1"/>
          <p:nvPr/>
        </p:nvSpPr>
        <p:spPr>
          <a:xfrm>
            <a:off x="6122932" y="612372"/>
            <a:ext cx="1213184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VIRTUAL REALITY INFOGRAPHIC</a:t>
            </a:r>
          </a:p>
        </p:txBody>
      </p:sp>
      <p:sp>
        <p:nvSpPr>
          <p:cNvPr id="63" name="TextBox 62">
            <a:extLst>
              <a:ext uri="{FF2B5EF4-FFF2-40B4-BE49-F238E27FC236}">
                <a16:creationId xmlns:a16="http://schemas.microsoft.com/office/drawing/2014/main" id="{E9233F24-FFEC-2D4B-AD5C-55A418DC9A2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4" name="TextBox 63">
            <a:extLst>
              <a:ext uri="{FF2B5EF4-FFF2-40B4-BE49-F238E27FC236}">
                <a16:creationId xmlns:a16="http://schemas.microsoft.com/office/drawing/2014/main" id="{25EAB842-F5A2-8643-8624-1D5B5C322889}"/>
              </a:ext>
            </a:extLst>
          </p:cNvPr>
          <p:cNvSpPr txBox="1"/>
          <p:nvPr/>
        </p:nvSpPr>
        <p:spPr>
          <a:xfrm>
            <a:off x="5203360" y="601412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65" name="Subtitle 2">
            <a:extLst>
              <a:ext uri="{FF2B5EF4-FFF2-40B4-BE49-F238E27FC236}">
                <a16:creationId xmlns:a16="http://schemas.microsoft.com/office/drawing/2014/main" id="{8664D870-C056-F046-A963-12C24F6B2930}"/>
              </a:ext>
            </a:extLst>
          </p:cNvPr>
          <p:cNvSpPr txBox="1">
            <a:spLocks/>
          </p:cNvSpPr>
          <p:nvPr/>
        </p:nvSpPr>
        <p:spPr>
          <a:xfrm>
            <a:off x="5203361" y="6699620"/>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66" name="Oval 65">
            <a:extLst>
              <a:ext uri="{FF2B5EF4-FFF2-40B4-BE49-F238E27FC236}">
                <a16:creationId xmlns:a16="http://schemas.microsoft.com/office/drawing/2014/main" id="{E7396B94-4593-0348-866E-8ACBE6B2587D}"/>
              </a:ext>
            </a:extLst>
          </p:cNvPr>
          <p:cNvSpPr>
            <a:spLocks noChangeAspect="1"/>
          </p:cNvSpPr>
          <p:nvPr/>
        </p:nvSpPr>
        <p:spPr>
          <a:xfrm>
            <a:off x="3137587" y="6061801"/>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7" name="TextBox 66">
            <a:extLst>
              <a:ext uri="{FF2B5EF4-FFF2-40B4-BE49-F238E27FC236}">
                <a16:creationId xmlns:a16="http://schemas.microsoft.com/office/drawing/2014/main" id="{55ECECB5-104C-DE4E-BA86-3649D895AB67}"/>
              </a:ext>
            </a:extLst>
          </p:cNvPr>
          <p:cNvSpPr txBox="1"/>
          <p:nvPr/>
        </p:nvSpPr>
        <p:spPr>
          <a:xfrm>
            <a:off x="3601520" y="11211462"/>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68" name="Subtitle 2">
            <a:extLst>
              <a:ext uri="{FF2B5EF4-FFF2-40B4-BE49-F238E27FC236}">
                <a16:creationId xmlns:a16="http://schemas.microsoft.com/office/drawing/2014/main" id="{3C6D862D-E4CA-A742-A192-5D92EAC4F7C7}"/>
              </a:ext>
            </a:extLst>
          </p:cNvPr>
          <p:cNvSpPr txBox="1">
            <a:spLocks/>
          </p:cNvSpPr>
          <p:nvPr/>
        </p:nvSpPr>
        <p:spPr>
          <a:xfrm>
            <a:off x="3601521" y="11896962"/>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69" name="Oval 68">
            <a:extLst>
              <a:ext uri="{FF2B5EF4-FFF2-40B4-BE49-F238E27FC236}">
                <a16:creationId xmlns:a16="http://schemas.microsoft.com/office/drawing/2014/main" id="{AA1FD4AC-A394-0543-BB0F-55D2B9BDE53F}"/>
              </a:ext>
            </a:extLst>
          </p:cNvPr>
          <p:cNvSpPr>
            <a:spLocks noChangeAspect="1"/>
          </p:cNvSpPr>
          <p:nvPr/>
        </p:nvSpPr>
        <p:spPr>
          <a:xfrm>
            <a:off x="1535747" y="1122746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0" name="TextBox 69">
            <a:extLst>
              <a:ext uri="{FF2B5EF4-FFF2-40B4-BE49-F238E27FC236}">
                <a16:creationId xmlns:a16="http://schemas.microsoft.com/office/drawing/2014/main" id="{2932917A-4140-1B4C-9501-305B27A062CA}"/>
              </a:ext>
            </a:extLst>
          </p:cNvPr>
          <p:cNvSpPr txBox="1"/>
          <p:nvPr/>
        </p:nvSpPr>
        <p:spPr>
          <a:xfrm>
            <a:off x="6004281" y="3415449"/>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71" name="Subtitle 2">
            <a:extLst>
              <a:ext uri="{FF2B5EF4-FFF2-40B4-BE49-F238E27FC236}">
                <a16:creationId xmlns:a16="http://schemas.microsoft.com/office/drawing/2014/main" id="{D606B6AA-E225-B64F-9A7C-4DB9D636EE92}"/>
              </a:ext>
            </a:extLst>
          </p:cNvPr>
          <p:cNvSpPr txBox="1">
            <a:spLocks/>
          </p:cNvSpPr>
          <p:nvPr/>
        </p:nvSpPr>
        <p:spPr>
          <a:xfrm>
            <a:off x="6004282" y="4100949"/>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72" name="Oval 71">
            <a:extLst>
              <a:ext uri="{FF2B5EF4-FFF2-40B4-BE49-F238E27FC236}">
                <a16:creationId xmlns:a16="http://schemas.microsoft.com/office/drawing/2014/main" id="{214F29A7-6956-BE4F-8C75-ABEB63BBF82F}"/>
              </a:ext>
            </a:extLst>
          </p:cNvPr>
          <p:cNvSpPr>
            <a:spLocks noChangeAspect="1"/>
          </p:cNvSpPr>
          <p:nvPr/>
        </p:nvSpPr>
        <p:spPr>
          <a:xfrm>
            <a:off x="3938508" y="3440828"/>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3" name="TextBox 72">
            <a:extLst>
              <a:ext uri="{FF2B5EF4-FFF2-40B4-BE49-F238E27FC236}">
                <a16:creationId xmlns:a16="http://schemas.microsoft.com/office/drawing/2014/main" id="{F7D1E0C1-77C0-394A-9140-F1FFC4BEF748}"/>
              </a:ext>
            </a:extLst>
          </p:cNvPr>
          <p:cNvSpPr txBox="1"/>
          <p:nvPr/>
        </p:nvSpPr>
        <p:spPr>
          <a:xfrm>
            <a:off x="4402440" y="8612791"/>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74" name="Subtitle 2">
            <a:extLst>
              <a:ext uri="{FF2B5EF4-FFF2-40B4-BE49-F238E27FC236}">
                <a16:creationId xmlns:a16="http://schemas.microsoft.com/office/drawing/2014/main" id="{0738F15D-5E0A-4D4E-BDE4-AAB3976A5688}"/>
              </a:ext>
            </a:extLst>
          </p:cNvPr>
          <p:cNvSpPr txBox="1">
            <a:spLocks/>
          </p:cNvSpPr>
          <p:nvPr/>
        </p:nvSpPr>
        <p:spPr>
          <a:xfrm>
            <a:off x="4402441" y="9298291"/>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75" name="Oval 74">
            <a:extLst>
              <a:ext uri="{FF2B5EF4-FFF2-40B4-BE49-F238E27FC236}">
                <a16:creationId xmlns:a16="http://schemas.microsoft.com/office/drawing/2014/main" id="{6B5443D8-6524-774C-9359-C3F4A00B48E5}"/>
              </a:ext>
            </a:extLst>
          </p:cNvPr>
          <p:cNvSpPr>
            <a:spLocks noChangeAspect="1"/>
          </p:cNvSpPr>
          <p:nvPr/>
        </p:nvSpPr>
        <p:spPr>
          <a:xfrm>
            <a:off x="2336667" y="8628795"/>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6" name="Freeform 630">
            <a:extLst>
              <a:ext uri="{FF2B5EF4-FFF2-40B4-BE49-F238E27FC236}">
                <a16:creationId xmlns:a16="http://schemas.microsoft.com/office/drawing/2014/main" id="{3CC99494-C412-BE4A-832F-C93F4E5779FC}"/>
              </a:ext>
            </a:extLst>
          </p:cNvPr>
          <p:cNvSpPr>
            <a:spLocks noChangeAspect="1"/>
          </p:cNvSpPr>
          <p:nvPr/>
        </p:nvSpPr>
        <p:spPr bwMode="auto">
          <a:xfrm>
            <a:off x="4354973" y="3845255"/>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77" name="Freeform 631">
            <a:extLst>
              <a:ext uri="{FF2B5EF4-FFF2-40B4-BE49-F238E27FC236}">
                <a16:creationId xmlns:a16="http://schemas.microsoft.com/office/drawing/2014/main" id="{2AA6BBDB-CF0E-C54A-B708-96999F494B85}"/>
              </a:ext>
            </a:extLst>
          </p:cNvPr>
          <p:cNvSpPr>
            <a:spLocks noChangeAspect="1"/>
          </p:cNvSpPr>
          <p:nvPr/>
        </p:nvSpPr>
        <p:spPr bwMode="auto">
          <a:xfrm>
            <a:off x="1828543" y="11590304"/>
            <a:ext cx="987176" cy="847092"/>
          </a:xfrm>
          <a:custGeom>
            <a:avLst/>
            <a:gdLst>
              <a:gd name="T0" fmla="*/ 502583 w 212659"/>
              <a:gd name="T1" fmla="*/ 401651 h 182199"/>
              <a:gd name="T2" fmla="*/ 471075 w 212659"/>
              <a:gd name="T3" fmla="*/ 570713 h 182199"/>
              <a:gd name="T4" fmla="*/ 439567 w 212659"/>
              <a:gd name="T5" fmla="*/ 401651 h 182199"/>
              <a:gd name="T6" fmla="*/ 337348 w 212659"/>
              <a:gd name="T7" fmla="*/ 331399 h 182199"/>
              <a:gd name="T8" fmla="*/ 411627 w 212659"/>
              <a:gd name="T9" fmla="*/ 580501 h 182199"/>
              <a:gd name="T10" fmla="*/ 346933 w 212659"/>
              <a:gd name="T11" fmla="*/ 580501 h 182199"/>
              <a:gd name="T12" fmla="*/ 337348 w 212659"/>
              <a:gd name="T13" fmla="*/ 397338 h 182199"/>
              <a:gd name="T14" fmla="*/ 326566 w 212659"/>
              <a:gd name="T15" fmla="*/ 459611 h 182199"/>
              <a:gd name="T16" fmla="*/ 263068 w 212659"/>
              <a:gd name="T17" fmla="*/ 459611 h 182199"/>
              <a:gd name="T18" fmla="*/ 337348 w 212659"/>
              <a:gd name="T19" fmla="*/ 331399 h 182199"/>
              <a:gd name="T20" fmla="*/ 482096 w 212659"/>
              <a:gd name="T21" fmla="*/ 289988 h 182199"/>
              <a:gd name="T22" fmla="*/ 426097 w 212659"/>
              <a:gd name="T23" fmla="*/ 326264 h 182199"/>
              <a:gd name="T24" fmla="*/ 232534 w 212659"/>
              <a:gd name="T25" fmla="*/ 383096 h 182199"/>
              <a:gd name="T26" fmla="*/ 199665 w 212659"/>
              <a:gd name="T27" fmla="*/ 581410 h 182199"/>
              <a:gd name="T28" fmla="*/ 166796 w 212659"/>
              <a:gd name="T29" fmla="*/ 383096 h 182199"/>
              <a:gd name="T30" fmla="*/ 67170 w 212659"/>
              <a:gd name="T31" fmla="*/ 155007 h 182199"/>
              <a:gd name="T32" fmla="*/ 61109 w 212659"/>
              <a:gd name="T33" fmla="*/ 222711 h 182199"/>
              <a:gd name="T34" fmla="*/ 16253 w 212659"/>
              <a:gd name="T35" fmla="*/ 234590 h 182199"/>
              <a:gd name="T36" fmla="*/ 21101 w 212659"/>
              <a:gd name="T37" fmla="*/ 163320 h 182199"/>
              <a:gd name="T38" fmla="*/ 214428 w 212659"/>
              <a:gd name="T39" fmla="*/ 131405 h 182199"/>
              <a:gd name="T40" fmla="*/ 242648 w 212659"/>
              <a:gd name="T41" fmla="*/ 190674 h 182199"/>
              <a:gd name="T42" fmla="*/ 126083 w 212659"/>
              <a:gd name="T43" fmla="*/ 484608 h 182199"/>
              <a:gd name="T44" fmla="*/ 59826 w 212659"/>
              <a:gd name="T45" fmla="*/ 484608 h 182199"/>
              <a:gd name="T46" fmla="*/ 214428 w 212659"/>
              <a:gd name="T47" fmla="*/ 131405 h 182199"/>
              <a:gd name="T48" fmla="*/ 609499 w 212659"/>
              <a:gd name="T49" fmla="*/ 382254 h 182199"/>
              <a:gd name="T50" fmla="*/ 576522 w 212659"/>
              <a:gd name="T51" fmla="*/ 602780 h 182199"/>
              <a:gd name="T52" fmla="*/ 543549 w 212659"/>
              <a:gd name="T53" fmla="*/ 382254 h 182199"/>
              <a:gd name="T54" fmla="*/ 300506 w 212659"/>
              <a:gd name="T55" fmla="*/ 139799 h 182199"/>
              <a:gd name="T56" fmla="*/ 334464 w 212659"/>
              <a:gd name="T57" fmla="*/ 0 h 182199"/>
              <a:gd name="T58" fmla="*/ 683731 w 212659"/>
              <a:gd name="T59" fmla="*/ 415705 h 182199"/>
              <a:gd name="T60" fmla="*/ 334464 w 212659"/>
              <a:gd name="T61" fmla="*/ 65637 h 182199"/>
              <a:gd name="T62" fmla="*/ 102833 w 212659"/>
              <a:gd name="T63" fmla="*/ 119122 h 182199"/>
              <a:gd name="T64" fmla="*/ 334464 w 212659"/>
              <a:gd name="T65" fmla="*/ 0 h 1821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2659" h="182199">
                <a:moveTo>
                  <a:pt x="139821" y="109537"/>
                </a:moveTo>
                <a:cubicBezTo>
                  <a:pt x="144670" y="109537"/>
                  <a:pt x="149173" y="113872"/>
                  <a:pt x="149173" y="119290"/>
                </a:cubicBezTo>
                <a:lnTo>
                  <a:pt x="149173" y="159748"/>
                </a:lnTo>
                <a:cubicBezTo>
                  <a:pt x="149173" y="165166"/>
                  <a:pt x="144670" y="169501"/>
                  <a:pt x="139821" y="169501"/>
                </a:cubicBezTo>
                <a:cubicBezTo>
                  <a:pt x="134625" y="169501"/>
                  <a:pt x="130469" y="165166"/>
                  <a:pt x="130469" y="159748"/>
                </a:cubicBezTo>
                <a:lnTo>
                  <a:pt x="130469" y="119290"/>
                </a:lnTo>
                <a:cubicBezTo>
                  <a:pt x="130469" y="113872"/>
                  <a:pt x="134625" y="109537"/>
                  <a:pt x="139821" y="109537"/>
                </a:cubicBezTo>
                <a:close/>
                <a:moveTo>
                  <a:pt x="100129" y="98425"/>
                </a:moveTo>
                <a:cubicBezTo>
                  <a:pt x="112219" y="98425"/>
                  <a:pt x="122176" y="108579"/>
                  <a:pt x="122176" y="120910"/>
                </a:cubicBezTo>
                <a:lnTo>
                  <a:pt x="122176" y="172408"/>
                </a:lnTo>
                <a:cubicBezTo>
                  <a:pt x="122176" y="177847"/>
                  <a:pt x="117909" y="182199"/>
                  <a:pt x="112575" y="182199"/>
                </a:cubicBezTo>
                <a:cubicBezTo>
                  <a:pt x="107241" y="182199"/>
                  <a:pt x="102974" y="177847"/>
                  <a:pt x="102974" y="172408"/>
                </a:cubicBezTo>
                <a:lnTo>
                  <a:pt x="102974" y="120910"/>
                </a:lnTo>
                <a:cubicBezTo>
                  <a:pt x="102974" y="119459"/>
                  <a:pt x="101551" y="118009"/>
                  <a:pt x="100129" y="118009"/>
                </a:cubicBezTo>
                <a:cubicBezTo>
                  <a:pt x="98351" y="118009"/>
                  <a:pt x="96929" y="119459"/>
                  <a:pt x="96929" y="120910"/>
                </a:cubicBezTo>
                <a:lnTo>
                  <a:pt x="96929" y="136504"/>
                </a:lnTo>
                <a:cubicBezTo>
                  <a:pt x="96929" y="141582"/>
                  <a:pt x="93017" y="146296"/>
                  <a:pt x="87327" y="146296"/>
                </a:cubicBezTo>
                <a:cubicBezTo>
                  <a:pt x="82349" y="146296"/>
                  <a:pt x="78082" y="141582"/>
                  <a:pt x="78082" y="136504"/>
                </a:cubicBezTo>
                <a:lnTo>
                  <a:pt x="78082" y="120910"/>
                </a:lnTo>
                <a:cubicBezTo>
                  <a:pt x="78082" y="108579"/>
                  <a:pt x="88039" y="98425"/>
                  <a:pt x="100129" y="98425"/>
                </a:cubicBezTo>
                <a:close/>
                <a:moveTo>
                  <a:pt x="100455" y="63500"/>
                </a:moveTo>
                <a:cubicBezTo>
                  <a:pt x="117437" y="63500"/>
                  <a:pt x="133336" y="71760"/>
                  <a:pt x="143092" y="86126"/>
                </a:cubicBezTo>
                <a:cubicBezTo>
                  <a:pt x="145983" y="90435"/>
                  <a:pt x="144537" y="96541"/>
                  <a:pt x="140201" y="99773"/>
                </a:cubicBezTo>
                <a:cubicBezTo>
                  <a:pt x="135504" y="102646"/>
                  <a:pt x="129723" y="101209"/>
                  <a:pt x="126471" y="96900"/>
                </a:cubicBezTo>
                <a:cubicBezTo>
                  <a:pt x="121051" y="87921"/>
                  <a:pt x="110933" y="82893"/>
                  <a:pt x="100455" y="82893"/>
                </a:cubicBezTo>
                <a:cubicBezTo>
                  <a:pt x="83111" y="82893"/>
                  <a:pt x="69019" y="96541"/>
                  <a:pt x="69019" y="113779"/>
                </a:cubicBezTo>
                <a:lnTo>
                  <a:pt x="69019" y="162981"/>
                </a:lnTo>
                <a:cubicBezTo>
                  <a:pt x="69019" y="168368"/>
                  <a:pt x="64683" y="172678"/>
                  <a:pt x="59263" y="172678"/>
                </a:cubicBezTo>
                <a:cubicBezTo>
                  <a:pt x="53843" y="172678"/>
                  <a:pt x="49507" y="168368"/>
                  <a:pt x="49507" y="162981"/>
                </a:cubicBezTo>
                <a:lnTo>
                  <a:pt x="49507" y="113779"/>
                </a:lnTo>
                <a:cubicBezTo>
                  <a:pt x="49507" y="85766"/>
                  <a:pt x="72271" y="63500"/>
                  <a:pt x="100455" y="63500"/>
                </a:cubicBezTo>
                <a:close/>
                <a:moveTo>
                  <a:pt x="19937" y="46037"/>
                </a:moveTo>
                <a:cubicBezTo>
                  <a:pt x="24255" y="49212"/>
                  <a:pt x="25334" y="54856"/>
                  <a:pt x="22455" y="59090"/>
                </a:cubicBezTo>
                <a:cubicBezTo>
                  <a:pt x="20656" y="61559"/>
                  <a:pt x="19577" y="63676"/>
                  <a:pt x="18138" y="66145"/>
                </a:cubicBezTo>
                <a:cubicBezTo>
                  <a:pt x="16338" y="68967"/>
                  <a:pt x="13100" y="71084"/>
                  <a:pt x="9502" y="71084"/>
                </a:cubicBezTo>
                <a:cubicBezTo>
                  <a:pt x="8062" y="71084"/>
                  <a:pt x="6263" y="70731"/>
                  <a:pt x="4824" y="69673"/>
                </a:cubicBezTo>
                <a:cubicBezTo>
                  <a:pt x="146" y="67204"/>
                  <a:pt x="-1293" y="61206"/>
                  <a:pt x="1226" y="56620"/>
                </a:cubicBezTo>
                <a:cubicBezTo>
                  <a:pt x="2665" y="54151"/>
                  <a:pt x="4464" y="50976"/>
                  <a:pt x="6263" y="48506"/>
                </a:cubicBezTo>
                <a:cubicBezTo>
                  <a:pt x="9502" y="43920"/>
                  <a:pt x="15619" y="42862"/>
                  <a:pt x="19937" y="46037"/>
                </a:cubicBezTo>
                <a:close/>
                <a:moveTo>
                  <a:pt x="63645" y="39027"/>
                </a:moveTo>
                <a:cubicBezTo>
                  <a:pt x="68379" y="36512"/>
                  <a:pt x="74206" y="38667"/>
                  <a:pt x="76755" y="43338"/>
                </a:cubicBezTo>
                <a:cubicBezTo>
                  <a:pt x="79305" y="48367"/>
                  <a:pt x="77120" y="54115"/>
                  <a:pt x="72021" y="56630"/>
                </a:cubicBezTo>
                <a:cubicBezTo>
                  <a:pt x="50898" y="67048"/>
                  <a:pt x="37423" y="88244"/>
                  <a:pt x="37423" y="111955"/>
                </a:cubicBezTo>
                <a:lnTo>
                  <a:pt x="37423" y="143928"/>
                </a:lnTo>
                <a:cubicBezTo>
                  <a:pt x="37423" y="149317"/>
                  <a:pt x="32689" y="153628"/>
                  <a:pt x="27226" y="153628"/>
                </a:cubicBezTo>
                <a:cubicBezTo>
                  <a:pt x="22127" y="153628"/>
                  <a:pt x="17757" y="149317"/>
                  <a:pt x="17757" y="143928"/>
                </a:cubicBezTo>
                <a:lnTo>
                  <a:pt x="17757" y="111955"/>
                </a:lnTo>
                <a:cubicBezTo>
                  <a:pt x="17757" y="80700"/>
                  <a:pt x="35238" y="53037"/>
                  <a:pt x="63645" y="39027"/>
                </a:cubicBezTo>
                <a:close/>
                <a:moveTo>
                  <a:pt x="98981" y="31750"/>
                </a:moveTo>
                <a:cubicBezTo>
                  <a:pt x="143932" y="31750"/>
                  <a:pt x="180907" y="68297"/>
                  <a:pt x="180907" y="113529"/>
                </a:cubicBezTo>
                <a:lnTo>
                  <a:pt x="180907" y="169255"/>
                </a:lnTo>
                <a:cubicBezTo>
                  <a:pt x="180907" y="174683"/>
                  <a:pt x="176557" y="179025"/>
                  <a:pt x="171119" y="179025"/>
                </a:cubicBezTo>
                <a:cubicBezTo>
                  <a:pt x="165682" y="179025"/>
                  <a:pt x="161332" y="174683"/>
                  <a:pt x="161332" y="169255"/>
                </a:cubicBezTo>
                <a:lnTo>
                  <a:pt x="161332" y="113529"/>
                </a:lnTo>
                <a:cubicBezTo>
                  <a:pt x="161332" y="79153"/>
                  <a:pt x="133419" y="51290"/>
                  <a:pt x="98981" y="51290"/>
                </a:cubicBezTo>
                <a:cubicBezTo>
                  <a:pt x="93544" y="51290"/>
                  <a:pt x="89194" y="46948"/>
                  <a:pt x="89194" y="41520"/>
                </a:cubicBezTo>
                <a:cubicBezTo>
                  <a:pt x="89194" y="36092"/>
                  <a:pt x="93544" y="31750"/>
                  <a:pt x="98981" y="31750"/>
                </a:cubicBezTo>
                <a:close/>
                <a:moveTo>
                  <a:pt x="99273" y="0"/>
                </a:moveTo>
                <a:cubicBezTo>
                  <a:pt x="161546" y="0"/>
                  <a:pt x="212659" y="50902"/>
                  <a:pt x="212659" y="113717"/>
                </a:cubicBezTo>
                <a:cubicBezTo>
                  <a:pt x="212659" y="119132"/>
                  <a:pt x="208340" y="123464"/>
                  <a:pt x="202940" y="123464"/>
                </a:cubicBezTo>
                <a:cubicBezTo>
                  <a:pt x="197541" y="123464"/>
                  <a:pt x="193222" y="119132"/>
                  <a:pt x="193222" y="113717"/>
                </a:cubicBezTo>
                <a:cubicBezTo>
                  <a:pt x="193222" y="61732"/>
                  <a:pt x="151107" y="19494"/>
                  <a:pt x="99273" y="19494"/>
                </a:cubicBezTo>
                <a:cubicBezTo>
                  <a:pt x="79475" y="19494"/>
                  <a:pt x="60038" y="25631"/>
                  <a:pt x="44200" y="37184"/>
                </a:cubicBezTo>
                <a:cubicBezTo>
                  <a:pt x="39880" y="40433"/>
                  <a:pt x="33761" y="39350"/>
                  <a:pt x="30522" y="35379"/>
                </a:cubicBezTo>
                <a:cubicBezTo>
                  <a:pt x="27282" y="30685"/>
                  <a:pt x="28362" y="24548"/>
                  <a:pt x="32681" y="21660"/>
                </a:cubicBezTo>
                <a:cubicBezTo>
                  <a:pt x="52119" y="7220"/>
                  <a:pt x="75156" y="0"/>
                  <a:pt x="9927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78" name="Freeform 621">
            <a:extLst>
              <a:ext uri="{FF2B5EF4-FFF2-40B4-BE49-F238E27FC236}">
                <a16:creationId xmlns:a16="http://schemas.microsoft.com/office/drawing/2014/main" id="{A3678BB4-5953-CF4D-8795-69478FDD761E}"/>
              </a:ext>
            </a:extLst>
          </p:cNvPr>
          <p:cNvSpPr>
            <a:spLocks noChangeAspect="1"/>
          </p:cNvSpPr>
          <p:nvPr/>
        </p:nvSpPr>
        <p:spPr bwMode="auto">
          <a:xfrm>
            <a:off x="2805665" y="8996011"/>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79" name="Freeform 624">
            <a:extLst>
              <a:ext uri="{FF2B5EF4-FFF2-40B4-BE49-F238E27FC236}">
                <a16:creationId xmlns:a16="http://schemas.microsoft.com/office/drawing/2014/main" id="{34EC2CFB-67E2-F046-980B-4E3C7DE687A3}"/>
              </a:ext>
            </a:extLst>
          </p:cNvPr>
          <p:cNvSpPr>
            <a:spLocks noChangeAspect="1"/>
          </p:cNvSpPr>
          <p:nvPr/>
        </p:nvSpPr>
        <p:spPr bwMode="auto">
          <a:xfrm>
            <a:off x="3528882" y="6628926"/>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65941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3A37EC-BF83-CF45-9C08-5173CAC69A6D}"/>
              </a:ext>
            </a:extLst>
          </p:cNvPr>
          <p:cNvGrpSpPr/>
          <p:nvPr/>
        </p:nvGrpSpPr>
        <p:grpSpPr>
          <a:xfrm>
            <a:off x="2372060" y="2609849"/>
            <a:ext cx="7156762" cy="10426729"/>
            <a:chOff x="7620667" y="1157883"/>
            <a:chExt cx="7987078" cy="11636421"/>
          </a:xfrm>
        </p:grpSpPr>
        <p:sp>
          <p:nvSpPr>
            <p:cNvPr id="3" name="Freeform 2">
              <a:extLst>
                <a:ext uri="{FF2B5EF4-FFF2-40B4-BE49-F238E27FC236}">
                  <a16:creationId xmlns:a16="http://schemas.microsoft.com/office/drawing/2014/main" id="{A8C1AB92-0FC9-6B40-8B18-CB62EC4423B8}"/>
                </a:ext>
              </a:extLst>
            </p:cNvPr>
            <p:cNvSpPr>
              <a:spLocks noChangeArrowheads="1"/>
            </p:cNvSpPr>
            <p:nvPr/>
          </p:nvSpPr>
          <p:spPr bwMode="auto">
            <a:xfrm>
              <a:off x="8401464" y="8995186"/>
              <a:ext cx="3829913" cy="1842913"/>
            </a:xfrm>
            <a:custGeom>
              <a:avLst/>
              <a:gdLst>
                <a:gd name="connsiteX0" fmla="*/ 3200426 w 3829913"/>
                <a:gd name="connsiteY0" fmla="*/ 121498 h 1842913"/>
                <a:gd name="connsiteX1" fmla="*/ 887911 w 3829913"/>
                <a:gd name="connsiteY1" fmla="*/ 1456974 h 1842913"/>
                <a:gd name="connsiteX2" fmla="*/ 598586 w 3829913"/>
                <a:gd name="connsiteY2" fmla="*/ 1292374 h 1842913"/>
                <a:gd name="connsiteX3" fmla="*/ 597225 w 3829913"/>
                <a:gd name="connsiteY3" fmla="*/ 803328 h 1842913"/>
                <a:gd name="connsiteX4" fmla="*/ 655432 w 3829913"/>
                <a:gd name="connsiteY4" fmla="*/ 785755 h 1842913"/>
                <a:gd name="connsiteX5" fmla="*/ 3138769 w 3829913"/>
                <a:gd name="connsiteY5" fmla="*/ 134634 h 1842913"/>
                <a:gd name="connsiteX6" fmla="*/ 3829913 w 3829913"/>
                <a:gd name="connsiteY6" fmla="*/ 0 h 1842913"/>
                <a:gd name="connsiteX7" fmla="*/ 763424 w 3829913"/>
                <a:gd name="connsiteY7" fmla="*/ 1836337 h 1842913"/>
                <a:gd name="connsiteX8" fmla="*/ 217936 w 3829913"/>
                <a:gd name="connsiteY8" fmla="*/ 917842 h 1842913"/>
                <a:gd name="connsiteX9" fmla="*/ 438398 w 3829913"/>
                <a:gd name="connsiteY9" fmla="*/ 851281 h 1842913"/>
                <a:gd name="connsiteX10" fmla="*/ 439881 w 3829913"/>
                <a:gd name="connsiteY10" fmla="*/ 1384471 h 1842913"/>
                <a:gd name="connsiteX11" fmla="*/ 888564 w 3829913"/>
                <a:gd name="connsiteY11" fmla="*/ 1639862 h 1842913"/>
                <a:gd name="connsiteX12" fmla="*/ 3372321 w 3829913"/>
                <a:gd name="connsiteY12" fmla="*/ 204841 h 1842913"/>
                <a:gd name="connsiteX13" fmla="*/ 3546159 w 3829913"/>
                <a:gd name="connsiteY13" fmla="*/ 64205 h 1842913"/>
                <a:gd name="connsiteX14" fmla="*/ 3559521 w 3829913"/>
                <a:gd name="connsiteY14" fmla="*/ 48144 h 1842913"/>
                <a:gd name="connsiteX15" fmla="*/ 3604256 w 3829913"/>
                <a:gd name="connsiteY15" fmla="*/ 39495 h 1842913"/>
                <a:gd name="connsiteX16" fmla="*/ 3829913 w 3829913"/>
                <a:gd name="connsiteY16" fmla="*/ 0 h 184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29913" h="1842913">
                  <a:moveTo>
                    <a:pt x="3200426" y="121498"/>
                  </a:moveTo>
                  <a:lnTo>
                    <a:pt x="887911" y="1456974"/>
                  </a:lnTo>
                  <a:cubicBezTo>
                    <a:pt x="729207" y="1549071"/>
                    <a:pt x="599239" y="1475916"/>
                    <a:pt x="598586" y="1292374"/>
                  </a:cubicBezTo>
                  <a:lnTo>
                    <a:pt x="597225" y="803328"/>
                  </a:lnTo>
                  <a:lnTo>
                    <a:pt x="655432" y="785755"/>
                  </a:lnTo>
                  <a:cubicBezTo>
                    <a:pt x="1784423" y="450530"/>
                    <a:pt x="2612121" y="249375"/>
                    <a:pt x="3138769" y="134634"/>
                  </a:cubicBezTo>
                  <a:close/>
                  <a:moveTo>
                    <a:pt x="3829913" y="0"/>
                  </a:moveTo>
                  <a:cubicBezTo>
                    <a:pt x="1785804" y="1224007"/>
                    <a:pt x="763424" y="1836337"/>
                    <a:pt x="763424" y="1836337"/>
                  </a:cubicBezTo>
                  <a:cubicBezTo>
                    <a:pt x="122558" y="1934910"/>
                    <a:pt x="-268103" y="892383"/>
                    <a:pt x="217936" y="917842"/>
                  </a:cubicBezTo>
                  <a:lnTo>
                    <a:pt x="438398" y="851281"/>
                  </a:lnTo>
                  <a:lnTo>
                    <a:pt x="439881" y="1384471"/>
                  </a:lnTo>
                  <a:cubicBezTo>
                    <a:pt x="441187" y="1667949"/>
                    <a:pt x="641690" y="1782254"/>
                    <a:pt x="888564" y="1639862"/>
                  </a:cubicBezTo>
                  <a:lnTo>
                    <a:pt x="3372321" y="204841"/>
                  </a:lnTo>
                  <a:cubicBezTo>
                    <a:pt x="3434040" y="169243"/>
                    <a:pt x="3492778" y="120990"/>
                    <a:pt x="3546159" y="64205"/>
                  </a:cubicBezTo>
                  <a:lnTo>
                    <a:pt x="3559521" y="48144"/>
                  </a:lnTo>
                  <a:lnTo>
                    <a:pt x="3604256" y="39495"/>
                  </a:lnTo>
                  <a:cubicBezTo>
                    <a:pt x="3754704" y="11179"/>
                    <a:pt x="3829913" y="0"/>
                    <a:pt x="3829913" y="0"/>
                  </a:cubicBezTo>
                  <a:close/>
                </a:path>
              </a:pathLst>
            </a:custGeom>
            <a:solidFill>
              <a:schemeClr val="bg1">
                <a:lumMod val="9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 name="Freeform 2">
              <a:extLst>
                <a:ext uri="{FF2B5EF4-FFF2-40B4-BE49-F238E27FC236}">
                  <a16:creationId xmlns:a16="http://schemas.microsoft.com/office/drawing/2014/main" id="{60974665-D42D-5844-8067-962BF1AFBABC}"/>
                </a:ext>
              </a:extLst>
            </p:cNvPr>
            <p:cNvSpPr>
              <a:spLocks noChangeArrowheads="1"/>
            </p:cNvSpPr>
            <p:nvPr/>
          </p:nvSpPr>
          <p:spPr bwMode="auto">
            <a:xfrm>
              <a:off x="11278652" y="11423280"/>
              <a:ext cx="1952845" cy="1371024"/>
            </a:xfrm>
            <a:custGeom>
              <a:avLst/>
              <a:gdLst>
                <a:gd name="T0" fmla="*/ 2538 w 2989"/>
                <a:gd name="T1" fmla="*/ 513 h 2098"/>
                <a:gd name="T2" fmla="*/ 2538 w 2989"/>
                <a:gd name="T3" fmla="*/ 513 h 2098"/>
                <a:gd name="T4" fmla="*/ 2521 w 2989"/>
                <a:gd name="T5" fmla="*/ 1568 h 2098"/>
                <a:gd name="T6" fmla="*/ 2521 w 2989"/>
                <a:gd name="T7" fmla="*/ 1568 h 2098"/>
                <a:gd name="T8" fmla="*/ 1793 w 2989"/>
                <a:gd name="T9" fmla="*/ 1880 h 2098"/>
                <a:gd name="T10" fmla="*/ 1793 w 2989"/>
                <a:gd name="T11" fmla="*/ 1880 h 2098"/>
                <a:gd name="T12" fmla="*/ 587 w 2989"/>
                <a:gd name="T13" fmla="*/ 1852 h 2098"/>
                <a:gd name="T14" fmla="*/ 587 w 2989"/>
                <a:gd name="T15" fmla="*/ 1852 h 2098"/>
                <a:gd name="T16" fmla="*/ 262 w 2989"/>
                <a:gd name="T17" fmla="*/ 898 h 2098"/>
                <a:gd name="T18" fmla="*/ 262 w 2989"/>
                <a:gd name="T19" fmla="*/ 898 h 2098"/>
                <a:gd name="T20" fmla="*/ 2139 w 2989"/>
                <a:gd name="T21" fmla="*/ 179 h 2098"/>
                <a:gd name="T22" fmla="*/ 2139 w 2989"/>
                <a:gd name="T23" fmla="*/ 179 h 2098"/>
                <a:gd name="T24" fmla="*/ 2538 w 2989"/>
                <a:gd name="T25" fmla="*/ 513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9" h="2098">
                  <a:moveTo>
                    <a:pt x="2538" y="513"/>
                  </a:moveTo>
                  <a:lnTo>
                    <a:pt x="2538" y="513"/>
                  </a:lnTo>
                  <a:cubicBezTo>
                    <a:pt x="2689" y="868"/>
                    <a:pt x="2988" y="870"/>
                    <a:pt x="2521" y="1568"/>
                  </a:cubicBezTo>
                  <a:lnTo>
                    <a:pt x="2521" y="1568"/>
                  </a:lnTo>
                  <a:cubicBezTo>
                    <a:pt x="2357" y="1812"/>
                    <a:pt x="1976" y="1733"/>
                    <a:pt x="1793" y="1880"/>
                  </a:cubicBezTo>
                  <a:lnTo>
                    <a:pt x="1793" y="1880"/>
                  </a:lnTo>
                  <a:cubicBezTo>
                    <a:pt x="1532" y="2088"/>
                    <a:pt x="846" y="2097"/>
                    <a:pt x="587" y="1852"/>
                  </a:cubicBezTo>
                  <a:lnTo>
                    <a:pt x="587" y="1852"/>
                  </a:lnTo>
                  <a:cubicBezTo>
                    <a:pt x="0" y="1299"/>
                    <a:pt x="187" y="1590"/>
                    <a:pt x="262" y="898"/>
                  </a:cubicBezTo>
                  <a:lnTo>
                    <a:pt x="262" y="898"/>
                  </a:lnTo>
                  <a:cubicBezTo>
                    <a:pt x="289" y="653"/>
                    <a:pt x="1728" y="0"/>
                    <a:pt x="2139" y="179"/>
                  </a:cubicBezTo>
                  <a:lnTo>
                    <a:pt x="2139" y="179"/>
                  </a:lnTo>
                  <a:cubicBezTo>
                    <a:pt x="2376" y="281"/>
                    <a:pt x="2572" y="200"/>
                    <a:pt x="2538" y="513"/>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3">
              <a:extLst>
                <a:ext uri="{FF2B5EF4-FFF2-40B4-BE49-F238E27FC236}">
                  <a16:creationId xmlns:a16="http://schemas.microsoft.com/office/drawing/2014/main" id="{FC3CE4BB-9798-E84E-B0EE-E9158F7EE034}"/>
                </a:ext>
              </a:extLst>
            </p:cNvPr>
            <p:cNvSpPr>
              <a:spLocks noChangeArrowheads="1"/>
            </p:cNvSpPr>
            <p:nvPr/>
          </p:nvSpPr>
          <p:spPr bwMode="auto">
            <a:xfrm>
              <a:off x="8599971" y="1157883"/>
              <a:ext cx="3470763" cy="9507879"/>
            </a:xfrm>
            <a:custGeom>
              <a:avLst/>
              <a:gdLst>
                <a:gd name="T0" fmla="*/ 4972 w 5312"/>
                <a:gd name="T1" fmla="*/ 72 h 14555"/>
                <a:gd name="T2" fmla="*/ 4972 w 5312"/>
                <a:gd name="T3" fmla="*/ 72 h 14555"/>
                <a:gd name="T4" fmla="*/ 4487 w 5312"/>
                <a:gd name="T5" fmla="*/ 121 h 14555"/>
                <a:gd name="T6" fmla="*/ 683 w 5312"/>
                <a:gd name="T7" fmla="*/ 2317 h 14555"/>
                <a:gd name="T8" fmla="*/ 683 w 5312"/>
                <a:gd name="T9" fmla="*/ 2317 h 14555"/>
                <a:gd name="T10" fmla="*/ 1 w 5312"/>
                <a:gd name="T11" fmla="*/ 3498 h 14555"/>
                <a:gd name="T12" fmla="*/ 31 w 5312"/>
                <a:gd name="T13" fmla="*/ 13920 h 14555"/>
                <a:gd name="T14" fmla="*/ 31 w 5312"/>
                <a:gd name="T15" fmla="*/ 13920 h 14555"/>
                <a:gd name="T16" fmla="*/ 231 w 5312"/>
                <a:gd name="T17" fmla="*/ 14358 h 14555"/>
                <a:gd name="T18" fmla="*/ 568 w 5312"/>
                <a:gd name="T19" fmla="*/ 14554 h 14555"/>
                <a:gd name="T20" fmla="*/ 568 w 5312"/>
                <a:gd name="T21" fmla="*/ 14554 h 14555"/>
                <a:gd name="T22" fmla="*/ 368 w 5312"/>
                <a:gd name="T23" fmla="*/ 14116 h 14555"/>
                <a:gd name="T24" fmla="*/ 339 w 5312"/>
                <a:gd name="T25" fmla="*/ 3694 h 14555"/>
                <a:gd name="T26" fmla="*/ 339 w 5312"/>
                <a:gd name="T27" fmla="*/ 3694 h 14555"/>
                <a:gd name="T28" fmla="*/ 1021 w 5312"/>
                <a:gd name="T29" fmla="*/ 2513 h 14555"/>
                <a:gd name="T30" fmla="*/ 4824 w 5312"/>
                <a:gd name="T31" fmla="*/ 317 h 14555"/>
                <a:gd name="T32" fmla="*/ 4824 w 5312"/>
                <a:gd name="T33" fmla="*/ 317 h 14555"/>
                <a:gd name="T34" fmla="*/ 5311 w 5312"/>
                <a:gd name="T35" fmla="*/ 269 h 14555"/>
                <a:gd name="T36" fmla="*/ 4972 w 5312"/>
                <a:gd name="T37" fmla="*/ 72 h 14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12" h="14555">
                  <a:moveTo>
                    <a:pt x="4972" y="72"/>
                  </a:moveTo>
                  <a:lnTo>
                    <a:pt x="4972" y="72"/>
                  </a:lnTo>
                  <a:cubicBezTo>
                    <a:pt x="4848" y="0"/>
                    <a:pt x="4676" y="11"/>
                    <a:pt x="4487" y="121"/>
                  </a:cubicBezTo>
                  <a:lnTo>
                    <a:pt x="683" y="2317"/>
                  </a:lnTo>
                  <a:lnTo>
                    <a:pt x="683" y="2317"/>
                  </a:lnTo>
                  <a:cubicBezTo>
                    <a:pt x="305" y="2535"/>
                    <a:pt x="0" y="3064"/>
                    <a:pt x="1" y="3498"/>
                  </a:cubicBezTo>
                  <a:lnTo>
                    <a:pt x="31" y="13920"/>
                  </a:lnTo>
                  <a:lnTo>
                    <a:pt x="31" y="13920"/>
                  </a:lnTo>
                  <a:cubicBezTo>
                    <a:pt x="31" y="14135"/>
                    <a:pt x="108" y="14287"/>
                    <a:pt x="231" y="14358"/>
                  </a:cubicBezTo>
                  <a:lnTo>
                    <a:pt x="568" y="14554"/>
                  </a:lnTo>
                  <a:lnTo>
                    <a:pt x="568" y="14554"/>
                  </a:lnTo>
                  <a:cubicBezTo>
                    <a:pt x="445" y="14483"/>
                    <a:pt x="369" y="14331"/>
                    <a:pt x="368" y="14116"/>
                  </a:cubicBezTo>
                  <a:lnTo>
                    <a:pt x="339" y="3694"/>
                  </a:lnTo>
                  <a:lnTo>
                    <a:pt x="339" y="3694"/>
                  </a:lnTo>
                  <a:cubicBezTo>
                    <a:pt x="338" y="3260"/>
                    <a:pt x="643" y="2731"/>
                    <a:pt x="1021" y="2513"/>
                  </a:cubicBezTo>
                  <a:lnTo>
                    <a:pt x="4824" y="317"/>
                  </a:lnTo>
                  <a:lnTo>
                    <a:pt x="4824" y="317"/>
                  </a:lnTo>
                  <a:cubicBezTo>
                    <a:pt x="5014" y="207"/>
                    <a:pt x="5186" y="197"/>
                    <a:pt x="5311" y="269"/>
                  </a:cubicBezTo>
                  <a:lnTo>
                    <a:pt x="4972" y="72"/>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4">
              <a:extLst>
                <a:ext uri="{FF2B5EF4-FFF2-40B4-BE49-F238E27FC236}">
                  <a16:creationId xmlns:a16="http://schemas.microsoft.com/office/drawing/2014/main" id="{C1DB8CBD-4C40-D847-A2C4-C5019EFFBDB7}"/>
                </a:ext>
              </a:extLst>
            </p:cNvPr>
            <p:cNvSpPr>
              <a:spLocks noChangeArrowheads="1"/>
            </p:cNvSpPr>
            <p:nvPr/>
          </p:nvSpPr>
          <p:spPr bwMode="auto">
            <a:xfrm>
              <a:off x="8939846" y="1434392"/>
              <a:ext cx="3145290" cy="9144961"/>
            </a:xfrm>
            <a:custGeom>
              <a:avLst/>
              <a:gdLst>
                <a:gd name="T0" fmla="*/ 4237 w 4816"/>
                <a:gd name="T1" fmla="*/ 141 h 14002"/>
                <a:gd name="T2" fmla="*/ 4237 w 4816"/>
                <a:gd name="T3" fmla="*/ 141 h 14002"/>
                <a:gd name="T4" fmla="*/ 4815 w 4816"/>
                <a:gd name="T5" fmla="*/ 393 h 14002"/>
                <a:gd name="T6" fmla="*/ 4804 w 4816"/>
                <a:gd name="T7" fmla="*/ 10821 h 14002"/>
                <a:gd name="T8" fmla="*/ 4804 w 4816"/>
                <a:gd name="T9" fmla="*/ 10821 h 14002"/>
                <a:gd name="T10" fmla="*/ 4357 w 4816"/>
                <a:gd name="T11" fmla="*/ 11647 h 14002"/>
                <a:gd name="T12" fmla="*/ 497 w 4816"/>
                <a:gd name="T13" fmla="*/ 13860 h 14002"/>
                <a:gd name="T14" fmla="*/ 497 w 4816"/>
                <a:gd name="T15" fmla="*/ 13860 h 14002"/>
                <a:gd name="T16" fmla="*/ 55 w 4816"/>
                <a:gd name="T17" fmla="*/ 13608 h 14002"/>
                <a:gd name="T18" fmla="*/ 1 w 4816"/>
                <a:gd name="T19" fmla="*/ 3099 h 14002"/>
                <a:gd name="T20" fmla="*/ 1 w 4816"/>
                <a:gd name="T21" fmla="*/ 3099 h 14002"/>
                <a:gd name="T22" fmla="*/ 441 w 4816"/>
                <a:gd name="T23" fmla="*/ 2337 h 14002"/>
                <a:gd name="T24" fmla="*/ 1087 w 4816"/>
                <a:gd name="T25" fmla="*/ 1981 h 14002"/>
                <a:gd name="T26" fmla="*/ 1087 w 4816"/>
                <a:gd name="T27" fmla="*/ 1981 h 14002"/>
                <a:gd name="T28" fmla="*/ 1155 w 4816"/>
                <a:gd name="T29" fmla="*/ 2019 h 14002"/>
                <a:gd name="T30" fmla="*/ 1155 w 4816"/>
                <a:gd name="T31" fmla="*/ 2019 h 14002"/>
                <a:gd name="T32" fmla="*/ 1443 w 4816"/>
                <a:gd name="T33" fmla="*/ 2183 h 14002"/>
                <a:gd name="T34" fmla="*/ 3360 w 4816"/>
                <a:gd name="T35" fmla="*/ 1056 h 14002"/>
                <a:gd name="T36" fmla="*/ 3360 w 4816"/>
                <a:gd name="T37" fmla="*/ 1056 h 14002"/>
                <a:gd name="T38" fmla="*/ 3645 w 4816"/>
                <a:gd name="T39" fmla="*/ 562 h 14002"/>
                <a:gd name="T40" fmla="*/ 3645 w 4816"/>
                <a:gd name="T41" fmla="*/ 562 h 14002"/>
                <a:gd name="T42" fmla="*/ 3713 w 4816"/>
                <a:gd name="T43" fmla="*/ 444 h 14002"/>
                <a:gd name="T44" fmla="*/ 4237 w 4816"/>
                <a:gd name="T45" fmla="*/ 141 h 14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16" h="14002">
                  <a:moveTo>
                    <a:pt x="4237" y="141"/>
                  </a:moveTo>
                  <a:lnTo>
                    <a:pt x="4237" y="141"/>
                  </a:lnTo>
                  <a:cubicBezTo>
                    <a:pt x="4481" y="0"/>
                    <a:pt x="4814" y="113"/>
                    <a:pt x="4815" y="393"/>
                  </a:cubicBezTo>
                  <a:lnTo>
                    <a:pt x="4804" y="10821"/>
                  </a:lnTo>
                  <a:lnTo>
                    <a:pt x="4804" y="10821"/>
                  </a:lnTo>
                  <a:cubicBezTo>
                    <a:pt x="4804" y="11102"/>
                    <a:pt x="4601" y="11507"/>
                    <a:pt x="4357" y="11647"/>
                  </a:cubicBezTo>
                  <a:lnTo>
                    <a:pt x="497" y="13860"/>
                  </a:lnTo>
                  <a:lnTo>
                    <a:pt x="497" y="13860"/>
                  </a:lnTo>
                  <a:cubicBezTo>
                    <a:pt x="253" y="14001"/>
                    <a:pt x="55" y="13889"/>
                    <a:pt x="55" y="13608"/>
                  </a:cubicBezTo>
                  <a:lnTo>
                    <a:pt x="1" y="3099"/>
                  </a:lnTo>
                  <a:lnTo>
                    <a:pt x="1" y="3099"/>
                  </a:lnTo>
                  <a:cubicBezTo>
                    <a:pt x="0" y="2819"/>
                    <a:pt x="197" y="2478"/>
                    <a:pt x="441" y="2337"/>
                  </a:cubicBezTo>
                  <a:lnTo>
                    <a:pt x="1087" y="1981"/>
                  </a:lnTo>
                  <a:lnTo>
                    <a:pt x="1087" y="1981"/>
                  </a:lnTo>
                  <a:cubicBezTo>
                    <a:pt x="1125" y="1959"/>
                    <a:pt x="1155" y="1976"/>
                    <a:pt x="1155" y="2019"/>
                  </a:cubicBezTo>
                  <a:lnTo>
                    <a:pt x="1155" y="2019"/>
                  </a:lnTo>
                  <a:cubicBezTo>
                    <a:pt x="1156" y="2202"/>
                    <a:pt x="1284" y="2275"/>
                    <a:pt x="1443" y="2183"/>
                  </a:cubicBezTo>
                  <a:lnTo>
                    <a:pt x="3360" y="1056"/>
                  </a:lnTo>
                  <a:lnTo>
                    <a:pt x="3360" y="1056"/>
                  </a:lnTo>
                  <a:cubicBezTo>
                    <a:pt x="3518" y="965"/>
                    <a:pt x="3646" y="744"/>
                    <a:pt x="3645" y="562"/>
                  </a:cubicBezTo>
                  <a:lnTo>
                    <a:pt x="3645" y="562"/>
                  </a:lnTo>
                  <a:cubicBezTo>
                    <a:pt x="3645" y="518"/>
                    <a:pt x="3676" y="466"/>
                    <a:pt x="3713" y="444"/>
                  </a:cubicBezTo>
                  <a:lnTo>
                    <a:pt x="4237" y="141"/>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6">
              <a:extLst>
                <a:ext uri="{FF2B5EF4-FFF2-40B4-BE49-F238E27FC236}">
                  <a16:creationId xmlns:a16="http://schemas.microsoft.com/office/drawing/2014/main" id="{7CD174D8-4202-FC48-83B3-89ACD7A47B30}"/>
                </a:ext>
              </a:extLst>
            </p:cNvPr>
            <p:cNvSpPr>
              <a:spLocks noChangeArrowheads="1"/>
            </p:cNvSpPr>
            <p:nvPr/>
          </p:nvSpPr>
          <p:spPr bwMode="auto">
            <a:xfrm>
              <a:off x="9302764" y="2284082"/>
              <a:ext cx="2543306" cy="4144754"/>
            </a:xfrm>
            <a:custGeom>
              <a:avLst/>
              <a:gdLst>
                <a:gd name="T0" fmla="*/ 3892 w 3893"/>
                <a:gd name="T1" fmla="*/ 4103 h 6346"/>
                <a:gd name="T2" fmla="*/ 10 w 3893"/>
                <a:gd name="T3" fmla="*/ 6345 h 6346"/>
                <a:gd name="T4" fmla="*/ 0 w 3893"/>
                <a:gd name="T5" fmla="*/ 2241 h 6346"/>
                <a:gd name="T6" fmla="*/ 3881 w 3893"/>
                <a:gd name="T7" fmla="*/ 0 h 6346"/>
                <a:gd name="T8" fmla="*/ 3892 w 3893"/>
                <a:gd name="T9" fmla="*/ 4103 h 6346"/>
              </a:gdLst>
              <a:ahLst/>
              <a:cxnLst>
                <a:cxn ang="0">
                  <a:pos x="T0" y="T1"/>
                </a:cxn>
                <a:cxn ang="0">
                  <a:pos x="T2" y="T3"/>
                </a:cxn>
                <a:cxn ang="0">
                  <a:pos x="T4" y="T5"/>
                </a:cxn>
                <a:cxn ang="0">
                  <a:pos x="T6" y="T7"/>
                </a:cxn>
                <a:cxn ang="0">
                  <a:pos x="T8" y="T9"/>
                </a:cxn>
              </a:cxnLst>
              <a:rect l="0" t="0" r="r" b="b"/>
              <a:pathLst>
                <a:path w="3893" h="6346">
                  <a:moveTo>
                    <a:pt x="3892" y="4103"/>
                  </a:moveTo>
                  <a:lnTo>
                    <a:pt x="10" y="6345"/>
                  </a:lnTo>
                  <a:lnTo>
                    <a:pt x="0" y="2241"/>
                  </a:lnTo>
                  <a:lnTo>
                    <a:pt x="3881" y="0"/>
                  </a:lnTo>
                  <a:lnTo>
                    <a:pt x="3892" y="4103"/>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7">
              <a:extLst>
                <a:ext uri="{FF2B5EF4-FFF2-40B4-BE49-F238E27FC236}">
                  <a16:creationId xmlns:a16="http://schemas.microsoft.com/office/drawing/2014/main" id="{DFB6BFBB-18B8-724E-8F60-2437C34A549A}"/>
                </a:ext>
              </a:extLst>
            </p:cNvPr>
            <p:cNvSpPr>
              <a:spLocks noChangeArrowheads="1"/>
            </p:cNvSpPr>
            <p:nvPr/>
          </p:nvSpPr>
          <p:spPr bwMode="auto">
            <a:xfrm>
              <a:off x="9302764" y="2284083"/>
              <a:ext cx="2537546" cy="2042133"/>
            </a:xfrm>
            <a:custGeom>
              <a:avLst/>
              <a:gdLst>
                <a:gd name="T0" fmla="*/ 3881 w 3885"/>
                <a:gd name="T1" fmla="*/ 0 h 3128"/>
                <a:gd name="T2" fmla="*/ 0 w 3885"/>
                <a:gd name="T3" fmla="*/ 2241 h 3128"/>
                <a:gd name="T4" fmla="*/ 2 w 3885"/>
                <a:gd name="T5" fmla="*/ 3127 h 3128"/>
                <a:gd name="T6" fmla="*/ 3884 w 3885"/>
                <a:gd name="T7" fmla="*/ 886 h 3128"/>
                <a:gd name="T8" fmla="*/ 3881 w 3885"/>
                <a:gd name="T9" fmla="*/ 0 h 3128"/>
              </a:gdLst>
              <a:ahLst/>
              <a:cxnLst>
                <a:cxn ang="0">
                  <a:pos x="T0" y="T1"/>
                </a:cxn>
                <a:cxn ang="0">
                  <a:pos x="T2" y="T3"/>
                </a:cxn>
                <a:cxn ang="0">
                  <a:pos x="T4" y="T5"/>
                </a:cxn>
                <a:cxn ang="0">
                  <a:pos x="T6" y="T7"/>
                </a:cxn>
                <a:cxn ang="0">
                  <a:pos x="T8" y="T9"/>
                </a:cxn>
              </a:cxnLst>
              <a:rect l="0" t="0" r="r" b="b"/>
              <a:pathLst>
                <a:path w="3885" h="3128">
                  <a:moveTo>
                    <a:pt x="3881" y="0"/>
                  </a:moveTo>
                  <a:lnTo>
                    <a:pt x="0" y="2241"/>
                  </a:lnTo>
                  <a:lnTo>
                    <a:pt x="2" y="3127"/>
                  </a:lnTo>
                  <a:lnTo>
                    <a:pt x="3884" y="886"/>
                  </a:lnTo>
                  <a:lnTo>
                    <a:pt x="3881" y="0"/>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8">
              <a:extLst>
                <a:ext uri="{FF2B5EF4-FFF2-40B4-BE49-F238E27FC236}">
                  <a16:creationId xmlns:a16="http://schemas.microsoft.com/office/drawing/2014/main" id="{FD46A9EF-57A2-9243-BB00-C4651D4DEEE1}"/>
                </a:ext>
              </a:extLst>
            </p:cNvPr>
            <p:cNvSpPr>
              <a:spLocks noChangeArrowheads="1"/>
            </p:cNvSpPr>
            <p:nvPr/>
          </p:nvSpPr>
          <p:spPr bwMode="auto">
            <a:xfrm>
              <a:off x="9616717" y="3986338"/>
              <a:ext cx="975769" cy="2015560"/>
            </a:xfrm>
            <a:custGeom>
              <a:avLst/>
              <a:gdLst>
                <a:gd name="connsiteX0" fmla="*/ 975116 w 975769"/>
                <a:gd name="connsiteY0" fmla="*/ 1371024 h 2015560"/>
                <a:gd name="connsiteX1" fmla="*/ 975769 w 975769"/>
                <a:gd name="connsiteY1" fmla="*/ 1453222 h 2015560"/>
                <a:gd name="connsiteX2" fmla="*/ 0 w 975769"/>
                <a:gd name="connsiteY2" fmla="*/ 2015560 h 2015560"/>
                <a:gd name="connsiteX3" fmla="*/ 0 w 975769"/>
                <a:gd name="connsiteY3" fmla="*/ 1933362 h 2015560"/>
                <a:gd name="connsiteX4" fmla="*/ 975116 w 975769"/>
                <a:gd name="connsiteY4" fmla="*/ 1175164 h 2015560"/>
                <a:gd name="connsiteX5" fmla="*/ 975769 w 975769"/>
                <a:gd name="connsiteY5" fmla="*/ 1257362 h 2015560"/>
                <a:gd name="connsiteX6" fmla="*/ 0 w 975769"/>
                <a:gd name="connsiteY6" fmla="*/ 1819700 h 2015560"/>
                <a:gd name="connsiteX7" fmla="*/ 0 w 975769"/>
                <a:gd name="connsiteY7" fmla="*/ 1737502 h 2015560"/>
                <a:gd name="connsiteX8" fmla="*/ 975116 w 975769"/>
                <a:gd name="connsiteY8" fmla="*/ 979303 h 2015560"/>
                <a:gd name="connsiteX9" fmla="*/ 975769 w 975769"/>
                <a:gd name="connsiteY9" fmla="*/ 1062439 h 2015560"/>
                <a:gd name="connsiteX10" fmla="*/ 0 w 975769"/>
                <a:gd name="connsiteY10" fmla="*/ 1626718 h 2015560"/>
                <a:gd name="connsiteX11" fmla="*/ 0 w 975769"/>
                <a:gd name="connsiteY11" fmla="*/ 1544236 h 2015560"/>
                <a:gd name="connsiteX12" fmla="*/ 975116 w 975769"/>
                <a:gd name="connsiteY12" fmla="*/ 783443 h 2015560"/>
                <a:gd name="connsiteX13" fmla="*/ 975769 w 975769"/>
                <a:gd name="connsiteY13" fmla="*/ 866579 h 2015560"/>
                <a:gd name="connsiteX14" fmla="*/ 0 w 975769"/>
                <a:gd name="connsiteY14" fmla="*/ 1430858 h 2015560"/>
                <a:gd name="connsiteX15" fmla="*/ 0 w 975769"/>
                <a:gd name="connsiteY15" fmla="*/ 1347721 h 2015560"/>
                <a:gd name="connsiteX16" fmla="*/ 975116 w 975769"/>
                <a:gd name="connsiteY16" fmla="*/ 587582 h 2015560"/>
                <a:gd name="connsiteX17" fmla="*/ 975769 w 975769"/>
                <a:gd name="connsiteY17" fmla="*/ 670718 h 2015560"/>
                <a:gd name="connsiteX18" fmla="*/ 0 w 975769"/>
                <a:gd name="connsiteY18" fmla="*/ 1234997 h 2015560"/>
                <a:gd name="connsiteX19" fmla="*/ 0 w 975769"/>
                <a:gd name="connsiteY19" fmla="*/ 1152515 h 2015560"/>
                <a:gd name="connsiteX20" fmla="*/ 975116 w 975769"/>
                <a:gd name="connsiteY20" fmla="*/ 391722 h 2015560"/>
                <a:gd name="connsiteX21" fmla="*/ 975769 w 975769"/>
                <a:gd name="connsiteY21" fmla="*/ 474858 h 2015560"/>
                <a:gd name="connsiteX22" fmla="*/ 0 w 975769"/>
                <a:gd name="connsiteY22" fmla="*/ 1039137 h 2015560"/>
                <a:gd name="connsiteX23" fmla="*/ 0 w 975769"/>
                <a:gd name="connsiteY23" fmla="*/ 956000 h 2015560"/>
                <a:gd name="connsiteX24" fmla="*/ 975116 w 975769"/>
                <a:gd name="connsiteY24" fmla="*/ 195861 h 2015560"/>
                <a:gd name="connsiteX25" fmla="*/ 975769 w 975769"/>
                <a:gd name="connsiteY25" fmla="*/ 278059 h 2015560"/>
                <a:gd name="connsiteX26" fmla="*/ 0 w 975769"/>
                <a:gd name="connsiteY26" fmla="*/ 840397 h 2015560"/>
                <a:gd name="connsiteX27" fmla="*/ 0 w 975769"/>
                <a:gd name="connsiteY27" fmla="*/ 758199 h 2015560"/>
                <a:gd name="connsiteX28" fmla="*/ 975116 w 975769"/>
                <a:gd name="connsiteY28" fmla="*/ 0 h 2015560"/>
                <a:gd name="connsiteX29" fmla="*/ 975769 w 975769"/>
                <a:gd name="connsiteY29" fmla="*/ 82482 h 2015560"/>
                <a:gd name="connsiteX30" fmla="*/ 0 w 975769"/>
                <a:gd name="connsiteY30" fmla="*/ 647415 h 2015560"/>
                <a:gd name="connsiteX31" fmla="*/ 0 w 975769"/>
                <a:gd name="connsiteY31" fmla="*/ 564278 h 201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75769" h="2015560">
                  <a:moveTo>
                    <a:pt x="975116" y="1371024"/>
                  </a:moveTo>
                  <a:lnTo>
                    <a:pt x="975769" y="1453222"/>
                  </a:lnTo>
                  <a:lnTo>
                    <a:pt x="0" y="2015560"/>
                  </a:lnTo>
                  <a:lnTo>
                    <a:pt x="0" y="1933362"/>
                  </a:lnTo>
                  <a:close/>
                  <a:moveTo>
                    <a:pt x="975116" y="1175164"/>
                  </a:moveTo>
                  <a:lnTo>
                    <a:pt x="975769" y="1257362"/>
                  </a:lnTo>
                  <a:lnTo>
                    <a:pt x="0" y="1819700"/>
                  </a:lnTo>
                  <a:lnTo>
                    <a:pt x="0" y="1737502"/>
                  </a:lnTo>
                  <a:close/>
                  <a:moveTo>
                    <a:pt x="975116" y="979303"/>
                  </a:moveTo>
                  <a:lnTo>
                    <a:pt x="975769" y="1062439"/>
                  </a:lnTo>
                  <a:lnTo>
                    <a:pt x="0" y="1626718"/>
                  </a:lnTo>
                  <a:lnTo>
                    <a:pt x="0" y="1544236"/>
                  </a:lnTo>
                  <a:close/>
                  <a:moveTo>
                    <a:pt x="975116" y="783443"/>
                  </a:moveTo>
                  <a:lnTo>
                    <a:pt x="975769" y="866579"/>
                  </a:lnTo>
                  <a:lnTo>
                    <a:pt x="0" y="1430858"/>
                  </a:lnTo>
                  <a:lnTo>
                    <a:pt x="0" y="1347721"/>
                  </a:lnTo>
                  <a:close/>
                  <a:moveTo>
                    <a:pt x="975116" y="587582"/>
                  </a:moveTo>
                  <a:lnTo>
                    <a:pt x="975769" y="670718"/>
                  </a:lnTo>
                  <a:lnTo>
                    <a:pt x="0" y="1234997"/>
                  </a:lnTo>
                  <a:lnTo>
                    <a:pt x="0" y="1152515"/>
                  </a:lnTo>
                  <a:close/>
                  <a:moveTo>
                    <a:pt x="975116" y="391722"/>
                  </a:moveTo>
                  <a:lnTo>
                    <a:pt x="975769" y="474858"/>
                  </a:lnTo>
                  <a:lnTo>
                    <a:pt x="0" y="1039137"/>
                  </a:lnTo>
                  <a:lnTo>
                    <a:pt x="0" y="956000"/>
                  </a:lnTo>
                  <a:close/>
                  <a:moveTo>
                    <a:pt x="975116" y="195861"/>
                  </a:moveTo>
                  <a:lnTo>
                    <a:pt x="975769" y="278059"/>
                  </a:lnTo>
                  <a:lnTo>
                    <a:pt x="0" y="840397"/>
                  </a:lnTo>
                  <a:lnTo>
                    <a:pt x="0" y="758199"/>
                  </a:lnTo>
                  <a:close/>
                  <a:moveTo>
                    <a:pt x="975116" y="0"/>
                  </a:moveTo>
                  <a:lnTo>
                    <a:pt x="975769" y="82482"/>
                  </a:lnTo>
                  <a:lnTo>
                    <a:pt x="0" y="647415"/>
                  </a:lnTo>
                  <a:lnTo>
                    <a:pt x="0" y="564278"/>
                  </a:lnTo>
                  <a:close/>
                </a:path>
              </a:pathLst>
            </a:custGeom>
            <a:solidFill>
              <a:schemeClr val="accent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 name="Freeform 16">
              <a:extLst>
                <a:ext uri="{FF2B5EF4-FFF2-40B4-BE49-F238E27FC236}">
                  <a16:creationId xmlns:a16="http://schemas.microsoft.com/office/drawing/2014/main" id="{620B89EC-40A3-8A4C-ACA0-00F55BB591A8}"/>
                </a:ext>
              </a:extLst>
            </p:cNvPr>
            <p:cNvSpPr>
              <a:spLocks noChangeArrowheads="1"/>
            </p:cNvSpPr>
            <p:nvPr/>
          </p:nvSpPr>
          <p:spPr bwMode="auto">
            <a:xfrm>
              <a:off x="10892691" y="3433321"/>
              <a:ext cx="558779" cy="1820351"/>
            </a:xfrm>
            <a:custGeom>
              <a:avLst/>
              <a:gdLst>
                <a:gd name="T0" fmla="*/ 853 w 857"/>
                <a:gd name="T1" fmla="*/ 0 h 2786"/>
                <a:gd name="T2" fmla="*/ 856 w 857"/>
                <a:gd name="T3" fmla="*/ 2293 h 2786"/>
                <a:gd name="T4" fmla="*/ 2 w 857"/>
                <a:gd name="T5" fmla="*/ 2785 h 2786"/>
                <a:gd name="T6" fmla="*/ 0 w 857"/>
                <a:gd name="T7" fmla="*/ 493 h 2786"/>
                <a:gd name="T8" fmla="*/ 853 w 857"/>
                <a:gd name="T9" fmla="*/ 0 h 2786"/>
              </a:gdLst>
              <a:ahLst/>
              <a:cxnLst>
                <a:cxn ang="0">
                  <a:pos x="T0" y="T1"/>
                </a:cxn>
                <a:cxn ang="0">
                  <a:pos x="T2" y="T3"/>
                </a:cxn>
                <a:cxn ang="0">
                  <a:pos x="T4" y="T5"/>
                </a:cxn>
                <a:cxn ang="0">
                  <a:pos x="T6" y="T7"/>
                </a:cxn>
                <a:cxn ang="0">
                  <a:pos x="T8" y="T9"/>
                </a:cxn>
              </a:cxnLst>
              <a:rect l="0" t="0" r="r" b="b"/>
              <a:pathLst>
                <a:path w="857" h="2786">
                  <a:moveTo>
                    <a:pt x="853" y="0"/>
                  </a:moveTo>
                  <a:lnTo>
                    <a:pt x="856" y="2293"/>
                  </a:lnTo>
                  <a:lnTo>
                    <a:pt x="2" y="2785"/>
                  </a:lnTo>
                  <a:lnTo>
                    <a:pt x="0" y="493"/>
                  </a:lnTo>
                  <a:lnTo>
                    <a:pt x="853" y="0"/>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1" name="Freeform 17">
              <a:extLst>
                <a:ext uri="{FF2B5EF4-FFF2-40B4-BE49-F238E27FC236}">
                  <a16:creationId xmlns:a16="http://schemas.microsoft.com/office/drawing/2014/main" id="{93FE46DC-06E5-9C43-8332-366246D28A05}"/>
                </a:ext>
              </a:extLst>
            </p:cNvPr>
            <p:cNvSpPr>
              <a:spLocks noChangeArrowheads="1"/>
            </p:cNvSpPr>
            <p:nvPr/>
          </p:nvSpPr>
          <p:spPr bwMode="auto">
            <a:xfrm>
              <a:off x="11534998" y="2606675"/>
              <a:ext cx="132494" cy="195861"/>
            </a:xfrm>
            <a:custGeom>
              <a:avLst/>
              <a:gdLst>
                <a:gd name="T0" fmla="*/ 101 w 203"/>
                <a:gd name="T1" fmla="*/ 32 h 298"/>
                <a:gd name="T2" fmla="*/ 101 w 203"/>
                <a:gd name="T3" fmla="*/ 32 h 298"/>
                <a:gd name="T4" fmla="*/ 202 w 203"/>
                <a:gd name="T5" fmla="*/ 90 h 298"/>
                <a:gd name="T6" fmla="*/ 202 w 203"/>
                <a:gd name="T7" fmla="*/ 90 h 298"/>
                <a:gd name="T8" fmla="*/ 102 w 203"/>
                <a:gd name="T9" fmla="*/ 264 h 298"/>
                <a:gd name="T10" fmla="*/ 102 w 203"/>
                <a:gd name="T11" fmla="*/ 264 h 298"/>
                <a:gd name="T12" fmla="*/ 0 w 203"/>
                <a:gd name="T13" fmla="*/ 207 h 298"/>
                <a:gd name="T14" fmla="*/ 0 w 203"/>
                <a:gd name="T15" fmla="*/ 207 h 298"/>
                <a:gd name="T16" fmla="*/ 101 w 203"/>
                <a:gd name="T17" fmla="*/ 3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98">
                  <a:moveTo>
                    <a:pt x="101" y="32"/>
                  </a:moveTo>
                  <a:lnTo>
                    <a:pt x="101" y="32"/>
                  </a:lnTo>
                  <a:cubicBezTo>
                    <a:pt x="156" y="0"/>
                    <a:pt x="201" y="26"/>
                    <a:pt x="202" y="90"/>
                  </a:cubicBezTo>
                  <a:lnTo>
                    <a:pt x="202" y="90"/>
                  </a:lnTo>
                  <a:cubicBezTo>
                    <a:pt x="202" y="154"/>
                    <a:pt x="157" y="232"/>
                    <a:pt x="102" y="264"/>
                  </a:cubicBezTo>
                  <a:lnTo>
                    <a:pt x="102" y="264"/>
                  </a:lnTo>
                  <a:cubicBezTo>
                    <a:pt x="46" y="297"/>
                    <a:pt x="1" y="271"/>
                    <a:pt x="0" y="207"/>
                  </a:cubicBezTo>
                  <a:lnTo>
                    <a:pt x="0" y="207"/>
                  </a:lnTo>
                  <a:cubicBezTo>
                    <a:pt x="0" y="143"/>
                    <a:pt x="45" y="65"/>
                    <a:pt x="101" y="32"/>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2" name="Freeform 18">
              <a:extLst>
                <a:ext uri="{FF2B5EF4-FFF2-40B4-BE49-F238E27FC236}">
                  <a16:creationId xmlns:a16="http://schemas.microsoft.com/office/drawing/2014/main" id="{E15754C4-5EB9-0E49-B8B0-94D668B8A4ED}"/>
                </a:ext>
              </a:extLst>
            </p:cNvPr>
            <p:cNvSpPr>
              <a:spLocks noChangeArrowheads="1"/>
            </p:cNvSpPr>
            <p:nvPr/>
          </p:nvSpPr>
          <p:spPr bwMode="auto">
            <a:xfrm>
              <a:off x="11336258" y="2721888"/>
              <a:ext cx="132494" cy="192979"/>
            </a:xfrm>
            <a:custGeom>
              <a:avLst/>
              <a:gdLst>
                <a:gd name="T0" fmla="*/ 101 w 203"/>
                <a:gd name="T1" fmla="*/ 32 h 297"/>
                <a:gd name="T2" fmla="*/ 101 w 203"/>
                <a:gd name="T3" fmla="*/ 32 h 297"/>
                <a:gd name="T4" fmla="*/ 202 w 203"/>
                <a:gd name="T5" fmla="*/ 90 h 297"/>
                <a:gd name="T6" fmla="*/ 202 w 203"/>
                <a:gd name="T7" fmla="*/ 90 h 297"/>
                <a:gd name="T8" fmla="*/ 102 w 203"/>
                <a:gd name="T9" fmla="*/ 264 h 297"/>
                <a:gd name="T10" fmla="*/ 102 w 203"/>
                <a:gd name="T11" fmla="*/ 264 h 297"/>
                <a:gd name="T12" fmla="*/ 0 w 203"/>
                <a:gd name="T13" fmla="*/ 206 h 297"/>
                <a:gd name="T14" fmla="*/ 0 w 203"/>
                <a:gd name="T15" fmla="*/ 206 h 297"/>
                <a:gd name="T16" fmla="*/ 101 w 203"/>
                <a:gd name="T17" fmla="*/ 3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97">
                  <a:moveTo>
                    <a:pt x="101" y="32"/>
                  </a:moveTo>
                  <a:lnTo>
                    <a:pt x="101" y="32"/>
                  </a:lnTo>
                  <a:cubicBezTo>
                    <a:pt x="157" y="0"/>
                    <a:pt x="202" y="26"/>
                    <a:pt x="202" y="90"/>
                  </a:cubicBezTo>
                  <a:lnTo>
                    <a:pt x="202" y="90"/>
                  </a:lnTo>
                  <a:cubicBezTo>
                    <a:pt x="202" y="154"/>
                    <a:pt x="158" y="232"/>
                    <a:pt x="102" y="264"/>
                  </a:cubicBezTo>
                  <a:lnTo>
                    <a:pt x="102" y="264"/>
                  </a:lnTo>
                  <a:cubicBezTo>
                    <a:pt x="46" y="296"/>
                    <a:pt x="0" y="271"/>
                    <a:pt x="0" y="206"/>
                  </a:cubicBezTo>
                  <a:lnTo>
                    <a:pt x="0" y="206"/>
                  </a:lnTo>
                  <a:cubicBezTo>
                    <a:pt x="0" y="142"/>
                    <a:pt x="45" y="64"/>
                    <a:pt x="101" y="32"/>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3" name="Freeform 19">
              <a:extLst>
                <a:ext uri="{FF2B5EF4-FFF2-40B4-BE49-F238E27FC236}">
                  <a16:creationId xmlns:a16="http://schemas.microsoft.com/office/drawing/2014/main" id="{3822C913-C1AE-CA47-AF6C-DD49DF74DCF5}"/>
                </a:ext>
              </a:extLst>
            </p:cNvPr>
            <p:cNvSpPr>
              <a:spLocks noChangeArrowheads="1"/>
            </p:cNvSpPr>
            <p:nvPr/>
          </p:nvSpPr>
          <p:spPr bwMode="auto">
            <a:xfrm>
              <a:off x="11134637" y="2837099"/>
              <a:ext cx="132494" cy="195861"/>
            </a:xfrm>
            <a:custGeom>
              <a:avLst/>
              <a:gdLst>
                <a:gd name="T0" fmla="*/ 101 w 203"/>
                <a:gd name="T1" fmla="*/ 33 h 298"/>
                <a:gd name="T2" fmla="*/ 101 w 203"/>
                <a:gd name="T3" fmla="*/ 33 h 298"/>
                <a:gd name="T4" fmla="*/ 202 w 203"/>
                <a:gd name="T5" fmla="*/ 90 h 298"/>
                <a:gd name="T6" fmla="*/ 202 w 203"/>
                <a:gd name="T7" fmla="*/ 90 h 298"/>
                <a:gd name="T8" fmla="*/ 101 w 203"/>
                <a:gd name="T9" fmla="*/ 265 h 298"/>
                <a:gd name="T10" fmla="*/ 101 w 203"/>
                <a:gd name="T11" fmla="*/ 265 h 298"/>
                <a:gd name="T12" fmla="*/ 0 w 203"/>
                <a:gd name="T13" fmla="*/ 207 h 298"/>
                <a:gd name="T14" fmla="*/ 0 w 203"/>
                <a:gd name="T15" fmla="*/ 207 h 298"/>
                <a:gd name="T16" fmla="*/ 101 w 203"/>
                <a:gd name="T17" fmla="*/ 3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98">
                  <a:moveTo>
                    <a:pt x="101" y="33"/>
                  </a:moveTo>
                  <a:lnTo>
                    <a:pt x="101" y="33"/>
                  </a:lnTo>
                  <a:cubicBezTo>
                    <a:pt x="157" y="0"/>
                    <a:pt x="202" y="27"/>
                    <a:pt x="202" y="90"/>
                  </a:cubicBezTo>
                  <a:lnTo>
                    <a:pt x="202" y="90"/>
                  </a:lnTo>
                  <a:cubicBezTo>
                    <a:pt x="202" y="154"/>
                    <a:pt x="157" y="233"/>
                    <a:pt x="101" y="265"/>
                  </a:cubicBezTo>
                  <a:lnTo>
                    <a:pt x="101" y="265"/>
                  </a:lnTo>
                  <a:cubicBezTo>
                    <a:pt x="46" y="297"/>
                    <a:pt x="0" y="271"/>
                    <a:pt x="0" y="207"/>
                  </a:cubicBezTo>
                  <a:lnTo>
                    <a:pt x="0" y="207"/>
                  </a:lnTo>
                  <a:cubicBezTo>
                    <a:pt x="0" y="143"/>
                    <a:pt x="45" y="65"/>
                    <a:pt x="101" y="33"/>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4" name="Freeform 20">
              <a:extLst>
                <a:ext uri="{FF2B5EF4-FFF2-40B4-BE49-F238E27FC236}">
                  <a16:creationId xmlns:a16="http://schemas.microsoft.com/office/drawing/2014/main" id="{9E001AEF-D27D-2243-87A1-BD6FB4782204}"/>
                </a:ext>
              </a:extLst>
            </p:cNvPr>
            <p:cNvSpPr>
              <a:spLocks noChangeArrowheads="1"/>
            </p:cNvSpPr>
            <p:nvPr/>
          </p:nvSpPr>
          <p:spPr bwMode="auto">
            <a:xfrm>
              <a:off x="9956591" y="5219109"/>
              <a:ext cx="1901000" cy="2569230"/>
            </a:xfrm>
            <a:custGeom>
              <a:avLst/>
              <a:gdLst>
                <a:gd name="T0" fmla="*/ 0 w 2910"/>
                <a:gd name="T1" fmla="*/ 1677 h 3933"/>
                <a:gd name="T2" fmla="*/ 7 w 2910"/>
                <a:gd name="T3" fmla="*/ 3932 h 3933"/>
                <a:gd name="T4" fmla="*/ 2909 w 2910"/>
                <a:gd name="T5" fmla="*/ 2257 h 3933"/>
                <a:gd name="T6" fmla="*/ 2903 w 2910"/>
                <a:gd name="T7" fmla="*/ 0 h 3933"/>
                <a:gd name="T8" fmla="*/ 0 w 2910"/>
                <a:gd name="T9" fmla="*/ 1677 h 3933"/>
              </a:gdLst>
              <a:ahLst/>
              <a:cxnLst>
                <a:cxn ang="0">
                  <a:pos x="T0" y="T1"/>
                </a:cxn>
                <a:cxn ang="0">
                  <a:pos x="T2" y="T3"/>
                </a:cxn>
                <a:cxn ang="0">
                  <a:pos x="T4" y="T5"/>
                </a:cxn>
                <a:cxn ang="0">
                  <a:pos x="T6" y="T7"/>
                </a:cxn>
                <a:cxn ang="0">
                  <a:pos x="T8" y="T9"/>
                </a:cxn>
              </a:cxnLst>
              <a:rect l="0" t="0" r="r" b="b"/>
              <a:pathLst>
                <a:path w="2910" h="3933">
                  <a:moveTo>
                    <a:pt x="0" y="1677"/>
                  </a:moveTo>
                  <a:lnTo>
                    <a:pt x="7" y="3932"/>
                  </a:lnTo>
                  <a:lnTo>
                    <a:pt x="2909" y="2257"/>
                  </a:lnTo>
                  <a:lnTo>
                    <a:pt x="2903" y="0"/>
                  </a:lnTo>
                  <a:lnTo>
                    <a:pt x="0" y="1677"/>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5" name="Freeform 21">
              <a:extLst>
                <a:ext uri="{FF2B5EF4-FFF2-40B4-BE49-F238E27FC236}">
                  <a16:creationId xmlns:a16="http://schemas.microsoft.com/office/drawing/2014/main" id="{97BF7641-C320-9848-88B5-72882BCF2015}"/>
                </a:ext>
              </a:extLst>
            </p:cNvPr>
            <p:cNvSpPr>
              <a:spLocks noChangeArrowheads="1"/>
            </p:cNvSpPr>
            <p:nvPr/>
          </p:nvSpPr>
          <p:spPr bwMode="auto">
            <a:xfrm>
              <a:off x="9956593" y="5219110"/>
              <a:ext cx="1898120" cy="1503518"/>
            </a:xfrm>
            <a:custGeom>
              <a:avLst/>
              <a:gdLst>
                <a:gd name="T0" fmla="*/ 2904 w 2905"/>
                <a:gd name="T1" fmla="*/ 627 h 2304"/>
                <a:gd name="T2" fmla="*/ 2 w 2905"/>
                <a:gd name="T3" fmla="*/ 2303 h 2304"/>
                <a:gd name="T4" fmla="*/ 0 w 2905"/>
                <a:gd name="T5" fmla="*/ 1677 h 2304"/>
                <a:gd name="T6" fmla="*/ 2903 w 2905"/>
                <a:gd name="T7" fmla="*/ 0 h 2304"/>
                <a:gd name="T8" fmla="*/ 2904 w 2905"/>
                <a:gd name="T9" fmla="*/ 627 h 2304"/>
              </a:gdLst>
              <a:ahLst/>
              <a:cxnLst>
                <a:cxn ang="0">
                  <a:pos x="T0" y="T1"/>
                </a:cxn>
                <a:cxn ang="0">
                  <a:pos x="T2" y="T3"/>
                </a:cxn>
                <a:cxn ang="0">
                  <a:pos x="T4" y="T5"/>
                </a:cxn>
                <a:cxn ang="0">
                  <a:pos x="T6" y="T7"/>
                </a:cxn>
                <a:cxn ang="0">
                  <a:pos x="T8" y="T9"/>
                </a:cxn>
              </a:cxnLst>
              <a:rect l="0" t="0" r="r" b="b"/>
              <a:pathLst>
                <a:path w="2905" h="2304">
                  <a:moveTo>
                    <a:pt x="2904" y="627"/>
                  </a:moveTo>
                  <a:lnTo>
                    <a:pt x="2" y="2303"/>
                  </a:lnTo>
                  <a:lnTo>
                    <a:pt x="0" y="1677"/>
                  </a:lnTo>
                  <a:lnTo>
                    <a:pt x="2903" y="0"/>
                  </a:lnTo>
                  <a:lnTo>
                    <a:pt x="2904" y="627"/>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16" name="Freeform 22">
              <a:extLst>
                <a:ext uri="{FF2B5EF4-FFF2-40B4-BE49-F238E27FC236}">
                  <a16:creationId xmlns:a16="http://schemas.microsoft.com/office/drawing/2014/main" id="{4B34470F-D4B5-0E4C-A597-811CA598A0A1}"/>
                </a:ext>
              </a:extLst>
            </p:cNvPr>
            <p:cNvSpPr>
              <a:spLocks noChangeArrowheads="1"/>
            </p:cNvSpPr>
            <p:nvPr/>
          </p:nvSpPr>
          <p:spPr bwMode="auto">
            <a:xfrm>
              <a:off x="11088552" y="5878699"/>
              <a:ext cx="625025" cy="1022506"/>
            </a:xfrm>
            <a:custGeom>
              <a:avLst/>
              <a:gdLst>
                <a:gd name="T0" fmla="*/ 956 w 957"/>
                <a:gd name="T1" fmla="*/ 1011 h 1564"/>
                <a:gd name="T2" fmla="*/ 1 w 957"/>
                <a:gd name="T3" fmla="*/ 1563 h 1564"/>
                <a:gd name="T4" fmla="*/ 0 w 957"/>
                <a:gd name="T5" fmla="*/ 552 h 1564"/>
                <a:gd name="T6" fmla="*/ 955 w 957"/>
                <a:gd name="T7" fmla="*/ 0 h 1564"/>
                <a:gd name="T8" fmla="*/ 956 w 957"/>
                <a:gd name="T9" fmla="*/ 1011 h 1564"/>
              </a:gdLst>
              <a:ahLst/>
              <a:cxnLst>
                <a:cxn ang="0">
                  <a:pos x="T0" y="T1"/>
                </a:cxn>
                <a:cxn ang="0">
                  <a:pos x="T2" y="T3"/>
                </a:cxn>
                <a:cxn ang="0">
                  <a:pos x="T4" y="T5"/>
                </a:cxn>
                <a:cxn ang="0">
                  <a:pos x="T6" y="T7"/>
                </a:cxn>
                <a:cxn ang="0">
                  <a:pos x="T8" y="T9"/>
                </a:cxn>
              </a:cxnLst>
              <a:rect l="0" t="0" r="r" b="b"/>
              <a:pathLst>
                <a:path w="957" h="1564">
                  <a:moveTo>
                    <a:pt x="956" y="1011"/>
                  </a:moveTo>
                  <a:lnTo>
                    <a:pt x="1" y="1563"/>
                  </a:lnTo>
                  <a:lnTo>
                    <a:pt x="0" y="552"/>
                  </a:lnTo>
                  <a:lnTo>
                    <a:pt x="955" y="0"/>
                  </a:lnTo>
                  <a:lnTo>
                    <a:pt x="956" y="1011"/>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7" name="Freeform 16">
              <a:extLst>
                <a:ext uri="{FF2B5EF4-FFF2-40B4-BE49-F238E27FC236}">
                  <a16:creationId xmlns:a16="http://schemas.microsoft.com/office/drawing/2014/main" id="{EE57D162-03B6-8246-BA9E-1A31FEB31448}"/>
                </a:ext>
              </a:extLst>
            </p:cNvPr>
            <p:cNvSpPr>
              <a:spLocks noChangeArrowheads="1"/>
            </p:cNvSpPr>
            <p:nvPr/>
          </p:nvSpPr>
          <p:spPr bwMode="auto">
            <a:xfrm>
              <a:off x="10091969" y="6397154"/>
              <a:ext cx="808711" cy="998811"/>
            </a:xfrm>
            <a:custGeom>
              <a:avLst/>
              <a:gdLst>
                <a:gd name="connsiteX0" fmla="*/ 808711 w 808711"/>
                <a:gd name="connsiteY0" fmla="*/ 463728 h 998811"/>
                <a:gd name="connsiteX1" fmla="*/ 808711 w 808711"/>
                <a:gd name="connsiteY1" fmla="*/ 531675 h 998811"/>
                <a:gd name="connsiteX2" fmla="*/ 0 w 808711"/>
                <a:gd name="connsiteY2" fmla="*/ 998811 h 998811"/>
                <a:gd name="connsiteX3" fmla="*/ 0 w 808711"/>
                <a:gd name="connsiteY3" fmla="*/ 930211 h 998811"/>
                <a:gd name="connsiteX4" fmla="*/ 808711 w 808711"/>
                <a:gd name="connsiteY4" fmla="*/ 308192 h 998811"/>
                <a:gd name="connsiteX5" fmla="*/ 808711 w 808711"/>
                <a:gd name="connsiteY5" fmla="*/ 376793 h 998811"/>
                <a:gd name="connsiteX6" fmla="*/ 0 w 808711"/>
                <a:gd name="connsiteY6" fmla="*/ 843275 h 998811"/>
                <a:gd name="connsiteX7" fmla="*/ 0 w 808711"/>
                <a:gd name="connsiteY7" fmla="*/ 774675 h 998811"/>
                <a:gd name="connsiteX8" fmla="*/ 808711 w 808711"/>
                <a:gd name="connsiteY8" fmla="*/ 152656 h 998811"/>
                <a:gd name="connsiteX9" fmla="*/ 808711 w 808711"/>
                <a:gd name="connsiteY9" fmla="*/ 220603 h 998811"/>
                <a:gd name="connsiteX10" fmla="*/ 0 w 808711"/>
                <a:gd name="connsiteY10" fmla="*/ 687739 h 998811"/>
                <a:gd name="connsiteX11" fmla="*/ 0 w 808711"/>
                <a:gd name="connsiteY11" fmla="*/ 619139 h 998811"/>
                <a:gd name="connsiteX12" fmla="*/ 808711 w 808711"/>
                <a:gd name="connsiteY12" fmla="*/ 0 h 998811"/>
                <a:gd name="connsiteX13" fmla="*/ 808711 w 808711"/>
                <a:gd name="connsiteY13" fmla="*/ 68517 h 998811"/>
                <a:gd name="connsiteX14" fmla="*/ 0 w 808711"/>
                <a:gd name="connsiteY14" fmla="*/ 535084 h 998811"/>
                <a:gd name="connsiteX15" fmla="*/ 0 w 808711"/>
                <a:gd name="connsiteY15" fmla="*/ 466567 h 99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08711" h="998811">
                  <a:moveTo>
                    <a:pt x="808711" y="463728"/>
                  </a:moveTo>
                  <a:lnTo>
                    <a:pt x="808711" y="531675"/>
                  </a:lnTo>
                  <a:lnTo>
                    <a:pt x="0" y="998811"/>
                  </a:lnTo>
                  <a:lnTo>
                    <a:pt x="0" y="930211"/>
                  </a:lnTo>
                  <a:close/>
                  <a:moveTo>
                    <a:pt x="808711" y="308192"/>
                  </a:moveTo>
                  <a:lnTo>
                    <a:pt x="808711" y="376793"/>
                  </a:lnTo>
                  <a:lnTo>
                    <a:pt x="0" y="843275"/>
                  </a:lnTo>
                  <a:lnTo>
                    <a:pt x="0" y="774675"/>
                  </a:lnTo>
                  <a:close/>
                  <a:moveTo>
                    <a:pt x="808711" y="152656"/>
                  </a:moveTo>
                  <a:lnTo>
                    <a:pt x="808711" y="220603"/>
                  </a:lnTo>
                  <a:lnTo>
                    <a:pt x="0" y="687739"/>
                  </a:lnTo>
                  <a:lnTo>
                    <a:pt x="0" y="619139"/>
                  </a:lnTo>
                  <a:close/>
                  <a:moveTo>
                    <a:pt x="808711" y="0"/>
                  </a:moveTo>
                  <a:lnTo>
                    <a:pt x="808711" y="68517"/>
                  </a:lnTo>
                  <a:lnTo>
                    <a:pt x="0" y="535084"/>
                  </a:lnTo>
                  <a:lnTo>
                    <a:pt x="0" y="466567"/>
                  </a:lnTo>
                  <a:close/>
                </a:path>
              </a:pathLst>
            </a:custGeom>
            <a:solidFill>
              <a:schemeClr val="accent4">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8" name="Freeform 27">
              <a:extLst>
                <a:ext uri="{FF2B5EF4-FFF2-40B4-BE49-F238E27FC236}">
                  <a16:creationId xmlns:a16="http://schemas.microsoft.com/office/drawing/2014/main" id="{91C3E520-6F5D-F34C-B387-32C577B8E2B7}"/>
                </a:ext>
              </a:extLst>
            </p:cNvPr>
            <p:cNvSpPr>
              <a:spLocks noChangeArrowheads="1"/>
            </p:cNvSpPr>
            <p:nvPr/>
          </p:nvSpPr>
          <p:spPr bwMode="auto">
            <a:xfrm>
              <a:off x="9250919" y="8001482"/>
              <a:ext cx="797843" cy="1034029"/>
            </a:xfrm>
            <a:custGeom>
              <a:avLst/>
              <a:gdLst>
                <a:gd name="T0" fmla="*/ 964 w 1223"/>
                <a:gd name="T1" fmla="*/ 59 h 1585"/>
                <a:gd name="T2" fmla="*/ 964 w 1223"/>
                <a:gd name="T3" fmla="*/ 59 h 1585"/>
                <a:gd name="T4" fmla="*/ 563 w 1223"/>
                <a:gd name="T5" fmla="*/ 99 h 1585"/>
                <a:gd name="T6" fmla="*/ 563 w 1223"/>
                <a:gd name="T7" fmla="*/ 99 h 1585"/>
                <a:gd name="T8" fmla="*/ 1 w 1223"/>
                <a:gd name="T9" fmla="*/ 1072 h 1585"/>
                <a:gd name="T10" fmla="*/ 1 w 1223"/>
                <a:gd name="T11" fmla="*/ 1072 h 1585"/>
                <a:gd name="T12" fmla="*/ 165 w 1223"/>
                <a:gd name="T13" fmla="*/ 1434 h 1585"/>
                <a:gd name="T14" fmla="*/ 430 w 1223"/>
                <a:gd name="T15" fmla="*/ 1584 h 1585"/>
                <a:gd name="T16" fmla="*/ 430 w 1223"/>
                <a:gd name="T17" fmla="*/ 1584 h 1585"/>
                <a:gd name="T18" fmla="*/ 259 w 1223"/>
                <a:gd name="T19" fmla="*/ 1222 h 1585"/>
                <a:gd name="T20" fmla="*/ 259 w 1223"/>
                <a:gd name="T21" fmla="*/ 1222 h 1585"/>
                <a:gd name="T22" fmla="*/ 821 w 1223"/>
                <a:gd name="T23" fmla="*/ 249 h 1585"/>
                <a:gd name="T24" fmla="*/ 821 w 1223"/>
                <a:gd name="T25" fmla="*/ 249 h 1585"/>
                <a:gd name="T26" fmla="*/ 1222 w 1223"/>
                <a:gd name="T27" fmla="*/ 210 h 1585"/>
                <a:gd name="T28" fmla="*/ 964 w 1223"/>
                <a:gd name="T29" fmla="*/ 59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3" h="1585">
                  <a:moveTo>
                    <a:pt x="964" y="59"/>
                  </a:moveTo>
                  <a:lnTo>
                    <a:pt x="964" y="59"/>
                  </a:lnTo>
                  <a:cubicBezTo>
                    <a:pt x="862" y="0"/>
                    <a:pt x="720" y="8"/>
                    <a:pt x="563" y="99"/>
                  </a:cubicBezTo>
                  <a:lnTo>
                    <a:pt x="563" y="99"/>
                  </a:lnTo>
                  <a:cubicBezTo>
                    <a:pt x="252" y="278"/>
                    <a:pt x="0" y="714"/>
                    <a:pt x="1" y="1072"/>
                  </a:cubicBezTo>
                  <a:lnTo>
                    <a:pt x="1" y="1072"/>
                  </a:lnTo>
                  <a:cubicBezTo>
                    <a:pt x="1" y="1250"/>
                    <a:pt x="64" y="1375"/>
                    <a:pt x="165" y="1434"/>
                  </a:cubicBezTo>
                  <a:lnTo>
                    <a:pt x="430" y="1584"/>
                  </a:lnTo>
                  <a:lnTo>
                    <a:pt x="430" y="1584"/>
                  </a:lnTo>
                  <a:cubicBezTo>
                    <a:pt x="329" y="1525"/>
                    <a:pt x="260" y="1400"/>
                    <a:pt x="259" y="1222"/>
                  </a:cubicBezTo>
                  <a:lnTo>
                    <a:pt x="259" y="1222"/>
                  </a:lnTo>
                  <a:cubicBezTo>
                    <a:pt x="259" y="864"/>
                    <a:pt x="510" y="429"/>
                    <a:pt x="821" y="249"/>
                  </a:cubicBezTo>
                  <a:lnTo>
                    <a:pt x="821" y="249"/>
                  </a:lnTo>
                  <a:cubicBezTo>
                    <a:pt x="978" y="159"/>
                    <a:pt x="1120" y="150"/>
                    <a:pt x="1222" y="210"/>
                  </a:cubicBezTo>
                  <a:lnTo>
                    <a:pt x="964" y="59"/>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9" name="Freeform 28">
              <a:extLst>
                <a:ext uri="{FF2B5EF4-FFF2-40B4-BE49-F238E27FC236}">
                  <a16:creationId xmlns:a16="http://schemas.microsoft.com/office/drawing/2014/main" id="{57BF869A-291B-E84F-9CDA-7B00E5E6B9DC}"/>
                </a:ext>
              </a:extLst>
            </p:cNvPr>
            <p:cNvSpPr>
              <a:spLocks noChangeArrowheads="1"/>
            </p:cNvSpPr>
            <p:nvPr/>
          </p:nvSpPr>
          <p:spPr bwMode="auto">
            <a:xfrm>
              <a:off x="9412216" y="8041805"/>
              <a:ext cx="737357" cy="1082994"/>
            </a:xfrm>
            <a:custGeom>
              <a:avLst/>
              <a:gdLst>
                <a:gd name="T0" fmla="*/ 563 w 1131"/>
                <a:gd name="T1" fmla="*/ 179 h 1656"/>
                <a:gd name="T2" fmla="*/ 563 w 1131"/>
                <a:gd name="T3" fmla="*/ 179 h 1656"/>
                <a:gd name="T4" fmla="*/ 1128 w 1131"/>
                <a:gd name="T5" fmla="*/ 502 h 1656"/>
                <a:gd name="T6" fmla="*/ 1128 w 1131"/>
                <a:gd name="T7" fmla="*/ 502 h 1656"/>
                <a:gd name="T8" fmla="*/ 567 w 1131"/>
                <a:gd name="T9" fmla="*/ 1475 h 1656"/>
                <a:gd name="T10" fmla="*/ 567 w 1131"/>
                <a:gd name="T11" fmla="*/ 1475 h 1656"/>
                <a:gd name="T12" fmla="*/ 1 w 1131"/>
                <a:gd name="T13" fmla="*/ 1153 h 1656"/>
                <a:gd name="T14" fmla="*/ 1 w 1131"/>
                <a:gd name="T15" fmla="*/ 1153 h 1656"/>
                <a:gd name="T16" fmla="*/ 563 w 1131"/>
                <a:gd name="T17" fmla="*/ 17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1" h="1656">
                  <a:moveTo>
                    <a:pt x="563" y="179"/>
                  </a:moveTo>
                  <a:lnTo>
                    <a:pt x="563" y="179"/>
                  </a:lnTo>
                  <a:cubicBezTo>
                    <a:pt x="874" y="0"/>
                    <a:pt x="1127" y="144"/>
                    <a:pt x="1128" y="502"/>
                  </a:cubicBezTo>
                  <a:lnTo>
                    <a:pt x="1128" y="502"/>
                  </a:lnTo>
                  <a:cubicBezTo>
                    <a:pt x="1130" y="859"/>
                    <a:pt x="878" y="1295"/>
                    <a:pt x="567" y="1475"/>
                  </a:cubicBezTo>
                  <a:lnTo>
                    <a:pt x="567" y="1475"/>
                  </a:lnTo>
                  <a:cubicBezTo>
                    <a:pt x="255" y="1655"/>
                    <a:pt x="2" y="1511"/>
                    <a:pt x="1" y="1153"/>
                  </a:cubicBezTo>
                  <a:lnTo>
                    <a:pt x="1" y="1153"/>
                  </a:lnTo>
                  <a:cubicBezTo>
                    <a:pt x="0" y="795"/>
                    <a:pt x="252" y="360"/>
                    <a:pt x="563" y="179"/>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0" name="Freeform 29">
              <a:extLst>
                <a:ext uri="{FF2B5EF4-FFF2-40B4-BE49-F238E27FC236}">
                  <a16:creationId xmlns:a16="http://schemas.microsoft.com/office/drawing/2014/main" id="{F0011014-B58D-5E42-8BBE-CD46423E40EE}"/>
                </a:ext>
              </a:extLst>
            </p:cNvPr>
            <p:cNvSpPr>
              <a:spLocks noChangeArrowheads="1"/>
            </p:cNvSpPr>
            <p:nvPr/>
          </p:nvSpPr>
          <p:spPr bwMode="auto">
            <a:xfrm>
              <a:off x="9582152" y="8309674"/>
              <a:ext cx="429166" cy="515573"/>
            </a:xfrm>
            <a:custGeom>
              <a:avLst/>
              <a:gdLst>
                <a:gd name="T0" fmla="*/ 476 w 658"/>
                <a:gd name="T1" fmla="*/ 49 h 789"/>
                <a:gd name="T2" fmla="*/ 476 w 658"/>
                <a:gd name="T3" fmla="*/ 49 h 789"/>
                <a:gd name="T4" fmla="*/ 651 w 658"/>
                <a:gd name="T5" fmla="*/ 161 h 789"/>
                <a:gd name="T6" fmla="*/ 651 w 658"/>
                <a:gd name="T7" fmla="*/ 161 h 789"/>
                <a:gd name="T8" fmla="*/ 363 w 658"/>
                <a:gd name="T9" fmla="*/ 748 h 789"/>
                <a:gd name="T10" fmla="*/ 363 w 658"/>
                <a:gd name="T11" fmla="*/ 748 h 789"/>
                <a:gd name="T12" fmla="*/ 330 w 658"/>
                <a:gd name="T13" fmla="*/ 779 h 789"/>
                <a:gd name="T14" fmla="*/ 330 w 658"/>
                <a:gd name="T15" fmla="*/ 779 h 789"/>
                <a:gd name="T16" fmla="*/ 298 w 658"/>
                <a:gd name="T17" fmla="*/ 786 h 789"/>
                <a:gd name="T18" fmla="*/ 298 w 658"/>
                <a:gd name="T19" fmla="*/ 786 h 789"/>
                <a:gd name="T20" fmla="*/ 4 w 658"/>
                <a:gd name="T21" fmla="*/ 537 h 789"/>
                <a:gd name="T22" fmla="*/ 4 w 658"/>
                <a:gd name="T23" fmla="*/ 537 h 789"/>
                <a:gd name="T24" fmla="*/ 177 w 658"/>
                <a:gd name="T25" fmla="*/ 223 h 789"/>
                <a:gd name="T26" fmla="*/ 177 w 658"/>
                <a:gd name="T27" fmla="*/ 223 h 789"/>
                <a:gd name="T28" fmla="*/ 228 w 658"/>
                <a:gd name="T29" fmla="*/ 204 h 789"/>
                <a:gd name="T30" fmla="*/ 228 w 658"/>
                <a:gd name="T31" fmla="*/ 204 h 789"/>
                <a:gd name="T32" fmla="*/ 326 w 658"/>
                <a:gd name="T33" fmla="*/ 235 h 789"/>
                <a:gd name="T34" fmla="*/ 326 w 658"/>
                <a:gd name="T35" fmla="*/ 235 h 789"/>
                <a:gd name="T36" fmla="*/ 424 w 658"/>
                <a:gd name="T37" fmla="*/ 90 h 789"/>
                <a:gd name="T38" fmla="*/ 424 w 658"/>
                <a:gd name="T39" fmla="*/ 90 h 789"/>
                <a:gd name="T40" fmla="*/ 476 w 658"/>
                <a:gd name="T41" fmla="*/ 49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8" h="789">
                  <a:moveTo>
                    <a:pt x="476" y="49"/>
                  </a:moveTo>
                  <a:lnTo>
                    <a:pt x="476" y="49"/>
                  </a:lnTo>
                  <a:cubicBezTo>
                    <a:pt x="561" y="0"/>
                    <a:pt x="644" y="34"/>
                    <a:pt x="651" y="161"/>
                  </a:cubicBezTo>
                  <a:lnTo>
                    <a:pt x="651" y="161"/>
                  </a:lnTo>
                  <a:cubicBezTo>
                    <a:pt x="657" y="303"/>
                    <a:pt x="515" y="531"/>
                    <a:pt x="363" y="748"/>
                  </a:cubicBezTo>
                  <a:lnTo>
                    <a:pt x="363" y="748"/>
                  </a:lnTo>
                  <a:cubicBezTo>
                    <a:pt x="354" y="762"/>
                    <a:pt x="342" y="773"/>
                    <a:pt x="330" y="779"/>
                  </a:cubicBezTo>
                  <a:lnTo>
                    <a:pt x="330" y="779"/>
                  </a:lnTo>
                  <a:cubicBezTo>
                    <a:pt x="319" y="786"/>
                    <a:pt x="308" y="788"/>
                    <a:pt x="298" y="786"/>
                  </a:cubicBezTo>
                  <a:lnTo>
                    <a:pt x="298" y="786"/>
                  </a:lnTo>
                  <a:cubicBezTo>
                    <a:pt x="144" y="749"/>
                    <a:pt x="0" y="686"/>
                    <a:pt x="4" y="537"/>
                  </a:cubicBezTo>
                  <a:lnTo>
                    <a:pt x="4" y="537"/>
                  </a:lnTo>
                  <a:cubicBezTo>
                    <a:pt x="8" y="404"/>
                    <a:pt x="91" y="273"/>
                    <a:pt x="177" y="223"/>
                  </a:cubicBezTo>
                  <a:lnTo>
                    <a:pt x="177" y="223"/>
                  </a:lnTo>
                  <a:cubicBezTo>
                    <a:pt x="194" y="213"/>
                    <a:pt x="211" y="207"/>
                    <a:pt x="228" y="204"/>
                  </a:cubicBezTo>
                  <a:lnTo>
                    <a:pt x="228" y="204"/>
                  </a:lnTo>
                  <a:cubicBezTo>
                    <a:pt x="295" y="193"/>
                    <a:pt x="321" y="228"/>
                    <a:pt x="326" y="235"/>
                  </a:cubicBezTo>
                  <a:lnTo>
                    <a:pt x="326" y="235"/>
                  </a:lnTo>
                  <a:cubicBezTo>
                    <a:pt x="331" y="222"/>
                    <a:pt x="357" y="157"/>
                    <a:pt x="424" y="90"/>
                  </a:cubicBezTo>
                  <a:lnTo>
                    <a:pt x="424" y="90"/>
                  </a:lnTo>
                  <a:cubicBezTo>
                    <a:pt x="441" y="72"/>
                    <a:pt x="459" y="59"/>
                    <a:pt x="476" y="49"/>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21" name="Freeform 30">
              <a:extLst>
                <a:ext uri="{FF2B5EF4-FFF2-40B4-BE49-F238E27FC236}">
                  <a16:creationId xmlns:a16="http://schemas.microsoft.com/office/drawing/2014/main" id="{0FE6B78C-39E5-AA4C-99FF-5EF9643B74C8}"/>
                </a:ext>
              </a:extLst>
            </p:cNvPr>
            <p:cNvSpPr>
              <a:spLocks noChangeArrowheads="1"/>
            </p:cNvSpPr>
            <p:nvPr/>
          </p:nvSpPr>
          <p:spPr bwMode="auto">
            <a:xfrm>
              <a:off x="11339137" y="8021644"/>
              <a:ext cx="175699" cy="334115"/>
            </a:xfrm>
            <a:custGeom>
              <a:avLst/>
              <a:gdLst>
                <a:gd name="T0" fmla="*/ 131 w 269"/>
                <a:gd name="T1" fmla="*/ 510 h 511"/>
                <a:gd name="T2" fmla="*/ 0 w 269"/>
                <a:gd name="T3" fmla="*/ 434 h 511"/>
                <a:gd name="T4" fmla="*/ 0 w 269"/>
                <a:gd name="T5" fmla="*/ 94 h 511"/>
                <a:gd name="T6" fmla="*/ 268 w 269"/>
                <a:gd name="T7" fmla="*/ 0 h 511"/>
                <a:gd name="T8" fmla="*/ 131 w 269"/>
                <a:gd name="T9" fmla="*/ 510 h 511"/>
              </a:gdLst>
              <a:ahLst/>
              <a:cxnLst>
                <a:cxn ang="0">
                  <a:pos x="T0" y="T1"/>
                </a:cxn>
                <a:cxn ang="0">
                  <a:pos x="T2" y="T3"/>
                </a:cxn>
                <a:cxn ang="0">
                  <a:pos x="T4" y="T5"/>
                </a:cxn>
                <a:cxn ang="0">
                  <a:pos x="T6" y="T7"/>
                </a:cxn>
                <a:cxn ang="0">
                  <a:pos x="T8" y="T9"/>
                </a:cxn>
              </a:cxnLst>
              <a:rect l="0" t="0" r="r" b="b"/>
              <a:pathLst>
                <a:path w="269" h="511">
                  <a:moveTo>
                    <a:pt x="131" y="510"/>
                  </a:moveTo>
                  <a:lnTo>
                    <a:pt x="0" y="434"/>
                  </a:lnTo>
                  <a:lnTo>
                    <a:pt x="0" y="94"/>
                  </a:lnTo>
                  <a:lnTo>
                    <a:pt x="268" y="0"/>
                  </a:lnTo>
                  <a:lnTo>
                    <a:pt x="131" y="510"/>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2" name="Freeform 31">
              <a:extLst>
                <a:ext uri="{FF2B5EF4-FFF2-40B4-BE49-F238E27FC236}">
                  <a16:creationId xmlns:a16="http://schemas.microsoft.com/office/drawing/2014/main" id="{E2AC801D-03DF-CE43-8C99-C764D5454D10}"/>
                </a:ext>
              </a:extLst>
            </p:cNvPr>
            <p:cNvSpPr>
              <a:spLocks noChangeArrowheads="1"/>
            </p:cNvSpPr>
            <p:nvPr/>
          </p:nvSpPr>
          <p:spPr bwMode="auto">
            <a:xfrm>
              <a:off x="10650745" y="7091307"/>
              <a:ext cx="1163642" cy="1310538"/>
            </a:xfrm>
            <a:custGeom>
              <a:avLst/>
              <a:gdLst>
                <a:gd name="T0" fmla="*/ 0 w 1782"/>
                <a:gd name="T1" fmla="*/ 941 h 2006"/>
                <a:gd name="T2" fmla="*/ 0 w 1782"/>
                <a:gd name="T3" fmla="*/ 1790 h 2006"/>
                <a:gd name="T4" fmla="*/ 1 w 1782"/>
                <a:gd name="T5" fmla="*/ 1790 h 2006"/>
                <a:gd name="T6" fmla="*/ 1 w 1782"/>
                <a:gd name="T7" fmla="*/ 1796 h 2006"/>
                <a:gd name="T8" fmla="*/ 1 w 1782"/>
                <a:gd name="T9" fmla="*/ 1796 h 2006"/>
                <a:gd name="T10" fmla="*/ 57 w 1782"/>
                <a:gd name="T11" fmla="*/ 1889 h 2006"/>
                <a:gd name="T12" fmla="*/ 257 w 1782"/>
                <a:gd name="T13" fmla="*/ 2005 h 2006"/>
                <a:gd name="T14" fmla="*/ 263 w 1782"/>
                <a:gd name="T15" fmla="*/ 1826 h 2006"/>
                <a:gd name="T16" fmla="*/ 750 w 1782"/>
                <a:gd name="T17" fmla="*/ 1545 h 2006"/>
                <a:gd name="T18" fmla="*/ 901 w 1782"/>
                <a:gd name="T19" fmla="*/ 1632 h 2006"/>
                <a:gd name="T20" fmla="*/ 908 w 1782"/>
                <a:gd name="T21" fmla="*/ 1454 h 2006"/>
                <a:gd name="T22" fmla="*/ 908 w 1782"/>
                <a:gd name="T23" fmla="*/ 1454 h 2006"/>
                <a:gd name="T24" fmla="*/ 911 w 1782"/>
                <a:gd name="T25" fmla="*/ 1452 h 2006"/>
                <a:gd name="T26" fmla="*/ 1515 w 1782"/>
                <a:gd name="T27" fmla="*/ 1103 h 2006"/>
                <a:gd name="T28" fmla="*/ 1515 w 1782"/>
                <a:gd name="T29" fmla="*/ 1102 h 2006"/>
                <a:gd name="T30" fmla="*/ 1515 w 1782"/>
                <a:gd name="T31" fmla="*/ 1102 h 2006"/>
                <a:gd name="T32" fmla="*/ 1613 w 1782"/>
                <a:gd name="T33" fmla="*/ 948 h 2006"/>
                <a:gd name="T34" fmla="*/ 1613 w 1782"/>
                <a:gd name="T35" fmla="*/ 271 h 2006"/>
                <a:gd name="T36" fmla="*/ 1657 w 1782"/>
                <a:gd name="T37" fmla="*/ 296 h 2006"/>
                <a:gd name="T38" fmla="*/ 1781 w 1782"/>
                <a:gd name="T39" fmla="*/ 146 h 2006"/>
                <a:gd name="T40" fmla="*/ 1575 w 1782"/>
                <a:gd name="T41" fmla="*/ 28 h 2006"/>
                <a:gd name="T42" fmla="*/ 1575 w 1782"/>
                <a:gd name="T43" fmla="*/ 28 h 2006"/>
                <a:gd name="T44" fmla="*/ 1487 w 1782"/>
                <a:gd name="T45" fmla="*/ 8 h 2006"/>
                <a:gd name="T46" fmla="*/ 1487 w 1782"/>
                <a:gd name="T47" fmla="*/ 8 h 2006"/>
                <a:gd name="T48" fmla="*/ 1449 w 1782"/>
                <a:gd name="T49" fmla="*/ 23 h 2006"/>
                <a:gd name="T50" fmla="*/ 1449 w 1782"/>
                <a:gd name="T51" fmla="*/ 21 h 2006"/>
                <a:gd name="T52" fmla="*/ 805 w 1782"/>
                <a:gd name="T53" fmla="*/ 394 h 2006"/>
                <a:gd name="T54" fmla="*/ 805 w 1782"/>
                <a:gd name="T55" fmla="*/ 394 h 2006"/>
                <a:gd name="T56" fmla="*/ 735 w 1782"/>
                <a:gd name="T57" fmla="*/ 434 h 2006"/>
                <a:gd name="T58" fmla="*/ 735 w 1782"/>
                <a:gd name="T59" fmla="*/ 434 h 2006"/>
                <a:gd name="T60" fmla="*/ 711 w 1782"/>
                <a:gd name="T61" fmla="*/ 448 h 2006"/>
                <a:gd name="T62" fmla="*/ 92 w 1782"/>
                <a:gd name="T63" fmla="*/ 806 h 2006"/>
                <a:gd name="T64" fmla="*/ 92 w 1782"/>
                <a:gd name="T65" fmla="*/ 806 h 2006"/>
                <a:gd name="T66" fmla="*/ 1 w 1782"/>
                <a:gd name="T67" fmla="*/ 941 h 2006"/>
                <a:gd name="T68" fmla="*/ 0 w 1782"/>
                <a:gd name="T69" fmla="*/ 941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2" h="2006">
                  <a:moveTo>
                    <a:pt x="0" y="941"/>
                  </a:moveTo>
                  <a:lnTo>
                    <a:pt x="0" y="1790"/>
                  </a:lnTo>
                  <a:lnTo>
                    <a:pt x="1" y="1790"/>
                  </a:lnTo>
                  <a:lnTo>
                    <a:pt x="1" y="1796"/>
                  </a:lnTo>
                  <a:lnTo>
                    <a:pt x="1" y="1796"/>
                  </a:lnTo>
                  <a:cubicBezTo>
                    <a:pt x="3" y="1839"/>
                    <a:pt x="25" y="1873"/>
                    <a:pt x="57" y="1889"/>
                  </a:cubicBezTo>
                  <a:lnTo>
                    <a:pt x="257" y="2005"/>
                  </a:lnTo>
                  <a:lnTo>
                    <a:pt x="263" y="1826"/>
                  </a:lnTo>
                  <a:lnTo>
                    <a:pt x="750" y="1545"/>
                  </a:lnTo>
                  <a:lnTo>
                    <a:pt x="901" y="1632"/>
                  </a:lnTo>
                  <a:lnTo>
                    <a:pt x="908" y="1454"/>
                  </a:lnTo>
                  <a:lnTo>
                    <a:pt x="908" y="1454"/>
                  </a:lnTo>
                  <a:cubicBezTo>
                    <a:pt x="909" y="1453"/>
                    <a:pt x="911" y="1453"/>
                    <a:pt x="911" y="1452"/>
                  </a:cubicBezTo>
                  <a:lnTo>
                    <a:pt x="1515" y="1103"/>
                  </a:lnTo>
                  <a:lnTo>
                    <a:pt x="1515" y="1102"/>
                  </a:lnTo>
                  <a:lnTo>
                    <a:pt x="1515" y="1102"/>
                  </a:lnTo>
                  <a:cubicBezTo>
                    <a:pt x="1576" y="1080"/>
                    <a:pt x="1616" y="1014"/>
                    <a:pt x="1613" y="948"/>
                  </a:cubicBezTo>
                  <a:lnTo>
                    <a:pt x="1613" y="271"/>
                  </a:lnTo>
                  <a:lnTo>
                    <a:pt x="1657" y="296"/>
                  </a:lnTo>
                  <a:lnTo>
                    <a:pt x="1781" y="146"/>
                  </a:lnTo>
                  <a:lnTo>
                    <a:pt x="1575" y="28"/>
                  </a:lnTo>
                  <a:lnTo>
                    <a:pt x="1575" y="28"/>
                  </a:lnTo>
                  <a:cubicBezTo>
                    <a:pt x="1552" y="9"/>
                    <a:pt x="1521" y="0"/>
                    <a:pt x="1487" y="8"/>
                  </a:cubicBezTo>
                  <a:lnTo>
                    <a:pt x="1487" y="8"/>
                  </a:lnTo>
                  <a:cubicBezTo>
                    <a:pt x="1475" y="10"/>
                    <a:pt x="1462" y="16"/>
                    <a:pt x="1449" y="23"/>
                  </a:cubicBezTo>
                  <a:lnTo>
                    <a:pt x="1449" y="21"/>
                  </a:lnTo>
                  <a:lnTo>
                    <a:pt x="805" y="394"/>
                  </a:lnTo>
                  <a:lnTo>
                    <a:pt x="805" y="394"/>
                  </a:lnTo>
                  <a:lnTo>
                    <a:pt x="735" y="434"/>
                  </a:lnTo>
                  <a:lnTo>
                    <a:pt x="735" y="434"/>
                  </a:lnTo>
                  <a:cubicBezTo>
                    <a:pt x="726" y="438"/>
                    <a:pt x="718" y="443"/>
                    <a:pt x="711" y="448"/>
                  </a:cubicBezTo>
                  <a:lnTo>
                    <a:pt x="92" y="806"/>
                  </a:lnTo>
                  <a:lnTo>
                    <a:pt x="92" y="806"/>
                  </a:lnTo>
                  <a:cubicBezTo>
                    <a:pt x="41" y="829"/>
                    <a:pt x="3" y="883"/>
                    <a:pt x="1" y="941"/>
                  </a:cubicBezTo>
                  <a:lnTo>
                    <a:pt x="0" y="941"/>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3" name="Freeform 22">
              <a:extLst>
                <a:ext uri="{FF2B5EF4-FFF2-40B4-BE49-F238E27FC236}">
                  <a16:creationId xmlns:a16="http://schemas.microsoft.com/office/drawing/2014/main" id="{36530FEF-EAC6-B646-B550-B3CDF6088630}"/>
                </a:ext>
              </a:extLst>
            </p:cNvPr>
            <p:cNvSpPr>
              <a:spLocks noChangeArrowheads="1"/>
            </p:cNvSpPr>
            <p:nvPr/>
          </p:nvSpPr>
          <p:spPr bwMode="auto">
            <a:xfrm>
              <a:off x="10786119" y="7170812"/>
              <a:ext cx="1051582" cy="1237281"/>
            </a:xfrm>
            <a:custGeom>
              <a:avLst/>
              <a:gdLst>
                <a:gd name="connsiteX0" fmla="*/ 970038 w 1051582"/>
                <a:gd name="connsiteY0" fmla="*/ 1638 h 1237281"/>
                <a:gd name="connsiteX1" fmla="*/ 1051582 w 1051582"/>
                <a:gd name="connsiteY1" fmla="*/ 68200 h 1237281"/>
                <a:gd name="connsiteX2" fmla="*/ 1050929 w 1051582"/>
                <a:gd name="connsiteY2" fmla="*/ 79293 h 1237281"/>
                <a:gd name="connsiteX3" fmla="*/ 1050929 w 1051582"/>
                <a:gd name="connsiteY3" fmla="*/ 615704 h 1237281"/>
                <a:gd name="connsiteX4" fmla="*/ 986999 w 1051582"/>
                <a:gd name="connsiteY4" fmla="*/ 716200 h 1237281"/>
                <a:gd name="connsiteX5" fmla="*/ 987652 w 1051582"/>
                <a:gd name="connsiteY5" fmla="*/ 716200 h 1237281"/>
                <a:gd name="connsiteX6" fmla="*/ 851562 w 1051582"/>
                <a:gd name="connsiteY6" fmla="*/ 794862 h 1237281"/>
                <a:gd name="connsiteX7" fmla="*/ 639427 w 1051582"/>
                <a:gd name="connsiteY7" fmla="*/ 1184297 h 1237281"/>
                <a:gd name="connsiteX8" fmla="*/ 639427 w 1051582"/>
                <a:gd name="connsiteY8" fmla="*/ 917478 h 1237281"/>
                <a:gd name="connsiteX9" fmla="*/ 593635 w 1051582"/>
                <a:gd name="connsiteY9" fmla="*/ 943947 h 1237281"/>
                <a:gd name="connsiteX10" fmla="*/ 568846 w 1051582"/>
                <a:gd name="connsiteY10" fmla="*/ 958303 h 1237281"/>
                <a:gd name="connsiteX11" fmla="*/ 567541 w 1051582"/>
                <a:gd name="connsiteY11" fmla="*/ 959608 h 1237281"/>
                <a:gd name="connsiteX12" fmla="*/ 110899 w 1051582"/>
                <a:gd name="connsiteY12" fmla="*/ 1223246 h 1237281"/>
                <a:gd name="connsiteX13" fmla="*/ 82196 w 1051582"/>
                <a:gd name="connsiteY13" fmla="*/ 1235644 h 1237281"/>
                <a:gd name="connsiteX14" fmla="*/ 652 w 1051582"/>
                <a:gd name="connsiteY14" fmla="*/ 1168430 h 1237281"/>
                <a:gd name="connsiteX15" fmla="*/ 0 w 1051582"/>
                <a:gd name="connsiteY15" fmla="*/ 1165167 h 1237281"/>
                <a:gd name="connsiteX16" fmla="*/ 0 w 1051582"/>
                <a:gd name="connsiteY16" fmla="*/ 611136 h 1237281"/>
                <a:gd name="connsiteX17" fmla="*/ 59363 w 1051582"/>
                <a:gd name="connsiteY17" fmla="*/ 523040 h 1237281"/>
                <a:gd name="connsiteX18" fmla="*/ 463166 w 1051582"/>
                <a:gd name="connsiteY18" fmla="*/ 289420 h 1237281"/>
                <a:gd name="connsiteX19" fmla="*/ 478170 w 1051582"/>
                <a:gd name="connsiteY19" fmla="*/ 280937 h 1237281"/>
                <a:gd name="connsiteX20" fmla="*/ 523834 w 1051582"/>
                <a:gd name="connsiteY20" fmla="*/ 254182 h 1237281"/>
                <a:gd name="connsiteX21" fmla="*/ 943945 w 1051582"/>
                <a:gd name="connsiteY21" fmla="*/ 10774 h 1237281"/>
                <a:gd name="connsiteX22" fmla="*/ 943945 w 1051582"/>
                <a:gd name="connsiteY22" fmla="*/ 11426 h 1237281"/>
                <a:gd name="connsiteX23" fmla="*/ 970038 w 1051582"/>
                <a:gd name="connsiteY23" fmla="*/ 1638 h 1237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82" h="1237281">
                  <a:moveTo>
                    <a:pt x="970038" y="1638"/>
                  </a:moveTo>
                  <a:cubicBezTo>
                    <a:pt x="1013093" y="-7498"/>
                    <a:pt x="1050277" y="22520"/>
                    <a:pt x="1051582" y="68200"/>
                  </a:cubicBezTo>
                  <a:cubicBezTo>
                    <a:pt x="1051582" y="71463"/>
                    <a:pt x="1051582" y="76030"/>
                    <a:pt x="1050929" y="79293"/>
                  </a:cubicBezTo>
                  <a:lnTo>
                    <a:pt x="1050929" y="615704"/>
                  </a:lnTo>
                  <a:cubicBezTo>
                    <a:pt x="1053539" y="658774"/>
                    <a:pt x="1027445" y="701191"/>
                    <a:pt x="986999" y="716200"/>
                  </a:cubicBezTo>
                  <a:lnTo>
                    <a:pt x="987652" y="716200"/>
                  </a:lnTo>
                  <a:lnTo>
                    <a:pt x="851562" y="794862"/>
                  </a:lnTo>
                  <a:lnTo>
                    <a:pt x="639427" y="1184297"/>
                  </a:lnTo>
                  <a:lnTo>
                    <a:pt x="639427" y="917478"/>
                  </a:lnTo>
                  <a:lnTo>
                    <a:pt x="593635" y="943947"/>
                  </a:lnTo>
                  <a:cubicBezTo>
                    <a:pt x="586459" y="950472"/>
                    <a:pt x="577979" y="955040"/>
                    <a:pt x="568846" y="958303"/>
                  </a:cubicBezTo>
                  <a:lnTo>
                    <a:pt x="567541" y="959608"/>
                  </a:lnTo>
                  <a:lnTo>
                    <a:pt x="110899" y="1223246"/>
                  </a:lnTo>
                  <a:cubicBezTo>
                    <a:pt x="101766" y="1229119"/>
                    <a:pt x="92633" y="1233034"/>
                    <a:pt x="82196" y="1235644"/>
                  </a:cubicBezTo>
                  <a:cubicBezTo>
                    <a:pt x="38488" y="1244780"/>
                    <a:pt x="1957" y="1214762"/>
                    <a:pt x="652" y="1168430"/>
                  </a:cubicBezTo>
                  <a:cubicBezTo>
                    <a:pt x="0" y="1167778"/>
                    <a:pt x="0" y="1166472"/>
                    <a:pt x="0" y="1165167"/>
                  </a:cubicBezTo>
                  <a:lnTo>
                    <a:pt x="0" y="611136"/>
                  </a:lnTo>
                  <a:cubicBezTo>
                    <a:pt x="1305" y="573288"/>
                    <a:pt x="25441" y="537396"/>
                    <a:pt x="59363" y="523040"/>
                  </a:cubicBezTo>
                  <a:lnTo>
                    <a:pt x="463166" y="289420"/>
                  </a:lnTo>
                  <a:cubicBezTo>
                    <a:pt x="467732" y="286157"/>
                    <a:pt x="472951" y="282895"/>
                    <a:pt x="478170" y="280937"/>
                  </a:cubicBezTo>
                  <a:lnTo>
                    <a:pt x="523834" y="254182"/>
                  </a:lnTo>
                  <a:lnTo>
                    <a:pt x="943945" y="10774"/>
                  </a:lnTo>
                  <a:lnTo>
                    <a:pt x="943945" y="11426"/>
                  </a:lnTo>
                  <a:cubicBezTo>
                    <a:pt x="952425" y="6858"/>
                    <a:pt x="960906" y="3595"/>
                    <a:pt x="970038" y="1638"/>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24" name="Freeform 34">
              <a:extLst>
                <a:ext uri="{FF2B5EF4-FFF2-40B4-BE49-F238E27FC236}">
                  <a16:creationId xmlns:a16="http://schemas.microsoft.com/office/drawing/2014/main" id="{835E3603-08BC-7C46-BD6F-8115772E4502}"/>
                </a:ext>
              </a:extLst>
            </p:cNvPr>
            <p:cNvSpPr>
              <a:spLocks noChangeArrowheads="1"/>
            </p:cNvSpPr>
            <p:nvPr/>
          </p:nvSpPr>
          <p:spPr bwMode="auto">
            <a:xfrm>
              <a:off x="10993500" y="7534873"/>
              <a:ext cx="668230" cy="492533"/>
            </a:xfrm>
            <a:custGeom>
              <a:avLst/>
              <a:gdLst>
                <a:gd name="T0" fmla="*/ 518 w 1023"/>
                <a:gd name="T1" fmla="*/ 265 h 755"/>
                <a:gd name="T2" fmla="*/ 518 w 1023"/>
                <a:gd name="T3" fmla="*/ 265 h 755"/>
                <a:gd name="T4" fmla="*/ 634 w 1023"/>
                <a:gd name="T5" fmla="*/ 336 h 755"/>
                <a:gd name="T6" fmla="*/ 634 w 1023"/>
                <a:gd name="T7" fmla="*/ 336 h 755"/>
                <a:gd name="T8" fmla="*/ 518 w 1023"/>
                <a:gd name="T9" fmla="*/ 497 h 755"/>
                <a:gd name="T10" fmla="*/ 518 w 1023"/>
                <a:gd name="T11" fmla="*/ 497 h 755"/>
                <a:gd name="T12" fmla="*/ 402 w 1023"/>
                <a:gd name="T13" fmla="*/ 426 h 755"/>
                <a:gd name="T14" fmla="*/ 402 w 1023"/>
                <a:gd name="T15" fmla="*/ 426 h 755"/>
                <a:gd name="T16" fmla="*/ 518 w 1023"/>
                <a:gd name="T17" fmla="*/ 265 h 755"/>
                <a:gd name="T18" fmla="*/ 908 w 1023"/>
                <a:gd name="T19" fmla="*/ 25 h 755"/>
                <a:gd name="T20" fmla="*/ 908 w 1023"/>
                <a:gd name="T21" fmla="*/ 25 h 755"/>
                <a:gd name="T22" fmla="*/ 1022 w 1023"/>
                <a:gd name="T23" fmla="*/ 95 h 755"/>
                <a:gd name="T24" fmla="*/ 1022 w 1023"/>
                <a:gd name="T25" fmla="*/ 95 h 755"/>
                <a:gd name="T26" fmla="*/ 908 w 1023"/>
                <a:gd name="T27" fmla="*/ 256 h 755"/>
                <a:gd name="T28" fmla="*/ 908 w 1023"/>
                <a:gd name="T29" fmla="*/ 256 h 755"/>
                <a:gd name="T30" fmla="*/ 792 w 1023"/>
                <a:gd name="T31" fmla="*/ 186 h 755"/>
                <a:gd name="T32" fmla="*/ 792 w 1023"/>
                <a:gd name="T33" fmla="*/ 186 h 755"/>
                <a:gd name="T34" fmla="*/ 908 w 1023"/>
                <a:gd name="T35" fmla="*/ 25 h 755"/>
                <a:gd name="T36" fmla="*/ 115 w 1023"/>
                <a:gd name="T37" fmla="*/ 498 h 755"/>
                <a:gd name="T38" fmla="*/ 115 w 1023"/>
                <a:gd name="T39" fmla="*/ 498 h 755"/>
                <a:gd name="T40" fmla="*/ 231 w 1023"/>
                <a:gd name="T41" fmla="*/ 568 h 755"/>
                <a:gd name="T42" fmla="*/ 231 w 1023"/>
                <a:gd name="T43" fmla="*/ 568 h 755"/>
                <a:gd name="T44" fmla="*/ 115 w 1023"/>
                <a:gd name="T45" fmla="*/ 729 h 755"/>
                <a:gd name="T46" fmla="*/ 115 w 1023"/>
                <a:gd name="T47" fmla="*/ 729 h 755"/>
                <a:gd name="T48" fmla="*/ 0 w 1023"/>
                <a:gd name="T49" fmla="*/ 659 h 755"/>
                <a:gd name="T50" fmla="*/ 0 w 1023"/>
                <a:gd name="T51" fmla="*/ 659 h 755"/>
                <a:gd name="T52" fmla="*/ 115 w 1023"/>
                <a:gd name="T53" fmla="*/ 498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3" h="755">
                  <a:moveTo>
                    <a:pt x="518" y="265"/>
                  </a:moveTo>
                  <a:lnTo>
                    <a:pt x="518" y="265"/>
                  </a:lnTo>
                  <a:cubicBezTo>
                    <a:pt x="582" y="241"/>
                    <a:pt x="634" y="272"/>
                    <a:pt x="634" y="336"/>
                  </a:cubicBezTo>
                  <a:lnTo>
                    <a:pt x="634" y="336"/>
                  </a:lnTo>
                  <a:cubicBezTo>
                    <a:pt x="634" y="400"/>
                    <a:pt x="582" y="472"/>
                    <a:pt x="518" y="497"/>
                  </a:cubicBezTo>
                  <a:lnTo>
                    <a:pt x="518" y="497"/>
                  </a:lnTo>
                  <a:cubicBezTo>
                    <a:pt x="454" y="522"/>
                    <a:pt x="402" y="490"/>
                    <a:pt x="402" y="426"/>
                  </a:cubicBezTo>
                  <a:lnTo>
                    <a:pt x="402" y="426"/>
                  </a:lnTo>
                  <a:cubicBezTo>
                    <a:pt x="402" y="362"/>
                    <a:pt x="454" y="291"/>
                    <a:pt x="518" y="265"/>
                  </a:cubicBezTo>
                  <a:close/>
                  <a:moveTo>
                    <a:pt x="908" y="25"/>
                  </a:moveTo>
                  <a:lnTo>
                    <a:pt x="908" y="25"/>
                  </a:lnTo>
                  <a:cubicBezTo>
                    <a:pt x="971" y="0"/>
                    <a:pt x="1022" y="32"/>
                    <a:pt x="1022" y="95"/>
                  </a:cubicBezTo>
                  <a:lnTo>
                    <a:pt x="1022" y="95"/>
                  </a:lnTo>
                  <a:cubicBezTo>
                    <a:pt x="1022" y="160"/>
                    <a:pt x="971" y="232"/>
                    <a:pt x="908" y="256"/>
                  </a:cubicBezTo>
                  <a:lnTo>
                    <a:pt x="908" y="256"/>
                  </a:lnTo>
                  <a:cubicBezTo>
                    <a:pt x="844" y="281"/>
                    <a:pt x="792" y="250"/>
                    <a:pt x="792" y="186"/>
                  </a:cubicBezTo>
                  <a:lnTo>
                    <a:pt x="792" y="186"/>
                  </a:lnTo>
                  <a:cubicBezTo>
                    <a:pt x="792" y="122"/>
                    <a:pt x="844" y="50"/>
                    <a:pt x="908" y="25"/>
                  </a:cubicBezTo>
                  <a:close/>
                  <a:moveTo>
                    <a:pt x="115" y="498"/>
                  </a:moveTo>
                  <a:lnTo>
                    <a:pt x="115" y="498"/>
                  </a:lnTo>
                  <a:cubicBezTo>
                    <a:pt x="179" y="473"/>
                    <a:pt x="231" y="505"/>
                    <a:pt x="231" y="568"/>
                  </a:cubicBezTo>
                  <a:lnTo>
                    <a:pt x="231" y="568"/>
                  </a:lnTo>
                  <a:cubicBezTo>
                    <a:pt x="231" y="632"/>
                    <a:pt x="179" y="705"/>
                    <a:pt x="115" y="729"/>
                  </a:cubicBezTo>
                  <a:lnTo>
                    <a:pt x="115" y="729"/>
                  </a:lnTo>
                  <a:cubicBezTo>
                    <a:pt x="51" y="754"/>
                    <a:pt x="0" y="723"/>
                    <a:pt x="0" y="659"/>
                  </a:cubicBezTo>
                  <a:lnTo>
                    <a:pt x="0" y="659"/>
                  </a:lnTo>
                  <a:cubicBezTo>
                    <a:pt x="0" y="595"/>
                    <a:pt x="51" y="523"/>
                    <a:pt x="115" y="498"/>
                  </a:cubicBezTo>
                  <a:close/>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25" name="Freeform 35">
              <a:extLst>
                <a:ext uri="{FF2B5EF4-FFF2-40B4-BE49-F238E27FC236}">
                  <a16:creationId xmlns:a16="http://schemas.microsoft.com/office/drawing/2014/main" id="{108A420C-97C1-7940-87AB-FA9EA01E03C0}"/>
                </a:ext>
              </a:extLst>
            </p:cNvPr>
            <p:cNvSpPr>
              <a:spLocks noChangeArrowheads="1"/>
            </p:cNvSpPr>
            <p:nvPr/>
          </p:nvSpPr>
          <p:spPr bwMode="auto">
            <a:xfrm>
              <a:off x="9487103" y="10930749"/>
              <a:ext cx="1483355" cy="864091"/>
            </a:xfrm>
            <a:custGeom>
              <a:avLst/>
              <a:gdLst>
                <a:gd name="T0" fmla="*/ 1170 w 2273"/>
                <a:gd name="T1" fmla="*/ 17 h 1322"/>
                <a:gd name="T2" fmla="*/ 2034 w 2273"/>
                <a:gd name="T3" fmla="*/ 515 h 1322"/>
                <a:gd name="T4" fmla="*/ 2272 w 2273"/>
                <a:gd name="T5" fmla="*/ 448 h 1322"/>
                <a:gd name="T6" fmla="*/ 2272 w 2273"/>
                <a:gd name="T7" fmla="*/ 687 h 1322"/>
                <a:gd name="T8" fmla="*/ 2272 w 2273"/>
                <a:gd name="T9" fmla="*/ 687 h 1322"/>
                <a:gd name="T10" fmla="*/ 2232 w 2273"/>
                <a:gd name="T11" fmla="*/ 743 h 1322"/>
                <a:gd name="T12" fmla="*/ 2232 w 2273"/>
                <a:gd name="T13" fmla="*/ 743 h 1322"/>
                <a:gd name="T14" fmla="*/ 1257 w 2273"/>
                <a:gd name="T15" fmla="*/ 1306 h 1322"/>
                <a:gd name="T16" fmla="*/ 1254 w 2273"/>
                <a:gd name="T17" fmla="*/ 1306 h 1322"/>
                <a:gd name="T18" fmla="*/ 1254 w 2273"/>
                <a:gd name="T19" fmla="*/ 1306 h 1322"/>
                <a:gd name="T20" fmla="*/ 1180 w 2273"/>
                <a:gd name="T21" fmla="*/ 1321 h 1322"/>
                <a:gd name="T22" fmla="*/ 1180 w 2273"/>
                <a:gd name="T23" fmla="*/ 1321 h 1322"/>
                <a:gd name="T24" fmla="*/ 1106 w 2273"/>
                <a:gd name="T25" fmla="*/ 1306 h 1322"/>
                <a:gd name="T26" fmla="*/ 1104 w 2273"/>
                <a:gd name="T27" fmla="*/ 1306 h 1322"/>
                <a:gd name="T28" fmla="*/ 1099 w 2273"/>
                <a:gd name="T29" fmla="*/ 1303 h 1322"/>
                <a:gd name="T30" fmla="*/ 1099 w 2273"/>
                <a:gd name="T31" fmla="*/ 1303 h 1322"/>
                <a:gd name="T32" fmla="*/ 1088 w 2273"/>
                <a:gd name="T33" fmla="*/ 1297 h 1322"/>
                <a:gd name="T34" fmla="*/ 39 w 2273"/>
                <a:gd name="T35" fmla="*/ 691 h 1322"/>
                <a:gd name="T36" fmla="*/ 39 w 2273"/>
                <a:gd name="T37" fmla="*/ 691 h 1322"/>
                <a:gd name="T38" fmla="*/ 39 w 2273"/>
                <a:gd name="T39" fmla="*/ 691 h 1322"/>
                <a:gd name="T40" fmla="*/ 0 w 2273"/>
                <a:gd name="T41" fmla="*/ 634 h 1322"/>
                <a:gd name="T42" fmla="*/ 0 w 2273"/>
                <a:gd name="T43" fmla="*/ 397 h 1322"/>
                <a:gd name="T44" fmla="*/ 0 w 2273"/>
                <a:gd name="T45" fmla="*/ 397 h 1322"/>
                <a:gd name="T46" fmla="*/ 230 w 2273"/>
                <a:gd name="T47" fmla="*/ 469 h 1322"/>
                <a:gd name="T48" fmla="*/ 998 w 2273"/>
                <a:gd name="T49" fmla="*/ 25 h 1322"/>
                <a:gd name="T50" fmla="*/ 998 w 2273"/>
                <a:gd name="T51" fmla="*/ 25 h 1322"/>
                <a:gd name="T52" fmla="*/ 1011 w 2273"/>
                <a:gd name="T53" fmla="*/ 18 h 1322"/>
                <a:gd name="T54" fmla="*/ 1013 w 2273"/>
                <a:gd name="T55" fmla="*/ 17 h 1322"/>
                <a:gd name="T56" fmla="*/ 1013 w 2273"/>
                <a:gd name="T57" fmla="*/ 17 h 1322"/>
                <a:gd name="T58" fmla="*/ 1013 w 2273"/>
                <a:gd name="T59" fmla="*/ 17 h 1322"/>
                <a:gd name="T60" fmla="*/ 1091 w 2273"/>
                <a:gd name="T61" fmla="*/ 0 h 1322"/>
                <a:gd name="T62" fmla="*/ 1091 w 2273"/>
                <a:gd name="T63" fmla="*/ 0 h 1322"/>
                <a:gd name="T64" fmla="*/ 1169 w 2273"/>
                <a:gd name="T65" fmla="*/ 17 h 1322"/>
                <a:gd name="T66" fmla="*/ 1170 w 2273"/>
                <a:gd name="T67" fmla="*/ 17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73" h="1322">
                  <a:moveTo>
                    <a:pt x="1170" y="17"/>
                  </a:moveTo>
                  <a:lnTo>
                    <a:pt x="2034" y="515"/>
                  </a:lnTo>
                  <a:lnTo>
                    <a:pt x="2272" y="448"/>
                  </a:lnTo>
                  <a:lnTo>
                    <a:pt x="2272" y="687"/>
                  </a:lnTo>
                  <a:lnTo>
                    <a:pt x="2272" y="687"/>
                  </a:lnTo>
                  <a:cubicBezTo>
                    <a:pt x="2272" y="708"/>
                    <a:pt x="2257" y="728"/>
                    <a:pt x="2232" y="743"/>
                  </a:cubicBezTo>
                  <a:lnTo>
                    <a:pt x="2232" y="743"/>
                  </a:lnTo>
                  <a:lnTo>
                    <a:pt x="1257" y="1306"/>
                  </a:lnTo>
                  <a:lnTo>
                    <a:pt x="1254" y="1306"/>
                  </a:lnTo>
                  <a:lnTo>
                    <a:pt x="1254" y="1306"/>
                  </a:lnTo>
                  <a:cubicBezTo>
                    <a:pt x="1234" y="1315"/>
                    <a:pt x="1208" y="1321"/>
                    <a:pt x="1180" y="1321"/>
                  </a:cubicBezTo>
                  <a:lnTo>
                    <a:pt x="1180" y="1321"/>
                  </a:lnTo>
                  <a:cubicBezTo>
                    <a:pt x="1152" y="1321"/>
                    <a:pt x="1127" y="1315"/>
                    <a:pt x="1106" y="1306"/>
                  </a:cubicBezTo>
                  <a:lnTo>
                    <a:pt x="1104" y="1306"/>
                  </a:lnTo>
                  <a:lnTo>
                    <a:pt x="1099" y="1303"/>
                  </a:lnTo>
                  <a:lnTo>
                    <a:pt x="1099" y="1303"/>
                  </a:lnTo>
                  <a:cubicBezTo>
                    <a:pt x="1095" y="1301"/>
                    <a:pt x="1091" y="1299"/>
                    <a:pt x="1088" y="1297"/>
                  </a:cubicBezTo>
                  <a:lnTo>
                    <a:pt x="39" y="691"/>
                  </a:lnTo>
                  <a:lnTo>
                    <a:pt x="39" y="691"/>
                  </a:lnTo>
                  <a:lnTo>
                    <a:pt x="39" y="691"/>
                  </a:lnTo>
                  <a:cubicBezTo>
                    <a:pt x="15" y="677"/>
                    <a:pt x="0" y="657"/>
                    <a:pt x="0" y="634"/>
                  </a:cubicBezTo>
                  <a:lnTo>
                    <a:pt x="0" y="397"/>
                  </a:lnTo>
                  <a:lnTo>
                    <a:pt x="0" y="397"/>
                  </a:lnTo>
                  <a:cubicBezTo>
                    <a:pt x="0" y="397"/>
                    <a:pt x="118" y="432"/>
                    <a:pt x="230" y="469"/>
                  </a:cubicBezTo>
                  <a:lnTo>
                    <a:pt x="998" y="25"/>
                  </a:lnTo>
                  <a:lnTo>
                    <a:pt x="998" y="25"/>
                  </a:lnTo>
                  <a:cubicBezTo>
                    <a:pt x="1002" y="23"/>
                    <a:pt x="1007" y="20"/>
                    <a:pt x="1011" y="18"/>
                  </a:cubicBezTo>
                  <a:lnTo>
                    <a:pt x="1013" y="17"/>
                  </a:lnTo>
                  <a:lnTo>
                    <a:pt x="1013" y="17"/>
                  </a:lnTo>
                  <a:lnTo>
                    <a:pt x="1013" y="17"/>
                  </a:lnTo>
                  <a:cubicBezTo>
                    <a:pt x="1035" y="6"/>
                    <a:pt x="1062" y="0"/>
                    <a:pt x="1091" y="0"/>
                  </a:cubicBezTo>
                  <a:lnTo>
                    <a:pt x="1091" y="0"/>
                  </a:lnTo>
                  <a:cubicBezTo>
                    <a:pt x="1120" y="0"/>
                    <a:pt x="1147" y="6"/>
                    <a:pt x="1169" y="17"/>
                  </a:cubicBezTo>
                  <a:lnTo>
                    <a:pt x="1170" y="17"/>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26" name="Freeform 36">
              <a:extLst>
                <a:ext uri="{FF2B5EF4-FFF2-40B4-BE49-F238E27FC236}">
                  <a16:creationId xmlns:a16="http://schemas.microsoft.com/office/drawing/2014/main" id="{4FD0E47D-57DD-CD40-8828-E413216B4186}"/>
                </a:ext>
              </a:extLst>
            </p:cNvPr>
            <p:cNvSpPr>
              <a:spLocks noChangeArrowheads="1"/>
            </p:cNvSpPr>
            <p:nvPr/>
          </p:nvSpPr>
          <p:spPr bwMode="auto">
            <a:xfrm>
              <a:off x="9487103" y="10887544"/>
              <a:ext cx="1483355" cy="864091"/>
            </a:xfrm>
            <a:custGeom>
              <a:avLst/>
              <a:gdLst>
                <a:gd name="T0" fmla="*/ 1170 w 2273"/>
                <a:gd name="T1" fmla="*/ 17 h 1323"/>
                <a:gd name="T2" fmla="*/ 2034 w 2273"/>
                <a:gd name="T3" fmla="*/ 516 h 1323"/>
                <a:gd name="T4" fmla="*/ 2272 w 2273"/>
                <a:gd name="T5" fmla="*/ 449 h 1323"/>
                <a:gd name="T6" fmla="*/ 2272 w 2273"/>
                <a:gd name="T7" fmla="*/ 687 h 1323"/>
                <a:gd name="T8" fmla="*/ 2272 w 2273"/>
                <a:gd name="T9" fmla="*/ 687 h 1323"/>
                <a:gd name="T10" fmla="*/ 2232 w 2273"/>
                <a:gd name="T11" fmla="*/ 744 h 1323"/>
                <a:gd name="T12" fmla="*/ 1257 w 2273"/>
                <a:gd name="T13" fmla="*/ 1307 h 1323"/>
                <a:gd name="T14" fmla="*/ 1254 w 2273"/>
                <a:gd name="T15" fmla="*/ 1307 h 1323"/>
                <a:gd name="T16" fmla="*/ 1254 w 2273"/>
                <a:gd name="T17" fmla="*/ 1307 h 1323"/>
                <a:gd name="T18" fmla="*/ 1180 w 2273"/>
                <a:gd name="T19" fmla="*/ 1322 h 1323"/>
                <a:gd name="T20" fmla="*/ 1180 w 2273"/>
                <a:gd name="T21" fmla="*/ 1322 h 1323"/>
                <a:gd name="T22" fmla="*/ 1106 w 2273"/>
                <a:gd name="T23" fmla="*/ 1307 h 1323"/>
                <a:gd name="T24" fmla="*/ 1104 w 2273"/>
                <a:gd name="T25" fmla="*/ 1307 h 1323"/>
                <a:gd name="T26" fmla="*/ 1099 w 2273"/>
                <a:gd name="T27" fmla="*/ 1304 h 1323"/>
                <a:gd name="T28" fmla="*/ 1099 w 2273"/>
                <a:gd name="T29" fmla="*/ 1304 h 1323"/>
                <a:gd name="T30" fmla="*/ 1088 w 2273"/>
                <a:gd name="T31" fmla="*/ 1297 h 1323"/>
                <a:gd name="T32" fmla="*/ 39 w 2273"/>
                <a:gd name="T33" fmla="*/ 692 h 1323"/>
                <a:gd name="T34" fmla="*/ 39 w 2273"/>
                <a:gd name="T35" fmla="*/ 691 h 1323"/>
                <a:gd name="T36" fmla="*/ 39 w 2273"/>
                <a:gd name="T37" fmla="*/ 691 h 1323"/>
                <a:gd name="T38" fmla="*/ 0 w 2273"/>
                <a:gd name="T39" fmla="*/ 636 h 1323"/>
                <a:gd name="T40" fmla="*/ 0 w 2273"/>
                <a:gd name="T41" fmla="*/ 397 h 1323"/>
                <a:gd name="T42" fmla="*/ 0 w 2273"/>
                <a:gd name="T43" fmla="*/ 397 h 1323"/>
                <a:gd name="T44" fmla="*/ 230 w 2273"/>
                <a:gd name="T45" fmla="*/ 470 h 1323"/>
                <a:gd name="T46" fmla="*/ 998 w 2273"/>
                <a:gd name="T47" fmla="*/ 26 h 1323"/>
                <a:gd name="T48" fmla="*/ 998 w 2273"/>
                <a:gd name="T49" fmla="*/ 26 h 1323"/>
                <a:gd name="T50" fmla="*/ 1011 w 2273"/>
                <a:gd name="T51" fmla="*/ 18 h 1323"/>
                <a:gd name="T52" fmla="*/ 1013 w 2273"/>
                <a:gd name="T53" fmla="*/ 17 h 1323"/>
                <a:gd name="T54" fmla="*/ 1013 w 2273"/>
                <a:gd name="T55" fmla="*/ 17 h 1323"/>
                <a:gd name="T56" fmla="*/ 1013 w 2273"/>
                <a:gd name="T57" fmla="*/ 17 h 1323"/>
                <a:gd name="T58" fmla="*/ 1091 w 2273"/>
                <a:gd name="T59" fmla="*/ 0 h 1323"/>
                <a:gd name="T60" fmla="*/ 1091 w 2273"/>
                <a:gd name="T61" fmla="*/ 0 h 1323"/>
                <a:gd name="T62" fmla="*/ 1169 w 2273"/>
                <a:gd name="T63" fmla="*/ 17 h 1323"/>
                <a:gd name="T64" fmla="*/ 1170 w 2273"/>
                <a:gd name="T65" fmla="*/ 17 h 1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3" h="1323">
                  <a:moveTo>
                    <a:pt x="1170" y="17"/>
                  </a:moveTo>
                  <a:lnTo>
                    <a:pt x="2034" y="516"/>
                  </a:lnTo>
                  <a:lnTo>
                    <a:pt x="2272" y="449"/>
                  </a:lnTo>
                  <a:lnTo>
                    <a:pt x="2272" y="687"/>
                  </a:lnTo>
                  <a:lnTo>
                    <a:pt x="2272" y="687"/>
                  </a:lnTo>
                  <a:cubicBezTo>
                    <a:pt x="2272" y="709"/>
                    <a:pt x="2257" y="729"/>
                    <a:pt x="2232" y="744"/>
                  </a:cubicBezTo>
                  <a:lnTo>
                    <a:pt x="1257" y="1307"/>
                  </a:lnTo>
                  <a:lnTo>
                    <a:pt x="1254" y="1307"/>
                  </a:lnTo>
                  <a:lnTo>
                    <a:pt x="1254" y="1307"/>
                  </a:lnTo>
                  <a:cubicBezTo>
                    <a:pt x="1234" y="1316"/>
                    <a:pt x="1208" y="1322"/>
                    <a:pt x="1180" y="1322"/>
                  </a:cubicBezTo>
                  <a:lnTo>
                    <a:pt x="1180" y="1322"/>
                  </a:lnTo>
                  <a:cubicBezTo>
                    <a:pt x="1152" y="1322"/>
                    <a:pt x="1127" y="1316"/>
                    <a:pt x="1106" y="1307"/>
                  </a:cubicBezTo>
                  <a:lnTo>
                    <a:pt x="1104" y="1307"/>
                  </a:lnTo>
                  <a:lnTo>
                    <a:pt x="1099" y="1304"/>
                  </a:lnTo>
                  <a:lnTo>
                    <a:pt x="1099" y="1304"/>
                  </a:lnTo>
                  <a:cubicBezTo>
                    <a:pt x="1095" y="1302"/>
                    <a:pt x="1091" y="1300"/>
                    <a:pt x="1088" y="1297"/>
                  </a:cubicBezTo>
                  <a:lnTo>
                    <a:pt x="39" y="692"/>
                  </a:lnTo>
                  <a:lnTo>
                    <a:pt x="39" y="691"/>
                  </a:lnTo>
                  <a:lnTo>
                    <a:pt x="39" y="691"/>
                  </a:lnTo>
                  <a:cubicBezTo>
                    <a:pt x="15" y="677"/>
                    <a:pt x="0" y="658"/>
                    <a:pt x="0" y="636"/>
                  </a:cubicBezTo>
                  <a:lnTo>
                    <a:pt x="0" y="397"/>
                  </a:lnTo>
                  <a:lnTo>
                    <a:pt x="0" y="397"/>
                  </a:lnTo>
                  <a:cubicBezTo>
                    <a:pt x="0" y="397"/>
                    <a:pt x="118" y="433"/>
                    <a:pt x="230" y="470"/>
                  </a:cubicBezTo>
                  <a:lnTo>
                    <a:pt x="998" y="26"/>
                  </a:lnTo>
                  <a:lnTo>
                    <a:pt x="998" y="26"/>
                  </a:lnTo>
                  <a:cubicBezTo>
                    <a:pt x="1002" y="23"/>
                    <a:pt x="1007" y="20"/>
                    <a:pt x="1011" y="18"/>
                  </a:cubicBezTo>
                  <a:lnTo>
                    <a:pt x="1013" y="17"/>
                  </a:lnTo>
                  <a:lnTo>
                    <a:pt x="1013" y="17"/>
                  </a:lnTo>
                  <a:lnTo>
                    <a:pt x="1013" y="17"/>
                  </a:lnTo>
                  <a:cubicBezTo>
                    <a:pt x="1035" y="7"/>
                    <a:pt x="1062" y="0"/>
                    <a:pt x="1091" y="0"/>
                  </a:cubicBezTo>
                  <a:lnTo>
                    <a:pt x="1091" y="0"/>
                  </a:lnTo>
                  <a:cubicBezTo>
                    <a:pt x="1120" y="0"/>
                    <a:pt x="1147" y="7"/>
                    <a:pt x="1169" y="17"/>
                  </a:cubicBezTo>
                  <a:lnTo>
                    <a:pt x="1170" y="17"/>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7" name="Freeform 37">
              <a:extLst>
                <a:ext uri="{FF2B5EF4-FFF2-40B4-BE49-F238E27FC236}">
                  <a16:creationId xmlns:a16="http://schemas.microsoft.com/office/drawing/2014/main" id="{6772F8C9-9173-9045-BB0C-960A048CD093}"/>
                </a:ext>
              </a:extLst>
            </p:cNvPr>
            <p:cNvSpPr>
              <a:spLocks noChangeArrowheads="1"/>
            </p:cNvSpPr>
            <p:nvPr/>
          </p:nvSpPr>
          <p:spPr bwMode="auto">
            <a:xfrm>
              <a:off x="9487103" y="10734889"/>
              <a:ext cx="1483355" cy="864091"/>
            </a:xfrm>
            <a:custGeom>
              <a:avLst/>
              <a:gdLst>
                <a:gd name="T0" fmla="*/ 1170 w 2273"/>
                <a:gd name="T1" fmla="*/ 16 h 1322"/>
                <a:gd name="T2" fmla="*/ 2232 w 2273"/>
                <a:gd name="T3" fmla="*/ 629 h 1322"/>
                <a:gd name="T4" fmla="*/ 2232 w 2273"/>
                <a:gd name="T5" fmla="*/ 630 h 1322"/>
                <a:gd name="T6" fmla="*/ 2232 w 2273"/>
                <a:gd name="T7" fmla="*/ 630 h 1322"/>
                <a:gd name="T8" fmla="*/ 2272 w 2273"/>
                <a:gd name="T9" fmla="*/ 686 h 1322"/>
                <a:gd name="T10" fmla="*/ 2272 w 2273"/>
                <a:gd name="T11" fmla="*/ 686 h 1322"/>
                <a:gd name="T12" fmla="*/ 2232 w 2273"/>
                <a:gd name="T13" fmla="*/ 742 h 1322"/>
                <a:gd name="T14" fmla="*/ 1257 w 2273"/>
                <a:gd name="T15" fmla="*/ 1306 h 1322"/>
                <a:gd name="T16" fmla="*/ 1254 w 2273"/>
                <a:gd name="T17" fmla="*/ 1306 h 1322"/>
                <a:gd name="T18" fmla="*/ 1254 w 2273"/>
                <a:gd name="T19" fmla="*/ 1306 h 1322"/>
                <a:gd name="T20" fmla="*/ 1180 w 2273"/>
                <a:gd name="T21" fmla="*/ 1321 h 1322"/>
                <a:gd name="T22" fmla="*/ 1180 w 2273"/>
                <a:gd name="T23" fmla="*/ 1321 h 1322"/>
                <a:gd name="T24" fmla="*/ 1106 w 2273"/>
                <a:gd name="T25" fmla="*/ 1306 h 1322"/>
                <a:gd name="T26" fmla="*/ 1104 w 2273"/>
                <a:gd name="T27" fmla="*/ 1306 h 1322"/>
                <a:gd name="T28" fmla="*/ 1099 w 2273"/>
                <a:gd name="T29" fmla="*/ 1302 h 1322"/>
                <a:gd name="T30" fmla="*/ 1099 w 2273"/>
                <a:gd name="T31" fmla="*/ 1302 h 1322"/>
                <a:gd name="T32" fmla="*/ 1088 w 2273"/>
                <a:gd name="T33" fmla="*/ 1296 h 1322"/>
                <a:gd name="T34" fmla="*/ 39 w 2273"/>
                <a:gd name="T35" fmla="*/ 690 h 1322"/>
                <a:gd name="T36" fmla="*/ 39 w 2273"/>
                <a:gd name="T37" fmla="*/ 690 h 1322"/>
                <a:gd name="T38" fmla="*/ 39 w 2273"/>
                <a:gd name="T39" fmla="*/ 690 h 1322"/>
                <a:gd name="T40" fmla="*/ 0 w 2273"/>
                <a:gd name="T41" fmla="*/ 634 h 1322"/>
                <a:gd name="T42" fmla="*/ 0 w 2273"/>
                <a:gd name="T43" fmla="*/ 634 h 1322"/>
                <a:gd name="T44" fmla="*/ 39 w 2273"/>
                <a:gd name="T45" fmla="*/ 578 h 1322"/>
                <a:gd name="T46" fmla="*/ 998 w 2273"/>
                <a:gd name="T47" fmla="*/ 24 h 1322"/>
                <a:gd name="T48" fmla="*/ 998 w 2273"/>
                <a:gd name="T49" fmla="*/ 24 h 1322"/>
                <a:gd name="T50" fmla="*/ 1011 w 2273"/>
                <a:gd name="T51" fmla="*/ 17 h 1322"/>
                <a:gd name="T52" fmla="*/ 1013 w 2273"/>
                <a:gd name="T53" fmla="*/ 16 h 1322"/>
                <a:gd name="T54" fmla="*/ 1013 w 2273"/>
                <a:gd name="T55" fmla="*/ 16 h 1322"/>
                <a:gd name="T56" fmla="*/ 1013 w 2273"/>
                <a:gd name="T57" fmla="*/ 16 h 1322"/>
                <a:gd name="T58" fmla="*/ 1091 w 2273"/>
                <a:gd name="T59" fmla="*/ 0 h 1322"/>
                <a:gd name="T60" fmla="*/ 1091 w 2273"/>
                <a:gd name="T61" fmla="*/ 0 h 1322"/>
                <a:gd name="T62" fmla="*/ 1169 w 2273"/>
                <a:gd name="T63" fmla="*/ 16 h 1322"/>
                <a:gd name="T64" fmla="*/ 1170 w 2273"/>
                <a:gd name="T65" fmla="*/ 16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3" h="1322">
                  <a:moveTo>
                    <a:pt x="1170" y="16"/>
                  </a:moveTo>
                  <a:lnTo>
                    <a:pt x="2232" y="629"/>
                  </a:lnTo>
                  <a:lnTo>
                    <a:pt x="2232" y="630"/>
                  </a:lnTo>
                  <a:lnTo>
                    <a:pt x="2232" y="630"/>
                  </a:lnTo>
                  <a:cubicBezTo>
                    <a:pt x="2257" y="643"/>
                    <a:pt x="2272" y="664"/>
                    <a:pt x="2272" y="686"/>
                  </a:cubicBezTo>
                  <a:lnTo>
                    <a:pt x="2272" y="686"/>
                  </a:lnTo>
                  <a:cubicBezTo>
                    <a:pt x="2272" y="708"/>
                    <a:pt x="2257" y="728"/>
                    <a:pt x="2232" y="742"/>
                  </a:cubicBezTo>
                  <a:lnTo>
                    <a:pt x="1257" y="1306"/>
                  </a:lnTo>
                  <a:lnTo>
                    <a:pt x="1254" y="1306"/>
                  </a:lnTo>
                  <a:lnTo>
                    <a:pt x="1254" y="1306"/>
                  </a:lnTo>
                  <a:cubicBezTo>
                    <a:pt x="1234" y="1315"/>
                    <a:pt x="1208" y="1321"/>
                    <a:pt x="1180" y="1321"/>
                  </a:cubicBezTo>
                  <a:lnTo>
                    <a:pt x="1180" y="1321"/>
                  </a:lnTo>
                  <a:cubicBezTo>
                    <a:pt x="1152" y="1321"/>
                    <a:pt x="1127" y="1315"/>
                    <a:pt x="1106" y="1306"/>
                  </a:cubicBezTo>
                  <a:lnTo>
                    <a:pt x="1104" y="1306"/>
                  </a:lnTo>
                  <a:lnTo>
                    <a:pt x="1099" y="1302"/>
                  </a:lnTo>
                  <a:lnTo>
                    <a:pt x="1099" y="1302"/>
                  </a:lnTo>
                  <a:cubicBezTo>
                    <a:pt x="1095" y="1301"/>
                    <a:pt x="1091" y="1298"/>
                    <a:pt x="1088" y="1296"/>
                  </a:cubicBezTo>
                  <a:lnTo>
                    <a:pt x="39" y="690"/>
                  </a:lnTo>
                  <a:lnTo>
                    <a:pt x="39" y="690"/>
                  </a:lnTo>
                  <a:lnTo>
                    <a:pt x="39" y="690"/>
                  </a:lnTo>
                  <a:cubicBezTo>
                    <a:pt x="15" y="676"/>
                    <a:pt x="0" y="656"/>
                    <a:pt x="0" y="634"/>
                  </a:cubicBezTo>
                  <a:lnTo>
                    <a:pt x="0" y="634"/>
                  </a:lnTo>
                  <a:cubicBezTo>
                    <a:pt x="0" y="612"/>
                    <a:pt x="15" y="592"/>
                    <a:pt x="39" y="578"/>
                  </a:cubicBezTo>
                  <a:lnTo>
                    <a:pt x="998" y="24"/>
                  </a:lnTo>
                  <a:lnTo>
                    <a:pt x="998" y="24"/>
                  </a:lnTo>
                  <a:cubicBezTo>
                    <a:pt x="1002" y="22"/>
                    <a:pt x="1007" y="19"/>
                    <a:pt x="1011" y="17"/>
                  </a:cubicBezTo>
                  <a:lnTo>
                    <a:pt x="1013" y="16"/>
                  </a:lnTo>
                  <a:lnTo>
                    <a:pt x="1013" y="16"/>
                  </a:lnTo>
                  <a:lnTo>
                    <a:pt x="1013" y="16"/>
                  </a:lnTo>
                  <a:cubicBezTo>
                    <a:pt x="1035" y="5"/>
                    <a:pt x="1062" y="0"/>
                    <a:pt x="1091" y="0"/>
                  </a:cubicBezTo>
                  <a:lnTo>
                    <a:pt x="1091" y="0"/>
                  </a:lnTo>
                  <a:cubicBezTo>
                    <a:pt x="1120" y="0"/>
                    <a:pt x="1147" y="5"/>
                    <a:pt x="1169" y="16"/>
                  </a:cubicBezTo>
                  <a:lnTo>
                    <a:pt x="1170" y="16"/>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8" name="Freeform 38">
              <a:extLst>
                <a:ext uri="{FF2B5EF4-FFF2-40B4-BE49-F238E27FC236}">
                  <a16:creationId xmlns:a16="http://schemas.microsoft.com/office/drawing/2014/main" id="{444D00F8-0DE6-5F47-963A-CB7F71B1A940}"/>
                </a:ext>
              </a:extLst>
            </p:cNvPr>
            <p:cNvSpPr>
              <a:spLocks noChangeArrowheads="1"/>
            </p:cNvSpPr>
            <p:nvPr/>
          </p:nvSpPr>
          <p:spPr bwMode="auto">
            <a:xfrm>
              <a:off x="12275236" y="9153603"/>
              <a:ext cx="1575525" cy="915936"/>
            </a:xfrm>
            <a:custGeom>
              <a:avLst/>
              <a:gdLst>
                <a:gd name="T0" fmla="*/ 1243 w 2413"/>
                <a:gd name="T1" fmla="*/ 18 h 1403"/>
                <a:gd name="T2" fmla="*/ 2159 w 2413"/>
                <a:gd name="T3" fmla="*/ 547 h 1403"/>
                <a:gd name="T4" fmla="*/ 2412 w 2413"/>
                <a:gd name="T5" fmla="*/ 476 h 1403"/>
                <a:gd name="T6" fmla="*/ 2412 w 2413"/>
                <a:gd name="T7" fmla="*/ 728 h 1403"/>
                <a:gd name="T8" fmla="*/ 2412 w 2413"/>
                <a:gd name="T9" fmla="*/ 728 h 1403"/>
                <a:gd name="T10" fmla="*/ 2370 w 2413"/>
                <a:gd name="T11" fmla="*/ 788 h 1403"/>
                <a:gd name="T12" fmla="*/ 1335 w 2413"/>
                <a:gd name="T13" fmla="*/ 1386 h 1403"/>
                <a:gd name="T14" fmla="*/ 1332 w 2413"/>
                <a:gd name="T15" fmla="*/ 1386 h 1403"/>
                <a:gd name="T16" fmla="*/ 1332 w 2413"/>
                <a:gd name="T17" fmla="*/ 1386 h 1403"/>
                <a:gd name="T18" fmla="*/ 1253 w 2413"/>
                <a:gd name="T19" fmla="*/ 1402 h 1403"/>
                <a:gd name="T20" fmla="*/ 1253 w 2413"/>
                <a:gd name="T21" fmla="*/ 1402 h 1403"/>
                <a:gd name="T22" fmla="*/ 1174 w 2413"/>
                <a:gd name="T23" fmla="*/ 1386 h 1403"/>
                <a:gd name="T24" fmla="*/ 1173 w 2413"/>
                <a:gd name="T25" fmla="*/ 1386 h 1403"/>
                <a:gd name="T26" fmla="*/ 1167 w 2413"/>
                <a:gd name="T27" fmla="*/ 1383 h 1403"/>
                <a:gd name="T28" fmla="*/ 1167 w 2413"/>
                <a:gd name="T29" fmla="*/ 1383 h 1403"/>
                <a:gd name="T30" fmla="*/ 1156 w 2413"/>
                <a:gd name="T31" fmla="*/ 1376 h 1403"/>
                <a:gd name="T32" fmla="*/ 43 w 2413"/>
                <a:gd name="T33" fmla="*/ 734 h 1403"/>
                <a:gd name="T34" fmla="*/ 43 w 2413"/>
                <a:gd name="T35" fmla="*/ 733 h 1403"/>
                <a:gd name="T36" fmla="*/ 43 w 2413"/>
                <a:gd name="T37" fmla="*/ 733 h 1403"/>
                <a:gd name="T38" fmla="*/ 0 w 2413"/>
                <a:gd name="T39" fmla="*/ 674 h 1403"/>
                <a:gd name="T40" fmla="*/ 0 w 2413"/>
                <a:gd name="T41" fmla="*/ 421 h 1403"/>
                <a:gd name="T42" fmla="*/ 0 w 2413"/>
                <a:gd name="T43" fmla="*/ 421 h 1403"/>
                <a:gd name="T44" fmla="*/ 245 w 2413"/>
                <a:gd name="T45" fmla="*/ 498 h 1403"/>
                <a:gd name="T46" fmla="*/ 1060 w 2413"/>
                <a:gd name="T47" fmla="*/ 27 h 1403"/>
                <a:gd name="T48" fmla="*/ 1060 w 2413"/>
                <a:gd name="T49" fmla="*/ 27 h 1403"/>
                <a:gd name="T50" fmla="*/ 1073 w 2413"/>
                <a:gd name="T51" fmla="*/ 19 h 1403"/>
                <a:gd name="T52" fmla="*/ 1076 w 2413"/>
                <a:gd name="T53" fmla="*/ 18 h 1403"/>
                <a:gd name="T54" fmla="*/ 1076 w 2413"/>
                <a:gd name="T55" fmla="*/ 18 h 1403"/>
                <a:gd name="T56" fmla="*/ 1076 w 2413"/>
                <a:gd name="T57" fmla="*/ 18 h 1403"/>
                <a:gd name="T58" fmla="*/ 1158 w 2413"/>
                <a:gd name="T59" fmla="*/ 0 h 1403"/>
                <a:gd name="T60" fmla="*/ 1158 w 2413"/>
                <a:gd name="T61" fmla="*/ 0 h 1403"/>
                <a:gd name="T62" fmla="*/ 1241 w 2413"/>
                <a:gd name="T63" fmla="*/ 18 h 1403"/>
                <a:gd name="T64" fmla="*/ 1243 w 2413"/>
                <a:gd name="T65" fmla="*/ 18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13" h="1403">
                  <a:moveTo>
                    <a:pt x="1243" y="18"/>
                  </a:moveTo>
                  <a:lnTo>
                    <a:pt x="2159" y="547"/>
                  </a:lnTo>
                  <a:lnTo>
                    <a:pt x="2412" y="476"/>
                  </a:lnTo>
                  <a:lnTo>
                    <a:pt x="2412" y="728"/>
                  </a:lnTo>
                  <a:lnTo>
                    <a:pt x="2412" y="728"/>
                  </a:lnTo>
                  <a:cubicBezTo>
                    <a:pt x="2412" y="752"/>
                    <a:pt x="2396" y="773"/>
                    <a:pt x="2370" y="788"/>
                  </a:cubicBezTo>
                  <a:lnTo>
                    <a:pt x="1335" y="1386"/>
                  </a:lnTo>
                  <a:lnTo>
                    <a:pt x="1332" y="1386"/>
                  </a:lnTo>
                  <a:lnTo>
                    <a:pt x="1332" y="1386"/>
                  </a:lnTo>
                  <a:cubicBezTo>
                    <a:pt x="1310" y="1396"/>
                    <a:pt x="1282" y="1402"/>
                    <a:pt x="1253" y="1402"/>
                  </a:cubicBezTo>
                  <a:lnTo>
                    <a:pt x="1253" y="1402"/>
                  </a:lnTo>
                  <a:cubicBezTo>
                    <a:pt x="1224" y="1402"/>
                    <a:pt x="1196" y="1396"/>
                    <a:pt x="1174" y="1386"/>
                  </a:cubicBezTo>
                  <a:lnTo>
                    <a:pt x="1173" y="1386"/>
                  </a:lnTo>
                  <a:lnTo>
                    <a:pt x="1167" y="1383"/>
                  </a:lnTo>
                  <a:lnTo>
                    <a:pt x="1167" y="1383"/>
                  </a:lnTo>
                  <a:cubicBezTo>
                    <a:pt x="1163" y="1381"/>
                    <a:pt x="1159" y="1379"/>
                    <a:pt x="1156" y="1376"/>
                  </a:cubicBezTo>
                  <a:lnTo>
                    <a:pt x="43" y="734"/>
                  </a:lnTo>
                  <a:lnTo>
                    <a:pt x="43" y="733"/>
                  </a:lnTo>
                  <a:lnTo>
                    <a:pt x="43" y="733"/>
                  </a:lnTo>
                  <a:cubicBezTo>
                    <a:pt x="17" y="718"/>
                    <a:pt x="0" y="697"/>
                    <a:pt x="0" y="674"/>
                  </a:cubicBezTo>
                  <a:lnTo>
                    <a:pt x="0" y="421"/>
                  </a:lnTo>
                  <a:lnTo>
                    <a:pt x="0" y="421"/>
                  </a:lnTo>
                  <a:cubicBezTo>
                    <a:pt x="0" y="421"/>
                    <a:pt x="126" y="459"/>
                    <a:pt x="245" y="498"/>
                  </a:cubicBezTo>
                  <a:lnTo>
                    <a:pt x="1060" y="27"/>
                  </a:lnTo>
                  <a:lnTo>
                    <a:pt x="1060" y="27"/>
                  </a:lnTo>
                  <a:cubicBezTo>
                    <a:pt x="1064" y="23"/>
                    <a:pt x="1069" y="21"/>
                    <a:pt x="1073" y="19"/>
                  </a:cubicBezTo>
                  <a:lnTo>
                    <a:pt x="1076" y="18"/>
                  </a:lnTo>
                  <a:lnTo>
                    <a:pt x="1076" y="18"/>
                  </a:lnTo>
                  <a:lnTo>
                    <a:pt x="1076" y="18"/>
                  </a:lnTo>
                  <a:cubicBezTo>
                    <a:pt x="1099" y="7"/>
                    <a:pt x="1127" y="0"/>
                    <a:pt x="1158" y="0"/>
                  </a:cubicBezTo>
                  <a:lnTo>
                    <a:pt x="1158" y="0"/>
                  </a:lnTo>
                  <a:cubicBezTo>
                    <a:pt x="1190" y="0"/>
                    <a:pt x="1218" y="7"/>
                    <a:pt x="1241" y="18"/>
                  </a:cubicBezTo>
                  <a:lnTo>
                    <a:pt x="1243" y="18"/>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29" name="Freeform 39">
              <a:extLst>
                <a:ext uri="{FF2B5EF4-FFF2-40B4-BE49-F238E27FC236}">
                  <a16:creationId xmlns:a16="http://schemas.microsoft.com/office/drawing/2014/main" id="{70DDD04F-4BB9-9C4E-B2BD-777A8CE9B431}"/>
                </a:ext>
              </a:extLst>
            </p:cNvPr>
            <p:cNvSpPr>
              <a:spLocks noChangeArrowheads="1"/>
            </p:cNvSpPr>
            <p:nvPr/>
          </p:nvSpPr>
          <p:spPr bwMode="auto">
            <a:xfrm>
              <a:off x="9896107" y="10936511"/>
              <a:ext cx="636546" cy="455088"/>
            </a:xfrm>
            <a:custGeom>
              <a:avLst/>
              <a:gdLst>
                <a:gd name="T0" fmla="*/ 475 w 974"/>
                <a:gd name="T1" fmla="*/ 164 h 696"/>
                <a:gd name="T2" fmla="*/ 228 w 974"/>
                <a:gd name="T3" fmla="*/ 360 h 696"/>
                <a:gd name="T4" fmla="*/ 498 w 974"/>
                <a:gd name="T5" fmla="*/ 531 h 696"/>
                <a:gd name="T6" fmla="*/ 745 w 974"/>
                <a:gd name="T7" fmla="*/ 335 h 696"/>
                <a:gd name="T8" fmla="*/ 529 w 974"/>
                <a:gd name="T9" fmla="*/ 0 h 696"/>
                <a:gd name="T10" fmla="*/ 402 w 974"/>
                <a:gd name="T11" fmla="*/ 6 h 696"/>
                <a:gd name="T12" fmla="*/ 375 w 974"/>
                <a:gd name="T13" fmla="*/ 70 h 696"/>
                <a:gd name="T14" fmla="*/ 258 w 974"/>
                <a:gd name="T15" fmla="*/ 111 h 696"/>
                <a:gd name="T16" fmla="*/ 216 w 974"/>
                <a:gd name="T17" fmla="*/ 84 h 696"/>
                <a:gd name="T18" fmla="*/ 87 w 974"/>
                <a:gd name="T19" fmla="*/ 155 h 696"/>
                <a:gd name="T20" fmla="*/ 89 w 974"/>
                <a:gd name="T21" fmla="*/ 185 h 696"/>
                <a:gd name="T22" fmla="*/ 132 w 974"/>
                <a:gd name="T23" fmla="*/ 212 h 696"/>
                <a:gd name="T24" fmla="*/ 30 w 974"/>
                <a:gd name="T25" fmla="*/ 302 h 696"/>
                <a:gd name="T26" fmla="*/ 1 w 974"/>
                <a:gd name="T27" fmla="*/ 325 h 696"/>
                <a:gd name="T28" fmla="*/ 7 w 974"/>
                <a:gd name="T29" fmla="*/ 416 h 696"/>
                <a:gd name="T30" fmla="*/ 95 w 974"/>
                <a:gd name="T31" fmla="*/ 433 h 696"/>
                <a:gd name="T32" fmla="*/ 150 w 974"/>
                <a:gd name="T33" fmla="*/ 516 h 696"/>
                <a:gd name="T34" fmla="*/ 112 w 974"/>
                <a:gd name="T35" fmla="*/ 546 h 696"/>
                <a:gd name="T36" fmla="*/ 207 w 974"/>
                <a:gd name="T37" fmla="*/ 637 h 696"/>
                <a:gd name="T38" fmla="*/ 250 w 974"/>
                <a:gd name="T39" fmla="*/ 635 h 696"/>
                <a:gd name="T40" fmla="*/ 289 w 974"/>
                <a:gd name="T41" fmla="*/ 604 h 696"/>
                <a:gd name="T42" fmla="*/ 413 w 974"/>
                <a:gd name="T43" fmla="*/ 674 h 696"/>
                <a:gd name="T44" fmla="*/ 444 w 974"/>
                <a:gd name="T45" fmla="*/ 694 h 696"/>
                <a:gd name="T46" fmla="*/ 571 w 974"/>
                <a:gd name="T47" fmla="*/ 688 h 696"/>
                <a:gd name="T48" fmla="*/ 598 w 974"/>
                <a:gd name="T49" fmla="*/ 624 h 696"/>
                <a:gd name="T50" fmla="*/ 715 w 974"/>
                <a:gd name="T51" fmla="*/ 584 h 696"/>
                <a:gd name="T52" fmla="*/ 757 w 974"/>
                <a:gd name="T53" fmla="*/ 610 h 696"/>
                <a:gd name="T54" fmla="*/ 885 w 974"/>
                <a:gd name="T55" fmla="*/ 540 h 696"/>
                <a:gd name="T56" fmla="*/ 884 w 974"/>
                <a:gd name="T57" fmla="*/ 509 h 696"/>
                <a:gd name="T58" fmla="*/ 842 w 974"/>
                <a:gd name="T59" fmla="*/ 483 h 696"/>
                <a:gd name="T60" fmla="*/ 943 w 974"/>
                <a:gd name="T61" fmla="*/ 392 h 696"/>
                <a:gd name="T62" fmla="*/ 972 w 974"/>
                <a:gd name="T63" fmla="*/ 370 h 696"/>
                <a:gd name="T64" fmla="*/ 967 w 974"/>
                <a:gd name="T65" fmla="*/ 279 h 696"/>
                <a:gd name="T66" fmla="*/ 878 w 974"/>
                <a:gd name="T67" fmla="*/ 261 h 696"/>
                <a:gd name="T68" fmla="*/ 823 w 974"/>
                <a:gd name="T69" fmla="*/ 179 h 696"/>
                <a:gd name="T70" fmla="*/ 862 w 974"/>
                <a:gd name="T71" fmla="*/ 148 h 696"/>
                <a:gd name="T72" fmla="*/ 766 w 974"/>
                <a:gd name="T73" fmla="*/ 58 h 696"/>
                <a:gd name="T74" fmla="*/ 723 w 974"/>
                <a:gd name="T75" fmla="*/ 59 h 696"/>
                <a:gd name="T76" fmla="*/ 685 w 974"/>
                <a:gd name="T77" fmla="*/ 91 h 696"/>
                <a:gd name="T78" fmla="*/ 561 w 974"/>
                <a:gd name="T79" fmla="*/ 20 h 696"/>
                <a:gd name="T80" fmla="*/ 529 w 974"/>
                <a:gd name="T81"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696">
                  <a:moveTo>
                    <a:pt x="475" y="164"/>
                  </a:moveTo>
                  <a:lnTo>
                    <a:pt x="475" y="164"/>
                  </a:lnTo>
                  <a:cubicBezTo>
                    <a:pt x="333" y="170"/>
                    <a:pt x="223" y="258"/>
                    <a:pt x="228" y="360"/>
                  </a:cubicBezTo>
                  <a:lnTo>
                    <a:pt x="228" y="360"/>
                  </a:lnTo>
                  <a:cubicBezTo>
                    <a:pt x="235" y="461"/>
                    <a:pt x="355" y="538"/>
                    <a:pt x="498" y="531"/>
                  </a:cubicBezTo>
                  <a:lnTo>
                    <a:pt x="498" y="531"/>
                  </a:lnTo>
                  <a:cubicBezTo>
                    <a:pt x="640" y="525"/>
                    <a:pt x="751" y="437"/>
                    <a:pt x="745" y="335"/>
                  </a:cubicBezTo>
                  <a:lnTo>
                    <a:pt x="745" y="335"/>
                  </a:lnTo>
                  <a:cubicBezTo>
                    <a:pt x="738" y="233"/>
                    <a:pt x="617" y="156"/>
                    <a:pt x="475" y="164"/>
                  </a:cubicBezTo>
                  <a:close/>
                  <a:moveTo>
                    <a:pt x="529" y="0"/>
                  </a:moveTo>
                  <a:lnTo>
                    <a:pt x="402" y="6"/>
                  </a:lnTo>
                  <a:lnTo>
                    <a:pt x="402" y="6"/>
                  </a:lnTo>
                  <a:cubicBezTo>
                    <a:pt x="385" y="7"/>
                    <a:pt x="372" y="17"/>
                    <a:pt x="373" y="29"/>
                  </a:cubicBezTo>
                  <a:lnTo>
                    <a:pt x="375" y="70"/>
                  </a:lnTo>
                  <a:lnTo>
                    <a:pt x="375" y="70"/>
                  </a:lnTo>
                  <a:cubicBezTo>
                    <a:pt x="333" y="79"/>
                    <a:pt x="294" y="93"/>
                    <a:pt x="258" y="111"/>
                  </a:cubicBezTo>
                  <a:lnTo>
                    <a:pt x="216" y="84"/>
                  </a:lnTo>
                  <a:lnTo>
                    <a:pt x="216" y="84"/>
                  </a:lnTo>
                  <a:cubicBezTo>
                    <a:pt x="204" y="76"/>
                    <a:pt x="184" y="77"/>
                    <a:pt x="173" y="86"/>
                  </a:cubicBezTo>
                  <a:lnTo>
                    <a:pt x="87" y="155"/>
                  </a:lnTo>
                  <a:lnTo>
                    <a:pt x="87" y="155"/>
                  </a:lnTo>
                  <a:cubicBezTo>
                    <a:pt x="76" y="164"/>
                    <a:pt x="77" y="177"/>
                    <a:pt x="89" y="185"/>
                  </a:cubicBezTo>
                  <a:lnTo>
                    <a:pt x="132" y="212"/>
                  </a:lnTo>
                  <a:lnTo>
                    <a:pt x="132" y="212"/>
                  </a:lnTo>
                  <a:cubicBezTo>
                    <a:pt x="110" y="239"/>
                    <a:pt x="95" y="268"/>
                    <a:pt x="87" y="299"/>
                  </a:cubicBezTo>
                  <a:lnTo>
                    <a:pt x="30" y="302"/>
                  </a:lnTo>
                  <a:lnTo>
                    <a:pt x="30" y="302"/>
                  </a:lnTo>
                  <a:cubicBezTo>
                    <a:pt x="13" y="303"/>
                    <a:pt x="0" y="313"/>
                    <a:pt x="1" y="325"/>
                  </a:cubicBezTo>
                  <a:lnTo>
                    <a:pt x="7" y="416"/>
                  </a:lnTo>
                  <a:lnTo>
                    <a:pt x="7" y="416"/>
                  </a:lnTo>
                  <a:cubicBezTo>
                    <a:pt x="8" y="428"/>
                    <a:pt x="22" y="437"/>
                    <a:pt x="38" y="436"/>
                  </a:cubicBezTo>
                  <a:lnTo>
                    <a:pt x="95" y="433"/>
                  </a:lnTo>
                  <a:lnTo>
                    <a:pt x="95" y="433"/>
                  </a:lnTo>
                  <a:cubicBezTo>
                    <a:pt x="107" y="463"/>
                    <a:pt x="126" y="491"/>
                    <a:pt x="150" y="516"/>
                  </a:cubicBezTo>
                  <a:lnTo>
                    <a:pt x="112" y="546"/>
                  </a:lnTo>
                  <a:lnTo>
                    <a:pt x="112" y="546"/>
                  </a:lnTo>
                  <a:cubicBezTo>
                    <a:pt x="101" y="555"/>
                    <a:pt x="101" y="569"/>
                    <a:pt x="113" y="577"/>
                  </a:cubicBezTo>
                  <a:lnTo>
                    <a:pt x="207" y="637"/>
                  </a:lnTo>
                  <a:lnTo>
                    <a:pt x="207" y="637"/>
                  </a:lnTo>
                  <a:cubicBezTo>
                    <a:pt x="220" y="644"/>
                    <a:pt x="239" y="643"/>
                    <a:pt x="250" y="635"/>
                  </a:cubicBezTo>
                  <a:lnTo>
                    <a:pt x="289" y="604"/>
                  </a:lnTo>
                  <a:lnTo>
                    <a:pt x="289" y="604"/>
                  </a:lnTo>
                  <a:cubicBezTo>
                    <a:pt x="326" y="619"/>
                    <a:pt x="367" y="629"/>
                    <a:pt x="410" y="634"/>
                  </a:cubicBezTo>
                  <a:lnTo>
                    <a:pt x="413" y="674"/>
                  </a:lnTo>
                  <a:lnTo>
                    <a:pt x="413" y="674"/>
                  </a:lnTo>
                  <a:cubicBezTo>
                    <a:pt x="414" y="686"/>
                    <a:pt x="427" y="695"/>
                    <a:pt x="444" y="694"/>
                  </a:cubicBezTo>
                  <a:lnTo>
                    <a:pt x="571" y="688"/>
                  </a:lnTo>
                  <a:lnTo>
                    <a:pt x="571" y="688"/>
                  </a:lnTo>
                  <a:cubicBezTo>
                    <a:pt x="588" y="688"/>
                    <a:pt x="601" y="677"/>
                    <a:pt x="600" y="665"/>
                  </a:cubicBezTo>
                  <a:lnTo>
                    <a:pt x="598" y="624"/>
                  </a:lnTo>
                  <a:lnTo>
                    <a:pt x="598" y="624"/>
                  </a:lnTo>
                  <a:cubicBezTo>
                    <a:pt x="640" y="616"/>
                    <a:pt x="680" y="602"/>
                    <a:pt x="715" y="584"/>
                  </a:cubicBezTo>
                  <a:lnTo>
                    <a:pt x="757" y="610"/>
                  </a:lnTo>
                  <a:lnTo>
                    <a:pt x="757" y="610"/>
                  </a:lnTo>
                  <a:cubicBezTo>
                    <a:pt x="769" y="619"/>
                    <a:pt x="789" y="617"/>
                    <a:pt x="800" y="609"/>
                  </a:cubicBezTo>
                  <a:lnTo>
                    <a:pt x="885" y="540"/>
                  </a:lnTo>
                  <a:lnTo>
                    <a:pt x="885" y="540"/>
                  </a:lnTo>
                  <a:cubicBezTo>
                    <a:pt x="897" y="531"/>
                    <a:pt x="896" y="518"/>
                    <a:pt x="884" y="509"/>
                  </a:cubicBezTo>
                  <a:lnTo>
                    <a:pt x="842" y="483"/>
                  </a:lnTo>
                  <a:lnTo>
                    <a:pt x="842" y="483"/>
                  </a:lnTo>
                  <a:cubicBezTo>
                    <a:pt x="863" y="456"/>
                    <a:pt x="878" y="427"/>
                    <a:pt x="886" y="395"/>
                  </a:cubicBezTo>
                  <a:lnTo>
                    <a:pt x="943" y="392"/>
                  </a:lnTo>
                  <a:lnTo>
                    <a:pt x="943" y="392"/>
                  </a:lnTo>
                  <a:cubicBezTo>
                    <a:pt x="960" y="392"/>
                    <a:pt x="973" y="381"/>
                    <a:pt x="972" y="370"/>
                  </a:cubicBezTo>
                  <a:lnTo>
                    <a:pt x="967" y="279"/>
                  </a:lnTo>
                  <a:lnTo>
                    <a:pt x="967" y="279"/>
                  </a:lnTo>
                  <a:cubicBezTo>
                    <a:pt x="965" y="267"/>
                    <a:pt x="951" y="258"/>
                    <a:pt x="935" y="259"/>
                  </a:cubicBezTo>
                  <a:lnTo>
                    <a:pt x="878" y="261"/>
                  </a:lnTo>
                  <a:lnTo>
                    <a:pt x="878" y="261"/>
                  </a:lnTo>
                  <a:cubicBezTo>
                    <a:pt x="866" y="231"/>
                    <a:pt x="847" y="203"/>
                    <a:pt x="823" y="179"/>
                  </a:cubicBezTo>
                  <a:lnTo>
                    <a:pt x="862" y="148"/>
                  </a:lnTo>
                  <a:lnTo>
                    <a:pt x="862" y="148"/>
                  </a:lnTo>
                  <a:cubicBezTo>
                    <a:pt x="873" y="139"/>
                    <a:pt x="872" y="125"/>
                    <a:pt x="860" y="118"/>
                  </a:cubicBezTo>
                  <a:lnTo>
                    <a:pt x="766" y="58"/>
                  </a:lnTo>
                  <a:lnTo>
                    <a:pt x="766" y="58"/>
                  </a:lnTo>
                  <a:cubicBezTo>
                    <a:pt x="753" y="49"/>
                    <a:pt x="735" y="51"/>
                    <a:pt x="723" y="59"/>
                  </a:cubicBezTo>
                  <a:lnTo>
                    <a:pt x="685" y="91"/>
                  </a:lnTo>
                  <a:lnTo>
                    <a:pt x="685" y="91"/>
                  </a:lnTo>
                  <a:cubicBezTo>
                    <a:pt x="647" y="76"/>
                    <a:pt x="607" y="66"/>
                    <a:pt x="563" y="61"/>
                  </a:cubicBezTo>
                  <a:lnTo>
                    <a:pt x="561" y="20"/>
                  </a:lnTo>
                  <a:lnTo>
                    <a:pt x="561" y="20"/>
                  </a:lnTo>
                  <a:cubicBezTo>
                    <a:pt x="560" y="8"/>
                    <a:pt x="546" y="0"/>
                    <a:pt x="529"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 name="Freeform 40">
              <a:extLst>
                <a:ext uri="{FF2B5EF4-FFF2-40B4-BE49-F238E27FC236}">
                  <a16:creationId xmlns:a16="http://schemas.microsoft.com/office/drawing/2014/main" id="{ED263211-E97C-A544-B352-7A1F75E5BAD5}"/>
                </a:ext>
              </a:extLst>
            </p:cNvPr>
            <p:cNvSpPr>
              <a:spLocks noChangeArrowheads="1"/>
            </p:cNvSpPr>
            <p:nvPr/>
          </p:nvSpPr>
          <p:spPr bwMode="auto">
            <a:xfrm>
              <a:off x="12272356" y="9101757"/>
              <a:ext cx="1575526" cy="915936"/>
            </a:xfrm>
            <a:custGeom>
              <a:avLst/>
              <a:gdLst>
                <a:gd name="T0" fmla="*/ 1242 w 2413"/>
                <a:gd name="T1" fmla="*/ 18 h 1402"/>
                <a:gd name="T2" fmla="*/ 2159 w 2413"/>
                <a:gd name="T3" fmla="*/ 547 h 1402"/>
                <a:gd name="T4" fmla="*/ 2412 w 2413"/>
                <a:gd name="T5" fmla="*/ 476 h 1402"/>
                <a:gd name="T6" fmla="*/ 2412 w 2413"/>
                <a:gd name="T7" fmla="*/ 728 h 1402"/>
                <a:gd name="T8" fmla="*/ 2412 w 2413"/>
                <a:gd name="T9" fmla="*/ 728 h 1402"/>
                <a:gd name="T10" fmla="*/ 2370 w 2413"/>
                <a:gd name="T11" fmla="*/ 788 h 1402"/>
                <a:gd name="T12" fmla="*/ 1334 w 2413"/>
                <a:gd name="T13" fmla="*/ 1386 h 1402"/>
                <a:gd name="T14" fmla="*/ 1331 w 2413"/>
                <a:gd name="T15" fmla="*/ 1386 h 1402"/>
                <a:gd name="T16" fmla="*/ 1331 w 2413"/>
                <a:gd name="T17" fmla="*/ 1386 h 1402"/>
                <a:gd name="T18" fmla="*/ 1252 w 2413"/>
                <a:gd name="T19" fmla="*/ 1401 h 1402"/>
                <a:gd name="T20" fmla="*/ 1252 w 2413"/>
                <a:gd name="T21" fmla="*/ 1401 h 1402"/>
                <a:gd name="T22" fmla="*/ 1174 w 2413"/>
                <a:gd name="T23" fmla="*/ 1386 h 1402"/>
                <a:gd name="T24" fmla="*/ 1172 w 2413"/>
                <a:gd name="T25" fmla="*/ 1386 h 1402"/>
                <a:gd name="T26" fmla="*/ 1167 w 2413"/>
                <a:gd name="T27" fmla="*/ 1383 h 1402"/>
                <a:gd name="T28" fmla="*/ 1167 w 2413"/>
                <a:gd name="T29" fmla="*/ 1383 h 1402"/>
                <a:gd name="T30" fmla="*/ 1155 w 2413"/>
                <a:gd name="T31" fmla="*/ 1376 h 1402"/>
                <a:gd name="T32" fmla="*/ 42 w 2413"/>
                <a:gd name="T33" fmla="*/ 733 h 1402"/>
                <a:gd name="T34" fmla="*/ 42 w 2413"/>
                <a:gd name="T35" fmla="*/ 733 h 1402"/>
                <a:gd name="T36" fmla="*/ 42 w 2413"/>
                <a:gd name="T37" fmla="*/ 733 h 1402"/>
                <a:gd name="T38" fmla="*/ 0 w 2413"/>
                <a:gd name="T39" fmla="*/ 674 h 1402"/>
                <a:gd name="T40" fmla="*/ 0 w 2413"/>
                <a:gd name="T41" fmla="*/ 420 h 1402"/>
                <a:gd name="T42" fmla="*/ 0 w 2413"/>
                <a:gd name="T43" fmla="*/ 420 h 1402"/>
                <a:gd name="T44" fmla="*/ 244 w 2413"/>
                <a:gd name="T45" fmla="*/ 497 h 1402"/>
                <a:gd name="T46" fmla="*/ 1060 w 2413"/>
                <a:gd name="T47" fmla="*/ 26 h 1402"/>
                <a:gd name="T48" fmla="*/ 1060 w 2413"/>
                <a:gd name="T49" fmla="*/ 26 h 1402"/>
                <a:gd name="T50" fmla="*/ 1073 w 2413"/>
                <a:gd name="T51" fmla="*/ 19 h 1402"/>
                <a:gd name="T52" fmla="*/ 1076 w 2413"/>
                <a:gd name="T53" fmla="*/ 18 h 1402"/>
                <a:gd name="T54" fmla="*/ 1076 w 2413"/>
                <a:gd name="T55" fmla="*/ 18 h 1402"/>
                <a:gd name="T56" fmla="*/ 1076 w 2413"/>
                <a:gd name="T57" fmla="*/ 18 h 1402"/>
                <a:gd name="T58" fmla="*/ 1159 w 2413"/>
                <a:gd name="T59" fmla="*/ 0 h 1402"/>
                <a:gd name="T60" fmla="*/ 1159 w 2413"/>
                <a:gd name="T61" fmla="*/ 0 h 1402"/>
                <a:gd name="T62" fmla="*/ 1241 w 2413"/>
                <a:gd name="T63" fmla="*/ 18 h 1402"/>
                <a:gd name="T64" fmla="*/ 1242 w 2413"/>
                <a:gd name="T65" fmla="*/ 18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13" h="1402">
                  <a:moveTo>
                    <a:pt x="1242" y="18"/>
                  </a:moveTo>
                  <a:lnTo>
                    <a:pt x="2159" y="547"/>
                  </a:lnTo>
                  <a:lnTo>
                    <a:pt x="2412" y="476"/>
                  </a:lnTo>
                  <a:lnTo>
                    <a:pt x="2412" y="728"/>
                  </a:lnTo>
                  <a:lnTo>
                    <a:pt x="2412" y="728"/>
                  </a:lnTo>
                  <a:cubicBezTo>
                    <a:pt x="2412" y="752"/>
                    <a:pt x="2395" y="773"/>
                    <a:pt x="2370" y="788"/>
                  </a:cubicBezTo>
                  <a:lnTo>
                    <a:pt x="1334" y="1386"/>
                  </a:lnTo>
                  <a:lnTo>
                    <a:pt x="1331" y="1386"/>
                  </a:lnTo>
                  <a:lnTo>
                    <a:pt x="1331" y="1386"/>
                  </a:lnTo>
                  <a:cubicBezTo>
                    <a:pt x="1309" y="1396"/>
                    <a:pt x="1282" y="1401"/>
                    <a:pt x="1252" y="1401"/>
                  </a:cubicBezTo>
                  <a:lnTo>
                    <a:pt x="1252" y="1401"/>
                  </a:lnTo>
                  <a:cubicBezTo>
                    <a:pt x="1223" y="1401"/>
                    <a:pt x="1196" y="1396"/>
                    <a:pt x="1174" y="1386"/>
                  </a:cubicBezTo>
                  <a:lnTo>
                    <a:pt x="1172" y="1386"/>
                  </a:lnTo>
                  <a:lnTo>
                    <a:pt x="1167" y="1383"/>
                  </a:lnTo>
                  <a:lnTo>
                    <a:pt x="1167" y="1383"/>
                  </a:lnTo>
                  <a:cubicBezTo>
                    <a:pt x="1162" y="1381"/>
                    <a:pt x="1159" y="1378"/>
                    <a:pt x="1155" y="1376"/>
                  </a:cubicBezTo>
                  <a:lnTo>
                    <a:pt x="42" y="733"/>
                  </a:lnTo>
                  <a:lnTo>
                    <a:pt x="42" y="733"/>
                  </a:lnTo>
                  <a:lnTo>
                    <a:pt x="42" y="733"/>
                  </a:lnTo>
                  <a:cubicBezTo>
                    <a:pt x="16" y="718"/>
                    <a:pt x="0" y="697"/>
                    <a:pt x="0" y="674"/>
                  </a:cubicBezTo>
                  <a:lnTo>
                    <a:pt x="0" y="420"/>
                  </a:lnTo>
                  <a:lnTo>
                    <a:pt x="0" y="420"/>
                  </a:lnTo>
                  <a:cubicBezTo>
                    <a:pt x="0" y="420"/>
                    <a:pt x="126" y="459"/>
                    <a:pt x="244" y="497"/>
                  </a:cubicBezTo>
                  <a:lnTo>
                    <a:pt x="1060" y="26"/>
                  </a:lnTo>
                  <a:lnTo>
                    <a:pt x="1060" y="26"/>
                  </a:lnTo>
                  <a:cubicBezTo>
                    <a:pt x="1064" y="23"/>
                    <a:pt x="1069" y="21"/>
                    <a:pt x="1073" y="19"/>
                  </a:cubicBezTo>
                  <a:lnTo>
                    <a:pt x="1076" y="18"/>
                  </a:lnTo>
                  <a:lnTo>
                    <a:pt x="1076" y="18"/>
                  </a:lnTo>
                  <a:lnTo>
                    <a:pt x="1076" y="18"/>
                  </a:lnTo>
                  <a:cubicBezTo>
                    <a:pt x="1099" y="7"/>
                    <a:pt x="1127" y="0"/>
                    <a:pt x="1159" y="0"/>
                  </a:cubicBezTo>
                  <a:lnTo>
                    <a:pt x="1159" y="0"/>
                  </a:lnTo>
                  <a:cubicBezTo>
                    <a:pt x="1190" y="0"/>
                    <a:pt x="1218" y="7"/>
                    <a:pt x="1241" y="18"/>
                  </a:cubicBezTo>
                  <a:lnTo>
                    <a:pt x="1242" y="18"/>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1" name="Freeform 41">
              <a:extLst>
                <a:ext uri="{FF2B5EF4-FFF2-40B4-BE49-F238E27FC236}">
                  <a16:creationId xmlns:a16="http://schemas.microsoft.com/office/drawing/2014/main" id="{D9F0A4C7-773A-C44D-9689-A8BAA599C692}"/>
                </a:ext>
              </a:extLst>
            </p:cNvPr>
            <p:cNvSpPr>
              <a:spLocks noChangeArrowheads="1"/>
            </p:cNvSpPr>
            <p:nvPr/>
          </p:nvSpPr>
          <p:spPr bwMode="auto">
            <a:xfrm>
              <a:off x="12272356" y="8934700"/>
              <a:ext cx="1575526" cy="915936"/>
            </a:xfrm>
            <a:custGeom>
              <a:avLst/>
              <a:gdLst>
                <a:gd name="T0" fmla="*/ 1242 w 2413"/>
                <a:gd name="T1" fmla="*/ 18 h 1403"/>
                <a:gd name="T2" fmla="*/ 2370 w 2413"/>
                <a:gd name="T3" fmla="*/ 668 h 1403"/>
                <a:gd name="T4" fmla="*/ 2370 w 2413"/>
                <a:gd name="T5" fmla="*/ 669 h 1403"/>
                <a:gd name="T6" fmla="*/ 2370 w 2413"/>
                <a:gd name="T7" fmla="*/ 669 h 1403"/>
                <a:gd name="T8" fmla="*/ 2412 w 2413"/>
                <a:gd name="T9" fmla="*/ 729 h 1403"/>
                <a:gd name="T10" fmla="*/ 2412 w 2413"/>
                <a:gd name="T11" fmla="*/ 729 h 1403"/>
                <a:gd name="T12" fmla="*/ 2370 w 2413"/>
                <a:gd name="T13" fmla="*/ 788 h 1403"/>
                <a:gd name="T14" fmla="*/ 2370 w 2413"/>
                <a:gd name="T15" fmla="*/ 788 h 1403"/>
                <a:gd name="T16" fmla="*/ 1334 w 2413"/>
                <a:gd name="T17" fmla="*/ 1386 h 1403"/>
                <a:gd name="T18" fmla="*/ 1331 w 2413"/>
                <a:gd name="T19" fmla="*/ 1386 h 1403"/>
                <a:gd name="T20" fmla="*/ 1331 w 2413"/>
                <a:gd name="T21" fmla="*/ 1386 h 1403"/>
                <a:gd name="T22" fmla="*/ 1252 w 2413"/>
                <a:gd name="T23" fmla="*/ 1402 h 1403"/>
                <a:gd name="T24" fmla="*/ 1252 w 2413"/>
                <a:gd name="T25" fmla="*/ 1402 h 1403"/>
                <a:gd name="T26" fmla="*/ 1174 w 2413"/>
                <a:gd name="T27" fmla="*/ 1386 h 1403"/>
                <a:gd name="T28" fmla="*/ 1172 w 2413"/>
                <a:gd name="T29" fmla="*/ 1386 h 1403"/>
                <a:gd name="T30" fmla="*/ 1167 w 2413"/>
                <a:gd name="T31" fmla="*/ 1383 h 1403"/>
                <a:gd name="T32" fmla="*/ 1167 w 2413"/>
                <a:gd name="T33" fmla="*/ 1383 h 1403"/>
                <a:gd name="T34" fmla="*/ 1155 w 2413"/>
                <a:gd name="T35" fmla="*/ 1376 h 1403"/>
                <a:gd name="T36" fmla="*/ 42 w 2413"/>
                <a:gd name="T37" fmla="*/ 733 h 1403"/>
                <a:gd name="T38" fmla="*/ 42 w 2413"/>
                <a:gd name="T39" fmla="*/ 733 h 1403"/>
                <a:gd name="T40" fmla="*/ 42 w 2413"/>
                <a:gd name="T41" fmla="*/ 733 h 1403"/>
                <a:gd name="T42" fmla="*/ 0 w 2413"/>
                <a:gd name="T43" fmla="*/ 673 h 1403"/>
                <a:gd name="T44" fmla="*/ 0 w 2413"/>
                <a:gd name="T45" fmla="*/ 673 h 1403"/>
                <a:gd name="T46" fmla="*/ 43 w 2413"/>
                <a:gd name="T47" fmla="*/ 614 h 1403"/>
                <a:gd name="T48" fmla="*/ 1060 w 2413"/>
                <a:gd name="T49" fmla="*/ 26 h 1403"/>
                <a:gd name="T50" fmla="*/ 1060 w 2413"/>
                <a:gd name="T51" fmla="*/ 26 h 1403"/>
                <a:gd name="T52" fmla="*/ 1073 w 2413"/>
                <a:gd name="T53" fmla="*/ 19 h 1403"/>
                <a:gd name="T54" fmla="*/ 1076 w 2413"/>
                <a:gd name="T55" fmla="*/ 18 h 1403"/>
                <a:gd name="T56" fmla="*/ 1076 w 2413"/>
                <a:gd name="T57" fmla="*/ 18 h 1403"/>
                <a:gd name="T58" fmla="*/ 1076 w 2413"/>
                <a:gd name="T59" fmla="*/ 18 h 1403"/>
                <a:gd name="T60" fmla="*/ 1159 w 2413"/>
                <a:gd name="T61" fmla="*/ 0 h 1403"/>
                <a:gd name="T62" fmla="*/ 1159 w 2413"/>
                <a:gd name="T63" fmla="*/ 0 h 1403"/>
                <a:gd name="T64" fmla="*/ 1241 w 2413"/>
                <a:gd name="T65" fmla="*/ 18 h 1403"/>
                <a:gd name="T66" fmla="*/ 1242 w 2413"/>
                <a:gd name="T67" fmla="*/ 18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3" h="1403">
                  <a:moveTo>
                    <a:pt x="1242" y="18"/>
                  </a:moveTo>
                  <a:lnTo>
                    <a:pt x="2370" y="668"/>
                  </a:lnTo>
                  <a:lnTo>
                    <a:pt x="2370" y="669"/>
                  </a:lnTo>
                  <a:lnTo>
                    <a:pt x="2370" y="669"/>
                  </a:lnTo>
                  <a:cubicBezTo>
                    <a:pt x="2395" y="683"/>
                    <a:pt x="2412" y="705"/>
                    <a:pt x="2412" y="729"/>
                  </a:cubicBezTo>
                  <a:lnTo>
                    <a:pt x="2412" y="729"/>
                  </a:lnTo>
                  <a:cubicBezTo>
                    <a:pt x="2412" y="752"/>
                    <a:pt x="2395" y="773"/>
                    <a:pt x="2370" y="788"/>
                  </a:cubicBezTo>
                  <a:lnTo>
                    <a:pt x="2370" y="788"/>
                  </a:lnTo>
                  <a:lnTo>
                    <a:pt x="1334" y="1386"/>
                  </a:lnTo>
                  <a:lnTo>
                    <a:pt x="1331" y="1386"/>
                  </a:lnTo>
                  <a:lnTo>
                    <a:pt x="1331" y="1386"/>
                  </a:lnTo>
                  <a:cubicBezTo>
                    <a:pt x="1309" y="1396"/>
                    <a:pt x="1282" y="1402"/>
                    <a:pt x="1252" y="1402"/>
                  </a:cubicBezTo>
                  <a:lnTo>
                    <a:pt x="1252" y="1402"/>
                  </a:lnTo>
                  <a:cubicBezTo>
                    <a:pt x="1223" y="1402"/>
                    <a:pt x="1196" y="1396"/>
                    <a:pt x="1174" y="1386"/>
                  </a:cubicBezTo>
                  <a:lnTo>
                    <a:pt x="1172" y="1386"/>
                  </a:lnTo>
                  <a:lnTo>
                    <a:pt x="1167" y="1383"/>
                  </a:lnTo>
                  <a:lnTo>
                    <a:pt x="1167" y="1383"/>
                  </a:lnTo>
                  <a:cubicBezTo>
                    <a:pt x="1162" y="1381"/>
                    <a:pt x="1159" y="1378"/>
                    <a:pt x="1155" y="1376"/>
                  </a:cubicBezTo>
                  <a:lnTo>
                    <a:pt x="42" y="733"/>
                  </a:lnTo>
                  <a:lnTo>
                    <a:pt x="42" y="733"/>
                  </a:lnTo>
                  <a:lnTo>
                    <a:pt x="42" y="733"/>
                  </a:lnTo>
                  <a:cubicBezTo>
                    <a:pt x="16" y="718"/>
                    <a:pt x="0" y="697"/>
                    <a:pt x="0" y="673"/>
                  </a:cubicBezTo>
                  <a:lnTo>
                    <a:pt x="0" y="673"/>
                  </a:lnTo>
                  <a:cubicBezTo>
                    <a:pt x="0" y="650"/>
                    <a:pt x="16" y="629"/>
                    <a:pt x="43" y="614"/>
                  </a:cubicBezTo>
                  <a:lnTo>
                    <a:pt x="1060" y="26"/>
                  </a:lnTo>
                  <a:lnTo>
                    <a:pt x="1060" y="26"/>
                  </a:lnTo>
                  <a:cubicBezTo>
                    <a:pt x="1064" y="24"/>
                    <a:pt x="1069" y="21"/>
                    <a:pt x="1073" y="19"/>
                  </a:cubicBezTo>
                  <a:lnTo>
                    <a:pt x="1076" y="18"/>
                  </a:lnTo>
                  <a:lnTo>
                    <a:pt x="1076" y="18"/>
                  </a:lnTo>
                  <a:lnTo>
                    <a:pt x="1076" y="18"/>
                  </a:lnTo>
                  <a:cubicBezTo>
                    <a:pt x="1099" y="7"/>
                    <a:pt x="1127" y="0"/>
                    <a:pt x="1159" y="0"/>
                  </a:cubicBezTo>
                  <a:lnTo>
                    <a:pt x="1159" y="0"/>
                  </a:lnTo>
                  <a:cubicBezTo>
                    <a:pt x="1190" y="0"/>
                    <a:pt x="1218" y="7"/>
                    <a:pt x="1241" y="18"/>
                  </a:cubicBezTo>
                  <a:lnTo>
                    <a:pt x="1242" y="18"/>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2" name="Freeform 42">
              <a:extLst>
                <a:ext uri="{FF2B5EF4-FFF2-40B4-BE49-F238E27FC236}">
                  <a16:creationId xmlns:a16="http://schemas.microsoft.com/office/drawing/2014/main" id="{9CCD17BB-6D1A-B54A-97FB-714E5672505D}"/>
                </a:ext>
              </a:extLst>
            </p:cNvPr>
            <p:cNvSpPr>
              <a:spLocks noChangeArrowheads="1"/>
            </p:cNvSpPr>
            <p:nvPr/>
          </p:nvSpPr>
          <p:spPr bwMode="auto">
            <a:xfrm>
              <a:off x="13061558" y="9401309"/>
              <a:ext cx="276509" cy="204502"/>
            </a:xfrm>
            <a:custGeom>
              <a:avLst/>
              <a:gdLst>
                <a:gd name="T0" fmla="*/ 62 w 422"/>
                <a:gd name="T1" fmla="*/ 42 h 311"/>
                <a:gd name="T2" fmla="*/ 62 w 422"/>
                <a:gd name="T3" fmla="*/ 42 h 311"/>
                <a:gd name="T4" fmla="*/ 99 w 422"/>
                <a:gd name="T5" fmla="*/ 232 h 311"/>
                <a:gd name="T6" fmla="*/ 99 w 422"/>
                <a:gd name="T7" fmla="*/ 232 h 311"/>
                <a:gd name="T8" fmla="*/ 359 w 422"/>
                <a:gd name="T9" fmla="*/ 267 h 311"/>
                <a:gd name="T10" fmla="*/ 359 w 422"/>
                <a:gd name="T11" fmla="*/ 267 h 311"/>
                <a:gd name="T12" fmla="*/ 322 w 422"/>
                <a:gd name="T13" fmla="*/ 78 h 311"/>
                <a:gd name="T14" fmla="*/ 322 w 422"/>
                <a:gd name="T15" fmla="*/ 78 h 311"/>
                <a:gd name="T16" fmla="*/ 62 w 422"/>
                <a:gd name="T17" fmla="*/ 4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311">
                  <a:moveTo>
                    <a:pt x="62" y="42"/>
                  </a:moveTo>
                  <a:lnTo>
                    <a:pt x="62" y="42"/>
                  </a:lnTo>
                  <a:cubicBezTo>
                    <a:pt x="0" y="85"/>
                    <a:pt x="17" y="170"/>
                    <a:pt x="99" y="232"/>
                  </a:cubicBezTo>
                  <a:lnTo>
                    <a:pt x="99" y="232"/>
                  </a:lnTo>
                  <a:cubicBezTo>
                    <a:pt x="181" y="294"/>
                    <a:pt x="298" y="310"/>
                    <a:pt x="359" y="267"/>
                  </a:cubicBezTo>
                  <a:lnTo>
                    <a:pt x="359" y="267"/>
                  </a:lnTo>
                  <a:cubicBezTo>
                    <a:pt x="421" y="224"/>
                    <a:pt x="405" y="140"/>
                    <a:pt x="322" y="78"/>
                  </a:cubicBezTo>
                  <a:lnTo>
                    <a:pt x="322" y="78"/>
                  </a:lnTo>
                  <a:cubicBezTo>
                    <a:pt x="240" y="16"/>
                    <a:pt x="123" y="0"/>
                    <a:pt x="62" y="42"/>
                  </a:cubicBezTo>
                </a:path>
              </a:pathLst>
            </a:custGeom>
            <a:solidFill>
              <a:srgbClr val="57BBE2"/>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3" name="Freeform 43">
              <a:extLst>
                <a:ext uri="{FF2B5EF4-FFF2-40B4-BE49-F238E27FC236}">
                  <a16:creationId xmlns:a16="http://schemas.microsoft.com/office/drawing/2014/main" id="{9848FF5C-05DF-CD40-B366-F26CC9711607}"/>
                </a:ext>
              </a:extLst>
            </p:cNvPr>
            <p:cNvSpPr>
              <a:spLocks noChangeArrowheads="1"/>
            </p:cNvSpPr>
            <p:nvPr/>
          </p:nvSpPr>
          <p:spPr bwMode="auto">
            <a:xfrm>
              <a:off x="12911783" y="9294738"/>
              <a:ext cx="319714" cy="224664"/>
            </a:xfrm>
            <a:custGeom>
              <a:avLst/>
              <a:gdLst>
                <a:gd name="T0" fmla="*/ 196 w 491"/>
                <a:gd name="T1" fmla="*/ 137 h 345"/>
                <a:gd name="T2" fmla="*/ 196 w 491"/>
                <a:gd name="T3" fmla="*/ 137 h 345"/>
                <a:gd name="T4" fmla="*/ 160 w 491"/>
                <a:gd name="T5" fmla="*/ 337 h 345"/>
                <a:gd name="T6" fmla="*/ 57 w 491"/>
                <a:gd name="T7" fmla="*/ 344 h 345"/>
                <a:gd name="T8" fmla="*/ 57 w 491"/>
                <a:gd name="T9" fmla="*/ 344 h 345"/>
                <a:gd name="T10" fmla="*/ 107 w 491"/>
                <a:gd name="T11" fmla="*/ 70 h 345"/>
                <a:gd name="T12" fmla="*/ 107 w 491"/>
                <a:gd name="T13" fmla="*/ 70 h 345"/>
                <a:gd name="T14" fmla="*/ 490 w 491"/>
                <a:gd name="T15" fmla="*/ 46 h 345"/>
                <a:gd name="T16" fmla="*/ 477 w 491"/>
                <a:gd name="T17" fmla="*/ 121 h 345"/>
                <a:gd name="T18" fmla="*/ 477 w 491"/>
                <a:gd name="T19" fmla="*/ 121 h 345"/>
                <a:gd name="T20" fmla="*/ 197 w 491"/>
                <a:gd name="T21" fmla="*/ 137 h 345"/>
                <a:gd name="T22" fmla="*/ 196 w 491"/>
                <a:gd name="T23" fmla="*/ 1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1" h="345">
                  <a:moveTo>
                    <a:pt x="196" y="137"/>
                  </a:moveTo>
                  <a:lnTo>
                    <a:pt x="196" y="137"/>
                  </a:lnTo>
                  <a:cubicBezTo>
                    <a:pt x="129" y="184"/>
                    <a:pt x="119" y="261"/>
                    <a:pt x="160" y="337"/>
                  </a:cubicBezTo>
                  <a:lnTo>
                    <a:pt x="57" y="344"/>
                  </a:lnTo>
                  <a:lnTo>
                    <a:pt x="57" y="344"/>
                  </a:lnTo>
                  <a:cubicBezTo>
                    <a:pt x="0" y="240"/>
                    <a:pt x="15" y="133"/>
                    <a:pt x="107" y="70"/>
                  </a:cubicBezTo>
                  <a:lnTo>
                    <a:pt x="107" y="70"/>
                  </a:lnTo>
                  <a:cubicBezTo>
                    <a:pt x="199" y="6"/>
                    <a:pt x="347" y="0"/>
                    <a:pt x="490" y="46"/>
                  </a:cubicBezTo>
                  <a:lnTo>
                    <a:pt x="477" y="121"/>
                  </a:lnTo>
                  <a:lnTo>
                    <a:pt x="477" y="121"/>
                  </a:lnTo>
                  <a:cubicBezTo>
                    <a:pt x="372" y="87"/>
                    <a:pt x="264" y="91"/>
                    <a:pt x="197" y="137"/>
                  </a:cubicBezTo>
                  <a:lnTo>
                    <a:pt x="196" y="137"/>
                  </a:lnTo>
                </a:path>
              </a:pathLst>
            </a:custGeom>
            <a:solidFill>
              <a:srgbClr val="57BBE2"/>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4" name="Freeform 44">
              <a:extLst>
                <a:ext uri="{FF2B5EF4-FFF2-40B4-BE49-F238E27FC236}">
                  <a16:creationId xmlns:a16="http://schemas.microsoft.com/office/drawing/2014/main" id="{4C6383BF-70DF-2F44-8638-562F3B4031C1}"/>
                </a:ext>
              </a:extLst>
            </p:cNvPr>
            <p:cNvSpPr>
              <a:spLocks noChangeArrowheads="1"/>
            </p:cNvSpPr>
            <p:nvPr/>
          </p:nvSpPr>
          <p:spPr bwMode="auto">
            <a:xfrm>
              <a:off x="12704400" y="9142081"/>
              <a:ext cx="553018" cy="388842"/>
            </a:xfrm>
            <a:custGeom>
              <a:avLst/>
              <a:gdLst>
                <a:gd name="T0" fmla="*/ 339 w 848"/>
                <a:gd name="T1" fmla="*/ 236 h 595"/>
                <a:gd name="T2" fmla="*/ 339 w 848"/>
                <a:gd name="T3" fmla="*/ 236 h 595"/>
                <a:gd name="T4" fmla="*/ 276 w 848"/>
                <a:gd name="T5" fmla="*/ 584 h 595"/>
                <a:gd name="T6" fmla="*/ 98 w 848"/>
                <a:gd name="T7" fmla="*/ 594 h 595"/>
                <a:gd name="T8" fmla="*/ 98 w 848"/>
                <a:gd name="T9" fmla="*/ 594 h 595"/>
                <a:gd name="T10" fmla="*/ 184 w 848"/>
                <a:gd name="T11" fmla="*/ 119 h 595"/>
                <a:gd name="T12" fmla="*/ 184 w 848"/>
                <a:gd name="T13" fmla="*/ 119 h 595"/>
                <a:gd name="T14" fmla="*/ 847 w 848"/>
                <a:gd name="T15" fmla="*/ 80 h 595"/>
                <a:gd name="T16" fmla="*/ 823 w 848"/>
                <a:gd name="T17" fmla="*/ 208 h 595"/>
                <a:gd name="T18" fmla="*/ 823 w 848"/>
                <a:gd name="T19" fmla="*/ 208 h 595"/>
                <a:gd name="T20" fmla="*/ 339 w 848"/>
                <a:gd name="T21" fmla="*/ 23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8" h="595">
                  <a:moveTo>
                    <a:pt x="339" y="236"/>
                  </a:moveTo>
                  <a:lnTo>
                    <a:pt x="339" y="236"/>
                  </a:lnTo>
                  <a:cubicBezTo>
                    <a:pt x="223" y="317"/>
                    <a:pt x="205" y="451"/>
                    <a:pt x="276" y="584"/>
                  </a:cubicBezTo>
                  <a:lnTo>
                    <a:pt x="98" y="594"/>
                  </a:lnTo>
                  <a:lnTo>
                    <a:pt x="98" y="594"/>
                  </a:lnTo>
                  <a:cubicBezTo>
                    <a:pt x="0" y="413"/>
                    <a:pt x="24" y="230"/>
                    <a:pt x="184" y="119"/>
                  </a:cubicBezTo>
                  <a:lnTo>
                    <a:pt x="184" y="119"/>
                  </a:lnTo>
                  <a:cubicBezTo>
                    <a:pt x="344" y="9"/>
                    <a:pt x="600" y="0"/>
                    <a:pt x="847" y="80"/>
                  </a:cubicBezTo>
                  <a:lnTo>
                    <a:pt x="823" y="208"/>
                  </a:lnTo>
                  <a:lnTo>
                    <a:pt x="823" y="208"/>
                  </a:lnTo>
                  <a:cubicBezTo>
                    <a:pt x="643" y="150"/>
                    <a:pt x="456" y="156"/>
                    <a:pt x="339" y="236"/>
                  </a:cubicBezTo>
                </a:path>
              </a:pathLst>
            </a:custGeom>
            <a:solidFill>
              <a:srgbClr val="57BBE2"/>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5" name="Freeform 45">
              <a:extLst>
                <a:ext uri="{FF2B5EF4-FFF2-40B4-BE49-F238E27FC236}">
                  <a16:creationId xmlns:a16="http://schemas.microsoft.com/office/drawing/2014/main" id="{137B6786-63C5-DD4B-BFEC-E6B0F920CA61}"/>
                </a:ext>
              </a:extLst>
            </p:cNvPr>
            <p:cNvSpPr>
              <a:spLocks noChangeArrowheads="1"/>
            </p:cNvSpPr>
            <p:nvPr/>
          </p:nvSpPr>
          <p:spPr bwMode="auto">
            <a:xfrm>
              <a:off x="12327081" y="8897256"/>
              <a:ext cx="1483355" cy="864091"/>
            </a:xfrm>
            <a:custGeom>
              <a:avLst/>
              <a:gdLst>
                <a:gd name="T0" fmla="*/ 1170 w 2273"/>
                <a:gd name="T1" fmla="*/ 17 h 1323"/>
                <a:gd name="T2" fmla="*/ 2034 w 2273"/>
                <a:gd name="T3" fmla="*/ 515 h 1323"/>
                <a:gd name="T4" fmla="*/ 2272 w 2273"/>
                <a:gd name="T5" fmla="*/ 448 h 1323"/>
                <a:gd name="T6" fmla="*/ 2272 w 2273"/>
                <a:gd name="T7" fmla="*/ 687 h 1323"/>
                <a:gd name="T8" fmla="*/ 2272 w 2273"/>
                <a:gd name="T9" fmla="*/ 687 h 1323"/>
                <a:gd name="T10" fmla="*/ 2232 w 2273"/>
                <a:gd name="T11" fmla="*/ 742 h 1323"/>
                <a:gd name="T12" fmla="*/ 1257 w 2273"/>
                <a:gd name="T13" fmla="*/ 1306 h 1323"/>
                <a:gd name="T14" fmla="*/ 1254 w 2273"/>
                <a:gd name="T15" fmla="*/ 1306 h 1323"/>
                <a:gd name="T16" fmla="*/ 1254 w 2273"/>
                <a:gd name="T17" fmla="*/ 1306 h 1323"/>
                <a:gd name="T18" fmla="*/ 1180 w 2273"/>
                <a:gd name="T19" fmla="*/ 1322 h 1323"/>
                <a:gd name="T20" fmla="*/ 1180 w 2273"/>
                <a:gd name="T21" fmla="*/ 1322 h 1323"/>
                <a:gd name="T22" fmla="*/ 1106 w 2273"/>
                <a:gd name="T23" fmla="*/ 1306 h 1323"/>
                <a:gd name="T24" fmla="*/ 1105 w 2273"/>
                <a:gd name="T25" fmla="*/ 1306 h 1323"/>
                <a:gd name="T26" fmla="*/ 1099 w 2273"/>
                <a:gd name="T27" fmla="*/ 1304 h 1323"/>
                <a:gd name="T28" fmla="*/ 1099 w 2273"/>
                <a:gd name="T29" fmla="*/ 1304 h 1323"/>
                <a:gd name="T30" fmla="*/ 1088 w 2273"/>
                <a:gd name="T31" fmla="*/ 1297 h 1323"/>
                <a:gd name="T32" fmla="*/ 39 w 2273"/>
                <a:gd name="T33" fmla="*/ 691 h 1323"/>
                <a:gd name="T34" fmla="*/ 39 w 2273"/>
                <a:gd name="T35" fmla="*/ 691 h 1323"/>
                <a:gd name="T36" fmla="*/ 39 w 2273"/>
                <a:gd name="T37" fmla="*/ 691 h 1323"/>
                <a:gd name="T38" fmla="*/ 0 w 2273"/>
                <a:gd name="T39" fmla="*/ 635 h 1323"/>
                <a:gd name="T40" fmla="*/ 0 w 2273"/>
                <a:gd name="T41" fmla="*/ 396 h 1323"/>
                <a:gd name="T42" fmla="*/ 0 w 2273"/>
                <a:gd name="T43" fmla="*/ 396 h 1323"/>
                <a:gd name="T44" fmla="*/ 230 w 2273"/>
                <a:gd name="T45" fmla="*/ 469 h 1323"/>
                <a:gd name="T46" fmla="*/ 998 w 2273"/>
                <a:gd name="T47" fmla="*/ 25 h 1323"/>
                <a:gd name="T48" fmla="*/ 998 w 2273"/>
                <a:gd name="T49" fmla="*/ 25 h 1323"/>
                <a:gd name="T50" fmla="*/ 1011 w 2273"/>
                <a:gd name="T51" fmla="*/ 18 h 1323"/>
                <a:gd name="T52" fmla="*/ 1013 w 2273"/>
                <a:gd name="T53" fmla="*/ 17 h 1323"/>
                <a:gd name="T54" fmla="*/ 1014 w 2273"/>
                <a:gd name="T55" fmla="*/ 17 h 1323"/>
                <a:gd name="T56" fmla="*/ 1014 w 2273"/>
                <a:gd name="T57" fmla="*/ 17 h 1323"/>
                <a:gd name="T58" fmla="*/ 1091 w 2273"/>
                <a:gd name="T59" fmla="*/ 0 h 1323"/>
                <a:gd name="T60" fmla="*/ 1091 w 2273"/>
                <a:gd name="T61" fmla="*/ 0 h 1323"/>
                <a:gd name="T62" fmla="*/ 1169 w 2273"/>
                <a:gd name="T63" fmla="*/ 17 h 1323"/>
                <a:gd name="T64" fmla="*/ 1170 w 2273"/>
                <a:gd name="T65" fmla="*/ 17 h 1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3" h="1323">
                  <a:moveTo>
                    <a:pt x="1170" y="17"/>
                  </a:moveTo>
                  <a:lnTo>
                    <a:pt x="2034" y="515"/>
                  </a:lnTo>
                  <a:lnTo>
                    <a:pt x="2272" y="448"/>
                  </a:lnTo>
                  <a:lnTo>
                    <a:pt x="2272" y="687"/>
                  </a:lnTo>
                  <a:lnTo>
                    <a:pt x="2272" y="687"/>
                  </a:lnTo>
                  <a:cubicBezTo>
                    <a:pt x="2272" y="708"/>
                    <a:pt x="2257" y="729"/>
                    <a:pt x="2232" y="742"/>
                  </a:cubicBezTo>
                  <a:lnTo>
                    <a:pt x="1257" y="1306"/>
                  </a:lnTo>
                  <a:lnTo>
                    <a:pt x="1254" y="1306"/>
                  </a:lnTo>
                  <a:lnTo>
                    <a:pt x="1254" y="1306"/>
                  </a:lnTo>
                  <a:cubicBezTo>
                    <a:pt x="1233" y="1316"/>
                    <a:pt x="1208" y="1322"/>
                    <a:pt x="1180" y="1322"/>
                  </a:cubicBezTo>
                  <a:lnTo>
                    <a:pt x="1180" y="1322"/>
                  </a:lnTo>
                  <a:cubicBezTo>
                    <a:pt x="1152" y="1322"/>
                    <a:pt x="1127" y="1316"/>
                    <a:pt x="1106" y="1306"/>
                  </a:cubicBezTo>
                  <a:lnTo>
                    <a:pt x="1105" y="1306"/>
                  </a:lnTo>
                  <a:lnTo>
                    <a:pt x="1099" y="1304"/>
                  </a:lnTo>
                  <a:lnTo>
                    <a:pt x="1099" y="1304"/>
                  </a:lnTo>
                  <a:cubicBezTo>
                    <a:pt x="1095" y="1301"/>
                    <a:pt x="1091" y="1299"/>
                    <a:pt x="1088" y="1297"/>
                  </a:cubicBezTo>
                  <a:lnTo>
                    <a:pt x="39" y="691"/>
                  </a:lnTo>
                  <a:lnTo>
                    <a:pt x="39" y="691"/>
                  </a:lnTo>
                  <a:lnTo>
                    <a:pt x="39" y="691"/>
                  </a:lnTo>
                  <a:cubicBezTo>
                    <a:pt x="15" y="677"/>
                    <a:pt x="0" y="657"/>
                    <a:pt x="0" y="635"/>
                  </a:cubicBezTo>
                  <a:lnTo>
                    <a:pt x="0" y="396"/>
                  </a:lnTo>
                  <a:lnTo>
                    <a:pt x="0" y="396"/>
                  </a:lnTo>
                  <a:cubicBezTo>
                    <a:pt x="0" y="396"/>
                    <a:pt x="118" y="433"/>
                    <a:pt x="230" y="469"/>
                  </a:cubicBezTo>
                  <a:lnTo>
                    <a:pt x="998" y="25"/>
                  </a:lnTo>
                  <a:lnTo>
                    <a:pt x="998" y="25"/>
                  </a:lnTo>
                  <a:cubicBezTo>
                    <a:pt x="1003" y="22"/>
                    <a:pt x="1007" y="20"/>
                    <a:pt x="1011" y="18"/>
                  </a:cubicBezTo>
                  <a:lnTo>
                    <a:pt x="1013" y="17"/>
                  </a:lnTo>
                  <a:lnTo>
                    <a:pt x="1014" y="17"/>
                  </a:lnTo>
                  <a:lnTo>
                    <a:pt x="1014" y="17"/>
                  </a:lnTo>
                  <a:cubicBezTo>
                    <a:pt x="1035" y="7"/>
                    <a:pt x="1062" y="0"/>
                    <a:pt x="1091" y="0"/>
                  </a:cubicBezTo>
                  <a:lnTo>
                    <a:pt x="1091" y="0"/>
                  </a:lnTo>
                  <a:cubicBezTo>
                    <a:pt x="1120" y="0"/>
                    <a:pt x="1148" y="7"/>
                    <a:pt x="1169" y="17"/>
                  </a:cubicBezTo>
                  <a:lnTo>
                    <a:pt x="1170" y="17"/>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6" name="Freeform 46">
              <a:extLst>
                <a:ext uri="{FF2B5EF4-FFF2-40B4-BE49-F238E27FC236}">
                  <a16:creationId xmlns:a16="http://schemas.microsoft.com/office/drawing/2014/main" id="{0C48AECF-8713-6D48-8AAD-7F834E01FD2B}"/>
                </a:ext>
              </a:extLst>
            </p:cNvPr>
            <p:cNvSpPr>
              <a:spLocks noChangeArrowheads="1"/>
            </p:cNvSpPr>
            <p:nvPr/>
          </p:nvSpPr>
          <p:spPr bwMode="auto">
            <a:xfrm>
              <a:off x="12327081" y="8741719"/>
              <a:ext cx="1483355" cy="864091"/>
            </a:xfrm>
            <a:custGeom>
              <a:avLst/>
              <a:gdLst>
                <a:gd name="T0" fmla="*/ 1170 w 2273"/>
                <a:gd name="T1" fmla="*/ 17 h 1322"/>
                <a:gd name="T2" fmla="*/ 2232 w 2273"/>
                <a:gd name="T3" fmla="*/ 630 h 1322"/>
                <a:gd name="T4" fmla="*/ 2232 w 2273"/>
                <a:gd name="T5" fmla="*/ 630 h 1322"/>
                <a:gd name="T6" fmla="*/ 2232 w 2273"/>
                <a:gd name="T7" fmla="*/ 630 h 1322"/>
                <a:gd name="T8" fmla="*/ 2272 w 2273"/>
                <a:gd name="T9" fmla="*/ 686 h 1322"/>
                <a:gd name="T10" fmla="*/ 2272 w 2273"/>
                <a:gd name="T11" fmla="*/ 686 h 1322"/>
                <a:gd name="T12" fmla="*/ 2232 w 2273"/>
                <a:gd name="T13" fmla="*/ 743 h 1322"/>
                <a:gd name="T14" fmla="*/ 1257 w 2273"/>
                <a:gd name="T15" fmla="*/ 1307 h 1322"/>
                <a:gd name="T16" fmla="*/ 1254 w 2273"/>
                <a:gd name="T17" fmla="*/ 1307 h 1322"/>
                <a:gd name="T18" fmla="*/ 1254 w 2273"/>
                <a:gd name="T19" fmla="*/ 1307 h 1322"/>
                <a:gd name="T20" fmla="*/ 1180 w 2273"/>
                <a:gd name="T21" fmla="*/ 1321 h 1322"/>
                <a:gd name="T22" fmla="*/ 1180 w 2273"/>
                <a:gd name="T23" fmla="*/ 1321 h 1322"/>
                <a:gd name="T24" fmla="*/ 1106 w 2273"/>
                <a:gd name="T25" fmla="*/ 1307 h 1322"/>
                <a:gd name="T26" fmla="*/ 1105 w 2273"/>
                <a:gd name="T27" fmla="*/ 1307 h 1322"/>
                <a:gd name="T28" fmla="*/ 1099 w 2273"/>
                <a:gd name="T29" fmla="*/ 1303 h 1322"/>
                <a:gd name="T30" fmla="*/ 1099 w 2273"/>
                <a:gd name="T31" fmla="*/ 1303 h 1322"/>
                <a:gd name="T32" fmla="*/ 1088 w 2273"/>
                <a:gd name="T33" fmla="*/ 1297 h 1322"/>
                <a:gd name="T34" fmla="*/ 39 w 2273"/>
                <a:gd name="T35" fmla="*/ 691 h 1322"/>
                <a:gd name="T36" fmla="*/ 39 w 2273"/>
                <a:gd name="T37" fmla="*/ 691 h 1322"/>
                <a:gd name="T38" fmla="*/ 39 w 2273"/>
                <a:gd name="T39" fmla="*/ 691 h 1322"/>
                <a:gd name="T40" fmla="*/ 0 w 2273"/>
                <a:gd name="T41" fmla="*/ 634 h 1322"/>
                <a:gd name="T42" fmla="*/ 0 w 2273"/>
                <a:gd name="T43" fmla="*/ 634 h 1322"/>
                <a:gd name="T44" fmla="*/ 39 w 2273"/>
                <a:gd name="T45" fmla="*/ 579 h 1322"/>
                <a:gd name="T46" fmla="*/ 998 w 2273"/>
                <a:gd name="T47" fmla="*/ 25 h 1322"/>
                <a:gd name="T48" fmla="*/ 998 w 2273"/>
                <a:gd name="T49" fmla="*/ 25 h 1322"/>
                <a:gd name="T50" fmla="*/ 1011 w 2273"/>
                <a:gd name="T51" fmla="*/ 18 h 1322"/>
                <a:gd name="T52" fmla="*/ 1013 w 2273"/>
                <a:gd name="T53" fmla="*/ 17 h 1322"/>
                <a:gd name="T54" fmla="*/ 1014 w 2273"/>
                <a:gd name="T55" fmla="*/ 17 h 1322"/>
                <a:gd name="T56" fmla="*/ 1014 w 2273"/>
                <a:gd name="T57" fmla="*/ 17 h 1322"/>
                <a:gd name="T58" fmla="*/ 1091 w 2273"/>
                <a:gd name="T59" fmla="*/ 0 h 1322"/>
                <a:gd name="T60" fmla="*/ 1091 w 2273"/>
                <a:gd name="T61" fmla="*/ 0 h 1322"/>
                <a:gd name="T62" fmla="*/ 1169 w 2273"/>
                <a:gd name="T63" fmla="*/ 17 h 1322"/>
                <a:gd name="T64" fmla="*/ 1170 w 2273"/>
                <a:gd name="T65" fmla="*/ 17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3" h="1322">
                  <a:moveTo>
                    <a:pt x="1170" y="17"/>
                  </a:moveTo>
                  <a:lnTo>
                    <a:pt x="2232" y="630"/>
                  </a:lnTo>
                  <a:lnTo>
                    <a:pt x="2232" y="630"/>
                  </a:lnTo>
                  <a:lnTo>
                    <a:pt x="2232" y="630"/>
                  </a:lnTo>
                  <a:cubicBezTo>
                    <a:pt x="2257" y="644"/>
                    <a:pt x="2272" y="664"/>
                    <a:pt x="2272" y="686"/>
                  </a:cubicBezTo>
                  <a:lnTo>
                    <a:pt x="2272" y="686"/>
                  </a:lnTo>
                  <a:cubicBezTo>
                    <a:pt x="2272" y="709"/>
                    <a:pt x="2257" y="729"/>
                    <a:pt x="2232" y="743"/>
                  </a:cubicBezTo>
                  <a:lnTo>
                    <a:pt x="1257" y="1307"/>
                  </a:lnTo>
                  <a:lnTo>
                    <a:pt x="1254" y="1307"/>
                  </a:lnTo>
                  <a:lnTo>
                    <a:pt x="1254" y="1307"/>
                  </a:lnTo>
                  <a:cubicBezTo>
                    <a:pt x="1233" y="1315"/>
                    <a:pt x="1208" y="1321"/>
                    <a:pt x="1180" y="1321"/>
                  </a:cubicBezTo>
                  <a:lnTo>
                    <a:pt x="1180" y="1321"/>
                  </a:lnTo>
                  <a:cubicBezTo>
                    <a:pt x="1152" y="1321"/>
                    <a:pt x="1127" y="1315"/>
                    <a:pt x="1106" y="1307"/>
                  </a:cubicBezTo>
                  <a:lnTo>
                    <a:pt x="1105" y="1307"/>
                  </a:lnTo>
                  <a:lnTo>
                    <a:pt x="1099" y="1303"/>
                  </a:lnTo>
                  <a:lnTo>
                    <a:pt x="1099" y="1303"/>
                  </a:lnTo>
                  <a:cubicBezTo>
                    <a:pt x="1095" y="1301"/>
                    <a:pt x="1091" y="1299"/>
                    <a:pt x="1088" y="1297"/>
                  </a:cubicBezTo>
                  <a:lnTo>
                    <a:pt x="39" y="691"/>
                  </a:lnTo>
                  <a:lnTo>
                    <a:pt x="39" y="691"/>
                  </a:lnTo>
                  <a:lnTo>
                    <a:pt x="39" y="691"/>
                  </a:lnTo>
                  <a:cubicBezTo>
                    <a:pt x="15" y="677"/>
                    <a:pt x="0" y="657"/>
                    <a:pt x="0" y="634"/>
                  </a:cubicBezTo>
                  <a:lnTo>
                    <a:pt x="0" y="634"/>
                  </a:lnTo>
                  <a:cubicBezTo>
                    <a:pt x="0" y="613"/>
                    <a:pt x="15" y="593"/>
                    <a:pt x="39" y="579"/>
                  </a:cubicBezTo>
                  <a:lnTo>
                    <a:pt x="998" y="25"/>
                  </a:lnTo>
                  <a:lnTo>
                    <a:pt x="998" y="25"/>
                  </a:lnTo>
                  <a:cubicBezTo>
                    <a:pt x="1003" y="22"/>
                    <a:pt x="1007" y="20"/>
                    <a:pt x="1011" y="18"/>
                  </a:cubicBezTo>
                  <a:lnTo>
                    <a:pt x="1013" y="17"/>
                  </a:lnTo>
                  <a:lnTo>
                    <a:pt x="1014" y="17"/>
                  </a:lnTo>
                  <a:lnTo>
                    <a:pt x="1014" y="17"/>
                  </a:lnTo>
                  <a:cubicBezTo>
                    <a:pt x="1035" y="6"/>
                    <a:pt x="1062" y="0"/>
                    <a:pt x="1091" y="0"/>
                  </a:cubicBezTo>
                  <a:lnTo>
                    <a:pt x="1091" y="0"/>
                  </a:lnTo>
                  <a:cubicBezTo>
                    <a:pt x="1120" y="0"/>
                    <a:pt x="1148" y="6"/>
                    <a:pt x="1169" y="17"/>
                  </a:cubicBezTo>
                  <a:lnTo>
                    <a:pt x="1170" y="17"/>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7" name="Freeform 47">
              <a:extLst>
                <a:ext uri="{FF2B5EF4-FFF2-40B4-BE49-F238E27FC236}">
                  <a16:creationId xmlns:a16="http://schemas.microsoft.com/office/drawing/2014/main" id="{2B824AAB-2C14-064F-8A17-C9AFA2FD727A}"/>
                </a:ext>
              </a:extLst>
            </p:cNvPr>
            <p:cNvSpPr>
              <a:spLocks noChangeArrowheads="1"/>
            </p:cNvSpPr>
            <p:nvPr/>
          </p:nvSpPr>
          <p:spPr bwMode="auto">
            <a:xfrm>
              <a:off x="12733203" y="8946221"/>
              <a:ext cx="636548" cy="455088"/>
            </a:xfrm>
            <a:custGeom>
              <a:avLst/>
              <a:gdLst>
                <a:gd name="T0" fmla="*/ 475 w 974"/>
                <a:gd name="T1" fmla="*/ 164 h 696"/>
                <a:gd name="T2" fmla="*/ 229 w 974"/>
                <a:gd name="T3" fmla="*/ 360 h 696"/>
                <a:gd name="T4" fmla="*/ 498 w 974"/>
                <a:gd name="T5" fmla="*/ 532 h 696"/>
                <a:gd name="T6" fmla="*/ 744 w 974"/>
                <a:gd name="T7" fmla="*/ 335 h 696"/>
                <a:gd name="T8" fmla="*/ 529 w 974"/>
                <a:gd name="T9" fmla="*/ 0 h 696"/>
                <a:gd name="T10" fmla="*/ 402 w 974"/>
                <a:gd name="T11" fmla="*/ 7 h 696"/>
                <a:gd name="T12" fmla="*/ 375 w 974"/>
                <a:gd name="T13" fmla="*/ 71 h 696"/>
                <a:gd name="T14" fmla="*/ 258 w 974"/>
                <a:gd name="T15" fmla="*/ 111 h 696"/>
                <a:gd name="T16" fmla="*/ 216 w 974"/>
                <a:gd name="T17" fmla="*/ 85 h 696"/>
                <a:gd name="T18" fmla="*/ 87 w 974"/>
                <a:gd name="T19" fmla="*/ 155 h 696"/>
                <a:gd name="T20" fmla="*/ 89 w 974"/>
                <a:gd name="T21" fmla="*/ 185 h 696"/>
                <a:gd name="T22" fmla="*/ 131 w 974"/>
                <a:gd name="T23" fmla="*/ 212 h 696"/>
                <a:gd name="T24" fmla="*/ 30 w 974"/>
                <a:gd name="T25" fmla="*/ 302 h 696"/>
                <a:gd name="T26" fmla="*/ 1 w 974"/>
                <a:gd name="T27" fmla="*/ 326 h 696"/>
                <a:gd name="T28" fmla="*/ 7 w 974"/>
                <a:gd name="T29" fmla="*/ 416 h 696"/>
                <a:gd name="T30" fmla="*/ 95 w 974"/>
                <a:gd name="T31" fmla="*/ 433 h 696"/>
                <a:gd name="T32" fmla="*/ 150 w 974"/>
                <a:gd name="T33" fmla="*/ 516 h 696"/>
                <a:gd name="T34" fmla="*/ 112 w 974"/>
                <a:gd name="T35" fmla="*/ 547 h 696"/>
                <a:gd name="T36" fmla="*/ 207 w 974"/>
                <a:gd name="T37" fmla="*/ 637 h 696"/>
                <a:gd name="T38" fmla="*/ 250 w 974"/>
                <a:gd name="T39" fmla="*/ 636 h 696"/>
                <a:gd name="T40" fmla="*/ 289 w 974"/>
                <a:gd name="T41" fmla="*/ 604 h 696"/>
                <a:gd name="T42" fmla="*/ 413 w 974"/>
                <a:gd name="T43" fmla="*/ 675 h 696"/>
                <a:gd name="T44" fmla="*/ 444 w 974"/>
                <a:gd name="T45" fmla="*/ 695 h 696"/>
                <a:gd name="T46" fmla="*/ 572 w 974"/>
                <a:gd name="T47" fmla="*/ 688 h 696"/>
                <a:gd name="T48" fmla="*/ 598 w 974"/>
                <a:gd name="T49" fmla="*/ 625 h 696"/>
                <a:gd name="T50" fmla="*/ 716 w 974"/>
                <a:gd name="T51" fmla="*/ 584 h 696"/>
                <a:gd name="T52" fmla="*/ 757 w 974"/>
                <a:gd name="T53" fmla="*/ 611 h 696"/>
                <a:gd name="T54" fmla="*/ 886 w 974"/>
                <a:gd name="T55" fmla="*/ 541 h 696"/>
                <a:gd name="T56" fmla="*/ 884 w 974"/>
                <a:gd name="T57" fmla="*/ 510 h 696"/>
                <a:gd name="T58" fmla="*/ 842 w 974"/>
                <a:gd name="T59" fmla="*/ 483 h 696"/>
                <a:gd name="T60" fmla="*/ 943 w 974"/>
                <a:gd name="T61" fmla="*/ 393 h 696"/>
                <a:gd name="T62" fmla="*/ 972 w 974"/>
                <a:gd name="T63" fmla="*/ 370 h 696"/>
                <a:gd name="T64" fmla="*/ 967 w 974"/>
                <a:gd name="T65" fmla="*/ 279 h 696"/>
                <a:gd name="T66" fmla="*/ 878 w 974"/>
                <a:gd name="T67" fmla="*/ 262 h 696"/>
                <a:gd name="T68" fmla="*/ 823 w 974"/>
                <a:gd name="T69" fmla="*/ 179 h 696"/>
                <a:gd name="T70" fmla="*/ 862 w 974"/>
                <a:gd name="T71" fmla="*/ 148 h 696"/>
                <a:gd name="T72" fmla="*/ 766 w 974"/>
                <a:gd name="T73" fmla="*/ 58 h 696"/>
                <a:gd name="T74" fmla="*/ 723 w 974"/>
                <a:gd name="T75" fmla="*/ 60 h 696"/>
                <a:gd name="T76" fmla="*/ 685 w 974"/>
                <a:gd name="T77" fmla="*/ 91 h 696"/>
                <a:gd name="T78" fmla="*/ 560 w 974"/>
                <a:gd name="T79" fmla="*/ 21 h 696"/>
                <a:gd name="T80" fmla="*/ 529 w 974"/>
                <a:gd name="T81"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696">
                  <a:moveTo>
                    <a:pt x="475" y="164"/>
                  </a:moveTo>
                  <a:lnTo>
                    <a:pt x="475" y="164"/>
                  </a:lnTo>
                  <a:cubicBezTo>
                    <a:pt x="332" y="170"/>
                    <a:pt x="222" y="259"/>
                    <a:pt x="229" y="360"/>
                  </a:cubicBezTo>
                  <a:lnTo>
                    <a:pt x="229" y="360"/>
                  </a:lnTo>
                  <a:cubicBezTo>
                    <a:pt x="235" y="462"/>
                    <a:pt x="355" y="539"/>
                    <a:pt x="498" y="532"/>
                  </a:cubicBezTo>
                  <a:lnTo>
                    <a:pt x="498" y="532"/>
                  </a:lnTo>
                  <a:cubicBezTo>
                    <a:pt x="640" y="525"/>
                    <a:pt x="751" y="437"/>
                    <a:pt x="744" y="335"/>
                  </a:cubicBezTo>
                  <a:lnTo>
                    <a:pt x="744" y="335"/>
                  </a:lnTo>
                  <a:cubicBezTo>
                    <a:pt x="738" y="234"/>
                    <a:pt x="617" y="157"/>
                    <a:pt x="475" y="164"/>
                  </a:cubicBezTo>
                  <a:close/>
                  <a:moveTo>
                    <a:pt x="529" y="0"/>
                  </a:moveTo>
                  <a:lnTo>
                    <a:pt x="402" y="7"/>
                  </a:lnTo>
                  <a:lnTo>
                    <a:pt x="402" y="7"/>
                  </a:lnTo>
                  <a:cubicBezTo>
                    <a:pt x="385" y="7"/>
                    <a:pt x="372" y="18"/>
                    <a:pt x="372" y="29"/>
                  </a:cubicBezTo>
                  <a:lnTo>
                    <a:pt x="375" y="71"/>
                  </a:lnTo>
                  <a:lnTo>
                    <a:pt x="375" y="71"/>
                  </a:lnTo>
                  <a:cubicBezTo>
                    <a:pt x="332" y="79"/>
                    <a:pt x="294" y="94"/>
                    <a:pt x="258" y="111"/>
                  </a:cubicBezTo>
                  <a:lnTo>
                    <a:pt x="216" y="85"/>
                  </a:lnTo>
                  <a:lnTo>
                    <a:pt x="216" y="85"/>
                  </a:lnTo>
                  <a:cubicBezTo>
                    <a:pt x="204" y="76"/>
                    <a:pt x="184" y="78"/>
                    <a:pt x="173" y="86"/>
                  </a:cubicBezTo>
                  <a:lnTo>
                    <a:pt x="87" y="155"/>
                  </a:lnTo>
                  <a:lnTo>
                    <a:pt x="87" y="155"/>
                  </a:lnTo>
                  <a:cubicBezTo>
                    <a:pt x="76" y="164"/>
                    <a:pt x="77" y="178"/>
                    <a:pt x="89" y="185"/>
                  </a:cubicBezTo>
                  <a:lnTo>
                    <a:pt x="131" y="212"/>
                  </a:lnTo>
                  <a:lnTo>
                    <a:pt x="131" y="212"/>
                  </a:lnTo>
                  <a:cubicBezTo>
                    <a:pt x="110" y="239"/>
                    <a:pt x="95" y="269"/>
                    <a:pt x="87" y="300"/>
                  </a:cubicBezTo>
                  <a:lnTo>
                    <a:pt x="30" y="302"/>
                  </a:lnTo>
                  <a:lnTo>
                    <a:pt x="30" y="302"/>
                  </a:lnTo>
                  <a:cubicBezTo>
                    <a:pt x="14" y="303"/>
                    <a:pt x="0" y="314"/>
                    <a:pt x="1" y="326"/>
                  </a:cubicBezTo>
                  <a:lnTo>
                    <a:pt x="7" y="416"/>
                  </a:lnTo>
                  <a:lnTo>
                    <a:pt x="7" y="416"/>
                  </a:lnTo>
                  <a:cubicBezTo>
                    <a:pt x="8" y="428"/>
                    <a:pt x="22" y="437"/>
                    <a:pt x="38" y="437"/>
                  </a:cubicBezTo>
                  <a:lnTo>
                    <a:pt x="95" y="433"/>
                  </a:lnTo>
                  <a:lnTo>
                    <a:pt x="95" y="433"/>
                  </a:lnTo>
                  <a:cubicBezTo>
                    <a:pt x="108" y="463"/>
                    <a:pt x="126" y="492"/>
                    <a:pt x="150" y="516"/>
                  </a:cubicBezTo>
                  <a:lnTo>
                    <a:pt x="112" y="547"/>
                  </a:lnTo>
                  <a:lnTo>
                    <a:pt x="112" y="547"/>
                  </a:lnTo>
                  <a:cubicBezTo>
                    <a:pt x="100" y="556"/>
                    <a:pt x="101" y="569"/>
                    <a:pt x="113" y="577"/>
                  </a:cubicBezTo>
                  <a:lnTo>
                    <a:pt x="207" y="637"/>
                  </a:lnTo>
                  <a:lnTo>
                    <a:pt x="207" y="637"/>
                  </a:lnTo>
                  <a:cubicBezTo>
                    <a:pt x="219" y="645"/>
                    <a:pt x="239" y="644"/>
                    <a:pt x="250" y="636"/>
                  </a:cubicBezTo>
                  <a:lnTo>
                    <a:pt x="289" y="604"/>
                  </a:lnTo>
                  <a:lnTo>
                    <a:pt x="289" y="604"/>
                  </a:lnTo>
                  <a:cubicBezTo>
                    <a:pt x="325" y="619"/>
                    <a:pt x="367" y="629"/>
                    <a:pt x="410" y="634"/>
                  </a:cubicBezTo>
                  <a:lnTo>
                    <a:pt x="413" y="675"/>
                  </a:lnTo>
                  <a:lnTo>
                    <a:pt x="413" y="675"/>
                  </a:lnTo>
                  <a:cubicBezTo>
                    <a:pt x="414" y="687"/>
                    <a:pt x="428" y="695"/>
                    <a:pt x="444" y="695"/>
                  </a:cubicBezTo>
                  <a:lnTo>
                    <a:pt x="572" y="688"/>
                  </a:lnTo>
                  <a:lnTo>
                    <a:pt x="572" y="688"/>
                  </a:lnTo>
                  <a:cubicBezTo>
                    <a:pt x="588" y="688"/>
                    <a:pt x="601" y="677"/>
                    <a:pt x="600" y="666"/>
                  </a:cubicBezTo>
                  <a:lnTo>
                    <a:pt x="598" y="625"/>
                  </a:lnTo>
                  <a:lnTo>
                    <a:pt x="598" y="625"/>
                  </a:lnTo>
                  <a:cubicBezTo>
                    <a:pt x="640" y="616"/>
                    <a:pt x="679" y="602"/>
                    <a:pt x="716" y="584"/>
                  </a:cubicBezTo>
                  <a:lnTo>
                    <a:pt x="757" y="611"/>
                  </a:lnTo>
                  <a:lnTo>
                    <a:pt x="757" y="611"/>
                  </a:lnTo>
                  <a:cubicBezTo>
                    <a:pt x="769" y="619"/>
                    <a:pt x="788" y="617"/>
                    <a:pt x="799" y="609"/>
                  </a:cubicBezTo>
                  <a:lnTo>
                    <a:pt x="886" y="541"/>
                  </a:lnTo>
                  <a:lnTo>
                    <a:pt x="886" y="541"/>
                  </a:lnTo>
                  <a:cubicBezTo>
                    <a:pt x="898" y="532"/>
                    <a:pt x="896" y="518"/>
                    <a:pt x="884" y="510"/>
                  </a:cubicBezTo>
                  <a:lnTo>
                    <a:pt x="842" y="483"/>
                  </a:lnTo>
                  <a:lnTo>
                    <a:pt x="842" y="483"/>
                  </a:lnTo>
                  <a:cubicBezTo>
                    <a:pt x="863" y="456"/>
                    <a:pt x="878" y="427"/>
                    <a:pt x="886" y="395"/>
                  </a:cubicBezTo>
                  <a:lnTo>
                    <a:pt x="943" y="393"/>
                  </a:lnTo>
                  <a:lnTo>
                    <a:pt x="943" y="393"/>
                  </a:lnTo>
                  <a:cubicBezTo>
                    <a:pt x="960" y="392"/>
                    <a:pt x="973" y="382"/>
                    <a:pt x="972" y="370"/>
                  </a:cubicBezTo>
                  <a:lnTo>
                    <a:pt x="967" y="279"/>
                  </a:lnTo>
                  <a:lnTo>
                    <a:pt x="967" y="279"/>
                  </a:lnTo>
                  <a:cubicBezTo>
                    <a:pt x="966" y="267"/>
                    <a:pt x="951" y="259"/>
                    <a:pt x="934" y="259"/>
                  </a:cubicBezTo>
                  <a:lnTo>
                    <a:pt x="878" y="262"/>
                  </a:lnTo>
                  <a:lnTo>
                    <a:pt x="878" y="262"/>
                  </a:lnTo>
                  <a:cubicBezTo>
                    <a:pt x="866" y="232"/>
                    <a:pt x="847" y="204"/>
                    <a:pt x="823" y="179"/>
                  </a:cubicBezTo>
                  <a:lnTo>
                    <a:pt x="862" y="148"/>
                  </a:lnTo>
                  <a:lnTo>
                    <a:pt x="862" y="148"/>
                  </a:lnTo>
                  <a:cubicBezTo>
                    <a:pt x="873" y="140"/>
                    <a:pt x="872" y="126"/>
                    <a:pt x="860" y="118"/>
                  </a:cubicBezTo>
                  <a:lnTo>
                    <a:pt x="766" y="58"/>
                  </a:lnTo>
                  <a:lnTo>
                    <a:pt x="766" y="58"/>
                  </a:lnTo>
                  <a:cubicBezTo>
                    <a:pt x="754" y="50"/>
                    <a:pt x="735" y="51"/>
                    <a:pt x="723" y="60"/>
                  </a:cubicBezTo>
                  <a:lnTo>
                    <a:pt x="685" y="91"/>
                  </a:lnTo>
                  <a:lnTo>
                    <a:pt x="685" y="91"/>
                  </a:lnTo>
                  <a:cubicBezTo>
                    <a:pt x="647" y="76"/>
                    <a:pt x="606" y="67"/>
                    <a:pt x="563" y="61"/>
                  </a:cubicBezTo>
                  <a:lnTo>
                    <a:pt x="560" y="21"/>
                  </a:lnTo>
                  <a:lnTo>
                    <a:pt x="560" y="21"/>
                  </a:lnTo>
                  <a:cubicBezTo>
                    <a:pt x="560" y="8"/>
                    <a:pt x="545" y="0"/>
                    <a:pt x="529" y="0"/>
                  </a:cubicBezTo>
                  <a:close/>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8" name="Freeform 48">
              <a:extLst>
                <a:ext uri="{FF2B5EF4-FFF2-40B4-BE49-F238E27FC236}">
                  <a16:creationId xmlns:a16="http://schemas.microsoft.com/office/drawing/2014/main" id="{8918C401-2D38-B94C-BFA0-6EC516FD5141}"/>
                </a:ext>
              </a:extLst>
            </p:cNvPr>
            <p:cNvSpPr>
              <a:spLocks noChangeArrowheads="1"/>
            </p:cNvSpPr>
            <p:nvPr/>
          </p:nvSpPr>
          <p:spPr bwMode="auto">
            <a:xfrm>
              <a:off x="9582152" y="10717608"/>
              <a:ext cx="1336460" cy="777682"/>
            </a:xfrm>
            <a:custGeom>
              <a:avLst/>
              <a:gdLst>
                <a:gd name="T0" fmla="*/ 1054 w 2047"/>
                <a:gd name="T1" fmla="*/ 15 h 1190"/>
                <a:gd name="T2" fmla="*/ 1831 w 2047"/>
                <a:gd name="T3" fmla="*/ 464 h 1190"/>
                <a:gd name="T4" fmla="*/ 2046 w 2047"/>
                <a:gd name="T5" fmla="*/ 403 h 1190"/>
                <a:gd name="T6" fmla="*/ 2046 w 2047"/>
                <a:gd name="T7" fmla="*/ 618 h 1190"/>
                <a:gd name="T8" fmla="*/ 2046 w 2047"/>
                <a:gd name="T9" fmla="*/ 618 h 1190"/>
                <a:gd name="T10" fmla="*/ 2010 w 2047"/>
                <a:gd name="T11" fmla="*/ 668 h 1190"/>
                <a:gd name="T12" fmla="*/ 2010 w 2047"/>
                <a:gd name="T13" fmla="*/ 668 h 1190"/>
                <a:gd name="T14" fmla="*/ 1131 w 2047"/>
                <a:gd name="T15" fmla="*/ 1176 h 1190"/>
                <a:gd name="T16" fmla="*/ 1129 w 2047"/>
                <a:gd name="T17" fmla="*/ 1176 h 1190"/>
                <a:gd name="T18" fmla="*/ 1129 w 2047"/>
                <a:gd name="T19" fmla="*/ 1176 h 1190"/>
                <a:gd name="T20" fmla="*/ 1062 w 2047"/>
                <a:gd name="T21" fmla="*/ 1189 h 1190"/>
                <a:gd name="T22" fmla="*/ 1062 w 2047"/>
                <a:gd name="T23" fmla="*/ 1189 h 1190"/>
                <a:gd name="T24" fmla="*/ 996 w 2047"/>
                <a:gd name="T25" fmla="*/ 1176 h 1190"/>
                <a:gd name="T26" fmla="*/ 994 w 2047"/>
                <a:gd name="T27" fmla="*/ 1176 h 1190"/>
                <a:gd name="T28" fmla="*/ 990 w 2047"/>
                <a:gd name="T29" fmla="*/ 1173 h 1190"/>
                <a:gd name="T30" fmla="*/ 990 w 2047"/>
                <a:gd name="T31" fmla="*/ 1173 h 1190"/>
                <a:gd name="T32" fmla="*/ 979 w 2047"/>
                <a:gd name="T33" fmla="*/ 1168 h 1190"/>
                <a:gd name="T34" fmla="*/ 35 w 2047"/>
                <a:gd name="T35" fmla="*/ 623 h 1190"/>
                <a:gd name="T36" fmla="*/ 35 w 2047"/>
                <a:gd name="T37" fmla="*/ 621 h 1190"/>
                <a:gd name="T38" fmla="*/ 35 w 2047"/>
                <a:gd name="T39" fmla="*/ 621 h 1190"/>
                <a:gd name="T40" fmla="*/ 0 w 2047"/>
                <a:gd name="T41" fmla="*/ 572 h 1190"/>
                <a:gd name="T42" fmla="*/ 0 w 2047"/>
                <a:gd name="T43" fmla="*/ 357 h 1190"/>
                <a:gd name="T44" fmla="*/ 0 w 2047"/>
                <a:gd name="T45" fmla="*/ 357 h 1190"/>
                <a:gd name="T46" fmla="*/ 207 w 2047"/>
                <a:gd name="T47" fmla="*/ 422 h 1190"/>
                <a:gd name="T48" fmla="*/ 899 w 2047"/>
                <a:gd name="T49" fmla="*/ 22 h 1190"/>
                <a:gd name="T50" fmla="*/ 899 w 2047"/>
                <a:gd name="T51" fmla="*/ 22 h 1190"/>
                <a:gd name="T52" fmla="*/ 910 w 2047"/>
                <a:gd name="T53" fmla="*/ 16 h 1190"/>
                <a:gd name="T54" fmla="*/ 912 w 2047"/>
                <a:gd name="T55" fmla="*/ 15 h 1190"/>
                <a:gd name="T56" fmla="*/ 912 w 2047"/>
                <a:gd name="T57" fmla="*/ 15 h 1190"/>
                <a:gd name="T58" fmla="*/ 912 w 2047"/>
                <a:gd name="T59" fmla="*/ 15 h 1190"/>
                <a:gd name="T60" fmla="*/ 982 w 2047"/>
                <a:gd name="T61" fmla="*/ 0 h 1190"/>
                <a:gd name="T62" fmla="*/ 982 w 2047"/>
                <a:gd name="T63" fmla="*/ 0 h 1190"/>
                <a:gd name="T64" fmla="*/ 1053 w 2047"/>
                <a:gd name="T65" fmla="*/ 15 h 1190"/>
                <a:gd name="T66" fmla="*/ 1054 w 2047"/>
                <a:gd name="T67" fmla="*/ 15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7" h="1190">
                  <a:moveTo>
                    <a:pt x="1054" y="15"/>
                  </a:moveTo>
                  <a:lnTo>
                    <a:pt x="1831" y="464"/>
                  </a:lnTo>
                  <a:lnTo>
                    <a:pt x="2046" y="403"/>
                  </a:lnTo>
                  <a:lnTo>
                    <a:pt x="2046" y="618"/>
                  </a:lnTo>
                  <a:lnTo>
                    <a:pt x="2046" y="618"/>
                  </a:lnTo>
                  <a:cubicBezTo>
                    <a:pt x="2046" y="638"/>
                    <a:pt x="2032" y="656"/>
                    <a:pt x="2010" y="668"/>
                  </a:cubicBezTo>
                  <a:lnTo>
                    <a:pt x="2010" y="668"/>
                  </a:lnTo>
                  <a:lnTo>
                    <a:pt x="1131" y="1176"/>
                  </a:lnTo>
                  <a:lnTo>
                    <a:pt x="1129" y="1176"/>
                  </a:lnTo>
                  <a:lnTo>
                    <a:pt x="1129" y="1176"/>
                  </a:lnTo>
                  <a:cubicBezTo>
                    <a:pt x="1111" y="1184"/>
                    <a:pt x="1087" y="1189"/>
                    <a:pt x="1062" y="1189"/>
                  </a:cubicBezTo>
                  <a:lnTo>
                    <a:pt x="1062" y="1189"/>
                  </a:lnTo>
                  <a:cubicBezTo>
                    <a:pt x="1037" y="1189"/>
                    <a:pt x="1014" y="1184"/>
                    <a:pt x="996" y="1176"/>
                  </a:cubicBezTo>
                  <a:lnTo>
                    <a:pt x="994" y="1176"/>
                  </a:lnTo>
                  <a:lnTo>
                    <a:pt x="990" y="1173"/>
                  </a:lnTo>
                  <a:lnTo>
                    <a:pt x="990" y="1173"/>
                  </a:lnTo>
                  <a:cubicBezTo>
                    <a:pt x="986" y="1172"/>
                    <a:pt x="983" y="1170"/>
                    <a:pt x="979" y="1168"/>
                  </a:cubicBezTo>
                  <a:lnTo>
                    <a:pt x="35" y="623"/>
                  </a:lnTo>
                  <a:lnTo>
                    <a:pt x="35" y="621"/>
                  </a:lnTo>
                  <a:lnTo>
                    <a:pt x="35" y="621"/>
                  </a:lnTo>
                  <a:cubicBezTo>
                    <a:pt x="14" y="609"/>
                    <a:pt x="0" y="592"/>
                    <a:pt x="0" y="572"/>
                  </a:cubicBezTo>
                  <a:lnTo>
                    <a:pt x="0" y="357"/>
                  </a:lnTo>
                  <a:lnTo>
                    <a:pt x="0" y="357"/>
                  </a:lnTo>
                  <a:cubicBezTo>
                    <a:pt x="0" y="357"/>
                    <a:pt x="106" y="390"/>
                    <a:pt x="207" y="422"/>
                  </a:cubicBezTo>
                  <a:lnTo>
                    <a:pt x="899" y="22"/>
                  </a:lnTo>
                  <a:lnTo>
                    <a:pt x="899" y="22"/>
                  </a:lnTo>
                  <a:cubicBezTo>
                    <a:pt x="902" y="20"/>
                    <a:pt x="906" y="18"/>
                    <a:pt x="910" y="16"/>
                  </a:cubicBezTo>
                  <a:lnTo>
                    <a:pt x="912" y="15"/>
                  </a:lnTo>
                  <a:lnTo>
                    <a:pt x="912" y="15"/>
                  </a:lnTo>
                  <a:lnTo>
                    <a:pt x="912" y="15"/>
                  </a:lnTo>
                  <a:cubicBezTo>
                    <a:pt x="932" y="5"/>
                    <a:pt x="956" y="0"/>
                    <a:pt x="982" y="0"/>
                  </a:cubicBezTo>
                  <a:lnTo>
                    <a:pt x="982" y="0"/>
                  </a:lnTo>
                  <a:cubicBezTo>
                    <a:pt x="1008" y="0"/>
                    <a:pt x="1033" y="5"/>
                    <a:pt x="1053" y="15"/>
                  </a:cubicBezTo>
                  <a:lnTo>
                    <a:pt x="1054" y="15"/>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9" name="Freeform 49">
              <a:extLst>
                <a:ext uri="{FF2B5EF4-FFF2-40B4-BE49-F238E27FC236}">
                  <a16:creationId xmlns:a16="http://schemas.microsoft.com/office/drawing/2014/main" id="{5251C7FA-AF28-1942-BAE2-04CD68C4CBE3}"/>
                </a:ext>
              </a:extLst>
            </p:cNvPr>
            <p:cNvSpPr>
              <a:spLocks noChangeArrowheads="1"/>
            </p:cNvSpPr>
            <p:nvPr/>
          </p:nvSpPr>
          <p:spPr bwMode="auto">
            <a:xfrm>
              <a:off x="9582152" y="10576472"/>
              <a:ext cx="1336460" cy="777682"/>
            </a:xfrm>
            <a:custGeom>
              <a:avLst/>
              <a:gdLst>
                <a:gd name="T0" fmla="*/ 1054 w 2047"/>
                <a:gd name="T1" fmla="*/ 14 h 1190"/>
                <a:gd name="T2" fmla="*/ 2010 w 2047"/>
                <a:gd name="T3" fmla="*/ 566 h 1190"/>
                <a:gd name="T4" fmla="*/ 2010 w 2047"/>
                <a:gd name="T5" fmla="*/ 567 h 1190"/>
                <a:gd name="T6" fmla="*/ 2010 w 2047"/>
                <a:gd name="T7" fmla="*/ 567 h 1190"/>
                <a:gd name="T8" fmla="*/ 2046 w 2047"/>
                <a:gd name="T9" fmla="*/ 617 h 1190"/>
                <a:gd name="T10" fmla="*/ 2046 w 2047"/>
                <a:gd name="T11" fmla="*/ 617 h 1190"/>
                <a:gd name="T12" fmla="*/ 2010 w 2047"/>
                <a:gd name="T13" fmla="*/ 668 h 1190"/>
                <a:gd name="T14" fmla="*/ 1131 w 2047"/>
                <a:gd name="T15" fmla="*/ 1175 h 1190"/>
                <a:gd name="T16" fmla="*/ 1129 w 2047"/>
                <a:gd name="T17" fmla="*/ 1175 h 1190"/>
                <a:gd name="T18" fmla="*/ 1129 w 2047"/>
                <a:gd name="T19" fmla="*/ 1175 h 1190"/>
                <a:gd name="T20" fmla="*/ 1062 w 2047"/>
                <a:gd name="T21" fmla="*/ 1189 h 1190"/>
                <a:gd name="T22" fmla="*/ 1062 w 2047"/>
                <a:gd name="T23" fmla="*/ 1189 h 1190"/>
                <a:gd name="T24" fmla="*/ 996 w 2047"/>
                <a:gd name="T25" fmla="*/ 1175 h 1190"/>
                <a:gd name="T26" fmla="*/ 994 w 2047"/>
                <a:gd name="T27" fmla="*/ 1175 h 1190"/>
                <a:gd name="T28" fmla="*/ 990 w 2047"/>
                <a:gd name="T29" fmla="*/ 1173 h 1190"/>
                <a:gd name="T30" fmla="*/ 990 w 2047"/>
                <a:gd name="T31" fmla="*/ 1173 h 1190"/>
                <a:gd name="T32" fmla="*/ 979 w 2047"/>
                <a:gd name="T33" fmla="*/ 1167 h 1190"/>
                <a:gd name="T34" fmla="*/ 35 w 2047"/>
                <a:gd name="T35" fmla="*/ 622 h 1190"/>
                <a:gd name="T36" fmla="*/ 35 w 2047"/>
                <a:gd name="T37" fmla="*/ 621 h 1190"/>
                <a:gd name="T38" fmla="*/ 35 w 2047"/>
                <a:gd name="T39" fmla="*/ 621 h 1190"/>
                <a:gd name="T40" fmla="*/ 0 w 2047"/>
                <a:gd name="T41" fmla="*/ 571 h 1190"/>
                <a:gd name="T42" fmla="*/ 0 w 2047"/>
                <a:gd name="T43" fmla="*/ 571 h 1190"/>
                <a:gd name="T44" fmla="*/ 35 w 2047"/>
                <a:gd name="T45" fmla="*/ 521 h 1190"/>
                <a:gd name="T46" fmla="*/ 899 w 2047"/>
                <a:gd name="T47" fmla="*/ 22 h 1190"/>
                <a:gd name="T48" fmla="*/ 899 w 2047"/>
                <a:gd name="T49" fmla="*/ 22 h 1190"/>
                <a:gd name="T50" fmla="*/ 910 w 2047"/>
                <a:gd name="T51" fmla="*/ 16 h 1190"/>
                <a:gd name="T52" fmla="*/ 912 w 2047"/>
                <a:gd name="T53" fmla="*/ 14 h 1190"/>
                <a:gd name="T54" fmla="*/ 912 w 2047"/>
                <a:gd name="T55" fmla="*/ 14 h 1190"/>
                <a:gd name="T56" fmla="*/ 912 w 2047"/>
                <a:gd name="T57" fmla="*/ 14 h 1190"/>
                <a:gd name="T58" fmla="*/ 982 w 2047"/>
                <a:gd name="T59" fmla="*/ 0 h 1190"/>
                <a:gd name="T60" fmla="*/ 982 w 2047"/>
                <a:gd name="T61" fmla="*/ 0 h 1190"/>
                <a:gd name="T62" fmla="*/ 1053 w 2047"/>
                <a:gd name="T63" fmla="*/ 14 h 1190"/>
                <a:gd name="T64" fmla="*/ 1054 w 2047"/>
                <a:gd name="T65" fmla="*/ 14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7" h="1190">
                  <a:moveTo>
                    <a:pt x="1054" y="14"/>
                  </a:moveTo>
                  <a:lnTo>
                    <a:pt x="2010" y="566"/>
                  </a:lnTo>
                  <a:lnTo>
                    <a:pt x="2010" y="567"/>
                  </a:lnTo>
                  <a:lnTo>
                    <a:pt x="2010" y="567"/>
                  </a:lnTo>
                  <a:cubicBezTo>
                    <a:pt x="2032" y="579"/>
                    <a:pt x="2046" y="597"/>
                    <a:pt x="2046" y="617"/>
                  </a:cubicBezTo>
                  <a:lnTo>
                    <a:pt x="2046" y="617"/>
                  </a:lnTo>
                  <a:cubicBezTo>
                    <a:pt x="2046" y="637"/>
                    <a:pt x="2032" y="656"/>
                    <a:pt x="2010" y="668"/>
                  </a:cubicBezTo>
                  <a:lnTo>
                    <a:pt x="1131" y="1175"/>
                  </a:lnTo>
                  <a:lnTo>
                    <a:pt x="1129" y="1175"/>
                  </a:lnTo>
                  <a:lnTo>
                    <a:pt x="1129" y="1175"/>
                  </a:lnTo>
                  <a:cubicBezTo>
                    <a:pt x="1111" y="1184"/>
                    <a:pt x="1087" y="1189"/>
                    <a:pt x="1062" y="1189"/>
                  </a:cubicBezTo>
                  <a:lnTo>
                    <a:pt x="1062" y="1189"/>
                  </a:lnTo>
                  <a:cubicBezTo>
                    <a:pt x="1037" y="1189"/>
                    <a:pt x="1014" y="1184"/>
                    <a:pt x="996" y="1175"/>
                  </a:cubicBezTo>
                  <a:lnTo>
                    <a:pt x="994" y="1175"/>
                  </a:lnTo>
                  <a:lnTo>
                    <a:pt x="990" y="1173"/>
                  </a:lnTo>
                  <a:lnTo>
                    <a:pt x="990" y="1173"/>
                  </a:lnTo>
                  <a:cubicBezTo>
                    <a:pt x="986" y="1171"/>
                    <a:pt x="983" y="1169"/>
                    <a:pt x="979" y="1167"/>
                  </a:cubicBezTo>
                  <a:lnTo>
                    <a:pt x="35" y="622"/>
                  </a:lnTo>
                  <a:lnTo>
                    <a:pt x="35" y="621"/>
                  </a:lnTo>
                  <a:lnTo>
                    <a:pt x="35" y="621"/>
                  </a:lnTo>
                  <a:cubicBezTo>
                    <a:pt x="14" y="609"/>
                    <a:pt x="0" y="591"/>
                    <a:pt x="0" y="571"/>
                  </a:cubicBezTo>
                  <a:lnTo>
                    <a:pt x="0" y="571"/>
                  </a:lnTo>
                  <a:cubicBezTo>
                    <a:pt x="0" y="551"/>
                    <a:pt x="14" y="533"/>
                    <a:pt x="35" y="521"/>
                  </a:cubicBezTo>
                  <a:lnTo>
                    <a:pt x="899" y="22"/>
                  </a:lnTo>
                  <a:lnTo>
                    <a:pt x="899" y="22"/>
                  </a:lnTo>
                  <a:cubicBezTo>
                    <a:pt x="902" y="20"/>
                    <a:pt x="906" y="17"/>
                    <a:pt x="910" y="16"/>
                  </a:cubicBezTo>
                  <a:lnTo>
                    <a:pt x="912" y="14"/>
                  </a:lnTo>
                  <a:lnTo>
                    <a:pt x="912" y="14"/>
                  </a:lnTo>
                  <a:lnTo>
                    <a:pt x="912" y="14"/>
                  </a:lnTo>
                  <a:cubicBezTo>
                    <a:pt x="932" y="5"/>
                    <a:pt x="956" y="0"/>
                    <a:pt x="982" y="0"/>
                  </a:cubicBezTo>
                  <a:lnTo>
                    <a:pt x="982" y="0"/>
                  </a:lnTo>
                  <a:cubicBezTo>
                    <a:pt x="1008" y="0"/>
                    <a:pt x="1033" y="5"/>
                    <a:pt x="1053" y="14"/>
                  </a:cubicBezTo>
                  <a:lnTo>
                    <a:pt x="1054" y="14"/>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0" name="Freeform 50">
              <a:extLst>
                <a:ext uri="{FF2B5EF4-FFF2-40B4-BE49-F238E27FC236}">
                  <a16:creationId xmlns:a16="http://schemas.microsoft.com/office/drawing/2014/main" id="{853F0BAE-47C9-BF49-986C-05ACFA7D7434}"/>
                </a:ext>
              </a:extLst>
            </p:cNvPr>
            <p:cNvSpPr>
              <a:spLocks noChangeArrowheads="1"/>
            </p:cNvSpPr>
            <p:nvPr/>
          </p:nvSpPr>
          <p:spPr bwMode="auto">
            <a:xfrm>
              <a:off x="9907627" y="10812657"/>
              <a:ext cx="668230" cy="308193"/>
            </a:xfrm>
            <a:custGeom>
              <a:avLst/>
              <a:gdLst>
                <a:gd name="T0" fmla="*/ 353 w 1024"/>
                <a:gd name="T1" fmla="*/ 74 h 474"/>
                <a:gd name="T2" fmla="*/ 353 w 1024"/>
                <a:gd name="T3" fmla="*/ 74 h 474"/>
                <a:gd name="T4" fmla="*/ 353 w 1024"/>
                <a:gd name="T5" fmla="*/ 74 h 474"/>
                <a:gd name="T6" fmla="*/ 338 w 1024"/>
                <a:gd name="T7" fmla="*/ 54 h 474"/>
                <a:gd name="T8" fmla="*/ 139 w 1024"/>
                <a:gd name="T9" fmla="*/ 41 h 474"/>
                <a:gd name="T10" fmla="*/ 139 w 1024"/>
                <a:gd name="T11" fmla="*/ 41 h 474"/>
                <a:gd name="T12" fmla="*/ 118 w 1024"/>
                <a:gd name="T13" fmla="*/ 59 h 474"/>
                <a:gd name="T14" fmla="*/ 118 w 1024"/>
                <a:gd name="T15" fmla="*/ 59 h 474"/>
                <a:gd name="T16" fmla="*/ 118 w 1024"/>
                <a:gd name="T17" fmla="*/ 59 h 474"/>
                <a:gd name="T18" fmla="*/ 133 w 1024"/>
                <a:gd name="T19" fmla="*/ 79 h 474"/>
                <a:gd name="T20" fmla="*/ 331 w 1024"/>
                <a:gd name="T21" fmla="*/ 91 h 474"/>
                <a:gd name="T22" fmla="*/ 331 w 1024"/>
                <a:gd name="T23" fmla="*/ 91 h 474"/>
                <a:gd name="T24" fmla="*/ 353 w 1024"/>
                <a:gd name="T25" fmla="*/ 74 h 474"/>
                <a:gd name="T26" fmla="*/ 946 w 1024"/>
                <a:gd name="T27" fmla="*/ 111 h 474"/>
                <a:gd name="T28" fmla="*/ 946 w 1024"/>
                <a:gd name="T29" fmla="*/ 111 h 474"/>
                <a:gd name="T30" fmla="*/ 946 w 1024"/>
                <a:gd name="T31" fmla="*/ 111 h 474"/>
                <a:gd name="T32" fmla="*/ 932 w 1024"/>
                <a:gd name="T33" fmla="*/ 92 h 474"/>
                <a:gd name="T34" fmla="*/ 733 w 1024"/>
                <a:gd name="T35" fmla="*/ 79 h 474"/>
                <a:gd name="T36" fmla="*/ 733 w 1024"/>
                <a:gd name="T37" fmla="*/ 79 h 474"/>
                <a:gd name="T38" fmla="*/ 711 w 1024"/>
                <a:gd name="T39" fmla="*/ 96 h 474"/>
                <a:gd name="T40" fmla="*/ 711 w 1024"/>
                <a:gd name="T41" fmla="*/ 96 h 474"/>
                <a:gd name="T42" fmla="*/ 711 w 1024"/>
                <a:gd name="T43" fmla="*/ 96 h 474"/>
                <a:gd name="T44" fmla="*/ 727 w 1024"/>
                <a:gd name="T45" fmla="*/ 116 h 474"/>
                <a:gd name="T46" fmla="*/ 924 w 1024"/>
                <a:gd name="T47" fmla="*/ 129 h 474"/>
                <a:gd name="T48" fmla="*/ 924 w 1024"/>
                <a:gd name="T49" fmla="*/ 129 h 474"/>
                <a:gd name="T50" fmla="*/ 946 w 1024"/>
                <a:gd name="T51" fmla="*/ 111 h 474"/>
                <a:gd name="T52" fmla="*/ 1017 w 1024"/>
                <a:gd name="T53" fmla="*/ 228 h 474"/>
                <a:gd name="T54" fmla="*/ 1017 w 1024"/>
                <a:gd name="T55" fmla="*/ 228 h 474"/>
                <a:gd name="T56" fmla="*/ 1017 w 1024"/>
                <a:gd name="T57" fmla="*/ 228 h 474"/>
                <a:gd name="T58" fmla="*/ 985 w 1024"/>
                <a:gd name="T59" fmla="*/ 131 h 474"/>
                <a:gd name="T60" fmla="*/ 985 w 1024"/>
                <a:gd name="T61" fmla="*/ 130 h 474"/>
                <a:gd name="T62" fmla="*/ 985 w 1024"/>
                <a:gd name="T63" fmla="*/ 130 h 474"/>
                <a:gd name="T64" fmla="*/ 924 w 1024"/>
                <a:gd name="T65" fmla="*/ 50 h 474"/>
                <a:gd name="T66" fmla="*/ 759 w 1024"/>
                <a:gd name="T67" fmla="*/ 39 h 474"/>
                <a:gd name="T68" fmla="*/ 759 w 1024"/>
                <a:gd name="T69" fmla="*/ 39 h 474"/>
                <a:gd name="T70" fmla="*/ 672 w 1024"/>
                <a:gd name="T71" fmla="*/ 110 h 474"/>
                <a:gd name="T72" fmla="*/ 662 w 1024"/>
                <a:gd name="T73" fmla="*/ 170 h 474"/>
                <a:gd name="T74" fmla="*/ 662 w 1024"/>
                <a:gd name="T75" fmla="*/ 170 h 474"/>
                <a:gd name="T76" fmla="*/ 702 w 1024"/>
                <a:gd name="T77" fmla="*/ 245 h 474"/>
                <a:gd name="T78" fmla="*/ 702 w 1024"/>
                <a:gd name="T79" fmla="*/ 245 h 474"/>
                <a:gd name="T80" fmla="*/ 325 w 1024"/>
                <a:gd name="T81" fmla="*/ 216 h 474"/>
                <a:gd name="T82" fmla="*/ 325 w 1024"/>
                <a:gd name="T83" fmla="*/ 216 h 474"/>
                <a:gd name="T84" fmla="*/ 377 w 1024"/>
                <a:gd name="T85" fmla="*/ 152 h 474"/>
                <a:gd name="T86" fmla="*/ 387 w 1024"/>
                <a:gd name="T87" fmla="*/ 92 h 474"/>
                <a:gd name="T88" fmla="*/ 387 w 1024"/>
                <a:gd name="T89" fmla="*/ 92 h 474"/>
                <a:gd name="T90" fmla="*/ 327 w 1024"/>
                <a:gd name="T91" fmla="*/ 13 h 474"/>
                <a:gd name="T92" fmla="*/ 161 w 1024"/>
                <a:gd name="T93" fmla="*/ 2 h 474"/>
                <a:gd name="T94" fmla="*/ 161 w 1024"/>
                <a:gd name="T95" fmla="*/ 2 h 474"/>
                <a:gd name="T96" fmla="*/ 73 w 1024"/>
                <a:gd name="T97" fmla="*/ 72 h 474"/>
                <a:gd name="T98" fmla="*/ 73 w 1024"/>
                <a:gd name="T99" fmla="*/ 74 h 474"/>
                <a:gd name="T100" fmla="*/ 73 w 1024"/>
                <a:gd name="T101" fmla="*/ 74 h 474"/>
                <a:gd name="T102" fmla="*/ 9 w 1024"/>
                <a:gd name="T103" fmla="*/ 165 h 474"/>
                <a:gd name="T104" fmla="*/ 9 w 1024"/>
                <a:gd name="T105" fmla="*/ 165 h 474"/>
                <a:gd name="T106" fmla="*/ 85 w 1024"/>
                <a:gd name="T107" fmla="*/ 265 h 474"/>
                <a:gd name="T108" fmla="*/ 85 w 1024"/>
                <a:gd name="T109" fmla="*/ 265 h 474"/>
                <a:gd name="T110" fmla="*/ 909 w 1024"/>
                <a:gd name="T111" fmla="*/ 317 h 474"/>
                <a:gd name="T112" fmla="*/ 909 w 1024"/>
                <a:gd name="T113" fmla="*/ 317 h 474"/>
                <a:gd name="T114" fmla="*/ 1017 w 1024"/>
                <a:gd name="T115" fmla="*/ 2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4" h="474">
                  <a:moveTo>
                    <a:pt x="353" y="74"/>
                  </a:moveTo>
                  <a:lnTo>
                    <a:pt x="353" y="74"/>
                  </a:lnTo>
                  <a:lnTo>
                    <a:pt x="353" y="74"/>
                  </a:lnTo>
                  <a:cubicBezTo>
                    <a:pt x="355" y="64"/>
                    <a:pt x="348" y="54"/>
                    <a:pt x="338" y="54"/>
                  </a:cubicBezTo>
                  <a:lnTo>
                    <a:pt x="139" y="41"/>
                  </a:lnTo>
                  <a:lnTo>
                    <a:pt x="139" y="41"/>
                  </a:lnTo>
                  <a:cubicBezTo>
                    <a:pt x="129" y="41"/>
                    <a:pt x="119" y="48"/>
                    <a:pt x="118" y="59"/>
                  </a:cubicBezTo>
                  <a:lnTo>
                    <a:pt x="118" y="59"/>
                  </a:lnTo>
                  <a:lnTo>
                    <a:pt x="118" y="59"/>
                  </a:lnTo>
                  <a:cubicBezTo>
                    <a:pt x="116" y="69"/>
                    <a:pt x="123" y="78"/>
                    <a:pt x="133" y="79"/>
                  </a:cubicBezTo>
                  <a:lnTo>
                    <a:pt x="331" y="91"/>
                  </a:lnTo>
                  <a:lnTo>
                    <a:pt x="331" y="91"/>
                  </a:lnTo>
                  <a:cubicBezTo>
                    <a:pt x="341" y="92"/>
                    <a:pt x="351" y="84"/>
                    <a:pt x="353" y="74"/>
                  </a:cubicBezTo>
                  <a:close/>
                  <a:moveTo>
                    <a:pt x="946" y="111"/>
                  </a:moveTo>
                  <a:lnTo>
                    <a:pt x="946" y="111"/>
                  </a:lnTo>
                  <a:lnTo>
                    <a:pt x="946" y="111"/>
                  </a:lnTo>
                  <a:cubicBezTo>
                    <a:pt x="948" y="101"/>
                    <a:pt x="942" y="92"/>
                    <a:pt x="932" y="92"/>
                  </a:cubicBezTo>
                  <a:lnTo>
                    <a:pt x="733" y="79"/>
                  </a:lnTo>
                  <a:lnTo>
                    <a:pt x="733" y="79"/>
                  </a:lnTo>
                  <a:cubicBezTo>
                    <a:pt x="723" y="78"/>
                    <a:pt x="713" y="86"/>
                    <a:pt x="711" y="96"/>
                  </a:cubicBezTo>
                  <a:lnTo>
                    <a:pt x="711" y="96"/>
                  </a:lnTo>
                  <a:lnTo>
                    <a:pt x="711" y="96"/>
                  </a:lnTo>
                  <a:cubicBezTo>
                    <a:pt x="710" y="106"/>
                    <a:pt x="716" y="116"/>
                    <a:pt x="727" y="116"/>
                  </a:cubicBezTo>
                  <a:lnTo>
                    <a:pt x="924" y="129"/>
                  </a:lnTo>
                  <a:lnTo>
                    <a:pt x="924" y="129"/>
                  </a:lnTo>
                  <a:cubicBezTo>
                    <a:pt x="935" y="129"/>
                    <a:pt x="944" y="122"/>
                    <a:pt x="946" y="111"/>
                  </a:cubicBezTo>
                  <a:close/>
                  <a:moveTo>
                    <a:pt x="1017" y="228"/>
                  </a:moveTo>
                  <a:lnTo>
                    <a:pt x="1017" y="228"/>
                  </a:lnTo>
                  <a:lnTo>
                    <a:pt x="1017" y="228"/>
                  </a:lnTo>
                  <a:cubicBezTo>
                    <a:pt x="1023" y="195"/>
                    <a:pt x="1009" y="150"/>
                    <a:pt x="985" y="131"/>
                  </a:cubicBezTo>
                  <a:lnTo>
                    <a:pt x="985" y="130"/>
                  </a:lnTo>
                  <a:lnTo>
                    <a:pt x="985" y="130"/>
                  </a:lnTo>
                  <a:cubicBezTo>
                    <a:pt x="993" y="89"/>
                    <a:pt x="965" y="53"/>
                    <a:pt x="924" y="50"/>
                  </a:cubicBezTo>
                  <a:lnTo>
                    <a:pt x="759" y="39"/>
                  </a:lnTo>
                  <a:lnTo>
                    <a:pt x="759" y="39"/>
                  </a:lnTo>
                  <a:cubicBezTo>
                    <a:pt x="718" y="37"/>
                    <a:pt x="680" y="69"/>
                    <a:pt x="672" y="110"/>
                  </a:cubicBezTo>
                  <a:lnTo>
                    <a:pt x="662" y="170"/>
                  </a:lnTo>
                  <a:lnTo>
                    <a:pt x="662" y="170"/>
                  </a:lnTo>
                  <a:cubicBezTo>
                    <a:pt x="656" y="204"/>
                    <a:pt x="674" y="235"/>
                    <a:pt x="702" y="245"/>
                  </a:cubicBezTo>
                  <a:lnTo>
                    <a:pt x="702" y="245"/>
                  </a:lnTo>
                  <a:cubicBezTo>
                    <a:pt x="574" y="281"/>
                    <a:pt x="448" y="272"/>
                    <a:pt x="325" y="216"/>
                  </a:cubicBezTo>
                  <a:lnTo>
                    <a:pt x="325" y="216"/>
                  </a:lnTo>
                  <a:cubicBezTo>
                    <a:pt x="351" y="206"/>
                    <a:pt x="372" y="181"/>
                    <a:pt x="377" y="152"/>
                  </a:cubicBezTo>
                  <a:lnTo>
                    <a:pt x="387" y="92"/>
                  </a:lnTo>
                  <a:lnTo>
                    <a:pt x="387" y="92"/>
                  </a:lnTo>
                  <a:cubicBezTo>
                    <a:pt x="395" y="51"/>
                    <a:pt x="367" y="15"/>
                    <a:pt x="327" y="13"/>
                  </a:cubicBezTo>
                  <a:lnTo>
                    <a:pt x="161" y="2"/>
                  </a:lnTo>
                  <a:lnTo>
                    <a:pt x="161" y="2"/>
                  </a:lnTo>
                  <a:cubicBezTo>
                    <a:pt x="120" y="0"/>
                    <a:pt x="81" y="31"/>
                    <a:pt x="73" y="72"/>
                  </a:cubicBezTo>
                  <a:lnTo>
                    <a:pt x="73" y="74"/>
                  </a:lnTo>
                  <a:lnTo>
                    <a:pt x="73" y="74"/>
                  </a:lnTo>
                  <a:cubicBezTo>
                    <a:pt x="44" y="89"/>
                    <a:pt x="15" y="131"/>
                    <a:pt x="9" y="165"/>
                  </a:cubicBezTo>
                  <a:lnTo>
                    <a:pt x="9" y="165"/>
                  </a:lnTo>
                  <a:cubicBezTo>
                    <a:pt x="0" y="217"/>
                    <a:pt x="46" y="236"/>
                    <a:pt x="85" y="265"/>
                  </a:cubicBezTo>
                  <a:lnTo>
                    <a:pt x="85" y="265"/>
                  </a:lnTo>
                  <a:cubicBezTo>
                    <a:pt x="285" y="410"/>
                    <a:pt x="533" y="473"/>
                    <a:pt x="909" y="317"/>
                  </a:cubicBezTo>
                  <a:lnTo>
                    <a:pt x="909" y="317"/>
                  </a:lnTo>
                  <a:cubicBezTo>
                    <a:pt x="958" y="297"/>
                    <a:pt x="1009" y="281"/>
                    <a:pt x="1017" y="228"/>
                  </a:cubicBezTo>
                  <a:close/>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41" name="Freeform 51">
              <a:extLst>
                <a:ext uri="{FF2B5EF4-FFF2-40B4-BE49-F238E27FC236}">
                  <a16:creationId xmlns:a16="http://schemas.microsoft.com/office/drawing/2014/main" id="{A175612E-55D3-D74E-AD18-40536B37B2BD}"/>
                </a:ext>
              </a:extLst>
            </p:cNvPr>
            <p:cNvSpPr>
              <a:spLocks noChangeArrowheads="1"/>
            </p:cNvSpPr>
            <p:nvPr/>
          </p:nvSpPr>
          <p:spPr bwMode="auto">
            <a:xfrm>
              <a:off x="10722752" y="8188702"/>
              <a:ext cx="475251" cy="394601"/>
            </a:xfrm>
            <a:custGeom>
              <a:avLst/>
              <a:gdLst>
                <a:gd name="T0" fmla="*/ 529 w 726"/>
                <a:gd name="T1" fmla="*/ 601 h 602"/>
                <a:gd name="T2" fmla="*/ 529 w 726"/>
                <a:gd name="T3" fmla="*/ 601 h 602"/>
                <a:gd name="T4" fmla="*/ 286 w 726"/>
                <a:gd name="T5" fmla="*/ 542 h 602"/>
                <a:gd name="T6" fmla="*/ 286 w 726"/>
                <a:gd name="T7" fmla="*/ 542 h 602"/>
                <a:gd name="T8" fmla="*/ 38 w 726"/>
                <a:gd name="T9" fmla="*/ 336 h 602"/>
                <a:gd name="T10" fmla="*/ 38 w 726"/>
                <a:gd name="T11" fmla="*/ 336 h 602"/>
                <a:gd name="T12" fmla="*/ 38 w 726"/>
                <a:gd name="T13" fmla="*/ 44 h 602"/>
                <a:gd name="T14" fmla="*/ 38 w 726"/>
                <a:gd name="T15" fmla="*/ 44 h 602"/>
                <a:gd name="T16" fmla="*/ 273 w 726"/>
                <a:gd name="T17" fmla="*/ 200 h 602"/>
                <a:gd name="T18" fmla="*/ 330 w 726"/>
                <a:gd name="T19" fmla="*/ 249 h 602"/>
                <a:gd name="T20" fmla="*/ 330 w 726"/>
                <a:gd name="T21" fmla="*/ 249 h 602"/>
                <a:gd name="T22" fmla="*/ 297 w 726"/>
                <a:gd name="T23" fmla="*/ 87 h 602"/>
                <a:gd name="T24" fmla="*/ 297 w 726"/>
                <a:gd name="T25" fmla="*/ 87 h 602"/>
                <a:gd name="T26" fmla="*/ 449 w 726"/>
                <a:gd name="T27" fmla="*/ 130 h 602"/>
                <a:gd name="T28" fmla="*/ 449 w 726"/>
                <a:gd name="T29" fmla="*/ 130 h 602"/>
                <a:gd name="T30" fmla="*/ 725 w 726"/>
                <a:gd name="T31" fmla="*/ 390 h 602"/>
                <a:gd name="T32" fmla="*/ 529 w 726"/>
                <a:gd name="T33" fmla="*/ 601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6" h="602">
                  <a:moveTo>
                    <a:pt x="529" y="601"/>
                  </a:moveTo>
                  <a:lnTo>
                    <a:pt x="529" y="601"/>
                  </a:lnTo>
                  <a:cubicBezTo>
                    <a:pt x="529" y="601"/>
                    <a:pt x="373" y="574"/>
                    <a:pt x="286" y="542"/>
                  </a:cubicBezTo>
                  <a:lnTo>
                    <a:pt x="286" y="542"/>
                  </a:lnTo>
                  <a:cubicBezTo>
                    <a:pt x="200" y="509"/>
                    <a:pt x="54" y="385"/>
                    <a:pt x="38" y="336"/>
                  </a:cubicBezTo>
                  <a:lnTo>
                    <a:pt x="38" y="336"/>
                  </a:lnTo>
                  <a:cubicBezTo>
                    <a:pt x="21" y="287"/>
                    <a:pt x="0" y="87"/>
                    <a:pt x="38" y="44"/>
                  </a:cubicBezTo>
                  <a:lnTo>
                    <a:pt x="38" y="44"/>
                  </a:lnTo>
                  <a:cubicBezTo>
                    <a:pt x="76" y="0"/>
                    <a:pt x="216" y="152"/>
                    <a:pt x="273" y="200"/>
                  </a:cubicBezTo>
                  <a:lnTo>
                    <a:pt x="330" y="249"/>
                  </a:lnTo>
                  <a:lnTo>
                    <a:pt x="330" y="249"/>
                  </a:lnTo>
                  <a:cubicBezTo>
                    <a:pt x="330" y="249"/>
                    <a:pt x="286" y="119"/>
                    <a:pt x="297" y="87"/>
                  </a:cubicBezTo>
                  <a:lnTo>
                    <a:pt x="297" y="87"/>
                  </a:lnTo>
                  <a:cubicBezTo>
                    <a:pt x="308" y="55"/>
                    <a:pt x="373" y="49"/>
                    <a:pt x="449" y="130"/>
                  </a:cubicBezTo>
                  <a:lnTo>
                    <a:pt x="449" y="130"/>
                  </a:lnTo>
                  <a:cubicBezTo>
                    <a:pt x="524" y="211"/>
                    <a:pt x="725" y="390"/>
                    <a:pt x="725" y="390"/>
                  </a:cubicBezTo>
                  <a:lnTo>
                    <a:pt x="529" y="601"/>
                  </a:lnTo>
                </a:path>
              </a:pathLst>
            </a:custGeom>
            <a:solidFill>
              <a:srgbClr val="ECBC8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2" name="Freeform 52">
              <a:extLst>
                <a:ext uri="{FF2B5EF4-FFF2-40B4-BE49-F238E27FC236}">
                  <a16:creationId xmlns:a16="http://schemas.microsoft.com/office/drawing/2014/main" id="{27688656-6322-F848-BE25-564E1895771E}"/>
                </a:ext>
              </a:extLst>
            </p:cNvPr>
            <p:cNvSpPr>
              <a:spLocks noChangeArrowheads="1"/>
            </p:cNvSpPr>
            <p:nvPr/>
          </p:nvSpPr>
          <p:spPr bwMode="auto">
            <a:xfrm>
              <a:off x="11529238" y="11976299"/>
              <a:ext cx="697033" cy="443567"/>
            </a:xfrm>
            <a:custGeom>
              <a:avLst/>
              <a:gdLst>
                <a:gd name="T0" fmla="*/ 614 w 1069"/>
                <a:gd name="T1" fmla="*/ 44 h 677"/>
                <a:gd name="T2" fmla="*/ 561 w 1069"/>
                <a:gd name="T3" fmla="*/ 79 h 677"/>
                <a:gd name="T4" fmla="*/ 561 w 1069"/>
                <a:gd name="T5" fmla="*/ 79 h 677"/>
                <a:gd name="T6" fmla="*/ 298 w 1069"/>
                <a:gd name="T7" fmla="*/ 61 h 677"/>
                <a:gd name="T8" fmla="*/ 298 w 1069"/>
                <a:gd name="T9" fmla="*/ 61 h 677"/>
                <a:gd name="T10" fmla="*/ 26 w 1069"/>
                <a:gd name="T11" fmla="*/ 166 h 677"/>
                <a:gd name="T12" fmla="*/ 26 w 1069"/>
                <a:gd name="T13" fmla="*/ 166 h 677"/>
                <a:gd name="T14" fmla="*/ 376 w 1069"/>
                <a:gd name="T15" fmla="*/ 448 h 677"/>
                <a:gd name="T16" fmla="*/ 376 w 1069"/>
                <a:gd name="T17" fmla="*/ 448 h 677"/>
                <a:gd name="T18" fmla="*/ 693 w 1069"/>
                <a:gd name="T19" fmla="*/ 589 h 677"/>
                <a:gd name="T20" fmla="*/ 693 w 1069"/>
                <a:gd name="T21" fmla="*/ 589 h 677"/>
                <a:gd name="T22" fmla="*/ 913 w 1069"/>
                <a:gd name="T23" fmla="*/ 641 h 677"/>
                <a:gd name="T24" fmla="*/ 913 w 1069"/>
                <a:gd name="T25" fmla="*/ 641 h 677"/>
                <a:gd name="T26" fmla="*/ 1068 w 1069"/>
                <a:gd name="T27" fmla="*/ 545 h 677"/>
                <a:gd name="T28" fmla="*/ 1068 w 1069"/>
                <a:gd name="T29" fmla="*/ 0 h 677"/>
                <a:gd name="T30" fmla="*/ 614 w 1069"/>
                <a:gd name="T31" fmla="*/ 44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9" h="677">
                  <a:moveTo>
                    <a:pt x="614" y="44"/>
                  </a:moveTo>
                  <a:lnTo>
                    <a:pt x="561" y="79"/>
                  </a:lnTo>
                  <a:lnTo>
                    <a:pt x="561" y="79"/>
                  </a:lnTo>
                  <a:cubicBezTo>
                    <a:pt x="561" y="79"/>
                    <a:pt x="438" y="96"/>
                    <a:pt x="298" y="61"/>
                  </a:cubicBezTo>
                  <a:lnTo>
                    <a:pt x="298" y="61"/>
                  </a:lnTo>
                  <a:cubicBezTo>
                    <a:pt x="157" y="26"/>
                    <a:pt x="0" y="35"/>
                    <a:pt x="26" y="166"/>
                  </a:cubicBezTo>
                  <a:lnTo>
                    <a:pt x="26" y="166"/>
                  </a:lnTo>
                  <a:cubicBezTo>
                    <a:pt x="53" y="299"/>
                    <a:pt x="280" y="404"/>
                    <a:pt x="376" y="448"/>
                  </a:cubicBezTo>
                  <a:lnTo>
                    <a:pt x="376" y="448"/>
                  </a:lnTo>
                  <a:cubicBezTo>
                    <a:pt x="474" y="492"/>
                    <a:pt x="667" y="553"/>
                    <a:pt x="693" y="589"/>
                  </a:cubicBezTo>
                  <a:lnTo>
                    <a:pt x="693" y="589"/>
                  </a:lnTo>
                  <a:cubicBezTo>
                    <a:pt x="719" y="623"/>
                    <a:pt x="764" y="676"/>
                    <a:pt x="913" y="641"/>
                  </a:cubicBezTo>
                  <a:lnTo>
                    <a:pt x="913" y="641"/>
                  </a:lnTo>
                  <a:cubicBezTo>
                    <a:pt x="1062" y="606"/>
                    <a:pt x="1068" y="545"/>
                    <a:pt x="1068" y="545"/>
                  </a:cubicBezTo>
                  <a:lnTo>
                    <a:pt x="1068" y="0"/>
                  </a:lnTo>
                  <a:lnTo>
                    <a:pt x="614" y="44"/>
                  </a:lnTo>
                </a:path>
              </a:pathLst>
            </a:custGeom>
            <a:solidFill>
              <a:srgbClr val="14256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3" name="Freeform 53">
              <a:extLst>
                <a:ext uri="{FF2B5EF4-FFF2-40B4-BE49-F238E27FC236}">
                  <a16:creationId xmlns:a16="http://schemas.microsoft.com/office/drawing/2014/main" id="{39D45409-72C3-9848-A204-21218B58C04F}"/>
                </a:ext>
              </a:extLst>
            </p:cNvPr>
            <p:cNvSpPr>
              <a:spLocks noChangeArrowheads="1"/>
            </p:cNvSpPr>
            <p:nvPr/>
          </p:nvSpPr>
          <p:spPr bwMode="auto">
            <a:xfrm>
              <a:off x="12252193" y="11676748"/>
              <a:ext cx="529976" cy="489651"/>
            </a:xfrm>
            <a:custGeom>
              <a:avLst/>
              <a:gdLst>
                <a:gd name="T0" fmla="*/ 369 w 810"/>
                <a:gd name="T1" fmla="*/ 88 h 748"/>
                <a:gd name="T2" fmla="*/ 369 w 810"/>
                <a:gd name="T3" fmla="*/ 88 h 748"/>
                <a:gd name="T4" fmla="*/ 131 w 810"/>
                <a:gd name="T5" fmla="*/ 8 h 748"/>
                <a:gd name="T6" fmla="*/ 131 w 810"/>
                <a:gd name="T7" fmla="*/ 8 h 748"/>
                <a:gd name="T8" fmla="*/ 131 w 810"/>
                <a:gd name="T9" fmla="*/ 255 h 748"/>
                <a:gd name="T10" fmla="*/ 131 w 810"/>
                <a:gd name="T11" fmla="*/ 255 h 748"/>
                <a:gd name="T12" fmla="*/ 369 w 810"/>
                <a:gd name="T13" fmla="*/ 562 h 748"/>
                <a:gd name="T14" fmla="*/ 369 w 810"/>
                <a:gd name="T15" fmla="*/ 562 h 748"/>
                <a:gd name="T16" fmla="*/ 580 w 810"/>
                <a:gd name="T17" fmla="*/ 738 h 748"/>
                <a:gd name="T18" fmla="*/ 580 w 810"/>
                <a:gd name="T19" fmla="*/ 738 h 748"/>
                <a:gd name="T20" fmla="*/ 682 w 810"/>
                <a:gd name="T21" fmla="*/ 714 h 748"/>
                <a:gd name="T22" fmla="*/ 682 w 810"/>
                <a:gd name="T23" fmla="*/ 714 h 748"/>
                <a:gd name="T24" fmla="*/ 809 w 810"/>
                <a:gd name="T25" fmla="*/ 526 h 748"/>
                <a:gd name="T26" fmla="*/ 809 w 810"/>
                <a:gd name="T27" fmla="*/ 245 h 748"/>
                <a:gd name="T28" fmla="*/ 433 w 810"/>
                <a:gd name="T29" fmla="*/ 70 h 748"/>
                <a:gd name="T30" fmla="*/ 369 w 810"/>
                <a:gd name="T31" fmla="*/ 88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0" h="748">
                  <a:moveTo>
                    <a:pt x="369" y="88"/>
                  </a:moveTo>
                  <a:lnTo>
                    <a:pt x="369" y="88"/>
                  </a:lnTo>
                  <a:cubicBezTo>
                    <a:pt x="369" y="88"/>
                    <a:pt x="193" y="0"/>
                    <a:pt x="131" y="8"/>
                  </a:cubicBezTo>
                  <a:lnTo>
                    <a:pt x="131" y="8"/>
                  </a:lnTo>
                  <a:cubicBezTo>
                    <a:pt x="70" y="18"/>
                    <a:pt x="0" y="114"/>
                    <a:pt x="131" y="255"/>
                  </a:cubicBezTo>
                  <a:lnTo>
                    <a:pt x="131" y="255"/>
                  </a:lnTo>
                  <a:cubicBezTo>
                    <a:pt x="264" y="396"/>
                    <a:pt x="316" y="457"/>
                    <a:pt x="369" y="562"/>
                  </a:cubicBezTo>
                  <a:lnTo>
                    <a:pt x="369" y="562"/>
                  </a:lnTo>
                  <a:cubicBezTo>
                    <a:pt x="422" y="667"/>
                    <a:pt x="457" y="747"/>
                    <a:pt x="580" y="738"/>
                  </a:cubicBezTo>
                  <a:lnTo>
                    <a:pt x="580" y="738"/>
                  </a:lnTo>
                  <a:cubicBezTo>
                    <a:pt x="616" y="736"/>
                    <a:pt x="651" y="726"/>
                    <a:pt x="682" y="714"/>
                  </a:cubicBezTo>
                  <a:lnTo>
                    <a:pt x="682" y="714"/>
                  </a:lnTo>
                  <a:cubicBezTo>
                    <a:pt x="759" y="684"/>
                    <a:pt x="809" y="609"/>
                    <a:pt x="809" y="526"/>
                  </a:cubicBezTo>
                  <a:lnTo>
                    <a:pt x="809" y="245"/>
                  </a:lnTo>
                  <a:lnTo>
                    <a:pt x="433" y="70"/>
                  </a:lnTo>
                  <a:lnTo>
                    <a:pt x="369" y="88"/>
                  </a:lnTo>
                </a:path>
              </a:pathLst>
            </a:custGeom>
            <a:solidFill>
              <a:srgbClr val="14256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4" name="Freeform 54">
              <a:extLst>
                <a:ext uri="{FF2B5EF4-FFF2-40B4-BE49-F238E27FC236}">
                  <a16:creationId xmlns:a16="http://schemas.microsoft.com/office/drawing/2014/main" id="{957548BE-03C5-7B4A-9978-AE2BD6C4162C}"/>
                </a:ext>
              </a:extLst>
            </p:cNvPr>
            <p:cNvSpPr>
              <a:spLocks noChangeArrowheads="1"/>
            </p:cNvSpPr>
            <p:nvPr/>
          </p:nvSpPr>
          <p:spPr bwMode="auto">
            <a:xfrm>
              <a:off x="11673253" y="9199687"/>
              <a:ext cx="1111797" cy="2926387"/>
            </a:xfrm>
            <a:custGeom>
              <a:avLst/>
              <a:gdLst>
                <a:gd name="T0" fmla="*/ 41 w 1702"/>
                <a:gd name="T1" fmla="*/ 914 h 4482"/>
                <a:gd name="T2" fmla="*/ 0 w 1702"/>
                <a:gd name="T3" fmla="*/ 1047 h 4482"/>
                <a:gd name="T4" fmla="*/ 0 w 1702"/>
                <a:gd name="T5" fmla="*/ 1047 h 4482"/>
                <a:gd name="T6" fmla="*/ 137 w 1702"/>
                <a:gd name="T7" fmla="*/ 2390 h 4482"/>
                <a:gd name="T8" fmla="*/ 137 w 1702"/>
                <a:gd name="T9" fmla="*/ 2390 h 4482"/>
                <a:gd name="T10" fmla="*/ 339 w 1702"/>
                <a:gd name="T11" fmla="*/ 4332 h 4482"/>
                <a:gd name="T12" fmla="*/ 339 w 1702"/>
                <a:gd name="T13" fmla="*/ 4332 h 4482"/>
                <a:gd name="T14" fmla="*/ 533 w 1702"/>
                <a:gd name="T15" fmla="*/ 4472 h 4482"/>
                <a:gd name="T16" fmla="*/ 533 w 1702"/>
                <a:gd name="T17" fmla="*/ 4472 h 4482"/>
                <a:gd name="T18" fmla="*/ 866 w 1702"/>
                <a:gd name="T19" fmla="*/ 4376 h 4482"/>
                <a:gd name="T20" fmla="*/ 866 w 1702"/>
                <a:gd name="T21" fmla="*/ 4376 h 4482"/>
                <a:gd name="T22" fmla="*/ 866 w 1702"/>
                <a:gd name="T23" fmla="*/ 3076 h 4482"/>
                <a:gd name="T24" fmla="*/ 866 w 1702"/>
                <a:gd name="T25" fmla="*/ 3076 h 4482"/>
                <a:gd name="T26" fmla="*/ 878 w 1702"/>
                <a:gd name="T27" fmla="*/ 2056 h 4482"/>
                <a:gd name="T28" fmla="*/ 878 w 1702"/>
                <a:gd name="T29" fmla="*/ 2056 h 4482"/>
                <a:gd name="T30" fmla="*/ 1024 w 1702"/>
                <a:gd name="T31" fmla="*/ 2917 h 4482"/>
                <a:gd name="T32" fmla="*/ 1024 w 1702"/>
                <a:gd name="T33" fmla="*/ 2917 h 4482"/>
                <a:gd name="T34" fmla="*/ 1226 w 1702"/>
                <a:gd name="T35" fmla="*/ 4059 h 4482"/>
                <a:gd name="T36" fmla="*/ 1226 w 1702"/>
                <a:gd name="T37" fmla="*/ 4059 h 4482"/>
                <a:gd name="T38" fmla="*/ 1394 w 1702"/>
                <a:gd name="T39" fmla="*/ 4217 h 4482"/>
                <a:gd name="T40" fmla="*/ 1394 w 1702"/>
                <a:gd name="T41" fmla="*/ 4217 h 4482"/>
                <a:gd name="T42" fmla="*/ 1657 w 1702"/>
                <a:gd name="T43" fmla="*/ 4086 h 4482"/>
                <a:gd name="T44" fmla="*/ 1657 w 1702"/>
                <a:gd name="T45" fmla="*/ 4086 h 4482"/>
                <a:gd name="T46" fmla="*/ 1692 w 1702"/>
                <a:gd name="T47" fmla="*/ 2961 h 4482"/>
                <a:gd name="T48" fmla="*/ 1692 w 1702"/>
                <a:gd name="T49" fmla="*/ 2961 h 4482"/>
                <a:gd name="T50" fmla="*/ 1499 w 1702"/>
                <a:gd name="T51" fmla="*/ 2144 h 4482"/>
                <a:gd name="T52" fmla="*/ 1499 w 1702"/>
                <a:gd name="T53" fmla="*/ 2144 h 4482"/>
                <a:gd name="T54" fmla="*/ 1525 w 1702"/>
                <a:gd name="T55" fmla="*/ 571 h 4482"/>
                <a:gd name="T56" fmla="*/ 1525 w 1702"/>
                <a:gd name="T57" fmla="*/ 571 h 4482"/>
                <a:gd name="T58" fmla="*/ 919 w 1702"/>
                <a:gd name="T59" fmla="*/ 0 h 4482"/>
                <a:gd name="T60" fmla="*/ 41 w 1702"/>
                <a:gd name="T61" fmla="*/ 914 h 4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02" h="4482">
                  <a:moveTo>
                    <a:pt x="41" y="914"/>
                  </a:moveTo>
                  <a:lnTo>
                    <a:pt x="0" y="1047"/>
                  </a:lnTo>
                  <a:lnTo>
                    <a:pt x="0" y="1047"/>
                  </a:lnTo>
                  <a:cubicBezTo>
                    <a:pt x="0" y="1047"/>
                    <a:pt x="14" y="1827"/>
                    <a:pt x="137" y="2390"/>
                  </a:cubicBezTo>
                  <a:lnTo>
                    <a:pt x="137" y="2390"/>
                  </a:lnTo>
                  <a:cubicBezTo>
                    <a:pt x="260" y="2952"/>
                    <a:pt x="339" y="4332"/>
                    <a:pt x="339" y="4332"/>
                  </a:cubicBezTo>
                  <a:lnTo>
                    <a:pt x="339" y="4332"/>
                  </a:lnTo>
                  <a:cubicBezTo>
                    <a:pt x="339" y="4332"/>
                    <a:pt x="365" y="4463"/>
                    <a:pt x="533" y="4472"/>
                  </a:cubicBezTo>
                  <a:lnTo>
                    <a:pt x="533" y="4472"/>
                  </a:lnTo>
                  <a:cubicBezTo>
                    <a:pt x="700" y="4481"/>
                    <a:pt x="866" y="4376"/>
                    <a:pt x="866" y="4376"/>
                  </a:cubicBezTo>
                  <a:lnTo>
                    <a:pt x="866" y="4376"/>
                  </a:lnTo>
                  <a:cubicBezTo>
                    <a:pt x="866" y="4376"/>
                    <a:pt x="893" y="3559"/>
                    <a:pt x="866" y="3076"/>
                  </a:cubicBezTo>
                  <a:lnTo>
                    <a:pt x="866" y="3076"/>
                  </a:lnTo>
                  <a:cubicBezTo>
                    <a:pt x="840" y="2592"/>
                    <a:pt x="811" y="2302"/>
                    <a:pt x="878" y="2056"/>
                  </a:cubicBezTo>
                  <a:lnTo>
                    <a:pt x="878" y="2056"/>
                  </a:lnTo>
                  <a:cubicBezTo>
                    <a:pt x="878" y="2056"/>
                    <a:pt x="937" y="2592"/>
                    <a:pt x="1024" y="2917"/>
                  </a:cubicBezTo>
                  <a:lnTo>
                    <a:pt x="1024" y="2917"/>
                  </a:lnTo>
                  <a:cubicBezTo>
                    <a:pt x="1113" y="3243"/>
                    <a:pt x="1192" y="3814"/>
                    <a:pt x="1226" y="4059"/>
                  </a:cubicBezTo>
                  <a:lnTo>
                    <a:pt x="1226" y="4059"/>
                  </a:lnTo>
                  <a:cubicBezTo>
                    <a:pt x="1226" y="4059"/>
                    <a:pt x="1262" y="4217"/>
                    <a:pt x="1394" y="4217"/>
                  </a:cubicBezTo>
                  <a:lnTo>
                    <a:pt x="1394" y="4217"/>
                  </a:lnTo>
                  <a:cubicBezTo>
                    <a:pt x="1525" y="4217"/>
                    <a:pt x="1569" y="4192"/>
                    <a:pt x="1657" y="4086"/>
                  </a:cubicBezTo>
                  <a:lnTo>
                    <a:pt x="1657" y="4086"/>
                  </a:lnTo>
                  <a:cubicBezTo>
                    <a:pt x="1657" y="4086"/>
                    <a:pt x="1701" y="3304"/>
                    <a:pt x="1692" y="2961"/>
                  </a:cubicBezTo>
                  <a:lnTo>
                    <a:pt x="1692" y="2961"/>
                  </a:lnTo>
                  <a:cubicBezTo>
                    <a:pt x="1683" y="2619"/>
                    <a:pt x="1499" y="2144"/>
                    <a:pt x="1499" y="2144"/>
                  </a:cubicBezTo>
                  <a:lnTo>
                    <a:pt x="1499" y="2144"/>
                  </a:lnTo>
                  <a:cubicBezTo>
                    <a:pt x="1499" y="2144"/>
                    <a:pt x="1543" y="906"/>
                    <a:pt x="1525" y="571"/>
                  </a:cubicBezTo>
                  <a:lnTo>
                    <a:pt x="1525" y="571"/>
                  </a:lnTo>
                  <a:cubicBezTo>
                    <a:pt x="1508" y="237"/>
                    <a:pt x="919" y="0"/>
                    <a:pt x="919" y="0"/>
                  </a:cubicBezTo>
                  <a:lnTo>
                    <a:pt x="41" y="914"/>
                  </a:lnTo>
                </a:path>
              </a:pathLst>
            </a:custGeom>
            <a:solidFill>
              <a:srgbClr val="12080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5" name="Freeform 55">
              <a:extLst>
                <a:ext uri="{FF2B5EF4-FFF2-40B4-BE49-F238E27FC236}">
                  <a16:creationId xmlns:a16="http://schemas.microsoft.com/office/drawing/2014/main" id="{275AF763-A06C-954E-B841-B82CE781E436}"/>
                </a:ext>
              </a:extLst>
            </p:cNvPr>
            <p:cNvSpPr>
              <a:spLocks noChangeArrowheads="1"/>
            </p:cNvSpPr>
            <p:nvPr/>
          </p:nvSpPr>
          <p:spPr bwMode="auto">
            <a:xfrm>
              <a:off x="11030946" y="7488787"/>
              <a:ext cx="1996049" cy="2491462"/>
            </a:xfrm>
            <a:custGeom>
              <a:avLst/>
              <a:gdLst>
                <a:gd name="T0" fmla="*/ 1466 w 3058"/>
                <a:gd name="T1" fmla="*/ 351 h 3814"/>
                <a:gd name="T2" fmla="*/ 1466 w 3058"/>
                <a:gd name="T3" fmla="*/ 351 h 3814"/>
                <a:gd name="T4" fmla="*/ 1018 w 3058"/>
                <a:gd name="T5" fmla="*/ 615 h 3814"/>
                <a:gd name="T6" fmla="*/ 1018 w 3058"/>
                <a:gd name="T7" fmla="*/ 615 h 3814"/>
                <a:gd name="T8" fmla="*/ 852 w 3058"/>
                <a:gd name="T9" fmla="*/ 1309 h 3814"/>
                <a:gd name="T10" fmla="*/ 852 w 3058"/>
                <a:gd name="T11" fmla="*/ 1309 h 3814"/>
                <a:gd name="T12" fmla="*/ 799 w 3058"/>
                <a:gd name="T13" fmla="*/ 1704 h 3814"/>
                <a:gd name="T14" fmla="*/ 799 w 3058"/>
                <a:gd name="T15" fmla="*/ 1704 h 3814"/>
                <a:gd name="T16" fmla="*/ 289 w 3058"/>
                <a:gd name="T17" fmla="*/ 1414 h 3814"/>
                <a:gd name="T18" fmla="*/ 289 w 3058"/>
                <a:gd name="T19" fmla="*/ 1414 h 3814"/>
                <a:gd name="T20" fmla="*/ 70 w 3058"/>
                <a:gd name="T21" fmla="*/ 1757 h 3814"/>
                <a:gd name="T22" fmla="*/ 70 w 3058"/>
                <a:gd name="T23" fmla="*/ 1757 h 3814"/>
                <a:gd name="T24" fmla="*/ 615 w 3058"/>
                <a:gd name="T25" fmla="*/ 2135 h 3814"/>
                <a:gd name="T26" fmla="*/ 615 w 3058"/>
                <a:gd name="T27" fmla="*/ 2135 h 3814"/>
                <a:gd name="T28" fmla="*/ 1105 w 3058"/>
                <a:gd name="T29" fmla="*/ 2381 h 3814"/>
                <a:gd name="T30" fmla="*/ 1105 w 3058"/>
                <a:gd name="T31" fmla="*/ 2381 h 3814"/>
                <a:gd name="T32" fmla="*/ 983 w 3058"/>
                <a:gd name="T33" fmla="*/ 2926 h 3814"/>
                <a:gd name="T34" fmla="*/ 983 w 3058"/>
                <a:gd name="T35" fmla="*/ 2926 h 3814"/>
                <a:gd name="T36" fmla="*/ 930 w 3058"/>
                <a:gd name="T37" fmla="*/ 3637 h 3814"/>
                <a:gd name="T38" fmla="*/ 930 w 3058"/>
                <a:gd name="T39" fmla="*/ 3637 h 3814"/>
                <a:gd name="T40" fmla="*/ 1528 w 3058"/>
                <a:gd name="T41" fmla="*/ 3787 h 3814"/>
                <a:gd name="T42" fmla="*/ 1528 w 3058"/>
                <a:gd name="T43" fmla="*/ 3787 h 3814"/>
                <a:gd name="T44" fmla="*/ 1923 w 3058"/>
                <a:gd name="T45" fmla="*/ 3673 h 3814"/>
                <a:gd name="T46" fmla="*/ 2054 w 3058"/>
                <a:gd name="T47" fmla="*/ 3145 h 3814"/>
                <a:gd name="T48" fmla="*/ 2054 w 3058"/>
                <a:gd name="T49" fmla="*/ 3584 h 3814"/>
                <a:gd name="T50" fmla="*/ 2054 w 3058"/>
                <a:gd name="T51" fmla="*/ 3584 h 3814"/>
                <a:gd name="T52" fmla="*/ 2511 w 3058"/>
                <a:gd name="T53" fmla="*/ 3189 h 3814"/>
                <a:gd name="T54" fmla="*/ 2511 w 3058"/>
                <a:gd name="T55" fmla="*/ 3189 h 3814"/>
                <a:gd name="T56" fmla="*/ 2458 w 3058"/>
                <a:gd name="T57" fmla="*/ 2530 h 3814"/>
                <a:gd name="T58" fmla="*/ 2458 w 3058"/>
                <a:gd name="T59" fmla="*/ 2530 h 3814"/>
                <a:gd name="T60" fmla="*/ 2564 w 3058"/>
                <a:gd name="T61" fmla="*/ 308 h 3814"/>
                <a:gd name="T62" fmla="*/ 2564 w 3058"/>
                <a:gd name="T63" fmla="*/ 308 h 3814"/>
                <a:gd name="T64" fmla="*/ 1923 w 3058"/>
                <a:gd name="T65" fmla="*/ 140 h 3814"/>
                <a:gd name="T66" fmla="*/ 1466 w 3058"/>
                <a:gd name="T67" fmla="*/ 351 h 3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58" h="3814">
                  <a:moveTo>
                    <a:pt x="1466" y="351"/>
                  </a:moveTo>
                  <a:lnTo>
                    <a:pt x="1466" y="351"/>
                  </a:lnTo>
                  <a:cubicBezTo>
                    <a:pt x="1466" y="351"/>
                    <a:pt x="1185" y="457"/>
                    <a:pt x="1018" y="615"/>
                  </a:cubicBezTo>
                  <a:lnTo>
                    <a:pt x="1018" y="615"/>
                  </a:lnTo>
                  <a:cubicBezTo>
                    <a:pt x="852" y="773"/>
                    <a:pt x="870" y="1072"/>
                    <a:pt x="852" y="1309"/>
                  </a:cubicBezTo>
                  <a:lnTo>
                    <a:pt x="852" y="1309"/>
                  </a:lnTo>
                  <a:cubicBezTo>
                    <a:pt x="834" y="1547"/>
                    <a:pt x="799" y="1704"/>
                    <a:pt x="799" y="1704"/>
                  </a:cubicBezTo>
                  <a:lnTo>
                    <a:pt x="799" y="1704"/>
                  </a:lnTo>
                  <a:cubicBezTo>
                    <a:pt x="799" y="1704"/>
                    <a:pt x="342" y="1432"/>
                    <a:pt x="289" y="1414"/>
                  </a:cubicBezTo>
                  <a:lnTo>
                    <a:pt x="289" y="1414"/>
                  </a:lnTo>
                  <a:cubicBezTo>
                    <a:pt x="289" y="1414"/>
                    <a:pt x="0" y="1476"/>
                    <a:pt x="70" y="1757"/>
                  </a:cubicBezTo>
                  <a:lnTo>
                    <a:pt x="70" y="1757"/>
                  </a:lnTo>
                  <a:cubicBezTo>
                    <a:pt x="70" y="1757"/>
                    <a:pt x="421" y="2003"/>
                    <a:pt x="615" y="2135"/>
                  </a:cubicBezTo>
                  <a:lnTo>
                    <a:pt x="615" y="2135"/>
                  </a:lnTo>
                  <a:cubicBezTo>
                    <a:pt x="808" y="2267"/>
                    <a:pt x="983" y="2381"/>
                    <a:pt x="1105" y="2381"/>
                  </a:cubicBezTo>
                  <a:lnTo>
                    <a:pt x="1105" y="2381"/>
                  </a:lnTo>
                  <a:cubicBezTo>
                    <a:pt x="1105" y="2381"/>
                    <a:pt x="1062" y="2627"/>
                    <a:pt x="983" y="2926"/>
                  </a:cubicBezTo>
                  <a:lnTo>
                    <a:pt x="983" y="2926"/>
                  </a:lnTo>
                  <a:cubicBezTo>
                    <a:pt x="903" y="3225"/>
                    <a:pt x="930" y="3637"/>
                    <a:pt x="930" y="3637"/>
                  </a:cubicBezTo>
                  <a:lnTo>
                    <a:pt x="930" y="3637"/>
                  </a:lnTo>
                  <a:cubicBezTo>
                    <a:pt x="930" y="3637"/>
                    <a:pt x="1246" y="3813"/>
                    <a:pt x="1528" y="3787"/>
                  </a:cubicBezTo>
                  <a:lnTo>
                    <a:pt x="1528" y="3787"/>
                  </a:lnTo>
                  <a:cubicBezTo>
                    <a:pt x="1808" y="3761"/>
                    <a:pt x="1923" y="3673"/>
                    <a:pt x="1923" y="3673"/>
                  </a:cubicBezTo>
                  <a:lnTo>
                    <a:pt x="2054" y="3145"/>
                  </a:lnTo>
                  <a:lnTo>
                    <a:pt x="2054" y="3584"/>
                  </a:lnTo>
                  <a:lnTo>
                    <a:pt x="2054" y="3584"/>
                  </a:lnTo>
                  <a:cubicBezTo>
                    <a:pt x="2054" y="3584"/>
                    <a:pt x="2380" y="3427"/>
                    <a:pt x="2511" y="3189"/>
                  </a:cubicBezTo>
                  <a:lnTo>
                    <a:pt x="2511" y="3189"/>
                  </a:lnTo>
                  <a:cubicBezTo>
                    <a:pt x="2511" y="3189"/>
                    <a:pt x="2494" y="2698"/>
                    <a:pt x="2458" y="2530"/>
                  </a:cubicBezTo>
                  <a:lnTo>
                    <a:pt x="2458" y="2530"/>
                  </a:lnTo>
                  <a:cubicBezTo>
                    <a:pt x="2365" y="2088"/>
                    <a:pt x="3057" y="1417"/>
                    <a:pt x="2564" y="308"/>
                  </a:cubicBezTo>
                  <a:lnTo>
                    <a:pt x="2564" y="308"/>
                  </a:lnTo>
                  <a:cubicBezTo>
                    <a:pt x="2494" y="149"/>
                    <a:pt x="2212" y="0"/>
                    <a:pt x="1923" y="140"/>
                  </a:cubicBezTo>
                  <a:lnTo>
                    <a:pt x="1466" y="351"/>
                  </a:lnTo>
                </a:path>
              </a:pathLst>
            </a:custGeom>
            <a:solidFill>
              <a:srgbClr val="362F4E"/>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6" name="Freeform 56">
              <a:extLst>
                <a:ext uri="{FF2B5EF4-FFF2-40B4-BE49-F238E27FC236}">
                  <a16:creationId xmlns:a16="http://schemas.microsoft.com/office/drawing/2014/main" id="{D8C927DE-AA8B-B349-9CF7-F23378BA01DA}"/>
                </a:ext>
              </a:extLst>
            </p:cNvPr>
            <p:cNvSpPr>
              <a:spLocks noChangeArrowheads="1"/>
            </p:cNvSpPr>
            <p:nvPr/>
          </p:nvSpPr>
          <p:spPr bwMode="auto">
            <a:xfrm>
              <a:off x="9731928" y="11823644"/>
              <a:ext cx="1612969" cy="558779"/>
            </a:xfrm>
            <a:custGeom>
              <a:avLst/>
              <a:gdLst>
                <a:gd name="T0" fmla="*/ 1610 w 2469"/>
                <a:gd name="T1" fmla="*/ 84 h 857"/>
                <a:gd name="T2" fmla="*/ 1610 w 2469"/>
                <a:gd name="T3" fmla="*/ 84 h 857"/>
                <a:gd name="T4" fmla="*/ 2468 w 2469"/>
                <a:gd name="T5" fmla="*/ 162 h 857"/>
                <a:gd name="T6" fmla="*/ 2468 w 2469"/>
                <a:gd name="T7" fmla="*/ 162 h 857"/>
                <a:gd name="T8" fmla="*/ 1509 w 2469"/>
                <a:gd name="T9" fmla="*/ 167 h 857"/>
                <a:gd name="T10" fmla="*/ 1509 w 2469"/>
                <a:gd name="T11" fmla="*/ 167 h 857"/>
                <a:gd name="T12" fmla="*/ 1148 w 2469"/>
                <a:gd name="T13" fmla="*/ 260 h 857"/>
                <a:gd name="T14" fmla="*/ 1148 w 2469"/>
                <a:gd name="T15" fmla="*/ 260 h 857"/>
                <a:gd name="T16" fmla="*/ 1112 w 2469"/>
                <a:gd name="T17" fmla="*/ 305 h 857"/>
                <a:gd name="T18" fmla="*/ 1112 w 2469"/>
                <a:gd name="T19" fmla="*/ 305 h 857"/>
                <a:gd name="T20" fmla="*/ 206 w 2469"/>
                <a:gd name="T21" fmla="*/ 833 h 857"/>
                <a:gd name="T22" fmla="*/ 206 w 2469"/>
                <a:gd name="T23" fmla="*/ 833 h 857"/>
                <a:gd name="T24" fmla="*/ 0 w 2469"/>
                <a:gd name="T25" fmla="*/ 702 h 857"/>
                <a:gd name="T26" fmla="*/ 0 w 2469"/>
                <a:gd name="T27" fmla="*/ 702 h 857"/>
                <a:gd name="T28" fmla="*/ 1027 w 2469"/>
                <a:gd name="T29" fmla="*/ 208 h 857"/>
                <a:gd name="T30" fmla="*/ 1027 w 2469"/>
                <a:gd name="T31" fmla="*/ 208 h 857"/>
                <a:gd name="T32" fmla="*/ 1610 w 2469"/>
                <a:gd name="T33" fmla="*/ 8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69" h="857">
                  <a:moveTo>
                    <a:pt x="1610" y="84"/>
                  </a:moveTo>
                  <a:lnTo>
                    <a:pt x="1610" y="84"/>
                  </a:lnTo>
                  <a:cubicBezTo>
                    <a:pt x="1979" y="260"/>
                    <a:pt x="2265" y="287"/>
                    <a:pt x="2468" y="162"/>
                  </a:cubicBezTo>
                  <a:lnTo>
                    <a:pt x="2468" y="162"/>
                  </a:lnTo>
                  <a:cubicBezTo>
                    <a:pt x="2142" y="417"/>
                    <a:pt x="1822" y="419"/>
                    <a:pt x="1509" y="167"/>
                  </a:cubicBezTo>
                  <a:lnTo>
                    <a:pt x="1509" y="167"/>
                  </a:lnTo>
                  <a:cubicBezTo>
                    <a:pt x="1412" y="134"/>
                    <a:pt x="1291" y="165"/>
                    <a:pt x="1148" y="260"/>
                  </a:cubicBezTo>
                  <a:lnTo>
                    <a:pt x="1148" y="260"/>
                  </a:lnTo>
                  <a:cubicBezTo>
                    <a:pt x="1145" y="279"/>
                    <a:pt x="1133" y="295"/>
                    <a:pt x="1112" y="305"/>
                  </a:cubicBezTo>
                  <a:lnTo>
                    <a:pt x="1112" y="305"/>
                  </a:lnTo>
                  <a:cubicBezTo>
                    <a:pt x="508" y="657"/>
                    <a:pt x="206" y="833"/>
                    <a:pt x="206" y="833"/>
                  </a:cubicBezTo>
                  <a:lnTo>
                    <a:pt x="206" y="833"/>
                  </a:lnTo>
                  <a:cubicBezTo>
                    <a:pt x="115" y="856"/>
                    <a:pt x="47" y="813"/>
                    <a:pt x="0" y="702"/>
                  </a:cubicBezTo>
                  <a:lnTo>
                    <a:pt x="0" y="702"/>
                  </a:lnTo>
                  <a:cubicBezTo>
                    <a:pt x="685" y="373"/>
                    <a:pt x="1027" y="208"/>
                    <a:pt x="1027" y="208"/>
                  </a:cubicBezTo>
                  <a:lnTo>
                    <a:pt x="1027" y="208"/>
                  </a:lnTo>
                  <a:cubicBezTo>
                    <a:pt x="1287" y="41"/>
                    <a:pt x="1481" y="0"/>
                    <a:pt x="1610" y="84"/>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47" name="Freeform 57">
              <a:extLst>
                <a:ext uri="{FF2B5EF4-FFF2-40B4-BE49-F238E27FC236}">
                  <a16:creationId xmlns:a16="http://schemas.microsoft.com/office/drawing/2014/main" id="{45702344-3A3C-3B43-BFB6-147B4EE98BC0}"/>
                </a:ext>
              </a:extLst>
            </p:cNvPr>
            <p:cNvSpPr>
              <a:spLocks noChangeArrowheads="1"/>
            </p:cNvSpPr>
            <p:nvPr/>
          </p:nvSpPr>
          <p:spPr bwMode="auto">
            <a:xfrm>
              <a:off x="9184671" y="11593220"/>
              <a:ext cx="616385" cy="360037"/>
            </a:xfrm>
            <a:custGeom>
              <a:avLst/>
              <a:gdLst>
                <a:gd name="T0" fmla="*/ 750 w 943"/>
                <a:gd name="T1" fmla="*/ 0 h 550"/>
                <a:gd name="T2" fmla="*/ 0 w 943"/>
                <a:gd name="T3" fmla="*/ 432 h 550"/>
                <a:gd name="T4" fmla="*/ 202 w 943"/>
                <a:gd name="T5" fmla="*/ 549 h 550"/>
                <a:gd name="T6" fmla="*/ 942 w 943"/>
                <a:gd name="T7" fmla="*/ 122 h 550"/>
                <a:gd name="T8" fmla="*/ 750 w 943"/>
                <a:gd name="T9" fmla="*/ 0 h 550"/>
              </a:gdLst>
              <a:ahLst/>
              <a:cxnLst>
                <a:cxn ang="0">
                  <a:pos x="T0" y="T1"/>
                </a:cxn>
                <a:cxn ang="0">
                  <a:pos x="T2" y="T3"/>
                </a:cxn>
                <a:cxn ang="0">
                  <a:pos x="T4" y="T5"/>
                </a:cxn>
                <a:cxn ang="0">
                  <a:pos x="T6" y="T7"/>
                </a:cxn>
                <a:cxn ang="0">
                  <a:pos x="T8" y="T9"/>
                </a:cxn>
              </a:cxnLst>
              <a:rect l="0" t="0" r="r" b="b"/>
              <a:pathLst>
                <a:path w="943" h="550">
                  <a:moveTo>
                    <a:pt x="750" y="0"/>
                  </a:moveTo>
                  <a:lnTo>
                    <a:pt x="0" y="432"/>
                  </a:lnTo>
                  <a:lnTo>
                    <a:pt x="202" y="549"/>
                  </a:lnTo>
                  <a:lnTo>
                    <a:pt x="942" y="122"/>
                  </a:lnTo>
                  <a:lnTo>
                    <a:pt x="750" y="0"/>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8" name="Freeform 58">
              <a:extLst>
                <a:ext uri="{FF2B5EF4-FFF2-40B4-BE49-F238E27FC236}">
                  <a16:creationId xmlns:a16="http://schemas.microsoft.com/office/drawing/2014/main" id="{C9C934EB-7E83-F04D-A357-AFFEC07BF669}"/>
                </a:ext>
              </a:extLst>
            </p:cNvPr>
            <p:cNvSpPr>
              <a:spLocks noChangeArrowheads="1"/>
            </p:cNvSpPr>
            <p:nvPr/>
          </p:nvSpPr>
          <p:spPr bwMode="auto">
            <a:xfrm>
              <a:off x="10613300" y="10841459"/>
              <a:ext cx="913057" cy="1163642"/>
            </a:xfrm>
            <a:custGeom>
              <a:avLst/>
              <a:gdLst>
                <a:gd name="T0" fmla="*/ 245 w 1399"/>
                <a:gd name="T1" fmla="*/ 622 h 1782"/>
                <a:gd name="T2" fmla="*/ 245 w 1399"/>
                <a:gd name="T3" fmla="*/ 622 h 1782"/>
                <a:gd name="T4" fmla="*/ 1168 w 1399"/>
                <a:gd name="T5" fmla="*/ 157 h 1782"/>
                <a:gd name="T6" fmla="*/ 1398 w 1399"/>
                <a:gd name="T7" fmla="*/ 289 h 1782"/>
                <a:gd name="T8" fmla="*/ 1310 w 1399"/>
                <a:gd name="T9" fmla="*/ 435 h 1782"/>
                <a:gd name="T10" fmla="*/ 1310 w 1399"/>
                <a:gd name="T11" fmla="*/ 435 h 1782"/>
                <a:gd name="T12" fmla="*/ 1260 w 1399"/>
                <a:gd name="T13" fmla="*/ 373 h 1782"/>
                <a:gd name="T14" fmla="*/ 1260 w 1399"/>
                <a:gd name="T15" fmla="*/ 373 h 1782"/>
                <a:gd name="T16" fmla="*/ 540 w 1399"/>
                <a:gd name="T17" fmla="*/ 792 h 1782"/>
                <a:gd name="T18" fmla="*/ 540 w 1399"/>
                <a:gd name="T19" fmla="*/ 792 h 1782"/>
                <a:gd name="T20" fmla="*/ 517 w 1399"/>
                <a:gd name="T21" fmla="*/ 1625 h 1782"/>
                <a:gd name="T22" fmla="*/ 517 w 1399"/>
                <a:gd name="T23" fmla="*/ 1625 h 1782"/>
                <a:gd name="T24" fmla="*/ 586 w 1399"/>
                <a:gd name="T25" fmla="*/ 1639 h 1782"/>
                <a:gd name="T26" fmla="*/ 500 w 1399"/>
                <a:gd name="T27" fmla="*/ 1781 h 1782"/>
                <a:gd name="T28" fmla="*/ 279 w 1399"/>
                <a:gd name="T29" fmla="*/ 1655 h 1782"/>
                <a:gd name="T30" fmla="*/ 279 w 1399"/>
                <a:gd name="T31" fmla="*/ 1655 h 1782"/>
                <a:gd name="T32" fmla="*/ 245 w 1399"/>
                <a:gd name="T33" fmla="*/ 622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9" h="1782">
                  <a:moveTo>
                    <a:pt x="245" y="622"/>
                  </a:moveTo>
                  <a:lnTo>
                    <a:pt x="245" y="622"/>
                  </a:lnTo>
                  <a:cubicBezTo>
                    <a:pt x="491" y="208"/>
                    <a:pt x="904" y="0"/>
                    <a:pt x="1168" y="157"/>
                  </a:cubicBezTo>
                  <a:lnTo>
                    <a:pt x="1398" y="289"/>
                  </a:lnTo>
                  <a:lnTo>
                    <a:pt x="1310" y="435"/>
                  </a:lnTo>
                  <a:lnTo>
                    <a:pt x="1310" y="435"/>
                  </a:lnTo>
                  <a:cubicBezTo>
                    <a:pt x="1295" y="413"/>
                    <a:pt x="1279" y="392"/>
                    <a:pt x="1260" y="373"/>
                  </a:cubicBezTo>
                  <a:lnTo>
                    <a:pt x="1260" y="373"/>
                  </a:lnTo>
                  <a:cubicBezTo>
                    <a:pt x="1037" y="301"/>
                    <a:pt x="729" y="474"/>
                    <a:pt x="540" y="792"/>
                  </a:cubicBezTo>
                  <a:lnTo>
                    <a:pt x="540" y="792"/>
                  </a:lnTo>
                  <a:cubicBezTo>
                    <a:pt x="351" y="1110"/>
                    <a:pt x="346" y="1463"/>
                    <a:pt x="517" y="1625"/>
                  </a:cubicBezTo>
                  <a:lnTo>
                    <a:pt x="517" y="1625"/>
                  </a:lnTo>
                  <a:cubicBezTo>
                    <a:pt x="539" y="1632"/>
                    <a:pt x="562" y="1636"/>
                    <a:pt x="586" y="1639"/>
                  </a:cubicBezTo>
                  <a:lnTo>
                    <a:pt x="500" y="1781"/>
                  </a:lnTo>
                  <a:lnTo>
                    <a:pt x="279" y="1655"/>
                  </a:lnTo>
                  <a:lnTo>
                    <a:pt x="279" y="1655"/>
                  </a:lnTo>
                  <a:cubicBezTo>
                    <a:pt x="15" y="1498"/>
                    <a:pt x="0" y="1035"/>
                    <a:pt x="245" y="622"/>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9" name="Freeform 59">
              <a:extLst>
                <a:ext uri="{FF2B5EF4-FFF2-40B4-BE49-F238E27FC236}">
                  <a16:creationId xmlns:a16="http://schemas.microsoft.com/office/drawing/2014/main" id="{98B2B11A-A523-9149-B010-77023A8B5DB0}"/>
                </a:ext>
              </a:extLst>
            </p:cNvPr>
            <p:cNvSpPr>
              <a:spLocks noChangeArrowheads="1"/>
            </p:cNvSpPr>
            <p:nvPr/>
          </p:nvSpPr>
          <p:spPr bwMode="auto">
            <a:xfrm>
              <a:off x="10757316" y="10924989"/>
              <a:ext cx="944739" cy="1183803"/>
            </a:xfrm>
            <a:custGeom>
              <a:avLst/>
              <a:gdLst>
                <a:gd name="T0" fmla="*/ 296 w 1447"/>
                <a:gd name="T1" fmla="*/ 1498 h 1812"/>
                <a:gd name="T2" fmla="*/ 296 w 1447"/>
                <a:gd name="T3" fmla="*/ 1498 h 1812"/>
                <a:gd name="T4" fmla="*/ 1016 w 1447"/>
                <a:gd name="T5" fmla="*/ 1079 h 1812"/>
                <a:gd name="T6" fmla="*/ 1016 w 1447"/>
                <a:gd name="T7" fmla="*/ 1079 h 1812"/>
                <a:gd name="T8" fmla="*/ 1039 w 1447"/>
                <a:gd name="T9" fmla="*/ 246 h 1812"/>
                <a:gd name="T10" fmla="*/ 1039 w 1447"/>
                <a:gd name="T11" fmla="*/ 246 h 1812"/>
                <a:gd name="T12" fmla="*/ 319 w 1447"/>
                <a:gd name="T13" fmla="*/ 665 h 1812"/>
                <a:gd name="T14" fmla="*/ 319 w 1447"/>
                <a:gd name="T15" fmla="*/ 665 h 1812"/>
                <a:gd name="T16" fmla="*/ 296 w 1447"/>
                <a:gd name="T17" fmla="*/ 1498 h 1812"/>
                <a:gd name="T18" fmla="*/ 245 w 1447"/>
                <a:gd name="T19" fmla="*/ 621 h 1812"/>
                <a:gd name="T20" fmla="*/ 245 w 1447"/>
                <a:gd name="T21" fmla="*/ 621 h 1812"/>
                <a:gd name="T22" fmla="*/ 1168 w 1447"/>
                <a:gd name="T23" fmla="*/ 156 h 1812"/>
                <a:gd name="T24" fmla="*/ 1168 w 1447"/>
                <a:gd name="T25" fmla="*/ 156 h 1812"/>
                <a:gd name="T26" fmla="*/ 1202 w 1447"/>
                <a:gd name="T27" fmla="*/ 1189 h 1812"/>
                <a:gd name="T28" fmla="*/ 1202 w 1447"/>
                <a:gd name="T29" fmla="*/ 1189 h 1812"/>
                <a:gd name="T30" fmla="*/ 279 w 1447"/>
                <a:gd name="T31" fmla="*/ 1654 h 1812"/>
                <a:gd name="T32" fmla="*/ 279 w 1447"/>
                <a:gd name="T33" fmla="*/ 1654 h 1812"/>
                <a:gd name="T34" fmla="*/ 245 w 1447"/>
                <a:gd name="T35" fmla="*/ 621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7" h="1812">
                  <a:moveTo>
                    <a:pt x="296" y="1498"/>
                  </a:moveTo>
                  <a:lnTo>
                    <a:pt x="296" y="1498"/>
                  </a:lnTo>
                  <a:cubicBezTo>
                    <a:pt x="519" y="1570"/>
                    <a:pt x="827" y="1397"/>
                    <a:pt x="1016" y="1079"/>
                  </a:cubicBezTo>
                  <a:lnTo>
                    <a:pt x="1016" y="1079"/>
                  </a:lnTo>
                  <a:cubicBezTo>
                    <a:pt x="1205" y="760"/>
                    <a:pt x="1210" y="408"/>
                    <a:pt x="1039" y="246"/>
                  </a:cubicBezTo>
                  <a:lnTo>
                    <a:pt x="1039" y="246"/>
                  </a:lnTo>
                  <a:cubicBezTo>
                    <a:pt x="816" y="174"/>
                    <a:pt x="508" y="347"/>
                    <a:pt x="319" y="665"/>
                  </a:cubicBezTo>
                  <a:lnTo>
                    <a:pt x="319" y="665"/>
                  </a:lnTo>
                  <a:cubicBezTo>
                    <a:pt x="130" y="983"/>
                    <a:pt x="125" y="1336"/>
                    <a:pt x="296" y="1498"/>
                  </a:cubicBezTo>
                  <a:close/>
                  <a:moveTo>
                    <a:pt x="245" y="621"/>
                  </a:moveTo>
                  <a:lnTo>
                    <a:pt x="245" y="621"/>
                  </a:lnTo>
                  <a:cubicBezTo>
                    <a:pt x="491" y="207"/>
                    <a:pt x="903" y="0"/>
                    <a:pt x="1168" y="156"/>
                  </a:cubicBezTo>
                  <a:lnTo>
                    <a:pt x="1168" y="156"/>
                  </a:lnTo>
                  <a:cubicBezTo>
                    <a:pt x="1431" y="313"/>
                    <a:pt x="1446" y="775"/>
                    <a:pt x="1202" y="1189"/>
                  </a:cubicBezTo>
                  <a:lnTo>
                    <a:pt x="1202" y="1189"/>
                  </a:lnTo>
                  <a:cubicBezTo>
                    <a:pt x="956" y="1603"/>
                    <a:pt x="544" y="1811"/>
                    <a:pt x="279" y="1654"/>
                  </a:cubicBezTo>
                  <a:lnTo>
                    <a:pt x="279" y="1654"/>
                  </a:lnTo>
                  <a:cubicBezTo>
                    <a:pt x="15" y="1497"/>
                    <a:pt x="0" y="1035"/>
                    <a:pt x="245" y="621"/>
                  </a:cubicBezTo>
                  <a:close/>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0" name="Freeform 60">
              <a:extLst>
                <a:ext uri="{FF2B5EF4-FFF2-40B4-BE49-F238E27FC236}">
                  <a16:creationId xmlns:a16="http://schemas.microsoft.com/office/drawing/2014/main" id="{D8F9D55C-797E-4F4C-A5F6-AC9606311B08}"/>
                </a:ext>
              </a:extLst>
            </p:cNvPr>
            <p:cNvSpPr>
              <a:spLocks noChangeArrowheads="1"/>
            </p:cNvSpPr>
            <p:nvPr/>
          </p:nvSpPr>
          <p:spPr bwMode="auto">
            <a:xfrm>
              <a:off x="10950298" y="11060362"/>
              <a:ext cx="682631" cy="956260"/>
            </a:xfrm>
            <a:custGeom>
              <a:avLst/>
              <a:gdLst>
                <a:gd name="T0" fmla="*/ 720 w 1046"/>
                <a:gd name="T1" fmla="*/ 870 h 1466"/>
                <a:gd name="T2" fmla="*/ 720 w 1046"/>
                <a:gd name="T3" fmla="*/ 870 h 1466"/>
                <a:gd name="T4" fmla="*/ 743 w 1046"/>
                <a:gd name="T5" fmla="*/ 37 h 1466"/>
                <a:gd name="T6" fmla="*/ 743 w 1046"/>
                <a:gd name="T7" fmla="*/ 37 h 1466"/>
                <a:gd name="T8" fmla="*/ 419 w 1046"/>
                <a:gd name="T9" fmla="*/ 74 h 1466"/>
                <a:gd name="T10" fmla="*/ 419 w 1046"/>
                <a:gd name="T11" fmla="*/ 74 h 1466"/>
                <a:gd name="T12" fmla="*/ 806 w 1046"/>
                <a:gd name="T13" fmla="*/ 65 h 1466"/>
                <a:gd name="T14" fmla="*/ 806 w 1046"/>
                <a:gd name="T15" fmla="*/ 65 h 1466"/>
                <a:gd name="T16" fmla="*/ 838 w 1046"/>
                <a:gd name="T17" fmla="*/ 940 h 1466"/>
                <a:gd name="T18" fmla="*/ 838 w 1046"/>
                <a:gd name="T19" fmla="*/ 940 h 1466"/>
                <a:gd name="T20" fmla="*/ 55 w 1046"/>
                <a:gd name="T21" fmla="*/ 1331 h 1466"/>
                <a:gd name="T22" fmla="*/ 55 w 1046"/>
                <a:gd name="T23" fmla="*/ 1331 h 1466"/>
                <a:gd name="T24" fmla="*/ 0 w 1046"/>
                <a:gd name="T25" fmla="*/ 1289 h 1466"/>
                <a:gd name="T26" fmla="*/ 0 w 1046"/>
                <a:gd name="T27" fmla="*/ 1289 h 1466"/>
                <a:gd name="T28" fmla="*/ 720 w 1046"/>
                <a:gd name="T29" fmla="*/ 87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6" h="1466">
                  <a:moveTo>
                    <a:pt x="720" y="870"/>
                  </a:moveTo>
                  <a:lnTo>
                    <a:pt x="720" y="870"/>
                  </a:lnTo>
                  <a:cubicBezTo>
                    <a:pt x="909" y="551"/>
                    <a:pt x="914" y="199"/>
                    <a:pt x="743" y="37"/>
                  </a:cubicBezTo>
                  <a:lnTo>
                    <a:pt x="743" y="37"/>
                  </a:lnTo>
                  <a:cubicBezTo>
                    <a:pt x="645" y="6"/>
                    <a:pt x="532" y="21"/>
                    <a:pt x="419" y="74"/>
                  </a:cubicBezTo>
                  <a:lnTo>
                    <a:pt x="419" y="74"/>
                  </a:lnTo>
                  <a:cubicBezTo>
                    <a:pt x="557" y="8"/>
                    <a:pt x="697" y="0"/>
                    <a:pt x="806" y="65"/>
                  </a:cubicBezTo>
                  <a:lnTo>
                    <a:pt x="806" y="65"/>
                  </a:lnTo>
                  <a:cubicBezTo>
                    <a:pt x="1030" y="198"/>
                    <a:pt x="1045" y="590"/>
                    <a:pt x="838" y="940"/>
                  </a:cubicBezTo>
                  <a:lnTo>
                    <a:pt x="838" y="940"/>
                  </a:lnTo>
                  <a:cubicBezTo>
                    <a:pt x="631" y="1289"/>
                    <a:pt x="280" y="1465"/>
                    <a:pt x="55" y="1331"/>
                  </a:cubicBezTo>
                  <a:lnTo>
                    <a:pt x="55" y="1331"/>
                  </a:lnTo>
                  <a:cubicBezTo>
                    <a:pt x="35" y="1319"/>
                    <a:pt x="17" y="1305"/>
                    <a:pt x="0" y="1289"/>
                  </a:cubicBezTo>
                  <a:lnTo>
                    <a:pt x="0" y="1289"/>
                  </a:lnTo>
                  <a:cubicBezTo>
                    <a:pt x="223" y="1361"/>
                    <a:pt x="531" y="1188"/>
                    <a:pt x="720" y="870"/>
                  </a:cubicBezTo>
                </a:path>
              </a:pathLst>
            </a:custGeom>
            <a:solidFill>
              <a:schemeClr val="accent5">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1" name="Freeform 61">
              <a:extLst>
                <a:ext uri="{FF2B5EF4-FFF2-40B4-BE49-F238E27FC236}">
                  <a16:creationId xmlns:a16="http://schemas.microsoft.com/office/drawing/2014/main" id="{867D752D-F0F0-6541-84B8-DF49E18BFD48}"/>
                </a:ext>
              </a:extLst>
            </p:cNvPr>
            <p:cNvSpPr>
              <a:spLocks noChangeArrowheads="1"/>
            </p:cNvSpPr>
            <p:nvPr/>
          </p:nvSpPr>
          <p:spPr bwMode="auto">
            <a:xfrm>
              <a:off x="10950297" y="11086286"/>
              <a:ext cx="518454" cy="826646"/>
            </a:xfrm>
            <a:custGeom>
              <a:avLst/>
              <a:gdLst>
                <a:gd name="T0" fmla="*/ 67 w 793"/>
                <a:gd name="T1" fmla="*/ 1266 h 1267"/>
                <a:gd name="T2" fmla="*/ 68 w 793"/>
                <a:gd name="T3" fmla="*/ 1266 h 1267"/>
                <a:gd name="T4" fmla="*/ 68 w 793"/>
                <a:gd name="T5" fmla="*/ 1266 h 1267"/>
                <a:gd name="T6" fmla="*/ 0 w 793"/>
                <a:gd name="T7" fmla="*/ 1252 h 1267"/>
                <a:gd name="T8" fmla="*/ 0 w 793"/>
                <a:gd name="T9" fmla="*/ 1252 h 1267"/>
                <a:gd name="T10" fmla="*/ 67 w 793"/>
                <a:gd name="T11" fmla="*/ 1266 h 1267"/>
                <a:gd name="T12" fmla="*/ 0 w 793"/>
                <a:gd name="T13" fmla="*/ 1252 h 1267"/>
                <a:gd name="T14" fmla="*/ 0 w 793"/>
                <a:gd name="T15" fmla="*/ 1252 h 1267"/>
                <a:gd name="T16" fmla="*/ 792 w 793"/>
                <a:gd name="T17" fmla="*/ 62 h 1267"/>
                <a:gd name="T18" fmla="*/ 792 w 793"/>
                <a:gd name="T19" fmla="*/ 61 h 1267"/>
                <a:gd name="T20" fmla="*/ 792 w 793"/>
                <a:gd name="T21" fmla="*/ 61 h 1267"/>
                <a:gd name="T22" fmla="*/ 742 w 793"/>
                <a:gd name="T23" fmla="*/ 0 h 1267"/>
                <a:gd name="T24" fmla="*/ 742 w 793"/>
                <a:gd name="T25" fmla="*/ 0 h 1267"/>
                <a:gd name="T26" fmla="*/ 792 w 793"/>
                <a:gd name="T27" fmla="*/ 62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3" h="1267">
                  <a:moveTo>
                    <a:pt x="67" y="1266"/>
                  </a:moveTo>
                  <a:lnTo>
                    <a:pt x="68" y="1266"/>
                  </a:lnTo>
                  <a:lnTo>
                    <a:pt x="68" y="1266"/>
                  </a:lnTo>
                  <a:cubicBezTo>
                    <a:pt x="45" y="1263"/>
                    <a:pt x="22" y="1259"/>
                    <a:pt x="0" y="1252"/>
                  </a:cubicBezTo>
                  <a:lnTo>
                    <a:pt x="0" y="1252"/>
                  </a:lnTo>
                  <a:cubicBezTo>
                    <a:pt x="22" y="1259"/>
                    <a:pt x="44" y="1264"/>
                    <a:pt x="67" y="1266"/>
                  </a:cubicBezTo>
                  <a:close/>
                  <a:moveTo>
                    <a:pt x="0" y="1252"/>
                  </a:moveTo>
                  <a:lnTo>
                    <a:pt x="0" y="1252"/>
                  </a:lnTo>
                  <a:close/>
                  <a:moveTo>
                    <a:pt x="792" y="62"/>
                  </a:moveTo>
                  <a:lnTo>
                    <a:pt x="792" y="61"/>
                  </a:lnTo>
                  <a:lnTo>
                    <a:pt x="792" y="61"/>
                  </a:lnTo>
                  <a:cubicBezTo>
                    <a:pt x="777" y="39"/>
                    <a:pt x="761" y="18"/>
                    <a:pt x="742" y="0"/>
                  </a:cubicBezTo>
                  <a:lnTo>
                    <a:pt x="742" y="0"/>
                  </a:lnTo>
                  <a:cubicBezTo>
                    <a:pt x="761" y="19"/>
                    <a:pt x="777" y="40"/>
                    <a:pt x="792" y="62"/>
                  </a:cubicBezTo>
                  <a:close/>
                </a:path>
              </a:pathLst>
            </a:custGeom>
            <a:solidFill>
              <a:srgbClr val="ACB3D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2" name="Freeform 62">
              <a:extLst>
                <a:ext uri="{FF2B5EF4-FFF2-40B4-BE49-F238E27FC236}">
                  <a16:creationId xmlns:a16="http://schemas.microsoft.com/office/drawing/2014/main" id="{842D2578-2008-E24C-8179-D064E94CF754}"/>
                </a:ext>
              </a:extLst>
            </p:cNvPr>
            <p:cNvSpPr>
              <a:spLocks noChangeArrowheads="1"/>
            </p:cNvSpPr>
            <p:nvPr/>
          </p:nvSpPr>
          <p:spPr bwMode="auto">
            <a:xfrm>
              <a:off x="10869649" y="11086286"/>
              <a:ext cx="567419" cy="829527"/>
            </a:xfrm>
            <a:custGeom>
              <a:avLst/>
              <a:gdLst>
                <a:gd name="T0" fmla="*/ 231 w 868"/>
                <a:gd name="T1" fmla="*/ 1268 h 1269"/>
                <a:gd name="T2" fmla="*/ 231 w 868"/>
                <a:gd name="T3" fmla="*/ 1268 h 1269"/>
                <a:gd name="T4" fmla="*/ 124 w 868"/>
                <a:gd name="T5" fmla="*/ 1252 h 1269"/>
                <a:gd name="T6" fmla="*/ 124 w 868"/>
                <a:gd name="T7" fmla="*/ 1252 h 1269"/>
                <a:gd name="T8" fmla="*/ 124 w 868"/>
                <a:gd name="T9" fmla="*/ 1252 h 1269"/>
                <a:gd name="T10" fmla="*/ 0 w 868"/>
                <a:gd name="T11" fmla="*/ 911 h 1269"/>
                <a:gd name="T12" fmla="*/ 0 w 868"/>
                <a:gd name="T13" fmla="*/ 911 h 1269"/>
                <a:gd name="T14" fmla="*/ 124 w 868"/>
                <a:gd name="T15" fmla="*/ 1252 h 1269"/>
                <a:gd name="T16" fmla="*/ 147 w 868"/>
                <a:gd name="T17" fmla="*/ 419 h 1269"/>
                <a:gd name="T18" fmla="*/ 147 w 868"/>
                <a:gd name="T19" fmla="*/ 419 h 1269"/>
                <a:gd name="T20" fmla="*/ 150 w 868"/>
                <a:gd name="T21" fmla="*/ 414 h 1269"/>
                <a:gd name="T22" fmla="*/ 150 w 868"/>
                <a:gd name="T23" fmla="*/ 414 h 1269"/>
                <a:gd name="T24" fmla="*/ 147 w 868"/>
                <a:gd name="T25" fmla="*/ 419 h 1269"/>
                <a:gd name="T26" fmla="*/ 867 w 868"/>
                <a:gd name="T27" fmla="*/ 0 h 1269"/>
                <a:gd name="T28" fmla="*/ 867 w 868"/>
                <a:gd name="T29" fmla="*/ 0 h 1269"/>
                <a:gd name="T30" fmla="*/ 866 w 868"/>
                <a:gd name="T31" fmla="*/ 0 h 1269"/>
                <a:gd name="T32" fmla="*/ 866 w 868"/>
                <a:gd name="T33" fmla="*/ 0 h 1269"/>
                <a:gd name="T34" fmla="*/ 867 w 868"/>
                <a:gd name="T35" fmla="*/ 0 h 1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269">
                  <a:moveTo>
                    <a:pt x="231" y="1268"/>
                  </a:moveTo>
                  <a:lnTo>
                    <a:pt x="231" y="1268"/>
                  </a:lnTo>
                  <a:close/>
                  <a:moveTo>
                    <a:pt x="124" y="1252"/>
                  </a:moveTo>
                  <a:lnTo>
                    <a:pt x="124" y="1252"/>
                  </a:lnTo>
                  <a:lnTo>
                    <a:pt x="124" y="1252"/>
                  </a:lnTo>
                  <a:cubicBezTo>
                    <a:pt x="42" y="1174"/>
                    <a:pt x="0" y="1052"/>
                    <a:pt x="0" y="911"/>
                  </a:cubicBezTo>
                  <a:lnTo>
                    <a:pt x="0" y="911"/>
                  </a:lnTo>
                  <a:cubicBezTo>
                    <a:pt x="0" y="1052"/>
                    <a:pt x="42" y="1174"/>
                    <a:pt x="124" y="1252"/>
                  </a:cubicBezTo>
                  <a:close/>
                  <a:moveTo>
                    <a:pt x="147" y="419"/>
                  </a:moveTo>
                  <a:lnTo>
                    <a:pt x="147" y="419"/>
                  </a:lnTo>
                  <a:cubicBezTo>
                    <a:pt x="148" y="417"/>
                    <a:pt x="149" y="416"/>
                    <a:pt x="150" y="414"/>
                  </a:cubicBezTo>
                  <a:lnTo>
                    <a:pt x="150" y="414"/>
                  </a:lnTo>
                  <a:cubicBezTo>
                    <a:pt x="149" y="416"/>
                    <a:pt x="148" y="417"/>
                    <a:pt x="147" y="419"/>
                  </a:cubicBezTo>
                  <a:close/>
                  <a:moveTo>
                    <a:pt x="867" y="0"/>
                  </a:moveTo>
                  <a:lnTo>
                    <a:pt x="867" y="0"/>
                  </a:lnTo>
                  <a:lnTo>
                    <a:pt x="866" y="0"/>
                  </a:lnTo>
                  <a:lnTo>
                    <a:pt x="866" y="0"/>
                  </a:lnTo>
                  <a:lnTo>
                    <a:pt x="867" y="0"/>
                  </a:lnTo>
                  <a:close/>
                </a:path>
              </a:pathLst>
            </a:custGeom>
            <a:solidFill>
              <a:srgbClr val="A1B2D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3" name="Freeform 63">
              <a:extLst>
                <a:ext uri="{FF2B5EF4-FFF2-40B4-BE49-F238E27FC236}">
                  <a16:creationId xmlns:a16="http://schemas.microsoft.com/office/drawing/2014/main" id="{9B42D949-537E-9C4A-B6EE-761E6C2BC408}"/>
                </a:ext>
              </a:extLst>
            </p:cNvPr>
            <p:cNvSpPr>
              <a:spLocks noChangeArrowheads="1"/>
            </p:cNvSpPr>
            <p:nvPr/>
          </p:nvSpPr>
          <p:spPr bwMode="auto">
            <a:xfrm>
              <a:off x="10950298" y="11074765"/>
              <a:ext cx="567419" cy="838167"/>
            </a:xfrm>
            <a:custGeom>
              <a:avLst/>
              <a:gdLst>
                <a:gd name="T0" fmla="*/ 107 w 867"/>
                <a:gd name="T1" fmla="*/ 1284 h 1285"/>
                <a:gd name="T2" fmla="*/ 107 w 867"/>
                <a:gd name="T3" fmla="*/ 1284 h 1285"/>
                <a:gd name="T4" fmla="*/ 107 w 867"/>
                <a:gd name="T5" fmla="*/ 1284 h 1285"/>
                <a:gd name="T6" fmla="*/ 68 w 867"/>
                <a:gd name="T7" fmla="*/ 1282 h 1285"/>
                <a:gd name="T8" fmla="*/ 68 w 867"/>
                <a:gd name="T9" fmla="*/ 1282 h 1285"/>
                <a:gd name="T10" fmla="*/ 1 w 867"/>
                <a:gd name="T11" fmla="*/ 1268 h 1285"/>
                <a:gd name="T12" fmla="*/ 1 w 867"/>
                <a:gd name="T13" fmla="*/ 1268 h 1285"/>
                <a:gd name="T14" fmla="*/ 1 w 867"/>
                <a:gd name="T15" fmla="*/ 1268 h 1285"/>
                <a:gd name="T16" fmla="*/ 1 w 867"/>
                <a:gd name="T17" fmla="*/ 1268 h 1285"/>
                <a:gd name="T18" fmla="*/ 1 w 867"/>
                <a:gd name="T19" fmla="*/ 1268 h 1285"/>
                <a:gd name="T20" fmla="*/ 1 w 867"/>
                <a:gd name="T21" fmla="*/ 1268 h 1285"/>
                <a:gd name="T22" fmla="*/ 0 w 867"/>
                <a:gd name="T23" fmla="*/ 1268 h 1285"/>
                <a:gd name="T24" fmla="*/ 0 w 867"/>
                <a:gd name="T25" fmla="*/ 1268 h 1285"/>
                <a:gd name="T26" fmla="*/ 107 w 867"/>
                <a:gd name="T27" fmla="*/ 1284 h 1285"/>
                <a:gd name="T28" fmla="*/ 718 w 867"/>
                <a:gd name="T29" fmla="*/ 851 h 1285"/>
                <a:gd name="T30" fmla="*/ 718 w 867"/>
                <a:gd name="T31" fmla="*/ 851 h 1285"/>
                <a:gd name="T32" fmla="*/ 720 w 867"/>
                <a:gd name="T33" fmla="*/ 849 h 1285"/>
                <a:gd name="T34" fmla="*/ 720 w 867"/>
                <a:gd name="T35" fmla="*/ 849 h 1285"/>
                <a:gd name="T36" fmla="*/ 866 w 867"/>
                <a:gd name="T37" fmla="*/ 357 h 1285"/>
                <a:gd name="T38" fmla="*/ 866 w 867"/>
                <a:gd name="T39" fmla="*/ 357 h 1285"/>
                <a:gd name="T40" fmla="*/ 720 w 867"/>
                <a:gd name="T41" fmla="*/ 849 h 1285"/>
                <a:gd name="T42" fmla="*/ 720 w 867"/>
                <a:gd name="T43" fmla="*/ 849 h 1285"/>
                <a:gd name="T44" fmla="*/ 718 w 867"/>
                <a:gd name="T45" fmla="*/ 851 h 1285"/>
                <a:gd name="T46" fmla="*/ 419 w 867"/>
                <a:gd name="T47" fmla="*/ 53 h 1285"/>
                <a:gd name="T48" fmla="*/ 419 w 867"/>
                <a:gd name="T49" fmla="*/ 53 h 1285"/>
                <a:gd name="T50" fmla="*/ 587 w 867"/>
                <a:gd name="T51" fmla="*/ 3 h 1285"/>
                <a:gd name="T52" fmla="*/ 587 w 867"/>
                <a:gd name="T53" fmla="*/ 3 h 1285"/>
                <a:gd name="T54" fmla="*/ 636 w 867"/>
                <a:gd name="T55" fmla="*/ 0 h 1285"/>
                <a:gd name="T56" fmla="*/ 636 w 867"/>
                <a:gd name="T57" fmla="*/ 0 h 1285"/>
                <a:gd name="T58" fmla="*/ 742 w 867"/>
                <a:gd name="T59" fmla="*/ 16 h 1285"/>
                <a:gd name="T60" fmla="*/ 742 w 867"/>
                <a:gd name="T61" fmla="*/ 16 h 1285"/>
                <a:gd name="T62" fmla="*/ 636 w 867"/>
                <a:gd name="T63" fmla="*/ 0 h 1285"/>
                <a:gd name="T64" fmla="*/ 636 w 867"/>
                <a:gd name="T65" fmla="*/ 0 h 1285"/>
                <a:gd name="T66" fmla="*/ 443 w 867"/>
                <a:gd name="T67" fmla="*/ 43 h 1285"/>
                <a:gd name="T68" fmla="*/ 443 w 867"/>
                <a:gd name="T69" fmla="*/ 43 h 1285"/>
                <a:gd name="T70" fmla="*/ 419 w 867"/>
                <a:gd name="T71" fmla="*/ 53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7" h="1285">
                  <a:moveTo>
                    <a:pt x="107" y="1284"/>
                  </a:moveTo>
                  <a:lnTo>
                    <a:pt x="107" y="1284"/>
                  </a:lnTo>
                  <a:lnTo>
                    <a:pt x="107" y="1284"/>
                  </a:lnTo>
                  <a:cubicBezTo>
                    <a:pt x="94" y="1284"/>
                    <a:pt x="81" y="1283"/>
                    <a:pt x="68" y="1282"/>
                  </a:cubicBezTo>
                  <a:lnTo>
                    <a:pt x="68" y="1282"/>
                  </a:lnTo>
                  <a:cubicBezTo>
                    <a:pt x="45" y="1280"/>
                    <a:pt x="23" y="1275"/>
                    <a:pt x="1" y="1268"/>
                  </a:cubicBezTo>
                  <a:lnTo>
                    <a:pt x="1" y="1268"/>
                  </a:lnTo>
                  <a:lnTo>
                    <a:pt x="1" y="1268"/>
                  </a:lnTo>
                  <a:lnTo>
                    <a:pt x="1" y="1268"/>
                  </a:lnTo>
                  <a:lnTo>
                    <a:pt x="1" y="1268"/>
                  </a:lnTo>
                  <a:lnTo>
                    <a:pt x="1" y="1268"/>
                  </a:lnTo>
                  <a:cubicBezTo>
                    <a:pt x="0" y="1268"/>
                    <a:pt x="0" y="1268"/>
                    <a:pt x="0" y="1268"/>
                  </a:cubicBezTo>
                  <a:lnTo>
                    <a:pt x="0" y="1268"/>
                  </a:lnTo>
                  <a:cubicBezTo>
                    <a:pt x="34" y="1278"/>
                    <a:pt x="70" y="1284"/>
                    <a:pt x="107" y="1284"/>
                  </a:cubicBezTo>
                  <a:close/>
                  <a:moveTo>
                    <a:pt x="718" y="851"/>
                  </a:moveTo>
                  <a:lnTo>
                    <a:pt x="718" y="851"/>
                  </a:lnTo>
                  <a:cubicBezTo>
                    <a:pt x="718" y="851"/>
                    <a:pt x="719" y="850"/>
                    <a:pt x="720" y="849"/>
                  </a:cubicBezTo>
                  <a:lnTo>
                    <a:pt x="720" y="849"/>
                  </a:lnTo>
                  <a:cubicBezTo>
                    <a:pt x="818" y="684"/>
                    <a:pt x="866" y="509"/>
                    <a:pt x="866" y="357"/>
                  </a:cubicBezTo>
                  <a:lnTo>
                    <a:pt x="866" y="357"/>
                  </a:lnTo>
                  <a:cubicBezTo>
                    <a:pt x="866" y="509"/>
                    <a:pt x="818" y="684"/>
                    <a:pt x="720" y="849"/>
                  </a:cubicBezTo>
                  <a:lnTo>
                    <a:pt x="720" y="849"/>
                  </a:lnTo>
                  <a:cubicBezTo>
                    <a:pt x="719" y="850"/>
                    <a:pt x="718" y="851"/>
                    <a:pt x="718" y="851"/>
                  </a:cubicBezTo>
                  <a:close/>
                  <a:moveTo>
                    <a:pt x="419" y="53"/>
                  </a:moveTo>
                  <a:lnTo>
                    <a:pt x="419" y="53"/>
                  </a:lnTo>
                  <a:cubicBezTo>
                    <a:pt x="475" y="26"/>
                    <a:pt x="532" y="9"/>
                    <a:pt x="587" y="3"/>
                  </a:cubicBezTo>
                  <a:lnTo>
                    <a:pt x="587" y="3"/>
                  </a:lnTo>
                  <a:cubicBezTo>
                    <a:pt x="603" y="1"/>
                    <a:pt x="620" y="0"/>
                    <a:pt x="636" y="0"/>
                  </a:cubicBezTo>
                  <a:lnTo>
                    <a:pt x="636" y="0"/>
                  </a:lnTo>
                  <a:cubicBezTo>
                    <a:pt x="673" y="0"/>
                    <a:pt x="708" y="5"/>
                    <a:pt x="742" y="16"/>
                  </a:cubicBezTo>
                  <a:lnTo>
                    <a:pt x="742" y="16"/>
                  </a:lnTo>
                  <a:cubicBezTo>
                    <a:pt x="708" y="5"/>
                    <a:pt x="673" y="0"/>
                    <a:pt x="636" y="0"/>
                  </a:cubicBezTo>
                  <a:lnTo>
                    <a:pt x="636" y="0"/>
                  </a:lnTo>
                  <a:cubicBezTo>
                    <a:pt x="573" y="0"/>
                    <a:pt x="508" y="15"/>
                    <a:pt x="443" y="43"/>
                  </a:cubicBezTo>
                  <a:lnTo>
                    <a:pt x="443" y="43"/>
                  </a:lnTo>
                  <a:cubicBezTo>
                    <a:pt x="435" y="46"/>
                    <a:pt x="427" y="49"/>
                    <a:pt x="419" y="53"/>
                  </a:cubicBezTo>
                  <a:close/>
                </a:path>
              </a:pathLst>
            </a:custGeom>
            <a:solidFill>
              <a:srgbClr val="9AACCD"/>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4" name="Freeform 64">
              <a:extLst>
                <a:ext uri="{FF2B5EF4-FFF2-40B4-BE49-F238E27FC236}">
                  <a16:creationId xmlns:a16="http://schemas.microsoft.com/office/drawing/2014/main" id="{A5A91771-810E-4F44-B210-3C15799DBCAC}"/>
                </a:ext>
              </a:extLst>
            </p:cNvPr>
            <p:cNvSpPr>
              <a:spLocks noChangeArrowheads="1"/>
            </p:cNvSpPr>
            <p:nvPr/>
          </p:nvSpPr>
          <p:spPr bwMode="auto">
            <a:xfrm>
              <a:off x="10339672" y="11647944"/>
              <a:ext cx="414764" cy="311073"/>
            </a:xfrm>
            <a:custGeom>
              <a:avLst/>
              <a:gdLst>
                <a:gd name="T0" fmla="*/ 608 w 636"/>
                <a:gd name="T1" fmla="*/ 67 h 475"/>
                <a:gd name="T2" fmla="*/ 608 w 636"/>
                <a:gd name="T3" fmla="*/ 67 h 475"/>
                <a:gd name="T4" fmla="*/ 508 w 636"/>
                <a:gd name="T5" fmla="*/ 17 h 475"/>
                <a:gd name="T6" fmla="*/ 0 w 636"/>
                <a:gd name="T7" fmla="*/ 313 h 475"/>
                <a:gd name="T8" fmla="*/ 97 w 636"/>
                <a:gd name="T9" fmla="*/ 474 h 475"/>
                <a:gd name="T10" fmla="*/ 605 w 636"/>
                <a:gd name="T11" fmla="*/ 179 h 475"/>
                <a:gd name="T12" fmla="*/ 605 w 636"/>
                <a:gd name="T13" fmla="*/ 179 h 475"/>
                <a:gd name="T14" fmla="*/ 608 w 636"/>
                <a:gd name="T15" fmla="*/ 67 h 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6" h="475">
                  <a:moveTo>
                    <a:pt x="608" y="67"/>
                  </a:moveTo>
                  <a:lnTo>
                    <a:pt x="608" y="67"/>
                  </a:lnTo>
                  <a:cubicBezTo>
                    <a:pt x="582" y="22"/>
                    <a:pt x="537" y="0"/>
                    <a:pt x="508" y="17"/>
                  </a:cubicBezTo>
                  <a:lnTo>
                    <a:pt x="0" y="313"/>
                  </a:lnTo>
                  <a:lnTo>
                    <a:pt x="97" y="474"/>
                  </a:lnTo>
                  <a:lnTo>
                    <a:pt x="605" y="179"/>
                  </a:lnTo>
                  <a:lnTo>
                    <a:pt x="605" y="179"/>
                  </a:lnTo>
                  <a:cubicBezTo>
                    <a:pt x="633" y="162"/>
                    <a:pt x="635" y="112"/>
                    <a:pt x="608" y="67"/>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5" name="Freeform 65">
              <a:extLst>
                <a:ext uri="{FF2B5EF4-FFF2-40B4-BE49-F238E27FC236}">
                  <a16:creationId xmlns:a16="http://schemas.microsoft.com/office/drawing/2014/main" id="{25549119-91F2-364E-9F77-DB32B9E60505}"/>
                </a:ext>
              </a:extLst>
            </p:cNvPr>
            <p:cNvSpPr>
              <a:spLocks noChangeArrowheads="1"/>
            </p:cNvSpPr>
            <p:nvPr/>
          </p:nvSpPr>
          <p:spPr bwMode="auto">
            <a:xfrm>
              <a:off x="9737689" y="11791960"/>
              <a:ext cx="734478" cy="547257"/>
            </a:xfrm>
            <a:custGeom>
              <a:avLst/>
              <a:gdLst>
                <a:gd name="T0" fmla="*/ 1076 w 1124"/>
                <a:gd name="T1" fmla="*/ 119 h 839"/>
                <a:gd name="T2" fmla="*/ 1076 w 1124"/>
                <a:gd name="T3" fmla="*/ 119 h 839"/>
                <a:gd name="T4" fmla="*/ 900 w 1124"/>
                <a:gd name="T5" fmla="*/ 30 h 839"/>
                <a:gd name="T6" fmla="*/ 0 w 1124"/>
                <a:gd name="T7" fmla="*/ 553 h 839"/>
                <a:gd name="T8" fmla="*/ 171 w 1124"/>
                <a:gd name="T9" fmla="*/ 838 h 839"/>
                <a:gd name="T10" fmla="*/ 1069 w 1124"/>
                <a:gd name="T11" fmla="*/ 316 h 839"/>
                <a:gd name="T12" fmla="*/ 1069 w 1124"/>
                <a:gd name="T13" fmla="*/ 316 h 839"/>
                <a:gd name="T14" fmla="*/ 1076 w 1124"/>
                <a:gd name="T15" fmla="*/ 119 h 8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4" h="839">
                  <a:moveTo>
                    <a:pt x="1076" y="119"/>
                  </a:moveTo>
                  <a:lnTo>
                    <a:pt x="1076" y="119"/>
                  </a:lnTo>
                  <a:cubicBezTo>
                    <a:pt x="1029" y="40"/>
                    <a:pt x="950" y="0"/>
                    <a:pt x="900" y="30"/>
                  </a:cubicBezTo>
                  <a:lnTo>
                    <a:pt x="0" y="553"/>
                  </a:lnTo>
                  <a:lnTo>
                    <a:pt x="171" y="838"/>
                  </a:lnTo>
                  <a:lnTo>
                    <a:pt x="1069" y="316"/>
                  </a:lnTo>
                  <a:lnTo>
                    <a:pt x="1069" y="316"/>
                  </a:lnTo>
                  <a:cubicBezTo>
                    <a:pt x="1120" y="286"/>
                    <a:pt x="1123" y="198"/>
                    <a:pt x="1076" y="119"/>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56" name="Freeform 66">
              <a:extLst>
                <a:ext uri="{FF2B5EF4-FFF2-40B4-BE49-F238E27FC236}">
                  <a16:creationId xmlns:a16="http://schemas.microsoft.com/office/drawing/2014/main" id="{639B70F7-40EC-1A40-BDBA-5755D42FD723}"/>
                </a:ext>
              </a:extLst>
            </p:cNvPr>
            <p:cNvSpPr>
              <a:spLocks noChangeArrowheads="1"/>
            </p:cNvSpPr>
            <p:nvPr/>
          </p:nvSpPr>
          <p:spPr bwMode="auto">
            <a:xfrm>
              <a:off x="9703126" y="12134716"/>
              <a:ext cx="181460" cy="227543"/>
            </a:xfrm>
            <a:custGeom>
              <a:avLst/>
              <a:gdLst>
                <a:gd name="T0" fmla="*/ 47 w 278"/>
                <a:gd name="T1" fmla="*/ 227 h 347"/>
                <a:gd name="T2" fmla="*/ 47 w 278"/>
                <a:gd name="T3" fmla="*/ 227 h 347"/>
                <a:gd name="T4" fmla="*/ 223 w 278"/>
                <a:gd name="T5" fmla="*/ 316 h 347"/>
                <a:gd name="T6" fmla="*/ 223 w 278"/>
                <a:gd name="T7" fmla="*/ 316 h 347"/>
                <a:gd name="T8" fmla="*/ 230 w 278"/>
                <a:gd name="T9" fmla="*/ 119 h 347"/>
                <a:gd name="T10" fmla="*/ 230 w 278"/>
                <a:gd name="T11" fmla="*/ 119 h 347"/>
                <a:gd name="T12" fmla="*/ 54 w 278"/>
                <a:gd name="T13" fmla="*/ 30 h 347"/>
                <a:gd name="T14" fmla="*/ 54 w 278"/>
                <a:gd name="T15" fmla="*/ 30 h 347"/>
                <a:gd name="T16" fmla="*/ 47 w 278"/>
                <a:gd name="T17" fmla="*/ 22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347">
                  <a:moveTo>
                    <a:pt x="47" y="227"/>
                  </a:moveTo>
                  <a:lnTo>
                    <a:pt x="47" y="227"/>
                  </a:lnTo>
                  <a:cubicBezTo>
                    <a:pt x="94" y="306"/>
                    <a:pt x="173" y="346"/>
                    <a:pt x="223" y="316"/>
                  </a:cubicBezTo>
                  <a:lnTo>
                    <a:pt x="223" y="316"/>
                  </a:lnTo>
                  <a:cubicBezTo>
                    <a:pt x="274" y="286"/>
                    <a:pt x="277" y="198"/>
                    <a:pt x="230" y="119"/>
                  </a:cubicBezTo>
                  <a:lnTo>
                    <a:pt x="230" y="119"/>
                  </a:lnTo>
                  <a:cubicBezTo>
                    <a:pt x="183" y="40"/>
                    <a:pt x="104" y="0"/>
                    <a:pt x="54" y="30"/>
                  </a:cubicBezTo>
                  <a:lnTo>
                    <a:pt x="54" y="30"/>
                  </a:lnTo>
                  <a:cubicBezTo>
                    <a:pt x="3" y="60"/>
                    <a:pt x="0" y="148"/>
                    <a:pt x="47" y="227"/>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7" name="Freeform 67">
              <a:extLst>
                <a:ext uri="{FF2B5EF4-FFF2-40B4-BE49-F238E27FC236}">
                  <a16:creationId xmlns:a16="http://schemas.microsoft.com/office/drawing/2014/main" id="{C096D6B9-405B-FC42-9935-BDDCEAB91517}"/>
                </a:ext>
              </a:extLst>
            </p:cNvPr>
            <p:cNvSpPr>
              <a:spLocks noChangeArrowheads="1"/>
            </p:cNvSpPr>
            <p:nvPr/>
          </p:nvSpPr>
          <p:spPr bwMode="auto">
            <a:xfrm>
              <a:off x="9731928" y="12175040"/>
              <a:ext cx="118093" cy="146895"/>
            </a:xfrm>
            <a:custGeom>
              <a:avLst/>
              <a:gdLst>
                <a:gd name="T0" fmla="*/ 30 w 181"/>
                <a:gd name="T1" fmla="*/ 149 h 227"/>
                <a:gd name="T2" fmla="*/ 30 w 181"/>
                <a:gd name="T3" fmla="*/ 149 h 227"/>
                <a:gd name="T4" fmla="*/ 145 w 181"/>
                <a:gd name="T5" fmla="*/ 206 h 227"/>
                <a:gd name="T6" fmla="*/ 145 w 181"/>
                <a:gd name="T7" fmla="*/ 206 h 227"/>
                <a:gd name="T8" fmla="*/ 150 w 181"/>
                <a:gd name="T9" fmla="*/ 78 h 227"/>
                <a:gd name="T10" fmla="*/ 150 w 181"/>
                <a:gd name="T11" fmla="*/ 78 h 227"/>
                <a:gd name="T12" fmla="*/ 35 w 181"/>
                <a:gd name="T13" fmla="*/ 19 h 227"/>
                <a:gd name="T14" fmla="*/ 35 w 181"/>
                <a:gd name="T15" fmla="*/ 19 h 227"/>
                <a:gd name="T16" fmla="*/ 30 w 181"/>
                <a:gd name="T17" fmla="*/ 14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27">
                  <a:moveTo>
                    <a:pt x="30" y="149"/>
                  </a:moveTo>
                  <a:lnTo>
                    <a:pt x="30" y="149"/>
                  </a:lnTo>
                  <a:cubicBezTo>
                    <a:pt x="61" y="200"/>
                    <a:pt x="112" y="226"/>
                    <a:pt x="145" y="206"/>
                  </a:cubicBezTo>
                  <a:lnTo>
                    <a:pt x="145" y="206"/>
                  </a:lnTo>
                  <a:cubicBezTo>
                    <a:pt x="178" y="187"/>
                    <a:pt x="180" y="129"/>
                    <a:pt x="150" y="78"/>
                  </a:cubicBezTo>
                  <a:lnTo>
                    <a:pt x="150" y="78"/>
                  </a:lnTo>
                  <a:cubicBezTo>
                    <a:pt x="119" y="26"/>
                    <a:pt x="68" y="0"/>
                    <a:pt x="35" y="19"/>
                  </a:cubicBezTo>
                  <a:lnTo>
                    <a:pt x="35" y="19"/>
                  </a:lnTo>
                  <a:cubicBezTo>
                    <a:pt x="1" y="39"/>
                    <a:pt x="0" y="97"/>
                    <a:pt x="30" y="149"/>
                  </a:cubicBezTo>
                </a:path>
              </a:pathLst>
            </a:custGeom>
            <a:solidFill>
              <a:schemeClr val="accent6">
                <a:lumMod val="90000"/>
              </a:schemeClr>
            </a:solidFill>
            <a:ln>
              <a:noFill/>
            </a:ln>
            <a:effectLst/>
          </p:spPr>
          <p:txBody>
            <a:bodyPr wrap="none" anchor="ctr"/>
            <a:lstStyle/>
            <a:p>
              <a:endParaRPr lang="en-US" sz="6532" dirty="0">
                <a:latin typeface="Lato Light" panose="020F0502020204030203" pitchFamily="34" charset="0"/>
              </a:endParaRPr>
            </a:p>
          </p:txBody>
        </p:sp>
        <p:sp>
          <p:nvSpPr>
            <p:cNvPr id="58" name="Freeform 68">
              <a:extLst>
                <a:ext uri="{FF2B5EF4-FFF2-40B4-BE49-F238E27FC236}">
                  <a16:creationId xmlns:a16="http://schemas.microsoft.com/office/drawing/2014/main" id="{7734191A-E7DB-2A4E-9CA5-47698A0340EC}"/>
                </a:ext>
              </a:extLst>
            </p:cNvPr>
            <p:cNvSpPr>
              <a:spLocks noChangeArrowheads="1"/>
            </p:cNvSpPr>
            <p:nvPr/>
          </p:nvSpPr>
          <p:spPr bwMode="auto">
            <a:xfrm>
              <a:off x="12594949" y="7261245"/>
              <a:ext cx="5761" cy="5761"/>
            </a:xfrm>
            <a:custGeom>
              <a:avLst/>
              <a:gdLst>
                <a:gd name="T0" fmla="*/ 8 w 9"/>
                <a:gd name="T1" fmla="*/ 6 h 7"/>
                <a:gd name="T2" fmla="*/ 8 w 9"/>
                <a:gd name="T3" fmla="*/ 6 h 7"/>
                <a:gd name="T4" fmla="*/ 0 w 9"/>
                <a:gd name="T5" fmla="*/ 0 h 7"/>
                <a:gd name="T6" fmla="*/ 0 w 9"/>
                <a:gd name="T7" fmla="*/ 0 h 7"/>
                <a:gd name="T8" fmla="*/ 8 w 9"/>
                <a:gd name="T9" fmla="*/ 6 h 7"/>
              </a:gdLst>
              <a:ahLst/>
              <a:cxnLst>
                <a:cxn ang="0">
                  <a:pos x="T0" y="T1"/>
                </a:cxn>
                <a:cxn ang="0">
                  <a:pos x="T2" y="T3"/>
                </a:cxn>
                <a:cxn ang="0">
                  <a:pos x="T4" y="T5"/>
                </a:cxn>
                <a:cxn ang="0">
                  <a:pos x="T6" y="T7"/>
                </a:cxn>
                <a:cxn ang="0">
                  <a:pos x="T8" y="T9"/>
                </a:cxn>
              </a:cxnLst>
              <a:rect l="0" t="0" r="r" b="b"/>
              <a:pathLst>
                <a:path w="9" h="7">
                  <a:moveTo>
                    <a:pt x="8" y="6"/>
                  </a:moveTo>
                  <a:lnTo>
                    <a:pt x="8" y="6"/>
                  </a:lnTo>
                  <a:cubicBezTo>
                    <a:pt x="5" y="4"/>
                    <a:pt x="3" y="2"/>
                    <a:pt x="0" y="0"/>
                  </a:cubicBezTo>
                  <a:lnTo>
                    <a:pt x="0" y="0"/>
                  </a:lnTo>
                  <a:cubicBezTo>
                    <a:pt x="3" y="2"/>
                    <a:pt x="6" y="4"/>
                    <a:pt x="8" y="6"/>
                  </a:cubicBezTo>
                </a:path>
              </a:pathLst>
            </a:custGeom>
            <a:solidFill>
              <a:srgbClr val="70352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9" name="Freeform 69">
              <a:extLst>
                <a:ext uri="{FF2B5EF4-FFF2-40B4-BE49-F238E27FC236}">
                  <a16:creationId xmlns:a16="http://schemas.microsoft.com/office/drawing/2014/main" id="{69A16753-5EB3-DD4F-96B2-587DF0AFB712}"/>
                </a:ext>
              </a:extLst>
            </p:cNvPr>
            <p:cNvSpPr>
              <a:spLocks noChangeArrowheads="1"/>
            </p:cNvSpPr>
            <p:nvPr/>
          </p:nvSpPr>
          <p:spPr bwMode="auto">
            <a:xfrm>
              <a:off x="12099538" y="7468627"/>
              <a:ext cx="308193" cy="236185"/>
            </a:xfrm>
            <a:custGeom>
              <a:avLst/>
              <a:gdLst>
                <a:gd name="T0" fmla="*/ 469 w 470"/>
                <a:gd name="T1" fmla="*/ 320 h 363"/>
                <a:gd name="T2" fmla="*/ 469 w 470"/>
                <a:gd name="T3" fmla="*/ 320 h 363"/>
                <a:gd name="T4" fmla="*/ 453 w 470"/>
                <a:gd name="T5" fmla="*/ 362 h 363"/>
                <a:gd name="T6" fmla="*/ 453 w 470"/>
                <a:gd name="T7" fmla="*/ 362 h 363"/>
                <a:gd name="T8" fmla="*/ 310 w 470"/>
                <a:gd name="T9" fmla="*/ 339 h 363"/>
                <a:gd name="T10" fmla="*/ 310 w 470"/>
                <a:gd name="T11" fmla="*/ 339 h 363"/>
                <a:gd name="T12" fmla="*/ 309 w 470"/>
                <a:gd name="T13" fmla="*/ 338 h 363"/>
                <a:gd name="T14" fmla="*/ 309 w 470"/>
                <a:gd name="T15" fmla="*/ 338 h 363"/>
                <a:gd name="T16" fmla="*/ 235 w 470"/>
                <a:gd name="T17" fmla="*/ 319 h 363"/>
                <a:gd name="T18" fmla="*/ 235 w 470"/>
                <a:gd name="T19" fmla="*/ 319 h 363"/>
                <a:gd name="T20" fmla="*/ 172 w 470"/>
                <a:gd name="T21" fmla="*/ 293 h 363"/>
                <a:gd name="T22" fmla="*/ 172 w 470"/>
                <a:gd name="T23" fmla="*/ 293 h 363"/>
                <a:gd name="T24" fmla="*/ 0 w 470"/>
                <a:gd name="T25" fmla="*/ 106 h 363"/>
                <a:gd name="T26" fmla="*/ 0 w 470"/>
                <a:gd name="T27" fmla="*/ 106 h 363"/>
                <a:gd name="T28" fmla="*/ 35 w 470"/>
                <a:gd name="T29" fmla="*/ 0 h 363"/>
                <a:gd name="T30" fmla="*/ 35 w 470"/>
                <a:gd name="T31" fmla="*/ 0 h 363"/>
                <a:gd name="T32" fmla="*/ 35 w 470"/>
                <a:gd name="T33" fmla="*/ 0 h 363"/>
                <a:gd name="T34" fmla="*/ 35 w 470"/>
                <a:gd name="T35" fmla="*/ 0 h 363"/>
                <a:gd name="T36" fmla="*/ 43 w 470"/>
                <a:gd name="T37" fmla="*/ 6 h 363"/>
                <a:gd name="T38" fmla="*/ 43 w 470"/>
                <a:gd name="T39" fmla="*/ 6 h 363"/>
                <a:gd name="T40" fmla="*/ 209 w 470"/>
                <a:gd name="T41" fmla="*/ 221 h 363"/>
                <a:gd name="T42" fmla="*/ 209 w 470"/>
                <a:gd name="T43" fmla="*/ 221 h 363"/>
                <a:gd name="T44" fmla="*/ 469 w 470"/>
                <a:gd name="T45" fmla="*/ 32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363">
                  <a:moveTo>
                    <a:pt x="469" y="320"/>
                  </a:moveTo>
                  <a:lnTo>
                    <a:pt x="469" y="320"/>
                  </a:lnTo>
                  <a:cubicBezTo>
                    <a:pt x="464" y="332"/>
                    <a:pt x="459" y="346"/>
                    <a:pt x="453" y="362"/>
                  </a:cubicBezTo>
                  <a:lnTo>
                    <a:pt x="453" y="362"/>
                  </a:lnTo>
                  <a:cubicBezTo>
                    <a:pt x="404" y="358"/>
                    <a:pt x="355" y="346"/>
                    <a:pt x="310" y="339"/>
                  </a:cubicBezTo>
                  <a:lnTo>
                    <a:pt x="310" y="339"/>
                  </a:lnTo>
                  <a:cubicBezTo>
                    <a:pt x="310" y="338"/>
                    <a:pt x="310" y="338"/>
                    <a:pt x="309" y="338"/>
                  </a:cubicBezTo>
                  <a:lnTo>
                    <a:pt x="309" y="338"/>
                  </a:lnTo>
                  <a:cubicBezTo>
                    <a:pt x="285" y="331"/>
                    <a:pt x="259" y="325"/>
                    <a:pt x="235" y="319"/>
                  </a:cubicBezTo>
                  <a:lnTo>
                    <a:pt x="235" y="319"/>
                  </a:lnTo>
                  <a:cubicBezTo>
                    <a:pt x="214" y="312"/>
                    <a:pt x="193" y="304"/>
                    <a:pt x="172" y="293"/>
                  </a:cubicBezTo>
                  <a:lnTo>
                    <a:pt x="172" y="293"/>
                  </a:lnTo>
                  <a:cubicBezTo>
                    <a:pt x="87" y="251"/>
                    <a:pt x="17" y="207"/>
                    <a:pt x="0" y="106"/>
                  </a:cubicBezTo>
                  <a:lnTo>
                    <a:pt x="0" y="106"/>
                  </a:lnTo>
                  <a:cubicBezTo>
                    <a:pt x="11" y="66"/>
                    <a:pt x="23" y="30"/>
                    <a:pt x="35" y="0"/>
                  </a:cubicBezTo>
                  <a:lnTo>
                    <a:pt x="35" y="0"/>
                  </a:lnTo>
                  <a:lnTo>
                    <a:pt x="35" y="0"/>
                  </a:lnTo>
                  <a:lnTo>
                    <a:pt x="35" y="0"/>
                  </a:lnTo>
                  <a:cubicBezTo>
                    <a:pt x="37" y="3"/>
                    <a:pt x="40" y="5"/>
                    <a:pt x="43" y="6"/>
                  </a:cubicBezTo>
                  <a:lnTo>
                    <a:pt x="43" y="6"/>
                  </a:lnTo>
                  <a:cubicBezTo>
                    <a:pt x="71" y="134"/>
                    <a:pt x="100" y="177"/>
                    <a:pt x="209" y="221"/>
                  </a:cubicBezTo>
                  <a:lnTo>
                    <a:pt x="209" y="221"/>
                  </a:lnTo>
                  <a:cubicBezTo>
                    <a:pt x="282" y="250"/>
                    <a:pt x="378" y="298"/>
                    <a:pt x="469" y="320"/>
                  </a:cubicBezTo>
                </a:path>
              </a:pathLst>
            </a:custGeom>
            <a:solidFill>
              <a:srgbClr val="EDA76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0" name="Freeform 70">
              <a:extLst>
                <a:ext uri="{FF2B5EF4-FFF2-40B4-BE49-F238E27FC236}">
                  <a16:creationId xmlns:a16="http://schemas.microsoft.com/office/drawing/2014/main" id="{5B72CF28-8390-3340-BB91-7EA358096823}"/>
                </a:ext>
              </a:extLst>
            </p:cNvPr>
            <p:cNvSpPr>
              <a:spLocks noChangeArrowheads="1"/>
            </p:cNvSpPr>
            <p:nvPr/>
          </p:nvSpPr>
          <p:spPr bwMode="auto">
            <a:xfrm>
              <a:off x="12301158" y="7690408"/>
              <a:ext cx="95051" cy="48966"/>
            </a:xfrm>
            <a:custGeom>
              <a:avLst/>
              <a:gdLst>
                <a:gd name="T0" fmla="*/ 143 w 144"/>
                <a:gd name="T1" fmla="*/ 23 h 76"/>
                <a:gd name="T2" fmla="*/ 143 w 144"/>
                <a:gd name="T3" fmla="*/ 23 h 76"/>
                <a:gd name="T4" fmla="*/ 126 w 144"/>
                <a:gd name="T5" fmla="*/ 75 h 76"/>
                <a:gd name="T6" fmla="*/ 126 w 144"/>
                <a:gd name="T7" fmla="*/ 75 h 76"/>
                <a:gd name="T8" fmla="*/ 72 w 144"/>
                <a:gd name="T9" fmla="*/ 26 h 76"/>
                <a:gd name="T10" fmla="*/ 72 w 144"/>
                <a:gd name="T11" fmla="*/ 26 h 76"/>
                <a:gd name="T12" fmla="*/ 0 w 144"/>
                <a:gd name="T13" fmla="*/ 0 h 76"/>
                <a:gd name="T14" fmla="*/ 0 w 144"/>
                <a:gd name="T15" fmla="*/ 0 h 76"/>
                <a:gd name="T16" fmla="*/ 143 w 144"/>
                <a:gd name="T17" fmla="*/ 2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76">
                  <a:moveTo>
                    <a:pt x="143" y="23"/>
                  </a:moveTo>
                  <a:lnTo>
                    <a:pt x="143" y="23"/>
                  </a:lnTo>
                  <a:cubicBezTo>
                    <a:pt x="137" y="40"/>
                    <a:pt x="132" y="57"/>
                    <a:pt x="126" y="75"/>
                  </a:cubicBezTo>
                  <a:lnTo>
                    <a:pt x="126" y="75"/>
                  </a:lnTo>
                  <a:cubicBezTo>
                    <a:pt x="110" y="55"/>
                    <a:pt x="92" y="38"/>
                    <a:pt x="72" y="26"/>
                  </a:cubicBezTo>
                  <a:lnTo>
                    <a:pt x="72" y="26"/>
                  </a:lnTo>
                  <a:cubicBezTo>
                    <a:pt x="51" y="16"/>
                    <a:pt x="26" y="7"/>
                    <a:pt x="0" y="0"/>
                  </a:cubicBezTo>
                  <a:lnTo>
                    <a:pt x="0" y="0"/>
                  </a:lnTo>
                  <a:cubicBezTo>
                    <a:pt x="45" y="7"/>
                    <a:pt x="94" y="19"/>
                    <a:pt x="143" y="23"/>
                  </a:cubicBezTo>
                </a:path>
              </a:pathLst>
            </a:custGeom>
            <a:solidFill>
              <a:srgbClr val="F0BA8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1" name="Freeform 71">
              <a:extLst>
                <a:ext uri="{FF2B5EF4-FFF2-40B4-BE49-F238E27FC236}">
                  <a16:creationId xmlns:a16="http://schemas.microsoft.com/office/drawing/2014/main" id="{EA82B657-15CD-2E44-82FE-6F62A6A6B3D2}"/>
                </a:ext>
              </a:extLst>
            </p:cNvPr>
            <p:cNvSpPr>
              <a:spLocks noChangeArrowheads="1"/>
            </p:cNvSpPr>
            <p:nvPr/>
          </p:nvSpPr>
          <p:spPr bwMode="auto">
            <a:xfrm>
              <a:off x="12497018" y="7197878"/>
              <a:ext cx="2881" cy="14401"/>
            </a:xfrm>
            <a:custGeom>
              <a:avLst/>
              <a:gdLst>
                <a:gd name="T0" fmla="*/ 1 w 6"/>
                <a:gd name="T1" fmla="*/ 0 h 20"/>
                <a:gd name="T2" fmla="*/ 1 w 6"/>
                <a:gd name="T3" fmla="*/ 0 h 20"/>
                <a:gd name="T4" fmla="*/ 5 w 6"/>
                <a:gd name="T5" fmla="*/ 19 h 20"/>
                <a:gd name="T6" fmla="*/ 5 w 6"/>
                <a:gd name="T7" fmla="*/ 19 h 20"/>
                <a:gd name="T8" fmla="*/ 1 w 6"/>
                <a:gd name="T9" fmla="*/ 0 h 20"/>
              </a:gdLst>
              <a:ahLst/>
              <a:cxnLst>
                <a:cxn ang="0">
                  <a:pos x="T0" y="T1"/>
                </a:cxn>
                <a:cxn ang="0">
                  <a:pos x="T2" y="T3"/>
                </a:cxn>
                <a:cxn ang="0">
                  <a:pos x="T4" y="T5"/>
                </a:cxn>
                <a:cxn ang="0">
                  <a:pos x="T6" y="T7"/>
                </a:cxn>
                <a:cxn ang="0">
                  <a:pos x="T8" y="T9"/>
                </a:cxn>
              </a:cxnLst>
              <a:rect l="0" t="0" r="r" b="b"/>
              <a:pathLst>
                <a:path w="6" h="20">
                  <a:moveTo>
                    <a:pt x="1" y="0"/>
                  </a:moveTo>
                  <a:lnTo>
                    <a:pt x="1" y="0"/>
                  </a:lnTo>
                  <a:cubicBezTo>
                    <a:pt x="2" y="7"/>
                    <a:pt x="4" y="13"/>
                    <a:pt x="5" y="19"/>
                  </a:cubicBezTo>
                  <a:lnTo>
                    <a:pt x="5" y="19"/>
                  </a:lnTo>
                  <a:cubicBezTo>
                    <a:pt x="2" y="12"/>
                    <a:pt x="0" y="6"/>
                    <a:pt x="1" y="0"/>
                  </a:cubicBezTo>
                </a:path>
              </a:pathLst>
            </a:custGeom>
            <a:solidFill>
              <a:srgbClr val="70352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2" name="Freeform 72">
              <a:extLst>
                <a:ext uri="{FF2B5EF4-FFF2-40B4-BE49-F238E27FC236}">
                  <a16:creationId xmlns:a16="http://schemas.microsoft.com/office/drawing/2014/main" id="{7A65CF88-BD59-C741-A2F9-C49AD22B9709}"/>
                </a:ext>
              </a:extLst>
            </p:cNvPr>
            <p:cNvSpPr>
              <a:spLocks noChangeArrowheads="1"/>
            </p:cNvSpPr>
            <p:nvPr/>
          </p:nvSpPr>
          <p:spPr bwMode="auto">
            <a:xfrm>
              <a:off x="12064974" y="7537753"/>
              <a:ext cx="319714" cy="288030"/>
            </a:xfrm>
            <a:custGeom>
              <a:avLst/>
              <a:gdLst>
                <a:gd name="T0" fmla="*/ 0 w 491"/>
                <a:gd name="T1" fmla="*/ 227 h 441"/>
                <a:gd name="T2" fmla="*/ 0 w 491"/>
                <a:gd name="T3" fmla="*/ 227 h 441"/>
                <a:gd name="T4" fmla="*/ 8 w 491"/>
                <a:gd name="T5" fmla="*/ 194 h 441"/>
                <a:gd name="T6" fmla="*/ 8 w 491"/>
                <a:gd name="T7" fmla="*/ 194 h 441"/>
                <a:gd name="T8" fmla="*/ 54 w 491"/>
                <a:gd name="T9" fmla="*/ 0 h 441"/>
                <a:gd name="T10" fmla="*/ 54 w 491"/>
                <a:gd name="T11" fmla="*/ 0 h 441"/>
                <a:gd name="T12" fmla="*/ 190 w 491"/>
                <a:gd name="T13" fmla="*/ 169 h 441"/>
                <a:gd name="T14" fmla="*/ 190 w 491"/>
                <a:gd name="T15" fmla="*/ 169 h 441"/>
                <a:gd name="T16" fmla="*/ 422 w 491"/>
                <a:gd name="T17" fmla="*/ 198 h 441"/>
                <a:gd name="T18" fmla="*/ 422 w 491"/>
                <a:gd name="T19" fmla="*/ 198 h 441"/>
                <a:gd name="T20" fmla="*/ 490 w 491"/>
                <a:gd name="T21" fmla="*/ 308 h 441"/>
                <a:gd name="T22" fmla="*/ 490 w 491"/>
                <a:gd name="T23" fmla="*/ 308 h 441"/>
                <a:gd name="T24" fmla="*/ 0 w 491"/>
                <a:gd name="T25" fmla="*/ 227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 h="441">
                  <a:moveTo>
                    <a:pt x="0" y="227"/>
                  </a:moveTo>
                  <a:lnTo>
                    <a:pt x="0" y="227"/>
                  </a:lnTo>
                  <a:cubicBezTo>
                    <a:pt x="2" y="217"/>
                    <a:pt x="5" y="205"/>
                    <a:pt x="8" y="194"/>
                  </a:cubicBezTo>
                  <a:lnTo>
                    <a:pt x="8" y="194"/>
                  </a:lnTo>
                  <a:cubicBezTo>
                    <a:pt x="22" y="126"/>
                    <a:pt x="37" y="59"/>
                    <a:pt x="54" y="0"/>
                  </a:cubicBezTo>
                  <a:lnTo>
                    <a:pt x="54" y="0"/>
                  </a:lnTo>
                  <a:cubicBezTo>
                    <a:pt x="69" y="86"/>
                    <a:pt x="122" y="131"/>
                    <a:pt x="190" y="169"/>
                  </a:cubicBezTo>
                  <a:lnTo>
                    <a:pt x="190" y="169"/>
                  </a:lnTo>
                  <a:cubicBezTo>
                    <a:pt x="253" y="170"/>
                    <a:pt x="331" y="179"/>
                    <a:pt x="422" y="198"/>
                  </a:cubicBezTo>
                  <a:lnTo>
                    <a:pt x="422" y="198"/>
                  </a:lnTo>
                  <a:cubicBezTo>
                    <a:pt x="462" y="222"/>
                    <a:pt x="484" y="259"/>
                    <a:pt x="490" y="308"/>
                  </a:cubicBezTo>
                  <a:lnTo>
                    <a:pt x="490" y="308"/>
                  </a:lnTo>
                  <a:cubicBezTo>
                    <a:pt x="306" y="440"/>
                    <a:pt x="143" y="413"/>
                    <a:pt x="0" y="227"/>
                  </a:cubicBezTo>
                </a:path>
              </a:pathLst>
            </a:custGeom>
            <a:solidFill>
              <a:srgbClr val="F0BA8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3" name="Freeform 73">
              <a:extLst>
                <a:ext uri="{FF2B5EF4-FFF2-40B4-BE49-F238E27FC236}">
                  <a16:creationId xmlns:a16="http://schemas.microsoft.com/office/drawing/2014/main" id="{7621FDA9-4D94-2C4D-81E1-17777A8C4BF8}"/>
                </a:ext>
              </a:extLst>
            </p:cNvPr>
            <p:cNvSpPr>
              <a:spLocks noChangeArrowheads="1"/>
            </p:cNvSpPr>
            <p:nvPr/>
          </p:nvSpPr>
          <p:spPr bwMode="auto">
            <a:xfrm>
              <a:off x="12122579" y="7275646"/>
              <a:ext cx="115212" cy="204502"/>
            </a:xfrm>
            <a:custGeom>
              <a:avLst/>
              <a:gdLst>
                <a:gd name="T0" fmla="*/ 119 w 178"/>
                <a:gd name="T1" fmla="*/ 160 h 315"/>
                <a:gd name="T2" fmla="*/ 119 w 178"/>
                <a:gd name="T3" fmla="*/ 160 h 315"/>
                <a:gd name="T4" fmla="*/ 8 w 178"/>
                <a:gd name="T5" fmla="*/ 302 h 315"/>
                <a:gd name="T6" fmla="*/ 8 w 178"/>
                <a:gd name="T7" fmla="*/ 302 h 315"/>
                <a:gd name="T8" fmla="*/ 0 w 178"/>
                <a:gd name="T9" fmla="*/ 296 h 315"/>
                <a:gd name="T10" fmla="*/ 0 w 178"/>
                <a:gd name="T11" fmla="*/ 296 h 315"/>
                <a:gd name="T12" fmla="*/ 62 w 178"/>
                <a:gd name="T13" fmla="*/ 70 h 315"/>
                <a:gd name="T14" fmla="*/ 62 w 178"/>
                <a:gd name="T15" fmla="*/ 70 h 315"/>
                <a:gd name="T16" fmla="*/ 140 w 178"/>
                <a:gd name="T17" fmla="*/ 109 h 315"/>
                <a:gd name="T18" fmla="*/ 140 w 178"/>
                <a:gd name="T19" fmla="*/ 109 h 315"/>
                <a:gd name="T20" fmla="*/ 119 w 178"/>
                <a:gd name="T21" fmla="*/ 16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315">
                  <a:moveTo>
                    <a:pt x="119" y="160"/>
                  </a:moveTo>
                  <a:lnTo>
                    <a:pt x="119" y="160"/>
                  </a:lnTo>
                  <a:cubicBezTo>
                    <a:pt x="92" y="223"/>
                    <a:pt x="47" y="314"/>
                    <a:pt x="8" y="302"/>
                  </a:cubicBezTo>
                  <a:lnTo>
                    <a:pt x="8" y="302"/>
                  </a:lnTo>
                  <a:cubicBezTo>
                    <a:pt x="5" y="301"/>
                    <a:pt x="2" y="299"/>
                    <a:pt x="0" y="296"/>
                  </a:cubicBezTo>
                  <a:lnTo>
                    <a:pt x="0" y="296"/>
                  </a:lnTo>
                  <a:cubicBezTo>
                    <a:pt x="22" y="222"/>
                    <a:pt x="43" y="146"/>
                    <a:pt x="62" y="70"/>
                  </a:cubicBezTo>
                  <a:lnTo>
                    <a:pt x="62" y="70"/>
                  </a:lnTo>
                  <a:cubicBezTo>
                    <a:pt x="101" y="15"/>
                    <a:pt x="177" y="0"/>
                    <a:pt x="140" y="109"/>
                  </a:cubicBezTo>
                  <a:lnTo>
                    <a:pt x="140" y="109"/>
                  </a:lnTo>
                  <a:cubicBezTo>
                    <a:pt x="136" y="117"/>
                    <a:pt x="129" y="137"/>
                    <a:pt x="119" y="160"/>
                  </a:cubicBezTo>
                </a:path>
              </a:pathLst>
            </a:custGeom>
            <a:solidFill>
              <a:srgbClr val="F0BA8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4" name="Freeform 74">
              <a:extLst>
                <a:ext uri="{FF2B5EF4-FFF2-40B4-BE49-F238E27FC236}">
                  <a16:creationId xmlns:a16="http://schemas.microsoft.com/office/drawing/2014/main" id="{32A1B400-1735-FF47-95D3-342F956B42A0}"/>
                </a:ext>
              </a:extLst>
            </p:cNvPr>
            <p:cNvSpPr>
              <a:spLocks noChangeArrowheads="1"/>
            </p:cNvSpPr>
            <p:nvPr/>
          </p:nvSpPr>
          <p:spPr bwMode="auto">
            <a:xfrm>
              <a:off x="11990086" y="7076905"/>
              <a:ext cx="158418" cy="354276"/>
            </a:xfrm>
            <a:custGeom>
              <a:avLst/>
              <a:gdLst>
                <a:gd name="T0" fmla="*/ 242 w 243"/>
                <a:gd name="T1" fmla="*/ 68 h 544"/>
                <a:gd name="T2" fmla="*/ 242 w 243"/>
                <a:gd name="T3" fmla="*/ 68 h 544"/>
                <a:gd name="T4" fmla="*/ 88 w 243"/>
                <a:gd name="T5" fmla="*/ 543 h 544"/>
                <a:gd name="T6" fmla="*/ 88 w 243"/>
                <a:gd name="T7" fmla="*/ 543 h 544"/>
                <a:gd name="T8" fmla="*/ 1 w 243"/>
                <a:gd name="T9" fmla="*/ 422 h 544"/>
                <a:gd name="T10" fmla="*/ 0 w 243"/>
                <a:gd name="T11" fmla="*/ 422 h 544"/>
                <a:gd name="T12" fmla="*/ 0 w 243"/>
                <a:gd name="T13" fmla="*/ 422 h 544"/>
                <a:gd name="T14" fmla="*/ 105 w 243"/>
                <a:gd name="T15" fmla="*/ 177 h 544"/>
                <a:gd name="T16" fmla="*/ 105 w 243"/>
                <a:gd name="T17" fmla="*/ 177 h 544"/>
                <a:gd name="T18" fmla="*/ 148 w 243"/>
                <a:gd name="T19" fmla="*/ 2 h 544"/>
                <a:gd name="T20" fmla="*/ 150 w 243"/>
                <a:gd name="T21" fmla="*/ 0 h 544"/>
                <a:gd name="T22" fmla="*/ 150 w 243"/>
                <a:gd name="T23" fmla="*/ 0 h 544"/>
                <a:gd name="T24" fmla="*/ 242 w 243"/>
                <a:gd name="T25" fmla="*/ 6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544">
                  <a:moveTo>
                    <a:pt x="242" y="68"/>
                  </a:moveTo>
                  <a:lnTo>
                    <a:pt x="242" y="68"/>
                  </a:lnTo>
                  <a:cubicBezTo>
                    <a:pt x="143" y="199"/>
                    <a:pt x="141" y="439"/>
                    <a:pt x="88" y="543"/>
                  </a:cubicBezTo>
                  <a:lnTo>
                    <a:pt x="88" y="543"/>
                  </a:lnTo>
                  <a:cubicBezTo>
                    <a:pt x="57" y="493"/>
                    <a:pt x="50" y="448"/>
                    <a:pt x="1" y="422"/>
                  </a:cubicBezTo>
                  <a:lnTo>
                    <a:pt x="0" y="422"/>
                  </a:lnTo>
                  <a:lnTo>
                    <a:pt x="0" y="422"/>
                  </a:lnTo>
                  <a:cubicBezTo>
                    <a:pt x="24" y="327"/>
                    <a:pt x="81" y="289"/>
                    <a:pt x="105" y="177"/>
                  </a:cubicBezTo>
                  <a:lnTo>
                    <a:pt x="105" y="177"/>
                  </a:lnTo>
                  <a:cubicBezTo>
                    <a:pt x="115" y="132"/>
                    <a:pt x="129" y="66"/>
                    <a:pt x="148" y="2"/>
                  </a:cubicBezTo>
                  <a:lnTo>
                    <a:pt x="150" y="0"/>
                  </a:lnTo>
                  <a:lnTo>
                    <a:pt x="150" y="0"/>
                  </a:lnTo>
                  <a:cubicBezTo>
                    <a:pt x="176" y="26"/>
                    <a:pt x="208" y="49"/>
                    <a:pt x="242" y="68"/>
                  </a:cubicBezTo>
                </a:path>
              </a:pathLst>
            </a:custGeom>
            <a:solidFill>
              <a:srgbClr val="F0BA8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5" name="Freeform 75">
              <a:extLst>
                <a:ext uri="{FF2B5EF4-FFF2-40B4-BE49-F238E27FC236}">
                  <a16:creationId xmlns:a16="http://schemas.microsoft.com/office/drawing/2014/main" id="{CB988A5D-D8DA-5546-A44C-866B90528C23}"/>
                </a:ext>
              </a:extLst>
            </p:cNvPr>
            <p:cNvSpPr>
              <a:spLocks noChangeArrowheads="1"/>
            </p:cNvSpPr>
            <p:nvPr/>
          </p:nvSpPr>
          <p:spPr bwMode="auto">
            <a:xfrm>
              <a:off x="11886394" y="6814797"/>
              <a:ext cx="843930" cy="872733"/>
            </a:xfrm>
            <a:custGeom>
              <a:avLst/>
              <a:gdLst>
                <a:gd name="T0" fmla="*/ 78 w 1293"/>
                <a:gd name="T1" fmla="*/ 1208 h 1337"/>
                <a:gd name="T2" fmla="*/ 115 w 1293"/>
                <a:gd name="T3" fmla="*/ 938 h 1337"/>
                <a:gd name="T4" fmla="*/ 108 w 1293"/>
                <a:gd name="T5" fmla="*/ 911 h 1337"/>
                <a:gd name="T6" fmla="*/ 108 w 1293"/>
                <a:gd name="T7" fmla="*/ 911 h 1337"/>
                <a:gd name="T8" fmla="*/ 156 w 1293"/>
                <a:gd name="T9" fmla="*/ 823 h 1337"/>
                <a:gd name="T10" fmla="*/ 157 w 1293"/>
                <a:gd name="T11" fmla="*/ 823 h 1337"/>
                <a:gd name="T12" fmla="*/ 244 w 1293"/>
                <a:gd name="T13" fmla="*/ 944 h 1337"/>
                <a:gd name="T14" fmla="*/ 406 w 1293"/>
                <a:gd name="T15" fmla="*/ 457 h 1337"/>
                <a:gd name="T16" fmla="*/ 398 w 1293"/>
                <a:gd name="T17" fmla="*/ 469 h 1337"/>
                <a:gd name="T18" fmla="*/ 306 w 1293"/>
                <a:gd name="T19" fmla="*/ 401 h 1337"/>
                <a:gd name="T20" fmla="*/ 304 w 1293"/>
                <a:gd name="T21" fmla="*/ 97 h 1337"/>
                <a:gd name="T22" fmla="*/ 554 w 1293"/>
                <a:gd name="T23" fmla="*/ 83 h 1337"/>
                <a:gd name="T24" fmla="*/ 734 w 1293"/>
                <a:gd name="T25" fmla="*/ 134 h 1337"/>
                <a:gd name="T26" fmla="*/ 843 w 1293"/>
                <a:gd name="T27" fmla="*/ 155 h 1337"/>
                <a:gd name="T28" fmla="*/ 940 w 1293"/>
                <a:gd name="T29" fmla="*/ 195 h 1337"/>
                <a:gd name="T30" fmla="*/ 1168 w 1293"/>
                <a:gd name="T31" fmla="*/ 342 h 1337"/>
                <a:gd name="T32" fmla="*/ 1281 w 1293"/>
                <a:gd name="T33" fmla="*/ 678 h 1337"/>
                <a:gd name="T34" fmla="*/ 989 w 1293"/>
                <a:gd name="T35" fmla="*/ 1125 h 1337"/>
                <a:gd name="T36" fmla="*/ 989 w 1293"/>
                <a:gd name="T37" fmla="*/ 1125 h 1337"/>
                <a:gd name="T38" fmla="*/ 944 w 1293"/>
                <a:gd name="T39" fmla="*/ 1168 h 1337"/>
                <a:gd name="T40" fmla="*/ 929 w 1293"/>
                <a:gd name="T41" fmla="*/ 1327 h 1337"/>
                <a:gd name="T42" fmla="*/ 794 w 1293"/>
                <a:gd name="T43" fmla="*/ 1322 h 1337"/>
                <a:gd name="T44" fmla="*/ 534 w 1293"/>
                <a:gd name="T45" fmla="*/ 1223 h 1337"/>
                <a:gd name="T46" fmla="*/ 368 w 1293"/>
                <a:gd name="T47" fmla="*/ 1008 h 1337"/>
                <a:gd name="T48" fmla="*/ 479 w 1293"/>
                <a:gd name="T49" fmla="*/ 866 h 1337"/>
                <a:gd name="T50" fmla="*/ 500 w 1293"/>
                <a:gd name="T51" fmla="*/ 815 h 1337"/>
                <a:gd name="T52" fmla="*/ 422 w 1293"/>
                <a:gd name="T53" fmla="*/ 776 h 1337"/>
                <a:gd name="T54" fmla="*/ 360 w 1293"/>
                <a:gd name="T55" fmla="*/ 1002 h 1337"/>
                <a:gd name="T56" fmla="*/ 325 w 1293"/>
                <a:gd name="T57" fmla="*/ 1108 h 1337"/>
                <a:gd name="T58" fmla="*/ 279 w 1293"/>
                <a:gd name="T59" fmla="*/ 1302 h 1337"/>
                <a:gd name="T60" fmla="*/ 78 w 1293"/>
                <a:gd name="T61" fmla="*/ 1208 h 1337"/>
                <a:gd name="T62" fmla="*/ 160 w 1293"/>
                <a:gd name="T63" fmla="*/ 1011 h 1337"/>
                <a:gd name="T64" fmla="*/ 167 w 1293"/>
                <a:gd name="T65" fmla="*/ 1035 h 1337"/>
                <a:gd name="T66" fmla="*/ 160 w 1293"/>
                <a:gd name="T67" fmla="*/ 1011 h 1337"/>
                <a:gd name="T68" fmla="*/ 482 w 1293"/>
                <a:gd name="T69" fmla="*/ 884 h 1337"/>
                <a:gd name="T70" fmla="*/ 493 w 1293"/>
                <a:gd name="T71" fmla="*/ 921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93" h="1337">
                  <a:moveTo>
                    <a:pt x="78" y="1208"/>
                  </a:moveTo>
                  <a:lnTo>
                    <a:pt x="78" y="1208"/>
                  </a:lnTo>
                  <a:cubicBezTo>
                    <a:pt x="16" y="1136"/>
                    <a:pt x="0" y="1033"/>
                    <a:pt x="115" y="938"/>
                  </a:cubicBezTo>
                  <a:lnTo>
                    <a:pt x="115" y="938"/>
                  </a:lnTo>
                  <a:cubicBezTo>
                    <a:pt x="109" y="931"/>
                    <a:pt x="107" y="922"/>
                    <a:pt x="108" y="911"/>
                  </a:cubicBezTo>
                  <a:lnTo>
                    <a:pt x="108" y="911"/>
                  </a:lnTo>
                  <a:lnTo>
                    <a:pt x="108" y="911"/>
                  </a:lnTo>
                  <a:lnTo>
                    <a:pt x="108" y="911"/>
                  </a:lnTo>
                  <a:cubicBezTo>
                    <a:pt x="111" y="885"/>
                    <a:pt x="133" y="850"/>
                    <a:pt x="156" y="823"/>
                  </a:cubicBezTo>
                  <a:lnTo>
                    <a:pt x="156" y="823"/>
                  </a:lnTo>
                  <a:lnTo>
                    <a:pt x="157" y="823"/>
                  </a:lnTo>
                  <a:lnTo>
                    <a:pt x="157" y="823"/>
                  </a:lnTo>
                  <a:cubicBezTo>
                    <a:pt x="206" y="849"/>
                    <a:pt x="213" y="894"/>
                    <a:pt x="244" y="944"/>
                  </a:cubicBezTo>
                  <a:lnTo>
                    <a:pt x="244" y="944"/>
                  </a:lnTo>
                  <a:cubicBezTo>
                    <a:pt x="297" y="840"/>
                    <a:pt x="299" y="600"/>
                    <a:pt x="398" y="469"/>
                  </a:cubicBezTo>
                  <a:lnTo>
                    <a:pt x="406" y="457"/>
                  </a:lnTo>
                  <a:lnTo>
                    <a:pt x="398" y="469"/>
                  </a:lnTo>
                  <a:lnTo>
                    <a:pt x="398" y="469"/>
                  </a:lnTo>
                  <a:cubicBezTo>
                    <a:pt x="364" y="450"/>
                    <a:pt x="331" y="427"/>
                    <a:pt x="306" y="401"/>
                  </a:cubicBezTo>
                  <a:lnTo>
                    <a:pt x="306" y="401"/>
                  </a:lnTo>
                  <a:cubicBezTo>
                    <a:pt x="229" y="325"/>
                    <a:pt x="202" y="221"/>
                    <a:pt x="304" y="97"/>
                  </a:cubicBezTo>
                  <a:lnTo>
                    <a:pt x="304" y="97"/>
                  </a:lnTo>
                  <a:cubicBezTo>
                    <a:pt x="384" y="0"/>
                    <a:pt x="459" y="22"/>
                    <a:pt x="554" y="83"/>
                  </a:cubicBezTo>
                  <a:lnTo>
                    <a:pt x="554" y="83"/>
                  </a:lnTo>
                  <a:cubicBezTo>
                    <a:pt x="606" y="111"/>
                    <a:pt x="673" y="121"/>
                    <a:pt x="734" y="134"/>
                  </a:cubicBezTo>
                  <a:lnTo>
                    <a:pt x="734" y="134"/>
                  </a:lnTo>
                  <a:cubicBezTo>
                    <a:pt x="778" y="137"/>
                    <a:pt x="816" y="145"/>
                    <a:pt x="843" y="155"/>
                  </a:cubicBezTo>
                  <a:lnTo>
                    <a:pt x="843" y="155"/>
                  </a:lnTo>
                  <a:cubicBezTo>
                    <a:pt x="872" y="165"/>
                    <a:pt x="905" y="179"/>
                    <a:pt x="940" y="195"/>
                  </a:cubicBezTo>
                  <a:lnTo>
                    <a:pt x="940" y="195"/>
                  </a:lnTo>
                  <a:cubicBezTo>
                    <a:pt x="1024" y="233"/>
                    <a:pt x="1117" y="285"/>
                    <a:pt x="1168" y="342"/>
                  </a:cubicBezTo>
                  <a:lnTo>
                    <a:pt x="1168" y="342"/>
                  </a:lnTo>
                  <a:cubicBezTo>
                    <a:pt x="1242" y="428"/>
                    <a:pt x="1292" y="568"/>
                    <a:pt x="1281" y="678"/>
                  </a:cubicBezTo>
                  <a:lnTo>
                    <a:pt x="1281" y="678"/>
                  </a:lnTo>
                  <a:cubicBezTo>
                    <a:pt x="1277" y="705"/>
                    <a:pt x="1120" y="1002"/>
                    <a:pt x="989" y="1125"/>
                  </a:cubicBezTo>
                  <a:lnTo>
                    <a:pt x="989" y="1125"/>
                  </a:lnTo>
                  <a:lnTo>
                    <a:pt x="989" y="1125"/>
                  </a:lnTo>
                  <a:lnTo>
                    <a:pt x="989" y="1125"/>
                  </a:lnTo>
                  <a:cubicBezTo>
                    <a:pt x="974" y="1140"/>
                    <a:pt x="959" y="1154"/>
                    <a:pt x="944" y="1168"/>
                  </a:cubicBezTo>
                  <a:lnTo>
                    <a:pt x="944" y="1168"/>
                  </a:lnTo>
                  <a:cubicBezTo>
                    <a:pt x="920" y="1216"/>
                    <a:pt x="916" y="1275"/>
                    <a:pt x="929" y="1327"/>
                  </a:cubicBezTo>
                  <a:lnTo>
                    <a:pt x="929" y="1327"/>
                  </a:lnTo>
                  <a:cubicBezTo>
                    <a:pt x="888" y="1336"/>
                    <a:pt x="842" y="1333"/>
                    <a:pt x="794" y="1322"/>
                  </a:cubicBezTo>
                  <a:lnTo>
                    <a:pt x="794" y="1322"/>
                  </a:lnTo>
                  <a:cubicBezTo>
                    <a:pt x="703" y="1300"/>
                    <a:pt x="607" y="1252"/>
                    <a:pt x="534" y="1223"/>
                  </a:cubicBezTo>
                  <a:lnTo>
                    <a:pt x="534" y="1223"/>
                  </a:lnTo>
                  <a:cubicBezTo>
                    <a:pt x="425" y="1179"/>
                    <a:pt x="396" y="1136"/>
                    <a:pt x="368" y="1008"/>
                  </a:cubicBezTo>
                  <a:lnTo>
                    <a:pt x="368" y="1008"/>
                  </a:lnTo>
                  <a:cubicBezTo>
                    <a:pt x="407" y="1020"/>
                    <a:pt x="452" y="929"/>
                    <a:pt x="479" y="866"/>
                  </a:cubicBezTo>
                  <a:lnTo>
                    <a:pt x="479" y="866"/>
                  </a:lnTo>
                  <a:cubicBezTo>
                    <a:pt x="489" y="843"/>
                    <a:pt x="497" y="823"/>
                    <a:pt x="500" y="815"/>
                  </a:cubicBezTo>
                  <a:lnTo>
                    <a:pt x="500" y="815"/>
                  </a:lnTo>
                  <a:cubicBezTo>
                    <a:pt x="537" y="706"/>
                    <a:pt x="461" y="721"/>
                    <a:pt x="422" y="776"/>
                  </a:cubicBezTo>
                  <a:lnTo>
                    <a:pt x="422" y="776"/>
                  </a:lnTo>
                  <a:cubicBezTo>
                    <a:pt x="403" y="852"/>
                    <a:pt x="382" y="928"/>
                    <a:pt x="360" y="1002"/>
                  </a:cubicBezTo>
                  <a:lnTo>
                    <a:pt x="360" y="1002"/>
                  </a:lnTo>
                  <a:lnTo>
                    <a:pt x="360" y="1002"/>
                  </a:lnTo>
                  <a:cubicBezTo>
                    <a:pt x="348" y="1032"/>
                    <a:pt x="336" y="1068"/>
                    <a:pt x="325" y="1108"/>
                  </a:cubicBezTo>
                  <a:lnTo>
                    <a:pt x="325" y="1108"/>
                  </a:lnTo>
                  <a:cubicBezTo>
                    <a:pt x="308" y="1167"/>
                    <a:pt x="293" y="1234"/>
                    <a:pt x="279" y="1302"/>
                  </a:cubicBezTo>
                  <a:lnTo>
                    <a:pt x="279" y="1302"/>
                  </a:lnTo>
                  <a:cubicBezTo>
                    <a:pt x="210" y="1304"/>
                    <a:pt x="128" y="1266"/>
                    <a:pt x="78" y="1208"/>
                  </a:cubicBezTo>
                  <a:close/>
                  <a:moveTo>
                    <a:pt x="160" y="1011"/>
                  </a:moveTo>
                  <a:lnTo>
                    <a:pt x="160" y="1011"/>
                  </a:lnTo>
                  <a:cubicBezTo>
                    <a:pt x="163" y="1020"/>
                    <a:pt x="166" y="1028"/>
                    <a:pt x="167" y="1035"/>
                  </a:cubicBezTo>
                  <a:lnTo>
                    <a:pt x="167" y="1035"/>
                  </a:lnTo>
                  <a:lnTo>
                    <a:pt x="167" y="1035"/>
                  </a:lnTo>
                  <a:cubicBezTo>
                    <a:pt x="166" y="1028"/>
                    <a:pt x="163" y="1020"/>
                    <a:pt x="160" y="1011"/>
                  </a:cubicBezTo>
                  <a:close/>
                  <a:moveTo>
                    <a:pt x="482" y="884"/>
                  </a:moveTo>
                  <a:lnTo>
                    <a:pt x="482" y="884"/>
                  </a:lnTo>
                  <a:cubicBezTo>
                    <a:pt x="484" y="896"/>
                    <a:pt x="487" y="909"/>
                    <a:pt x="493" y="921"/>
                  </a:cubicBezTo>
                  <a:lnTo>
                    <a:pt x="493" y="921"/>
                  </a:lnTo>
                  <a:cubicBezTo>
                    <a:pt x="487" y="909"/>
                    <a:pt x="484" y="896"/>
                    <a:pt x="482" y="884"/>
                  </a:cubicBezTo>
                  <a:close/>
                </a:path>
              </a:pathLst>
            </a:custGeom>
            <a:solidFill>
              <a:srgbClr val="44160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6" name="Freeform 76">
              <a:extLst>
                <a:ext uri="{FF2B5EF4-FFF2-40B4-BE49-F238E27FC236}">
                  <a16:creationId xmlns:a16="http://schemas.microsoft.com/office/drawing/2014/main" id="{D9EC0832-AAB2-8D41-A380-D55BD372B23E}"/>
                </a:ext>
              </a:extLst>
            </p:cNvPr>
            <p:cNvSpPr>
              <a:spLocks noChangeArrowheads="1"/>
            </p:cNvSpPr>
            <p:nvPr/>
          </p:nvSpPr>
          <p:spPr bwMode="auto">
            <a:xfrm>
              <a:off x="14052382" y="7146032"/>
              <a:ext cx="1555363" cy="818006"/>
            </a:xfrm>
            <a:custGeom>
              <a:avLst/>
              <a:gdLst>
                <a:gd name="T0" fmla="*/ 207 w 2382"/>
                <a:gd name="T1" fmla="*/ 252 h 1252"/>
                <a:gd name="T2" fmla="*/ 219 w 2382"/>
                <a:gd name="T3" fmla="*/ 278 h 1252"/>
                <a:gd name="T4" fmla="*/ 229 w 2382"/>
                <a:gd name="T5" fmla="*/ 299 h 1252"/>
                <a:gd name="T6" fmla="*/ 243 w 2382"/>
                <a:gd name="T7" fmla="*/ 325 h 1252"/>
                <a:gd name="T8" fmla="*/ 244 w 2382"/>
                <a:gd name="T9" fmla="*/ 325 h 1252"/>
                <a:gd name="T10" fmla="*/ 261 w 2382"/>
                <a:gd name="T11" fmla="*/ 350 h 1252"/>
                <a:gd name="T12" fmla="*/ 276 w 2382"/>
                <a:gd name="T13" fmla="*/ 371 h 1252"/>
                <a:gd name="T14" fmla="*/ 293 w 2382"/>
                <a:gd name="T15" fmla="*/ 392 h 1252"/>
                <a:gd name="T16" fmla="*/ 299 w 2382"/>
                <a:gd name="T17" fmla="*/ 398 h 1252"/>
                <a:gd name="T18" fmla="*/ 318 w 2382"/>
                <a:gd name="T19" fmla="*/ 418 h 1252"/>
                <a:gd name="T20" fmla="*/ 341 w 2382"/>
                <a:gd name="T21" fmla="*/ 610 h 1252"/>
                <a:gd name="T22" fmla="*/ 647 w 2382"/>
                <a:gd name="T23" fmla="*/ 617 h 1252"/>
                <a:gd name="T24" fmla="*/ 711 w 2382"/>
                <a:gd name="T25" fmla="*/ 639 h 1252"/>
                <a:gd name="T26" fmla="*/ 737 w 2382"/>
                <a:gd name="T27" fmla="*/ 647 h 1252"/>
                <a:gd name="T28" fmla="*/ 781 w 2382"/>
                <a:gd name="T29" fmla="*/ 659 h 1252"/>
                <a:gd name="T30" fmla="*/ 798 w 2382"/>
                <a:gd name="T31" fmla="*/ 663 h 1252"/>
                <a:gd name="T32" fmla="*/ 842 w 2382"/>
                <a:gd name="T33" fmla="*/ 673 h 1252"/>
                <a:gd name="T34" fmla="*/ 886 w 2382"/>
                <a:gd name="T35" fmla="*/ 682 h 1252"/>
                <a:gd name="T36" fmla="*/ 928 w 2382"/>
                <a:gd name="T37" fmla="*/ 689 h 1252"/>
                <a:gd name="T38" fmla="*/ 969 w 2382"/>
                <a:gd name="T39" fmla="*/ 815 h 1252"/>
                <a:gd name="T40" fmla="*/ 1405 w 2382"/>
                <a:gd name="T41" fmla="*/ 695 h 1252"/>
                <a:gd name="T42" fmla="*/ 1466 w 2382"/>
                <a:gd name="T43" fmla="*/ 685 h 1252"/>
                <a:gd name="T44" fmla="*/ 1482 w 2382"/>
                <a:gd name="T45" fmla="*/ 683 h 1252"/>
                <a:gd name="T46" fmla="*/ 1528 w 2382"/>
                <a:gd name="T47" fmla="*/ 674 h 1252"/>
                <a:gd name="T48" fmla="*/ 1575 w 2382"/>
                <a:gd name="T49" fmla="*/ 664 h 1252"/>
                <a:gd name="T50" fmla="*/ 1623 w 2382"/>
                <a:gd name="T51" fmla="*/ 651 h 1252"/>
                <a:gd name="T52" fmla="*/ 1639 w 2382"/>
                <a:gd name="T53" fmla="*/ 646 h 1252"/>
                <a:gd name="T54" fmla="*/ 1684 w 2382"/>
                <a:gd name="T55" fmla="*/ 633 h 1252"/>
                <a:gd name="T56" fmla="*/ 1874 w 2382"/>
                <a:gd name="T57" fmla="*/ 703 h 1252"/>
                <a:gd name="T58" fmla="*/ 2036 w 2382"/>
                <a:gd name="T59" fmla="*/ 439 h 1252"/>
                <a:gd name="T60" fmla="*/ 2171 w 2382"/>
                <a:gd name="T61" fmla="*/ 252 h 1252"/>
                <a:gd name="T62" fmla="*/ 2380 w 2382"/>
                <a:gd name="T63" fmla="*/ 0 h 1252"/>
                <a:gd name="T64" fmla="*/ 2183 w 2382"/>
                <a:gd name="T65" fmla="*/ 688 h 1252"/>
                <a:gd name="T66" fmla="*/ 1729 w 2382"/>
                <a:gd name="T67" fmla="*/ 1053 h 1252"/>
                <a:gd name="T68" fmla="*/ 1685 w 2382"/>
                <a:gd name="T69" fmla="*/ 1068 h 1252"/>
                <a:gd name="T70" fmla="*/ 1640 w 2382"/>
                <a:gd name="T71" fmla="*/ 1082 h 1252"/>
                <a:gd name="T72" fmla="*/ 1632 w 2382"/>
                <a:gd name="T73" fmla="*/ 1085 h 1252"/>
                <a:gd name="T74" fmla="*/ 1590 w 2382"/>
                <a:gd name="T75" fmla="*/ 1096 h 1252"/>
                <a:gd name="T76" fmla="*/ 1577 w 2382"/>
                <a:gd name="T77" fmla="*/ 1099 h 1252"/>
                <a:gd name="T78" fmla="*/ 1527 w 2382"/>
                <a:gd name="T79" fmla="*/ 1110 h 1252"/>
                <a:gd name="T80" fmla="*/ 1518 w 2382"/>
                <a:gd name="T81" fmla="*/ 1112 h 1252"/>
                <a:gd name="T82" fmla="*/ 1467 w 2382"/>
                <a:gd name="T83" fmla="*/ 1121 h 1252"/>
                <a:gd name="T84" fmla="*/ 1437 w 2382"/>
                <a:gd name="T85" fmla="*/ 1127 h 1252"/>
                <a:gd name="T86" fmla="*/ 1406 w 2382"/>
                <a:gd name="T87" fmla="*/ 1131 h 1252"/>
                <a:gd name="T88" fmla="*/ 969 w 2382"/>
                <a:gd name="T89" fmla="*/ 1130 h 1252"/>
                <a:gd name="T90" fmla="*/ 929 w 2382"/>
                <a:gd name="T91" fmla="*/ 1125 h 1252"/>
                <a:gd name="T92" fmla="*/ 889 w 2382"/>
                <a:gd name="T93" fmla="*/ 1118 h 1252"/>
                <a:gd name="T94" fmla="*/ 888 w 2382"/>
                <a:gd name="T95" fmla="*/ 1118 h 1252"/>
                <a:gd name="T96" fmla="*/ 831 w 2382"/>
                <a:gd name="T97" fmla="*/ 1107 h 1252"/>
                <a:gd name="T98" fmla="*/ 799 w 2382"/>
                <a:gd name="T99" fmla="*/ 1099 h 1252"/>
                <a:gd name="T100" fmla="*/ 755 w 2382"/>
                <a:gd name="T101" fmla="*/ 1088 h 1252"/>
                <a:gd name="T102" fmla="*/ 739 w 2382"/>
                <a:gd name="T103" fmla="*/ 1082 h 1252"/>
                <a:gd name="T104" fmla="*/ 702 w 2382"/>
                <a:gd name="T105" fmla="*/ 1072 h 1252"/>
                <a:gd name="T106" fmla="*/ 697 w 2382"/>
                <a:gd name="T107" fmla="*/ 1070 h 1252"/>
                <a:gd name="T108" fmla="*/ 194 w 2382"/>
                <a:gd name="T109" fmla="*/ 960 h 1252"/>
                <a:gd name="T110" fmla="*/ 0 w 2382"/>
                <a:gd name="T111" fmla="*/ 252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2" h="1252">
                  <a:moveTo>
                    <a:pt x="0" y="252"/>
                  </a:moveTo>
                  <a:lnTo>
                    <a:pt x="207" y="252"/>
                  </a:lnTo>
                  <a:lnTo>
                    <a:pt x="207" y="252"/>
                  </a:lnTo>
                  <a:cubicBezTo>
                    <a:pt x="211" y="260"/>
                    <a:pt x="213" y="267"/>
                    <a:pt x="217" y="274"/>
                  </a:cubicBezTo>
                  <a:lnTo>
                    <a:pt x="217" y="274"/>
                  </a:lnTo>
                  <a:cubicBezTo>
                    <a:pt x="217" y="275"/>
                    <a:pt x="218" y="277"/>
                    <a:pt x="219" y="278"/>
                  </a:cubicBezTo>
                  <a:lnTo>
                    <a:pt x="219" y="278"/>
                  </a:lnTo>
                  <a:cubicBezTo>
                    <a:pt x="222" y="285"/>
                    <a:pt x="225" y="292"/>
                    <a:pt x="229" y="299"/>
                  </a:cubicBezTo>
                  <a:lnTo>
                    <a:pt x="229" y="299"/>
                  </a:lnTo>
                  <a:cubicBezTo>
                    <a:pt x="230" y="301"/>
                    <a:pt x="231" y="302"/>
                    <a:pt x="231" y="303"/>
                  </a:cubicBezTo>
                  <a:lnTo>
                    <a:pt x="231" y="303"/>
                  </a:lnTo>
                  <a:cubicBezTo>
                    <a:pt x="235" y="310"/>
                    <a:pt x="239" y="318"/>
                    <a:pt x="243" y="325"/>
                  </a:cubicBezTo>
                  <a:lnTo>
                    <a:pt x="243" y="325"/>
                  </a:lnTo>
                  <a:cubicBezTo>
                    <a:pt x="244" y="325"/>
                    <a:pt x="244" y="325"/>
                    <a:pt x="244" y="325"/>
                  </a:cubicBezTo>
                  <a:lnTo>
                    <a:pt x="244" y="325"/>
                  </a:lnTo>
                  <a:cubicBezTo>
                    <a:pt x="248" y="332"/>
                    <a:pt x="253" y="339"/>
                    <a:pt x="257" y="346"/>
                  </a:cubicBezTo>
                  <a:lnTo>
                    <a:pt x="257" y="346"/>
                  </a:lnTo>
                  <a:cubicBezTo>
                    <a:pt x="259" y="347"/>
                    <a:pt x="260" y="349"/>
                    <a:pt x="261" y="350"/>
                  </a:cubicBezTo>
                  <a:lnTo>
                    <a:pt x="261" y="350"/>
                  </a:lnTo>
                  <a:cubicBezTo>
                    <a:pt x="266" y="357"/>
                    <a:pt x="270" y="363"/>
                    <a:pt x="276" y="371"/>
                  </a:cubicBezTo>
                  <a:lnTo>
                    <a:pt x="276" y="371"/>
                  </a:lnTo>
                  <a:cubicBezTo>
                    <a:pt x="277" y="372"/>
                    <a:pt x="279" y="373"/>
                    <a:pt x="280" y="375"/>
                  </a:cubicBezTo>
                  <a:lnTo>
                    <a:pt x="280" y="375"/>
                  </a:lnTo>
                  <a:cubicBezTo>
                    <a:pt x="284" y="381"/>
                    <a:pt x="288" y="386"/>
                    <a:pt x="293" y="392"/>
                  </a:cubicBezTo>
                  <a:lnTo>
                    <a:pt x="293" y="392"/>
                  </a:lnTo>
                  <a:cubicBezTo>
                    <a:pt x="295" y="393"/>
                    <a:pt x="297" y="395"/>
                    <a:pt x="299" y="398"/>
                  </a:cubicBezTo>
                  <a:lnTo>
                    <a:pt x="299" y="398"/>
                  </a:lnTo>
                  <a:cubicBezTo>
                    <a:pt x="304" y="403"/>
                    <a:pt x="309" y="408"/>
                    <a:pt x="314" y="414"/>
                  </a:cubicBezTo>
                  <a:lnTo>
                    <a:pt x="314" y="414"/>
                  </a:lnTo>
                  <a:cubicBezTo>
                    <a:pt x="316" y="415"/>
                    <a:pt x="317" y="417"/>
                    <a:pt x="318" y="418"/>
                  </a:cubicBezTo>
                  <a:lnTo>
                    <a:pt x="318" y="418"/>
                  </a:lnTo>
                  <a:cubicBezTo>
                    <a:pt x="326" y="425"/>
                    <a:pt x="333" y="432"/>
                    <a:pt x="340" y="439"/>
                  </a:cubicBezTo>
                  <a:lnTo>
                    <a:pt x="341" y="610"/>
                  </a:lnTo>
                  <a:lnTo>
                    <a:pt x="499" y="703"/>
                  </a:lnTo>
                  <a:lnTo>
                    <a:pt x="647" y="617"/>
                  </a:lnTo>
                  <a:lnTo>
                    <a:pt x="647" y="617"/>
                  </a:lnTo>
                  <a:cubicBezTo>
                    <a:pt x="663" y="623"/>
                    <a:pt x="679" y="629"/>
                    <a:pt x="696" y="634"/>
                  </a:cubicBezTo>
                  <a:lnTo>
                    <a:pt x="696" y="634"/>
                  </a:lnTo>
                  <a:cubicBezTo>
                    <a:pt x="700" y="635"/>
                    <a:pt x="706" y="637"/>
                    <a:pt x="711" y="639"/>
                  </a:cubicBezTo>
                  <a:lnTo>
                    <a:pt x="711" y="639"/>
                  </a:lnTo>
                  <a:cubicBezTo>
                    <a:pt x="720" y="642"/>
                    <a:pt x="729" y="644"/>
                    <a:pt x="737" y="647"/>
                  </a:cubicBezTo>
                  <a:lnTo>
                    <a:pt x="737" y="647"/>
                  </a:lnTo>
                  <a:cubicBezTo>
                    <a:pt x="742" y="648"/>
                    <a:pt x="749" y="650"/>
                    <a:pt x="754" y="652"/>
                  </a:cubicBezTo>
                  <a:lnTo>
                    <a:pt x="754" y="652"/>
                  </a:lnTo>
                  <a:cubicBezTo>
                    <a:pt x="763" y="654"/>
                    <a:pt x="772" y="656"/>
                    <a:pt x="781" y="659"/>
                  </a:cubicBezTo>
                  <a:lnTo>
                    <a:pt x="781" y="659"/>
                  </a:lnTo>
                  <a:cubicBezTo>
                    <a:pt x="787" y="661"/>
                    <a:pt x="792" y="662"/>
                    <a:pt x="798" y="663"/>
                  </a:cubicBezTo>
                  <a:lnTo>
                    <a:pt x="798" y="663"/>
                  </a:lnTo>
                  <a:cubicBezTo>
                    <a:pt x="808" y="665"/>
                    <a:pt x="819" y="668"/>
                    <a:pt x="830" y="671"/>
                  </a:cubicBezTo>
                  <a:lnTo>
                    <a:pt x="830" y="671"/>
                  </a:lnTo>
                  <a:cubicBezTo>
                    <a:pt x="833" y="671"/>
                    <a:pt x="838" y="673"/>
                    <a:pt x="842" y="673"/>
                  </a:cubicBezTo>
                  <a:lnTo>
                    <a:pt x="842" y="673"/>
                  </a:lnTo>
                  <a:cubicBezTo>
                    <a:pt x="856" y="676"/>
                    <a:pt x="872" y="679"/>
                    <a:pt x="886" y="682"/>
                  </a:cubicBezTo>
                  <a:lnTo>
                    <a:pt x="886" y="682"/>
                  </a:lnTo>
                  <a:cubicBezTo>
                    <a:pt x="896" y="684"/>
                    <a:pt x="905" y="685"/>
                    <a:pt x="914" y="686"/>
                  </a:cubicBezTo>
                  <a:lnTo>
                    <a:pt x="914" y="686"/>
                  </a:lnTo>
                  <a:cubicBezTo>
                    <a:pt x="919" y="687"/>
                    <a:pt x="923" y="688"/>
                    <a:pt x="928" y="689"/>
                  </a:cubicBezTo>
                  <a:lnTo>
                    <a:pt x="928" y="689"/>
                  </a:lnTo>
                  <a:cubicBezTo>
                    <a:pt x="942" y="691"/>
                    <a:pt x="955" y="693"/>
                    <a:pt x="969" y="695"/>
                  </a:cubicBezTo>
                  <a:lnTo>
                    <a:pt x="969" y="815"/>
                  </a:lnTo>
                  <a:lnTo>
                    <a:pt x="1404" y="815"/>
                  </a:lnTo>
                  <a:lnTo>
                    <a:pt x="1405" y="695"/>
                  </a:lnTo>
                  <a:lnTo>
                    <a:pt x="1405" y="695"/>
                  </a:lnTo>
                  <a:cubicBezTo>
                    <a:pt x="1415" y="693"/>
                    <a:pt x="1425" y="692"/>
                    <a:pt x="1436" y="690"/>
                  </a:cubicBezTo>
                  <a:lnTo>
                    <a:pt x="1436" y="690"/>
                  </a:lnTo>
                  <a:cubicBezTo>
                    <a:pt x="1446" y="689"/>
                    <a:pt x="1456" y="687"/>
                    <a:pt x="1466" y="685"/>
                  </a:cubicBezTo>
                  <a:lnTo>
                    <a:pt x="1466" y="685"/>
                  </a:lnTo>
                  <a:cubicBezTo>
                    <a:pt x="1471" y="685"/>
                    <a:pt x="1477" y="684"/>
                    <a:pt x="1482" y="683"/>
                  </a:cubicBezTo>
                  <a:lnTo>
                    <a:pt x="1482" y="683"/>
                  </a:lnTo>
                  <a:cubicBezTo>
                    <a:pt x="1494" y="681"/>
                    <a:pt x="1506" y="678"/>
                    <a:pt x="1517" y="676"/>
                  </a:cubicBezTo>
                  <a:lnTo>
                    <a:pt x="1517" y="676"/>
                  </a:lnTo>
                  <a:cubicBezTo>
                    <a:pt x="1520" y="675"/>
                    <a:pt x="1524" y="675"/>
                    <a:pt x="1528" y="674"/>
                  </a:cubicBezTo>
                  <a:lnTo>
                    <a:pt x="1528" y="674"/>
                  </a:lnTo>
                  <a:cubicBezTo>
                    <a:pt x="1544" y="671"/>
                    <a:pt x="1560" y="667"/>
                    <a:pt x="1575" y="664"/>
                  </a:cubicBezTo>
                  <a:lnTo>
                    <a:pt x="1575" y="664"/>
                  </a:lnTo>
                  <a:cubicBezTo>
                    <a:pt x="1580" y="663"/>
                    <a:pt x="1584" y="661"/>
                    <a:pt x="1588" y="660"/>
                  </a:cubicBezTo>
                  <a:lnTo>
                    <a:pt x="1588" y="660"/>
                  </a:lnTo>
                  <a:cubicBezTo>
                    <a:pt x="1600" y="657"/>
                    <a:pt x="1612" y="654"/>
                    <a:pt x="1623" y="651"/>
                  </a:cubicBezTo>
                  <a:lnTo>
                    <a:pt x="1623" y="651"/>
                  </a:lnTo>
                  <a:cubicBezTo>
                    <a:pt x="1628" y="650"/>
                    <a:pt x="1633" y="648"/>
                    <a:pt x="1639" y="646"/>
                  </a:cubicBezTo>
                  <a:lnTo>
                    <a:pt x="1639" y="646"/>
                  </a:lnTo>
                  <a:cubicBezTo>
                    <a:pt x="1649" y="643"/>
                    <a:pt x="1659" y="640"/>
                    <a:pt x="1670" y="636"/>
                  </a:cubicBezTo>
                  <a:lnTo>
                    <a:pt x="1670" y="636"/>
                  </a:lnTo>
                  <a:cubicBezTo>
                    <a:pt x="1675" y="635"/>
                    <a:pt x="1679" y="634"/>
                    <a:pt x="1684" y="633"/>
                  </a:cubicBezTo>
                  <a:lnTo>
                    <a:pt x="1684" y="633"/>
                  </a:lnTo>
                  <a:cubicBezTo>
                    <a:pt x="1699" y="628"/>
                    <a:pt x="1713" y="623"/>
                    <a:pt x="1728" y="617"/>
                  </a:cubicBezTo>
                  <a:lnTo>
                    <a:pt x="1874" y="703"/>
                  </a:lnTo>
                  <a:lnTo>
                    <a:pt x="2036" y="608"/>
                  </a:lnTo>
                  <a:lnTo>
                    <a:pt x="2036" y="439"/>
                  </a:lnTo>
                  <a:lnTo>
                    <a:pt x="2036" y="439"/>
                  </a:lnTo>
                  <a:cubicBezTo>
                    <a:pt x="2085" y="395"/>
                    <a:pt x="2122" y="349"/>
                    <a:pt x="2148" y="301"/>
                  </a:cubicBezTo>
                  <a:lnTo>
                    <a:pt x="2148" y="301"/>
                  </a:lnTo>
                  <a:cubicBezTo>
                    <a:pt x="2157" y="285"/>
                    <a:pt x="2165" y="268"/>
                    <a:pt x="2171" y="252"/>
                  </a:cubicBezTo>
                  <a:lnTo>
                    <a:pt x="2171" y="252"/>
                  </a:lnTo>
                  <a:lnTo>
                    <a:pt x="2379" y="252"/>
                  </a:lnTo>
                  <a:lnTo>
                    <a:pt x="2380" y="0"/>
                  </a:lnTo>
                  <a:lnTo>
                    <a:pt x="2381" y="436"/>
                  </a:lnTo>
                  <a:lnTo>
                    <a:pt x="2380" y="688"/>
                  </a:lnTo>
                  <a:lnTo>
                    <a:pt x="2183" y="688"/>
                  </a:lnTo>
                  <a:lnTo>
                    <a:pt x="2184" y="960"/>
                  </a:lnTo>
                  <a:lnTo>
                    <a:pt x="1875" y="1138"/>
                  </a:lnTo>
                  <a:lnTo>
                    <a:pt x="1729" y="1053"/>
                  </a:lnTo>
                  <a:lnTo>
                    <a:pt x="1729" y="1053"/>
                  </a:lnTo>
                  <a:cubicBezTo>
                    <a:pt x="1714" y="1058"/>
                    <a:pt x="1700" y="1064"/>
                    <a:pt x="1685" y="1068"/>
                  </a:cubicBezTo>
                  <a:lnTo>
                    <a:pt x="1685" y="1068"/>
                  </a:lnTo>
                  <a:cubicBezTo>
                    <a:pt x="1681" y="1069"/>
                    <a:pt x="1676" y="1071"/>
                    <a:pt x="1671" y="1072"/>
                  </a:cubicBezTo>
                  <a:lnTo>
                    <a:pt x="1671" y="1072"/>
                  </a:lnTo>
                  <a:cubicBezTo>
                    <a:pt x="1661" y="1076"/>
                    <a:pt x="1651" y="1079"/>
                    <a:pt x="1640" y="1082"/>
                  </a:cubicBezTo>
                  <a:lnTo>
                    <a:pt x="1640" y="1082"/>
                  </a:lnTo>
                  <a:cubicBezTo>
                    <a:pt x="1638" y="1083"/>
                    <a:pt x="1635" y="1083"/>
                    <a:pt x="1632" y="1085"/>
                  </a:cubicBezTo>
                  <a:lnTo>
                    <a:pt x="1632" y="1085"/>
                  </a:lnTo>
                  <a:cubicBezTo>
                    <a:pt x="1630" y="1085"/>
                    <a:pt x="1627" y="1086"/>
                    <a:pt x="1625" y="1087"/>
                  </a:cubicBezTo>
                  <a:lnTo>
                    <a:pt x="1625" y="1087"/>
                  </a:lnTo>
                  <a:cubicBezTo>
                    <a:pt x="1613" y="1090"/>
                    <a:pt x="1601" y="1093"/>
                    <a:pt x="1590" y="1096"/>
                  </a:cubicBezTo>
                  <a:lnTo>
                    <a:pt x="1590" y="1096"/>
                  </a:lnTo>
                  <a:cubicBezTo>
                    <a:pt x="1585" y="1097"/>
                    <a:pt x="1581" y="1098"/>
                    <a:pt x="1577" y="1099"/>
                  </a:cubicBezTo>
                  <a:lnTo>
                    <a:pt x="1577" y="1099"/>
                  </a:lnTo>
                  <a:cubicBezTo>
                    <a:pt x="1561" y="1103"/>
                    <a:pt x="1545" y="1107"/>
                    <a:pt x="1529" y="1110"/>
                  </a:cubicBezTo>
                  <a:lnTo>
                    <a:pt x="1529" y="1110"/>
                  </a:lnTo>
                  <a:cubicBezTo>
                    <a:pt x="1528" y="1110"/>
                    <a:pt x="1528" y="1110"/>
                    <a:pt x="1527" y="1110"/>
                  </a:cubicBezTo>
                  <a:lnTo>
                    <a:pt x="1527" y="1110"/>
                  </a:lnTo>
                  <a:cubicBezTo>
                    <a:pt x="1524" y="1111"/>
                    <a:pt x="1521" y="1111"/>
                    <a:pt x="1518" y="1112"/>
                  </a:cubicBezTo>
                  <a:lnTo>
                    <a:pt x="1518" y="1112"/>
                  </a:lnTo>
                  <a:cubicBezTo>
                    <a:pt x="1507" y="1114"/>
                    <a:pt x="1495" y="1117"/>
                    <a:pt x="1483" y="1119"/>
                  </a:cubicBezTo>
                  <a:lnTo>
                    <a:pt x="1483" y="1119"/>
                  </a:lnTo>
                  <a:cubicBezTo>
                    <a:pt x="1478" y="1119"/>
                    <a:pt x="1472" y="1121"/>
                    <a:pt x="1467" y="1121"/>
                  </a:cubicBezTo>
                  <a:lnTo>
                    <a:pt x="1467" y="1121"/>
                  </a:lnTo>
                  <a:cubicBezTo>
                    <a:pt x="1457" y="1123"/>
                    <a:pt x="1447" y="1125"/>
                    <a:pt x="1437" y="1127"/>
                  </a:cubicBezTo>
                  <a:lnTo>
                    <a:pt x="1437" y="1127"/>
                  </a:lnTo>
                  <a:cubicBezTo>
                    <a:pt x="1434" y="1127"/>
                    <a:pt x="1431" y="1127"/>
                    <a:pt x="1429" y="1128"/>
                  </a:cubicBezTo>
                  <a:lnTo>
                    <a:pt x="1429" y="1128"/>
                  </a:lnTo>
                  <a:cubicBezTo>
                    <a:pt x="1421" y="1128"/>
                    <a:pt x="1413" y="1129"/>
                    <a:pt x="1406" y="1131"/>
                  </a:cubicBezTo>
                  <a:lnTo>
                    <a:pt x="1405" y="1251"/>
                  </a:lnTo>
                  <a:lnTo>
                    <a:pt x="970" y="1251"/>
                  </a:lnTo>
                  <a:lnTo>
                    <a:pt x="969" y="1130"/>
                  </a:lnTo>
                  <a:lnTo>
                    <a:pt x="969" y="1130"/>
                  </a:lnTo>
                  <a:cubicBezTo>
                    <a:pt x="956" y="1129"/>
                    <a:pt x="942" y="1127"/>
                    <a:pt x="929" y="1125"/>
                  </a:cubicBezTo>
                  <a:lnTo>
                    <a:pt x="929" y="1125"/>
                  </a:lnTo>
                  <a:cubicBezTo>
                    <a:pt x="924" y="1124"/>
                    <a:pt x="920" y="1123"/>
                    <a:pt x="915" y="1122"/>
                  </a:cubicBezTo>
                  <a:lnTo>
                    <a:pt x="915" y="1122"/>
                  </a:lnTo>
                  <a:cubicBezTo>
                    <a:pt x="906" y="1121"/>
                    <a:pt x="898" y="1119"/>
                    <a:pt x="889" y="1118"/>
                  </a:cubicBezTo>
                  <a:lnTo>
                    <a:pt x="889" y="1118"/>
                  </a:lnTo>
                  <a:cubicBezTo>
                    <a:pt x="888" y="1118"/>
                    <a:pt x="888" y="1118"/>
                    <a:pt x="888" y="1118"/>
                  </a:cubicBezTo>
                  <a:lnTo>
                    <a:pt x="888" y="1118"/>
                  </a:lnTo>
                  <a:cubicBezTo>
                    <a:pt x="873" y="1115"/>
                    <a:pt x="858" y="1112"/>
                    <a:pt x="843" y="1109"/>
                  </a:cubicBezTo>
                  <a:lnTo>
                    <a:pt x="843" y="1109"/>
                  </a:lnTo>
                  <a:cubicBezTo>
                    <a:pt x="839" y="1108"/>
                    <a:pt x="835" y="1107"/>
                    <a:pt x="831" y="1107"/>
                  </a:cubicBezTo>
                  <a:lnTo>
                    <a:pt x="831" y="1107"/>
                  </a:lnTo>
                  <a:cubicBezTo>
                    <a:pt x="820" y="1103"/>
                    <a:pt x="810" y="1101"/>
                    <a:pt x="799" y="1099"/>
                  </a:cubicBezTo>
                  <a:lnTo>
                    <a:pt x="799" y="1099"/>
                  </a:lnTo>
                  <a:cubicBezTo>
                    <a:pt x="794" y="1098"/>
                    <a:pt x="788" y="1096"/>
                    <a:pt x="782" y="1095"/>
                  </a:cubicBezTo>
                  <a:lnTo>
                    <a:pt x="782" y="1095"/>
                  </a:lnTo>
                  <a:cubicBezTo>
                    <a:pt x="774" y="1092"/>
                    <a:pt x="764" y="1090"/>
                    <a:pt x="755" y="1088"/>
                  </a:cubicBezTo>
                  <a:lnTo>
                    <a:pt x="755" y="1088"/>
                  </a:lnTo>
                  <a:cubicBezTo>
                    <a:pt x="750" y="1086"/>
                    <a:pt x="744" y="1084"/>
                    <a:pt x="739" y="1082"/>
                  </a:cubicBezTo>
                  <a:lnTo>
                    <a:pt x="739" y="1082"/>
                  </a:lnTo>
                  <a:cubicBezTo>
                    <a:pt x="730" y="1080"/>
                    <a:pt x="721" y="1078"/>
                    <a:pt x="712" y="1075"/>
                  </a:cubicBezTo>
                  <a:lnTo>
                    <a:pt x="712" y="1075"/>
                  </a:lnTo>
                  <a:cubicBezTo>
                    <a:pt x="709" y="1074"/>
                    <a:pt x="706" y="1073"/>
                    <a:pt x="702" y="1072"/>
                  </a:cubicBezTo>
                  <a:lnTo>
                    <a:pt x="702" y="1072"/>
                  </a:lnTo>
                  <a:cubicBezTo>
                    <a:pt x="700" y="1071"/>
                    <a:pt x="699" y="1071"/>
                    <a:pt x="697" y="1070"/>
                  </a:cubicBezTo>
                  <a:lnTo>
                    <a:pt x="697" y="1070"/>
                  </a:lnTo>
                  <a:cubicBezTo>
                    <a:pt x="680" y="1065"/>
                    <a:pt x="664" y="1059"/>
                    <a:pt x="648" y="1053"/>
                  </a:cubicBezTo>
                  <a:lnTo>
                    <a:pt x="500" y="1138"/>
                  </a:lnTo>
                  <a:lnTo>
                    <a:pt x="194" y="960"/>
                  </a:lnTo>
                  <a:lnTo>
                    <a:pt x="193" y="688"/>
                  </a:lnTo>
                  <a:lnTo>
                    <a:pt x="1" y="688"/>
                  </a:lnTo>
                  <a:lnTo>
                    <a:pt x="0" y="252"/>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67" name="Freeform 77">
              <a:extLst>
                <a:ext uri="{FF2B5EF4-FFF2-40B4-BE49-F238E27FC236}">
                  <a16:creationId xmlns:a16="http://schemas.microsoft.com/office/drawing/2014/main" id="{606028A7-4924-8C4D-977A-C2266CC726EE}"/>
                </a:ext>
              </a:extLst>
            </p:cNvPr>
            <p:cNvSpPr>
              <a:spLocks noChangeArrowheads="1"/>
            </p:cNvSpPr>
            <p:nvPr/>
          </p:nvSpPr>
          <p:spPr bwMode="auto">
            <a:xfrm>
              <a:off x="14181997" y="6909848"/>
              <a:ext cx="97930" cy="339876"/>
            </a:xfrm>
            <a:custGeom>
              <a:avLst/>
              <a:gdLst>
                <a:gd name="T0" fmla="*/ 0 w 149"/>
                <a:gd name="T1" fmla="*/ 0 h 521"/>
                <a:gd name="T2" fmla="*/ 147 w 149"/>
                <a:gd name="T3" fmla="*/ 85 h 521"/>
                <a:gd name="T4" fmla="*/ 148 w 149"/>
                <a:gd name="T5" fmla="*/ 520 h 521"/>
                <a:gd name="T6" fmla="*/ 2 w 149"/>
                <a:gd name="T7" fmla="*/ 435 h 521"/>
                <a:gd name="T8" fmla="*/ 0 w 149"/>
                <a:gd name="T9" fmla="*/ 0 h 521"/>
              </a:gdLst>
              <a:ahLst/>
              <a:cxnLst>
                <a:cxn ang="0">
                  <a:pos x="T0" y="T1"/>
                </a:cxn>
                <a:cxn ang="0">
                  <a:pos x="T2" y="T3"/>
                </a:cxn>
                <a:cxn ang="0">
                  <a:pos x="T4" y="T5"/>
                </a:cxn>
                <a:cxn ang="0">
                  <a:pos x="T6" y="T7"/>
                </a:cxn>
                <a:cxn ang="0">
                  <a:pos x="T8" y="T9"/>
                </a:cxn>
              </a:cxnLst>
              <a:rect l="0" t="0" r="r" b="b"/>
              <a:pathLst>
                <a:path w="149" h="521">
                  <a:moveTo>
                    <a:pt x="0" y="0"/>
                  </a:moveTo>
                  <a:lnTo>
                    <a:pt x="147" y="85"/>
                  </a:lnTo>
                  <a:lnTo>
                    <a:pt x="148" y="520"/>
                  </a:lnTo>
                  <a:lnTo>
                    <a:pt x="2" y="435"/>
                  </a:lnTo>
                  <a:lnTo>
                    <a:pt x="0" y="0"/>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8" name="Freeform 78">
              <a:extLst>
                <a:ext uri="{FF2B5EF4-FFF2-40B4-BE49-F238E27FC236}">
                  <a16:creationId xmlns:a16="http://schemas.microsoft.com/office/drawing/2014/main" id="{2A0EB966-1597-694F-9E0D-FA6315C976DD}"/>
                </a:ext>
              </a:extLst>
            </p:cNvPr>
            <p:cNvSpPr>
              <a:spLocks noChangeArrowheads="1"/>
            </p:cNvSpPr>
            <p:nvPr/>
          </p:nvSpPr>
          <p:spPr bwMode="auto">
            <a:xfrm>
              <a:off x="15385964" y="6909848"/>
              <a:ext cx="97930" cy="339876"/>
            </a:xfrm>
            <a:custGeom>
              <a:avLst/>
              <a:gdLst>
                <a:gd name="T0" fmla="*/ 0 w 149"/>
                <a:gd name="T1" fmla="*/ 85 h 521"/>
                <a:gd name="T2" fmla="*/ 147 w 149"/>
                <a:gd name="T3" fmla="*/ 0 h 521"/>
                <a:gd name="T4" fmla="*/ 148 w 149"/>
                <a:gd name="T5" fmla="*/ 435 h 521"/>
                <a:gd name="T6" fmla="*/ 1 w 149"/>
                <a:gd name="T7" fmla="*/ 520 h 521"/>
                <a:gd name="T8" fmla="*/ 0 w 149"/>
                <a:gd name="T9" fmla="*/ 85 h 521"/>
              </a:gdLst>
              <a:ahLst/>
              <a:cxnLst>
                <a:cxn ang="0">
                  <a:pos x="T0" y="T1"/>
                </a:cxn>
                <a:cxn ang="0">
                  <a:pos x="T2" y="T3"/>
                </a:cxn>
                <a:cxn ang="0">
                  <a:pos x="T4" y="T5"/>
                </a:cxn>
                <a:cxn ang="0">
                  <a:pos x="T6" y="T7"/>
                </a:cxn>
                <a:cxn ang="0">
                  <a:pos x="T8" y="T9"/>
                </a:cxn>
              </a:cxnLst>
              <a:rect l="0" t="0" r="r" b="b"/>
              <a:pathLst>
                <a:path w="149" h="521">
                  <a:moveTo>
                    <a:pt x="0" y="85"/>
                  </a:moveTo>
                  <a:lnTo>
                    <a:pt x="147" y="0"/>
                  </a:lnTo>
                  <a:lnTo>
                    <a:pt x="148" y="435"/>
                  </a:lnTo>
                  <a:lnTo>
                    <a:pt x="1" y="520"/>
                  </a:lnTo>
                  <a:lnTo>
                    <a:pt x="0" y="85"/>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9" name="Freeform 79">
              <a:extLst>
                <a:ext uri="{FF2B5EF4-FFF2-40B4-BE49-F238E27FC236}">
                  <a16:creationId xmlns:a16="http://schemas.microsoft.com/office/drawing/2014/main" id="{1D3114D2-E1AD-C34C-84D1-50714F383184}"/>
                </a:ext>
              </a:extLst>
            </p:cNvPr>
            <p:cNvSpPr>
              <a:spLocks noChangeArrowheads="1"/>
            </p:cNvSpPr>
            <p:nvPr/>
          </p:nvSpPr>
          <p:spPr bwMode="auto">
            <a:xfrm>
              <a:off x="12834016" y="7851706"/>
              <a:ext cx="1201085" cy="630787"/>
            </a:xfrm>
            <a:custGeom>
              <a:avLst/>
              <a:gdLst>
                <a:gd name="T0" fmla="*/ 161 w 1839"/>
                <a:gd name="T1" fmla="*/ 194 h 966"/>
                <a:gd name="T2" fmla="*/ 169 w 1839"/>
                <a:gd name="T3" fmla="*/ 214 h 966"/>
                <a:gd name="T4" fmla="*/ 177 w 1839"/>
                <a:gd name="T5" fmla="*/ 231 h 966"/>
                <a:gd name="T6" fmla="*/ 188 w 1839"/>
                <a:gd name="T7" fmla="*/ 250 h 966"/>
                <a:gd name="T8" fmla="*/ 189 w 1839"/>
                <a:gd name="T9" fmla="*/ 250 h 966"/>
                <a:gd name="T10" fmla="*/ 202 w 1839"/>
                <a:gd name="T11" fmla="*/ 270 h 966"/>
                <a:gd name="T12" fmla="*/ 213 w 1839"/>
                <a:gd name="T13" fmla="*/ 286 h 966"/>
                <a:gd name="T14" fmla="*/ 227 w 1839"/>
                <a:gd name="T15" fmla="*/ 302 h 966"/>
                <a:gd name="T16" fmla="*/ 231 w 1839"/>
                <a:gd name="T17" fmla="*/ 306 h 966"/>
                <a:gd name="T18" fmla="*/ 246 w 1839"/>
                <a:gd name="T19" fmla="*/ 322 h 966"/>
                <a:gd name="T20" fmla="*/ 263 w 1839"/>
                <a:gd name="T21" fmla="*/ 471 h 966"/>
                <a:gd name="T22" fmla="*/ 500 w 1839"/>
                <a:gd name="T23" fmla="*/ 476 h 966"/>
                <a:gd name="T24" fmla="*/ 549 w 1839"/>
                <a:gd name="T25" fmla="*/ 493 h 966"/>
                <a:gd name="T26" fmla="*/ 569 w 1839"/>
                <a:gd name="T27" fmla="*/ 499 h 966"/>
                <a:gd name="T28" fmla="*/ 604 w 1839"/>
                <a:gd name="T29" fmla="*/ 508 h 966"/>
                <a:gd name="T30" fmla="*/ 616 w 1839"/>
                <a:gd name="T31" fmla="*/ 511 h 966"/>
                <a:gd name="T32" fmla="*/ 650 w 1839"/>
                <a:gd name="T33" fmla="*/ 519 h 966"/>
                <a:gd name="T34" fmla="*/ 685 w 1839"/>
                <a:gd name="T35" fmla="*/ 526 h 966"/>
                <a:gd name="T36" fmla="*/ 716 w 1839"/>
                <a:gd name="T37" fmla="*/ 531 h 966"/>
                <a:gd name="T38" fmla="*/ 748 w 1839"/>
                <a:gd name="T39" fmla="*/ 629 h 966"/>
                <a:gd name="T40" fmla="*/ 1084 w 1839"/>
                <a:gd name="T41" fmla="*/ 536 h 966"/>
                <a:gd name="T42" fmla="*/ 1132 w 1839"/>
                <a:gd name="T43" fmla="*/ 528 h 966"/>
                <a:gd name="T44" fmla="*/ 1144 w 1839"/>
                <a:gd name="T45" fmla="*/ 526 h 966"/>
                <a:gd name="T46" fmla="*/ 1179 w 1839"/>
                <a:gd name="T47" fmla="*/ 519 h 966"/>
                <a:gd name="T48" fmla="*/ 1216 w 1839"/>
                <a:gd name="T49" fmla="*/ 511 h 966"/>
                <a:gd name="T50" fmla="*/ 1253 w 1839"/>
                <a:gd name="T51" fmla="*/ 502 h 966"/>
                <a:gd name="T52" fmla="*/ 1265 w 1839"/>
                <a:gd name="T53" fmla="*/ 498 h 966"/>
                <a:gd name="T54" fmla="*/ 1300 w 1839"/>
                <a:gd name="T55" fmla="*/ 488 h 966"/>
                <a:gd name="T56" fmla="*/ 1446 w 1839"/>
                <a:gd name="T57" fmla="*/ 542 h 966"/>
                <a:gd name="T58" fmla="*/ 1571 w 1839"/>
                <a:gd name="T59" fmla="*/ 339 h 966"/>
                <a:gd name="T60" fmla="*/ 1676 w 1839"/>
                <a:gd name="T61" fmla="*/ 194 h 966"/>
                <a:gd name="T62" fmla="*/ 1838 w 1839"/>
                <a:gd name="T63" fmla="*/ 336 h 966"/>
                <a:gd name="T64" fmla="*/ 1685 w 1839"/>
                <a:gd name="T65" fmla="*/ 740 h 966"/>
                <a:gd name="T66" fmla="*/ 1334 w 1839"/>
                <a:gd name="T67" fmla="*/ 812 h 966"/>
                <a:gd name="T68" fmla="*/ 1290 w 1839"/>
                <a:gd name="T69" fmla="*/ 827 h 966"/>
                <a:gd name="T70" fmla="*/ 1266 w 1839"/>
                <a:gd name="T71" fmla="*/ 835 h 966"/>
                <a:gd name="T72" fmla="*/ 1254 w 1839"/>
                <a:gd name="T73" fmla="*/ 838 h 966"/>
                <a:gd name="T74" fmla="*/ 1227 w 1839"/>
                <a:gd name="T75" fmla="*/ 845 h 966"/>
                <a:gd name="T76" fmla="*/ 1180 w 1839"/>
                <a:gd name="T77" fmla="*/ 856 h 966"/>
                <a:gd name="T78" fmla="*/ 1179 w 1839"/>
                <a:gd name="T79" fmla="*/ 856 h 966"/>
                <a:gd name="T80" fmla="*/ 1145 w 1839"/>
                <a:gd name="T81" fmla="*/ 862 h 966"/>
                <a:gd name="T82" fmla="*/ 1132 w 1839"/>
                <a:gd name="T83" fmla="*/ 865 h 966"/>
                <a:gd name="T84" fmla="*/ 1103 w 1839"/>
                <a:gd name="T85" fmla="*/ 869 h 966"/>
                <a:gd name="T86" fmla="*/ 1084 w 1839"/>
                <a:gd name="T87" fmla="*/ 965 h 966"/>
                <a:gd name="T88" fmla="*/ 748 w 1839"/>
                <a:gd name="T89" fmla="*/ 872 h 966"/>
                <a:gd name="T90" fmla="*/ 706 w 1839"/>
                <a:gd name="T91" fmla="*/ 865 h 966"/>
                <a:gd name="T92" fmla="*/ 686 w 1839"/>
                <a:gd name="T93" fmla="*/ 862 h 966"/>
                <a:gd name="T94" fmla="*/ 651 w 1839"/>
                <a:gd name="T95" fmla="*/ 855 h 966"/>
                <a:gd name="T96" fmla="*/ 642 w 1839"/>
                <a:gd name="T97" fmla="*/ 853 h 966"/>
                <a:gd name="T98" fmla="*/ 605 w 1839"/>
                <a:gd name="T99" fmla="*/ 844 h 966"/>
                <a:gd name="T100" fmla="*/ 583 w 1839"/>
                <a:gd name="T101" fmla="*/ 838 h 966"/>
                <a:gd name="T102" fmla="*/ 550 w 1839"/>
                <a:gd name="T103" fmla="*/ 829 h 966"/>
                <a:gd name="T104" fmla="*/ 543 w 1839"/>
                <a:gd name="T105" fmla="*/ 827 h 966"/>
                <a:gd name="T106" fmla="*/ 501 w 1839"/>
                <a:gd name="T107" fmla="*/ 812 h 966"/>
                <a:gd name="T108" fmla="*/ 150 w 1839"/>
                <a:gd name="T109" fmla="*/ 53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9" h="966">
                  <a:moveTo>
                    <a:pt x="0" y="194"/>
                  </a:moveTo>
                  <a:lnTo>
                    <a:pt x="161" y="194"/>
                  </a:lnTo>
                  <a:lnTo>
                    <a:pt x="161" y="194"/>
                  </a:lnTo>
                  <a:cubicBezTo>
                    <a:pt x="163" y="200"/>
                    <a:pt x="165" y="206"/>
                    <a:pt x="168" y="211"/>
                  </a:cubicBezTo>
                  <a:lnTo>
                    <a:pt x="168" y="211"/>
                  </a:lnTo>
                  <a:cubicBezTo>
                    <a:pt x="168" y="212"/>
                    <a:pt x="169" y="213"/>
                    <a:pt x="169" y="214"/>
                  </a:cubicBezTo>
                  <a:lnTo>
                    <a:pt x="169" y="214"/>
                  </a:lnTo>
                  <a:cubicBezTo>
                    <a:pt x="172" y="219"/>
                    <a:pt x="174" y="225"/>
                    <a:pt x="177" y="231"/>
                  </a:cubicBezTo>
                  <a:lnTo>
                    <a:pt x="177" y="231"/>
                  </a:lnTo>
                  <a:cubicBezTo>
                    <a:pt x="178" y="232"/>
                    <a:pt x="178" y="232"/>
                    <a:pt x="179" y="233"/>
                  </a:cubicBezTo>
                  <a:lnTo>
                    <a:pt x="179" y="233"/>
                  </a:lnTo>
                  <a:cubicBezTo>
                    <a:pt x="182" y="239"/>
                    <a:pt x="185" y="244"/>
                    <a:pt x="188" y="250"/>
                  </a:cubicBezTo>
                  <a:lnTo>
                    <a:pt x="188" y="250"/>
                  </a:lnTo>
                  <a:lnTo>
                    <a:pt x="189" y="250"/>
                  </a:lnTo>
                  <a:lnTo>
                    <a:pt x="189" y="250"/>
                  </a:lnTo>
                  <a:cubicBezTo>
                    <a:pt x="192" y="256"/>
                    <a:pt x="195" y="261"/>
                    <a:pt x="199" y="266"/>
                  </a:cubicBezTo>
                  <a:lnTo>
                    <a:pt x="199" y="266"/>
                  </a:lnTo>
                  <a:cubicBezTo>
                    <a:pt x="200" y="267"/>
                    <a:pt x="201" y="269"/>
                    <a:pt x="202" y="270"/>
                  </a:cubicBezTo>
                  <a:lnTo>
                    <a:pt x="202" y="270"/>
                  </a:lnTo>
                  <a:cubicBezTo>
                    <a:pt x="205" y="275"/>
                    <a:pt x="209" y="280"/>
                    <a:pt x="213" y="286"/>
                  </a:cubicBezTo>
                  <a:lnTo>
                    <a:pt x="213" y="286"/>
                  </a:lnTo>
                  <a:cubicBezTo>
                    <a:pt x="214" y="286"/>
                    <a:pt x="215" y="288"/>
                    <a:pt x="217" y="289"/>
                  </a:cubicBezTo>
                  <a:lnTo>
                    <a:pt x="217" y="289"/>
                  </a:lnTo>
                  <a:cubicBezTo>
                    <a:pt x="219" y="293"/>
                    <a:pt x="223" y="297"/>
                    <a:pt x="227" y="302"/>
                  </a:cubicBezTo>
                  <a:lnTo>
                    <a:pt x="227" y="302"/>
                  </a:lnTo>
                  <a:cubicBezTo>
                    <a:pt x="228" y="303"/>
                    <a:pt x="230" y="305"/>
                    <a:pt x="231" y="306"/>
                  </a:cubicBezTo>
                  <a:lnTo>
                    <a:pt x="231" y="306"/>
                  </a:lnTo>
                  <a:cubicBezTo>
                    <a:pt x="235" y="310"/>
                    <a:pt x="239" y="315"/>
                    <a:pt x="243" y="319"/>
                  </a:cubicBezTo>
                  <a:lnTo>
                    <a:pt x="243" y="319"/>
                  </a:lnTo>
                  <a:cubicBezTo>
                    <a:pt x="244" y="320"/>
                    <a:pt x="245" y="321"/>
                    <a:pt x="246" y="322"/>
                  </a:cubicBezTo>
                  <a:lnTo>
                    <a:pt x="246" y="322"/>
                  </a:lnTo>
                  <a:cubicBezTo>
                    <a:pt x="252" y="327"/>
                    <a:pt x="257" y="333"/>
                    <a:pt x="263" y="339"/>
                  </a:cubicBezTo>
                  <a:lnTo>
                    <a:pt x="263" y="471"/>
                  </a:lnTo>
                  <a:lnTo>
                    <a:pt x="386" y="542"/>
                  </a:lnTo>
                  <a:lnTo>
                    <a:pt x="500" y="476"/>
                  </a:lnTo>
                  <a:lnTo>
                    <a:pt x="500" y="476"/>
                  </a:lnTo>
                  <a:cubicBezTo>
                    <a:pt x="512" y="481"/>
                    <a:pt x="524" y="485"/>
                    <a:pt x="537" y="489"/>
                  </a:cubicBezTo>
                  <a:lnTo>
                    <a:pt x="537" y="489"/>
                  </a:lnTo>
                  <a:cubicBezTo>
                    <a:pt x="541" y="490"/>
                    <a:pt x="545" y="491"/>
                    <a:pt x="549" y="493"/>
                  </a:cubicBezTo>
                  <a:lnTo>
                    <a:pt x="549" y="493"/>
                  </a:lnTo>
                  <a:cubicBezTo>
                    <a:pt x="556" y="495"/>
                    <a:pt x="563" y="496"/>
                    <a:pt x="569" y="499"/>
                  </a:cubicBezTo>
                  <a:lnTo>
                    <a:pt x="569" y="499"/>
                  </a:lnTo>
                  <a:cubicBezTo>
                    <a:pt x="574" y="500"/>
                    <a:pt x="578" y="501"/>
                    <a:pt x="582" y="503"/>
                  </a:cubicBezTo>
                  <a:lnTo>
                    <a:pt x="582" y="503"/>
                  </a:lnTo>
                  <a:cubicBezTo>
                    <a:pt x="589" y="504"/>
                    <a:pt x="596" y="506"/>
                    <a:pt x="604" y="508"/>
                  </a:cubicBezTo>
                  <a:lnTo>
                    <a:pt x="604" y="508"/>
                  </a:lnTo>
                  <a:cubicBezTo>
                    <a:pt x="608" y="509"/>
                    <a:pt x="612" y="510"/>
                    <a:pt x="616" y="511"/>
                  </a:cubicBezTo>
                  <a:lnTo>
                    <a:pt x="616" y="511"/>
                  </a:lnTo>
                  <a:cubicBezTo>
                    <a:pt x="624" y="513"/>
                    <a:pt x="632" y="515"/>
                    <a:pt x="641" y="517"/>
                  </a:cubicBezTo>
                  <a:lnTo>
                    <a:pt x="641" y="517"/>
                  </a:lnTo>
                  <a:cubicBezTo>
                    <a:pt x="644" y="518"/>
                    <a:pt x="647" y="518"/>
                    <a:pt x="650" y="519"/>
                  </a:cubicBezTo>
                  <a:lnTo>
                    <a:pt x="650" y="519"/>
                  </a:lnTo>
                  <a:cubicBezTo>
                    <a:pt x="662" y="521"/>
                    <a:pt x="673" y="524"/>
                    <a:pt x="685" y="526"/>
                  </a:cubicBezTo>
                  <a:lnTo>
                    <a:pt x="685" y="526"/>
                  </a:lnTo>
                  <a:cubicBezTo>
                    <a:pt x="692" y="527"/>
                    <a:pt x="699" y="528"/>
                    <a:pt x="706" y="529"/>
                  </a:cubicBezTo>
                  <a:lnTo>
                    <a:pt x="706" y="529"/>
                  </a:lnTo>
                  <a:cubicBezTo>
                    <a:pt x="709" y="530"/>
                    <a:pt x="713" y="531"/>
                    <a:pt x="716" y="531"/>
                  </a:cubicBezTo>
                  <a:lnTo>
                    <a:pt x="716" y="531"/>
                  </a:lnTo>
                  <a:cubicBezTo>
                    <a:pt x="727" y="533"/>
                    <a:pt x="737" y="534"/>
                    <a:pt x="748" y="536"/>
                  </a:cubicBezTo>
                  <a:lnTo>
                    <a:pt x="748" y="629"/>
                  </a:lnTo>
                  <a:lnTo>
                    <a:pt x="1083" y="629"/>
                  </a:lnTo>
                  <a:lnTo>
                    <a:pt x="1084" y="536"/>
                  </a:lnTo>
                  <a:lnTo>
                    <a:pt x="1084" y="536"/>
                  </a:lnTo>
                  <a:cubicBezTo>
                    <a:pt x="1092" y="535"/>
                    <a:pt x="1100" y="534"/>
                    <a:pt x="1108" y="532"/>
                  </a:cubicBezTo>
                  <a:lnTo>
                    <a:pt x="1108" y="532"/>
                  </a:lnTo>
                  <a:cubicBezTo>
                    <a:pt x="1116" y="531"/>
                    <a:pt x="1123" y="530"/>
                    <a:pt x="1132" y="528"/>
                  </a:cubicBezTo>
                  <a:lnTo>
                    <a:pt x="1132" y="528"/>
                  </a:lnTo>
                  <a:cubicBezTo>
                    <a:pt x="1136" y="528"/>
                    <a:pt x="1140" y="527"/>
                    <a:pt x="1144" y="526"/>
                  </a:cubicBezTo>
                  <a:lnTo>
                    <a:pt x="1144" y="526"/>
                  </a:lnTo>
                  <a:cubicBezTo>
                    <a:pt x="1153" y="525"/>
                    <a:pt x="1162" y="523"/>
                    <a:pt x="1171" y="521"/>
                  </a:cubicBezTo>
                  <a:lnTo>
                    <a:pt x="1171" y="521"/>
                  </a:lnTo>
                  <a:cubicBezTo>
                    <a:pt x="1174" y="521"/>
                    <a:pt x="1176" y="520"/>
                    <a:pt x="1179" y="519"/>
                  </a:cubicBezTo>
                  <a:lnTo>
                    <a:pt x="1179" y="519"/>
                  </a:lnTo>
                  <a:cubicBezTo>
                    <a:pt x="1191" y="517"/>
                    <a:pt x="1204" y="514"/>
                    <a:pt x="1216" y="511"/>
                  </a:cubicBezTo>
                  <a:lnTo>
                    <a:pt x="1216" y="511"/>
                  </a:lnTo>
                  <a:cubicBezTo>
                    <a:pt x="1220" y="511"/>
                    <a:pt x="1223" y="509"/>
                    <a:pt x="1226" y="509"/>
                  </a:cubicBezTo>
                  <a:lnTo>
                    <a:pt x="1226" y="509"/>
                  </a:lnTo>
                  <a:cubicBezTo>
                    <a:pt x="1235" y="506"/>
                    <a:pt x="1244" y="504"/>
                    <a:pt x="1253" y="502"/>
                  </a:cubicBezTo>
                  <a:lnTo>
                    <a:pt x="1253" y="502"/>
                  </a:lnTo>
                  <a:cubicBezTo>
                    <a:pt x="1257" y="501"/>
                    <a:pt x="1261" y="499"/>
                    <a:pt x="1265" y="498"/>
                  </a:cubicBezTo>
                  <a:lnTo>
                    <a:pt x="1265" y="498"/>
                  </a:lnTo>
                  <a:cubicBezTo>
                    <a:pt x="1273" y="496"/>
                    <a:pt x="1281" y="494"/>
                    <a:pt x="1289" y="491"/>
                  </a:cubicBezTo>
                  <a:lnTo>
                    <a:pt x="1289" y="491"/>
                  </a:lnTo>
                  <a:cubicBezTo>
                    <a:pt x="1292" y="490"/>
                    <a:pt x="1296" y="489"/>
                    <a:pt x="1300" y="488"/>
                  </a:cubicBezTo>
                  <a:lnTo>
                    <a:pt x="1300" y="488"/>
                  </a:lnTo>
                  <a:cubicBezTo>
                    <a:pt x="1311" y="484"/>
                    <a:pt x="1322" y="480"/>
                    <a:pt x="1334" y="476"/>
                  </a:cubicBezTo>
                  <a:lnTo>
                    <a:pt x="1446" y="542"/>
                  </a:lnTo>
                  <a:lnTo>
                    <a:pt x="1572" y="469"/>
                  </a:lnTo>
                  <a:lnTo>
                    <a:pt x="1571" y="339"/>
                  </a:lnTo>
                  <a:lnTo>
                    <a:pt x="1571" y="339"/>
                  </a:lnTo>
                  <a:cubicBezTo>
                    <a:pt x="1609" y="304"/>
                    <a:pt x="1638" y="269"/>
                    <a:pt x="1658" y="232"/>
                  </a:cubicBezTo>
                  <a:lnTo>
                    <a:pt x="1658" y="232"/>
                  </a:lnTo>
                  <a:cubicBezTo>
                    <a:pt x="1665" y="219"/>
                    <a:pt x="1671" y="207"/>
                    <a:pt x="1676" y="194"/>
                  </a:cubicBezTo>
                  <a:lnTo>
                    <a:pt x="1836" y="194"/>
                  </a:lnTo>
                  <a:lnTo>
                    <a:pt x="1837" y="0"/>
                  </a:lnTo>
                  <a:lnTo>
                    <a:pt x="1838" y="336"/>
                  </a:lnTo>
                  <a:lnTo>
                    <a:pt x="1837" y="531"/>
                  </a:lnTo>
                  <a:lnTo>
                    <a:pt x="1685" y="530"/>
                  </a:lnTo>
                  <a:lnTo>
                    <a:pt x="1685" y="740"/>
                  </a:lnTo>
                  <a:lnTo>
                    <a:pt x="1447" y="878"/>
                  </a:lnTo>
                  <a:lnTo>
                    <a:pt x="1334" y="812"/>
                  </a:lnTo>
                  <a:lnTo>
                    <a:pt x="1334" y="812"/>
                  </a:lnTo>
                  <a:cubicBezTo>
                    <a:pt x="1323" y="816"/>
                    <a:pt x="1312" y="820"/>
                    <a:pt x="1301" y="824"/>
                  </a:cubicBezTo>
                  <a:lnTo>
                    <a:pt x="1301" y="824"/>
                  </a:lnTo>
                  <a:cubicBezTo>
                    <a:pt x="1297" y="825"/>
                    <a:pt x="1294" y="826"/>
                    <a:pt x="1290" y="827"/>
                  </a:cubicBezTo>
                  <a:lnTo>
                    <a:pt x="1290" y="827"/>
                  </a:lnTo>
                  <a:cubicBezTo>
                    <a:pt x="1282" y="830"/>
                    <a:pt x="1274" y="832"/>
                    <a:pt x="1266" y="835"/>
                  </a:cubicBezTo>
                  <a:lnTo>
                    <a:pt x="1266" y="835"/>
                  </a:lnTo>
                  <a:cubicBezTo>
                    <a:pt x="1264" y="835"/>
                    <a:pt x="1262" y="835"/>
                    <a:pt x="1260" y="836"/>
                  </a:cubicBezTo>
                  <a:lnTo>
                    <a:pt x="1260" y="836"/>
                  </a:lnTo>
                  <a:cubicBezTo>
                    <a:pt x="1258" y="837"/>
                    <a:pt x="1256" y="837"/>
                    <a:pt x="1254" y="838"/>
                  </a:cubicBezTo>
                  <a:lnTo>
                    <a:pt x="1254" y="838"/>
                  </a:lnTo>
                  <a:cubicBezTo>
                    <a:pt x="1245" y="841"/>
                    <a:pt x="1236" y="842"/>
                    <a:pt x="1227" y="845"/>
                  </a:cubicBezTo>
                  <a:lnTo>
                    <a:pt x="1227" y="845"/>
                  </a:lnTo>
                  <a:cubicBezTo>
                    <a:pt x="1224" y="846"/>
                    <a:pt x="1220" y="847"/>
                    <a:pt x="1217" y="848"/>
                  </a:cubicBezTo>
                  <a:lnTo>
                    <a:pt x="1217" y="848"/>
                  </a:lnTo>
                  <a:cubicBezTo>
                    <a:pt x="1205" y="851"/>
                    <a:pt x="1193" y="854"/>
                    <a:pt x="1180" y="856"/>
                  </a:cubicBezTo>
                  <a:lnTo>
                    <a:pt x="1180" y="856"/>
                  </a:lnTo>
                  <a:lnTo>
                    <a:pt x="1179" y="856"/>
                  </a:lnTo>
                  <a:lnTo>
                    <a:pt x="1179" y="856"/>
                  </a:lnTo>
                  <a:cubicBezTo>
                    <a:pt x="1177" y="857"/>
                    <a:pt x="1174" y="857"/>
                    <a:pt x="1172" y="857"/>
                  </a:cubicBezTo>
                  <a:lnTo>
                    <a:pt x="1172" y="857"/>
                  </a:lnTo>
                  <a:cubicBezTo>
                    <a:pt x="1163" y="859"/>
                    <a:pt x="1154" y="861"/>
                    <a:pt x="1145" y="862"/>
                  </a:cubicBezTo>
                  <a:lnTo>
                    <a:pt x="1145" y="862"/>
                  </a:lnTo>
                  <a:cubicBezTo>
                    <a:pt x="1141" y="864"/>
                    <a:pt x="1136" y="864"/>
                    <a:pt x="1132" y="865"/>
                  </a:cubicBezTo>
                  <a:lnTo>
                    <a:pt x="1132" y="865"/>
                  </a:lnTo>
                  <a:cubicBezTo>
                    <a:pt x="1124" y="866"/>
                    <a:pt x="1117" y="867"/>
                    <a:pt x="1109" y="868"/>
                  </a:cubicBezTo>
                  <a:lnTo>
                    <a:pt x="1109" y="868"/>
                  </a:lnTo>
                  <a:cubicBezTo>
                    <a:pt x="1107" y="869"/>
                    <a:pt x="1104" y="869"/>
                    <a:pt x="1103" y="869"/>
                  </a:cubicBezTo>
                  <a:lnTo>
                    <a:pt x="1103" y="869"/>
                  </a:lnTo>
                  <a:cubicBezTo>
                    <a:pt x="1097" y="870"/>
                    <a:pt x="1091" y="871"/>
                    <a:pt x="1085" y="872"/>
                  </a:cubicBezTo>
                  <a:lnTo>
                    <a:pt x="1084" y="965"/>
                  </a:lnTo>
                  <a:lnTo>
                    <a:pt x="748" y="965"/>
                  </a:lnTo>
                  <a:lnTo>
                    <a:pt x="748" y="872"/>
                  </a:lnTo>
                  <a:lnTo>
                    <a:pt x="748" y="872"/>
                  </a:lnTo>
                  <a:cubicBezTo>
                    <a:pt x="738" y="870"/>
                    <a:pt x="727" y="869"/>
                    <a:pt x="717" y="867"/>
                  </a:cubicBezTo>
                  <a:lnTo>
                    <a:pt x="717" y="867"/>
                  </a:lnTo>
                  <a:cubicBezTo>
                    <a:pt x="713" y="867"/>
                    <a:pt x="710" y="866"/>
                    <a:pt x="706" y="865"/>
                  </a:cubicBezTo>
                  <a:lnTo>
                    <a:pt x="706" y="865"/>
                  </a:lnTo>
                  <a:cubicBezTo>
                    <a:pt x="700" y="864"/>
                    <a:pt x="693" y="864"/>
                    <a:pt x="686" y="862"/>
                  </a:cubicBezTo>
                  <a:lnTo>
                    <a:pt x="686" y="862"/>
                  </a:lnTo>
                  <a:lnTo>
                    <a:pt x="686" y="862"/>
                  </a:lnTo>
                  <a:lnTo>
                    <a:pt x="686" y="862"/>
                  </a:lnTo>
                  <a:cubicBezTo>
                    <a:pt x="674" y="860"/>
                    <a:pt x="662" y="858"/>
                    <a:pt x="651" y="855"/>
                  </a:cubicBezTo>
                  <a:lnTo>
                    <a:pt x="651" y="855"/>
                  </a:lnTo>
                  <a:cubicBezTo>
                    <a:pt x="647" y="854"/>
                    <a:pt x="645" y="854"/>
                    <a:pt x="642" y="853"/>
                  </a:cubicBezTo>
                  <a:lnTo>
                    <a:pt x="642" y="853"/>
                  </a:lnTo>
                  <a:cubicBezTo>
                    <a:pt x="634" y="851"/>
                    <a:pt x="625" y="850"/>
                    <a:pt x="617" y="848"/>
                  </a:cubicBezTo>
                  <a:lnTo>
                    <a:pt x="617" y="848"/>
                  </a:lnTo>
                  <a:cubicBezTo>
                    <a:pt x="613" y="847"/>
                    <a:pt x="609" y="845"/>
                    <a:pt x="605" y="844"/>
                  </a:cubicBezTo>
                  <a:lnTo>
                    <a:pt x="605" y="844"/>
                  </a:lnTo>
                  <a:cubicBezTo>
                    <a:pt x="597" y="842"/>
                    <a:pt x="590" y="841"/>
                    <a:pt x="583" y="838"/>
                  </a:cubicBezTo>
                  <a:lnTo>
                    <a:pt x="583" y="838"/>
                  </a:lnTo>
                  <a:cubicBezTo>
                    <a:pt x="579" y="837"/>
                    <a:pt x="575" y="836"/>
                    <a:pt x="570" y="835"/>
                  </a:cubicBezTo>
                  <a:lnTo>
                    <a:pt x="570" y="835"/>
                  </a:lnTo>
                  <a:cubicBezTo>
                    <a:pt x="564" y="833"/>
                    <a:pt x="556" y="831"/>
                    <a:pt x="550" y="829"/>
                  </a:cubicBezTo>
                  <a:lnTo>
                    <a:pt x="550" y="829"/>
                  </a:lnTo>
                  <a:cubicBezTo>
                    <a:pt x="548" y="828"/>
                    <a:pt x="545" y="827"/>
                    <a:pt x="543" y="827"/>
                  </a:cubicBezTo>
                  <a:lnTo>
                    <a:pt x="543" y="827"/>
                  </a:lnTo>
                  <a:cubicBezTo>
                    <a:pt x="541" y="826"/>
                    <a:pt x="540" y="825"/>
                    <a:pt x="538" y="825"/>
                  </a:cubicBezTo>
                  <a:lnTo>
                    <a:pt x="538" y="825"/>
                  </a:lnTo>
                  <a:cubicBezTo>
                    <a:pt x="525" y="821"/>
                    <a:pt x="513" y="817"/>
                    <a:pt x="501" y="812"/>
                  </a:cubicBezTo>
                  <a:lnTo>
                    <a:pt x="387" y="878"/>
                  </a:lnTo>
                  <a:lnTo>
                    <a:pt x="150" y="740"/>
                  </a:lnTo>
                  <a:lnTo>
                    <a:pt x="150" y="530"/>
                  </a:lnTo>
                  <a:lnTo>
                    <a:pt x="1" y="531"/>
                  </a:lnTo>
                  <a:lnTo>
                    <a:pt x="0" y="194"/>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0" name="Freeform 80">
              <a:extLst>
                <a:ext uri="{FF2B5EF4-FFF2-40B4-BE49-F238E27FC236}">
                  <a16:creationId xmlns:a16="http://schemas.microsoft.com/office/drawing/2014/main" id="{79C29FBF-3E52-014F-B219-A1DF1E6C6497}"/>
                </a:ext>
              </a:extLst>
            </p:cNvPr>
            <p:cNvSpPr>
              <a:spLocks noChangeArrowheads="1"/>
            </p:cNvSpPr>
            <p:nvPr/>
          </p:nvSpPr>
          <p:spPr bwMode="auto">
            <a:xfrm>
              <a:off x="13974615" y="8301033"/>
              <a:ext cx="1201085" cy="630787"/>
            </a:xfrm>
            <a:custGeom>
              <a:avLst/>
              <a:gdLst>
                <a:gd name="T0" fmla="*/ 161 w 1839"/>
                <a:gd name="T1" fmla="*/ 195 h 967"/>
                <a:gd name="T2" fmla="*/ 169 w 1839"/>
                <a:gd name="T3" fmla="*/ 215 h 967"/>
                <a:gd name="T4" fmla="*/ 177 w 1839"/>
                <a:gd name="T5" fmla="*/ 231 h 967"/>
                <a:gd name="T6" fmla="*/ 188 w 1839"/>
                <a:gd name="T7" fmla="*/ 250 h 967"/>
                <a:gd name="T8" fmla="*/ 189 w 1839"/>
                <a:gd name="T9" fmla="*/ 251 h 967"/>
                <a:gd name="T10" fmla="*/ 202 w 1839"/>
                <a:gd name="T11" fmla="*/ 270 h 967"/>
                <a:gd name="T12" fmla="*/ 213 w 1839"/>
                <a:gd name="T13" fmla="*/ 286 h 967"/>
                <a:gd name="T14" fmla="*/ 227 w 1839"/>
                <a:gd name="T15" fmla="*/ 302 h 967"/>
                <a:gd name="T16" fmla="*/ 231 w 1839"/>
                <a:gd name="T17" fmla="*/ 307 h 967"/>
                <a:gd name="T18" fmla="*/ 246 w 1839"/>
                <a:gd name="T19" fmla="*/ 323 h 967"/>
                <a:gd name="T20" fmla="*/ 263 w 1839"/>
                <a:gd name="T21" fmla="*/ 471 h 967"/>
                <a:gd name="T22" fmla="*/ 499 w 1839"/>
                <a:gd name="T23" fmla="*/ 477 h 967"/>
                <a:gd name="T24" fmla="*/ 549 w 1839"/>
                <a:gd name="T25" fmla="*/ 494 h 967"/>
                <a:gd name="T26" fmla="*/ 569 w 1839"/>
                <a:gd name="T27" fmla="*/ 499 h 967"/>
                <a:gd name="T28" fmla="*/ 603 w 1839"/>
                <a:gd name="T29" fmla="*/ 509 h 967"/>
                <a:gd name="T30" fmla="*/ 616 w 1839"/>
                <a:gd name="T31" fmla="*/ 512 h 967"/>
                <a:gd name="T32" fmla="*/ 650 w 1839"/>
                <a:gd name="T33" fmla="*/ 520 h 967"/>
                <a:gd name="T34" fmla="*/ 684 w 1839"/>
                <a:gd name="T35" fmla="*/ 527 h 967"/>
                <a:gd name="T36" fmla="*/ 716 w 1839"/>
                <a:gd name="T37" fmla="*/ 532 h 967"/>
                <a:gd name="T38" fmla="*/ 749 w 1839"/>
                <a:gd name="T39" fmla="*/ 629 h 967"/>
                <a:gd name="T40" fmla="*/ 1084 w 1839"/>
                <a:gd name="T41" fmla="*/ 537 h 967"/>
                <a:gd name="T42" fmla="*/ 1131 w 1839"/>
                <a:gd name="T43" fmla="*/ 529 h 967"/>
                <a:gd name="T44" fmla="*/ 1144 w 1839"/>
                <a:gd name="T45" fmla="*/ 527 h 967"/>
                <a:gd name="T46" fmla="*/ 1179 w 1839"/>
                <a:gd name="T47" fmla="*/ 520 h 967"/>
                <a:gd name="T48" fmla="*/ 1216 w 1839"/>
                <a:gd name="T49" fmla="*/ 512 h 967"/>
                <a:gd name="T50" fmla="*/ 1253 w 1839"/>
                <a:gd name="T51" fmla="*/ 502 h 967"/>
                <a:gd name="T52" fmla="*/ 1265 w 1839"/>
                <a:gd name="T53" fmla="*/ 499 h 967"/>
                <a:gd name="T54" fmla="*/ 1299 w 1839"/>
                <a:gd name="T55" fmla="*/ 488 h 967"/>
                <a:gd name="T56" fmla="*/ 1446 w 1839"/>
                <a:gd name="T57" fmla="*/ 542 h 967"/>
                <a:gd name="T58" fmla="*/ 1571 w 1839"/>
                <a:gd name="T59" fmla="*/ 339 h 967"/>
                <a:gd name="T60" fmla="*/ 1675 w 1839"/>
                <a:gd name="T61" fmla="*/ 195 h 967"/>
                <a:gd name="T62" fmla="*/ 1838 w 1839"/>
                <a:gd name="T63" fmla="*/ 337 h 967"/>
                <a:gd name="T64" fmla="*/ 1685 w 1839"/>
                <a:gd name="T65" fmla="*/ 741 h 967"/>
                <a:gd name="T66" fmla="*/ 1334 w 1839"/>
                <a:gd name="T67" fmla="*/ 812 h 967"/>
                <a:gd name="T68" fmla="*/ 1290 w 1839"/>
                <a:gd name="T69" fmla="*/ 828 h 967"/>
                <a:gd name="T70" fmla="*/ 1266 w 1839"/>
                <a:gd name="T71" fmla="*/ 835 h 967"/>
                <a:gd name="T72" fmla="*/ 1254 w 1839"/>
                <a:gd name="T73" fmla="*/ 838 h 967"/>
                <a:gd name="T74" fmla="*/ 1226 w 1839"/>
                <a:gd name="T75" fmla="*/ 846 h 967"/>
                <a:gd name="T76" fmla="*/ 1180 w 1839"/>
                <a:gd name="T77" fmla="*/ 857 h 967"/>
                <a:gd name="T78" fmla="*/ 1179 w 1839"/>
                <a:gd name="T79" fmla="*/ 857 h 967"/>
                <a:gd name="T80" fmla="*/ 1145 w 1839"/>
                <a:gd name="T81" fmla="*/ 864 h 967"/>
                <a:gd name="T82" fmla="*/ 1132 w 1839"/>
                <a:gd name="T83" fmla="*/ 865 h 967"/>
                <a:gd name="T84" fmla="*/ 1103 w 1839"/>
                <a:gd name="T85" fmla="*/ 870 h 967"/>
                <a:gd name="T86" fmla="*/ 1084 w 1839"/>
                <a:gd name="T87" fmla="*/ 966 h 967"/>
                <a:gd name="T88" fmla="*/ 749 w 1839"/>
                <a:gd name="T89" fmla="*/ 872 h 967"/>
                <a:gd name="T90" fmla="*/ 706 w 1839"/>
                <a:gd name="T91" fmla="*/ 866 h 967"/>
                <a:gd name="T92" fmla="*/ 686 w 1839"/>
                <a:gd name="T93" fmla="*/ 863 h 967"/>
                <a:gd name="T94" fmla="*/ 651 w 1839"/>
                <a:gd name="T95" fmla="*/ 856 h 967"/>
                <a:gd name="T96" fmla="*/ 641 w 1839"/>
                <a:gd name="T97" fmla="*/ 854 h 967"/>
                <a:gd name="T98" fmla="*/ 605 w 1839"/>
                <a:gd name="T99" fmla="*/ 845 h 967"/>
                <a:gd name="T100" fmla="*/ 583 w 1839"/>
                <a:gd name="T101" fmla="*/ 840 h 967"/>
                <a:gd name="T102" fmla="*/ 550 w 1839"/>
                <a:gd name="T103" fmla="*/ 830 h 967"/>
                <a:gd name="T104" fmla="*/ 542 w 1839"/>
                <a:gd name="T105" fmla="*/ 827 h 967"/>
                <a:gd name="T106" fmla="*/ 501 w 1839"/>
                <a:gd name="T107" fmla="*/ 812 h 967"/>
                <a:gd name="T108" fmla="*/ 150 w 1839"/>
                <a:gd name="T109" fmla="*/ 531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9" h="967">
                  <a:moveTo>
                    <a:pt x="0" y="195"/>
                  </a:moveTo>
                  <a:lnTo>
                    <a:pt x="161" y="195"/>
                  </a:lnTo>
                  <a:lnTo>
                    <a:pt x="161" y="195"/>
                  </a:lnTo>
                  <a:cubicBezTo>
                    <a:pt x="163" y="201"/>
                    <a:pt x="165" y="206"/>
                    <a:pt x="168" y="212"/>
                  </a:cubicBezTo>
                  <a:lnTo>
                    <a:pt x="168" y="212"/>
                  </a:lnTo>
                  <a:cubicBezTo>
                    <a:pt x="168" y="213"/>
                    <a:pt x="169" y="214"/>
                    <a:pt x="169" y="215"/>
                  </a:cubicBezTo>
                  <a:lnTo>
                    <a:pt x="169" y="215"/>
                  </a:lnTo>
                  <a:cubicBezTo>
                    <a:pt x="172" y="221"/>
                    <a:pt x="174" y="226"/>
                    <a:pt x="177" y="231"/>
                  </a:cubicBezTo>
                  <a:lnTo>
                    <a:pt x="177" y="231"/>
                  </a:lnTo>
                  <a:cubicBezTo>
                    <a:pt x="178" y="232"/>
                    <a:pt x="178" y="233"/>
                    <a:pt x="179" y="234"/>
                  </a:cubicBezTo>
                  <a:lnTo>
                    <a:pt x="179" y="234"/>
                  </a:lnTo>
                  <a:cubicBezTo>
                    <a:pt x="182" y="240"/>
                    <a:pt x="185" y="245"/>
                    <a:pt x="188" y="250"/>
                  </a:cubicBezTo>
                  <a:lnTo>
                    <a:pt x="188" y="250"/>
                  </a:lnTo>
                  <a:cubicBezTo>
                    <a:pt x="188" y="251"/>
                    <a:pt x="189" y="251"/>
                    <a:pt x="189" y="251"/>
                  </a:cubicBezTo>
                  <a:lnTo>
                    <a:pt x="189" y="251"/>
                  </a:lnTo>
                  <a:cubicBezTo>
                    <a:pt x="192" y="257"/>
                    <a:pt x="195" y="262"/>
                    <a:pt x="199" y="267"/>
                  </a:cubicBezTo>
                  <a:lnTo>
                    <a:pt x="199" y="267"/>
                  </a:lnTo>
                  <a:cubicBezTo>
                    <a:pt x="200" y="268"/>
                    <a:pt x="201" y="269"/>
                    <a:pt x="202" y="270"/>
                  </a:cubicBezTo>
                  <a:lnTo>
                    <a:pt x="202" y="270"/>
                  </a:lnTo>
                  <a:cubicBezTo>
                    <a:pt x="205" y="276"/>
                    <a:pt x="209" y="281"/>
                    <a:pt x="213" y="286"/>
                  </a:cubicBezTo>
                  <a:lnTo>
                    <a:pt x="213" y="286"/>
                  </a:lnTo>
                  <a:cubicBezTo>
                    <a:pt x="214" y="287"/>
                    <a:pt x="215" y="289"/>
                    <a:pt x="216" y="290"/>
                  </a:cubicBezTo>
                  <a:lnTo>
                    <a:pt x="216" y="290"/>
                  </a:lnTo>
                  <a:cubicBezTo>
                    <a:pt x="219" y="294"/>
                    <a:pt x="223" y="298"/>
                    <a:pt x="227" y="302"/>
                  </a:cubicBezTo>
                  <a:lnTo>
                    <a:pt x="227" y="302"/>
                  </a:lnTo>
                  <a:cubicBezTo>
                    <a:pt x="228" y="304"/>
                    <a:pt x="230" y="306"/>
                    <a:pt x="231" y="307"/>
                  </a:cubicBezTo>
                  <a:lnTo>
                    <a:pt x="231" y="307"/>
                  </a:lnTo>
                  <a:cubicBezTo>
                    <a:pt x="234" y="312"/>
                    <a:pt x="239" y="316"/>
                    <a:pt x="243" y="320"/>
                  </a:cubicBezTo>
                  <a:lnTo>
                    <a:pt x="243" y="320"/>
                  </a:lnTo>
                  <a:cubicBezTo>
                    <a:pt x="244" y="321"/>
                    <a:pt x="245" y="322"/>
                    <a:pt x="246" y="323"/>
                  </a:cubicBezTo>
                  <a:lnTo>
                    <a:pt x="246" y="323"/>
                  </a:lnTo>
                  <a:cubicBezTo>
                    <a:pt x="252" y="328"/>
                    <a:pt x="257" y="334"/>
                    <a:pt x="263" y="339"/>
                  </a:cubicBezTo>
                  <a:lnTo>
                    <a:pt x="263" y="471"/>
                  </a:lnTo>
                  <a:lnTo>
                    <a:pt x="385" y="542"/>
                  </a:lnTo>
                  <a:lnTo>
                    <a:pt x="499" y="477"/>
                  </a:lnTo>
                  <a:lnTo>
                    <a:pt x="499" y="477"/>
                  </a:lnTo>
                  <a:cubicBezTo>
                    <a:pt x="512" y="481"/>
                    <a:pt x="524" y="485"/>
                    <a:pt x="537" y="489"/>
                  </a:cubicBezTo>
                  <a:lnTo>
                    <a:pt x="537" y="489"/>
                  </a:lnTo>
                  <a:cubicBezTo>
                    <a:pt x="541" y="491"/>
                    <a:pt x="545" y="492"/>
                    <a:pt x="549" y="494"/>
                  </a:cubicBezTo>
                  <a:lnTo>
                    <a:pt x="549" y="494"/>
                  </a:lnTo>
                  <a:cubicBezTo>
                    <a:pt x="555" y="495"/>
                    <a:pt x="562" y="498"/>
                    <a:pt x="569" y="499"/>
                  </a:cubicBezTo>
                  <a:lnTo>
                    <a:pt x="569" y="499"/>
                  </a:lnTo>
                  <a:cubicBezTo>
                    <a:pt x="573" y="500"/>
                    <a:pt x="578" y="502"/>
                    <a:pt x="582" y="503"/>
                  </a:cubicBezTo>
                  <a:lnTo>
                    <a:pt x="582" y="503"/>
                  </a:lnTo>
                  <a:cubicBezTo>
                    <a:pt x="589" y="505"/>
                    <a:pt x="596" y="507"/>
                    <a:pt x="603" y="509"/>
                  </a:cubicBezTo>
                  <a:lnTo>
                    <a:pt x="603" y="509"/>
                  </a:lnTo>
                  <a:cubicBezTo>
                    <a:pt x="608" y="510"/>
                    <a:pt x="612" y="510"/>
                    <a:pt x="616" y="512"/>
                  </a:cubicBezTo>
                  <a:lnTo>
                    <a:pt x="616" y="512"/>
                  </a:lnTo>
                  <a:cubicBezTo>
                    <a:pt x="624" y="514"/>
                    <a:pt x="632" y="516"/>
                    <a:pt x="640" y="518"/>
                  </a:cubicBezTo>
                  <a:lnTo>
                    <a:pt x="640" y="518"/>
                  </a:lnTo>
                  <a:cubicBezTo>
                    <a:pt x="643" y="518"/>
                    <a:pt x="647" y="519"/>
                    <a:pt x="650" y="520"/>
                  </a:cubicBezTo>
                  <a:lnTo>
                    <a:pt x="650" y="520"/>
                  </a:lnTo>
                  <a:cubicBezTo>
                    <a:pt x="661" y="522"/>
                    <a:pt x="673" y="524"/>
                    <a:pt x="684" y="527"/>
                  </a:cubicBezTo>
                  <a:lnTo>
                    <a:pt x="684" y="527"/>
                  </a:lnTo>
                  <a:cubicBezTo>
                    <a:pt x="691" y="528"/>
                    <a:pt x="699" y="529"/>
                    <a:pt x="706" y="530"/>
                  </a:cubicBezTo>
                  <a:lnTo>
                    <a:pt x="706" y="530"/>
                  </a:lnTo>
                  <a:cubicBezTo>
                    <a:pt x="709" y="530"/>
                    <a:pt x="713" y="531"/>
                    <a:pt x="716" y="532"/>
                  </a:cubicBezTo>
                  <a:lnTo>
                    <a:pt x="716" y="532"/>
                  </a:lnTo>
                  <a:cubicBezTo>
                    <a:pt x="727" y="534"/>
                    <a:pt x="737" y="535"/>
                    <a:pt x="748" y="537"/>
                  </a:cubicBezTo>
                  <a:lnTo>
                    <a:pt x="749" y="629"/>
                  </a:lnTo>
                  <a:lnTo>
                    <a:pt x="1083" y="629"/>
                  </a:lnTo>
                  <a:lnTo>
                    <a:pt x="1084" y="537"/>
                  </a:lnTo>
                  <a:lnTo>
                    <a:pt x="1084" y="537"/>
                  </a:lnTo>
                  <a:cubicBezTo>
                    <a:pt x="1092" y="535"/>
                    <a:pt x="1100" y="534"/>
                    <a:pt x="1108" y="533"/>
                  </a:cubicBezTo>
                  <a:lnTo>
                    <a:pt x="1108" y="533"/>
                  </a:lnTo>
                  <a:cubicBezTo>
                    <a:pt x="1115" y="532"/>
                    <a:pt x="1123" y="530"/>
                    <a:pt x="1131" y="529"/>
                  </a:cubicBezTo>
                  <a:lnTo>
                    <a:pt x="1131" y="529"/>
                  </a:lnTo>
                  <a:cubicBezTo>
                    <a:pt x="1135" y="529"/>
                    <a:pt x="1140" y="528"/>
                    <a:pt x="1144" y="527"/>
                  </a:cubicBezTo>
                  <a:lnTo>
                    <a:pt x="1144" y="527"/>
                  </a:lnTo>
                  <a:cubicBezTo>
                    <a:pt x="1153" y="525"/>
                    <a:pt x="1162" y="524"/>
                    <a:pt x="1171" y="522"/>
                  </a:cubicBezTo>
                  <a:lnTo>
                    <a:pt x="1171" y="522"/>
                  </a:lnTo>
                  <a:cubicBezTo>
                    <a:pt x="1174" y="521"/>
                    <a:pt x="1176" y="521"/>
                    <a:pt x="1179" y="520"/>
                  </a:cubicBezTo>
                  <a:lnTo>
                    <a:pt x="1179" y="520"/>
                  </a:lnTo>
                  <a:cubicBezTo>
                    <a:pt x="1191" y="518"/>
                    <a:pt x="1204" y="515"/>
                    <a:pt x="1216" y="512"/>
                  </a:cubicBezTo>
                  <a:lnTo>
                    <a:pt x="1216" y="512"/>
                  </a:lnTo>
                  <a:cubicBezTo>
                    <a:pt x="1219" y="511"/>
                    <a:pt x="1223" y="510"/>
                    <a:pt x="1226" y="509"/>
                  </a:cubicBezTo>
                  <a:lnTo>
                    <a:pt x="1226" y="509"/>
                  </a:lnTo>
                  <a:cubicBezTo>
                    <a:pt x="1235" y="507"/>
                    <a:pt x="1244" y="505"/>
                    <a:pt x="1253" y="502"/>
                  </a:cubicBezTo>
                  <a:lnTo>
                    <a:pt x="1253" y="502"/>
                  </a:lnTo>
                  <a:cubicBezTo>
                    <a:pt x="1257" y="501"/>
                    <a:pt x="1261" y="500"/>
                    <a:pt x="1265" y="499"/>
                  </a:cubicBezTo>
                  <a:lnTo>
                    <a:pt x="1265" y="499"/>
                  </a:lnTo>
                  <a:cubicBezTo>
                    <a:pt x="1273" y="497"/>
                    <a:pt x="1281" y="494"/>
                    <a:pt x="1289" y="492"/>
                  </a:cubicBezTo>
                  <a:lnTo>
                    <a:pt x="1289" y="492"/>
                  </a:lnTo>
                  <a:cubicBezTo>
                    <a:pt x="1292" y="491"/>
                    <a:pt x="1296" y="489"/>
                    <a:pt x="1299" y="488"/>
                  </a:cubicBezTo>
                  <a:lnTo>
                    <a:pt x="1299" y="488"/>
                  </a:lnTo>
                  <a:cubicBezTo>
                    <a:pt x="1311" y="485"/>
                    <a:pt x="1322" y="481"/>
                    <a:pt x="1334" y="477"/>
                  </a:cubicBezTo>
                  <a:lnTo>
                    <a:pt x="1446" y="542"/>
                  </a:lnTo>
                  <a:lnTo>
                    <a:pt x="1572" y="470"/>
                  </a:lnTo>
                  <a:lnTo>
                    <a:pt x="1571" y="339"/>
                  </a:lnTo>
                  <a:lnTo>
                    <a:pt x="1571" y="339"/>
                  </a:lnTo>
                  <a:cubicBezTo>
                    <a:pt x="1609" y="305"/>
                    <a:pt x="1638" y="270"/>
                    <a:pt x="1658" y="232"/>
                  </a:cubicBezTo>
                  <a:lnTo>
                    <a:pt x="1658" y="232"/>
                  </a:lnTo>
                  <a:cubicBezTo>
                    <a:pt x="1665" y="220"/>
                    <a:pt x="1671" y="207"/>
                    <a:pt x="1675" y="195"/>
                  </a:cubicBezTo>
                  <a:lnTo>
                    <a:pt x="1835" y="195"/>
                  </a:lnTo>
                  <a:lnTo>
                    <a:pt x="1837" y="0"/>
                  </a:lnTo>
                  <a:lnTo>
                    <a:pt x="1838" y="337"/>
                  </a:lnTo>
                  <a:lnTo>
                    <a:pt x="1837" y="531"/>
                  </a:lnTo>
                  <a:lnTo>
                    <a:pt x="1685" y="531"/>
                  </a:lnTo>
                  <a:lnTo>
                    <a:pt x="1685" y="741"/>
                  </a:lnTo>
                  <a:lnTo>
                    <a:pt x="1447" y="878"/>
                  </a:lnTo>
                  <a:lnTo>
                    <a:pt x="1334" y="812"/>
                  </a:lnTo>
                  <a:lnTo>
                    <a:pt x="1334" y="812"/>
                  </a:lnTo>
                  <a:cubicBezTo>
                    <a:pt x="1323" y="817"/>
                    <a:pt x="1312" y="821"/>
                    <a:pt x="1300" y="825"/>
                  </a:cubicBezTo>
                  <a:lnTo>
                    <a:pt x="1300" y="825"/>
                  </a:lnTo>
                  <a:cubicBezTo>
                    <a:pt x="1297" y="825"/>
                    <a:pt x="1294" y="827"/>
                    <a:pt x="1290" y="828"/>
                  </a:cubicBezTo>
                  <a:lnTo>
                    <a:pt x="1290" y="828"/>
                  </a:lnTo>
                  <a:cubicBezTo>
                    <a:pt x="1282" y="831"/>
                    <a:pt x="1274" y="833"/>
                    <a:pt x="1266" y="835"/>
                  </a:cubicBezTo>
                  <a:lnTo>
                    <a:pt x="1266" y="835"/>
                  </a:lnTo>
                  <a:cubicBezTo>
                    <a:pt x="1264" y="836"/>
                    <a:pt x="1262" y="837"/>
                    <a:pt x="1260" y="837"/>
                  </a:cubicBezTo>
                  <a:lnTo>
                    <a:pt x="1260" y="837"/>
                  </a:lnTo>
                  <a:cubicBezTo>
                    <a:pt x="1258" y="838"/>
                    <a:pt x="1256" y="838"/>
                    <a:pt x="1254" y="838"/>
                  </a:cubicBezTo>
                  <a:lnTo>
                    <a:pt x="1254" y="838"/>
                  </a:lnTo>
                  <a:cubicBezTo>
                    <a:pt x="1245" y="841"/>
                    <a:pt x="1236" y="844"/>
                    <a:pt x="1226" y="846"/>
                  </a:cubicBezTo>
                  <a:lnTo>
                    <a:pt x="1226" y="846"/>
                  </a:lnTo>
                  <a:cubicBezTo>
                    <a:pt x="1224" y="847"/>
                    <a:pt x="1220" y="848"/>
                    <a:pt x="1217" y="848"/>
                  </a:cubicBezTo>
                  <a:lnTo>
                    <a:pt x="1217" y="848"/>
                  </a:lnTo>
                  <a:cubicBezTo>
                    <a:pt x="1205" y="851"/>
                    <a:pt x="1193" y="854"/>
                    <a:pt x="1180" y="857"/>
                  </a:cubicBezTo>
                  <a:lnTo>
                    <a:pt x="1180" y="857"/>
                  </a:lnTo>
                  <a:lnTo>
                    <a:pt x="1179" y="857"/>
                  </a:lnTo>
                  <a:lnTo>
                    <a:pt x="1179" y="857"/>
                  </a:lnTo>
                  <a:cubicBezTo>
                    <a:pt x="1177" y="857"/>
                    <a:pt x="1174" y="858"/>
                    <a:pt x="1172" y="858"/>
                  </a:cubicBezTo>
                  <a:lnTo>
                    <a:pt x="1172" y="858"/>
                  </a:lnTo>
                  <a:cubicBezTo>
                    <a:pt x="1163" y="860"/>
                    <a:pt x="1154" y="862"/>
                    <a:pt x="1145" y="864"/>
                  </a:cubicBezTo>
                  <a:lnTo>
                    <a:pt x="1145" y="864"/>
                  </a:lnTo>
                  <a:cubicBezTo>
                    <a:pt x="1141" y="864"/>
                    <a:pt x="1136" y="865"/>
                    <a:pt x="1132" y="865"/>
                  </a:cubicBezTo>
                  <a:lnTo>
                    <a:pt x="1132" y="865"/>
                  </a:lnTo>
                  <a:cubicBezTo>
                    <a:pt x="1124" y="866"/>
                    <a:pt x="1117" y="868"/>
                    <a:pt x="1109" y="869"/>
                  </a:cubicBezTo>
                  <a:lnTo>
                    <a:pt x="1109" y="869"/>
                  </a:lnTo>
                  <a:cubicBezTo>
                    <a:pt x="1107" y="870"/>
                    <a:pt x="1104" y="870"/>
                    <a:pt x="1103" y="870"/>
                  </a:cubicBezTo>
                  <a:lnTo>
                    <a:pt x="1103" y="870"/>
                  </a:lnTo>
                  <a:cubicBezTo>
                    <a:pt x="1097" y="871"/>
                    <a:pt x="1091" y="872"/>
                    <a:pt x="1085" y="872"/>
                  </a:cubicBezTo>
                  <a:lnTo>
                    <a:pt x="1084" y="966"/>
                  </a:lnTo>
                  <a:lnTo>
                    <a:pt x="749" y="966"/>
                  </a:lnTo>
                  <a:lnTo>
                    <a:pt x="749" y="872"/>
                  </a:lnTo>
                  <a:lnTo>
                    <a:pt x="749" y="872"/>
                  </a:lnTo>
                  <a:cubicBezTo>
                    <a:pt x="738" y="871"/>
                    <a:pt x="727" y="870"/>
                    <a:pt x="717" y="868"/>
                  </a:cubicBezTo>
                  <a:lnTo>
                    <a:pt x="717" y="868"/>
                  </a:lnTo>
                  <a:cubicBezTo>
                    <a:pt x="713" y="867"/>
                    <a:pt x="710" y="866"/>
                    <a:pt x="706" y="866"/>
                  </a:cubicBezTo>
                  <a:lnTo>
                    <a:pt x="706" y="866"/>
                  </a:lnTo>
                  <a:cubicBezTo>
                    <a:pt x="700" y="865"/>
                    <a:pt x="693" y="864"/>
                    <a:pt x="686" y="863"/>
                  </a:cubicBezTo>
                  <a:lnTo>
                    <a:pt x="686" y="863"/>
                  </a:lnTo>
                  <a:cubicBezTo>
                    <a:pt x="686" y="863"/>
                    <a:pt x="686" y="863"/>
                    <a:pt x="686" y="862"/>
                  </a:cubicBezTo>
                  <a:lnTo>
                    <a:pt x="686" y="862"/>
                  </a:lnTo>
                  <a:cubicBezTo>
                    <a:pt x="674" y="861"/>
                    <a:pt x="662" y="858"/>
                    <a:pt x="651" y="856"/>
                  </a:cubicBezTo>
                  <a:lnTo>
                    <a:pt x="651" y="856"/>
                  </a:lnTo>
                  <a:cubicBezTo>
                    <a:pt x="647" y="855"/>
                    <a:pt x="645" y="854"/>
                    <a:pt x="641" y="854"/>
                  </a:cubicBezTo>
                  <a:lnTo>
                    <a:pt x="641" y="854"/>
                  </a:lnTo>
                  <a:cubicBezTo>
                    <a:pt x="633" y="852"/>
                    <a:pt x="625" y="850"/>
                    <a:pt x="617" y="848"/>
                  </a:cubicBezTo>
                  <a:lnTo>
                    <a:pt x="617" y="848"/>
                  </a:lnTo>
                  <a:cubicBezTo>
                    <a:pt x="613" y="847"/>
                    <a:pt x="609" y="846"/>
                    <a:pt x="605" y="845"/>
                  </a:cubicBezTo>
                  <a:lnTo>
                    <a:pt x="605" y="845"/>
                  </a:lnTo>
                  <a:cubicBezTo>
                    <a:pt x="597" y="843"/>
                    <a:pt x="590" y="841"/>
                    <a:pt x="583" y="840"/>
                  </a:cubicBezTo>
                  <a:lnTo>
                    <a:pt x="583" y="840"/>
                  </a:lnTo>
                  <a:cubicBezTo>
                    <a:pt x="579" y="838"/>
                    <a:pt x="575" y="837"/>
                    <a:pt x="570" y="835"/>
                  </a:cubicBezTo>
                  <a:lnTo>
                    <a:pt x="570" y="835"/>
                  </a:lnTo>
                  <a:cubicBezTo>
                    <a:pt x="564" y="834"/>
                    <a:pt x="556" y="831"/>
                    <a:pt x="550" y="830"/>
                  </a:cubicBezTo>
                  <a:lnTo>
                    <a:pt x="550" y="830"/>
                  </a:lnTo>
                  <a:cubicBezTo>
                    <a:pt x="548" y="829"/>
                    <a:pt x="545" y="828"/>
                    <a:pt x="542" y="827"/>
                  </a:cubicBezTo>
                  <a:lnTo>
                    <a:pt x="542" y="827"/>
                  </a:lnTo>
                  <a:cubicBezTo>
                    <a:pt x="541" y="827"/>
                    <a:pt x="539" y="826"/>
                    <a:pt x="538" y="825"/>
                  </a:cubicBezTo>
                  <a:lnTo>
                    <a:pt x="538" y="825"/>
                  </a:lnTo>
                  <a:cubicBezTo>
                    <a:pt x="525" y="822"/>
                    <a:pt x="513" y="817"/>
                    <a:pt x="501" y="812"/>
                  </a:cubicBezTo>
                  <a:lnTo>
                    <a:pt x="387" y="878"/>
                  </a:lnTo>
                  <a:lnTo>
                    <a:pt x="150" y="741"/>
                  </a:lnTo>
                  <a:lnTo>
                    <a:pt x="150" y="531"/>
                  </a:lnTo>
                  <a:lnTo>
                    <a:pt x="1" y="531"/>
                  </a:lnTo>
                  <a:lnTo>
                    <a:pt x="0" y="195"/>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1" name="Freeform 81">
              <a:extLst>
                <a:ext uri="{FF2B5EF4-FFF2-40B4-BE49-F238E27FC236}">
                  <a16:creationId xmlns:a16="http://schemas.microsoft.com/office/drawing/2014/main" id="{398A6635-02EC-2743-A7C8-85C8FD58D706}"/>
                </a:ext>
              </a:extLst>
            </p:cNvPr>
            <p:cNvSpPr>
              <a:spLocks noChangeArrowheads="1"/>
            </p:cNvSpPr>
            <p:nvPr/>
          </p:nvSpPr>
          <p:spPr bwMode="auto">
            <a:xfrm>
              <a:off x="14553554" y="6719747"/>
              <a:ext cx="555899" cy="734476"/>
            </a:xfrm>
            <a:custGeom>
              <a:avLst/>
              <a:gdLst>
                <a:gd name="T0" fmla="*/ 848 w 852"/>
                <a:gd name="T1" fmla="*/ 1096 h 1125"/>
                <a:gd name="T2" fmla="*/ 844 w 852"/>
                <a:gd name="T3" fmla="*/ 1079 h 1125"/>
                <a:gd name="T4" fmla="*/ 837 w 852"/>
                <a:gd name="T5" fmla="*/ 1061 h 1125"/>
                <a:gd name="T6" fmla="*/ 829 w 852"/>
                <a:gd name="T7" fmla="*/ 1043 h 1125"/>
                <a:gd name="T8" fmla="*/ 815 w 852"/>
                <a:gd name="T9" fmla="*/ 1023 h 1125"/>
                <a:gd name="T10" fmla="*/ 799 w 852"/>
                <a:gd name="T11" fmla="*/ 1004 h 1125"/>
                <a:gd name="T12" fmla="*/ 778 w 852"/>
                <a:gd name="T13" fmla="*/ 985 h 1125"/>
                <a:gd name="T14" fmla="*/ 759 w 852"/>
                <a:gd name="T15" fmla="*/ 969 h 1125"/>
                <a:gd name="T16" fmla="*/ 737 w 852"/>
                <a:gd name="T17" fmla="*/ 955 h 1125"/>
                <a:gd name="T18" fmla="*/ 702 w 852"/>
                <a:gd name="T19" fmla="*/ 936 h 1125"/>
                <a:gd name="T20" fmla="*/ 660 w 852"/>
                <a:gd name="T21" fmla="*/ 917 h 1125"/>
                <a:gd name="T22" fmla="*/ 630 w 852"/>
                <a:gd name="T23" fmla="*/ 907 h 1125"/>
                <a:gd name="T24" fmla="*/ 600 w 852"/>
                <a:gd name="T25" fmla="*/ 898 h 1125"/>
                <a:gd name="T26" fmla="*/ 571 w 852"/>
                <a:gd name="T27" fmla="*/ 892 h 1125"/>
                <a:gd name="T28" fmla="*/ 528 w 852"/>
                <a:gd name="T29" fmla="*/ 884 h 1125"/>
                <a:gd name="T30" fmla="*/ 495 w 852"/>
                <a:gd name="T31" fmla="*/ 880 h 1125"/>
                <a:gd name="T32" fmla="*/ 459 w 852"/>
                <a:gd name="T33" fmla="*/ 878 h 1125"/>
                <a:gd name="T34" fmla="*/ 429 w 852"/>
                <a:gd name="T35" fmla="*/ 877 h 1125"/>
                <a:gd name="T36" fmla="*/ 367 w 852"/>
                <a:gd name="T37" fmla="*/ 880 h 1125"/>
                <a:gd name="T38" fmla="*/ 306 w 852"/>
                <a:gd name="T39" fmla="*/ 887 h 1125"/>
                <a:gd name="T40" fmla="*/ 278 w 852"/>
                <a:gd name="T41" fmla="*/ 892 h 1125"/>
                <a:gd name="T42" fmla="*/ 244 w 852"/>
                <a:gd name="T43" fmla="*/ 901 h 1125"/>
                <a:gd name="T44" fmla="*/ 212 w 852"/>
                <a:gd name="T45" fmla="*/ 911 h 1125"/>
                <a:gd name="T46" fmla="*/ 157 w 852"/>
                <a:gd name="T47" fmla="*/ 933 h 1125"/>
                <a:gd name="T48" fmla="*/ 1 w 852"/>
                <a:gd name="T49" fmla="*/ 1124 h 1125"/>
                <a:gd name="T50" fmla="*/ 153 w 852"/>
                <a:gd name="T51" fmla="*/ 499 h 1125"/>
                <a:gd name="T52" fmla="*/ 187 w 852"/>
                <a:gd name="T53" fmla="*/ 484 h 1125"/>
                <a:gd name="T54" fmla="*/ 215 w 852"/>
                <a:gd name="T55" fmla="*/ 474 h 1125"/>
                <a:gd name="T56" fmla="*/ 242 w 852"/>
                <a:gd name="T57" fmla="*/ 465 h 1125"/>
                <a:gd name="T58" fmla="*/ 277 w 852"/>
                <a:gd name="T59" fmla="*/ 457 h 1125"/>
                <a:gd name="T60" fmla="*/ 297 w 852"/>
                <a:gd name="T61" fmla="*/ 453 h 1125"/>
                <a:gd name="T62" fmla="*/ 325 w 852"/>
                <a:gd name="T63" fmla="*/ 448 h 1125"/>
                <a:gd name="T64" fmla="*/ 408 w 852"/>
                <a:gd name="T65" fmla="*/ 442 h 1125"/>
                <a:gd name="T66" fmla="*/ 437 w 852"/>
                <a:gd name="T67" fmla="*/ 442 h 1125"/>
                <a:gd name="T68" fmla="*/ 457 w 852"/>
                <a:gd name="T69" fmla="*/ 442 h 1125"/>
                <a:gd name="T70" fmla="*/ 494 w 852"/>
                <a:gd name="T71" fmla="*/ 444 h 1125"/>
                <a:gd name="T72" fmla="*/ 523 w 852"/>
                <a:gd name="T73" fmla="*/ 448 h 1125"/>
                <a:gd name="T74" fmla="*/ 553 w 852"/>
                <a:gd name="T75" fmla="*/ 453 h 1125"/>
                <a:gd name="T76" fmla="*/ 580 w 852"/>
                <a:gd name="T77" fmla="*/ 458 h 1125"/>
                <a:gd name="T78" fmla="*/ 610 w 852"/>
                <a:gd name="T79" fmla="*/ 465 h 1125"/>
                <a:gd name="T80" fmla="*/ 634 w 852"/>
                <a:gd name="T81" fmla="*/ 473 h 1125"/>
                <a:gd name="T82" fmla="*/ 648 w 852"/>
                <a:gd name="T83" fmla="*/ 434 h 1125"/>
                <a:gd name="T84" fmla="*/ 659 w 852"/>
                <a:gd name="T85" fmla="*/ 481 h 1125"/>
                <a:gd name="T86" fmla="*/ 701 w 852"/>
                <a:gd name="T87" fmla="*/ 500 h 1125"/>
                <a:gd name="T88" fmla="*/ 732 w 852"/>
                <a:gd name="T89" fmla="*/ 516 h 1125"/>
                <a:gd name="T90" fmla="*/ 751 w 852"/>
                <a:gd name="T91" fmla="*/ 529 h 1125"/>
                <a:gd name="T92" fmla="*/ 771 w 852"/>
                <a:gd name="T93" fmla="*/ 544 h 1125"/>
                <a:gd name="T94" fmla="*/ 786 w 852"/>
                <a:gd name="T95" fmla="*/ 556 h 1125"/>
                <a:gd name="T96" fmla="*/ 800 w 852"/>
                <a:gd name="T97" fmla="*/ 571 h 1125"/>
                <a:gd name="T98" fmla="*/ 814 w 852"/>
                <a:gd name="T99" fmla="*/ 588 h 1125"/>
                <a:gd name="T100" fmla="*/ 827 w 852"/>
                <a:gd name="T101" fmla="*/ 608 h 1125"/>
                <a:gd name="T102" fmla="*/ 834 w 852"/>
                <a:gd name="T103" fmla="*/ 619 h 1125"/>
                <a:gd name="T104" fmla="*/ 840 w 852"/>
                <a:gd name="T105" fmla="*/ 634 h 1125"/>
                <a:gd name="T106" fmla="*/ 845 w 852"/>
                <a:gd name="T107" fmla="*/ 649 h 1125"/>
                <a:gd name="T108" fmla="*/ 847 w 852"/>
                <a:gd name="T109" fmla="*/ 660 h 1125"/>
                <a:gd name="T110" fmla="*/ 850 w 852"/>
                <a:gd name="T111" fmla="*/ 679 h 1125"/>
                <a:gd name="T112" fmla="*/ 851 w 852"/>
                <a:gd name="T113" fmla="*/ 1114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52" h="1125">
                  <a:moveTo>
                    <a:pt x="850" y="1108"/>
                  </a:moveTo>
                  <a:lnTo>
                    <a:pt x="850" y="1108"/>
                  </a:lnTo>
                  <a:cubicBezTo>
                    <a:pt x="850" y="1106"/>
                    <a:pt x="850" y="1104"/>
                    <a:pt x="850" y="1103"/>
                  </a:cubicBezTo>
                  <a:lnTo>
                    <a:pt x="850" y="1103"/>
                  </a:lnTo>
                  <a:cubicBezTo>
                    <a:pt x="849" y="1100"/>
                    <a:pt x="849" y="1098"/>
                    <a:pt x="848" y="1096"/>
                  </a:cubicBezTo>
                  <a:lnTo>
                    <a:pt x="848" y="1096"/>
                  </a:lnTo>
                  <a:cubicBezTo>
                    <a:pt x="848" y="1094"/>
                    <a:pt x="848" y="1092"/>
                    <a:pt x="847" y="1090"/>
                  </a:cubicBezTo>
                  <a:lnTo>
                    <a:pt x="847" y="1090"/>
                  </a:lnTo>
                  <a:cubicBezTo>
                    <a:pt x="847" y="1089"/>
                    <a:pt x="847" y="1086"/>
                    <a:pt x="846" y="1084"/>
                  </a:cubicBezTo>
                  <a:lnTo>
                    <a:pt x="846" y="1084"/>
                  </a:lnTo>
                  <a:cubicBezTo>
                    <a:pt x="846" y="1082"/>
                    <a:pt x="845" y="1080"/>
                    <a:pt x="844" y="1079"/>
                  </a:cubicBezTo>
                  <a:lnTo>
                    <a:pt x="844" y="1079"/>
                  </a:lnTo>
                  <a:cubicBezTo>
                    <a:pt x="844" y="1077"/>
                    <a:pt x="843" y="1074"/>
                    <a:pt x="842" y="1073"/>
                  </a:cubicBezTo>
                  <a:lnTo>
                    <a:pt x="842" y="1073"/>
                  </a:lnTo>
                  <a:cubicBezTo>
                    <a:pt x="842" y="1071"/>
                    <a:pt x="841" y="1069"/>
                    <a:pt x="840" y="1067"/>
                  </a:cubicBezTo>
                  <a:lnTo>
                    <a:pt x="840" y="1067"/>
                  </a:lnTo>
                  <a:cubicBezTo>
                    <a:pt x="839" y="1065"/>
                    <a:pt x="838" y="1063"/>
                    <a:pt x="837" y="1061"/>
                  </a:cubicBezTo>
                  <a:lnTo>
                    <a:pt x="837" y="1061"/>
                  </a:lnTo>
                  <a:cubicBezTo>
                    <a:pt x="837" y="1059"/>
                    <a:pt x="836" y="1057"/>
                    <a:pt x="835" y="1055"/>
                  </a:cubicBezTo>
                  <a:lnTo>
                    <a:pt x="835" y="1055"/>
                  </a:lnTo>
                  <a:cubicBezTo>
                    <a:pt x="834" y="1053"/>
                    <a:pt x="833" y="1051"/>
                    <a:pt x="832" y="1049"/>
                  </a:cubicBezTo>
                  <a:lnTo>
                    <a:pt x="832" y="1049"/>
                  </a:lnTo>
                  <a:cubicBezTo>
                    <a:pt x="831" y="1047"/>
                    <a:pt x="830" y="1046"/>
                    <a:pt x="829" y="1043"/>
                  </a:cubicBezTo>
                  <a:lnTo>
                    <a:pt x="829" y="1043"/>
                  </a:lnTo>
                  <a:cubicBezTo>
                    <a:pt x="827" y="1041"/>
                    <a:pt x="826" y="1039"/>
                    <a:pt x="825" y="1036"/>
                  </a:cubicBezTo>
                  <a:lnTo>
                    <a:pt x="825" y="1036"/>
                  </a:lnTo>
                  <a:cubicBezTo>
                    <a:pt x="823" y="1035"/>
                    <a:pt x="822" y="1033"/>
                    <a:pt x="822" y="1032"/>
                  </a:cubicBezTo>
                  <a:lnTo>
                    <a:pt x="822" y="1032"/>
                  </a:lnTo>
                  <a:cubicBezTo>
                    <a:pt x="819" y="1029"/>
                    <a:pt x="817" y="1026"/>
                    <a:pt x="815" y="1023"/>
                  </a:cubicBezTo>
                  <a:lnTo>
                    <a:pt x="815" y="1023"/>
                  </a:lnTo>
                  <a:cubicBezTo>
                    <a:pt x="815" y="1022"/>
                    <a:pt x="813" y="1021"/>
                    <a:pt x="813" y="1020"/>
                  </a:cubicBezTo>
                  <a:lnTo>
                    <a:pt x="813" y="1020"/>
                  </a:lnTo>
                  <a:cubicBezTo>
                    <a:pt x="809" y="1015"/>
                    <a:pt x="806" y="1011"/>
                    <a:pt x="802" y="1007"/>
                  </a:cubicBezTo>
                  <a:lnTo>
                    <a:pt x="802" y="1007"/>
                  </a:lnTo>
                  <a:cubicBezTo>
                    <a:pt x="800" y="1006"/>
                    <a:pt x="799" y="1005"/>
                    <a:pt x="799" y="1004"/>
                  </a:cubicBezTo>
                  <a:lnTo>
                    <a:pt x="799" y="1004"/>
                  </a:lnTo>
                  <a:cubicBezTo>
                    <a:pt x="795" y="1001"/>
                    <a:pt x="792" y="998"/>
                    <a:pt x="789" y="994"/>
                  </a:cubicBezTo>
                  <a:lnTo>
                    <a:pt x="789" y="994"/>
                  </a:lnTo>
                  <a:cubicBezTo>
                    <a:pt x="787" y="993"/>
                    <a:pt x="786" y="991"/>
                    <a:pt x="784" y="990"/>
                  </a:cubicBezTo>
                  <a:lnTo>
                    <a:pt x="784" y="990"/>
                  </a:lnTo>
                  <a:cubicBezTo>
                    <a:pt x="782" y="988"/>
                    <a:pt x="780" y="987"/>
                    <a:pt x="778" y="985"/>
                  </a:cubicBezTo>
                  <a:lnTo>
                    <a:pt x="778" y="985"/>
                  </a:lnTo>
                  <a:cubicBezTo>
                    <a:pt x="776" y="983"/>
                    <a:pt x="774" y="981"/>
                    <a:pt x="772" y="979"/>
                  </a:cubicBezTo>
                  <a:lnTo>
                    <a:pt x="772" y="979"/>
                  </a:lnTo>
                  <a:cubicBezTo>
                    <a:pt x="770" y="978"/>
                    <a:pt x="767" y="976"/>
                    <a:pt x="766" y="975"/>
                  </a:cubicBezTo>
                  <a:lnTo>
                    <a:pt x="766" y="975"/>
                  </a:lnTo>
                  <a:cubicBezTo>
                    <a:pt x="763" y="973"/>
                    <a:pt x="762" y="971"/>
                    <a:pt x="759" y="969"/>
                  </a:cubicBezTo>
                  <a:lnTo>
                    <a:pt x="759" y="969"/>
                  </a:lnTo>
                  <a:cubicBezTo>
                    <a:pt x="757" y="968"/>
                    <a:pt x="755" y="967"/>
                    <a:pt x="752" y="965"/>
                  </a:cubicBezTo>
                  <a:lnTo>
                    <a:pt x="752" y="965"/>
                  </a:lnTo>
                  <a:cubicBezTo>
                    <a:pt x="750" y="963"/>
                    <a:pt x="747" y="962"/>
                    <a:pt x="745" y="960"/>
                  </a:cubicBezTo>
                  <a:lnTo>
                    <a:pt x="745" y="960"/>
                  </a:lnTo>
                  <a:cubicBezTo>
                    <a:pt x="743" y="958"/>
                    <a:pt x="740" y="957"/>
                    <a:pt x="737" y="955"/>
                  </a:cubicBezTo>
                  <a:lnTo>
                    <a:pt x="737" y="955"/>
                  </a:lnTo>
                  <a:cubicBezTo>
                    <a:pt x="734" y="953"/>
                    <a:pt x="731" y="951"/>
                    <a:pt x="727" y="949"/>
                  </a:cubicBezTo>
                  <a:lnTo>
                    <a:pt x="727" y="949"/>
                  </a:lnTo>
                  <a:cubicBezTo>
                    <a:pt x="721" y="945"/>
                    <a:pt x="715" y="942"/>
                    <a:pt x="708" y="938"/>
                  </a:cubicBezTo>
                  <a:lnTo>
                    <a:pt x="708" y="938"/>
                  </a:lnTo>
                  <a:cubicBezTo>
                    <a:pt x="706" y="938"/>
                    <a:pt x="704" y="937"/>
                    <a:pt x="702" y="936"/>
                  </a:cubicBezTo>
                  <a:lnTo>
                    <a:pt x="702" y="936"/>
                  </a:lnTo>
                  <a:cubicBezTo>
                    <a:pt x="697" y="933"/>
                    <a:pt x="692" y="931"/>
                    <a:pt x="686" y="928"/>
                  </a:cubicBezTo>
                  <a:lnTo>
                    <a:pt x="686" y="928"/>
                  </a:lnTo>
                  <a:cubicBezTo>
                    <a:pt x="685" y="927"/>
                    <a:pt x="683" y="927"/>
                    <a:pt x="681" y="926"/>
                  </a:cubicBezTo>
                  <a:lnTo>
                    <a:pt x="681" y="926"/>
                  </a:lnTo>
                  <a:cubicBezTo>
                    <a:pt x="674" y="923"/>
                    <a:pt x="667" y="920"/>
                    <a:pt x="660" y="917"/>
                  </a:cubicBezTo>
                  <a:lnTo>
                    <a:pt x="660" y="917"/>
                  </a:lnTo>
                  <a:cubicBezTo>
                    <a:pt x="659" y="917"/>
                    <a:pt x="658" y="917"/>
                    <a:pt x="656" y="916"/>
                  </a:cubicBezTo>
                  <a:lnTo>
                    <a:pt x="656" y="916"/>
                  </a:lnTo>
                  <a:cubicBezTo>
                    <a:pt x="650" y="914"/>
                    <a:pt x="644" y="911"/>
                    <a:pt x="638" y="910"/>
                  </a:cubicBezTo>
                  <a:lnTo>
                    <a:pt x="638" y="910"/>
                  </a:lnTo>
                  <a:cubicBezTo>
                    <a:pt x="635" y="908"/>
                    <a:pt x="632" y="908"/>
                    <a:pt x="630" y="907"/>
                  </a:cubicBezTo>
                  <a:lnTo>
                    <a:pt x="630" y="907"/>
                  </a:lnTo>
                  <a:cubicBezTo>
                    <a:pt x="626" y="906"/>
                    <a:pt x="623" y="905"/>
                    <a:pt x="620" y="904"/>
                  </a:cubicBezTo>
                  <a:lnTo>
                    <a:pt x="620" y="904"/>
                  </a:lnTo>
                  <a:cubicBezTo>
                    <a:pt x="616" y="903"/>
                    <a:pt x="614" y="902"/>
                    <a:pt x="611" y="901"/>
                  </a:cubicBezTo>
                  <a:lnTo>
                    <a:pt x="611" y="901"/>
                  </a:lnTo>
                  <a:cubicBezTo>
                    <a:pt x="607" y="900"/>
                    <a:pt x="604" y="899"/>
                    <a:pt x="600" y="898"/>
                  </a:cubicBezTo>
                  <a:lnTo>
                    <a:pt x="600" y="898"/>
                  </a:lnTo>
                  <a:cubicBezTo>
                    <a:pt x="597" y="898"/>
                    <a:pt x="594" y="897"/>
                    <a:pt x="591" y="896"/>
                  </a:cubicBezTo>
                  <a:lnTo>
                    <a:pt x="591" y="896"/>
                  </a:lnTo>
                  <a:cubicBezTo>
                    <a:pt x="588" y="895"/>
                    <a:pt x="584" y="894"/>
                    <a:pt x="581" y="894"/>
                  </a:cubicBezTo>
                  <a:lnTo>
                    <a:pt x="581" y="894"/>
                  </a:lnTo>
                  <a:cubicBezTo>
                    <a:pt x="578" y="893"/>
                    <a:pt x="575" y="892"/>
                    <a:pt x="571" y="892"/>
                  </a:cubicBezTo>
                  <a:lnTo>
                    <a:pt x="571" y="892"/>
                  </a:lnTo>
                  <a:cubicBezTo>
                    <a:pt x="568" y="891"/>
                    <a:pt x="564" y="890"/>
                    <a:pt x="560" y="890"/>
                  </a:cubicBezTo>
                  <a:lnTo>
                    <a:pt x="560" y="890"/>
                  </a:lnTo>
                  <a:cubicBezTo>
                    <a:pt x="558" y="889"/>
                    <a:pt x="555" y="888"/>
                    <a:pt x="552" y="888"/>
                  </a:cubicBezTo>
                  <a:lnTo>
                    <a:pt x="552" y="888"/>
                  </a:lnTo>
                  <a:cubicBezTo>
                    <a:pt x="544" y="887"/>
                    <a:pt x="536" y="886"/>
                    <a:pt x="528" y="884"/>
                  </a:cubicBezTo>
                  <a:lnTo>
                    <a:pt x="528" y="884"/>
                  </a:lnTo>
                  <a:cubicBezTo>
                    <a:pt x="527" y="884"/>
                    <a:pt x="525" y="884"/>
                    <a:pt x="524" y="884"/>
                  </a:cubicBezTo>
                  <a:lnTo>
                    <a:pt x="524" y="884"/>
                  </a:lnTo>
                  <a:cubicBezTo>
                    <a:pt x="517" y="882"/>
                    <a:pt x="510" y="882"/>
                    <a:pt x="503" y="881"/>
                  </a:cubicBezTo>
                  <a:lnTo>
                    <a:pt x="503" y="881"/>
                  </a:lnTo>
                  <a:cubicBezTo>
                    <a:pt x="500" y="881"/>
                    <a:pt x="498" y="881"/>
                    <a:pt x="495" y="880"/>
                  </a:cubicBezTo>
                  <a:lnTo>
                    <a:pt x="495" y="880"/>
                  </a:lnTo>
                  <a:cubicBezTo>
                    <a:pt x="490" y="880"/>
                    <a:pt x="486" y="880"/>
                    <a:pt x="481" y="879"/>
                  </a:cubicBezTo>
                  <a:lnTo>
                    <a:pt x="481" y="879"/>
                  </a:lnTo>
                  <a:cubicBezTo>
                    <a:pt x="479" y="879"/>
                    <a:pt x="476" y="879"/>
                    <a:pt x="473" y="878"/>
                  </a:cubicBezTo>
                  <a:lnTo>
                    <a:pt x="473" y="878"/>
                  </a:lnTo>
                  <a:cubicBezTo>
                    <a:pt x="468" y="878"/>
                    <a:pt x="463" y="878"/>
                    <a:pt x="459" y="878"/>
                  </a:cubicBezTo>
                  <a:lnTo>
                    <a:pt x="459" y="878"/>
                  </a:lnTo>
                  <a:cubicBezTo>
                    <a:pt x="456" y="878"/>
                    <a:pt x="453" y="878"/>
                    <a:pt x="450" y="877"/>
                  </a:cubicBezTo>
                  <a:lnTo>
                    <a:pt x="450" y="877"/>
                  </a:lnTo>
                  <a:cubicBezTo>
                    <a:pt x="446" y="877"/>
                    <a:pt x="442" y="877"/>
                    <a:pt x="438" y="877"/>
                  </a:cubicBezTo>
                  <a:lnTo>
                    <a:pt x="438" y="877"/>
                  </a:lnTo>
                  <a:cubicBezTo>
                    <a:pt x="435" y="877"/>
                    <a:pt x="432" y="877"/>
                    <a:pt x="429" y="877"/>
                  </a:cubicBezTo>
                  <a:lnTo>
                    <a:pt x="429" y="877"/>
                  </a:lnTo>
                  <a:cubicBezTo>
                    <a:pt x="425" y="877"/>
                    <a:pt x="420" y="877"/>
                    <a:pt x="416" y="877"/>
                  </a:cubicBezTo>
                  <a:lnTo>
                    <a:pt x="409" y="877"/>
                  </a:lnTo>
                  <a:lnTo>
                    <a:pt x="409" y="877"/>
                  </a:lnTo>
                  <a:cubicBezTo>
                    <a:pt x="395" y="878"/>
                    <a:pt x="382" y="878"/>
                    <a:pt x="368" y="880"/>
                  </a:cubicBezTo>
                  <a:lnTo>
                    <a:pt x="368" y="880"/>
                  </a:lnTo>
                  <a:cubicBezTo>
                    <a:pt x="368" y="880"/>
                    <a:pt x="368" y="880"/>
                    <a:pt x="367" y="880"/>
                  </a:cubicBezTo>
                  <a:lnTo>
                    <a:pt x="367" y="880"/>
                  </a:lnTo>
                  <a:cubicBezTo>
                    <a:pt x="353" y="881"/>
                    <a:pt x="340" y="882"/>
                    <a:pt x="327" y="884"/>
                  </a:cubicBezTo>
                  <a:lnTo>
                    <a:pt x="327" y="884"/>
                  </a:lnTo>
                  <a:cubicBezTo>
                    <a:pt x="325" y="884"/>
                    <a:pt x="324" y="884"/>
                    <a:pt x="323" y="885"/>
                  </a:cubicBezTo>
                  <a:lnTo>
                    <a:pt x="323" y="885"/>
                  </a:lnTo>
                  <a:cubicBezTo>
                    <a:pt x="317" y="886"/>
                    <a:pt x="311" y="887"/>
                    <a:pt x="306" y="887"/>
                  </a:cubicBezTo>
                  <a:lnTo>
                    <a:pt x="306" y="887"/>
                  </a:lnTo>
                  <a:cubicBezTo>
                    <a:pt x="303" y="888"/>
                    <a:pt x="301" y="888"/>
                    <a:pt x="298" y="888"/>
                  </a:cubicBezTo>
                  <a:lnTo>
                    <a:pt x="298" y="888"/>
                  </a:lnTo>
                  <a:cubicBezTo>
                    <a:pt x="294" y="890"/>
                    <a:pt x="289" y="890"/>
                    <a:pt x="285" y="891"/>
                  </a:cubicBezTo>
                  <a:lnTo>
                    <a:pt x="285" y="891"/>
                  </a:lnTo>
                  <a:cubicBezTo>
                    <a:pt x="283" y="892"/>
                    <a:pt x="281" y="892"/>
                    <a:pt x="278" y="892"/>
                  </a:cubicBezTo>
                  <a:lnTo>
                    <a:pt x="278" y="892"/>
                  </a:lnTo>
                  <a:cubicBezTo>
                    <a:pt x="274" y="894"/>
                    <a:pt x="269" y="895"/>
                    <a:pt x="264" y="896"/>
                  </a:cubicBezTo>
                  <a:lnTo>
                    <a:pt x="264" y="896"/>
                  </a:lnTo>
                  <a:cubicBezTo>
                    <a:pt x="262" y="897"/>
                    <a:pt x="259" y="897"/>
                    <a:pt x="257" y="898"/>
                  </a:cubicBezTo>
                  <a:lnTo>
                    <a:pt x="257" y="898"/>
                  </a:lnTo>
                  <a:cubicBezTo>
                    <a:pt x="252" y="899"/>
                    <a:pt x="248" y="900"/>
                    <a:pt x="244" y="901"/>
                  </a:cubicBezTo>
                  <a:lnTo>
                    <a:pt x="244" y="901"/>
                  </a:lnTo>
                  <a:cubicBezTo>
                    <a:pt x="241" y="902"/>
                    <a:pt x="239" y="902"/>
                    <a:pt x="236" y="904"/>
                  </a:cubicBezTo>
                  <a:lnTo>
                    <a:pt x="236" y="904"/>
                  </a:lnTo>
                  <a:cubicBezTo>
                    <a:pt x="229" y="905"/>
                    <a:pt x="222" y="908"/>
                    <a:pt x="216" y="910"/>
                  </a:cubicBezTo>
                  <a:lnTo>
                    <a:pt x="216" y="910"/>
                  </a:lnTo>
                  <a:cubicBezTo>
                    <a:pt x="215" y="910"/>
                    <a:pt x="214" y="911"/>
                    <a:pt x="212" y="911"/>
                  </a:cubicBezTo>
                  <a:lnTo>
                    <a:pt x="212" y="911"/>
                  </a:lnTo>
                  <a:cubicBezTo>
                    <a:pt x="205" y="914"/>
                    <a:pt x="197" y="916"/>
                    <a:pt x="190" y="919"/>
                  </a:cubicBezTo>
                  <a:lnTo>
                    <a:pt x="190" y="919"/>
                  </a:lnTo>
                  <a:cubicBezTo>
                    <a:pt x="188" y="920"/>
                    <a:pt x="187" y="920"/>
                    <a:pt x="186" y="921"/>
                  </a:cubicBezTo>
                  <a:lnTo>
                    <a:pt x="186" y="921"/>
                  </a:lnTo>
                  <a:cubicBezTo>
                    <a:pt x="176" y="925"/>
                    <a:pt x="167" y="929"/>
                    <a:pt x="157" y="933"/>
                  </a:cubicBezTo>
                  <a:lnTo>
                    <a:pt x="157" y="933"/>
                  </a:lnTo>
                  <a:cubicBezTo>
                    <a:pt x="157" y="934"/>
                    <a:pt x="156" y="934"/>
                    <a:pt x="154" y="934"/>
                  </a:cubicBezTo>
                  <a:lnTo>
                    <a:pt x="154" y="934"/>
                  </a:lnTo>
                  <a:cubicBezTo>
                    <a:pt x="145" y="939"/>
                    <a:pt x="136" y="944"/>
                    <a:pt x="127" y="949"/>
                  </a:cubicBezTo>
                  <a:lnTo>
                    <a:pt x="127" y="949"/>
                  </a:lnTo>
                  <a:cubicBezTo>
                    <a:pt x="43" y="998"/>
                    <a:pt x="1" y="1061"/>
                    <a:pt x="1" y="1124"/>
                  </a:cubicBezTo>
                  <a:lnTo>
                    <a:pt x="0" y="689"/>
                  </a:lnTo>
                  <a:lnTo>
                    <a:pt x="0" y="689"/>
                  </a:lnTo>
                  <a:cubicBezTo>
                    <a:pt x="0" y="625"/>
                    <a:pt x="42" y="562"/>
                    <a:pt x="126" y="513"/>
                  </a:cubicBezTo>
                  <a:lnTo>
                    <a:pt x="126" y="513"/>
                  </a:lnTo>
                  <a:cubicBezTo>
                    <a:pt x="135" y="508"/>
                    <a:pt x="144" y="504"/>
                    <a:pt x="153" y="499"/>
                  </a:cubicBezTo>
                  <a:lnTo>
                    <a:pt x="153" y="499"/>
                  </a:lnTo>
                  <a:cubicBezTo>
                    <a:pt x="154" y="498"/>
                    <a:pt x="155" y="498"/>
                    <a:pt x="156" y="497"/>
                  </a:cubicBezTo>
                  <a:lnTo>
                    <a:pt x="156" y="497"/>
                  </a:lnTo>
                  <a:cubicBezTo>
                    <a:pt x="166" y="493"/>
                    <a:pt x="175" y="489"/>
                    <a:pt x="184" y="485"/>
                  </a:cubicBezTo>
                  <a:lnTo>
                    <a:pt x="184" y="485"/>
                  </a:lnTo>
                  <a:cubicBezTo>
                    <a:pt x="185" y="485"/>
                    <a:pt x="186" y="484"/>
                    <a:pt x="187" y="484"/>
                  </a:cubicBezTo>
                  <a:lnTo>
                    <a:pt x="187" y="484"/>
                  </a:lnTo>
                  <a:cubicBezTo>
                    <a:pt x="187" y="484"/>
                    <a:pt x="188" y="484"/>
                    <a:pt x="189" y="483"/>
                  </a:cubicBezTo>
                  <a:lnTo>
                    <a:pt x="189" y="483"/>
                  </a:lnTo>
                  <a:cubicBezTo>
                    <a:pt x="196" y="480"/>
                    <a:pt x="204" y="478"/>
                    <a:pt x="211" y="475"/>
                  </a:cubicBezTo>
                  <a:lnTo>
                    <a:pt x="211" y="475"/>
                  </a:lnTo>
                  <a:cubicBezTo>
                    <a:pt x="212" y="474"/>
                    <a:pt x="214" y="474"/>
                    <a:pt x="215" y="474"/>
                  </a:cubicBezTo>
                  <a:lnTo>
                    <a:pt x="215" y="474"/>
                  </a:lnTo>
                  <a:cubicBezTo>
                    <a:pt x="221" y="471"/>
                    <a:pt x="228" y="470"/>
                    <a:pt x="235" y="468"/>
                  </a:cubicBezTo>
                  <a:lnTo>
                    <a:pt x="235" y="468"/>
                  </a:lnTo>
                  <a:cubicBezTo>
                    <a:pt x="236" y="467"/>
                    <a:pt x="237" y="467"/>
                    <a:pt x="238" y="467"/>
                  </a:cubicBezTo>
                  <a:lnTo>
                    <a:pt x="238" y="467"/>
                  </a:lnTo>
                  <a:cubicBezTo>
                    <a:pt x="239" y="466"/>
                    <a:pt x="241" y="466"/>
                    <a:pt x="242" y="465"/>
                  </a:cubicBezTo>
                  <a:lnTo>
                    <a:pt x="242" y="465"/>
                  </a:lnTo>
                  <a:cubicBezTo>
                    <a:pt x="247" y="464"/>
                    <a:pt x="251" y="463"/>
                    <a:pt x="255" y="462"/>
                  </a:cubicBezTo>
                  <a:lnTo>
                    <a:pt x="255" y="462"/>
                  </a:lnTo>
                  <a:cubicBezTo>
                    <a:pt x="258" y="462"/>
                    <a:pt x="261" y="461"/>
                    <a:pt x="263" y="460"/>
                  </a:cubicBezTo>
                  <a:lnTo>
                    <a:pt x="263" y="460"/>
                  </a:lnTo>
                  <a:cubicBezTo>
                    <a:pt x="268" y="459"/>
                    <a:pt x="272" y="458"/>
                    <a:pt x="277" y="457"/>
                  </a:cubicBezTo>
                  <a:lnTo>
                    <a:pt x="277" y="457"/>
                  </a:lnTo>
                  <a:cubicBezTo>
                    <a:pt x="279" y="457"/>
                    <a:pt x="281" y="456"/>
                    <a:pt x="282" y="455"/>
                  </a:cubicBezTo>
                  <a:lnTo>
                    <a:pt x="282" y="455"/>
                  </a:lnTo>
                  <a:cubicBezTo>
                    <a:pt x="283" y="455"/>
                    <a:pt x="284" y="455"/>
                    <a:pt x="284" y="455"/>
                  </a:cubicBezTo>
                  <a:lnTo>
                    <a:pt x="284" y="455"/>
                  </a:lnTo>
                  <a:cubicBezTo>
                    <a:pt x="288" y="454"/>
                    <a:pt x="293" y="454"/>
                    <a:pt x="297" y="453"/>
                  </a:cubicBezTo>
                  <a:lnTo>
                    <a:pt x="297" y="453"/>
                  </a:lnTo>
                  <a:cubicBezTo>
                    <a:pt x="299" y="453"/>
                    <a:pt x="302" y="452"/>
                    <a:pt x="305" y="452"/>
                  </a:cubicBezTo>
                  <a:lnTo>
                    <a:pt x="305" y="452"/>
                  </a:lnTo>
                  <a:cubicBezTo>
                    <a:pt x="310" y="451"/>
                    <a:pt x="316" y="450"/>
                    <a:pt x="322" y="449"/>
                  </a:cubicBezTo>
                  <a:lnTo>
                    <a:pt x="322" y="449"/>
                  </a:lnTo>
                  <a:cubicBezTo>
                    <a:pt x="323" y="449"/>
                    <a:pt x="323" y="448"/>
                    <a:pt x="325" y="448"/>
                  </a:cubicBezTo>
                  <a:lnTo>
                    <a:pt x="325" y="448"/>
                  </a:lnTo>
                  <a:lnTo>
                    <a:pt x="325" y="448"/>
                  </a:lnTo>
                  <a:cubicBezTo>
                    <a:pt x="338" y="446"/>
                    <a:pt x="352" y="445"/>
                    <a:pt x="366" y="444"/>
                  </a:cubicBezTo>
                  <a:lnTo>
                    <a:pt x="366" y="444"/>
                  </a:lnTo>
                  <a:lnTo>
                    <a:pt x="367" y="444"/>
                  </a:lnTo>
                  <a:lnTo>
                    <a:pt x="367" y="444"/>
                  </a:lnTo>
                  <a:cubicBezTo>
                    <a:pt x="380" y="443"/>
                    <a:pt x="394" y="442"/>
                    <a:pt x="408" y="442"/>
                  </a:cubicBezTo>
                  <a:lnTo>
                    <a:pt x="408" y="442"/>
                  </a:lnTo>
                  <a:lnTo>
                    <a:pt x="408" y="442"/>
                  </a:lnTo>
                  <a:lnTo>
                    <a:pt x="408" y="442"/>
                  </a:lnTo>
                  <a:cubicBezTo>
                    <a:pt x="410" y="442"/>
                    <a:pt x="413" y="442"/>
                    <a:pt x="414" y="442"/>
                  </a:cubicBezTo>
                  <a:lnTo>
                    <a:pt x="428" y="442"/>
                  </a:lnTo>
                  <a:lnTo>
                    <a:pt x="437" y="442"/>
                  </a:lnTo>
                  <a:lnTo>
                    <a:pt x="437" y="442"/>
                  </a:lnTo>
                  <a:cubicBezTo>
                    <a:pt x="441" y="442"/>
                    <a:pt x="445" y="442"/>
                    <a:pt x="449" y="442"/>
                  </a:cubicBezTo>
                  <a:lnTo>
                    <a:pt x="451" y="442"/>
                  </a:lnTo>
                  <a:lnTo>
                    <a:pt x="451" y="442"/>
                  </a:lnTo>
                  <a:cubicBezTo>
                    <a:pt x="453" y="442"/>
                    <a:pt x="456" y="442"/>
                    <a:pt x="457" y="442"/>
                  </a:cubicBezTo>
                  <a:lnTo>
                    <a:pt x="457" y="442"/>
                  </a:lnTo>
                  <a:cubicBezTo>
                    <a:pt x="462" y="442"/>
                    <a:pt x="467" y="443"/>
                    <a:pt x="471" y="443"/>
                  </a:cubicBezTo>
                  <a:lnTo>
                    <a:pt x="471" y="443"/>
                  </a:lnTo>
                  <a:cubicBezTo>
                    <a:pt x="474" y="443"/>
                    <a:pt x="477" y="443"/>
                    <a:pt x="480" y="443"/>
                  </a:cubicBezTo>
                  <a:lnTo>
                    <a:pt x="480" y="443"/>
                  </a:lnTo>
                  <a:cubicBezTo>
                    <a:pt x="485" y="444"/>
                    <a:pt x="489" y="444"/>
                    <a:pt x="494" y="444"/>
                  </a:cubicBezTo>
                  <a:lnTo>
                    <a:pt x="494" y="444"/>
                  </a:lnTo>
                  <a:cubicBezTo>
                    <a:pt x="496" y="444"/>
                    <a:pt x="497" y="445"/>
                    <a:pt x="499" y="445"/>
                  </a:cubicBezTo>
                  <a:lnTo>
                    <a:pt x="499" y="445"/>
                  </a:lnTo>
                  <a:cubicBezTo>
                    <a:pt x="500" y="445"/>
                    <a:pt x="501" y="445"/>
                    <a:pt x="502" y="445"/>
                  </a:cubicBezTo>
                  <a:lnTo>
                    <a:pt x="502" y="445"/>
                  </a:lnTo>
                  <a:cubicBezTo>
                    <a:pt x="509" y="446"/>
                    <a:pt x="516" y="447"/>
                    <a:pt x="523" y="448"/>
                  </a:cubicBezTo>
                  <a:lnTo>
                    <a:pt x="523" y="448"/>
                  </a:lnTo>
                  <a:cubicBezTo>
                    <a:pt x="524" y="448"/>
                    <a:pt x="525" y="448"/>
                    <a:pt x="527" y="448"/>
                  </a:cubicBezTo>
                  <a:lnTo>
                    <a:pt x="527" y="448"/>
                  </a:lnTo>
                  <a:cubicBezTo>
                    <a:pt x="535" y="449"/>
                    <a:pt x="543" y="451"/>
                    <a:pt x="551" y="452"/>
                  </a:cubicBezTo>
                  <a:lnTo>
                    <a:pt x="551" y="452"/>
                  </a:lnTo>
                  <a:cubicBezTo>
                    <a:pt x="551" y="452"/>
                    <a:pt x="552" y="452"/>
                    <a:pt x="553" y="453"/>
                  </a:cubicBezTo>
                  <a:lnTo>
                    <a:pt x="553" y="453"/>
                  </a:lnTo>
                  <a:cubicBezTo>
                    <a:pt x="555" y="453"/>
                    <a:pt x="557" y="453"/>
                    <a:pt x="559" y="454"/>
                  </a:cubicBezTo>
                  <a:lnTo>
                    <a:pt x="559" y="454"/>
                  </a:lnTo>
                  <a:cubicBezTo>
                    <a:pt x="563" y="454"/>
                    <a:pt x="567" y="455"/>
                    <a:pt x="570" y="455"/>
                  </a:cubicBezTo>
                  <a:lnTo>
                    <a:pt x="570" y="455"/>
                  </a:lnTo>
                  <a:cubicBezTo>
                    <a:pt x="573" y="457"/>
                    <a:pt x="577" y="457"/>
                    <a:pt x="580" y="458"/>
                  </a:cubicBezTo>
                  <a:lnTo>
                    <a:pt x="580" y="458"/>
                  </a:lnTo>
                  <a:cubicBezTo>
                    <a:pt x="583" y="458"/>
                    <a:pt x="587" y="460"/>
                    <a:pt x="590" y="460"/>
                  </a:cubicBezTo>
                  <a:lnTo>
                    <a:pt x="590" y="460"/>
                  </a:lnTo>
                  <a:cubicBezTo>
                    <a:pt x="593" y="461"/>
                    <a:pt x="596" y="462"/>
                    <a:pt x="599" y="463"/>
                  </a:cubicBezTo>
                  <a:lnTo>
                    <a:pt x="599" y="463"/>
                  </a:lnTo>
                  <a:cubicBezTo>
                    <a:pt x="602" y="464"/>
                    <a:pt x="606" y="464"/>
                    <a:pt x="610" y="465"/>
                  </a:cubicBezTo>
                  <a:lnTo>
                    <a:pt x="610" y="465"/>
                  </a:lnTo>
                  <a:cubicBezTo>
                    <a:pt x="612" y="466"/>
                    <a:pt x="615" y="467"/>
                    <a:pt x="618" y="468"/>
                  </a:cubicBezTo>
                  <a:lnTo>
                    <a:pt x="618" y="468"/>
                  </a:lnTo>
                  <a:cubicBezTo>
                    <a:pt x="622" y="469"/>
                    <a:pt x="625" y="470"/>
                    <a:pt x="629" y="471"/>
                  </a:cubicBezTo>
                  <a:lnTo>
                    <a:pt x="629" y="471"/>
                  </a:lnTo>
                  <a:cubicBezTo>
                    <a:pt x="630" y="471"/>
                    <a:pt x="632" y="472"/>
                    <a:pt x="634" y="473"/>
                  </a:cubicBezTo>
                  <a:lnTo>
                    <a:pt x="634" y="473"/>
                  </a:lnTo>
                  <a:cubicBezTo>
                    <a:pt x="634" y="473"/>
                    <a:pt x="635" y="473"/>
                    <a:pt x="636" y="474"/>
                  </a:cubicBezTo>
                  <a:lnTo>
                    <a:pt x="636" y="474"/>
                  </a:lnTo>
                  <a:cubicBezTo>
                    <a:pt x="640" y="474"/>
                    <a:pt x="644" y="476"/>
                    <a:pt x="646" y="477"/>
                  </a:cubicBezTo>
                  <a:lnTo>
                    <a:pt x="646" y="120"/>
                  </a:lnTo>
                  <a:lnTo>
                    <a:pt x="646" y="0"/>
                  </a:lnTo>
                  <a:lnTo>
                    <a:pt x="648" y="434"/>
                  </a:lnTo>
                  <a:lnTo>
                    <a:pt x="648" y="477"/>
                  </a:lnTo>
                  <a:lnTo>
                    <a:pt x="648" y="477"/>
                  </a:lnTo>
                  <a:cubicBezTo>
                    <a:pt x="650" y="478"/>
                    <a:pt x="652" y="479"/>
                    <a:pt x="655" y="480"/>
                  </a:cubicBezTo>
                  <a:lnTo>
                    <a:pt x="655" y="480"/>
                  </a:lnTo>
                  <a:cubicBezTo>
                    <a:pt x="656" y="481"/>
                    <a:pt x="658" y="481"/>
                    <a:pt x="659" y="481"/>
                  </a:cubicBezTo>
                  <a:lnTo>
                    <a:pt x="659" y="481"/>
                  </a:lnTo>
                  <a:cubicBezTo>
                    <a:pt x="666" y="484"/>
                    <a:pt x="673" y="487"/>
                    <a:pt x="680" y="490"/>
                  </a:cubicBezTo>
                  <a:lnTo>
                    <a:pt x="680" y="490"/>
                  </a:lnTo>
                  <a:cubicBezTo>
                    <a:pt x="682" y="491"/>
                    <a:pt x="684" y="492"/>
                    <a:pt x="685" y="493"/>
                  </a:cubicBezTo>
                  <a:lnTo>
                    <a:pt x="685" y="493"/>
                  </a:lnTo>
                  <a:cubicBezTo>
                    <a:pt x="691" y="495"/>
                    <a:pt x="696" y="497"/>
                    <a:pt x="701" y="500"/>
                  </a:cubicBezTo>
                  <a:lnTo>
                    <a:pt x="701" y="500"/>
                  </a:lnTo>
                  <a:cubicBezTo>
                    <a:pt x="703" y="501"/>
                    <a:pt x="705" y="502"/>
                    <a:pt x="707" y="503"/>
                  </a:cubicBezTo>
                  <a:lnTo>
                    <a:pt x="707" y="503"/>
                  </a:lnTo>
                  <a:cubicBezTo>
                    <a:pt x="713" y="506"/>
                    <a:pt x="720" y="510"/>
                    <a:pt x="726" y="513"/>
                  </a:cubicBezTo>
                  <a:lnTo>
                    <a:pt x="726" y="513"/>
                  </a:lnTo>
                  <a:cubicBezTo>
                    <a:pt x="728" y="514"/>
                    <a:pt x="730" y="515"/>
                    <a:pt x="732" y="516"/>
                  </a:cubicBezTo>
                  <a:lnTo>
                    <a:pt x="732" y="516"/>
                  </a:lnTo>
                  <a:cubicBezTo>
                    <a:pt x="733" y="517"/>
                    <a:pt x="735" y="518"/>
                    <a:pt x="736" y="520"/>
                  </a:cubicBezTo>
                  <a:lnTo>
                    <a:pt x="736" y="520"/>
                  </a:lnTo>
                  <a:cubicBezTo>
                    <a:pt x="739" y="521"/>
                    <a:pt x="742" y="523"/>
                    <a:pt x="744" y="524"/>
                  </a:cubicBezTo>
                  <a:lnTo>
                    <a:pt x="744" y="524"/>
                  </a:lnTo>
                  <a:cubicBezTo>
                    <a:pt x="746" y="526"/>
                    <a:pt x="749" y="527"/>
                    <a:pt x="751" y="529"/>
                  </a:cubicBezTo>
                  <a:lnTo>
                    <a:pt x="751" y="529"/>
                  </a:lnTo>
                  <a:cubicBezTo>
                    <a:pt x="753" y="531"/>
                    <a:pt x="756" y="533"/>
                    <a:pt x="758" y="534"/>
                  </a:cubicBezTo>
                  <a:lnTo>
                    <a:pt x="758" y="534"/>
                  </a:lnTo>
                  <a:cubicBezTo>
                    <a:pt x="760" y="535"/>
                    <a:pt x="762" y="537"/>
                    <a:pt x="765" y="539"/>
                  </a:cubicBezTo>
                  <a:lnTo>
                    <a:pt x="765" y="539"/>
                  </a:lnTo>
                  <a:cubicBezTo>
                    <a:pt x="766" y="541"/>
                    <a:pt x="769" y="542"/>
                    <a:pt x="771" y="544"/>
                  </a:cubicBezTo>
                  <a:lnTo>
                    <a:pt x="771" y="544"/>
                  </a:lnTo>
                  <a:cubicBezTo>
                    <a:pt x="773" y="545"/>
                    <a:pt x="775" y="547"/>
                    <a:pt x="777" y="549"/>
                  </a:cubicBezTo>
                  <a:lnTo>
                    <a:pt x="777" y="549"/>
                  </a:lnTo>
                  <a:cubicBezTo>
                    <a:pt x="779" y="551"/>
                    <a:pt x="781" y="553"/>
                    <a:pt x="783" y="554"/>
                  </a:cubicBezTo>
                  <a:lnTo>
                    <a:pt x="783" y="554"/>
                  </a:lnTo>
                  <a:cubicBezTo>
                    <a:pt x="784" y="555"/>
                    <a:pt x="785" y="555"/>
                    <a:pt x="786" y="556"/>
                  </a:cubicBezTo>
                  <a:lnTo>
                    <a:pt x="786" y="556"/>
                  </a:lnTo>
                  <a:cubicBezTo>
                    <a:pt x="786" y="557"/>
                    <a:pt x="787" y="558"/>
                    <a:pt x="787" y="558"/>
                  </a:cubicBezTo>
                  <a:lnTo>
                    <a:pt x="787" y="558"/>
                  </a:lnTo>
                  <a:cubicBezTo>
                    <a:pt x="791" y="561"/>
                    <a:pt x="794" y="565"/>
                    <a:pt x="797" y="568"/>
                  </a:cubicBezTo>
                  <a:lnTo>
                    <a:pt x="797" y="568"/>
                  </a:lnTo>
                  <a:cubicBezTo>
                    <a:pt x="798" y="569"/>
                    <a:pt x="799" y="570"/>
                    <a:pt x="800" y="571"/>
                  </a:cubicBezTo>
                  <a:lnTo>
                    <a:pt x="800" y="571"/>
                  </a:lnTo>
                  <a:cubicBezTo>
                    <a:pt x="805" y="575"/>
                    <a:pt x="808" y="580"/>
                    <a:pt x="812" y="584"/>
                  </a:cubicBezTo>
                  <a:lnTo>
                    <a:pt x="812" y="584"/>
                  </a:lnTo>
                  <a:cubicBezTo>
                    <a:pt x="812" y="584"/>
                    <a:pt x="812" y="584"/>
                    <a:pt x="812" y="585"/>
                  </a:cubicBezTo>
                  <a:lnTo>
                    <a:pt x="812" y="585"/>
                  </a:lnTo>
                  <a:cubicBezTo>
                    <a:pt x="813" y="586"/>
                    <a:pt x="813" y="586"/>
                    <a:pt x="814" y="588"/>
                  </a:cubicBezTo>
                  <a:lnTo>
                    <a:pt x="814" y="588"/>
                  </a:lnTo>
                  <a:cubicBezTo>
                    <a:pt x="816" y="591"/>
                    <a:pt x="818" y="593"/>
                    <a:pt x="820" y="596"/>
                  </a:cubicBezTo>
                  <a:lnTo>
                    <a:pt x="820" y="596"/>
                  </a:lnTo>
                  <a:cubicBezTo>
                    <a:pt x="821" y="598"/>
                    <a:pt x="822" y="599"/>
                    <a:pt x="823" y="601"/>
                  </a:cubicBezTo>
                  <a:lnTo>
                    <a:pt x="823" y="601"/>
                  </a:lnTo>
                  <a:cubicBezTo>
                    <a:pt x="825" y="603"/>
                    <a:pt x="826" y="605"/>
                    <a:pt x="827" y="608"/>
                  </a:cubicBezTo>
                  <a:lnTo>
                    <a:pt x="827" y="608"/>
                  </a:lnTo>
                  <a:cubicBezTo>
                    <a:pt x="828" y="609"/>
                    <a:pt x="828" y="609"/>
                    <a:pt x="829" y="610"/>
                  </a:cubicBezTo>
                  <a:lnTo>
                    <a:pt x="829" y="610"/>
                  </a:lnTo>
                  <a:cubicBezTo>
                    <a:pt x="830" y="611"/>
                    <a:pt x="830" y="612"/>
                    <a:pt x="830" y="613"/>
                  </a:cubicBezTo>
                  <a:lnTo>
                    <a:pt x="830" y="613"/>
                  </a:lnTo>
                  <a:cubicBezTo>
                    <a:pt x="832" y="615"/>
                    <a:pt x="833" y="618"/>
                    <a:pt x="834" y="619"/>
                  </a:cubicBezTo>
                  <a:lnTo>
                    <a:pt x="834" y="619"/>
                  </a:lnTo>
                  <a:cubicBezTo>
                    <a:pt x="835" y="621"/>
                    <a:pt x="836" y="623"/>
                    <a:pt x="836" y="625"/>
                  </a:cubicBezTo>
                  <a:lnTo>
                    <a:pt x="836" y="625"/>
                  </a:lnTo>
                  <a:cubicBezTo>
                    <a:pt x="837" y="627"/>
                    <a:pt x="838" y="629"/>
                    <a:pt x="839" y="631"/>
                  </a:cubicBezTo>
                  <a:lnTo>
                    <a:pt x="839" y="631"/>
                  </a:lnTo>
                  <a:cubicBezTo>
                    <a:pt x="839" y="632"/>
                    <a:pt x="840" y="634"/>
                    <a:pt x="840" y="634"/>
                  </a:cubicBezTo>
                  <a:lnTo>
                    <a:pt x="840" y="634"/>
                  </a:lnTo>
                  <a:cubicBezTo>
                    <a:pt x="840" y="635"/>
                    <a:pt x="841" y="636"/>
                    <a:pt x="841" y="637"/>
                  </a:cubicBezTo>
                  <a:lnTo>
                    <a:pt x="841" y="637"/>
                  </a:lnTo>
                  <a:cubicBezTo>
                    <a:pt x="842" y="639"/>
                    <a:pt x="843" y="641"/>
                    <a:pt x="843" y="643"/>
                  </a:cubicBezTo>
                  <a:lnTo>
                    <a:pt x="843" y="643"/>
                  </a:lnTo>
                  <a:cubicBezTo>
                    <a:pt x="844" y="645"/>
                    <a:pt x="844" y="647"/>
                    <a:pt x="845" y="649"/>
                  </a:cubicBezTo>
                  <a:lnTo>
                    <a:pt x="845" y="649"/>
                  </a:lnTo>
                  <a:cubicBezTo>
                    <a:pt x="846" y="650"/>
                    <a:pt x="846" y="653"/>
                    <a:pt x="846" y="655"/>
                  </a:cubicBezTo>
                  <a:lnTo>
                    <a:pt x="846" y="655"/>
                  </a:lnTo>
                  <a:cubicBezTo>
                    <a:pt x="847" y="656"/>
                    <a:pt x="847" y="657"/>
                    <a:pt x="847" y="658"/>
                  </a:cubicBezTo>
                  <a:lnTo>
                    <a:pt x="847" y="658"/>
                  </a:lnTo>
                  <a:cubicBezTo>
                    <a:pt x="847" y="659"/>
                    <a:pt x="847" y="660"/>
                    <a:pt x="847" y="660"/>
                  </a:cubicBezTo>
                  <a:lnTo>
                    <a:pt x="847" y="660"/>
                  </a:lnTo>
                  <a:cubicBezTo>
                    <a:pt x="848" y="662"/>
                    <a:pt x="848" y="665"/>
                    <a:pt x="848" y="667"/>
                  </a:cubicBezTo>
                  <a:lnTo>
                    <a:pt x="848" y="667"/>
                  </a:lnTo>
                  <a:cubicBezTo>
                    <a:pt x="848" y="669"/>
                    <a:pt x="849" y="670"/>
                    <a:pt x="849" y="672"/>
                  </a:cubicBezTo>
                  <a:lnTo>
                    <a:pt x="849" y="672"/>
                  </a:lnTo>
                  <a:cubicBezTo>
                    <a:pt x="849" y="675"/>
                    <a:pt x="850" y="677"/>
                    <a:pt x="850" y="679"/>
                  </a:cubicBezTo>
                  <a:lnTo>
                    <a:pt x="850" y="679"/>
                  </a:lnTo>
                  <a:cubicBezTo>
                    <a:pt x="850" y="680"/>
                    <a:pt x="850" y="681"/>
                    <a:pt x="850" y="683"/>
                  </a:cubicBezTo>
                  <a:lnTo>
                    <a:pt x="850" y="683"/>
                  </a:lnTo>
                  <a:cubicBezTo>
                    <a:pt x="850" y="684"/>
                    <a:pt x="850" y="685"/>
                    <a:pt x="850" y="686"/>
                  </a:cubicBezTo>
                  <a:lnTo>
                    <a:pt x="851" y="1122"/>
                  </a:lnTo>
                  <a:lnTo>
                    <a:pt x="851" y="1122"/>
                  </a:lnTo>
                  <a:cubicBezTo>
                    <a:pt x="851" y="1119"/>
                    <a:pt x="851" y="1117"/>
                    <a:pt x="851" y="1114"/>
                  </a:cubicBezTo>
                  <a:lnTo>
                    <a:pt x="851" y="1114"/>
                  </a:lnTo>
                  <a:cubicBezTo>
                    <a:pt x="851" y="1112"/>
                    <a:pt x="851" y="1110"/>
                    <a:pt x="850" y="1108"/>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2" name="Freeform 82">
              <a:extLst>
                <a:ext uri="{FF2B5EF4-FFF2-40B4-BE49-F238E27FC236}">
                  <a16:creationId xmlns:a16="http://schemas.microsoft.com/office/drawing/2014/main" id="{D5944907-301F-3A4D-8E96-ECF568D09ADB}"/>
                </a:ext>
              </a:extLst>
            </p:cNvPr>
            <p:cNvSpPr>
              <a:spLocks noChangeArrowheads="1"/>
            </p:cNvSpPr>
            <p:nvPr/>
          </p:nvSpPr>
          <p:spPr bwMode="auto">
            <a:xfrm>
              <a:off x="14052382" y="7088426"/>
              <a:ext cx="1555363" cy="818006"/>
            </a:xfrm>
            <a:custGeom>
              <a:avLst/>
              <a:gdLst>
                <a:gd name="T0" fmla="*/ 207 w 2382"/>
                <a:gd name="T1" fmla="*/ 253 h 1252"/>
                <a:gd name="T2" fmla="*/ 219 w 2382"/>
                <a:gd name="T3" fmla="*/ 279 h 1252"/>
                <a:gd name="T4" fmla="*/ 229 w 2382"/>
                <a:gd name="T5" fmla="*/ 299 h 1252"/>
                <a:gd name="T6" fmla="*/ 243 w 2382"/>
                <a:gd name="T7" fmla="*/ 325 h 1252"/>
                <a:gd name="T8" fmla="*/ 244 w 2382"/>
                <a:gd name="T9" fmla="*/ 326 h 1252"/>
                <a:gd name="T10" fmla="*/ 261 w 2382"/>
                <a:gd name="T11" fmla="*/ 350 h 1252"/>
                <a:gd name="T12" fmla="*/ 276 w 2382"/>
                <a:gd name="T13" fmla="*/ 371 h 1252"/>
                <a:gd name="T14" fmla="*/ 293 w 2382"/>
                <a:gd name="T15" fmla="*/ 391 h 1252"/>
                <a:gd name="T16" fmla="*/ 299 w 2382"/>
                <a:gd name="T17" fmla="*/ 398 h 1252"/>
                <a:gd name="T18" fmla="*/ 318 w 2382"/>
                <a:gd name="T19" fmla="*/ 418 h 1252"/>
                <a:gd name="T20" fmla="*/ 341 w 2382"/>
                <a:gd name="T21" fmla="*/ 611 h 1252"/>
                <a:gd name="T22" fmla="*/ 647 w 2382"/>
                <a:gd name="T23" fmla="*/ 618 h 1252"/>
                <a:gd name="T24" fmla="*/ 711 w 2382"/>
                <a:gd name="T25" fmla="*/ 639 h 1252"/>
                <a:gd name="T26" fmla="*/ 737 w 2382"/>
                <a:gd name="T27" fmla="*/ 648 h 1252"/>
                <a:gd name="T28" fmla="*/ 781 w 2382"/>
                <a:gd name="T29" fmla="*/ 659 h 1252"/>
                <a:gd name="T30" fmla="*/ 798 w 2382"/>
                <a:gd name="T31" fmla="*/ 663 h 1252"/>
                <a:gd name="T32" fmla="*/ 842 w 2382"/>
                <a:gd name="T33" fmla="*/ 673 h 1252"/>
                <a:gd name="T34" fmla="*/ 886 w 2382"/>
                <a:gd name="T35" fmla="*/ 682 h 1252"/>
                <a:gd name="T36" fmla="*/ 928 w 2382"/>
                <a:gd name="T37" fmla="*/ 689 h 1252"/>
                <a:gd name="T38" fmla="*/ 969 w 2382"/>
                <a:gd name="T39" fmla="*/ 815 h 1252"/>
                <a:gd name="T40" fmla="*/ 1405 w 2382"/>
                <a:gd name="T41" fmla="*/ 695 h 1252"/>
                <a:gd name="T42" fmla="*/ 1466 w 2382"/>
                <a:gd name="T43" fmla="*/ 686 h 1252"/>
                <a:gd name="T44" fmla="*/ 1482 w 2382"/>
                <a:gd name="T45" fmla="*/ 683 h 1252"/>
                <a:gd name="T46" fmla="*/ 1528 w 2382"/>
                <a:gd name="T47" fmla="*/ 674 h 1252"/>
                <a:gd name="T48" fmla="*/ 1575 w 2382"/>
                <a:gd name="T49" fmla="*/ 664 h 1252"/>
                <a:gd name="T50" fmla="*/ 1623 w 2382"/>
                <a:gd name="T51" fmla="*/ 651 h 1252"/>
                <a:gd name="T52" fmla="*/ 1639 w 2382"/>
                <a:gd name="T53" fmla="*/ 647 h 1252"/>
                <a:gd name="T54" fmla="*/ 1684 w 2382"/>
                <a:gd name="T55" fmla="*/ 633 h 1252"/>
                <a:gd name="T56" fmla="*/ 1874 w 2382"/>
                <a:gd name="T57" fmla="*/ 703 h 1252"/>
                <a:gd name="T58" fmla="*/ 2036 w 2382"/>
                <a:gd name="T59" fmla="*/ 440 h 1252"/>
                <a:gd name="T60" fmla="*/ 2171 w 2382"/>
                <a:gd name="T61" fmla="*/ 253 h 1252"/>
                <a:gd name="T62" fmla="*/ 2380 w 2382"/>
                <a:gd name="T63" fmla="*/ 0 h 1252"/>
                <a:gd name="T64" fmla="*/ 2183 w 2382"/>
                <a:gd name="T65" fmla="*/ 688 h 1252"/>
                <a:gd name="T66" fmla="*/ 1729 w 2382"/>
                <a:gd name="T67" fmla="*/ 1053 h 1252"/>
                <a:gd name="T68" fmla="*/ 1685 w 2382"/>
                <a:gd name="T69" fmla="*/ 1069 h 1252"/>
                <a:gd name="T70" fmla="*/ 1640 w 2382"/>
                <a:gd name="T71" fmla="*/ 1082 h 1252"/>
                <a:gd name="T72" fmla="*/ 1632 w 2382"/>
                <a:gd name="T73" fmla="*/ 1085 h 1252"/>
                <a:gd name="T74" fmla="*/ 1590 w 2382"/>
                <a:gd name="T75" fmla="*/ 1096 h 1252"/>
                <a:gd name="T76" fmla="*/ 1577 w 2382"/>
                <a:gd name="T77" fmla="*/ 1099 h 1252"/>
                <a:gd name="T78" fmla="*/ 1527 w 2382"/>
                <a:gd name="T79" fmla="*/ 1110 h 1252"/>
                <a:gd name="T80" fmla="*/ 1518 w 2382"/>
                <a:gd name="T81" fmla="*/ 1112 h 1252"/>
                <a:gd name="T82" fmla="*/ 1467 w 2382"/>
                <a:gd name="T83" fmla="*/ 1121 h 1252"/>
                <a:gd name="T84" fmla="*/ 1437 w 2382"/>
                <a:gd name="T85" fmla="*/ 1126 h 1252"/>
                <a:gd name="T86" fmla="*/ 1406 w 2382"/>
                <a:gd name="T87" fmla="*/ 1131 h 1252"/>
                <a:gd name="T88" fmla="*/ 969 w 2382"/>
                <a:gd name="T89" fmla="*/ 1130 h 1252"/>
                <a:gd name="T90" fmla="*/ 929 w 2382"/>
                <a:gd name="T91" fmla="*/ 1125 h 1252"/>
                <a:gd name="T92" fmla="*/ 889 w 2382"/>
                <a:gd name="T93" fmla="*/ 1118 h 1252"/>
                <a:gd name="T94" fmla="*/ 888 w 2382"/>
                <a:gd name="T95" fmla="*/ 1118 h 1252"/>
                <a:gd name="T96" fmla="*/ 831 w 2382"/>
                <a:gd name="T97" fmla="*/ 1107 h 1252"/>
                <a:gd name="T98" fmla="*/ 799 w 2382"/>
                <a:gd name="T99" fmla="*/ 1099 h 1252"/>
                <a:gd name="T100" fmla="*/ 755 w 2382"/>
                <a:gd name="T101" fmla="*/ 1088 h 1252"/>
                <a:gd name="T102" fmla="*/ 739 w 2382"/>
                <a:gd name="T103" fmla="*/ 1083 h 1252"/>
                <a:gd name="T104" fmla="*/ 702 w 2382"/>
                <a:gd name="T105" fmla="*/ 1072 h 1252"/>
                <a:gd name="T106" fmla="*/ 697 w 2382"/>
                <a:gd name="T107" fmla="*/ 1070 h 1252"/>
                <a:gd name="T108" fmla="*/ 194 w 2382"/>
                <a:gd name="T109" fmla="*/ 961 h 1252"/>
                <a:gd name="T110" fmla="*/ 0 w 2382"/>
                <a:gd name="T111" fmla="*/ 253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2" h="1252">
                  <a:moveTo>
                    <a:pt x="0" y="253"/>
                  </a:moveTo>
                  <a:lnTo>
                    <a:pt x="207" y="253"/>
                  </a:lnTo>
                  <a:lnTo>
                    <a:pt x="207" y="253"/>
                  </a:lnTo>
                  <a:cubicBezTo>
                    <a:pt x="211" y="260"/>
                    <a:pt x="213" y="267"/>
                    <a:pt x="217" y="275"/>
                  </a:cubicBezTo>
                  <a:lnTo>
                    <a:pt x="217" y="275"/>
                  </a:lnTo>
                  <a:cubicBezTo>
                    <a:pt x="217" y="276"/>
                    <a:pt x="218" y="277"/>
                    <a:pt x="219" y="279"/>
                  </a:cubicBezTo>
                  <a:lnTo>
                    <a:pt x="219" y="279"/>
                  </a:lnTo>
                  <a:cubicBezTo>
                    <a:pt x="222" y="286"/>
                    <a:pt x="225" y="292"/>
                    <a:pt x="229" y="299"/>
                  </a:cubicBezTo>
                  <a:lnTo>
                    <a:pt x="229" y="299"/>
                  </a:lnTo>
                  <a:cubicBezTo>
                    <a:pt x="230" y="301"/>
                    <a:pt x="231" y="302"/>
                    <a:pt x="231" y="303"/>
                  </a:cubicBezTo>
                  <a:lnTo>
                    <a:pt x="231" y="303"/>
                  </a:lnTo>
                  <a:cubicBezTo>
                    <a:pt x="235" y="310"/>
                    <a:pt x="239" y="318"/>
                    <a:pt x="243" y="325"/>
                  </a:cubicBezTo>
                  <a:lnTo>
                    <a:pt x="243" y="325"/>
                  </a:lnTo>
                  <a:cubicBezTo>
                    <a:pt x="244" y="325"/>
                    <a:pt x="244" y="326"/>
                    <a:pt x="244" y="326"/>
                  </a:cubicBezTo>
                  <a:lnTo>
                    <a:pt x="244" y="326"/>
                  </a:lnTo>
                  <a:cubicBezTo>
                    <a:pt x="248" y="333"/>
                    <a:pt x="253" y="339"/>
                    <a:pt x="257" y="346"/>
                  </a:cubicBezTo>
                  <a:lnTo>
                    <a:pt x="257" y="346"/>
                  </a:lnTo>
                  <a:cubicBezTo>
                    <a:pt x="259" y="347"/>
                    <a:pt x="260" y="349"/>
                    <a:pt x="261" y="350"/>
                  </a:cubicBezTo>
                  <a:lnTo>
                    <a:pt x="261" y="350"/>
                  </a:lnTo>
                  <a:cubicBezTo>
                    <a:pt x="266" y="357"/>
                    <a:pt x="270" y="364"/>
                    <a:pt x="276" y="371"/>
                  </a:cubicBezTo>
                  <a:lnTo>
                    <a:pt x="276" y="371"/>
                  </a:lnTo>
                  <a:cubicBezTo>
                    <a:pt x="277" y="372"/>
                    <a:pt x="279" y="374"/>
                    <a:pt x="280" y="376"/>
                  </a:cubicBezTo>
                  <a:lnTo>
                    <a:pt x="280" y="376"/>
                  </a:lnTo>
                  <a:cubicBezTo>
                    <a:pt x="284" y="381"/>
                    <a:pt x="288" y="386"/>
                    <a:pt x="293" y="391"/>
                  </a:cubicBezTo>
                  <a:lnTo>
                    <a:pt x="293" y="391"/>
                  </a:lnTo>
                  <a:cubicBezTo>
                    <a:pt x="295" y="394"/>
                    <a:pt x="297" y="396"/>
                    <a:pt x="299" y="398"/>
                  </a:cubicBezTo>
                  <a:lnTo>
                    <a:pt x="299" y="398"/>
                  </a:lnTo>
                  <a:cubicBezTo>
                    <a:pt x="304" y="403"/>
                    <a:pt x="309" y="408"/>
                    <a:pt x="314" y="414"/>
                  </a:cubicBezTo>
                  <a:lnTo>
                    <a:pt x="314" y="414"/>
                  </a:lnTo>
                  <a:cubicBezTo>
                    <a:pt x="316" y="416"/>
                    <a:pt x="317" y="417"/>
                    <a:pt x="318" y="418"/>
                  </a:cubicBezTo>
                  <a:lnTo>
                    <a:pt x="318" y="418"/>
                  </a:lnTo>
                  <a:cubicBezTo>
                    <a:pt x="326" y="426"/>
                    <a:pt x="333" y="432"/>
                    <a:pt x="340" y="440"/>
                  </a:cubicBezTo>
                  <a:lnTo>
                    <a:pt x="341" y="611"/>
                  </a:lnTo>
                  <a:lnTo>
                    <a:pt x="499" y="703"/>
                  </a:lnTo>
                  <a:lnTo>
                    <a:pt x="647" y="618"/>
                  </a:lnTo>
                  <a:lnTo>
                    <a:pt x="647" y="618"/>
                  </a:lnTo>
                  <a:cubicBezTo>
                    <a:pt x="663" y="623"/>
                    <a:pt x="679" y="629"/>
                    <a:pt x="696" y="634"/>
                  </a:cubicBezTo>
                  <a:lnTo>
                    <a:pt x="696" y="634"/>
                  </a:lnTo>
                  <a:cubicBezTo>
                    <a:pt x="700" y="636"/>
                    <a:pt x="706" y="638"/>
                    <a:pt x="711" y="639"/>
                  </a:cubicBezTo>
                  <a:lnTo>
                    <a:pt x="711" y="639"/>
                  </a:lnTo>
                  <a:cubicBezTo>
                    <a:pt x="720" y="642"/>
                    <a:pt x="729" y="644"/>
                    <a:pt x="737" y="648"/>
                  </a:cubicBezTo>
                  <a:lnTo>
                    <a:pt x="737" y="648"/>
                  </a:lnTo>
                  <a:cubicBezTo>
                    <a:pt x="742" y="649"/>
                    <a:pt x="749" y="651"/>
                    <a:pt x="754" y="652"/>
                  </a:cubicBezTo>
                  <a:lnTo>
                    <a:pt x="754" y="652"/>
                  </a:lnTo>
                  <a:cubicBezTo>
                    <a:pt x="763" y="654"/>
                    <a:pt x="772" y="657"/>
                    <a:pt x="781" y="659"/>
                  </a:cubicBezTo>
                  <a:lnTo>
                    <a:pt x="781" y="659"/>
                  </a:lnTo>
                  <a:cubicBezTo>
                    <a:pt x="787" y="661"/>
                    <a:pt x="792" y="662"/>
                    <a:pt x="798" y="663"/>
                  </a:cubicBezTo>
                  <a:lnTo>
                    <a:pt x="798" y="663"/>
                  </a:lnTo>
                  <a:cubicBezTo>
                    <a:pt x="808" y="666"/>
                    <a:pt x="819" y="668"/>
                    <a:pt x="830" y="671"/>
                  </a:cubicBezTo>
                  <a:lnTo>
                    <a:pt x="830" y="671"/>
                  </a:lnTo>
                  <a:cubicBezTo>
                    <a:pt x="833" y="672"/>
                    <a:pt x="838" y="673"/>
                    <a:pt x="842" y="673"/>
                  </a:cubicBezTo>
                  <a:lnTo>
                    <a:pt x="842" y="673"/>
                  </a:lnTo>
                  <a:cubicBezTo>
                    <a:pt x="856" y="677"/>
                    <a:pt x="872" y="680"/>
                    <a:pt x="886" y="682"/>
                  </a:cubicBezTo>
                  <a:lnTo>
                    <a:pt x="886" y="682"/>
                  </a:lnTo>
                  <a:cubicBezTo>
                    <a:pt x="896" y="684"/>
                    <a:pt x="905" y="685"/>
                    <a:pt x="914" y="687"/>
                  </a:cubicBezTo>
                  <a:lnTo>
                    <a:pt x="914" y="687"/>
                  </a:lnTo>
                  <a:cubicBezTo>
                    <a:pt x="919" y="687"/>
                    <a:pt x="923" y="689"/>
                    <a:pt x="928" y="689"/>
                  </a:cubicBezTo>
                  <a:lnTo>
                    <a:pt x="928" y="689"/>
                  </a:lnTo>
                  <a:cubicBezTo>
                    <a:pt x="942" y="691"/>
                    <a:pt x="955" y="693"/>
                    <a:pt x="969" y="695"/>
                  </a:cubicBezTo>
                  <a:lnTo>
                    <a:pt x="969" y="815"/>
                  </a:lnTo>
                  <a:lnTo>
                    <a:pt x="1404" y="815"/>
                  </a:lnTo>
                  <a:lnTo>
                    <a:pt x="1405" y="695"/>
                  </a:lnTo>
                  <a:lnTo>
                    <a:pt x="1405" y="695"/>
                  </a:lnTo>
                  <a:cubicBezTo>
                    <a:pt x="1415" y="693"/>
                    <a:pt x="1425" y="692"/>
                    <a:pt x="1436" y="690"/>
                  </a:cubicBezTo>
                  <a:lnTo>
                    <a:pt x="1436" y="690"/>
                  </a:lnTo>
                  <a:cubicBezTo>
                    <a:pt x="1446" y="689"/>
                    <a:pt x="1456" y="687"/>
                    <a:pt x="1466" y="686"/>
                  </a:cubicBezTo>
                  <a:lnTo>
                    <a:pt x="1466" y="686"/>
                  </a:lnTo>
                  <a:cubicBezTo>
                    <a:pt x="1471" y="685"/>
                    <a:pt x="1477" y="684"/>
                    <a:pt x="1482" y="683"/>
                  </a:cubicBezTo>
                  <a:lnTo>
                    <a:pt x="1482" y="683"/>
                  </a:lnTo>
                  <a:cubicBezTo>
                    <a:pt x="1494" y="681"/>
                    <a:pt x="1506" y="679"/>
                    <a:pt x="1517" y="676"/>
                  </a:cubicBezTo>
                  <a:lnTo>
                    <a:pt x="1517" y="676"/>
                  </a:lnTo>
                  <a:cubicBezTo>
                    <a:pt x="1520" y="676"/>
                    <a:pt x="1524" y="675"/>
                    <a:pt x="1528" y="674"/>
                  </a:cubicBezTo>
                  <a:lnTo>
                    <a:pt x="1528" y="674"/>
                  </a:lnTo>
                  <a:cubicBezTo>
                    <a:pt x="1544" y="671"/>
                    <a:pt x="1560" y="667"/>
                    <a:pt x="1575" y="664"/>
                  </a:cubicBezTo>
                  <a:lnTo>
                    <a:pt x="1575" y="664"/>
                  </a:lnTo>
                  <a:cubicBezTo>
                    <a:pt x="1580" y="663"/>
                    <a:pt x="1584" y="662"/>
                    <a:pt x="1588" y="660"/>
                  </a:cubicBezTo>
                  <a:lnTo>
                    <a:pt x="1588" y="660"/>
                  </a:lnTo>
                  <a:cubicBezTo>
                    <a:pt x="1600" y="657"/>
                    <a:pt x="1612" y="654"/>
                    <a:pt x="1623" y="651"/>
                  </a:cubicBezTo>
                  <a:lnTo>
                    <a:pt x="1623" y="651"/>
                  </a:lnTo>
                  <a:cubicBezTo>
                    <a:pt x="1628" y="650"/>
                    <a:pt x="1633" y="648"/>
                    <a:pt x="1639" y="647"/>
                  </a:cubicBezTo>
                  <a:lnTo>
                    <a:pt x="1639" y="647"/>
                  </a:lnTo>
                  <a:cubicBezTo>
                    <a:pt x="1649" y="643"/>
                    <a:pt x="1659" y="641"/>
                    <a:pt x="1670" y="637"/>
                  </a:cubicBezTo>
                  <a:lnTo>
                    <a:pt x="1670" y="637"/>
                  </a:lnTo>
                  <a:cubicBezTo>
                    <a:pt x="1675" y="636"/>
                    <a:pt x="1679" y="634"/>
                    <a:pt x="1684" y="633"/>
                  </a:cubicBezTo>
                  <a:lnTo>
                    <a:pt x="1684" y="633"/>
                  </a:lnTo>
                  <a:cubicBezTo>
                    <a:pt x="1699" y="628"/>
                    <a:pt x="1713" y="623"/>
                    <a:pt x="1728" y="618"/>
                  </a:cubicBezTo>
                  <a:lnTo>
                    <a:pt x="1874" y="703"/>
                  </a:lnTo>
                  <a:lnTo>
                    <a:pt x="2036" y="609"/>
                  </a:lnTo>
                  <a:lnTo>
                    <a:pt x="2036" y="440"/>
                  </a:lnTo>
                  <a:lnTo>
                    <a:pt x="2036" y="440"/>
                  </a:lnTo>
                  <a:cubicBezTo>
                    <a:pt x="2085" y="396"/>
                    <a:pt x="2122" y="349"/>
                    <a:pt x="2148" y="301"/>
                  </a:cubicBezTo>
                  <a:lnTo>
                    <a:pt x="2148" y="301"/>
                  </a:lnTo>
                  <a:cubicBezTo>
                    <a:pt x="2157" y="285"/>
                    <a:pt x="2165" y="269"/>
                    <a:pt x="2171" y="253"/>
                  </a:cubicBezTo>
                  <a:lnTo>
                    <a:pt x="2171" y="253"/>
                  </a:lnTo>
                  <a:lnTo>
                    <a:pt x="2379" y="253"/>
                  </a:lnTo>
                  <a:lnTo>
                    <a:pt x="2380" y="0"/>
                  </a:lnTo>
                  <a:lnTo>
                    <a:pt x="2381" y="436"/>
                  </a:lnTo>
                  <a:lnTo>
                    <a:pt x="2380" y="688"/>
                  </a:lnTo>
                  <a:lnTo>
                    <a:pt x="2183" y="688"/>
                  </a:lnTo>
                  <a:lnTo>
                    <a:pt x="2184" y="961"/>
                  </a:lnTo>
                  <a:lnTo>
                    <a:pt x="1875" y="1138"/>
                  </a:lnTo>
                  <a:lnTo>
                    <a:pt x="1729" y="1053"/>
                  </a:lnTo>
                  <a:lnTo>
                    <a:pt x="1729" y="1053"/>
                  </a:lnTo>
                  <a:cubicBezTo>
                    <a:pt x="1714" y="1059"/>
                    <a:pt x="1700" y="1064"/>
                    <a:pt x="1685" y="1069"/>
                  </a:cubicBezTo>
                  <a:lnTo>
                    <a:pt x="1685" y="1069"/>
                  </a:lnTo>
                  <a:cubicBezTo>
                    <a:pt x="1681" y="1070"/>
                    <a:pt x="1676" y="1071"/>
                    <a:pt x="1671" y="1073"/>
                  </a:cubicBezTo>
                  <a:lnTo>
                    <a:pt x="1671" y="1073"/>
                  </a:lnTo>
                  <a:cubicBezTo>
                    <a:pt x="1661" y="1076"/>
                    <a:pt x="1651" y="1079"/>
                    <a:pt x="1640" y="1082"/>
                  </a:cubicBezTo>
                  <a:lnTo>
                    <a:pt x="1640" y="1082"/>
                  </a:lnTo>
                  <a:cubicBezTo>
                    <a:pt x="1638" y="1083"/>
                    <a:pt x="1635" y="1084"/>
                    <a:pt x="1632" y="1085"/>
                  </a:cubicBezTo>
                  <a:lnTo>
                    <a:pt x="1632" y="1085"/>
                  </a:lnTo>
                  <a:cubicBezTo>
                    <a:pt x="1630" y="1086"/>
                    <a:pt x="1627" y="1086"/>
                    <a:pt x="1625" y="1087"/>
                  </a:cubicBezTo>
                  <a:lnTo>
                    <a:pt x="1625" y="1087"/>
                  </a:lnTo>
                  <a:cubicBezTo>
                    <a:pt x="1613" y="1090"/>
                    <a:pt x="1601" y="1093"/>
                    <a:pt x="1590" y="1096"/>
                  </a:cubicBezTo>
                  <a:lnTo>
                    <a:pt x="1590" y="1096"/>
                  </a:lnTo>
                  <a:cubicBezTo>
                    <a:pt x="1585" y="1097"/>
                    <a:pt x="1581" y="1098"/>
                    <a:pt x="1577" y="1099"/>
                  </a:cubicBezTo>
                  <a:lnTo>
                    <a:pt x="1577" y="1099"/>
                  </a:lnTo>
                  <a:cubicBezTo>
                    <a:pt x="1561" y="1103"/>
                    <a:pt x="1545" y="1107"/>
                    <a:pt x="1529" y="1110"/>
                  </a:cubicBezTo>
                  <a:lnTo>
                    <a:pt x="1529" y="1110"/>
                  </a:lnTo>
                  <a:cubicBezTo>
                    <a:pt x="1528" y="1110"/>
                    <a:pt x="1528" y="1110"/>
                    <a:pt x="1527" y="1110"/>
                  </a:cubicBezTo>
                  <a:lnTo>
                    <a:pt x="1527" y="1110"/>
                  </a:lnTo>
                  <a:cubicBezTo>
                    <a:pt x="1524" y="1111"/>
                    <a:pt x="1521" y="1111"/>
                    <a:pt x="1518" y="1112"/>
                  </a:cubicBezTo>
                  <a:lnTo>
                    <a:pt x="1518" y="1112"/>
                  </a:lnTo>
                  <a:cubicBezTo>
                    <a:pt x="1507" y="1115"/>
                    <a:pt x="1495" y="1117"/>
                    <a:pt x="1483" y="1119"/>
                  </a:cubicBezTo>
                  <a:lnTo>
                    <a:pt x="1483" y="1119"/>
                  </a:lnTo>
                  <a:cubicBezTo>
                    <a:pt x="1478" y="1120"/>
                    <a:pt x="1472" y="1121"/>
                    <a:pt x="1467" y="1121"/>
                  </a:cubicBezTo>
                  <a:lnTo>
                    <a:pt x="1467" y="1121"/>
                  </a:lnTo>
                  <a:cubicBezTo>
                    <a:pt x="1457" y="1123"/>
                    <a:pt x="1447" y="1125"/>
                    <a:pt x="1437" y="1126"/>
                  </a:cubicBezTo>
                  <a:lnTo>
                    <a:pt x="1437" y="1126"/>
                  </a:lnTo>
                  <a:cubicBezTo>
                    <a:pt x="1434" y="1127"/>
                    <a:pt x="1431" y="1127"/>
                    <a:pt x="1429" y="1128"/>
                  </a:cubicBezTo>
                  <a:lnTo>
                    <a:pt x="1429" y="1128"/>
                  </a:lnTo>
                  <a:cubicBezTo>
                    <a:pt x="1421" y="1128"/>
                    <a:pt x="1413" y="1130"/>
                    <a:pt x="1406" y="1131"/>
                  </a:cubicBezTo>
                  <a:lnTo>
                    <a:pt x="1405" y="1251"/>
                  </a:lnTo>
                  <a:lnTo>
                    <a:pt x="970" y="1251"/>
                  </a:lnTo>
                  <a:lnTo>
                    <a:pt x="969" y="1130"/>
                  </a:lnTo>
                  <a:lnTo>
                    <a:pt x="969" y="1130"/>
                  </a:lnTo>
                  <a:cubicBezTo>
                    <a:pt x="956" y="1129"/>
                    <a:pt x="942" y="1127"/>
                    <a:pt x="929" y="1125"/>
                  </a:cubicBezTo>
                  <a:lnTo>
                    <a:pt x="929" y="1125"/>
                  </a:lnTo>
                  <a:cubicBezTo>
                    <a:pt x="924" y="1124"/>
                    <a:pt x="920" y="1123"/>
                    <a:pt x="915" y="1123"/>
                  </a:cubicBezTo>
                  <a:lnTo>
                    <a:pt x="915" y="1123"/>
                  </a:lnTo>
                  <a:cubicBezTo>
                    <a:pt x="906" y="1121"/>
                    <a:pt x="898" y="1120"/>
                    <a:pt x="889" y="1118"/>
                  </a:cubicBezTo>
                  <a:lnTo>
                    <a:pt x="889" y="1118"/>
                  </a:lnTo>
                  <a:cubicBezTo>
                    <a:pt x="888" y="1118"/>
                    <a:pt x="888" y="1118"/>
                    <a:pt x="888" y="1118"/>
                  </a:cubicBezTo>
                  <a:lnTo>
                    <a:pt x="888" y="1118"/>
                  </a:lnTo>
                  <a:cubicBezTo>
                    <a:pt x="873" y="1116"/>
                    <a:pt x="858" y="1113"/>
                    <a:pt x="843" y="1109"/>
                  </a:cubicBezTo>
                  <a:lnTo>
                    <a:pt x="843" y="1109"/>
                  </a:lnTo>
                  <a:cubicBezTo>
                    <a:pt x="839" y="1109"/>
                    <a:pt x="835" y="1107"/>
                    <a:pt x="831" y="1107"/>
                  </a:cubicBezTo>
                  <a:lnTo>
                    <a:pt x="831" y="1107"/>
                  </a:lnTo>
                  <a:cubicBezTo>
                    <a:pt x="820" y="1104"/>
                    <a:pt x="810" y="1101"/>
                    <a:pt x="799" y="1099"/>
                  </a:cubicBezTo>
                  <a:lnTo>
                    <a:pt x="799" y="1099"/>
                  </a:lnTo>
                  <a:cubicBezTo>
                    <a:pt x="794" y="1098"/>
                    <a:pt x="788" y="1096"/>
                    <a:pt x="782" y="1095"/>
                  </a:cubicBezTo>
                  <a:lnTo>
                    <a:pt x="782" y="1095"/>
                  </a:lnTo>
                  <a:cubicBezTo>
                    <a:pt x="774" y="1093"/>
                    <a:pt x="764" y="1090"/>
                    <a:pt x="755" y="1088"/>
                  </a:cubicBezTo>
                  <a:lnTo>
                    <a:pt x="755" y="1088"/>
                  </a:lnTo>
                  <a:cubicBezTo>
                    <a:pt x="750" y="1086"/>
                    <a:pt x="744" y="1085"/>
                    <a:pt x="739" y="1083"/>
                  </a:cubicBezTo>
                  <a:lnTo>
                    <a:pt x="739" y="1083"/>
                  </a:lnTo>
                  <a:cubicBezTo>
                    <a:pt x="730" y="1080"/>
                    <a:pt x="721" y="1078"/>
                    <a:pt x="712" y="1075"/>
                  </a:cubicBezTo>
                  <a:lnTo>
                    <a:pt x="712" y="1075"/>
                  </a:lnTo>
                  <a:cubicBezTo>
                    <a:pt x="709" y="1074"/>
                    <a:pt x="706" y="1073"/>
                    <a:pt x="702" y="1072"/>
                  </a:cubicBezTo>
                  <a:lnTo>
                    <a:pt x="702" y="1072"/>
                  </a:lnTo>
                  <a:cubicBezTo>
                    <a:pt x="700" y="1071"/>
                    <a:pt x="699" y="1071"/>
                    <a:pt x="697" y="1070"/>
                  </a:cubicBezTo>
                  <a:lnTo>
                    <a:pt x="697" y="1070"/>
                  </a:lnTo>
                  <a:cubicBezTo>
                    <a:pt x="680" y="1065"/>
                    <a:pt x="664" y="1059"/>
                    <a:pt x="648" y="1053"/>
                  </a:cubicBezTo>
                  <a:lnTo>
                    <a:pt x="500" y="1138"/>
                  </a:lnTo>
                  <a:lnTo>
                    <a:pt x="194" y="961"/>
                  </a:lnTo>
                  <a:lnTo>
                    <a:pt x="193" y="688"/>
                  </a:lnTo>
                  <a:lnTo>
                    <a:pt x="1" y="688"/>
                  </a:lnTo>
                  <a:lnTo>
                    <a:pt x="0" y="253"/>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3" name="Freeform 83">
              <a:extLst>
                <a:ext uri="{FF2B5EF4-FFF2-40B4-BE49-F238E27FC236}">
                  <a16:creationId xmlns:a16="http://schemas.microsoft.com/office/drawing/2014/main" id="{12A3E607-7F12-2544-B21E-F37359CA5A8F}"/>
                </a:ext>
              </a:extLst>
            </p:cNvPr>
            <p:cNvSpPr>
              <a:spLocks noChangeArrowheads="1"/>
            </p:cNvSpPr>
            <p:nvPr/>
          </p:nvSpPr>
          <p:spPr bwMode="auto">
            <a:xfrm>
              <a:off x="14052382" y="6719747"/>
              <a:ext cx="1555363" cy="898654"/>
            </a:xfrm>
            <a:custGeom>
              <a:avLst/>
              <a:gdLst>
                <a:gd name="T0" fmla="*/ 888 w 2381"/>
                <a:gd name="T1" fmla="*/ 861 h 1377"/>
                <a:gd name="T2" fmla="*/ 888 w 2381"/>
                <a:gd name="T3" fmla="*/ 861 h 1377"/>
                <a:gd name="T4" fmla="*/ 1490 w 2381"/>
                <a:gd name="T5" fmla="*/ 861 h 1377"/>
                <a:gd name="T6" fmla="*/ 1490 w 2381"/>
                <a:gd name="T7" fmla="*/ 861 h 1377"/>
                <a:gd name="T8" fmla="*/ 1491 w 2381"/>
                <a:gd name="T9" fmla="*/ 513 h 1377"/>
                <a:gd name="T10" fmla="*/ 1491 w 2381"/>
                <a:gd name="T11" fmla="*/ 513 h 1377"/>
                <a:gd name="T12" fmla="*/ 891 w 2381"/>
                <a:gd name="T13" fmla="*/ 513 h 1377"/>
                <a:gd name="T14" fmla="*/ 891 w 2381"/>
                <a:gd name="T15" fmla="*/ 513 h 1377"/>
                <a:gd name="T16" fmla="*/ 888 w 2381"/>
                <a:gd name="T17" fmla="*/ 861 h 1377"/>
                <a:gd name="T18" fmla="*/ 207 w 2381"/>
                <a:gd name="T19" fmla="*/ 814 h 1377"/>
                <a:gd name="T20" fmla="*/ 0 w 2381"/>
                <a:gd name="T21" fmla="*/ 814 h 1377"/>
                <a:gd name="T22" fmla="*/ 1 w 2381"/>
                <a:gd name="T23" fmla="*/ 561 h 1377"/>
                <a:gd name="T24" fmla="*/ 209 w 2381"/>
                <a:gd name="T25" fmla="*/ 561 h 1377"/>
                <a:gd name="T26" fmla="*/ 209 w 2381"/>
                <a:gd name="T27" fmla="*/ 561 h 1377"/>
                <a:gd name="T28" fmla="*/ 344 w 2381"/>
                <a:gd name="T29" fmla="*/ 375 h 1377"/>
                <a:gd name="T30" fmla="*/ 197 w 2381"/>
                <a:gd name="T31" fmla="*/ 290 h 1377"/>
                <a:gd name="T32" fmla="*/ 506 w 2381"/>
                <a:gd name="T33" fmla="*/ 112 h 1377"/>
                <a:gd name="T34" fmla="*/ 653 w 2381"/>
                <a:gd name="T35" fmla="*/ 198 h 1377"/>
                <a:gd name="T36" fmla="*/ 653 w 2381"/>
                <a:gd name="T37" fmla="*/ 198 h 1377"/>
                <a:gd name="T38" fmla="*/ 976 w 2381"/>
                <a:gd name="T39" fmla="*/ 120 h 1377"/>
                <a:gd name="T40" fmla="*/ 976 w 2381"/>
                <a:gd name="T41" fmla="*/ 0 h 1377"/>
                <a:gd name="T42" fmla="*/ 1411 w 2381"/>
                <a:gd name="T43" fmla="*/ 0 h 1377"/>
                <a:gd name="T44" fmla="*/ 1411 w 2381"/>
                <a:gd name="T45" fmla="*/ 120 h 1377"/>
                <a:gd name="T46" fmla="*/ 1411 w 2381"/>
                <a:gd name="T47" fmla="*/ 120 h 1377"/>
                <a:gd name="T48" fmla="*/ 1733 w 2381"/>
                <a:gd name="T49" fmla="*/ 198 h 1377"/>
                <a:gd name="T50" fmla="*/ 1880 w 2381"/>
                <a:gd name="T51" fmla="*/ 112 h 1377"/>
                <a:gd name="T52" fmla="*/ 2187 w 2381"/>
                <a:gd name="T53" fmla="*/ 290 h 1377"/>
                <a:gd name="T54" fmla="*/ 2040 w 2381"/>
                <a:gd name="T55" fmla="*/ 375 h 1377"/>
                <a:gd name="T56" fmla="*/ 2040 w 2381"/>
                <a:gd name="T57" fmla="*/ 375 h 1377"/>
                <a:gd name="T58" fmla="*/ 2172 w 2381"/>
                <a:gd name="T59" fmla="*/ 561 h 1377"/>
                <a:gd name="T60" fmla="*/ 2380 w 2381"/>
                <a:gd name="T61" fmla="*/ 561 h 1377"/>
                <a:gd name="T62" fmla="*/ 2379 w 2381"/>
                <a:gd name="T63" fmla="*/ 814 h 1377"/>
                <a:gd name="T64" fmla="*/ 2171 w 2381"/>
                <a:gd name="T65" fmla="*/ 814 h 1377"/>
                <a:gd name="T66" fmla="*/ 2171 w 2381"/>
                <a:gd name="T67" fmla="*/ 814 h 1377"/>
                <a:gd name="T68" fmla="*/ 2036 w 2381"/>
                <a:gd name="T69" fmla="*/ 1001 h 1377"/>
                <a:gd name="T70" fmla="*/ 2183 w 2381"/>
                <a:gd name="T71" fmla="*/ 1086 h 1377"/>
                <a:gd name="T72" fmla="*/ 1874 w 2381"/>
                <a:gd name="T73" fmla="*/ 1264 h 1377"/>
                <a:gd name="T74" fmla="*/ 1728 w 2381"/>
                <a:gd name="T75" fmla="*/ 1179 h 1377"/>
                <a:gd name="T76" fmla="*/ 1728 w 2381"/>
                <a:gd name="T77" fmla="*/ 1179 h 1377"/>
                <a:gd name="T78" fmla="*/ 1405 w 2381"/>
                <a:gd name="T79" fmla="*/ 1256 h 1377"/>
                <a:gd name="T80" fmla="*/ 1404 w 2381"/>
                <a:gd name="T81" fmla="*/ 1376 h 1377"/>
                <a:gd name="T82" fmla="*/ 969 w 2381"/>
                <a:gd name="T83" fmla="*/ 1376 h 1377"/>
                <a:gd name="T84" fmla="*/ 969 w 2381"/>
                <a:gd name="T85" fmla="*/ 1256 h 1377"/>
                <a:gd name="T86" fmla="*/ 969 w 2381"/>
                <a:gd name="T87" fmla="*/ 1256 h 1377"/>
                <a:gd name="T88" fmla="*/ 647 w 2381"/>
                <a:gd name="T89" fmla="*/ 1179 h 1377"/>
                <a:gd name="T90" fmla="*/ 499 w 2381"/>
                <a:gd name="T91" fmla="*/ 1264 h 1377"/>
                <a:gd name="T92" fmla="*/ 193 w 2381"/>
                <a:gd name="T93" fmla="*/ 1086 h 1377"/>
                <a:gd name="T94" fmla="*/ 340 w 2381"/>
                <a:gd name="T95" fmla="*/ 1001 h 1377"/>
                <a:gd name="T96" fmla="*/ 340 w 2381"/>
                <a:gd name="T97" fmla="*/ 1001 h 1377"/>
                <a:gd name="T98" fmla="*/ 207 w 2381"/>
                <a:gd name="T99" fmla="*/ 814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1" h="1377">
                  <a:moveTo>
                    <a:pt x="888" y="861"/>
                  </a:moveTo>
                  <a:lnTo>
                    <a:pt x="888" y="861"/>
                  </a:lnTo>
                  <a:cubicBezTo>
                    <a:pt x="1054" y="958"/>
                    <a:pt x="1323" y="958"/>
                    <a:pt x="1490" y="861"/>
                  </a:cubicBezTo>
                  <a:lnTo>
                    <a:pt x="1490" y="861"/>
                  </a:lnTo>
                  <a:cubicBezTo>
                    <a:pt x="1656" y="766"/>
                    <a:pt x="1657" y="609"/>
                    <a:pt x="1491" y="513"/>
                  </a:cubicBezTo>
                  <a:lnTo>
                    <a:pt x="1491" y="513"/>
                  </a:lnTo>
                  <a:cubicBezTo>
                    <a:pt x="1326" y="417"/>
                    <a:pt x="1057" y="417"/>
                    <a:pt x="891" y="513"/>
                  </a:cubicBezTo>
                  <a:lnTo>
                    <a:pt x="891" y="513"/>
                  </a:lnTo>
                  <a:cubicBezTo>
                    <a:pt x="724" y="609"/>
                    <a:pt x="723" y="766"/>
                    <a:pt x="888" y="861"/>
                  </a:cubicBezTo>
                  <a:close/>
                  <a:moveTo>
                    <a:pt x="207" y="814"/>
                  </a:moveTo>
                  <a:lnTo>
                    <a:pt x="0" y="814"/>
                  </a:lnTo>
                  <a:lnTo>
                    <a:pt x="1" y="561"/>
                  </a:lnTo>
                  <a:lnTo>
                    <a:pt x="209" y="561"/>
                  </a:lnTo>
                  <a:lnTo>
                    <a:pt x="209" y="561"/>
                  </a:lnTo>
                  <a:cubicBezTo>
                    <a:pt x="235" y="496"/>
                    <a:pt x="279" y="433"/>
                    <a:pt x="344" y="375"/>
                  </a:cubicBezTo>
                  <a:lnTo>
                    <a:pt x="197" y="290"/>
                  </a:lnTo>
                  <a:lnTo>
                    <a:pt x="506" y="112"/>
                  </a:lnTo>
                  <a:lnTo>
                    <a:pt x="653" y="198"/>
                  </a:lnTo>
                  <a:lnTo>
                    <a:pt x="653" y="198"/>
                  </a:lnTo>
                  <a:cubicBezTo>
                    <a:pt x="753" y="160"/>
                    <a:pt x="863" y="135"/>
                    <a:pt x="976" y="120"/>
                  </a:cubicBezTo>
                  <a:lnTo>
                    <a:pt x="976" y="0"/>
                  </a:lnTo>
                  <a:lnTo>
                    <a:pt x="1411" y="0"/>
                  </a:lnTo>
                  <a:lnTo>
                    <a:pt x="1411" y="120"/>
                  </a:lnTo>
                  <a:lnTo>
                    <a:pt x="1411" y="120"/>
                  </a:lnTo>
                  <a:cubicBezTo>
                    <a:pt x="1524" y="135"/>
                    <a:pt x="1633" y="161"/>
                    <a:pt x="1733" y="198"/>
                  </a:cubicBezTo>
                  <a:lnTo>
                    <a:pt x="1880" y="112"/>
                  </a:lnTo>
                  <a:lnTo>
                    <a:pt x="2187" y="290"/>
                  </a:lnTo>
                  <a:lnTo>
                    <a:pt x="2040" y="375"/>
                  </a:lnTo>
                  <a:lnTo>
                    <a:pt x="2040" y="375"/>
                  </a:lnTo>
                  <a:cubicBezTo>
                    <a:pt x="2103" y="433"/>
                    <a:pt x="2147" y="496"/>
                    <a:pt x="2172" y="561"/>
                  </a:cubicBezTo>
                  <a:lnTo>
                    <a:pt x="2380" y="561"/>
                  </a:lnTo>
                  <a:lnTo>
                    <a:pt x="2379" y="814"/>
                  </a:lnTo>
                  <a:lnTo>
                    <a:pt x="2171" y="814"/>
                  </a:lnTo>
                  <a:lnTo>
                    <a:pt x="2171" y="814"/>
                  </a:lnTo>
                  <a:cubicBezTo>
                    <a:pt x="2146" y="879"/>
                    <a:pt x="2100" y="942"/>
                    <a:pt x="2036" y="1001"/>
                  </a:cubicBezTo>
                  <a:lnTo>
                    <a:pt x="2183" y="1086"/>
                  </a:lnTo>
                  <a:lnTo>
                    <a:pt x="1874" y="1264"/>
                  </a:lnTo>
                  <a:lnTo>
                    <a:pt x="1728" y="1179"/>
                  </a:lnTo>
                  <a:lnTo>
                    <a:pt x="1728" y="1179"/>
                  </a:lnTo>
                  <a:cubicBezTo>
                    <a:pt x="1627" y="1216"/>
                    <a:pt x="1517" y="1241"/>
                    <a:pt x="1405" y="1256"/>
                  </a:cubicBezTo>
                  <a:lnTo>
                    <a:pt x="1404" y="1376"/>
                  </a:lnTo>
                  <a:lnTo>
                    <a:pt x="969" y="1376"/>
                  </a:lnTo>
                  <a:lnTo>
                    <a:pt x="969" y="1256"/>
                  </a:lnTo>
                  <a:lnTo>
                    <a:pt x="969" y="1256"/>
                  </a:lnTo>
                  <a:cubicBezTo>
                    <a:pt x="856" y="1241"/>
                    <a:pt x="747" y="1216"/>
                    <a:pt x="647" y="1179"/>
                  </a:cubicBezTo>
                  <a:lnTo>
                    <a:pt x="499" y="1264"/>
                  </a:lnTo>
                  <a:lnTo>
                    <a:pt x="193" y="1086"/>
                  </a:lnTo>
                  <a:lnTo>
                    <a:pt x="340" y="1001"/>
                  </a:lnTo>
                  <a:lnTo>
                    <a:pt x="340" y="1001"/>
                  </a:lnTo>
                  <a:cubicBezTo>
                    <a:pt x="276" y="942"/>
                    <a:pt x="232" y="879"/>
                    <a:pt x="207" y="814"/>
                  </a:cubicBez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74" name="Freeform 84">
              <a:extLst>
                <a:ext uri="{FF2B5EF4-FFF2-40B4-BE49-F238E27FC236}">
                  <a16:creationId xmlns:a16="http://schemas.microsoft.com/office/drawing/2014/main" id="{037AF322-221D-BD46-93C2-24FE37AEBA01}"/>
                </a:ext>
              </a:extLst>
            </p:cNvPr>
            <p:cNvSpPr>
              <a:spLocks noChangeArrowheads="1"/>
            </p:cNvSpPr>
            <p:nvPr/>
          </p:nvSpPr>
          <p:spPr bwMode="auto">
            <a:xfrm>
              <a:off x="12954988" y="7638564"/>
              <a:ext cx="74888" cy="262108"/>
            </a:xfrm>
            <a:custGeom>
              <a:avLst/>
              <a:gdLst>
                <a:gd name="T0" fmla="*/ 0 w 115"/>
                <a:gd name="T1" fmla="*/ 0 h 403"/>
                <a:gd name="T2" fmla="*/ 113 w 115"/>
                <a:gd name="T3" fmla="*/ 66 h 403"/>
                <a:gd name="T4" fmla="*/ 114 w 115"/>
                <a:gd name="T5" fmla="*/ 402 h 403"/>
                <a:gd name="T6" fmla="*/ 1 w 115"/>
                <a:gd name="T7" fmla="*/ 337 h 403"/>
                <a:gd name="T8" fmla="*/ 0 w 115"/>
                <a:gd name="T9" fmla="*/ 0 h 403"/>
              </a:gdLst>
              <a:ahLst/>
              <a:cxnLst>
                <a:cxn ang="0">
                  <a:pos x="T0" y="T1"/>
                </a:cxn>
                <a:cxn ang="0">
                  <a:pos x="T2" y="T3"/>
                </a:cxn>
                <a:cxn ang="0">
                  <a:pos x="T4" y="T5"/>
                </a:cxn>
                <a:cxn ang="0">
                  <a:pos x="T6" y="T7"/>
                </a:cxn>
                <a:cxn ang="0">
                  <a:pos x="T8" y="T9"/>
                </a:cxn>
              </a:cxnLst>
              <a:rect l="0" t="0" r="r" b="b"/>
              <a:pathLst>
                <a:path w="115" h="403">
                  <a:moveTo>
                    <a:pt x="0" y="0"/>
                  </a:moveTo>
                  <a:lnTo>
                    <a:pt x="113" y="66"/>
                  </a:lnTo>
                  <a:lnTo>
                    <a:pt x="114" y="402"/>
                  </a:lnTo>
                  <a:lnTo>
                    <a:pt x="1" y="337"/>
                  </a:lnTo>
                  <a:lnTo>
                    <a:pt x="0" y="0"/>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5" name="Freeform 85">
              <a:extLst>
                <a:ext uri="{FF2B5EF4-FFF2-40B4-BE49-F238E27FC236}">
                  <a16:creationId xmlns:a16="http://schemas.microsoft.com/office/drawing/2014/main" id="{C3F55429-3283-5041-AD38-723EE83C39F7}"/>
                </a:ext>
              </a:extLst>
            </p:cNvPr>
            <p:cNvSpPr>
              <a:spLocks noChangeArrowheads="1"/>
            </p:cNvSpPr>
            <p:nvPr/>
          </p:nvSpPr>
          <p:spPr bwMode="auto">
            <a:xfrm>
              <a:off x="13882445" y="7638564"/>
              <a:ext cx="74888" cy="262108"/>
            </a:xfrm>
            <a:custGeom>
              <a:avLst/>
              <a:gdLst>
                <a:gd name="T0" fmla="*/ 0 w 115"/>
                <a:gd name="T1" fmla="*/ 66 h 403"/>
                <a:gd name="T2" fmla="*/ 113 w 115"/>
                <a:gd name="T3" fmla="*/ 0 h 403"/>
                <a:gd name="T4" fmla="*/ 114 w 115"/>
                <a:gd name="T5" fmla="*/ 337 h 403"/>
                <a:gd name="T6" fmla="*/ 1 w 115"/>
                <a:gd name="T7" fmla="*/ 402 h 403"/>
                <a:gd name="T8" fmla="*/ 0 w 115"/>
                <a:gd name="T9" fmla="*/ 66 h 403"/>
              </a:gdLst>
              <a:ahLst/>
              <a:cxnLst>
                <a:cxn ang="0">
                  <a:pos x="T0" y="T1"/>
                </a:cxn>
                <a:cxn ang="0">
                  <a:pos x="T2" y="T3"/>
                </a:cxn>
                <a:cxn ang="0">
                  <a:pos x="T4" y="T5"/>
                </a:cxn>
                <a:cxn ang="0">
                  <a:pos x="T6" y="T7"/>
                </a:cxn>
                <a:cxn ang="0">
                  <a:pos x="T8" y="T9"/>
                </a:cxn>
              </a:cxnLst>
              <a:rect l="0" t="0" r="r" b="b"/>
              <a:pathLst>
                <a:path w="115" h="403">
                  <a:moveTo>
                    <a:pt x="0" y="66"/>
                  </a:moveTo>
                  <a:lnTo>
                    <a:pt x="113" y="0"/>
                  </a:lnTo>
                  <a:lnTo>
                    <a:pt x="114" y="337"/>
                  </a:lnTo>
                  <a:lnTo>
                    <a:pt x="1" y="402"/>
                  </a:lnTo>
                  <a:lnTo>
                    <a:pt x="0" y="66"/>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6" name="Freeform 86">
              <a:extLst>
                <a:ext uri="{FF2B5EF4-FFF2-40B4-BE49-F238E27FC236}">
                  <a16:creationId xmlns:a16="http://schemas.microsoft.com/office/drawing/2014/main" id="{532883A4-47F2-ED4B-964B-8459910F21A5}"/>
                </a:ext>
              </a:extLst>
            </p:cNvPr>
            <p:cNvSpPr>
              <a:spLocks noChangeArrowheads="1"/>
            </p:cNvSpPr>
            <p:nvPr/>
          </p:nvSpPr>
          <p:spPr bwMode="auto">
            <a:xfrm>
              <a:off x="13240136" y="7491669"/>
              <a:ext cx="429166" cy="567419"/>
            </a:xfrm>
            <a:custGeom>
              <a:avLst/>
              <a:gdLst>
                <a:gd name="T0" fmla="*/ 655 w 658"/>
                <a:gd name="T1" fmla="*/ 847 h 870"/>
                <a:gd name="T2" fmla="*/ 652 w 658"/>
                <a:gd name="T3" fmla="*/ 833 h 870"/>
                <a:gd name="T4" fmla="*/ 647 w 658"/>
                <a:gd name="T5" fmla="*/ 819 h 870"/>
                <a:gd name="T6" fmla="*/ 640 w 658"/>
                <a:gd name="T7" fmla="*/ 806 h 870"/>
                <a:gd name="T8" fmla="*/ 629 w 658"/>
                <a:gd name="T9" fmla="*/ 791 h 870"/>
                <a:gd name="T10" fmla="*/ 616 w 658"/>
                <a:gd name="T11" fmla="*/ 776 h 870"/>
                <a:gd name="T12" fmla="*/ 601 w 658"/>
                <a:gd name="T13" fmla="*/ 761 h 870"/>
                <a:gd name="T14" fmla="*/ 586 w 658"/>
                <a:gd name="T15" fmla="*/ 749 h 870"/>
                <a:gd name="T16" fmla="*/ 569 w 658"/>
                <a:gd name="T17" fmla="*/ 738 h 870"/>
                <a:gd name="T18" fmla="*/ 542 w 658"/>
                <a:gd name="T19" fmla="*/ 723 h 870"/>
                <a:gd name="T20" fmla="*/ 510 w 658"/>
                <a:gd name="T21" fmla="*/ 709 h 870"/>
                <a:gd name="T22" fmla="*/ 486 w 658"/>
                <a:gd name="T23" fmla="*/ 701 h 870"/>
                <a:gd name="T24" fmla="*/ 463 w 658"/>
                <a:gd name="T25" fmla="*/ 694 h 870"/>
                <a:gd name="T26" fmla="*/ 441 w 658"/>
                <a:gd name="T27" fmla="*/ 689 h 870"/>
                <a:gd name="T28" fmla="*/ 407 w 658"/>
                <a:gd name="T29" fmla="*/ 683 h 870"/>
                <a:gd name="T30" fmla="*/ 382 w 658"/>
                <a:gd name="T31" fmla="*/ 680 h 870"/>
                <a:gd name="T32" fmla="*/ 354 w 658"/>
                <a:gd name="T33" fmla="*/ 678 h 870"/>
                <a:gd name="T34" fmla="*/ 321 w 658"/>
                <a:gd name="T35" fmla="*/ 678 h 870"/>
                <a:gd name="T36" fmla="*/ 252 w 658"/>
                <a:gd name="T37" fmla="*/ 683 h 870"/>
                <a:gd name="T38" fmla="*/ 231 w 658"/>
                <a:gd name="T39" fmla="*/ 687 h 870"/>
                <a:gd name="T40" fmla="*/ 204 w 658"/>
                <a:gd name="T41" fmla="*/ 692 h 870"/>
                <a:gd name="T42" fmla="*/ 183 w 658"/>
                <a:gd name="T43" fmla="*/ 698 h 870"/>
                <a:gd name="T44" fmla="*/ 147 w 658"/>
                <a:gd name="T45" fmla="*/ 710 h 870"/>
                <a:gd name="T46" fmla="*/ 120 w 658"/>
                <a:gd name="T47" fmla="*/ 722 h 870"/>
                <a:gd name="T48" fmla="*/ 0 w 658"/>
                <a:gd name="T49" fmla="*/ 532 h 870"/>
                <a:gd name="T50" fmla="*/ 120 w 658"/>
                <a:gd name="T51" fmla="*/ 385 h 870"/>
                <a:gd name="T52" fmla="*/ 146 w 658"/>
                <a:gd name="T53" fmla="*/ 374 h 870"/>
                <a:gd name="T54" fmla="*/ 182 w 658"/>
                <a:gd name="T55" fmla="*/ 362 h 870"/>
                <a:gd name="T56" fmla="*/ 197 w 658"/>
                <a:gd name="T57" fmla="*/ 358 h 870"/>
                <a:gd name="T58" fmla="*/ 218 w 658"/>
                <a:gd name="T59" fmla="*/ 352 h 870"/>
                <a:gd name="T60" fmla="*/ 235 w 658"/>
                <a:gd name="T61" fmla="*/ 349 h 870"/>
                <a:gd name="T62" fmla="*/ 283 w 658"/>
                <a:gd name="T63" fmla="*/ 344 h 870"/>
                <a:gd name="T64" fmla="*/ 315 w 658"/>
                <a:gd name="T65" fmla="*/ 342 h 870"/>
                <a:gd name="T66" fmla="*/ 337 w 658"/>
                <a:gd name="T67" fmla="*/ 342 h 870"/>
                <a:gd name="T68" fmla="*/ 353 w 658"/>
                <a:gd name="T69" fmla="*/ 342 h 870"/>
                <a:gd name="T70" fmla="*/ 381 w 658"/>
                <a:gd name="T71" fmla="*/ 344 h 870"/>
                <a:gd name="T72" fmla="*/ 404 w 658"/>
                <a:gd name="T73" fmla="*/ 346 h 870"/>
                <a:gd name="T74" fmla="*/ 427 w 658"/>
                <a:gd name="T75" fmla="*/ 350 h 870"/>
                <a:gd name="T76" fmla="*/ 447 w 658"/>
                <a:gd name="T77" fmla="*/ 354 h 870"/>
                <a:gd name="T78" fmla="*/ 470 w 658"/>
                <a:gd name="T79" fmla="*/ 360 h 870"/>
                <a:gd name="T80" fmla="*/ 489 w 658"/>
                <a:gd name="T81" fmla="*/ 365 h 870"/>
                <a:gd name="T82" fmla="*/ 500 w 658"/>
                <a:gd name="T83" fmla="*/ 336 h 870"/>
                <a:gd name="T84" fmla="*/ 509 w 658"/>
                <a:gd name="T85" fmla="*/ 372 h 870"/>
                <a:gd name="T86" fmla="*/ 541 w 658"/>
                <a:gd name="T87" fmla="*/ 387 h 870"/>
                <a:gd name="T88" fmla="*/ 565 w 658"/>
                <a:gd name="T89" fmla="*/ 399 h 870"/>
                <a:gd name="T90" fmla="*/ 580 w 658"/>
                <a:gd name="T91" fmla="*/ 409 h 870"/>
                <a:gd name="T92" fmla="*/ 595 w 658"/>
                <a:gd name="T93" fmla="*/ 420 h 870"/>
                <a:gd name="T94" fmla="*/ 606 w 658"/>
                <a:gd name="T95" fmla="*/ 430 h 870"/>
                <a:gd name="T96" fmla="*/ 618 w 658"/>
                <a:gd name="T97" fmla="*/ 442 h 870"/>
                <a:gd name="T98" fmla="*/ 628 w 658"/>
                <a:gd name="T99" fmla="*/ 455 h 870"/>
                <a:gd name="T100" fmla="*/ 639 w 658"/>
                <a:gd name="T101" fmla="*/ 470 h 870"/>
                <a:gd name="T102" fmla="*/ 644 w 658"/>
                <a:gd name="T103" fmla="*/ 479 h 870"/>
                <a:gd name="T104" fmla="*/ 648 w 658"/>
                <a:gd name="T105" fmla="*/ 490 h 870"/>
                <a:gd name="T106" fmla="*/ 652 w 658"/>
                <a:gd name="T107" fmla="*/ 501 h 870"/>
                <a:gd name="T108" fmla="*/ 654 w 658"/>
                <a:gd name="T109" fmla="*/ 510 h 870"/>
                <a:gd name="T110" fmla="*/ 656 w 658"/>
                <a:gd name="T111" fmla="*/ 525 h 870"/>
                <a:gd name="T112" fmla="*/ 657 w 658"/>
                <a:gd name="T113" fmla="*/ 861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8" h="870">
                  <a:moveTo>
                    <a:pt x="657" y="856"/>
                  </a:moveTo>
                  <a:lnTo>
                    <a:pt x="657" y="856"/>
                  </a:lnTo>
                  <a:cubicBezTo>
                    <a:pt x="656" y="854"/>
                    <a:pt x="656" y="853"/>
                    <a:pt x="656" y="852"/>
                  </a:cubicBezTo>
                  <a:lnTo>
                    <a:pt x="656" y="852"/>
                  </a:lnTo>
                  <a:cubicBezTo>
                    <a:pt x="655" y="850"/>
                    <a:pt x="655" y="849"/>
                    <a:pt x="655" y="847"/>
                  </a:cubicBezTo>
                  <a:lnTo>
                    <a:pt x="655" y="847"/>
                  </a:lnTo>
                  <a:cubicBezTo>
                    <a:pt x="655" y="845"/>
                    <a:pt x="654" y="844"/>
                    <a:pt x="654" y="842"/>
                  </a:cubicBezTo>
                  <a:lnTo>
                    <a:pt x="654" y="842"/>
                  </a:lnTo>
                  <a:cubicBezTo>
                    <a:pt x="654" y="841"/>
                    <a:pt x="654" y="839"/>
                    <a:pt x="653" y="837"/>
                  </a:cubicBezTo>
                  <a:lnTo>
                    <a:pt x="653" y="837"/>
                  </a:lnTo>
                  <a:cubicBezTo>
                    <a:pt x="652" y="836"/>
                    <a:pt x="652" y="834"/>
                    <a:pt x="652" y="833"/>
                  </a:cubicBezTo>
                  <a:lnTo>
                    <a:pt x="652" y="833"/>
                  </a:lnTo>
                  <a:cubicBezTo>
                    <a:pt x="651" y="832"/>
                    <a:pt x="651" y="830"/>
                    <a:pt x="650" y="829"/>
                  </a:cubicBezTo>
                  <a:lnTo>
                    <a:pt x="650" y="829"/>
                  </a:lnTo>
                  <a:cubicBezTo>
                    <a:pt x="650" y="827"/>
                    <a:pt x="649" y="826"/>
                    <a:pt x="648" y="824"/>
                  </a:cubicBezTo>
                  <a:lnTo>
                    <a:pt x="648" y="824"/>
                  </a:lnTo>
                  <a:cubicBezTo>
                    <a:pt x="648" y="823"/>
                    <a:pt x="647" y="821"/>
                    <a:pt x="647" y="819"/>
                  </a:cubicBezTo>
                  <a:lnTo>
                    <a:pt x="647" y="819"/>
                  </a:lnTo>
                  <a:cubicBezTo>
                    <a:pt x="646" y="818"/>
                    <a:pt x="645" y="816"/>
                    <a:pt x="644" y="815"/>
                  </a:cubicBezTo>
                  <a:lnTo>
                    <a:pt x="644" y="815"/>
                  </a:lnTo>
                  <a:cubicBezTo>
                    <a:pt x="644" y="813"/>
                    <a:pt x="643" y="812"/>
                    <a:pt x="642" y="810"/>
                  </a:cubicBezTo>
                  <a:lnTo>
                    <a:pt x="642" y="810"/>
                  </a:lnTo>
                  <a:cubicBezTo>
                    <a:pt x="641" y="809"/>
                    <a:pt x="641" y="807"/>
                    <a:pt x="640" y="806"/>
                  </a:cubicBezTo>
                  <a:lnTo>
                    <a:pt x="640" y="806"/>
                  </a:lnTo>
                  <a:cubicBezTo>
                    <a:pt x="638" y="804"/>
                    <a:pt x="637" y="802"/>
                    <a:pt x="636" y="800"/>
                  </a:cubicBezTo>
                  <a:lnTo>
                    <a:pt x="636" y="800"/>
                  </a:lnTo>
                  <a:cubicBezTo>
                    <a:pt x="635" y="799"/>
                    <a:pt x="635" y="798"/>
                    <a:pt x="634" y="797"/>
                  </a:cubicBezTo>
                  <a:lnTo>
                    <a:pt x="634" y="797"/>
                  </a:lnTo>
                  <a:cubicBezTo>
                    <a:pt x="632" y="795"/>
                    <a:pt x="631" y="793"/>
                    <a:pt x="629" y="791"/>
                  </a:cubicBezTo>
                  <a:lnTo>
                    <a:pt x="629" y="791"/>
                  </a:lnTo>
                  <a:cubicBezTo>
                    <a:pt x="628" y="790"/>
                    <a:pt x="628" y="789"/>
                    <a:pt x="627" y="788"/>
                  </a:cubicBezTo>
                  <a:lnTo>
                    <a:pt x="627" y="788"/>
                  </a:lnTo>
                  <a:cubicBezTo>
                    <a:pt x="624" y="784"/>
                    <a:pt x="622" y="781"/>
                    <a:pt x="618" y="778"/>
                  </a:cubicBezTo>
                  <a:lnTo>
                    <a:pt x="618" y="778"/>
                  </a:lnTo>
                  <a:cubicBezTo>
                    <a:pt x="618" y="777"/>
                    <a:pt x="617" y="776"/>
                    <a:pt x="616" y="776"/>
                  </a:cubicBezTo>
                  <a:lnTo>
                    <a:pt x="616" y="776"/>
                  </a:lnTo>
                  <a:cubicBezTo>
                    <a:pt x="614" y="773"/>
                    <a:pt x="611" y="771"/>
                    <a:pt x="609" y="768"/>
                  </a:cubicBezTo>
                  <a:lnTo>
                    <a:pt x="609" y="768"/>
                  </a:lnTo>
                  <a:cubicBezTo>
                    <a:pt x="608" y="767"/>
                    <a:pt x="607" y="766"/>
                    <a:pt x="606" y="764"/>
                  </a:cubicBezTo>
                  <a:lnTo>
                    <a:pt x="606" y="764"/>
                  </a:lnTo>
                  <a:cubicBezTo>
                    <a:pt x="604" y="763"/>
                    <a:pt x="602" y="762"/>
                    <a:pt x="601" y="761"/>
                  </a:cubicBezTo>
                  <a:lnTo>
                    <a:pt x="601" y="761"/>
                  </a:lnTo>
                  <a:cubicBezTo>
                    <a:pt x="599" y="759"/>
                    <a:pt x="598" y="758"/>
                    <a:pt x="596" y="757"/>
                  </a:cubicBezTo>
                  <a:lnTo>
                    <a:pt x="596" y="757"/>
                  </a:lnTo>
                  <a:cubicBezTo>
                    <a:pt x="594" y="755"/>
                    <a:pt x="592" y="754"/>
                    <a:pt x="591" y="753"/>
                  </a:cubicBezTo>
                  <a:lnTo>
                    <a:pt x="591" y="753"/>
                  </a:lnTo>
                  <a:cubicBezTo>
                    <a:pt x="589" y="752"/>
                    <a:pt x="588" y="751"/>
                    <a:pt x="586" y="749"/>
                  </a:cubicBezTo>
                  <a:lnTo>
                    <a:pt x="586" y="749"/>
                  </a:lnTo>
                  <a:cubicBezTo>
                    <a:pt x="584" y="748"/>
                    <a:pt x="582" y="746"/>
                    <a:pt x="580" y="745"/>
                  </a:cubicBezTo>
                  <a:lnTo>
                    <a:pt x="580" y="745"/>
                  </a:lnTo>
                  <a:cubicBezTo>
                    <a:pt x="578" y="744"/>
                    <a:pt x="577" y="743"/>
                    <a:pt x="576" y="742"/>
                  </a:cubicBezTo>
                  <a:lnTo>
                    <a:pt x="576" y="742"/>
                  </a:lnTo>
                  <a:cubicBezTo>
                    <a:pt x="573" y="741"/>
                    <a:pt x="571" y="739"/>
                    <a:pt x="569" y="738"/>
                  </a:cubicBezTo>
                  <a:lnTo>
                    <a:pt x="569" y="738"/>
                  </a:lnTo>
                  <a:cubicBezTo>
                    <a:pt x="567" y="736"/>
                    <a:pt x="564" y="735"/>
                    <a:pt x="561" y="733"/>
                  </a:cubicBezTo>
                  <a:lnTo>
                    <a:pt x="561" y="733"/>
                  </a:lnTo>
                  <a:cubicBezTo>
                    <a:pt x="557" y="731"/>
                    <a:pt x="551" y="728"/>
                    <a:pt x="547" y="725"/>
                  </a:cubicBezTo>
                  <a:lnTo>
                    <a:pt x="547" y="725"/>
                  </a:lnTo>
                  <a:cubicBezTo>
                    <a:pt x="545" y="725"/>
                    <a:pt x="544" y="723"/>
                    <a:pt x="542" y="723"/>
                  </a:cubicBezTo>
                  <a:lnTo>
                    <a:pt x="542" y="723"/>
                  </a:lnTo>
                  <a:cubicBezTo>
                    <a:pt x="538" y="721"/>
                    <a:pt x="534" y="719"/>
                    <a:pt x="530" y="717"/>
                  </a:cubicBezTo>
                  <a:lnTo>
                    <a:pt x="530" y="717"/>
                  </a:lnTo>
                  <a:cubicBezTo>
                    <a:pt x="528" y="716"/>
                    <a:pt x="527" y="716"/>
                    <a:pt x="526" y="715"/>
                  </a:cubicBezTo>
                  <a:lnTo>
                    <a:pt x="526" y="715"/>
                  </a:lnTo>
                  <a:cubicBezTo>
                    <a:pt x="520" y="713"/>
                    <a:pt x="515" y="711"/>
                    <a:pt x="510" y="709"/>
                  </a:cubicBezTo>
                  <a:lnTo>
                    <a:pt x="510" y="709"/>
                  </a:lnTo>
                  <a:cubicBezTo>
                    <a:pt x="509" y="708"/>
                    <a:pt x="507" y="708"/>
                    <a:pt x="507" y="708"/>
                  </a:cubicBezTo>
                  <a:lnTo>
                    <a:pt x="507" y="708"/>
                  </a:lnTo>
                  <a:cubicBezTo>
                    <a:pt x="502" y="706"/>
                    <a:pt x="497" y="704"/>
                    <a:pt x="492" y="702"/>
                  </a:cubicBezTo>
                  <a:lnTo>
                    <a:pt x="492" y="702"/>
                  </a:lnTo>
                  <a:cubicBezTo>
                    <a:pt x="490" y="702"/>
                    <a:pt x="489" y="701"/>
                    <a:pt x="486" y="701"/>
                  </a:cubicBezTo>
                  <a:lnTo>
                    <a:pt x="486" y="701"/>
                  </a:lnTo>
                  <a:cubicBezTo>
                    <a:pt x="484" y="700"/>
                    <a:pt x="481" y="699"/>
                    <a:pt x="479" y="698"/>
                  </a:cubicBezTo>
                  <a:lnTo>
                    <a:pt x="479" y="698"/>
                  </a:lnTo>
                  <a:cubicBezTo>
                    <a:pt x="476" y="698"/>
                    <a:pt x="474" y="697"/>
                    <a:pt x="471" y="697"/>
                  </a:cubicBezTo>
                  <a:lnTo>
                    <a:pt x="471" y="697"/>
                  </a:lnTo>
                  <a:cubicBezTo>
                    <a:pt x="469" y="695"/>
                    <a:pt x="466" y="695"/>
                    <a:pt x="463" y="694"/>
                  </a:cubicBezTo>
                  <a:lnTo>
                    <a:pt x="463" y="694"/>
                  </a:lnTo>
                  <a:cubicBezTo>
                    <a:pt x="461" y="693"/>
                    <a:pt x="459" y="693"/>
                    <a:pt x="456" y="692"/>
                  </a:cubicBezTo>
                  <a:lnTo>
                    <a:pt x="456" y="692"/>
                  </a:lnTo>
                  <a:cubicBezTo>
                    <a:pt x="454" y="692"/>
                    <a:pt x="451" y="691"/>
                    <a:pt x="448" y="691"/>
                  </a:cubicBezTo>
                  <a:lnTo>
                    <a:pt x="448" y="691"/>
                  </a:lnTo>
                  <a:cubicBezTo>
                    <a:pt x="446" y="690"/>
                    <a:pt x="443" y="689"/>
                    <a:pt x="441" y="689"/>
                  </a:cubicBezTo>
                  <a:lnTo>
                    <a:pt x="441" y="689"/>
                  </a:lnTo>
                  <a:cubicBezTo>
                    <a:pt x="438" y="688"/>
                    <a:pt x="436" y="688"/>
                    <a:pt x="433" y="687"/>
                  </a:cubicBezTo>
                  <a:lnTo>
                    <a:pt x="433" y="687"/>
                  </a:lnTo>
                  <a:cubicBezTo>
                    <a:pt x="430" y="687"/>
                    <a:pt x="428" y="687"/>
                    <a:pt x="426" y="686"/>
                  </a:cubicBezTo>
                  <a:lnTo>
                    <a:pt x="426" y="686"/>
                  </a:lnTo>
                  <a:cubicBezTo>
                    <a:pt x="420" y="685"/>
                    <a:pt x="413" y="683"/>
                    <a:pt x="407" y="683"/>
                  </a:cubicBezTo>
                  <a:lnTo>
                    <a:pt x="407" y="683"/>
                  </a:lnTo>
                  <a:cubicBezTo>
                    <a:pt x="406" y="683"/>
                    <a:pt x="406" y="683"/>
                    <a:pt x="405" y="683"/>
                  </a:cubicBezTo>
                  <a:lnTo>
                    <a:pt x="405" y="683"/>
                  </a:lnTo>
                  <a:cubicBezTo>
                    <a:pt x="399" y="682"/>
                    <a:pt x="394" y="681"/>
                    <a:pt x="389" y="681"/>
                  </a:cubicBezTo>
                  <a:lnTo>
                    <a:pt x="389" y="681"/>
                  </a:lnTo>
                  <a:cubicBezTo>
                    <a:pt x="386" y="681"/>
                    <a:pt x="384" y="680"/>
                    <a:pt x="382" y="680"/>
                  </a:cubicBezTo>
                  <a:lnTo>
                    <a:pt x="382" y="680"/>
                  </a:lnTo>
                  <a:cubicBezTo>
                    <a:pt x="379" y="679"/>
                    <a:pt x="375" y="679"/>
                    <a:pt x="372" y="679"/>
                  </a:cubicBezTo>
                  <a:lnTo>
                    <a:pt x="372" y="679"/>
                  </a:lnTo>
                  <a:cubicBezTo>
                    <a:pt x="369" y="679"/>
                    <a:pt x="367" y="679"/>
                    <a:pt x="365" y="679"/>
                  </a:cubicBezTo>
                  <a:lnTo>
                    <a:pt x="365" y="679"/>
                  </a:lnTo>
                  <a:cubicBezTo>
                    <a:pt x="361" y="679"/>
                    <a:pt x="358" y="678"/>
                    <a:pt x="354" y="678"/>
                  </a:cubicBezTo>
                  <a:lnTo>
                    <a:pt x="354" y="678"/>
                  </a:lnTo>
                  <a:cubicBezTo>
                    <a:pt x="352" y="678"/>
                    <a:pt x="350" y="678"/>
                    <a:pt x="348" y="678"/>
                  </a:cubicBezTo>
                  <a:lnTo>
                    <a:pt x="348" y="678"/>
                  </a:lnTo>
                  <a:cubicBezTo>
                    <a:pt x="345" y="678"/>
                    <a:pt x="341" y="678"/>
                    <a:pt x="338" y="678"/>
                  </a:cubicBezTo>
                  <a:lnTo>
                    <a:pt x="331" y="678"/>
                  </a:lnTo>
                  <a:lnTo>
                    <a:pt x="321" y="678"/>
                  </a:lnTo>
                  <a:lnTo>
                    <a:pt x="321" y="678"/>
                  </a:lnTo>
                  <a:cubicBezTo>
                    <a:pt x="319" y="678"/>
                    <a:pt x="318" y="678"/>
                    <a:pt x="315" y="678"/>
                  </a:cubicBezTo>
                  <a:lnTo>
                    <a:pt x="315" y="678"/>
                  </a:lnTo>
                  <a:cubicBezTo>
                    <a:pt x="305" y="678"/>
                    <a:pt x="295" y="679"/>
                    <a:pt x="284" y="679"/>
                  </a:cubicBezTo>
                  <a:lnTo>
                    <a:pt x="284" y="679"/>
                  </a:lnTo>
                  <a:lnTo>
                    <a:pt x="284" y="679"/>
                  </a:lnTo>
                  <a:cubicBezTo>
                    <a:pt x="273" y="681"/>
                    <a:pt x="263" y="682"/>
                    <a:pt x="252" y="683"/>
                  </a:cubicBezTo>
                  <a:lnTo>
                    <a:pt x="252" y="683"/>
                  </a:lnTo>
                  <a:cubicBezTo>
                    <a:pt x="251" y="683"/>
                    <a:pt x="250" y="683"/>
                    <a:pt x="249" y="683"/>
                  </a:cubicBezTo>
                  <a:lnTo>
                    <a:pt x="249" y="683"/>
                  </a:lnTo>
                  <a:cubicBezTo>
                    <a:pt x="245" y="684"/>
                    <a:pt x="240" y="685"/>
                    <a:pt x="236" y="686"/>
                  </a:cubicBezTo>
                  <a:lnTo>
                    <a:pt x="236" y="686"/>
                  </a:lnTo>
                  <a:cubicBezTo>
                    <a:pt x="234" y="686"/>
                    <a:pt x="233" y="687"/>
                    <a:pt x="231" y="687"/>
                  </a:cubicBezTo>
                  <a:lnTo>
                    <a:pt x="231" y="687"/>
                  </a:lnTo>
                  <a:cubicBezTo>
                    <a:pt x="227" y="687"/>
                    <a:pt x="224" y="688"/>
                    <a:pt x="220" y="689"/>
                  </a:cubicBezTo>
                  <a:lnTo>
                    <a:pt x="220" y="689"/>
                  </a:lnTo>
                  <a:cubicBezTo>
                    <a:pt x="218" y="689"/>
                    <a:pt x="217" y="689"/>
                    <a:pt x="215" y="689"/>
                  </a:cubicBezTo>
                  <a:lnTo>
                    <a:pt x="215" y="689"/>
                  </a:lnTo>
                  <a:cubicBezTo>
                    <a:pt x="211" y="691"/>
                    <a:pt x="208" y="691"/>
                    <a:pt x="204" y="692"/>
                  </a:cubicBezTo>
                  <a:lnTo>
                    <a:pt x="204" y="692"/>
                  </a:lnTo>
                  <a:cubicBezTo>
                    <a:pt x="202" y="692"/>
                    <a:pt x="200" y="693"/>
                    <a:pt x="198" y="693"/>
                  </a:cubicBezTo>
                  <a:lnTo>
                    <a:pt x="198" y="693"/>
                  </a:lnTo>
                  <a:cubicBezTo>
                    <a:pt x="195" y="695"/>
                    <a:pt x="192" y="695"/>
                    <a:pt x="188" y="697"/>
                  </a:cubicBezTo>
                  <a:lnTo>
                    <a:pt x="188" y="697"/>
                  </a:lnTo>
                  <a:cubicBezTo>
                    <a:pt x="186" y="697"/>
                    <a:pt x="184" y="698"/>
                    <a:pt x="183" y="698"/>
                  </a:cubicBezTo>
                  <a:lnTo>
                    <a:pt x="183" y="698"/>
                  </a:lnTo>
                  <a:cubicBezTo>
                    <a:pt x="177" y="699"/>
                    <a:pt x="172" y="701"/>
                    <a:pt x="167" y="703"/>
                  </a:cubicBezTo>
                  <a:lnTo>
                    <a:pt x="167" y="703"/>
                  </a:lnTo>
                  <a:cubicBezTo>
                    <a:pt x="166" y="703"/>
                    <a:pt x="165" y="703"/>
                    <a:pt x="164" y="703"/>
                  </a:cubicBezTo>
                  <a:lnTo>
                    <a:pt x="164" y="703"/>
                  </a:lnTo>
                  <a:cubicBezTo>
                    <a:pt x="158" y="705"/>
                    <a:pt x="153" y="708"/>
                    <a:pt x="147" y="710"/>
                  </a:cubicBezTo>
                  <a:lnTo>
                    <a:pt x="147" y="710"/>
                  </a:lnTo>
                  <a:cubicBezTo>
                    <a:pt x="145" y="711"/>
                    <a:pt x="144" y="711"/>
                    <a:pt x="143" y="712"/>
                  </a:cubicBezTo>
                  <a:lnTo>
                    <a:pt x="143" y="712"/>
                  </a:lnTo>
                  <a:cubicBezTo>
                    <a:pt x="136" y="715"/>
                    <a:pt x="129" y="718"/>
                    <a:pt x="122" y="721"/>
                  </a:cubicBezTo>
                  <a:lnTo>
                    <a:pt x="122" y="721"/>
                  </a:lnTo>
                  <a:cubicBezTo>
                    <a:pt x="121" y="721"/>
                    <a:pt x="120" y="722"/>
                    <a:pt x="120" y="722"/>
                  </a:cubicBezTo>
                  <a:lnTo>
                    <a:pt x="120" y="722"/>
                  </a:lnTo>
                  <a:cubicBezTo>
                    <a:pt x="112" y="725"/>
                    <a:pt x="105" y="729"/>
                    <a:pt x="98" y="733"/>
                  </a:cubicBezTo>
                  <a:lnTo>
                    <a:pt x="98" y="733"/>
                  </a:lnTo>
                  <a:cubicBezTo>
                    <a:pt x="33" y="771"/>
                    <a:pt x="1" y="820"/>
                    <a:pt x="1" y="869"/>
                  </a:cubicBezTo>
                  <a:lnTo>
                    <a:pt x="0" y="532"/>
                  </a:lnTo>
                  <a:lnTo>
                    <a:pt x="0" y="532"/>
                  </a:lnTo>
                  <a:cubicBezTo>
                    <a:pt x="0" y="483"/>
                    <a:pt x="32" y="435"/>
                    <a:pt x="97" y="397"/>
                  </a:cubicBezTo>
                  <a:lnTo>
                    <a:pt x="97" y="397"/>
                  </a:lnTo>
                  <a:cubicBezTo>
                    <a:pt x="104" y="393"/>
                    <a:pt x="111" y="389"/>
                    <a:pt x="119" y="386"/>
                  </a:cubicBezTo>
                  <a:lnTo>
                    <a:pt x="119" y="386"/>
                  </a:lnTo>
                  <a:cubicBezTo>
                    <a:pt x="119" y="385"/>
                    <a:pt x="120" y="385"/>
                    <a:pt x="120" y="385"/>
                  </a:cubicBezTo>
                  <a:lnTo>
                    <a:pt x="120" y="385"/>
                  </a:lnTo>
                  <a:cubicBezTo>
                    <a:pt x="128" y="382"/>
                    <a:pt x="135" y="378"/>
                    <a:pt x="143" y="375"/>
                  </a:cubicBezTo>
                  <a:lnTo>
                    <a:pt x="143" y="375"/>
                  </a:lnTo>
                  <a:lnTo>
                    <a:pt x="144" y="375"/>
                  </a:lnTo>
                  <a:lnTo>
                    <a:pt x="144" y="375"/>
                  </a:lnTo>
                  <a:cubicBezTo>
                    <a:pt x="145" y="374"/>
                    <a:pt x="145" y="374"/>
                    <a:pt x="146" y="374"/>
                  </a:cubicBezTo>
                  <a:lnTo>
                    <a:pt x="146" y="374"/>
                  </a:lnTo>
                  <a:cubicBezTo>
                    <a:pt x="152" y="372"/>
                    <a:pt x="157" y="369"/>
                    <a:pt x="163" y="367"/>
                  </a:cubicBezTo>
                  <a:lnTo>
                    <a:pt x="163" y="367"/>
                  </a:lnTo>
                  <a:cubicBezTo>
                    <a:pt x="164" y="367"/>
                    <a:pt x="165" y="367"/>
                    <a:pt x="166" y="366"/>
                  </a:cubicBezTo>
                  <a:lnTo>
                    <a:pt x="166" y="366"/>
                  </a:lnTo>
                  <a:cubicBezTo>
                    <a:pt x="171" y="365"/>
                    <a:pt x="176" y="364"/>
                    <a:pt x="182" y="362"/>
                  </a:cubicBezTo>
                  <a:lnTo>
                    <a:pt x="182" y="362"/>
                  </a:lnTo>
                  <a:cubicBezTo>
                    <a:pt x="183" y="362"/>
                    <a:pt x="183" y="361"/>
                    <a:pt x="184" y="361"/>
                  </a:cubicBezTo>
                  <a:lnTo>
                    <a:pt x="184" y="361"/>
                  </a:lnTo>
                  <a:cubicBezTo>
                    <a:pt x="185" y="360"/>
                    <a:pt x="186" y="360"/>
                    <a:pt x="187" y="360"/>
                  </a:cubicBezTo>
                  <a:lnTo>
                    <a:pt x="187" y="360"/>
                  </a:lnTo>
                  <a:cubicBezTo>
                    <a:pt x="190" y="359"/>
                    <a:pt x="194" y="358"/>
                    <a:pt x="197" y="358"/>
                  </a:cubicBezTo>
                  <a:lnTo>
                    <a:pt x="197" y="358"/>
                  </a:lnTo>
                  <a:cubicBezTo>
                    <a:pt x="199" y="357"/>
                    <a:pt x="201" y="356"/>
                    <a:pt x="203" y="356"/>
                  </a:cubicBezTo>
                  <a:lnTo>
                    <a:pt x="203" y="356"/>
                  </a:lnTo>
                  <a:cubicBezTo>
                    <a:pt x="207" y="355"/>
                    <a:pt x="210" y="354"/>
                    <a:pt x="214" y="354"/>
                  </a:cubicBezTo>
                  <a:lnTo>
                    <a:pt x="214" y="354"/>
                  </a:lnTo>
                  <a:cubicBezTo>
                    <a:pt x="215" y="353"/>
                    <a:pt x="217" y="353"/>
                    <a:pt x="218" y="352"/>
                  </a:cubicBezTo>
                  <a:lnTo>
                    <a:pt x="218" y="352"/>
                  </a:lnTo>
                  <a:cubicBezTo>
                    <a:pt x="218" y="352"/>
                    <a:pt x="219" y="352"/>
                    <a:pt x="220" y="352"/>
                  </a:cubicBezTo>
                  <a:lnTo>
                    <a:pt x="220" y="352"/>
                  </a:lnTo>
                  <a:cubicBezTo>
                    <a:pt x="223" y="352"/>
                    <a:pt x="226" y="351"/>
                    <a:pt x="230" y="350"/>
                  </a:cubicBezTo>
                  <a:lnTo>
                    <a:pt x="230" y="350"/>
                  </a:lnTo>
                  <a:cubicBezTo>
                    <a:pt x="231" y="350"/>
                    <a:pt x="233" y="350"/>
                    <a:pt x="235" y="349"/>
                  </a:cubicBezTo>
                  <a:lnTo>
                    <a:pt x="235" y="349"/>
                  </a:lnTo>
                  <a:cubicBezTo>
                    <a:pt x="240" y="349"/>
                    <a:pt x="244" y="348"/>
                    <a:pt x="248" y="347"/>
                  </a:cubicBezTo>
                  <a:lnTo>
                    <a:pt x="248" y="347"/>
                  </a:lnTo>
                  <a:cubicBezTo>
                    <a:pt x="249" y="347"/>
                    <a:pt x="250" y="347"/>
                    <a:pt x="251" y="347"/>
                  </a:cubicBezTo>
                  <a:lnTo>
                    <a:pt x="251" y="347"/>
                  </a:lnTo>
                  <a:lnTo>
                    <a:pt x="251" y="347"/>
                  </a:lnTo>
                  <a:cubicBezTo>
                    <a:pt x="261" y="345"/>
                    <a:pt x="272" y="344"/>
                    <a:pt x="283" y="344"/>
                  </a:cubicBezTo>
                  <a:lnTo>
                    <a:pt x="283" y="344"/>
                  </a:lnTo>
                  <a:lnTo>
                    <a:pt x="283" y="344"/>
                  </a:lnTo>
                  <a:lnTo>
                    <a:pt x="283" y="344"/>
                  </a:lnTo>
                  <a:lnTo>
                    <a:pt x="283" y="344"/>
                  </a:lnTo>
                  <a:lnTo>
                    <a:pt x="283" y="344"/>
                  </a:lnTo>
                  <a:cubicBezTo>
                    <a:pt x="294" y="342"/>
                    <a:pt x="304" y="342"/>
                    <a:pt x="315" y="342"/>
                  </a:cubicBezTo>
                  <a:lnTo>
                    <a:pt x="315" y="342"/>
                  </a:lnTo>
                  <a:lnTo>
                    <a:pt x="315" y="342"/>
                  </a:lnTo>
                  <a:cubicBezTo>
                    <a:pt x="316" y="342"/>
                    <a:pt x="318" y="342"/>
                    <a:pt x="320" y="342"/>
                  </a:cubicBezTo>
                  <a:lnTo>
                    <a:pt x="331" y="342"/>
                  </a:lnTo>
                  <a:lnTo>
                    <a:pt x="337" y="342"/>
                  </a:lnTo>
                  <a:lnTo>
                    <a:pt x="337" y="342"/>
                  </a:lnTo>
                  <a:cubicBezTo>
                    <a:pt x="341" y="342"/>
                    <a:pt x="344" y="342"/>
                    <a:pt x="347" y="342"/>
                  </a:cubicBezTo>
                  <a:lnTo>
                    <a:pt x="347" y="342"/>
                  </a:lnTo>
                  <a:cubicBezTo>
                    <a:pt x="348" y="342"/>
                    <a:pt x="348" y="342"/>
                    <a:pt x="349" y="342"/>
                  </a:cubicBezTo>
                  <a:lnTo>
                    <a:pt x="349" y="342"/>
                  </a:lnTo>
                  <a:cubicBezTo>
                    <a:pt x="350" y="342"/>
                    <a:pt x="352" y="342"/>
                    <a:pt x="353" y="342"/>
                  </a:cubicBezTo>
                  <a:lnTo>
                    <a:pt x="353" y="342"/>
                  </a:lnTo>
                  <a:cubicBezTo>
                    <a:pt x="356" y="342"/>
                    <a:pt x="360" y="342"/>
                    <a:pt x="364" y="343"/>
                  </a:cubicBezTo>
                  <a:lnTo>
                    <a:pt x="364" y="343"/>
                  </a:lnTo>
                  <a:cubicBezTo>
                    <a:pt x="366" y="343"/>
                    <a:pt x="369" y="343"/>
                    <a:pt x="370" y="343"/>
                  </a:cubicBezTo>
                  <a:lnTo>
                    <a:pt x="370" y="343"/>
                  </a:lnTo>
                  <a:cubicBezTo>
                    <a:pt x="374" y="344"/>
                    <a:pt x="378" y="344"/>
                    <a:pt x="381" y="344"/>
                  </a:cubicBezTo>
                  <a:lnTo>
                    <a:pt x="381" y="344"/>
                  </a:lnTo>
                  <a:cubicBezTo>
                    <a:pt x="382" y="344"/>
                    <a:pt x="384" y="344"/>
                    <a:pt x="385" y="344"/>
                  </a:cubicBezTo>
                  <a:lnTo>
                    <a:pt x="385" y="344"/>
                  </a:lnTo>
                  <a:cubicBezTo>
                    <a:pt x="386" y="344"/>
                    <a:pt x="386" y="345"/>
                    <a:pt x="388" y="345"/>
                  </a:cubicBezTo>
                  <a:lnTo>
                    <a:pt x="388" y="345"/>
                  </a:lnTo>
                  <a:cubicBezTo>
                    <a:pt x="393" y="345"/>
                    <a:pt x="399" y="346"/>
                    <a:pt x="404" y="346"/>
                  </a:cubicBezTo>
                  <a:lnTo>
                    <a:pt x="404" y="346"/>
                  </a:lnTo>
                  <a:cubicBezTo>
                    <a:pt x="405" y="346"/>
                    <a:pt x="406" y="346"/>
                    <a:pt x="406" y="347"/>
                  </a:cubicBezTo>
                  <a:lnTo>
                    <a:pt x="406" y="347"/>
                  </a:lnTo>
                  <a:cubicBezTo>
                    <a:pt x="413" y="348"/>
                    <a:pt x="419" y="349"/>
                    <a:pt x="425" y="350"/>
                  </a:cubicBezTo>
                  <a:lnTo>
                    <a:pt x="425" y="350"/>
                  </a:lnTo>
                  <a:cubicBezTo>
                    <a:pt x="426" y="350"/>
                    <a:pt x="426" y="350"/>
                    <a:pt x="427" y="350"/>
                  </a:cubicBezTo>
                  <a:lnTo>
                    <a:pt x="427" y="350"/>
                  </a:lnTo>
                  <a:cubicBezTo>
                    <a:pt x="429" y="350"/>
                    <a:pt x="430" y="350"/>
                    <a:pt x="432" y="351"/>
                  </a:cubicBezTo>
                  <a:lnTo>
                    <a:pt x="432" y="351"/>
                  </a:lnTo>
                  <a:cubicBezTo>
                    <a:pt x="435" y="352"/>
                    <a:pt x="437" y="352"/>
                    <a:pt x="440" y="353"/>
                  </a:cubicBezTo>
                  <a:lnTo>
                    <a:pt x="440" y="353"/>
                  </a:lnTo>
                  <a:cubicBezTo>
                    <a:pt x="443" y="353"/>
                    <a:pt x="445" y="354"/>
                    <a:pt x="447" y="354"/>
                  </a:cubicBezTo>
                  <a:lnTo>
                    <a:pt x="447" y="354"/>
                  </a:lnTo>
                  <a:cubicBezTo>
                    <a:pt x="450" y="355"/>
                    <a:pt x="453" y="356"/>
                    <a:pt x="456" y="356"/>
                  </a:cubicBezTo>
                  <a:lnTo>
                    <a:pt x="456" y="356"/>
                  </a:lnTo>
                  <a:cubicBezTo>
                    <a:pt x="458" y="356"/>
                    <a:pt x="460" y="357"/>
                    <a:pt x="462" y="358"/>
                  </a:cubicBezTo>
                  <a:lnTo>
                    <a:pt x="462" y="358"/>
                  </a:lnTo>
                  <a:cubicBezTo>
                    <a:pt x="465" y="359"/>
                    <a:pt x="468" y="359"/>
                    <a:pt x="470" y="360"/>
                  </a:cubicBezTo>
                  <a:lnTo>
                    <a:pt x="470" y="360"/>
                  </a:lnTo>
                  <a:cubicBezTo>
                    <a:pt x="473" y="360"/>
                    <a:pt x="475" y="361"/>
                    <a:pt x="477" y="362"/>
                  </a:cubicBezTo>
                  <a:lnTo>
                    <a:pt x="477" y="362"/>
                  </a:lnTo>
                  <a:cubicBezTo>
                    <a:pt x="480" y="363"/>
                    <a:pt x="483" y="364"/>
                    <a:pt x="486" y="365"/>
                  </a:cubicBezTo>
                  <a:lnTo>
                    <a:pt x="486" y="365"/>
                  </a:lnTo>
                  <a:cubicBezTo>
                    <a:pt x="487" y="365"/>
                    <a:pt x="488" y="365"/>
                    <a:pt x="489" y="365"/>
                  </a:cubicBezTo>
                  <a:lnTo>
                    <a:pt x="489" y="365"/>
                  </a:lnTo>
                  <a:cubicBezTo>
                    <a:pt x="490" y="366"/>
                    <a:pt x="490" y="366"/>
                    <a:pt x="491" y="366"/>
                  </a:cubicBezTo>
                  <a:lnTo>
                    <a:pt x="491" y="366"/>
                  </a:lnTo>
                  <a:cubicBezTo>
                    <a:pt x="494" y="367"/>
                    <a:pt x="497" y="368"/>
                    <a:pt x="499" y="369"/>
                  </a:cubicBezTo>
                  <a:lnTo>
                    <a:pt x="499" y="93"/>
                  </a:lnTo>
                  <a:lnTo>
                    <a:pt x="499" y="0"/>
                  </a:lnTo>
                  <a:lnTo>
                    <a:pt x="500" y="336"/>
                  </a:lnTo>
                  <a:lnTo>
                    <a:pt x="500" y="369"/>
                  </a:lnTo>
                  <a:lnTo>
                    <a:pt x="500" y="369"/>
                  </a:lnTo>
                  <a:cubicBezTo>
                    <a:pt x="501" y="370"/>
                    <a:pt x="504" y="370"/>
                    <a:pt x="506" y="372"/>
                  </a:cubicBezTo>
                  <a:lnTo>
                    <a:pt x="506" y="372"/>
                  </a:lnTo>
                  <a:cubicBezTo>
                    <a:pt x="507" y="372"/>
                    <a:pt x="507" y="372"/>
                    <a:pt x="509" y="372"/>
                  </a:cubicBezTo>
                  <a:lnTo>
                    <a:pt x="509" y="372"/>
                  </a:lnTo>
                  <a:cubicBezTo>
                    <a:pt x="514" y="375"/>
                    <a:pt x="520" y="377"/>
                    <a:pt x="525" y="379"/>
                  </a:cubicBezTo>
                  <a:lnTo>
                    <a:pt x="525" y="379"/>
                  </a:lnTo>
                  <a:cubicBezTo>
                    <a:pt x="526" y="380"/>
                    <a:pt x="527" y="380"/>
                    <a:pt x="529" y="381"/>
                  </a:cubicBezTo>
                  <a:lnTo>
                    <a:pt x="529" y="381"/>
                  </a:lnTo>
                  <a:cubicBezTo>
                    <a:pt x="533" y="383"/>
                    <a:pt x="537" y="385"/>
                    <a:pt x="541" y="387"/>
                  </a:cubicBezTo>
                  <a:lnTo>
                    <a:pt x="541" y="387"/>
                  </a:lnTo>
                  <a:cubicBezTo>
                    <a:pt x="543" y="387"/>
                    <a:pt x="544" y="388"/>
                    <a:pt x="546" y="389"/>
                  </a:cubicBezTo>
                  <a:lnTo>
                    <a:pt x="546" y="389"/>
                  </a:lnTo>
                  <a:cubicBezTo>
                    <a:pt x="551" y="392"/>
                    <a:pt x="556" y="394"/>
                    <a:pt x="561" y="397"/>
                  </a:cubicBezTo>
                  <a:lnTo>
                    <a:pt x="561" y="397"/>
                  </a:lnTo>
                  <a:cubicBezTo>
                    <a:pt x="562" y="397"/>
                    <a:pt x="563" y="399"/>
                    <a:pt x="565" y="399"/>
                  </a:cubicBezTo>
                  <a:lnTo>
                    <a:pt x="565" y="399"/>
                  </a:lnTo>
                  <a:cubicBezTo>
                    <a:pt x="566" y="400"/>
                    <a:pt x="567" y="401"/>
                    <a:pt x="568" y="402"/>
                  </a:cubicBezTo>
                  <a:lnTo>
                    <a:pt x="568" y="402"/>
                  </a:lnTo>
                  <a:cubicBezTo>
                    <a:pt x="570" y="403"/>
                    <a:pt x="572" y="404"/>
                    <a:pt x="574" y="406"/>
                  </a:cubicBezTo>
                  <a:lnTo>
                    <a:pt x="574" y="406"/>
                  </a:lnTo>
                  <a:cubicBezTo>
                    <a:pt x="576" y="407"/>
                    <a:pt x="578" y="407"/>
                    <a:pt x="580" y="409"/>
                  </a:cubicBezTo>
                  <a:lnTo>
                    <a:pt x="580" y="409"/>
                  </a:lnTo>
                  <a:cubicBezTo>
                    <a:pt x="581" y="410"/>
                    <a:pt x="583" y="412"/>
                    <a:pt x="585" y="413"/>
                  </a:cubicBezTo>
                  <a:lnTo>
                    <a:pt x="585" y="413"/>
                  </a:lnTo>
                  <a:cubicBezTo>
                    <a:pt x="587" y="414"/>
                    <a:pt x="588" y="415"/>
                    <a:pt x="590" y="417"/>
                  </a:cubicBezTo>
                  <a:lnTo>
                    <a:pt x="590" y="417"/>
                  </a:lnTo>
                  <a:cubicBezTo>
                    <a:pt x="591" y="418"/>
                    <a:pt x="593" y="419"/>
                    <a:pt x="595" y="420"/>
                  </a:cubicBezTo>
                  <a:lnTo>
                    <a:pt x="595" y="420"/>
                  </a:lnTo>
                  <a:cubicBezTo>
                    <a:pt x="597" y="422"/>
                    <a:pt x="598" y="423"/>
                    <a:pt x="600" y="425"/>
                  </a:cubicBezTo>
                  <a:lnTo>
                    <a:pt x="600" y="425"/>
                  </a:lnTo>
                  <a:cubicBezTo>
                    <a:pt x="601" y="426"/>
                    <a:pt x="602" y="427"/>
                    <a:pt x="604" y="429"/>
                  </a:cubicBezTo>
                  <a:lnTo>
                    <a:pt x="604" y="429"/>
                  </a:lnTo>
                  <a:cubicBezTo>
                    <a:pt x="605" y="429"/>
                    <a:pt x="606" y="430"/>
                    <a:pt x="606" y="430"/>
                  </a:cubicBezTo>
                  <a:lnTo>
                    <a:pt x="606" y="430"/>
                  </a:lnTo>
                  <a:cubicBezTo>
                    <a:pt x="607" y="431"/>
                    <a:pt x="607" y="432"/>
                    <a:pt x="608" y="432"/>
                  </a:cubicBezTo>
                  <a:lnTo>
                    <a:pt x="608" y="432"/>
                  </a:lnTo>
                  <a:cubicBezTo>
                    <a:pt x="611" y="435"/>
                    <a:pt x="613" y="437"/>
                    <a:pt x="615" y="439"/>
                  </a:cubicBezTo>
                  <a:lnTo>
                    <a:pt x="615" y="439"/>
                  </a:lnTo>
                  <a:cubicBezTo>
                    <a:pt x="616" y="440"/>
                    <a:pt x="617" y="441"/>
                    <a:pt x="618" y="442"/>
                  </a:cubicBezTo>
                  <a:lnTo>
                    <a:pt x="618" y="442"/>
                  </a:lnTo>
                  <a:cubicBezTo>
                    <a:pt x="621" y="445"/>
                    <a:pt x="624" y="449"/>
                    <a:pt x="626" y="451"/>
                  </a:cubicBezTo>
                  <a:lnTo>
                    <a:pt x="626" y="451"/>
                  </a:lnTo>
                  <a:cubicBezTo>
                    <a:pt x="627" y="452"/>
                    <a:pt x="627" y="452"/>
                    <a:pt x="627" y="452"/>
                  </a:cubicBezTo>
                  <a:lnTo>
                    <a:pt x="627" y="452"/>
                  </a:lnTo>
                  <a:cubicBezTo>
                    <a:pt x="627" y="453"/>
                    <a:pt x="628" y="454"/>
                    <a:pt x="628" y="455"/>
                  </a:cubicBezTo>
                  <a:lnTo>
                    <a:pt x="628" y="455"/>
                  </a:lnTo>
                  <a:cubicBezTo>
                    <a:pt x="630" y="456"/>
                    <a:pt x="631" y="459"/>
                    <a:pt x="633" y="461"/>
                  </a:cubicBezTo>
                  <a:lnTo>
                    <a:pt x="633" y="461"/>
                  </a:lnTo>
                  <a:cubicBezTo>
                    <a:pt x="634" y="461"/>
                    <a:pt x="634" y="463"/>
                    <a:pt x="635" y="465"/>
                  </a:cubicBezTo>
                  <a:lnTo>
                    <a:pt x="635" y="465"/>
                  </a:lnTo>
                  <a:cubicBezTo>
                    <a:pt x="637" y="466"/>
                    <a:pt x="638" y="468"/>
                    <a:pt x="639" y="470"/>
                  </a:cubicBezTo>
                  <a:lnTo>
                    <a:pt x="639" y="470"/>
                  </a:lnTo>
                  <a:cubicBezTo>
                    <a:pt x="639" y="471"/>
                    <a:pt x="640" y="471"/>
                    <a:pt x="640" y="471"/>
                  </a:cubicBezTo>
                  <a:lnTo>
                    <a:pt x="640" y="471"/>
                  </a:lnTo>
                  <a:cubicBezTo>
                    <a:pt x="640" y="473"/>
                    <a:pt x="641" y="473"/>
                    <a:pt x="641" y="474"/>
                  </a:cubicBezTo>
                  <a:lnTo>
                    <a:pt x="641" y="474"/>
                  </a:lnTo>
                  <a:cubicBezTo>
                    <a:pt x="642" y="476"/>
                    <a:pt x="642" y="477"/>
                    <a:pt x="644" y="479"/>
                  </a:cubicBezTo>
                  <a:lnTo>
                    <a:pt x="644" y="479"/>
                  </a:lnTo>
                  <a:cubicBezTo>
                    <a:pt x="644" y="480"/>
                    <a:pt x="645" y="481"/>
                    <a:pt x="645" y="483"/>
                  </a:cubicBezTo>
                  <a:lnTo>
                    <a:pt x="645" y="483"/>
                  </a:lnTo>
                  <a:cubicBezTo>
                    <a:pt x="646" y="485"/>
                    <a:pt x="647" y="486"/>
                    <a:pt x="648" y="488"/>
                  </a:cubicBezTo>
                  <a:lnTo>
                    <a:pt x="648" y="488"/>
                  </a:lnTo>
                  <a:cubicBezTo>
                    <a:pt x="648" y="489"/>
                    <a:pt x="648" y="490"/>
                    <a:pt x="648" y="490"/>
                  </a:cubicBezTo>
                  <a:lnTo>
                    <a:pt x="648" y="490"/>
                  </a:lnTo>
                  <a:cubicBezTo>
                    <a:pt x="649" y="491"/>
                    <a:pt x="649" y="491"/>
                    <a:pt x="649" y="492"/>
                  </a:cubicBezTo>
                  <a:lnTo>
                    <a:pt x="649" y="492"/>
                  </a:lnTo>
                  <a:cubicBezTo>
                    <a:pt x="650" y="494"/>
                    <a:pt x="650" y="496"/>
                    <a:pt x="651" y="497"/>
                  </a:cubicBezTo>
                  <a:lnTo>
                    <a:pt x="651" y="497"/>
                  </a:lnTo>
                  <a:cubicBezTo>
                    <a:pt x="651" y="499"/>
                    <a:pt x="652" y="500"/>
                    <a:pt x="652" y="501"/>
                  </a:cubicBezTo>
                  <a:lnTo>
                    <a:pt x="652" y="501"/>
                  </a:lnTo>
                  <a:cubicBezTo>
                    <a:pt x="652" y="503"/>
                    <a:pt x="653" y="504"/>
                    <a:pt x="653" y="506"/>
                  </a:cubicBezTo>
                  <a:lnTo>
                    <a:pt x="653" y="506"/>
                  </a:lnTo>
                  <a:cubicBezTo>
                    <a:pt x="654" y="507"/>
                    <a:pt x="654" y="508"/>
                    <a:pt x="654" y="508"/>
                  </a:cubicBezTo>
                  <a:lnTo>
                    <a:pt x="654" y="508"/>
                  </a:lnTo>
                  <a:cubicBezTo>
                    <a:pt x="654" y="509"/>
                    <a:pt x="654" y="510"/>
                    <a:pt x="654" y="510"/>
                  </a:cubicBezTo>
                  <a:lnTo>
                    <a:pt x="654" y="510"/>
                  </a:lnTo>
                  <a:cubicBezTo>
                    <a:pt x="654" y="512"/>
                    <a:pt x="655" y="514"/>
                    <a:pt x="655" y="516"/>
                  </a:cubicBezTo>
                  <a:lnTo>
                    <a:pt x="655" y="516"/>
                  </a:lnTo>
                  <a:cubicBezTo>
                    <a:pt x="655" y="517"/>
                    <a:pt x="655" y="518"/>
                    <a:pt x="655" y="520"/>
                  </a:cubicBezTo>
                  <a:lnTo>
                    <a:pt x="655" y="520"/>
                  </a:lnTo>
                  <a:cubicBezTo>
                    <a:pt x="655" y="521"/>
                    <a:pt x="655" y="523"/>
                    <a:pt x="656" y="525"/>
                  </a:cubicBezTo>
                  <a:lnTo>
                    <a:pt x="656" y="525"/>
                  </a:lnTo>
                  <a:cubicBezTo>
                    <a:pt x="656" y="526"/>
                    <a:pt x="656" y="527"/>
                    <a:pt x="656" y="527"/>
                  </a:cubicBezTo>
                  <a:lnTo>
                    <a:pt x="656" y="527"/>
                  </a:lnTo>
                  <a:cubicBezTo>
                    <a:pt x="656" y="528"/>
                    <a:pt x="656" y="530"/>
                    <a:pt x="656" y="530"/>
                  </a:cubicBezTo>
                  <a:lnTo>
                    <a:pt x="657" y="867"/>
                  </a:lnTo>
                  <a:lnTo>
                    <a:pt x="657" y="867"/>
                  </a:lnTo>
                  <a:cubicBezTo>
                    <a:pt x="657" y="865"/>
                    <a:pt x="657" y="863"/>
                    <a:pt x="657" y="861"/>
                  </a:cubicBezTo>
                  <a:lnTo>
                    <a:pt x="657" y="861"/>
                  </a:lnTo>
                  <a:cubicBezTo>
                    <a:pt x="657" y="859"/>
                    <a:pt x="657" y="857"/>
                    <a:pt x="657" y="856"/>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7" name="Freeform 87">
              <a:extLst>
                <a:ext uri="{FF2B5EF4-FFF2-40B4-BE49-F238E27FC236}">
                  <a16:creationId xmlns:a16="http://schemas.microsoft.com/office/drawing/2014/main" id="{856C4DCB-67CC-E64B-A6EF-18FAECBFDAEA}"/>
                </a:ext>
              </a:extLst>
            </p:cNvPr>
            <p:cNvSpPr>
              <a:spLocks noChangeArrowheads="1"/>
            </p:cNvSpPr>
            <p:nvPr/>
          </p:nvSpPr>
          <p:spPr bwMode="auto">
            <a:xfrm>
              <a:off x="12854176" y="7776818"/>
              <a:ext cx="1201087" cy="630787"/>
            </a:xfrm>
            <a:custGeom>
              <a:avLst/>
              <a:gdLst>
                <a:gd name="T0" fmla="*/ 160 w 1838"/>
                <a:gd name="T1" fmla="*/ 194 h 966"/>
                <a:gd name="T2" fmla="*/ 169 w 1838"/>
                <a:gd name="T3" fmla="*/ 214 h 966"/>
                <a:gd name="T4" fmla="*/ 176 w 1838"/>
                <a:gd name="T5" fmla="*/ 231 h 966"/>
                <a:gd name="T6" fmla="*/ 188 w 1838"/>
                <a:gd name="T7" fmla="*/ 251 h 966"/>
                <a:gd name="T8" fmla="*/ 188 w 1838"/>
                <a:gd name="T9" fmla="*/ 251 h 966"/>
                <a:gd name="T10" fmla="*/ 201 w 1838"/>
                <a:gd name="T11" fmla="*/ 270 h 966"/>
                <a:gd name="T12" fmla="*/ 213 w 1838"/>
                <a:gd name="T13" fmla="*/ 286 h 966"/>
                <a:gd name="T14" fmla="*/ 226 w 1838"/>
                <a:gd name="T15" fmla="*/ 302 h 966"/>
                <a:gd name="T16" fmla="*/ 230 w 1838"/>
                <a:gd name="T17" fmla="*/ 307 h 966"/>
                <a:gd name="T18" fmla="*/ 246 w 1838"/>
                <a:gd name="T19" fmla="*/ 322 h 966"/>
                <a:gd name="T20" fmla="*/ 263 w 1838"/>
                <a:gd name="T21" fmla="*/ 471 h 966"/>
                <a:gd name="T22" fmla="*/ 499 w 1838"/>
                <a:gd name="T23" fmla="*/ 476 h 966"/>
                <a:gd name="T24" fmla="*/ 548 w 1838"/>
                <a:gd name="T25" fmla="*/ 493 h 966"/>
                <a:gd name="T26" fmla="*/ 569 w 1838"/>
                <a:gd name="T27" fmla="*/ 499 h 966"/>
                <a:gd name="T28" fmla="*/ 603 w 1838"/>
                <a:gd name="T29" fmla="*/ 509 h 966"/>
                <a:gd name="T30" fmla="*/ 615 w 1838"/>
                <a:gd name="T31" fmla="*/ 511 h 966"/>
                <a:gd name="T32" fmla="*/ 649 w 1838"/>
                <a:gd name="T33" fmla="*/ 519 h 966"/>
                <a:gd name="T34" fmla="*/ 684 w 1838"/>
                <a:gd name="T35" fmla="*/ 526 h 966"/>
                <a:gd name="T36" fmla="*/ 715 w 1838"/>
                <a:gd name="T37" fmla="*/ 531 h 966"/>
                <a:gd name="T38" fmla="*/ 748 w 1838"/>
                <a:gd name="T39" fmla="*/ 629 h 966"/>
                <a:gd name="T40" fmla="*/ 1083 w 1838"/>
                <a:gd name="T41" fmla="*/ 536 h 966"/>
                <a:gd name="T42" fmla="*/ 1131 w 1838"/>
                <a:gd name="T43" fmla="*/ 529 h 966"/>
                <a:gd name="T44" fmla="*/ 1143 w 1838"/>
                <a:gd name="T45" fmla="*/ 527 h 966"/>
                <a:gd name="T46" fmla="*/ 1178 w 1838"/>
                <a:gd name="T47" fmla="*/ 520 h 966"/>
                <a:gd name="T48" fmla="*/ 1215 w 1838"/>
                <a:gd name="T49" fmla="*/ 512 h 966"/>
                <a:gd name="T50" fmla="*/ 1252 w 1838"/>
                <a:gd name="T51" fmla="*/ 502 h 966"/>
                <a:gd name="T52" fmla="*/ 1264 w 1838"/>
                <a:gd name="T53" fmla="*/ 499 h 966"/>
                <a:gd name="T54" fmla="*/ 1299 w 1838"/>
                <a:gd name="T55" fmla="*/ 488 h 966"/>
                <a:gd name="T56" fmla="*/ 1446 w 1838"/>
                <a:gd name="T57" fmla="*/ 542 h 966"/>
                <a:gd name="T58" fmla="*/ 1571 w 1838"/>
                <a:gd name="T59" fmla="*/ 339 h 966"/>
                <a:gd name="T60" fmla="*/ 1675 w 1838"/>
                <a:gd name="T61" fmla="*/ 194 h 966"/>
                <a:gd name="T62" fmla="*/ 1837 w 1838"/>
                <a:gd name="T63" fmla="*/ 337 h 966"/>
                <a:gd name="T64" fmla="*/ 1685 w 1838"/>
                <a:gd name="T65" fmla="*/ 741 h 966"/>
                <a:gd name="T66" fmla="*/ 1333 w 1838"/>
                <a:gd name="T67" fmla="*/ 813 h 966"/>
                <a:gd name="T68" fmla="*/ 1289 w 1838"/>
                <a:gd name="T69" fmla="*/ 827 h 966"/>
                <a:gd name="T70" fmla="*/ 1265 w 1838"/>
                <a:gd name="T71" fmla="*/ 835 h 966"/>
                <a:gd name="T72" fmla="*/ 1253 w 1838"/>
                <a:gd name="T73" fmla="*/ 839 h 966"/>
                <a:gd name="T74" fmla="*/ 1227 w 1838"/>
                <a:gd name="T75" fmla="*/ 846 h 966"/>
                <a:gd name="T76" fmla="*/ 1180 w 1838"/>
                <a:gd name="T77" fmla="*/ 856 h 966"/>
                <a:gd name="T78" fmla="*/ 1178 w 1838"/>
                <a:gd name="T79" fmla="*/ 857 h 966"/>
                <a:gd name="T80" fmla="*/ 1144 w 1838"/>
                <a:gd name="T81" fmla="*/ 863 h 966"/>
                <a:gd name="T82" fmla="*/ 1131 w 1838"/>
                <a:gd name="T83" fmla="*/ 865 h 966"/>
                <a:gd name="T84" fmla="*/ 1102 w 1838"/>
                <a:gd name="T85" fmla="*/ 870 h 966"/>
                <a:gd name="T86" fmla="*/ 1084 w 1838"/>
                <a:gd name="T87" fmla="*/ 965 h 966"/>
                <a:gd name="T88" fmla="*/ 748 w 1838"/>
                <a:gd name="T89" fmla="*/ 872 h 966"/>
                <a:gd name="T90" fmla="*/ 706 w 1838"/>
                <a:gd name="T91" fmla="*/ 866 h 966"/>
                <a:gd name="T92" fmla="*/ 686 w 1838"/>
                <a:gd name="T93" fmla="*/ 863 h 966"/>
                <a:gd name="T94" fmla="*/ 651 w 1838"/>
                <a:gd name="T95" fmla="*/ 856 h 966"/>
                <a:gd name="T96" fmla="*/ 641 w 1838"/>
                <a:gd name="T97" fmla="*/ 853 h 966"/>
                <a:gd name="T98" fmla="*/ 604 w 1838"/>
                <a:gd name="T99" fmla="*/ 844 h 966"/>
                <a:gd name="T100" fmla="*/ 583 w 1838"/>
                <a:gd name="T101" fmla="*/ 839 h 966"/>
                <a:gd name="T102" fmla="*/ 549 w 1838"/>
                <a:gd name="T103" fmla="*/ 829 h 966"/>
                <a:gd name="T104" fmla="*/ 542 w 1838"/>
                <a:gd name="T105" fmla="*/ 827 h 966"/>
                <a:gd name="T106" fmla="*/ 500 w 1838"/>
                <a:gd name="T107" fmla="*/ 813 h 966"/>
                <a:gd name="T108" fmla="*/ 149 w 1838"/>
                <a:gd name="T109" fmla="*/ 531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8" h="966">
                  <a:moveTo>
                    <a:pt x="0" y="194"/>
                  </a:moveTo>
                  <a:lnTo>
                    <a:pt x="160" y="194"/>
                  </a:lnTo>
                  <a:lnTo>
                    <a:pt x="160" y="194"/>
                  </a:lnTo>
                  <a:cubicBezTo>
                    <a:pt x="162" y="200"/>
                    <a:pt x="165" y="206"/>
                    <a:pt x="167" y="211"/>
                  </a:cubicBezTo>
                  <a:lnTo>
                    <a:pt x="167" y="211"/>
                  </a:lnTo>
                  <a:cubicBezTo>
                    <a:pt x="168" y="213"/>
                    <a:pt x="168" y="214"/>
                    <a:pt x="169" y="214"/>
                  </a:cubicBezTo>
                  <a:lnTo>
                    <a:pt x="169" y="214"/>
                  </a:lnTo>
                  <a:cubicBezTo>
                    <a:pt x="171" y="220"/>
                    <a:pt x="174" y="225"/>
                    <a:pt x="176" y="231"/>
                  </a:cubicBezTo>
                  <a:lnTo>
                    <a:pt x="176" y="231"/>
                  </a:lnTo>
                  <a:cubicBezTo>
                    <a:pt x="177" y="232"/>
                    <a:pt x="178" y="233"/>
                    <a:pt x="178" y="234"/>
                  </a:cubicBezTo>
                  <a:lnTo>
                    <a:pt x="178" y="234"/>
                  </a:lnTo>
                  <a:cubicBezTo>
                    <a:pt x="181" y="239"/>
                    <a:pt x="185" y="245"/>
                    <a:pt x="188" y="251"/>
                  </a:cubicBezTo>
                  <a:lnTo>
                    <a:pt x="188" y="251"/>
                  </a:lnTo>
                  <a:lnTo>
                    <a:pt x="188" y="251"/>
                  </a:lnTo>
                  <a:lnTo>
                    <a:pt x="188" y="251"/>
                  </a:lnTo>
                  <a:cubicBezTo>
                    <a:pt x="192" y="257"/>
                    <a:pt x="195" y="262"/>
                    <a:pt x="199" y="267"/>
                  </a:cubicBezTo>
                  <a:lnTo>
                    <a:pt x="199" y="267"/>
                  </a:lnTo>
                  <a:cubicBezTo>
                    <a:pt x="199" y="268"/>
                    <a:pt x="200" y="269"/>
                    <a:pt x="201" y="270"/>
                  </a:cubicBezTo>
                  <a:lnTo>
                    <a:pt x="201" y="270"/>
                  </a:lnTo>
                  <a:cubicBezTo>
                    <a:pt x="205" y="275"/>
                    <a:pt x="209" y="281"/>
                    <a:pt x="213" y="286"/>
                  </a:cubicBezTo>
                  <a:lnTo>
                    <a:pt x="213" y="286"/>
                  </a:lnTo>
                  <a:cubicBezTo>
                    <a:pt x="214" y="287"/>
                    <a:pt x="215" y="288"/>
                    <a:pt x="216" y="289"/>
                  </a:cubicBezTo>
                  <a:lnTo>
                    <a:pt x="216" y="289"/>
                  </a:lnTo>
                  <a:cubicBezTo>
                    <a:pt x="219" y="294"/>
                    <a:pt x="223" y="298"/>
                    <a:pt x="226" y="302"/>
                  </a:cubicBezTo>
                  <a:lnTo>
                    <a:pt x="226" y="302"/>
                  </a:lnTo>
                  <a:cubicBezTo>
                    <a:pt x="228" y="304"/>
                    <a:pt x="229" y="305"/>
                    <a:pt x="230" y="307"/>
                  </a:cubicBezTo>
                  <a:lnTo>
                    <a:pt x="230" y="307"/>
                  </a:lnTo>
                  <a:cubicBezTo>
                    <a:pt x="235" y="311"/>
                    <a:pt x="238" y="315"/>
                    <a:pt x="242" y="319"/>
                  </a:cubicBezTo>
                  <a:lnTo>
                    <a:pt x="242" y="319"/>
                  </a:lnTo>
                  <a:cubicBezTo>
                    <a:pt x="243" y="320"/>
                    <a:pt x="245" y="322"/>
                    <a:pt x="246" y="322"/>
                  </a:cubicBezTo>
                  <a:lnTo>
                    <a:pt x="246" y="322"/>
                  </a:lnTo>
                  <a:cubicBezTo>
                    <a:pt x="251" y="328"/>
                    <a:pt x="256" y="334"/>
                    <a:pt x="262" y="339"/>
                  </a:cubicBezTo>
                  <a:lnTo>
                    <a:pt x="263" y="471"/>
                  </a:lnTo>
                  <a:lnTo>
                    <a:pt x="386" y="542"/>
                  </a:lnTo>
                  <a:lnTo>
                    <a:pt x="499" y="476"/>
                  </a:lnTo>
                  <a:lnTo>
                    <a:pt x="499" y="476"/>
                  </a:lnTo>
                  <a:cubicBezTo>
                    <a:pt x="511" y="481"/>
                    <a:pt x="524" y="485"/>
                    <a:pt x="536" y="489"/>
                  </a:cubicBezTo>
                  <a:lnTo>
                    <a:pt x="536" y="489"/>
                  </a:lnTo>
                  <a:cubicBezTo>
                    <a:pt x="541" y="490"/>
                    <a:pt x="545" y="492"/>
                    <a:pt x="548" y="493"/>
                  </a:cubicBezTo>
                  <a:lnTo>
                    <a:pt x="548" y="493"/>
                  </a:lnTo>
                  <a:cubicBezTo>
                    <a:pt x="555" y="495"/>
                    <a:pt x="562" y="498"/>
                    <a:pt x="569" y="499"/>
                  </a:cubicBezTo>
                  <a:lnTo>
                    <a:pt x="569" y="499"/>
                  </a:lnTo>
                  <a:cubicBezTo>
                    <a:pt x="573" y="500"/>
                    <a:pt x="578" y="501"/>
                    <a:pt x="582" y="503"/>
                  </a:cubicBezTo>
                  <a:lnTo>
                    <a:pt x="582" y="503"/>
                  </a:lnTo>
                  <a:cubicBezTo>
                    <a:pt x="589" y="505"/>
                    <a:pt x="596" y="507"/>
                    <a:pt x="603" y="509"/>
                  </a:cubicBezTo>
                  <a:lnTo>
                    <a:pt x="603" y="509"/>
                  </a:lnTo>
                  <a:cubicBezTo>
                    <a:pt x="607" y="510"/>
                    <a:pt x="611" y="511"/>
                    <a:pt x="615" y="511"/>
                  </a:cubicBezTo>
                  <a:lnTo>
                    <a:pt x="615" y="511"/>
                  </a:lnTo>
                  <a:cubicBezTo>
                    <a:pt x="623" y="514"/>
                    <a:pt x="632" y="516"/>
                    <a:pt x="640" y="517"/>
                  </a:cubicBezTo>
                  <a:lnTo>
                    <a:pt x="640" y="517"/>
                  </a:lnTo>
                  <a:cubicBezTo>
                    <a:pt x="643" y="518"/>
                    <a:pt x="646" y="519"/>
                    <a:pt x="649" y="519"/>
                  </a:cubicBezTo>
                  <a:lnTo>
                    <a:pt x="649" y="519"/>
                  </a:lnTo>
                  <a:cubicBezTo>
                    <a:pt x="661" y="521"/>
                    <a:pt x="672" y="524"/>
                    <a:pt x="684" y="526"/>
                  </a:cubicBezTo>
                  <a:lnTo>
                    <a:pt x="684" y="526"/>
                  </a:lnTo>
                  <a:cubicBezTo>
                    <a:pt x="691" y="527"/>
                    <a:pt x="698" y="529"/>
                    <a:pt x="705" y="530"/>
                  </a:cubicBezTo>
                  <a:lnTo>
                    <a:pt x="705" y="530"/>
                  </a:lnTo>
                  <a:cubicBezTo>
                    <a:pt x="709" y="530"/>
                    <a:pt x="712" y="531"/>
                    <a:pt x="715" y="531"/>
                  </a:cubicBezTo>
                  <a:lnTo>
                    <a:pt x="715" y="531"/>
                  </a:lnTo>
                  <a:cubicBezTo>
                    <a:pt x="726" y="533"/>
                    <a:pt x="737" y="534"/>
                    <a:pt x="748" y="536"/>
                  </a:cubicBezTo>
                  <a:lnTo>
                    <a:pt x="748" y="629"/>
                  </a:lnTo>
                  <a:lnTo>
                    <a:pt x="1083" y="629"/>
                  </a:lnTo>
                  <a:lnTo>
                    <a:pt x="1083" y="536"/>
                  </a:lnTo>
                  <a:lnTo>
                    <a:pt x="1083" y="536"/>
                  </a:lnTo>
                  <a:cubicBezTo>
                    <a:pt x="1091" y="535"/>
                    <a:pt x="1100" y="534"/>
                    <a:pt x="1107" y="533"/>
                  </a:cubicBezTo>
                  <a:lnTo>
                    <a:pt x="1107" y="533"/>
                  </a:lnTo>
                  <a:cubicBezTo>
                    <a:pt x="1115" y="531"/>
                    <a:pt x="1123" y="530"/>
                    <a:pt x="1131" y="529"/>
                  </a:cubicBezTo>
                  <a:lnTo>
                    <a:pt x="1131" y="529"/>
                  </a:lnTo>
                  <a:cubicBezTo>
                    <a:pt x="1135" y="528"/>
                    <a:pt x="1139" y="528"/>
                    <a:pt x="1143" y="527"/>
                  </a:cubicBezTo>
                  <a:lnTo>
                    <a:pt x="1143" y="527"/>
                  </a:lnTo>
                  <a:cubicBezTo>
                    <a:pt x="1152" y="525"/>
                    <a:pt x="1161" y="524"/>
                    <a:pt x="1170" y="521"/>
                  </a:cubicBezTo>
                  <a:lnTo>
                    <a:pt x="1170" y="521"/>
                  </a:lnTo>
                  <a:cubicBezTo>
                    <a:pt x="1173" y="521"/>
                    <a:pt x="1176" y="521"/>
                    <a:pt x="1178" y="520"/>
                  </a:cubicBezTo>
                  <a:lnTo>
                    <a:pt x="1178" y="520"/>
                  </a:lnTo>
                  <a:cubicBezTo>
                    <a:pt x="1191" y="517"/>
                    <a:pt x="1203" y="515"/>
                    <a:pt x="1215" y="512"/>
                  </a:cubicBezTo>
                  <a:lnTo>
                    <a:pt x="1215" y="512"/>
                  </a:lnTo>
                  <a:cubicBezTo>
                    <a:pt x="1219" y="511"/>
                    <a:pt x="1222" y="510"/>
                    <a:pt x="1225" y="509"/>
                  </a:cubicBezTo>
                  <a:lnTo>
                    <a:pt x="1225" y="509"/>
                  </a:lnTo>
                  <a:cubicBezTo>
                    <a:pt x="1234" y="507"/>
                    <a:pt x="1244" y="504"/>
                    <a:pt x="1252" y="502"/>
                  </a:cubicBezTo>
                  <a:lnTo>
                    <a:pt x="1252" y="502"/>
                  </a:lnTo>
                  <a:cubicBezTo>
                    <a:pt x="1257" y="501"/>
                    <a:pt x="1261" y="500"/>
                    <a:pt x="1264" y="499"/>
                  </a:cubicBezTo>
                  <a:lnTo>
                    <a:pt x="1264" y="499"/>
                  </a:lnTo>
                  <a:cubicBezTo>
                    <a:pt x="1272" y="496"/>
                    <a:pt x="1281" y="494"/>
                    <a:pt x="1288" y="491"/>
                  </a:cubicBezTo>
                  <a:lnTo>
                    <a:pt x="1288" y="491"/>
                  </a:lnTo>
                  <a:cubicBezTo>
                    <a:pt x="1292" y="490"/>
                    <a:pt x="1295" y="489"/>
                    <a:pt x="1299" y="488"/>
                  </a:cubicBezTo>
                  <a:lnTo>
                    <a:pt x="1299" y="488"/>
                  </a:lnTo>
                  <a:cubicBezTo>
                    <a:pt x="1311" y="484"/>
                    <a:pt x="1322" y="480"/>
                    <a:pt x="1333" y="476"/>
                  </a:cubicBezTo>
                  <a:lnTo>
                    <a:pt x="1446" y="542"/>
                  </a:lnTo>
                  <a:lnTo>
                    <a:pt x="1571" y="470"/>
                  </a:lnTo>
                  <a:lnTo>
                    <a:pt x="1571" y="339"/>
                  </a:lnTo>
                  <a:lnTo>
                    <a:pt x="1571" y="339"/>
                  </a:lnTo>
                  <a:cubicBezTo>
                    <a:pt x="1608" y="305"/>
                    <a:pt x="1637" y="269"/>
                    <a:pt x="1657" y="232"/>
                  </a:cubicBezTo>
                  <a:lnTo>
                    <a:pt x="1657" y="232"/>
                  </a:lnTo>
                  <a:cubicBezTo>
                    <a:pt x="1664" y="219"/>
                    <a:pt x="1670" y="207"/>
                    <a:pt x="1675" y="194"/>
                  </a:cubicBezTo>
                  <a:lnTo>
                    <a:pt x="1835" y="194"/>
                  </a:lnTo>
                  <a:lnTo>
                    <a:pt x="1836" y="0"/>
                  </a:lnTo>
                  <a:lnTo>
                    <a:pt x="1837" y="337"/>
                  </a:lnTo>
                  <a:lnTo>
                    <a:pt x="1836" y="531"/>
                  </a:lnTo>
                  <a:lnTo>
                    <a:pt x="1684" y="531"/>
                  </a:lnTo>
                  <a:lnTo>
                    <a:pt x="1685" y="741"/>
                  </a:lnTo>
                  <a:lnTo>
                    <a:pt x="1447" y="878"/>
                  </a:lnTo>
                  <a:lnTo>
                    <a:pt x="1333" y="813"/>
                  </a:lnTo>
                  <a:lnTo>
                    <a:pt x="1333" y="813"/>
                  </a:lnTo>
                  <a:cubicBezTo>
                    <a:pt x="1323" y="817"/>
                    <a:pt x="1311" y="821"/>
                    <a:pt x="1300" y="824"/>
                  </a:cubicBezTo>
                  <a:lnTo>
                    <a:pt x="1300" y="824"/>
                  </a:lnTo>
                  <a:cubicBezTo>
                    <a:pt x="1297" y="826"/>
                    <a:pt x="1293" y="826"/>
                    <a:pt x="1289" y="827"/>
                  </a:cubicBezTo>
                  <a:lnTo>
                    <a:pt x="1289" y="827"/>
                  </a:lnTo>
                  <a:cubicBezTo>
                    <a:pt x="1281" y="830"/>
                    <a:pt x="1273" y="833"/>
                    <a:pt x="1265" y="835"/>
                  </a:cubicBezTo>
                  <a:lnTo>
                    <a:pt x="1265" y="835"/>
                  </a:lnTo>
                  <a:cubicBezTo>
                    <a:pt x="1263" y="836"/>
                    <a:pt x="1261" y="836"/>
                    <a:pt x="1259" y="837"/>
                  </a:cubicBezTo>
                  <a:lnTo>
                    <a:pt x="1259" y="837"/>
                  </a:lnTo>
                  <a:cubicBezTo>
                    <a:pt x="1257" y="837"/>
                    <a:pt x="1255" y="838"/>
                    <a:pt x="1253" y="839"/>
                  </a:cubicBezTo>
                  <a:lnTo>
                    <a:pt x="1253" y="839"/>
                  </a:lnTo>
                  <a:cubicBezTo>
                    <a:pt x="1244" y="841"/>
                    <a:pt x="1235" y="843"/>
                    <a:pt x="1227" y="846"/>
                  </a:cubicBezTo>
                  <a:lnTo>
                    <a:pt x="1227" y="846"/>
                  </a:lnTo>
                  <a:cubicBezTo>
                    <a:pt x="1223" y="846"/>
                    <a:pt x="1220" y="847"/>
                    <a:pt x="1217" y="848"/>
                  </a:cubicBezTo>
                  <a:lnTo>
                    <a:pt x="1217" y="848"/>
                  </a:lnTo>
                  <a:cubicBezTo>
                    <a:pt x="1204" y="851"/>
                    <a:pt x="1192" y="854"/>
                    <a:pt x="1180" y="856"/>
                  </a:cubicBezTo>
                  <a:lnTo>
                    <a:pt x="1180" y="856"/>
                  </a:lnTo>
                  <a:cubicBezTo>
                    <a:pt x="1179" y="856"/>
                    <a:pt x="1179" y="856"/>
                    <a:pt x="1178" y="857"/>
                  </a:cubicBezTo>
                  <a:lnTo>
                    <a:pt x="1178" y="857"/>
                  </a:lnTo>
                  <a:cubicBezTo>
                    <a:pt x="1176" y="857"/>
                    <a:pt x="1174" y="857"/>
                    <a:pt x="1171" y="858"/>
                  </a:cubicBezTo>
                  <a:lnTo>
                    <a:pt x="1171" y="858"/>
                  </a:lnTo>
                  <a:cubicBezTo>
                    <a:pt x="1162" y="860"/>
                    <a:pt x="1153" y="862"/>
                    <a:pt x="1144" y="863"/>
                  </a:cubicBezTo>
                  <a:lnTo>
                    <a:pt x="1144" y="863"/>
                  </a:lnTo>
                  <a:cubicBezTo>
                    <a:pt x="1140" y="864"/>
                    <a:pt x="1136" y="864"/>
                    <a:pt x="1131" y="865"/>
                  </a:cubicBezTo>
                  <a:lnTo>
                    <a:pt x="1131" y="865"/>
                  </a:lnTo>
                  <a:cubicBezTo>
                    <a:pt x="1124" y="866"/>
                    <a:pt x="1116" y="868"/>
                    <a:pt x="1109" y="869"/>
                  </a:cubicBezTo>
                  <a:lnTo>
                    <a:pt x="1109" y="869"/>
                  </a:lnTo>
                  <a:cubicBezTo>
                    <a:pt x="1106" y="869"/>
                    <a:pt x="1104" y="870"/>
                    <a:pt x="1102" y="870"/>
                  </a:cubicBezTo>
                  <a:lnTo>
                    <a:pt x="1102" y="870"/>
                  </a:lnTo>
                  <a:cubicBezTo>
                    <a:pt x="1096" y="871"/>
                    <a:pt x="1090" y="872"/>
                    <a:pt x="1085" y="872"/>
                  </a:cubicBezTo>
                  <a:lnTo>
                    <a:pt x="1084" y="965"/>
                  </a:lnTo>
                  <a:lnTo>
                    <a:pt x="748" y="965"/>
                  </a:lnTo>
                  <a:lnTo>
                    <a:pt x="748" y="872"/>
                  </a:lnTo>
                  <a:lnTo>
                    <a:pt x="748" y="872"/>
                  </a:lnTo>
                  <a:cubicBezTo>
                    <a:pt x="737" y="871"/>
                    <a:pt x="727" y="869"/>
                    <a:pt x="717" y="868"/>
                  </a:cubicBezTo>
                  <a:lnTo>
                    <a:pt x="717" y="868"/>
                  </a:lnTo>
                  <a:cubicBezTo>
                    <a:pt x="713" y="867"/>
                    <a:pt x="710" y="866"/>
                    <a:pt x="706" y="866"/>
                  </a:cubicBezTo>
                  <a:lnTo>
                    <a:pt x="706" y="866"/>
                  </a:lnTo>
                  <a:cubicBezTo>
                    <a:pt x="699" y="865"/>
                    <a:pt x="693" y="864"/>
                    <a:pt x="686" y="863"/>
                  </a:cubicBezTo>
                  <a:lnTo>
                    <a:pt x="686" y="863"/>
                  </a:lnTo>
                  <a:lnTo>
                    <a:pt x="685" y="862"/>
                  </a:lnTo>
                  <a:lnTo>
                    <a:pt x="685" y="862"/>
                  </a:lnTo>
                  <a:cubicBezTo>
                    <a:pt x="673" y="860"/>
                    <a:pt x="662" y="858"/>
                    <a:pt x="651" y="856"/>
                  </a:cubicBezTo>
                  <a:lnTo>
                    <a:pt x="651" y="856"/>
                  </a:lnTo>
                  <a:cubicBezTo>
                    <a:pt x="647" y="855"/>
                    <a:pt x="644" y="854"/>
                    <a:pt x="641" y="853"/>
                  </a:cubicBezTo>
                  <a:lnTo>
                    <a:pt x="641" y="853"/>
                  </a:lnTo>
                  <a:cubicBezTo>
                    <a:pt x="633" y="852"/>
                    <a:pt x="624" y="850"/>
                    <a:pt x="616" y="848"/>
                  </a:cubicBezTo>
                  <a:lnTo>
                    <a:pt x="616" y="848"/>
                  </a:lnTo>
                  <a:cubicBezTo>
                    <a:pt x="612" y="847"/>
                    <a:pt x="608" y="846"/>
                    <a:pt x="604" y="844"/>
                  </a:cubicBezTo>
                  <a:lnTo>
                    <a:pt x="604" y="844"/>
                  </a:lnTo>
                  <a:cubicBezTo>
                    <a:pt x="597" y="843"/>
                    <a:pt x="590" y="841"/>
                    <a:pt x="583" y="839"/>
                  </a:cubicBezTo>
                  <a:lnTo>
                    <a:pt x="583" y="839"/>
                  </a:lnTo>
                  <a:cubicBezTo>
                    <a:pt x="578" y="838"/>
                    <a:pt x="574" y="836"/>
                    <a:pt x="569" y="835"/>
                  </a:cubicBezTo>
                  <a:lnTo>
                    <a:pt x="569" y="835"/>
                  </a:lnTo>
                  <a:cubicBezTo>
                    <a:pt x="563" y="833"/>
                    <a:pt x="556" y="832"/>
                    <a:pt x="549" y="829"/>
                  </a:cubicBezTo>
                  <a:lnTo>
                    <a:pt x="549" y="829"/>
                  </a:lnTo>
                  <a:cubicBezTo>
                    <a:pt x="547" y="829"/>
                    <a:pt x="544" y="827"/>
                    <a:pt x="542" y="827"/>
                  </a:cubicBezTo>
                  <a:lnTo>
                    <a:pt x="542" y="827"/>
                  </a:lnTo>
                  <a:cubicBezTo>
                    <a:pt x="541" y="826"/>
                    <a:pt x="539" y="826"/>
                    <a:pt x="538" y="826"/>
                  </a:cubicBezTo>
                  <a:lnTo>
                    <a:pt x="538" y="826"/>
                  </a:lnTo>
                  <a:cubicBezTo>
                    <a:pt x="525" y="822"/>
                    <a:pt x="512" y="817"/>
                    <a:pt x="500" y="813"/>
                  </a:cubicBezTo>
                  <a:lnTo>
                    <a:pt x="386" y="878"/>
                  </a:lnTo>
                  <a:lnTo>
                    <a:pt x="149" y="741"/>
                  </a:lnTo>
                  <a:lnTo>
                    <a:pt x="149" y="531"/>
                  </a:lnTo>
                  <a:lnTo>
                    <a:pt x="1" y="531"/>
                  </a:lnTo>
                  <a:lnTo>
                    <a:pt x="0" y="194"/>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8" name="Freeform 88">
              <a:extLst>
                <a:ext uri="{FF2B5EF4-FFF2-40B4-BE49-F238E27FC236}">
                  <a16:creationId xmlns:a16="http://schemas.microsoft.com/office/drawing/2014/main" id="{5052496A-5D87-8E41-BC80-2CC6E98A058E}"/>
                </a:ext>
              </a:extLst>
            </p:cNvPr>
            <p:cNvSpPr>
              <a:spLocks noChangeArrowheads="1"/>
            </p:cNvSpPr>
            <p:nvPr/>
          </p:nvSpPr>
          <p:spPr bwMode="auto">
            <a:xfrm>
              <a:off x="12854176" y="7491669"/>
              <a:ext cx="1201087" cy="694152"/>
            </a:xfrm>
            <a:custGeom>
              <a:avLst/>
              <a:gdLst>
                <a:gd name="T0" fmla="*/ 686 w 1837"/>
                <a:gd name="T1" fmla="*/ 666 h 1064"/>
                <a:gd name="T2" fmla="*/ 686 w 1837"/>
                <a:gd name="T3" fmla="*/ 666 h 1064"/>
                <a:gd name="T4" fmla="*/ 1149 w 1837"/>
                <a:gd name="T5" fmla="*/ 666 h 1064"/>
                <a:gd name="T6" fmla="*/ 1149 w 1837"/>
                <a:gd name="T7" fmla="*/ 666 h 1064"/>
                <a:gd name="T8" fmla="*/ 1151 w 1837"/>
                <a:gd name="T9" fmla="*/ 397 h 1064"/>
                <a:gd name="T10" fmla="*/ 1151 w 1837"/>
                <a:gd name="T11" fmla="*/ 397 h 1064"/>
                <a:gd name="T12" fmla="*/ 687 w 1837"/>
                <a:gd name="T13" fmla="*/ 397 h 1064"/>
                <a:gd name="T14" fmla="*/ 687 w 1837"/>
                <a:gd name="T15" fmla="*/ 397 h 1064"/>
                <a:gd name="T16" fmla="*/ 686 w 1837"/>
                <a:gd name="T17" fmla="*/ 666 h 1064"/>
                <a:gd name="T18" fmla="*/ 160 w 1837"/>
                <a:gd name="T19" fmla="*/ 628 h 1064"/>
                <a:gd name="T20" fmla="*/ 0 w 1837"/>
                <a:gd name="T21" fmla="*/ 628 h 1064"/>
                <a:gd name="T22" fmla="*/ 1 w 1837"/>
                <a:gd name="T23" fmla="*/ 434 h 1064"/>
                <a:gd name="T24" fmla="*/ 161 w 1837"/>
                <a:gd name="T25" fmla="*/ 434 h 1064"/>
                <a:gd name="T26" fmla="*/ 161 w 1837"/>
                <a:gd name="T27" fmla="*/ 434 h 1064"/>
                <a:gd name="T28" fmla="*/ 265 w 1837"/>
                <a:gd name="T29" fmla="*/ 290 h 1064"/>
                <a:gd name="T30" fmla="*/ 152 w 1837"/>
                <a:gd name="T31" fmla="*/ 224 h 1064"/>
                <a:gd name="T32" fmla="*/ 390 w 1837"/>
                <a:gd name="T33" fmla="*/ 87 h 1064"/>
                <a:gd name="T34" fmla="*/ 503 w 1837"/>
                <a:gd name="T35" fmla="*/ 153 h 1064"/>
                <a:gd name="T36" fmla="*/ 503 w 1837"/>
                <a:gd name="T37" fmla="*/ 153 h 1064"/>
                <a:gd name="T38" fmla="*/ 753 w 1837"/>
                <a:gd name="T39" fmla="*/ 93 h 1064"/>
                <a:gd name="T40" fmla="*/ 753 w 1837"/>
                <a:gd name="T41" fmla="*/ 0 h 1064"/>
                <a:gd name="T42" fmla="*/ 1089 w 1837"/>
                <a:gd name="T43" fmla="*/ 0 h 1064"/>
                <a:gd name="T44" fmla="*/ 1089 w 1837"/>
                <a:gd name="T45" fmla="*/ 93 h 1064"/>
                <a:gd name="T46" fmla="*/ 1089 w 1837"/>
                <a:gd name="T47" fmla="*/ 93 h 1064"/>
                <a:gd name="T48" fmla="*/ 1337 w 1837"/>
                <a:gd name="T49" fmla="*/ 153 h 1064"/>
                <a:gd name="T50" fmla="*/ 1451 w 1837"/>
                <a:gd name="T51" fmla="*/ 87 h 1064"/>
                <a:gd name="T52" fmla="*/ 1687 w 1837"/>
                <a:gd name="T53" fmla="*/ 224 h 1064"/>
                <a:gd name="T54" fmla="*/ 1574 w 1837"/>
                <a:gd name="T55" fmla="*/ 290 h 1064"/>
                <a:gd name="T56" fmla="*/ 1574 w 1837"/>
                <a:gd name="T57" fmla="*/ 290 h 1064"/>
                <a:gd name="T58" fmla="*/ 1676 w 1837"/>
                <a:gd name="T59" fmla="*/ 434 h 1064"/>
                <a:gd name="T60" fmla="*/ 1836 w 1837"/>
                <a:gd name="T61" fmla="*/ 434 h 1064"/>
                <a:gd name="T62" fmla="*/ 1835 w 1837"/>
                <a:gd name="T63" fmla="*/ 628 h 1064"/>
                <a:gd name="T64" fmla="*/ 1675 w 1837"/>
                <a:gd name="T65" fmla="*/ 628 h 1064"/>
                <a:gd name="T66" fmla="*/ 1675 w 1837"/>
                <a:gd name="T67" fmla="*/ 628 h 1064"/>
                <a:gd name="T68" fmla="*/ 1571 w 1837"/>
                <a:gd name="T69" fmla="*/ 773 h 1064"/>
                <a:gd name="T70" fmla="*/ 1684 w 1837"/>
                <a:gd name="T71" fmla="*/ 839 h 1064"/>
                <a:gd name="T72" fmla="*/ 1446 w 1837"/>
                <a:gd name="T73" fmla="*/ 976 h 1064"/>
                <a:gd name="T74" fmla="*/ 1333 w 1837"/>
                <a:gd name="T75" fmla="*/ 910 h 1064"/>
                <a:gd name="T76" fmla="*/ 1333 w 1837"/>
                <a:gd name="T77" fmla="*/ 910 h 1064"/>
                <a:gd name="T78" fmla="*/ 1083 w 1837"/>
                <a:gd name="T79" fmla="*/ 970 h 1064"/>
                <a:gd name="T80" fmla="*/ 1083 w 1837"/>
                <a:gd name="T81" fmla="*/ 1063 h 1064"/>
                <a:gd name="T82" fmla="*/ 747 w 1837"/>
                <a:gd name="T83" fmla="*/ 1063 h 1064"/>
                <a:gd name="T84" fmla="*/ 748 w 1837"/>
                <a:gd name="T85" fmla="*/ 970 h 1064"/>
                <a:gd name="T86" fmla="*/ 748 w 1837"/>
                <a:gd name="T87" fmla="*/ 970 h 1064"/>
                <a:gd name="T88" fmla="*/ 499 w 1837"/>
                <a:gd name="T89" fmla="*/ 910 h 1064"/>
                <a:gd name="T90" fmla="*/ 386 w 1837"/>
                <a:gd name="T91" fmla="*/ 976 h 1064"/>
                <a:gd name="T92" fmla="*/ 149 w 1837"/>
                <a:gd name="T93" fmla="*/ 839 h 1064"/>
                <a:gd name="T94" fmla="*/ 262 w 1837"/>
                <a:gd name="T95" fmla="*/ 773 h 1064"/>
                <a:gd name="T96" fmla="*/ 262 w 1837"/>
                <a:gd name="T97" fmla="*/ 773 h 1064"/>
                <a:gd name="T98" fmla="*/ 160 w 1837"/>
                <a:gd name="T99" fmla="*/ 628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7" h="1064">
                  <a:moveTo>
                    <a:pt x="686" y="666"/>
                  </a:moveTo>
                  <a:lnTo>
                    <a:pt x="686" y="666"/>
                  </a:lnTo>
                  <a:cubicBezTo>
                    <a:pt x="813" y="740"/>
                    <a:pt x="1020" y="740"/>
                    <a:pt x="1149" y="666"/>
                  </a:cubicBezTo>
                  <a:lnTo>
                    <a:pt x="1149" y="666"/>
                  </a:lnTo>
                  <a:cubicBezTo>
                    <a:pt x="1278" y="591"/>
                    <a:pt x="1278" y="471"/>
                    <a:pt x="1151" y="397"/>
                  </a:cubicBezTo>
                  <a:lnTo>
                    <a:pt x="1151" y="397"/>
                  </a:lnTo>
                  <a:cubicBezTo>
                    <a:pt x="1023" y="323"/>
                    <a:pt x="815" y="323"/>
                    <a:pt x="687" y="397"/>
                  </a:cubicBezTo>
                  <a:lnTo>
                    <a:pt x="687" y="397"/>
                  </a:lnTo>
                  <a:cubicBezTo>
                    <a:pt x="558" y="471"/>
                    <a:pt x="558" y="591"/>
                    <a:pt x="686" y="666"/>
                  </a:cubicBezTo>
                  <a:close/>
                  <a:moveTo>
                    <a:pt x="160" y="628"/>
                  </a:moveTo>
                  <a:lnTo>
                    <a:pt x="0" y="628"/>
                  </a:lnTo>
                  <a:lnTo>
                    <a:pt x="1" y="434"/>
                  </a:lnTo>
                  <a:lnTo>
                    <a:pt x="161" y="434"/>
                  </a:lnTo>
                  <a:lnTo>
                    <a:pt x="161" y="434"/>
                  </a:lnTo>
                  <a:cubicBezTo>
                    <a:pt x="180" y="384"/>
                    <a:pt x="215" y="335"/>
                    <a:pt x="265" y="290"/>
                  </a:cubicBezTo>
                  <a:lnTo>
                    <a:pt x="152" y="224"/>
                  </a:lnTo>
                  <a:lnTo>
                    <a:pt x="390" y="87"/>
                  </a:lnTo>
                  <a:lnTo>
                    <a:pt x="503" y="153"/>
                  </a:lnTo>
                  <a:lnTo>
                    <a:pt x="503" y="153"/>
                  </a:lnTo>
                  <a:cubicBezTo>
                    <a:pt x="581" y="124"/>
                    <a:pt x="666" y="104"/>
                    <a:pt x="753" y="93"/>
                  </a:cubicBezTo>
                  <a:lnTo>
                    <a:pt x="753" y="0"/>
                  </a:lnTo>
                  <a:lnTo>
                    <a:pt x="1089" y="0"/>
                  </a:lnTo>
                  <a:lnTo>
                    <a:pt x="1089" y="93"/>
                  </a:lnTo>
                  <a:lnTo>
                    <a:pt x="1089" y="93"/>
                  </a:lnTo>
                  <a:cubicBezTo>
                    <a:pt x="1176" y="104"/>
                    <a:pt x="1259" y="124"/>
                    <a:pt x="1337" y="153"/>
                  </a:cubicBezTo>
                  <a:lnTo>
                    <a:pt x="1451" y="87"/>
                  </a:lnTo>
                  <a:lnTo>
                    <a:pt x="1687" y="224"/>
                  </a:lnTo>
                  <a:lnTo>
                    <a:pt x="1574" y="290"/>
                  </a:lnTo>
                  <a:lnTo>
                    <a:pt x="1574" y="290"/>
                  </a:lnTo>
                  <a:cubicBezTo>
                    <a:pt x="1623" y="335"/>
                    <a:pt x="1657" y="384"/>
                    <a:pt x="1676" y="434"/>
                  </a:cubicBezTo>
                  <a:lnTo>
                    <a:pt x="1836" y="434"/>
                  </a:lnTo>
                  <a:lnTo>
                    <a:pt x="1835" y="628"/>
                  </a:lnTo>
                  <a:lnTo>
                    <a:pt x="1675" y="628"/>
                  </a:lnTo>
                  <a:lnTo>
                    <a:pt x="1675" y="628"/>
                  </a:lnTo>
                  <a:cubicBezTo>
                    <a:pt x="1655" y="679"/>
                    <a:pt x="1621" y="728"/>
                    <a:pt x="1571" y="773"/>
                  </a:cubicBezTo>
                  <a:lnTo>
                    <a:pt x="1684" y="839"/>
                  </a:lnTo>
                  <a:lnTo>
                    <a:pt x="1446" y="976"/>
                  </a:lnTo>
                  <a:lnTo>
                    <a:pt x="1333" y="910"/>
                  </a:lnTo>
                  <a:lnTo>
                    <a:pt x="1333" y="910"/>
                  </a:lnTo>
                  <a:cubicBezTo>
                    <a:pt x="1255" y="939"/>
                    <a:pt x="1171" y="959"/>
                    <a:pt x="1083" y="970"/>
                  </a:cubicBezTo>
                  <a:lnTo>
                    <a:pt x="1083" y="1063"/>
                  </a:lnTo>
                  <a:lnTo>
                    <a:pt x="747" y="1063"/>
                  </a:lnTo>
                  <a:lnTo>
                    <a:pt x="748" y="970"/>
                  </a:lnTo>
                  <a:lnTo>
                    <a:pt x="748" y="970"/>
                  </a:lnTo>
                  <a:cubicBezTo>
                    <a:pt x="661" y="959"/>
                    <a:pt x="576" y="939"/>
                    <a:pt x="499" y="910"/>
                  </a:cubicBezTo>
                  <a:lnTo>
                    <a:pt x="386" y="976"/>
                  </a:lnTo>
                  <a:lnTo>
                    <a:pt x="149" y="839"/>
                  </a:lnTo>
                  <a:lnTo>
                    <a:pt x="262" y="773"/>
                  </a:lnTo>
                  <a:lnTo>
                    <a:pt x="262" y="773"/>
                  </a:lnTo>
                  <a:cubicBezTo>
                    <a:pt x="214" y="728"/>
                    <a:pt x="179" y="679"/>
                    <a:pt x="160" y="628"/>
                  </a:cubicBez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9" name="Freeform 89">
              <a:extLst>
                <a:ext uri="{FF2B5EF4-FFF2-40B4-BE49-F238E27FC236}">
                  <a16:creationId xmlns:a16="http://schemas.microsoft.com/office/drawing/2014/main" id="{AD3F7B43-BCEB-AE4E-B8B6-0E51E31F97EC}"/>
                </a:ext>
              </a:extLst>
            </p:cNvPr>
            <p:cNvSpPr>
              <a:spLocks noChangeArrowheads="1"/>
            </p:cNvSpPr>
            <p:nvPr/>
          </p:nvSpPr>
          <p:spPr bwMode="auto">
            <a:xfrm>
              <a:off x="14098467" y="8119574"/>
              <a:ext cx="74888" cy="262107"/>
            </a:xfrm>
            <a:custGeom>
              <a:avLst/>
              <a:gdLst>
                <a:gd name="T0" fmla="*/ 0 w 115"/>
                <a:gd name="T1" fmla="*/ 0 h 403"/>
                <a:gd name="T2" fmla="*/ 113 w 115"/>
                <a:gd name="T3" fmla="*/ 66 h 403"/>
                <a:gd name="T4" fmla="*/ 114 w 115"/>
                <a:gd name="T5" fmla="*/ 402 h 403"/>
                <a:gd name="T6" fmla="*/ 1 w 115"/>
                <a:gd name="T7" fmla="*/ 336 h 403"/>
                <a:gd name="T8" fmla="*/ 0 w 115"/>
                <a:gd name="T9" fmla="*/ 0 h 403"/>
              </a:gdLst>
              <a:ahLst/>
              <a:cxnLst>
                <a:cxn ang="0">
                  <a:pos x="T0" y="T1"/>
                </a:cxn>
                <a:cxn ang="0">
                  <a:pos x="T2" y="T3"/>
                </a:cxn>
                <a:cxn ang="0">
                  <a:pos x="T4" y="T5"/>
                </a:cxn>
                <a:cxn ang="0">
                  <a:pos x="T6" y="T7"/>
                </a:cxn>
                <a:cxn ang="0">
                  <a:pos x="T8" y="T9"/>
                </a:cxn>
              </a:cxnLst>
              <a:rect l="0" t="0" r="r" b="b"/>
              <a:pathLst>
                <a:path w="115" h="403">
                  <a:moveTo>
                    <a:pt x="0" y="0"/>
                  </a:moveTo>
                  <a:lnTo>
                    <a:pt x="113" y="66"/>
                  </a:lnTo>
                  <a:lnTo>
                    <a:pt x="114" y="402"/>
                  </a:lnTo>
                  <a:lnTo>
                    <a:pt x="1" y="336"/>
                  </a:lnTo>
                  <a:lnTo>
                    <a:pt x="0" y="0"/>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80" name="Freeform 90">
              <a:extLst>
                <a:ext uri="{FF2B5EF4-FFF2-40B4-BE49-F238E27FC236}">
                  <a16:creationId xmlns:a16="http://schemas.microsoft.com/office/drawing/2014/main" id="{7FF2CA28-39F9-0842-AD7F-EF6E9E4F71F6}"/>
                </a:ext>
              </a:extLst>
            </p:cNvPr>
            <p:cNvSpPr>
              <a:spLocks noChangeArrowheads="1"/>
            </p:cNvSpPr>
            <p:nvPr/>
          </p:nvSpPr>
          <p:spPr bwMode="auto">
            <a:xfrm>
              <a:off x="15028805" y="8119574"/>
              <a:ext cx="77767" cy="262107"/>
            </a:xfrm>
            <a:custGeom>
              <a:avLst/>
              <a:gdLst>
                <a:gd name="T0" fmla="*/ 0 w 117"/>
                <a:gd name="T1" fmla="*/ 66 h 403"/>
                <a:gd name="T2" fmla="*/ 114 w 117"/>
                <a:gd name="T3" fmla="*/ 0 h 403"/>
                <a:gd name="T4" fmla="*/ 116 w 117"/>
                <a:gd name="T5" fmla="*/ 336 h 403"/>
                <a:gd name="T6" fmla="*/ 1 w 117"/>
                <a:gd name="T7" fmla="*/ 402 h 403"/>
                <a:gd name="T8" fmla="*/ 0 w 117"/>
                <a:gd name="T9" fmla="*/ 66 h 403"/>
              </a:gdLst>
              <a:ahLst/>
              <a:cxnLst>
                <a:cxn ang="0">
                  <a:pos x="T0" y="T1"/>
                </a:cxn>
                <a:cxn ang="0">
                  <a:pos x="T2" y="T3"/>
                </a:cxn>
                <a:cxn ang="0">
                  <a:pos x="T4" y="T5"/>
                </a:cxn>
                <a:cxn ang="0">
                  <a:pos x="T6" y="T7"/>
                </a:cxn>
                <a:cxn ang="0">
                  <a:pos x="T8" y="T9"/>
                </a:cxn>
              </a:cxnLst>
              <a:rect l="0" t="0" r="r" b="b"/>
              <a:pathLst>
                <a:path w="117" h="403">
                  <a:moveTo>
                    <a:pt x="0" y="66"/>
                  </a:moveTo>
                  <a:lnTo>
                    <a:pt x="114" y="0"/>
                  </a:lnTo>
                  <a:lnTo>
                    <a:pt x="116" y="336"/>
                  </a:lnTo>
                  <a:lnTo>
                    <a:pt x="1" y="402"/>
                  </a:lnTo>
                  <a:lnTo>
                    <a:pt x="0" y="66"/>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81" name="Freeform 91">
              <a:extLst>
                <a:ext uri="{FF2B5EF4-FFF2-40B4-BE49-F238E27FC236}">
                  <a16:creationId xmlns:a16="http://schemas.microsoft.com/office/drawing/2014/main" id="{1E6A24E9-BBF5-3142-B399-F04D02B64B8B}"/>
                </a:ext>
              </a:extLst>
            </p:cNvPr>
            <p:cNvSpPr>
              <a:spLocks noChangeArrowheads="1"/>
            </p:cNvSpPr>
            <p:nvPr/>
          </p:nvSpPr>
          <p:spPr bwMode="auto">
            <a:xfrm>
              <a:off x="14386497" y="7972678"/>
              <a:ext cx="429166" cy="567420"/>
            </a:xfrm>
            <a:custGeom>
              <a:avLst/>
              <a:gdLst>
                <a:gd name="T0" fmla="*/ 655 w 658"/>
                <a:gd name="T1" fmla="*/ 847 h 870"/>
                <a:gd name="T2" fmla="*/ 652 w 658"/>
                <a:gd name="T3" fmla="*/ 834 h 870"/>
                <a:gd name="T4" fmla="*/ 646 w 658"/>
                <a:gd name="T5" fmla="*/ 820 h 870"/>
                <a:gd name="T6" fmla="*/ 640 w 658"/>
                <a:gd name="T7" fmla="*/ 807 h 870"/>
                <a:gd name="T8" fmla="*/ 629 w 658"/>
                <a:gd name="T9" fmla="*/ 791 h 870"/>
                <a:gd name="T10" fmla="*/ 616 w 658"/>
                <a:gd name="T11" fmla="*/ 776 h 870"/>
                <a:gd name="T12" fmla="*/ 600 w 658"/>
                <a:gd name="T13" fmla="*/ 761 h 870"/>
                <a:gd name="T14" fmla="*/ 586 w 658"/>
                <a:gd name="T15" fmla="*/ 749 h 870"/>
                <a:gd name="T16" fmla="*/ 569 w 658"/>
                <a:gd name="T17" fmla="*/ 739 h 870"/>
                <a:gd name="T18" fmla="*/ 542 w 658"/>
                <a:gd name="T19" fmla="*/ 724 h 870"/>
                <a:gd name="T20" fmla="*/ 509 w 658"/>
                <a:gd name="T21" fmla="*/ 709 h 870"/>
                <a:gd name="T22" fmla="*/ 486 w 658"/>
                <a:gd name="T23" fmla="*/ 701 h 870"/>
                <a:gd name="T24" fmla="*/ 464 w 658"/>
                <a:gd name="T25" fmla="*/ 695 h 870"/>
                <a:gd name="T26" fmla="*/ 441 w 658"/>
                <a:gd name="T27" fmla="*/ 689 h 870"/>
                <a:gd name="T28" fmla="*/ 407 w 658"/>
                <a:gd name="T29" fmla="*/ 684 h 870"/>
                <a:gd name="T30" fmla="*/ 382 w 658"/>
                <a:gd name="T31" fmla="*/ 681 h 870"/>
                <a:gd name="T32" fmla="*/ 354 w 658"/>
                <a:gd name="T33" fmla="*/ 679 h 870"/>
                <a:gd name="T34" fmla="*/ 332 w 658"/>
                <a:gd name="T35" fmla="*/ 678 h 870"/>
                <a:gd name="T36" fmla="*/ 283 w 658"/>
                <a:gd name="T37" fmla="*/ 680 h 870"/>
                <a:gd name="T38" fmla="*/ 236 w 658"/>
                <a:gd name="T39" fmla="*/ 686 h 870"/>
                <a:gd name="T40" fmla="*/ 215 w 658"/>
                <a:gd name="T41" fmla="*/ 690 h 870"/>
                <a:gd name="T42" fmla="*/ 188 w 658"/>
                <a:gd name="T43" fmla="*/ 697 h 870"/>
                <a:gd name="T44" fmla="*/ 164 w 658"/>
                <a:gd name="T45" fmla="*/ 704 h 870"/>
                <a:gd name="T46" fmla="*/ 122 w 658"/>
                <a:gd name="T47" fmla="*/ 721 h 870"/>
                <a:gd name="T48" fmla="*/ 1 w 658"/>
                <a:gd name="T49" fmla="*/ 869 h 870"/>
                <a:gd name="T50" fmla="*/ 118 w 658"/>
                <a:gd name="T51" fmla="*/ 386 h 870"/>
                <a:gd name="T52" fmla="*/ 144 w 658"/>
                <a:gd name="T53" fmla="*/ 375 h 870"/>
                <a:gd name="T54" fmla="*/ 166 w 658"/>
                <a:gd name="T55" fmla="*/ 367 h 870"/>
                <a:gd name="T56" fmla="*/ 187 w 658"/>
                <a:gd name="T57" fmla="*/ 361 h 870"/>
                <a:gd name="T58" fmla="*/ 214 w 658"/>
                <a:gd name="T59" fmla="*/ 354 h 870"/>
                <a:gd name="T60" fmla="*/ 229 w 658"/>
                <a:gd name="T61" fmla="*/ 351 h 870"/>
                <a:gd name="T62" fmla="*/ 251 w 658"/>
                <a:gd name="T63" fmla="*/ 348 h 870"/>
                <a:gd name="T64" fmla="*/ 314 w 658"/>
                <a:gd name="T65" fmla="*/ 342 h 870"/>
                <a:gd name="T66" fmla="*/ 337 w 658"/>
                <a:gd name="T67" fmla="*/ 342 h 870"/>
                <a:gd name="T68" fmla="*/ 353 w 658"/>
                <a:gd name="T69" fmla="*/ 342 h 870"/>
                <a:gd name="T70" fmla="*/ 382 w 658"/>
                <a:gd name="T71" fmla="*/ 345 h 870"/>
                <a:gd name="T72" fmla="*/ 404 w 658"/>
                <a:gd name="T73" fmla="*/ 347 h 870"/>
                <a:gd name="T74" fmla="*/ 427 w 658"/>
                <a:gd name="T75" fmla="*/ 351 h 870"/>
                <a:gd name="T76" fmla="*/ 447 w 658"/>
                <a:gd name="T77" fmla="*/ 355 h 870"/>
                <a:gd name="T78" fmla="*/ 471 w 658"/>
                <a:gd name="T79" fmla="*/ 361 h 870"/>
                <a:gd name="T80" fmla="*/ 489 w 658"/>
                <a:gd name="T81" fmla="*/ 366 h 870"/>
                <a:gd name="T82" fmla="*/ 500 w 658"/>
                <a:gd name="T83" fmla="*/ 336 h 870"/>
                <a:gd name="T84" fmla="*/ 508 w 658"/>
                <a:gd name="T85" fmla="*/ 373 h 870"/>
                <a:gd name="T86" fmla="*/ 541 w 658"/>
                <a:gd name="T87" fmla="*/ 387 h 870"/>
                <a:gd name="T88" fmla="*/ 565 w 658"/>
                <a:gd name="T89" fmla="*/ 400 h 870"/>
                <a:gd name="T90" fmla="*/ 579 w 658"/>
                <a:gd name="T91" fmla="*/ 409 h 870"/>
                <a:gd name="T92" fmla="*/ 595 w 658"/>
                <a:gd name="T93" fmla="*/ 421 h 870"/>
                <a:gd name="T94" fmla="*/ 606 w 658"/>
                <a:gd name="T95" fmla="*/ 431 h 870"/>
                <a:gd name="T96" fmla="*/ 617 w 658"/>
                <a:gd name="T97" fmla="*/ 442 h 870"/>
                <a:gd name="T98" fmla="*/ 628 w 658"/>
                <a:gd name="T99" fmla="*/ 455 h 870"/>
                <a:gd name="T100" fmla="*/ 639 w 658"/>
                <a:gd name="T101" fmla="*/ 470 h 870"/>
                <a:gd name="T102" fmla="*/ 643 w 658"/>
                <a:gd name="T103" fmla="*/ 479 h 870"/>
                <a:gd name="T104" fmla="*/ 649 w 658"/>
                <a:gd name="T105" fmla="*/ 491 h 870"/>
                <a:gd name="T106" fmla="*/ 652 w 658"/>
                <a:gd name="T107" fmla="*/ 502 h 870"/>
                <a:gd name="T108" fmla="*/ 654 w 658"/>
                <a:gd name="T109" fmla="*/ 511 h 870"/>
                <a:gd name="T110" fmla="*/ 656 w 658"/>
                <a:gd name="T111" fmla="*/ 525 h 870"/>
                <a:gd name="T112" fmla="*/ 657 w 658"/>
                <a:gd name="T113" fmla="*/ 861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8" h="870">
                  <a:moveTo>
                    <a:pt x="656" y="856"/>
                  </a:moveTo>
                  <a:lnTo>
                    <a:pt x="656" y="856"/>
                  </a:lnTo>
                  <a:cubicBezTo>
                    <a:pt x="656" y="855"/>
                    <a:pt x="656" y="854"/>
                    <a:pt x="656" y="852"/>
                  </a:cubicBezTo>
                  <a:lnTo>
                    <a:pt x="656" y="852"/>
                  </a:lnTo>
                  <a:cubicBezTo>
                    <a:pt x="656" y="850"/>
                    <a:pt x="655" y="849"/>
                    <a:pt x="655" y="847"/>
                  </a:cubicBezTo>
                  <a:lnTo>
                    <a:pt x="655" y="847"/>
                  </a:lnTo>
                  <a:cubicBezTo>
                    <a:pt x="655" y="846"/>
                    <a:pt x="655" y="845"/>
                    <a:pt x="654" y="843"/>
                  </a:cubicBezTo>
                  <a:lnTo>
                    <a:pt x="654" y="843"/>
                  </a:lnTo>
                  <a:cubicBezTo>
                    <a:pt x="654" y="841"/>
                    <a:pt x="653" y="840"/>
                    <a:pt x="653" y="838"/>
                  </a:cubicBezTo>
                  <a:lnTo>
                    <a:pt x="653" y="838"/>
                  </a:lnTo>
                  <a:cubicBezTo>
                    <a:pt x="653" y="837"/>
                    <a:pt x="652" y="835"/>
                    <a:pt x="652" y="834"/>
                  </a:cubicBezTo>
                  <a:lnTo>
                    <a:pt x="652" y="834"/>
                  </a:lnTo>
                  <a:cubicBezTo>
                    <a:pt x="651" y="832"/>
                    <a:pt x="651" y="830"/>
                    <a:pt x="650" y="829"/>
                  </a:cubicBezTo>
                  <a:lnTo>
                    <a:pt x="650" y="829"/>
                  </a:lnTo>
                  <a:cubicBezTo>
                    <a:pt x="650" y="827"/>
                    <a:pt x="649" y="826"/>
                    <a:pt x="649" y="825"/>
                  </a:cubicBezTo>
                  <a:lnTo>
                    <a:pt x="649" y="825"/>
                  </a:lnTo>
                  <a:cubicBezTo>
                    <a:pt x="648" y="823"/>
                    <a:pt x="647" y="821"/>
                    <a:pt x="646" y="820"/>
                  </a:cubicBezTo>
                  <a:lnTo>
                    <a:pt x="646" y="820"/>
                  </a:lnTo>
                  <a:cubicBezTo>
                    <a:pt x="646" y="819"/>
                    <a:pt x="645" y="817"/>
                    <a:pt x="645" y="816"/>
                  </a:cubicBezTo>
                  <a:lnTo>
                    <a:pt x="645" y="816"/>
                  </a:lnTo>
                  <a:cubicBezTo>
                    <a:pt x="644" y="814"/>
                    <a:pt x="643" y="812"/>
                    <a:pt x="642" y="811"/>
                  </a:cubicBezTo>
                  <a:lnTo>
                    <a:pt x="642" y="811"/>
                  </a:lnTo>
                  <a:cubicBezTo>
                    <a:pt x="641" y="809"/>
                    <a:pt x="640" y="808"/>
                    <a:pt x="640" y="807"/>
                  </a:cubicBezTo>
                  <a:lnTo>
                    <a:pt x="640" y="807"/>
                  </a:lnTo>
                  <a:cubicBezTo>
                    <a:pt x="639" y="805"/>
                    <a:pt x="637" y="803"/>
                    <a:pt x="636" y="801"/>
                  </a:cubicBezTo>
                  <a:lnTo>
                    <a:pt x="636" y="801"/>
                  </a:lnTo>
                  <a:cubicBezTo>
                    <a:pt x="635" y="800"/>
                    <a:pt x="635" y="799"/>
                    <a:pt x="634" y="798"/>
                  </a:cubicBezTo>
                  <a:lnTo>
                    <a:pt x="634" y="798"/>
                  </a:lnTo>
                  <a:cubicBezTo>
                    <a:pt x="632" y="795"/>
                    <a:pt x="631" y="793"/>
                    <a:pt x="629" y="791"/>
                  </a:cubicBezTo>
                  <a:lnTo>
                    <a:pt x="629" y="791"/>
                  </a:lnTo>
                  <a:cubicBezTo>
                    <a:pt x="629" y="790"/>
                    <a:pt x="628" y="789"/>
                    <a:pt x="627" y="788"/>
                  </a:cubicBezTo>
                  <a:lnTo>
                    <a:pt x="627" y="788"/>
                  </a:lnTo>
                  <a:cubicBezTo>
                    <a:pt x="625" y="785"/>
                    <a:pt x="622" y="782"/>
                    <a:pt x="619" y="778"/>
                  </a:cubicBezTo>
                  <a:lnTo>
                    <a:pt x="619" y="778"/>
                  </a:lnTo>
                  <a:cubicBezTo>
                    <a:pt x="618" y="778"/>
                    <a:pt x="617" y="777"/>
                    <a:pt x="616" y="776"/>
                  </a:cubicBezTo>
                  <a:lnTo>
                    <a:pt x="616" y="776"/>
                  </a:lnTo>
                  <a:cubicBezTo>
                    <a:pt x="614" y="773"/>
                    <a:pt x="612" y="771"/>
                    <a:pt x="609" y="769"/>
                  </a:cubicBezTo>
                  <a:lnTo>
                    <a:pt x="609" y="769"/>
                  </a:lnTo>
                  <a:cubicBezTo>
                    <a:pt x="607" y="768"/>
                    <a:pt x="606" y="766"/>
                    <a:pt x="605" y="765"/>
                  </a:cubicBezTo>
                  <a:lnTo>
                    <a:pt x="605" y="765"/>
                  </a:lnTo>
                  <a:cubicBezTo>
                    <a:pt x="604" y="764"/>
                    <a:pt x="602" y="762"/>
                    <a:pt x="600" y="761"/>
                  </a:cubicBezTo>
                  <a:lnTo>
                    <a:pt x="600" y="761"/>
                  </a:lnTo>
                  <a:cubicBezTo>
                    <a:pt x="599" y="760"/>
                    <a:pt x="597" y="759"/>
                    <a:pt x="596" y="758"/>
                  </a:cubicBezTo>
                  <a:lnTo>
                    <a:pt x="596" y="758"/>
                  </a:lnTo>
                  <a:cubicBezTo>
                    <a:pt x="595" y="756"/>
                    <a:pt x="593" y="755"/>
                    <a:pt x="591" y="753"/>
                  </a:cubicBezTo>
                  <a:lnTo>
                    <a:pt x="591" y="753"/>
                  </a:lnTo>
                  <a:cubicBezTo>
                    <a:pt x="589" y="752"/>
                    <a:pt x="587" y="751"/>
                    <a:pt x="586" y="749"/>
                  </a:cubicBezTo>
                  <a:lnTo>
                    <a:pt x="586" y="749"/>
                  </a:lnTo>
                  <a:cubicBezTo>
                    <a:pt x="584" y="748"/>
                    <a:pt x="582" y="747"/>
                    <a:pt x="580" y="746"/>
                  </a:cubicBezTo>
                  <a:lnTo>
                    <a:pt x="580" y="746"/>
                  </a:lnTo>
                  <a:cubicBezTo>
                    <a:pt x="579" y="745"/>
                    <a:pt x="577" y="743"/>
                    <a:pt x="575" y="742"/>
                  </a:cubicBezTo>
                  <a:lnTo>
                    <a:pt x="575" y="742"/>
                  </a:lnTo>
                  <a:cubicBezTo>
                    <a:pt x="574" y="741"/>
                    <a:pt x="571" y="739"/>
                    <a:pt x="569" y="739"/>
                  </a:cubicBezTo>
                  <a:lnTo>
                    <a:pt x="569" y="739"/>
                  </a:lnTo>
                  <a:cubicBezTo>
                    <a:pt x="567" y="737"/>
                    <a:pt x="564" y="735"/>
                    <a:pt x="562" y="734"/>
                  </a:cubicBezTo>
                  <a:lnTo>
                    <a:pt x="562" y="734"/>
                  </a:lnTo>
                  <a:cubicBezTo>
                    <a:pt x="557" y="731"/>
                    <a:pt x="552" y="728"/>
                    <a:pt x="546" y="726"/>
                  </a:cubicBezTo>
                  <a:lnTo>
                    <a:pt x="546" y="726"/>
                  </a:lnTo>
                  <a:cubicBezTo>
                    <a:pt x="545" y="725"/>
                    <a:pt x="544" y="724"/>
                    <a:pt x="542" y="724"/>
                  </a:cubicBezTo>
                  <a:lnTo>
                    <a:pt x="542" y="724"/>
                  </a:lnTo>
                  <a:cubicBezTo>
                    <a:pt x="538" y="721"/>
                    <a:pt x="534" y="719"/>
                    <a:pt x="530" y="718"/>
                  </a:cubicBezTo>
                  <a:lnTo>
                    <a:pt x="530" y="718"/>
                  </a:lnTo>
                  <a:cubicBezTo>
                    <a:pt x="529" y="717"/>
                    <a:pt x="527" y="716"/>
                    <a:pt x="526" y="716"/>
                  </a:cubicBezTo>
                  <a:lnTo>
                    <a:pt x="526" y="716"/>
                  </a:lnTo>
                  <a:cubicBezTo>
                    <a:pt x="521" y="714"/>
                    <a:pt x="515" y="711"/>
                    <a:pt x="509" y="709"/>
                  </a:cubicBezTo>
                  <a:lnTo>
                    <a:pt x="509" y="709"/>
                  </a:lnTo>
                  <a:cubicBezTo>
                    <a:pt x="508" y="709"/>
                    <a:pt x="508" y="708"/>
                    <a:pt x="506" y="708"/>
                  </a:cubicBezTo>
                  <a:lnTo>
                    <a:pt x="506" y="708"/>
                  </a:lnTo>
                  <a:cubicBezTo>
                    <a:pt x="502" y="706"/>
                    <a:pt x="497" y="705"/>
                    <a:pt x="493" y="703"/>
                  </a:cubicBezTo>
                  <a:lnTo>
                    <a:pt x="493" y="703"/>
                  </a:lnTo>
                  <a:cubicBezTo>
                    <a:pt x="490" y="702"/>
                    <a:pt x="488" y="702"/>
                    <a:pt x="486" y="701"/>
                  </a:cubicBezTo>
                  <a:lnTo>
                    <a:pt x="486" y="701"/>
                  </a:lnTo>
                  <a:cubicBezTo>
                    <a:pt x="484" y="700"/>
                    <a:pt x="481" y="699"/>
                    <a:pt x="478" y="699"/>
                  </a:cubicBezTo>
                  <a:lnTo>
                    <a:pt x="478" y="699"/>
                  </a:lnTo>
                  <a:cubicBezTo>
                    <a:pt x="476" y="698"/>
                    <a:pt x="474" y="698"/>
                    <a:pt x="472" y="697"/>
                  </a:cubicBezTo>
                  <a:lnTo>
                    <a:pt x="472" y="697"/>
                  </a:lnTo>
                  <a:cubicBezTo>
                    <a:pt x="469" y="696"/>
                    <a:pt x="466" y="695"/>
                    <a:pt x="464" y="695"/>
                  </a:cubicBezTo>
                  <a:lnTo>
                    <a:pt x="464" y="695"/>
                  </a:lnTo>
                  <a:cubicBezTo>
                    <a:pt x="461" y="694"/>
                    <a:pt x="459" y="694"/>
                    <a:pt x="456" y="693"/>
                  </a:cubicBezTo>
                  <a:lnTo>
                    <a:pt x="456" y="693"/>
                  </a:lnTo>
                  <a:cubicBezTo>
                    <a:pt x="454" y="692"/>
                    <a:pt x="451" y="692"/>
                    <a:pt x="448" y="691"/>
                  </a:cubicBezTo>
                  <a:lnTo>
                    <a:pt x="448" y="691"/>
                  </a:lnTo>
                  <a:cubicBezTo>
                    <a:pt x="446" y="691"/>
                    <a:pt x="444" y="690"/>
                    <a:pt x="441" y="689"/>
                  </a:cubicBezTo>
                  <a:lnTo>
                    <a:pt x="441" y="689"/>
                  </a:lnTo>
                  <a:cubicBezTo>
                    <a:pt x="438" y="689"/>
                    <a:pt x="435" y="688"/>
                    <a:pt x="433" y="688"/>
                  </a:cubicBezTo>
                  <a:lnTo>
                    <a:pt x="433" y="688"/>
                  </a:lnTo>
                  <a:cubicBezTo>
                    <a:pt x="430" y="688"/>
                    <a:pt x="428" y="687"/>
                    <a:pt x="426" y="686"/>
                  </a:cubicBezTo>
                  <a:lnTo>
                    <a:pt x="426" y="686"/>
                  </a:lnTo>
                  <a:cubicBezTo>
                    <a:pt x="420" y="685"/>
                    <a:pt x="414" y="685"/>
                    <a:pt x="407" y="684"/>
                  </a:cubicBezTo>
                  <a:lnTo>
                    <a:pt x="407" y="684"/>
                  </a:lnTo>
                  <a:cubicBezTo>
                    <a:pt x="407" y="684"/>
                    <a:pt x="405" y="684"/>
                    <a:pt x="405" y="683"/>
                  </a:cubicBezTo>
                  <a:lnTo>
                    <a:pt x="405" y="683"/>
                  </a:lnTo>
                  <a:cubicBezTo>
                    <a:pt x="400" y="682"/>
                    <a:pt x="394" y="682"/>
                    <a:pt x="388" y="681"/>
                  </a:cubicBezTo>
                  <a:lnTo>
                    <a:pt x="388" y="681"/>
                  </a:lnTo>
                  <a:cubicBezTo>
                    <a:pt x="387" y="681"/>
                    <a:pt x="384" y="681"/>
                    <a:pt x="382" y="681"/>
                  </a:cubicBezTo>
                  <a:lnTo>
                    <a:pt x="382" y="681"/>
                  </a:lnTo>
                  <a:cubicBezTo>
                    <a:pt x="378" y="681"/>
                    <a:pt x="375" y="680"/>
                    <a:pt x="372" y="680"/>
                  </a:cubicBezTo>
                  <a:lnTo>
                    <a:pt x="372" y="680"/>
                  </a:lnTo>
                  <a:cubicBezTo>
                    <a:pt x="370" y="679"/>
                    <a:pt x="367" y="679"/>
                    <a:pt x="365" y="679"/>
                  </a:cubicBezTo>
                  <a:lnTo>
                    <a:pt x="365" y="679"/>
                  </a:lnTo>
                  <a:cubicBezTo>
                    <a:pt x="362" y="679"/>
                    <a:pt x="358" y="679"/>
                    <a:pt x="354" y="679"/>
                  </a:cubicBezTo>
                  <a:lnTo>
                    <a:pt x="354" y="679"/>
                  </a:lnTo>
                  <a:cubicBezTo>
                    <a:pt x="352" y="679"/>
                    <a:pt x="350" y="678"/>
                    <a:pt x="348" y="678"/>
                  </a:cubicBezTo>
                  <a:lnTo>
                    <a:pt x="348" y="678"/>
                  </a:lnTo>
                  <a:cubicBezTo>
                    <a:pt x="344" y="678"/>
                    <a:pt x="342" y="678"/>
                    <a:pt x="338" y="678"/>
                  </a:cubicBezTo>
                  <a:lnTo>
                    <a:pt x="338" y="678"/>
                  </a:lnTo>
                  <a:cubicBezTo>
                    <a:pt x="336" y="678"/>
                    <a:pt x="334" y="678"/>
                    <a:pt x="332" y="678"/>
                  </a:cubicBezTo>
                  <a:lnTo>
                    <a:pt x="332" y="678"/>
                  </a:lnTo>
                  <a:cubicBezTo>
                    <a:pt x="328" y="678"/>
                    <a:pt x="324" y="678"/>
                    <a:pt x="322" y="678"/>
                  </a:cubicBezTo>
                  <a:lnTo>
                    <a:pt x="315" y="678"/>
                  </a:lnTo>
                  <a:lnTo>
                    <a:pt x="315" y="678"/>
                  </a:lnTo>
                  <a:cubicBezTo>
                    <a:pt x="305" y="679"/>
                    <a:pt x="294" y="679"/>
                    <a:pt x="284" y="680"/>
                  </a:cubicBezTo>
                  <a:lnTo>
                    <a:pt x="284" y="680"/>
                  </a:lnTo>
                  <a:cubicBezTo>
                    <a:pt x="284" y="680"/>
                    <a:pt x="284" y="680"/>
                    <a:pt x="283" y="680"/>
                  </a:cubicBezTo>
                  <a:lnTo>
                    <a:pt x="283" y="680"/>
                  </a:lnTo>
                  <a:cubicBezTo>
                    <a:pt x="273" y="681"/>
                    <a:pt x="262" y="682"/>
                    <a:pt x="252" y="684"/>
                  </a:cubicBezTo>
                  <a:lnTo>
                    <a:pt x="252" y="684"/>
                  </a:lnTo>
                  <a:cubicBezTo>
                    <a:pt x="251" y="684"/>
                    <a:pt x="251" y="684"/>
                    <a:pt x="249" y="684"/>
                  </a:cubicBezTo>
                  <a:lnTo>
                    <a:pt x="249" y="684"/>
                  </a:lnTo>
                  <a:cubicBezTo>
                    <a:pt x="245" y="685"/>
                    <a:pt x="241" y="685"/>
                    <a:pt x="236" y="686"/>
                  </a:cubicBezTo>
                  <a:lnTo>
                    <a:pt x="236" y="686"/>
                  </a:lnTo>
                  <a:cubicBezTo>
                    <a:pt x="234" y="686"/>
                    <a:pt x="232" y="687"/>
                    <a:pt x="231" y="687"/>
                  </a:cubicBezTo>
                  <a:lnTo>
                    <a:pt x="231" y="687"/>
                  </a:lnTo>
                  <a:cubicBezTo>
                    <a:pt x="227" y="688"/>
                    <a:pt x="224" y="688"/>
                    <a:pt x="221" y="689"/>
                  </a:cubicBezTo>
                  <a:lnTo>
                    <a:pt x="221" y="689"/>
                  </a:lnTo>
                  <a:cubicBezTo>
                    <a:pt x="219" y="689"/>
                    <a:pt x="217" y="690"/>
                    <a:pt x="215" y="690"/>
                  </a:cubicBezTo>
                  <a:lnTo>
                    <a:pt x="215" y="690"/>
                  </a:lnTo>
                  <a:cubicBezTo>
                    <a:pt x="212" y="691"/>
                    <a:pt x="208" y="692"/>
                    <a:pt x="204" y="693"/>
                  </a:cubicBezTo>
                  <a:lnTo>
                    <a:pt x="204" y="693"/>
                  </a:lnTo>
                  <a:cubicBezTo>
                    <a:pt x="202" y="694"/>
                    <a:pt x="200" y="694"/>
                    <a:pt x="198" y="694"/>
                  </a:cubicBezTo>
                  <a:lnTo>
                    <a:pt x="198" y="694"/>
                  </a:lnTo>
                  <a:cubicBezTo>
                    <a:pt x="194" y="695"/>
                    <a:pt x="191" y="696"/>
                    <a:pt x="188" y="697"/>
                  </a:cubicBezTo>
                  <a:lnTo>
                    <a:pt x="188" y="697"/>
                  </a:lnTo>
                  <a:cubicBezTo>
                    <a:pt x="186" y="698"/>
                    <a:pt x="184" y="698"/>
                    <a:pt x="182" y="698"/>
                  </a:cubicBezTo>
                  <a:lnTo>
                    <a:pt x="182" y="698"/>
                  </a:lnTo>
                  <a:cubicBezTo>
                    <a:pt x="177" y="700"/>
                    <a:pt x="172" y="702"/>
                    <a:pt x="167" y="704"/>
                  </a:cubicBezTo>
                  <a:lnTo>
                    <a:pt x="167" y="704"/>
                  </a:lnTo>
                  <a:cubicBezTo>
                    <a:pt x="166" y="704"/>
                    <a:pt x="165" y="704"/>
                    <a:pt x="164" y="704"/>
                  </a:cubicBezTo>
                  <a:lnTo>
                    <a:pt x="164" y="704"/>
                  </a:lnTo>
                  <a:cubicBezTo>
                    <a:pt x="158" y="706"/>
                    <a:pt x="152" y="708"/>
                    <a:pt x="147" y="710"/>
                  </a:cubicBezTo>
                  <a:lnTo>
                    <a:pt x="147" y="710"/>
                  </a:lnTo>
                  <a:cubicBezTo>
                    <a:pt x="146" y="711"/>
                    <a:pt x="145" y="712"/>
                    <a:pt x="143" y="712"/>
                  </a:cubicBezTo>
                  <a:lnTo>
                    <a:pt x="143" y="712"/>
                  </a:lnTo>
                  <a:cubicBezTo>
                    <a:pt x="136" y="715"/>
                    <a:pt x="129" y="718"/>
                    <a:pt x="122" y="721"/>
                  </a:cubicBezTo>
                  <a:lnTo>
                    <a:pt x="122" y="721"/>
                  </a:lnTo>
                  <a:cubicBezTo>
                    <a:pt x="121" y="722"/>
                    <a:pt x="120" y="722"/>
                    <a:pt x="120" y="722"/>
                  </a:cubicBezTo>
                  <a:lnTo>
                    <a:pt x="120" y="722"/>
                  </a:lnTo>
                  <a:cubicBezTo>
                    <a:pt x="112" y="726"/>
                    <a:pt x="105" y="730"/>
                    <a:pt x="98" y="734"/>
                  </a:cubicBezTo>
                  <a:lnTo>
                    <a:pt x="98" y="734"/>
                  </a:lnTo>
                  <a:cubicBezTo>
                    <a:pt x="33" y="771"/>
                    <a:pt x="1" y="820"/>
                    <a:pt x="1" y="869"/>
                  </a:cubicBezTo>
                  <a:lnTo>
                    <a:pt x="0" y="533"/>
                  </a:lnTo>
                  <a:lnTo>
                    <a:pt x="0" y="533"/>
                  </a:lnTo>
                  <a:cubicBezTo>
                    <a:pt x="0" y="484"/>
                    <a:pt x="32" y="435"/>
                    <a:pt x="97" y="397"/>
                  </a:cubicBezTo>
                  <a:lnTo>
                    <a:pt x="97" y="397"/>
                  </a:lnTo>
                  <a:cubicBezTo>
                    <a:pt x="104" y="393"/>
                    <a:pt x="111" y="390"/>
                    <a:pt x="118" y="386"/>
                  </a:cubicBezTo>
                  <a:lnTo>
                    <a:pt x="118" y="386"/>
                  </a:lnTo>
                  <a:cubicBezTo>
                    <a:pt x="120" y="386"/>
                    <a:pt x="120" y="386"/>
                    <a:pt x="121" y="385"/>
                  </a:cubicBezTo>
                  <a:lnTo>
                    <a:pt x="121" y="385"/>
                  </a:lnTo>
                  <a:cubicBezTo>
                    <a:pt x="128" y="382"/>
                    <a:pt x="135" y="379"/>
                    <a:pt x="142" y="376"/>
                  </a:cubicBezTo>
                  <a:lnTo>
                    <a:pt x="142" y="376"/>
                  </a:lnTo>
                  <a:cubicBezTo>
                    <a:pt x="143" y="376"/>
                    <a:pt x="143" y="375"/>
                    <a:pt x="144" y="375"/>
                  </a:cubicBezTo>
                  <a:lnTo>
                    <a:pt x="144" y="375"/>
                  </a:lnTo>
                  <a:cubicBezTo>
                    <a:pt x="145" y="375"/>
                    <a:pt x="145" y="375"/>
                    <a:pt x="146" y="374"/>
                  </a:cubicBezTo>
                  <a:lnTo>
                    <a:pt x="146" y="374"/>
                  </a:lnTo>
                  <a:cubicBezTo>
                    <a:pt x="152" y="372"/>
                    <a:pt x="158" y="370"/>
                    <a:pt x="163" y="368"/>
                  </a:cubicBezTo>
                  <a:lnTo>
                    <a:pt x="163" y="368"/>
                  </a:lnTo>
                  <a:cubicBezTo>
                    <a:pt x="164" y="368"/>
                    <a:pt x="165" y="368"/>
                    <a:pt x="166" y="367"/>
                  </a:cubicBezTo>
                  <a:lnTo>
                    <a:pt x="166" y="367"/>
                  </a:lnTo>
                  <a:cubicBezTo>
                    <a:pt x="171" y="365"/>
                    <a:pt x="176" y="364"/>
                    <a:pt x="182" y="362"/>
                  </a:cubicBezTo>
                  <a:lnTo>
                    <a:pt x="182" y="362"/>
                  </a:lnTo>
                  <a:cubicBezTo>
                    <a:pt x="182" y="362"/>
                    <a:pt x="183" y="362"/>
                    <a:pt x="184" y="362"/>
                  </a:cubicBezTo>
                  <a:lnTo>
                    <a:pt x="184" y="362"/>
                  </a:lnTo>
                  <a:cubicBezTo>
                    <a:pt x="185" y="361"/>
                    <a:pt x="186" y="361"/>
                    <a:pt x="187" y="361"/>
                  </a:cubicBezTo>
                  <a:lnTo>
                    <a:pt x="187" y="361"/>
                  </a:lnTo>
                  <a:cubicBezTo>
                    <a:pt x="191" y="360"/>
                    <a:pt x="193" y="359"/>
                    <a:pt x="197" y="358"/>
                  </a:cubicBezTo>
                  <a:lnTo>
                    <a:pt x="197" y="358"/>
                  </a:lnTo>
                  <a:cubicBezTo>
                    <a:pt x="199" y="358"/>
                    <a:pt x="201" y="357"/>
                    <a:pt x="203" y="356"/>
                  </a:cubicBezTo>
                  <a:lnTo>
                    <a:pt x="203" y="356"/>
                  </a:lnTo>
                  <a:cubicBezTo>
                    <a:pt x="207" y="356"/>
                    <a:pt x="211" y="355"/>
                    <a:pt x="214" y="354"/>
                  </a:cubicBezTo>
                  <a:lnTo>
                    <a:pt x="214" y="354"/>
                  </a:lnTo>
                  <a:cubicBezTo>
                    <a:pt x="216" y="354"/>
                    <a:pt x="217" y="353"/>
                    <a:pt x="218" y="353"/>
                  </a:cubicBezTo>
                  <a:lnTo>
                    <a:pt x="218" y="353"/>
                  </a:lnTo>
                  <a:cubicBezTo>
                    <a:pt x="219" y="353"/>
                    <a:pt x="219" y="353"/>
                    <a:pt x="219" y="353"/>
                  </a:cubicBezTo>
                  <a:lnTo>
                    <a:pt x="219" y="353"/>
                  </a:lnTo>
                  <a:cubicBezTo>
                    <a:pt x="223" y="352"/>
                    <a:pt x="226" y="352"/>
                    <a:pt x="229" y="351"/>
                  </a:cubicBezTo>
                  <a:lnTo>
                    <a:pt x="229" y="351"/>
                  </a:lnTo>
                  <a:cubicBezTo>
                    <a:pt x="232" y="351"/>
                    <a:pt x="233" y="351"/>
                    <a:pt x="235" y="350"/>
                  </a:cubicBezTo>
                  <a:lnTo>
                    <a:pt x="235" y="350"/>
                  </a:lnTo>
                  <a:cubicBezTo>
                    <a:pt x="239" y="349"/>
                    <a:pt x="244" y="348"/>
                    <a:pt x="248" y="348"/>
                  </a:cubicBezTo>
                  <a:lnTo>
                    <a:pt x="248" y="348"/>
                  </a:lnTo>
                  <a:cubicBezTo>
                    <a:pt x="249" y="348"/>
                    <a:pt x="250" y="348"/>
                    <a:pt x="251" y="348"/>
                  </a:cubicBezTo>
                  <a:lnTo>
                    <a:pt x="251" y="348"/>
                  </a:lnTo>
                  <a:lnTo>
                    <a:pt x="251" y="348"/>
                  </a:lnTo>
                  <a:cubicBezTo>
                    <a:pt x="262" y="346"/>
                    <a:pt x="272" y="345"/>
                    <a:pt x="283" y="344"/>
                  </a:cubicBezTo>
                  <a:lnTo>
                    <a:pt x="283" y="344"/>
                  </a:lnTo>
                  <a:lnTo>
                    <a:pt x="283" y="344"/>
                  </a:lnTo>
                  <a:lnTo>
                    <a:pt x="283" y="344"/>
                  </a:lnTo>
                  <a:cubicBezTo>
                    <a:pt x="294" y="343"/>
                    <a:pt x="304" y="342"/>
                    <a:pt x="314" y="342"/>
                  </a:cubicBezTo>
                  <a:lnTo>
                    <a:pt x="315" y="342"/>
                  </a:lnTo>
                  <a:lnTo>
                    <a:pt x="320" y="342"/>
                  </a:lnTo>
                  <a:lnTo>
                    <a:pt x="320" y="342"/>
                  </a:lnTo>
                  <a:cubicBezTo>
                    <a:pt x="324" y="342"/>
                    <a:pt x="327" y="342"/>
                    <a:pt x="330" y="342"/>
                  </a:cubicBezTo>
                  <a:lnTo>
                    <a:pt x="330" y="342"/>
                  </a:lnTo>
                  <a:cubicBezTo>
                    <a:pt x="333" y="342"/>
                    <a:pt x="335" y="342"/>
                    <a:pt x="337" y="342"/>
                  </a:cubicBezTo>
                  <a:lnTo>
                    <a:pt x="337" y="342"/>
                  </a:lnTo>
                  <a:cubicBezTo>
                    <a:pt x="340" y="342"/>
                    <a:pt x="344" y="342"/>
                    <a:pt x="347" y="342"/>
                  </a:cubicBezTo>
                  <a:lnTo>
                    <a:pt x="348" y="342"/>
                  </a:lnTo>
                  <a:lnTo>
                    <a:pt x="348" y="342"/>
                  </a:lnTo>
                  <a:cubicBezTo>
                    <a:pt x="350" y="342"/>
                    <a:pt x="352" y="342"/>
                    <a:pt x="353" y="342"/>
                  </a:cubicBezTo>
                  <a:lnTo>
                    <a:pt x="353" y="342"/>
                  </a:lnTo>
                  <a:cubicBezTo>
                    <a:pt x="357" y="343"/>
                    <a:pt x="360" y="343"/>
                    <a:pt x="364" y="343"/>
                  </a:cubicBezTo>
                  <a:lnTo>
                    <a:pt x="364" y="343"/>
                  </a:lnTo>
                  <a:cubicBezTo>
                    <a:pt x="366" y="343"/>
                    <a:pt x="368" y="343"/>
                    <a:pt x="371" y="343"/>
                  </a:cubicBezTo>
                  <a:lnTo>
                    <a:pt x="371" y="343"/>
                  </a:lnTo>
                  <a:cubicBezTo>
                    <a:pt x="374" y="344"/>
                    <a:pt x="378" y="344"/>
                    <a:pt x="382" y="345"/>
                  </a:cubicBezTo>
                  <a:lnTo>
                    <a:pt x="382" y="345"/>
                  </a:lnTo>
                  <a:cubicBezTo>
                    <a:pt x="383" y="345"/>
                    <a:pt x="384" y="345"/>
                    <a:pt x="385" y="345"/>
                  </a:cubicBezTo>
                  <a:lnTo>
                    <a:pt x="385" y="345"/>
                  </a:lnTo>
                  <a:cubicBezTo>
                    <a:pt x="386" y="345"/>
                    <a:pt x="387" y="345"/>
                    <a:pt x="387" y="345"/>
                  </a:cubicBezTo>
                  <a:lnTo>
                    <a:pt x="387" y="345"/>
                  </a:lnTo>
                  <a:cubicBezTo>
                    <a:pt x="393" y="346"/>
                    <a:pt x="398" y="346"/>
                    <a:pt x="404" y="347"/>
                  </a:cubicBezTo>
                  <a:lnTo>
                    <a:pt x="404" y="347"/>
                  </a:lnTo>
                  <a:cubicBezTo>
                    <a:pt x="405" y="347"/>
                    <a:pt x="405" y="347"/>
                    <a:pt x="407" y="348"/>
                  </a:cubicBezTo>
                  <a:lnTo>
                    <a:pt x="407" y="348"/>
                  </a:lnTo>
                  <a:cubicBezTo>
                    <a:pt x="413" y="348"/>
                    <a:pt x="419" y="349"/>
                    <a:pt x="425" y="351"/>
                  </a:cubicBezTo>
                  <a:lnTo>
                    <a:pt x="425" y="351"/>
                  </a:lnTo>
                  <a:cubicBezTo>
                    <a:pt x="425" y="351"/>
                    <a:pt x="426" y="351"/>
                    <a:pt x="427" y="351"/>
                  </a:cubicBezTo>
                  <a:lnTo>
                    <a:pt x="427" y="351"/>
                  </a:lnTo>
                  <a:cubicBezTo>
                    <a:pt x="428" y="351"/>
                    <a:pt x="430" y="351"/>
                    <a:pt x="432" y="352"/>
                  </a:cubicBezTo>
                  <a:lnTo>
                    <a:pt x="432" y="352"/>
                  </a:lnTo>
                  <a:cubicBezTo>
                    <a:pt x="434" y="352"/>
                    <a:pt x="437" y="353"/>
                    <a:pt x="440" y="353"/>
                  </a:cubicBezTo>
                  <a:lnTo>
                    <a:pt x="440" y="353"/>
                  </a:lnTo>
                  <a:cubicBezTo>
                    <a:pt x="443" y="354"/>
                    <a:pt x="445" y="354"/>
                    <a:pt x="447" y="355"/>
                  </a:cubicBezTo>
                  <a:lnTo>
                    <a:pt x="447" y="355"/>
                  </a:lnTo>
                  <a:cubicBezTo>
                    <a:pt x="450" y="355"/>
                    <a:pt x="453" y="356"/>
                    <a:pt x="455" y="357"/>
                  </a:cubicBezTo>
                  <a:lnTo>
                    <a:pt x="455" y="357"/>
                  </a:lnTo>
                  <a:cubicBezTo>
                    <a:pt x="458" y="358"/>
                    <a:pt x="460" y="358"/>
                    <a:pt x="463" y="358"/>
                  </a:cubicBezTo>
                  <a:lnTo>
                    <a:pt x="463" y="358"/>
                  </a:lnTo>
                  <a:cubicBezTo>
                    <a:pt x="465" y="359"/>
                    <a:pt x="468" y="360"/>
                    <a:pt x="471" y="361"/>
                  </a:cubicBezTo>
                  <a:lnTo>
                    <a:pt x="471" y="361"/>
                  </a:lnTo>
                  <a:cubicBezTo>
                    <a:pt x="473" y="361"/>
                    <a:pt x="475" y="362"/>
                    <a:pt x="477" y="362"/>
                  </a:cubicBezTo>
                  <a:lnTo>
                    <a:pt x="477" y="362"/>
                  </a:lnTo>
                  <a:cubicBezTo>
                    <a:pt x="480" y="363"/>
                    <a:pt x="483" y="364"/>
                    <a:pt x="485" y="365"/>
                  </a:cubicBezTo>
                  <a:lnTo>
                    <a:pt x="485" y="365"/>
                  </a:lnTo>
                  <a:cubicBezTo>
                    <a:pt x="486" y="365"/>
                    <a:pt x="488" y="366"/>
                    <a:pt x="489" y="366"/>
                  </a:cubicBezTo>
                  <a:lnTo>
                    <a:pt x="489" y="366"/>
                  </a:lnTo>
                  <a:cubicBezTo>
                    <a:pt x="489" y="366"/>
                    <a:pt x="491" y="366"/>
                    <a:pt x="491" y="367"/>
                  </a:cubicBezTo>
                  <a:lnTo>
                    <a:pt x="491" y="367"/>
                  </a:lnTo>
                  <a:cubicBezTo>
                    <a:pt x="494" y="368"/>
                    <a:pt x="496" y="369"/>
                    <a:pt x="499" y="370"/>
                  </a:cubicBezTo>
                  <a:lnTo>
                    <a:pt x="498" y="93"/>
                  </a:lnTo>
                  <a:lnTo>
                    <a:pt x="499" y="0"/>
                  </a:lnTo>
                  <a:lnTo>
                    <a:pt x="500" y="336"/>
                  </a:lnTo>
                  <a:lnTo>
                    <a:pt x="499" y="370"/>
                  </a:lnTo>
                  <a:lnTo>
                    <a:pt x="499" y="370"/>
                  </a:lnTo>
                  <a:cubicBezTo>
                    <a:pt x="502" y="371"/>
                    <a:pt x="504" y="371"/>
                    <a:pt x="505" y="372"/>
                  </a:cubicBezTo>
                  <a:lnTo>
                    <a:pt x="505" y="372"/>
                  </a:lnTo>
                  <a:cubicBezTo>
                    <a:pt x="506" y="372"/>
                    <a:pt x="508" y="373"/>
                    <a:pt x="508" y="373"/>
                  </a:cubicBezTo>
                  <a:lnTo>
                    <a:pt x="508" y="373"/>
                  </a:lnTo>
                  <a:cubicBezTo>
                    <a:pt x="514" y="375"/>
                    <a:pt x="519" y="377"/>
                    <a:pt x="525" y="380"/>
                  </a:cubicBezTo>
                  <a:lnTo>
                    <a:pt x="525" y="380"/>
                  </a:lnTo>
                  <a:cubicBezTo>
                    <a:pt x="526" y="380"/>
                    <a:pt x="528" y="381"/>
                    <a:pt x="529" y="382"/>
                  </a:cubicBezTo>
                  <a:lnTo>
                    <a:pt x="529" y="382"/>
                  </a:lnTo>
                  <a:cubicBezTo>
                    <a:pt x="533" y="383"/>
                    <a:pt x="537" y="385"/>
                    <a:pt x="541" y="387"/>
                  </a:cubicBezTo>
                  <a:lnTo>
                    <a:pt x="541" y="387"/>
                  </a:lnTo>
                  <a:cubicBezTo>
                    <a:pt x="543" y="388"/>
                    <a:pt x="544" y="389"/>
                    <a:pt x="546" y="389"/>
                  </a:cubicBezTo>
                  <a:lnTo>
                    <a:pt x="546" y="389"/>
                  </a:lnTo>
                  <a:cubicBezTo>
                    <a:pt x="551" y="392"/>
                    <a:pt x="556" y="394"/>
                    <a:pt x="560" y="397"/>
                  </a:cubicBezTo>
                  <a:lnTo>
                    <a:pt x="560" y="397"/>
                  </a:lnTo>
                  <a:cubicBezTo>
                    <a:pt x="562" y="399"/>
                    <a:pt x="564" y="399"/>
                    <a:pt x="565" y="400"/>
                  </a:cubicBezTo>
                  <a:lnTo>
                    <a:pt x="565" y="400"/>
                  </a:lnTo>
                  <a:cubicBezTo>
                    <a:pt x="566" y="401"/>
                    <a:pt x="567" y="402"/>
                    <a:pt x="568" y="402"/>
                  </a:cubicBezTo>
                  <a:lnTo>
                    <a:pt x="568" y="402"/>
                  </a:lnTo>
                  <a:cubicBezTo>
                    <a:pt x="570" y="403"/>
                    <a:pt x="572" y="404"/>
                    <a:pt x="574" y="406"/>
                  </a:cubicBezTo>
                  <a:lnTo>
                    <a:pt x="574" y="406"/>
                  </a:lnTo>
                  <a:cubicBezTo>
                    <a:pt x="576" y="407"/>
                    <a:pt x="577" y="409"/>
                    <a:pt x="579" y="409"/>
                  </a:cubicBezTo>
                  <a:lnTo>
                    <a:pt x="579" y="409"/>
                  </a:lnTo>
                  <a:cubicBezTo>
                    <a:pt x="581" y="411"/>
                    <a:pt x="584" y="412"/>
                    <a:pt x="585" y="413"/>
                  </a:cubicBezTo>
                  <a:lnTo>
                    <a:pt x="585" y="413"/>
                  </a:lnTo>
                  <a:cubicBezTo>
                    <a:pt x="587" y="414"/>
                    <a:pt x="588" y="416"/>
                    <a:pt x="590" y="417"/>
                  </a:cubicBezTo>
                  <a:lnTo>
                    <a:pt x="590" y="417"/>
                  </a:lnTo>
                  <a:cubicBezTo>
                    <a:pt x="592" y="419"/>
                    <a:pt x="594" y="420"/>
                    <a:pt x="595" y="421"/>
                  </a:cubicBezTo>
                  <a:lnTo>
                    <a:pt x="595" y="421"/>
                  </a:lnTo>
                  <a:cubicBezTo>
                    <a:pt x="596" y="422"/>
                    <a:pt x="598" y="424"/>
                    <a:pt x="599" y="425"/>
                  </a:cubicBezTo>
                  <a:lnTo>
                    <a:pt x="599" y="425"/>
                  </a:lnTo>
                  <a:cubicBezTo>
                    <a:pt x="601" y="426"/>
                    <a:pt x="603" y="427"/>
                    <a:pt x="605" y="429"/>
                  </a:cubicBezTo>
                  <a:lnTo>
                    <a:pt x="605" y="429"/>
                  </a:lnTo>
                  <a:cubicBezTo>
                    <a:pt x="605" y="430"/>
                    <a:pt x="606" y="431"/>
                    <a:pt x="606" y="431"/>
                  </a:cubicBezTo>
                  <a:lnTo>
                    <a:pt x="606" y="431"/>
                  </a:lnTo>
                  <a:cubicBezTo>
                    <a:pt x="607" y="431"/>
                    <a:pt x="607" y="432"/>
                    <a:pt x="608" y="432"/>
                  </a:cubicBezTo>
                  <a:lnTo>
                    <a:pt x="608" y="432"/>
                  </a:lnTo>
                  <a:cubicBezTo>
                    <a:pt x="610" y="434"/>
                    <a:pt x="613" y="437"/>
                    <a:pt x="615" y="440"/>
                  </a:cubicBezTo>
                  <a:lnTo>
                    <a:pt x="615" y="440"/>
                  </a:lnTo>
                  <a:cubicBezTo>
                    <a:pt x="616" y="440"/>
                    <a:pt x="617" y="442"/>
                    <a:pt x="617" y="442"/>
                  </a:cubicBezTo>
                  <a:lnTo>
                    <a:pt x="617" y="442"/>
                  </a:lnTo>
                  <a:cubicBezTo>
                    <a:pt x="620" y="446"/>
                    <a:pt x="623" y="449"/>
                    <a:pt x="626" y="452"/>
                  </a:cubicBezTo>
                  <a:lnTo>
                    <a:pt x="626" y="452"/>
                  </a:lnTo>
                  <a:lnTo>
                    <a:pt x="626" y="453"/>
                  </a:lnTo>
                  <a:lnTo>
                    <a:pt x="626" y="453"/>
                  </a:lnTo>
                  <a:cubicBezTo>
                    <a:pt x="627" y="453"/>
                    <a:pt x="627" y="454"/>
                    <a:pt x="628" y="455"/>
                  </a:cubicBezTo>
                  <a:lnTo>
                    <a:pt x="628" y="455"/>
                  </a:lnTo>
                  <a:cubicBezTo>
                    <a:pt x="630" y="457"/>
                    <a:pt x="632" y="459"/>
                    <a:pt x="633" y="462"/>
                  </a:cubicBezTo>
                  <a:lnTo>
                    <a:pt x="633" y="462"/>
                  </a:lnTo>
                  <a:cubicBezTo>
                    <a:pt x="634" y="463"/>
                    <a:pt x="635" y="463"/>
                    <a:pt x="635" y="465"/>
                  </a:cubicBezTo>
                  <a:lnTo>
                    <a:pt x="635" y="465"/>
                  </a:lnTo>
                  <a:cubicBezTo>
                    <a:pt x="636" y="467"/>
                    <a:pt x="637" y="469"/>
                    <a:pt x="639" y="470"/>
                  </a:cubicBezTo>
                  <a:lnTo>
                    <a:pt x="639" y="470"/>
                  </a:lnTo>
                  <a:cubicBezTo>
                    <a:pt x="639" y="471"/>
                    <a:pt x="639" y="472"/>
                    <a:pt x="640" y="472"/>
                  </a:cubicBezTo>
                  <a:lnTo>
                    <a:pt x="640" y="472"/>
                  </a:lnTo>
                  <a:cubicBezTo>
                    <a:pt x="640" y="473"/>
                    <a:pt x="640" y="474"/>
                    <a:pt x="641" y="474"/>
                  </a:cubicBezTo>
                  <a:lnTo>
                    <a:pt x="641" y="474"/>
                  </a:lnTo>
                  <a:cubicBezTo>
                    <a:pt x="642" y="476"/>
                    <a:pt x="643" y="478"/>
                    <a:pt x="643" y="479"/>
                  </a:cubicBezTo>
                  <a:lnTo>
                    <a:pt x="643" y="479"/>
                  </a:lnTo>
                  <a:cubicBezTo>
                    <a:pt x="644" y="481"/>
                    <a:pt x="645" y="482"/>
                    <a:pt x="646" y="484"/>
                  </a:cubicBezTo>
                  <a:lnTo>
                    <a:pt x="646" y="484"/>
                  </a:lnTo>
                  <a:cubicBezTo>
                    <a:pt x="646" y="486"/>
                    <a:pt x="647" y="487"/>
                    <a:pt x="647" y="488"/>
                  </a:cubicBezTo>
                  <a:lnTo>
                    <a:pt x="647" y="488"/>
                  </a:lnTo>
                  <a:cubicBezTo>
                    <a:pt x="648" y="489"/>
                    <a:pt x="648" y="490"/>
                    <a:pt x="649" y="491"/>
                  </a:cubicBezTo>
                  <a:lnTo>
                    <a:pt x="649" y="491"/>
                  </a:lnTo>
                  <a:cubicBezTo>
                    <a:pt x="649" y="492"/>
                    <a:pt x="649" y="492"/>
                    <a:pt x="649" y="493"/>
                  </a:cubicBezTo>
                  <a:lnTo>
                    <a:pt x="649" y="493"/>
                  </a:lnTo>
                  <a:cubicBezTo>
                    <a:pt x="650" y="494"/>
                    <a:pt x="650" y="496"/>
                    <a:pt x="651" y="497"/>
                  </a:cubicBezTo>
                  <a:lnTo>
                    <a:pt x="651" y="497"/>
                  </a:lnTo>
                  <a:cubicBezTo>
                    <a:pt x="651" y="499"/>
                    <a:pt x="652" y="500"/>
                    <a:pt x="652" y="502"/>
                  </a:cubicBezTo>
                  <a:lnTo>
                    <a:pt x="652" y="502"/>
                  </a:lnTo>
                  <a:cubicBezTo>
                    <a:pt x="652" y="503"/>
                    <a:pt x="653" y="505"/>
                    <a:pt x="653" y="507"/>
                  </a:cubicBezTo>
                  <a:lnTo>
                    <a:pt x="653" y="507"/>
                  </a:lnTo>
                  <a:cubicBezTo>
                    <a:pt x="653" y="507"/>
                    <a:pt x="654" y="508"/>
                    <a:pt x="654" y="509"/>
                  </a:cubicBezTo>
                  <a:lnTo>
                    <a:pt x="654" y="509"/>
                  </a:lnTo>
                  <a:cubicBezTo>
                    <a:pt x="654" y="510"/>
                    <a:pt x="654" y="510"/>
                    <a:pt x="654" y="511"/>
                  </a:cubicBezTo>
                  <a:lnTo>
                    <a:pt x="654" y="511"/>
                  </a:lnTo>
                  <a:cubicBezTo>
                    <a:pt x="655" y="513"/>
                    <a:pt x="655" y="514"/>
                    <a:pt x="655" y="516"/>
                  </a:cubicBezTo>
                  <a:lnTo>
                    <a:pt x="655" y="516"/>
                  </a:lnTo>
                  <a:cubicBezTo>
                    <a:pt x="655" y="517"/>
                    <a:pt x="655" y="518"/>
                    <a:pt x="655" y="520"/>
                  </a:cubicBezTo>
                  <a:lnTo>
                    <a:pt x="655" y="520"/>
                  </a:lnTo>
                  <a:cubicBezTo>
                    <a:pt x="656" y="522"/>
                    <a:pt x="656" y="524"/>
                    <a:pt x="656" y="525"/>
                  </a:cubicBezTo>
                  <a:lnTo>
                    <a:pt x="656" y="525"/>
                  </a:lnTo>
                  <a:cubicBezTo>
                    <a:pt x="656" y="526"/>
                    <a:pt x="656" y="527"/>
                    <a:pt x="656" y="528"/>
                  </a:cubicBezTo>
                  <a:lnTo>
                    <a:pt x="656" y="528"/>
                  </a:lnTo>
                  <a:cubicBezTo>
                    <a:pt x="656" y="529"/>
                    <a:pt x="656" y="530"/>
                    <a:pt x="656" y="531"/>
                  </a:cubicBezTo>
                  <a:lnTo>
                    <a:pt x="657" y="867"/>
                  </a:lnTo>
                  <a:lnTo>
                    <a:pt x="657" y="867"/>
                  </a:lnTo>
                  <a:cubicBezTo>
                    <a:pt x="657" y="865"/>
                    <a:pt x="657" y="863"/>
                    <a:pt x="657" y="861"/>
                  </a:cubicBezTo>
                  <a:lnTo>
                    <a:pt x="657" y="861"/>
                  </a:lnTo>
                  <a:cubicBezTo>
                    <a:pt x="657" y="860"/>
                    <a:pt x="656" y="858"/>
                    <a:pt x="656" y="856"/>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82" name="Freeform 92">
              <a:extLst>
                <a:ext uri="{FF2B5EF4-FFF2-40B4-BE49-F238E27FC236}">
                  <a16:creationId xmlns:a16="http://schemas.microsoft.com/office/drawing/2014/main" id="{C3E5F418-25E2-DE49-ADF6-CF1F5A381CC2}"/>
                </a:ext>
              </a:extLst>
            </p:cNvPr>
            <p:cNvSpPr>
              <a:spLocks noChangeArrowheads="1"/>
            </p:cNvSpPr>
            <p:nvPr/>
          </p:nvSpPr>
          <p:spPr bwMode="auto">
            <a:xfrm>
              <a:off x="14000536" y="8254949"/>
              <a:ext cx="1201087" cy="630787"/>
            </a:xfrm>
            <a:custGeom>
              <a:avLst/>
              <a:gdLst>
                <a:gd name="T0" fmla="*/ 160 w 1838"/>
                <a:gd name="T1" fmla="*/ 195 h 967"/>
                <a:gd name="T2" fmla="*/ 168 w 1838"/>
                <a:gd name="T3" fmla="*/ 215 h 967"/>
                <a:gd name="T4" fmla="*/ 177 w 1838"/>
                <a:gd name="T5" fmla="*/ 231 h 967"/>
                <a:gd name="T6" fmla="*/ 188 w 1838"/>
                <a:gd name="T7" fmla="*/ 251 h 967"/>
                <a:gd name="T8" fmla="*/ 188 w 1838"/>
                <a:gd name="T9" fmla="*/ 251 h 967"/>
                <a:gd name="T10" fmla="*/ 202 w 1838"/>
                <a:gd name="T11" fmla="*/ 271 h 967"/>
                <a:gd name="T12" fmla="*/ 213 w 1838"/>
                <a:gd name="T13" fmla="*/ 286 h 967"/>
                <a:gd name="T14" fmla="*/ 226 w 1838"/>
                <a:gd name="T15" fmla="*/ 302 h 967"/>
                <a:gd name="T16" fmla="*/ 231 w 1838"/>
                <a:gd name="T17" fmla="*/ 307 h 967"/>
                <a:gd name="T18" fmla="*/ 245 w 1838"/>
                <a:gd name="T19" fmla="*/ 323 h 967"/>
                <a:gd name="T20" fmla="*/ 263 w 1838"/>
                <a:gd name="T21" fmla="*/ 472 h 967"/>
                <a:gd name="T22" fmla="*/ 499 w 1838"/>
                <a:gd name="T23" fmla="*/ 477 h 967"/>
                <a:gd name="T24" fmla="*/ 549 w 1838"/>
                <a:gd name="T25" fmla="*/ 494 h 967"/>
                <a:gd name="T26" fmla="*/ 569 w 1838"/>
                <a:gd name="T27" fmla="*/ 500 h 967"/>
                <a:gd name="T28" fmla="*/ 603 w 1838"/>
                <a:gd name="T29" fmla="*/ 509 h 967"/>
                <a:gd name="T30" fmla="*/ 616 w 1838"/>
                <a:gd name="T31" fmla="*/ 512 h 967"/>
                <a:gd name="T32" fmla="*/ 650 w 1838"/>
                <a:gd name="T33" fmla="*/ 520 h 967"/>
                <a:gd name="T34" fmla="*/ 684 w 1838"/>
                <a:gd name="T35" fmla="*/ 527 h 967"/>
                <a:gd name="T36" fmla="*/ 716 w 1838"/>
                <a:gd name="T37" fmla="*/ 532 h 967"/>
                <a:gd name="T38" fmla="*/ 748 w 1838"/>
                <a:gd name="T39" fmla="*/ 629 h 967"/>
                <a:gd name="T40" fmla="*/ 1084 w 1838"/>
                <a:gd name="T41" fmla="*/ 537 h 967"/>
                <a:gd name="T42" fmla="*/ 1131 w 1838"/>
                <a:gd name="T43" fmla="*/ 530 h 967"/>
                <a:gd name="T44" fmla="*/ 1144 w 1838"/>
                <a:gd name="T45" fmla="*/ 527 h 967"/>
                <a:gd name="T46" fmla="*/ 1179 w 1838"/>
                <a:gd name="T47" fmla="*/ 520 h 967"/>
                <a:gd name="T48" fmla="*/ 1216 w 1838"/>
                <a:gd name="T49" fmla="*/ 512 h 967"/>
                <a:gd name="T50" fmla="*/ 1252 w 1838"/>
                <a:gd name="T51" fmla="*/ 503 h 967"/>
                <a:gd name="T52" fmla="*/ 1265 w 1838"/>
                <a:gd name="T53" fmla="*/ 499 h 967"/>
                <a:gd name="T54" fmla="*/ 1299 w 1838"/>
                <a:gd name="T55" fmla="*/ 488 h 967"/>
                <a:gd name="T56" fmla="*/ 1446 w 1838"/>
                <a:gd name="T57" fmla="*/ 543 h 967"/>
                <a:gd name="T58" fmla="*/ 1571 w 1838"/>
                <a:gd name="T59" fmla="*/ 339 h 967"/>
                <a:gd name="T60" fmla="*/ 1675 w 1838"/>
                <a:gd name="T61" fmla="*/ 195 h 967"/>
                <a:gd name="T62" fmla="*/ 1837 w 1838"/>
                <a:gd name="T63" fmla="*/ 337 h 967"/>
                <a:gd name="T64" fmla="*/ 1685 w 1838"/>
                <a:gd name="T65" fmla="*/ 741 h 967"/>
                <a:gd name="T66" fmla="*/ 1334 w 1838"/>
                <a:gd name="T67" fmla="*/ 813 h 967"/>
                <a:gd name="T68" fmla="*/ 1289 w 1838"/>
                <a:gd name="T69" fmla="*/ 828 h 967"/>
                <a:gd name="T70" fmla="*/ 1265 w 1838"/>
                <a:gd name="T71" fmla="*/ 836 h 967"/>
                <a:gd name="T72" fmla="*/ 1253 w 1838"/>
                <a:gd name="T73" fmla="*/ 839 h 967"/>
                <a:gd name="T74" fmla="*/ 1226 w 1838"/>
                <a:gd name="T75" fmla="*/ 846 h 967"/>
                <a:gd name="T76" fmla="*/ 1179 w 1838"/>
                <a:gd name="T77" fmla="*/ 857 h 967"/>
                <a:gd name="T78" fmla="*/ 1178 w 1838"/>
                <a:gd name="T79" fmla="*/ 858 h 967"/>
                <a:gd name="T80" fmla="*/ 1144 w 1838"/>
                <a:gd name="T81" fmla="*/ 864 h 967"/>
                <a:gd name="T82" fmla="*/ 1132 w 1838"/>
                <a:gd name="T83" fmla="*/ 866 h 967"/>
                <a:gd name="T84" fmla="*/ 1102 w 1838"/>
                <a:gd name="T85" fmla="*/ 870 h 967"/>
                <a:gd name="T86" fmla="*/ 1084 w 1838"/>
                <a:gd name="T87" fmla="*/ 966 h 967"/>
                <a:gd name="T88" fmla="*/ 748 w 1838"/>
                <a:gd name="T89" fmla="*/ 873 h 967"/>
                <a:gd name="T90" fmla="*/ 706 w 1838"/>
                <a:gd name="T91" fmla="*/ 867 h 967"/>
                <a:gd name="T92" fmla="*/ 686 w 1838"/>
                <a:gd name="T93" fmla="*/ 863 h 967"/>
                <a:gd name="T94" fmla="*/ 651 w 1838"/>
                <a:gd name="T95" fmla="*/ 856 h 967"/>
                <a:gd name="T96" fmla="*/ 641 w 1838"/>
                <a:gd name="T97" fmla="*/ 854 h 967"/>
                <a:gd name="T98" fmla="*/ 604 w 1838"/>
                <a:gd name="T99" fmla="*/ 845 h 967"/>
                <a:gd name="T100" fmla="*/ 582 w 1838"/>
                <a:gd name="T101" fmla="*/ 840 h 967"/>
                <a:gd name="T102" fmla="*/ 549 w 1838"/>
                <a:gd name="T103" fmla="*/ 830 h 967"/>
                <a:gd name="T104" fmla="*/ 542 w 1838"/>
                <a:gd name="T105" fmla="*/ 828 h 967"/>
                <a:gd name="T106" fmla="*/ 500 w 1838"/>
                <a:gd name="T107" fmla="*/ 813 h 967"/>
                <a:gd name="T108" fmla="*/ 149 w 1838"/>
                <a:gd name="T109" fmla="*/ 531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8" h="967">
                  <a:moveTo>
                    <a:pt x="0" y="195"/>
                  </a:moveTo>
                  <a:lnTo>
                    <a:pt x="160" y="195"/>
                  </a:lnTo>
                  <a:lnTo>
                    <a:pt x="160" y="195"/>
                  </a:lnTo>
                  <a:cubicBezTo>
                    <a:pt x="163" y="201"/>
                    <a:pt x="165" y="207"/>
                    <a:pt x="167" y="213"/>
                  </a:cubicBezTo>
                  <a:lnTo>
                    <a:pt x="167" y="213"/>
                  </a:lnTo>
                  <a:cubicBezTo>
                    <a:pt x="168" y="213"/>
                    <a:pt x="168" y="214"/>
                    <a:pt x="168" y="215"/>
                  </a:cubicBezTo>
                  <a:lnTo>
                    <a:pt x="168" y="215"/>
                  </a:lnTo>
                  <a:cubicBezTo>
                    <a:pt x="171" y="221"/>
                    <a:pt x="174" y="226"/>
                    <a:pt x="177" y="231"/>
                  </a:cubicBezTo>
                  <a:lnTo>
                    <a:pt x="177" y="231"/>
                  </a:lnTo>
                  <a:cubicBezTo>
                    <a:pt x="177" y="233"/>
                    <a:pt x="178" y="233"/>
                    <a:pt x="178" y="234"/>
                  </a:cubicBezTo>
                  <a:lnTo>
                    <a:pt x="178" y="234"/>
                  </a:lnTo>
                  <a:cubicBezTo>
                    <a:pt x="182" y="240"/>
                    <a:pt x="184" y="245"/>
                    <a:pt x="188" y="251"/>
                  </a:cubicBezTo>
                  <a:lnTo>
                    <a:pt x="188" y="251"/>
                  </a:lnTo>
                  <a:lnTo>
                    <a:pt x="188" y="251"/>
                  </a:lnTo>
                  <a:lnTo>
                    <a:pt x="188" y="251"/>
                  </a:lnTo>
                  <a:cubicBezTo>
                    <a:pt x="192" y="257"/>
                    <a:pt x="195" y="262"/>
                    <a:pt x="198" y="267"/>
                  </a:cubicBezTo>
                  <a:lnTo>
                    <a:pt x="198" y="267"/>
                  </a:lnTo>
                  <a:cubicBezTo>
                    <a:pt x="200" y="268"/>
                    <a:pt x="200" y="270"/>
                    <a:pt x="202" y="271"/>
                  </a:cubicBezTo>
                  <a:lnTo>
                    <a:pt x="202" y="271"/>
                  </a:lnTo>
                  <a:cubicBezTo>
                    <a:pt x="205" y="276"/>
                    <a:pt x="208" y="281"/>
                    <a:pt x="213" y="286"/>
                  </a:cubicBezTo>
                  <a:lnTo>
                    <a:pt x="213" y="286"/>
                  </a:lnTo>
                  <a:cubicBezTo>
                    <a:pt x="214" y="288"/>
                    <a:pt x="215" y="289"/>
                    <a:pt x="215" y="290"/>
                  </a:cubicBezTo>
                  <a:lnTo>
                    <a:pt x="215" y="290"/>
                  </a:lnTo>
                  <a:cubicBezTo>
                    <a:pt x="219" y="294"/>
                    <a:pt x="223" y="298"/>
                    <a:pt x="226" y="302"/>
                  </a:cubicBezTo>
                  <a:lnTo>
                    <a:pt x="226" y="302"/>
                  </a:lnTo>
                  <a:cubicBezTo>
                    <a:pt x="228" y="304"/>
                    <a:pt x="229" y="306"/>
                    <a:pt x="231" y="307"/>
                  </a:cubicBezTo>
                  <a:lnTo>
                    <a:pt x="231" y="307"/>
                  </a:lnTo>
                  <a:cubicBezTo>
                    <a:pt x="234" y="312"/>
                    <a:pt x="238" y="316"/>
                    <a:pt x="243" y="320"/>
                  </a:cubicBezTo>
                  <a:lnTo>
                    <a:pt x="243" y="320"/>
                  </a:lnTo>
                  <a:cubicBezTo>
                    <a:pt x="244" y="321"/>
                    <a:pt x="244" y="322"/>
                    <a:pt x="245" y="323"/>
                  </a:cubicBezTo>
                  <a:lnTo>
                    <a:pt x="245" y="323"/>
                  </a:lnTo>
                  <a:cubicBezTo>
                    <a:pt x="251" y="328"/>
                    <a:pt x="257" y="334"/>
                    <a:pt x="263" y="339"/>
                  </a:cubicBezTo>
                  <a:lnTo>
                    <a:pt x="263" y="472"/>
                  </a:lnTo>
                  <a:lnTo>
                    <a:pt x="385" y="543"/>
                  </a:lnTo>
                  <a:lnTo>
                    <a:pt x="499" y="477"/>
                  </a:lnTo>
                  <a:lnTo>
                    <a:pt x="499" y="477"/>
                  </a:lnTo>
                  <a:cubicBezTo>
                    <a:pt x="511" y="482"/>
                    <a:pt x="524" y="486"/>
                    <a:pt x="537" y="490"/>
                  </a:cubicBezTo>
                  <a:lnTo>
                    <a:pt x="537" y="490"/>
                  </a:lnTo>
                  <a:cubicBezTo>
                    <a:pt x="540" y="491"/>
                    <a:pt x="544" y="492"/>
                    <a:pt x="549" y="494"/>
                  </a:cubicBezTo>
                  <a:lnTo>
                    <a:pt x="549" y="494"/>
                  </a:lnTo>
                  <a:cubicBezTo>
                    <a:pt x="555" y="496"/>
                    <a:pt x="562" y="498"/>
                    <a:pt x="569" y="500"/>
                  </a:cubicBezTo>
                  <a:lnTo>
                    <a:pt x="569" y="500"/>
                  </a:lnTo>
                  <a:cubicBezTo>
                    <a:pt x="573" y="501"/>
                    <a:pt x="577" y="502"/>
                    <a:pt x="581" y="503"/>
                  </a:cubicBezTo>
                  <a:lnTo>
                    <a:pt x="581" y="503"/>
                  </a:lnTo>
                  <a:cubicBezTo>
                    <a:pt x="589" y="505"/>
                    <a:pt x="596" y="507"/>
                    <a:pt x="603" y="509"/>
                  </a:cubicBezTo>
                  <a:lnTo>
                    <a:pt x="603" y="509"/>
                  </a:lnTo>
                  <a:cubicBezTo>
                    <a:pt x="607" y="510"/>
                    <a:pt x="611" y="511"/>
                    <a:pt x="616" y="512"/>
                  </a:cubicBezTo>
                  <a:lnTo>
                    <a:pt x="616" y="512"/>
                  </a:lnTo>
                  <a:cubicBezTo>
                    <a:pt x="624" y="514"/>
                    <a:pt x="632" y="516"/>
                    <a:pt x="640" y="518"/>
                  </a:cubicBezTo>
                  <a:lnTo>
                    <a:pt x="640" y="518"/>
                  </a:lnTo>
                  <a:cubicBezTo>
                    <a:pt x="643" y="518"/>
                    <a:pt x="646" y="519"/>
                    <a:pt x="650" y="520"/>
                  </a:cubicBezTo>
                  <a:lnTo>
                    <a:pt x="650" y="520"/>
                  </a:lnTo>
                  <a:cubicBezTo>
                    <a:pt x="661" y="523"/>
                    <a:pt x="672" y="524"/>
                    <a:pt x="684" y="527"/>
                  </a:cubicBezTo>
                  <a:lnTo>
                    <a:pt x="684" y="527"/>
                  </a:lnTo>
                  <a:cubicBezTo>
                    <a:pt x="691" y="528"/>
                    <a:pt x="698" y="529"/>
                    <a:pt x="705" y="530"/>
                  </a:cubicBezTo>
                  <a:lnTo>
                    <a:pt x="705" y="530"/>
                  </a:lnTo>
                  <a:cubicBezTo>
                    <a:pt x="709" y="531"/>
                    <a:pt x="712" y="531"/>
                    <a:pt x="716" y="532"/>
                  </a:cubicBezTo>
                  <a:lnTo>
                    <a:pt x="716" y="532"/>
                  </a:lnTo>
                  <a:cubicBezTo>
                    <a:pt x="727" y="534"/>
                    <a:pt x="737" y="535"/>
                    <a:pt x="748" y="537"/>
                  </a:cubicBezTo>
                  <a:lnTo>
                    <a:pt x="748" y="629"/>
                  </a:lnTo>
                  <a:lnTo>
                    <a:pt x="1083" y="629"/>
                  </a:lnTo>
                  <a:lnTo>
                    <a:pt x="1084" y="537"/>
                  </a:lnTo>
                  <a:lnTo>
                    <a:pt x="1084" y="537"/>
                  </a:lnTo>
                  <a:cubicBezTo>
                    <a:pt x="1092" y="536"/>
                    <a:pt x="1099" y="534"/>
                    <a:pt x="1108" y="533"/>
                  </a:cubicBezTo>
                  <a:lnTo>
                    <a:pt x="1108" y="533"/>
                  </a:lnTo>
                  <a:cubicBezTo>
                    <a:pt x="1115" y="532"/>
                    <a:pt x="1123" y="531"/>
                    <a:pt x="1131" y="530"/>
                  </a:cubicBezTo>
                  <a:lnTo>
                    <a:pt x="1131" y="530"/>
                  </a:lnTo>
                  <a:cubicBezTo>
                    <a:pt x="1135" y="529"/>
                    <a:pt x="1139" y="528"/>
                    <a:pt x="1144" y="527"/>
                  </a:cubicBezTo>
                  <a:lnTo>
                    <a:pt x="1144" y="527"/>
                  </a:lnTo>
                  <a:cubicBezTo>
                    <a:pt x="1152" y="526"/>
                    <a:pt x="1161" y="524"/>
                    <a:pt x="1170" y="522"/>
                  </a:cubicBezTo>
                  <a:lnTo>
                    <a:pt x="1170" y="522"/>
                  </a:lnTo>
                  <a:cubicBezTo>
                    <a:pt x="1173" y="521"/>
                    <a:pt x="1176" y="521"/>
                    <a:pt x="1179" y="520"/>
                  </a:cubicBezTo>
                  <a:lnTo>
                    <a:pt x="1179" y="520"/>
                  </a:lnTo>
                  <a:cubicBezTo>
                    <a:pt x="1191" y="518"/>
                    <a:pt x="1203" y="515"/>
                    <a:pt x="1216" y="512"/>
                  </a:cubicBezTo>
                  <a:lnTo>
                    <a:pt x="1216" y="512"/>
                  </a:lnTo>
                  <a:cubicBezTo>
                    <a:pt x="1219" y="512"/>
                    <a:pt x="1222" y="510"/>
                    <a:pt x="1226" y="510"/>
                  </a:cubicBezTo>
                  <a:lnTo>
                    <a:pt x="1226" y="510"/>
                  </a:lnTo>
                  <a:cubicBezTo>
                    <a:pt x="1235" y="507"/>
                    <a:pt x="1243" y="505"/>
                    <a:pt x="1252" y="503"/>
                  </a:cubicBezTo>
                  <a:lnTo>
                    <a:pt x="1252" y="503"/>
                  </a:lnTo>
                  <a:cubicBezTo>
                    <a:pt x="1256" y="502"/>
                    <a:pt x="1260" y="500"/>
                    <a:pt x="1265" y="499"/>
                  </a:cubicBezTo>
                  <a:lnTo>
                    <a:pt x="1265" y="499"/>
                  </a:lnTo>
                  <a:cubicBezTo>
                    <a:pt x="1273" y="497"/>
                    <a:pt x="1280" y="495"/>
                    <a:pt x="1288" y="492"/>
                  </a:cubicBezTo>
                  <a:lnTo>
                    <a:pt x="1288" y="492"/>
                  </a:lnTo>
                  <a:cubicBezTo>
                    <a:pt x="1292" y="491"/>
                    <a:pt x="1296" y="490"/>
                    <a:pt x="1299" y="488"/>
                  </a:cubicBezTo>
                  <a:lnTo>
                    <a:pt x="1299" y="488"/>
                  </a:lnTo>
                  <a:cubicBezTo>
                    <a:pt x="1310" y="485"/>
                    <a:pt x="1321" y="481"/>
                    <a:pt x="1333" y="477"/>
                  </a:cubicBezTo>
                  <a:lnTo>
                    <a:pt x="1446" y="543"/>
                  </a:lnTo>
                  <a:lnTo>
                    <a:pt x="1571" y="470"/>
                  </a:lnTo>
                  <a:lnTo>
                    <a:pt x="1571" y="339"/>
                  </a:lnTo>
                  <a:lnTo>
                    <a:pt x="1571" y="339"/>
                  </a:lnTo>
                  <a:cubicBezTo>
                    <a:pt x="1608" y="305"/>
                    <a:pt x="1637" y="270"/>
                    <a:pt x="1657" y="233"/>
                  </a:cubicBezTo>
                  <a:lnTo>
                    <a:pt x="1657" y="233"/>
                  </a:lnTo>
                  <a:cubicBezTo>
                    <a:pt x="1664" y="220"/>
                    <a:pt x="1670" y="208"/>
                    <a:pt x="1675" y="195"/>
                  </a:cubicBezTo>
                  <a:lnTo>
                    <a:pt x="1835" y="195"/>
                  </a:lnTo>
                  <a:lnTo>
                    <a:pt x="1836" y="0"/>
                  </a:lnTo>
                  <a:lnTo>
                    <a:pt x="1837" y="337"/>
                  </a:lnTo>
                  <a:lnTo>
                    <a:pt x="1836" y="531"/>
                  </a:lnTo>
                  <a:lnTo>
                    <a:pt x="1684" y="531"/>
                  </a:lnTo>
                  <a:lnTo>
                    <a:pt x="1685" y="741"/>
                  </a:lnTo>
                  <a:lnTo>
                    <a:pt x="1447" y="879"/>
                  </a:lnTo>
                  <a:lnTo>
                    <a:pt x="1334" y="813"/>
                  </a:lnTo>
                  <a:lnTo>
                    <a:pt x="1334" y="813"/>
                  </a:lnTo>
                  <a:cubicBezTo>
                    <a:pt x="1323" y="817"/>
                    <a:pt x="1311" y="821"/>
                    <a:pt x="1300" y="825"/>
                  </a:cubicBezTo>
                  <a:lnTo>
                    <a:pt x="1300" y="825"/>
                  </a:lnTo>
                  <a:cubicBezTo>
                    <a:pt x="1297" y="826"/>
                    <a:pt x="1293" y="827"/>
                    <a:pt x="1289" y="828"/>
                  </a:cubicBezTo>
                  <a:lnTo>
                    <a:pt x="1289" y="828"/>
                  </a:lnTo>
                  <a:cubicBezTo>
                    <a:pt x="1281" y="831"/>
                    <a:pt x="1273" y="833"/>
                    <a:pt x="1265" y="836"/>
                  </a:cubicBezTo>
                  <a:lnTo>
                    <a:pt x="1265" y="836"/>
                  </a:lnTo>
                  <a:cubicBezTo>
                    <a:pt x="1263" y="836"/>
                    <a:pt x="1261" y="837"/>
                    <a:pt x="1259" y="838"/>
                  </a:cubicBezTo>
                  <a:lnTo>
                    <a:pt x="1259" y="838"/>
                  </a:lnTo>
                  <a:cubicBezTo>
                    <a:pt x="1257" y="838"/>
                    <a:pt x="1256" y="838"/>
                    <a:pt x="1253" y="839"/>
                  </a:cubicBezTo>
                  <a:lnTo>
                    <a:pt x="1253" y="839"/>
                  </a:lnTo>
                  <a:cubicBezTo>
                    <a:pt x="1245" y="842"/>
                    <a:pt x="1236" y="844"/>
                    <a:pt x="1226" y="846"/>
                  </a:cubicBezTo>
                  <a:lnTo>
                    <a:pt x="1226" y="846"/>
                  </a:lnTo>
                  <a:cubicBezTo>
                    <a:pt x="1223" y="847"/>
                    <a:pt x="1220" y="848"/>
                    <a:pt x="1216" y="849"/>
                  </a:cubicBezTo>
                  <a:lnTo>
                    <a:pt x="1216" y="849"/>
                  </a:lnTo>
                  <a:cubicBezTo>
                    <a:pt x="1204" y="851"/>
                    <a:pt x="1192" y="854"/>
                    <a:pt x="1179" y="857"/>
                  </a:cubicBezTo>
                  <a:lnTo>
                    <a:pt x="1179" y="857"/>
                  </a:lnTo>
                  <a:cubicBezTo>
                    <a:pt x="1179" y="857"/>
                    <a:pt x="1179" y="858"/>
                    <a:pt x="1178" y="858"/>
                  </a:cubicBezTo>
                  <a:lnTo>
                    <a:pt x="1178" y="858"/>
                  </a:lnTo>
                  <a:cubicBezTo>
                    <a:pt x="1176" y="858"/>
                    <a:pt x="1174" y="858"/>
                    <a:pt x="1171" y="859"/>
                  </a:cubicBezTo>
                  <a:lnTo>
                    <a:pt x="1171" y="859"/>
                  </a:lnTo>
                  <a:cubicBezTo>
                    <a:pt x="1162" y="860"/>
                    <a:pt x="1154" y="862"/>
                    <a:pt x="1144" y="864"/>
                  </a:cubicBezTo>
                  <a:lnTo>
                    <a:pt x="1144" y="864"/>
                  </a:lnTo>
                  <a:cubicBezTo>
                    <a:pt x="1140" y="864"/>
                    <a:pt x="1136" y="865"/>
                    <a:pt x="1132" y="866"/>
                  </a:cubicBezTo>
                  <a:lnTo>
                    <a:pt x="1132" y="866"/>
                  </a:lnTo>
                  <a:cubicBezTo>
                    <a:pt x="1124" y="867"/>
                    <a:pt x="1116" y="868"/>
                    <a:pt x="1108" y="869"/>
                  </a:cubicBezTo>
                  <a:lnTo>
                    <a:pt x="1108" y="869"/>
                  </a:lnTo>
                  <a:cubicBezTo>
                    <a:pt x="1106" y="870"/>
                    <a:pt x="1104" y="870"/>
                    <a:pt x="1102" y="870"/>
                  </a:cubicBezTo>
                  <a:lnTo>
                    <a:pt x="1102" y="870"/>
                  </a:lnTo>
                  <a:cubicBezTo>
                    <a:pt x="1096" y="871"/>
                    <a:pt x="1091" y="872"/>
                    <a:pt x="1085" y="873"/>
                  </a:cubicBezTo>
                  <a:lnTo>
                    <a:pt x="1084" y="966"/>
                  </a:lnTo>
                  <a:lnTo>
                    <a:pt x="748" y="966"/>
                  </a:lnTo>
                  <a:lnTo>
                    <a:pt x="748" y="873"/>
                  </a:lnTo>
                  <a:lnTo>
                    <a:pt x="748" y="873"/>
                  </a:lnTo>
                  <a:cubicBezTo>
                    <a:pt x="738" y="871"/>
                    <a:pt x="727" y="870"/>
                    <a:pt x="717" y="868"/>
                  </a:cubicBezTo>
                  <a:lnTo>
                    <a:pt x="717" y="868"/>
                  </a:lnTo>
                  <a:cubicBezTo>
                    <a:pt x="713" y="868"/>
                    <a:pt x="710" y="867"/>
                    <a:pt x="706" y="867"/>
                  </a:cubicBezTo>
                  <a:lnTo>
                    <a:pt x="706" y="867"/>
                  </a:lnTo>
                  <a:cubicBezTo>
                    <a:pt x="700" y="866"/>
                    <a:pt x="692" y="864"/>
                    <a:pt x="686" y="863"/>
                  </a:cubicBezTo>
                  <a:lnTo>
                    <a:pt x="686" y="863"/>
                  </a:lnTo>
                  <a:cubicBezTo>
                    <a:pt x="685" y="863"/>
                    <a:pt x="685" y="863"/>
                    <a:pt x="685" y="863"/>
                  </a:cubicBezTo>
                  <a:lnTo>
                    <a:pt x="685" y="863"/>
                  </a:lnTo>
                  <a:cubicBezTo>
                    <a:pt x="674" y="861"/>
                    <a:pt x="662" y="859"/>
                    <a:pt x="651" y="856"/>
                  </a:cubicBezTo>
                  <a:lnTo>
                    <a:pt x="651" y="856"/>
                  </a:lnTo>
                  <a:cubicBezTo>
                    <a:pt x="647" y="856"/>
                    <a:pt x="644" y="854"/>
                    <a:pt x="641" y="854"/>
                  </a:cubicBezTo>
                  <a:lnTo>
                    <a:pt x="641" y="854"/>
                  </a:lnTo>
                  <a:cubicBezTo>
                    <a:pt x="632" y="852"/>
                    <a:pt x="624" y="850"/>
                    <a:pt x="616" y="849"/>
                  </a:cubicBezTo>
                  <a:lnTo>
                    <a:pt x="616" y="849"/>
                  </a:lnTo>
                  <a:cubicBezTo>
                    <a:pt x="612" y="848"/>
                    <a:pt x="608" y="846"/>
                    <a:pt x="604" y="845"/>
                  </a:cubicBezTo>
                  <a:lnTo>
                    <a:pt x="604" y="845"/>
                  </a:lnTo>
                  <a:cubicBezTo>
                    <a:pt x="597" y="843"/>
                    <a:pt x="590" y="842"/>
                    <a:pt x="582" y="840"/>
                  </a:cubicBezTo>
                  <a:lnTo>
                    <a:pt x="582" y="840"/>
                  </a:lnTo>
                  <a:cubicBezTo>
                    <a:pt x="579" y="838"/>
                    <a:pt x="574" y="838"/>
                    <a:pt x="570" y="836"/>
                  </a:cubicBezTo>
                  <a:lnTo>
                    <a:pt x="570" y="836"/>
                  </a:lnTo>
                  <a:cubicBezTo>
                    <a:pt x="563" y="834"/>
                    <a:pt x="556" y="832"/>
                    <a:pt x="549" y="830"/>
                  </a:cubicBezTo>
                  <a:lnTo>
                    <a:pt x="549" y="830"/>
                  </a:lnTo>
                  <a:cubicBezTo>
                    <a:pt x="547" y="829"/>
                    <a:pt x="544" y="828"/>
                    <a:pt x="542" y="828"/>
                  </a:cubicBezTo>
                  <a:lnTo>
                    <a:pt x="542" y="828"/>
                  </a:lnTo>
                  <a:cubicBezTo>
                    <a:pt x="540" y="827"/>
                    <a:pt x="539" y="826"/>
                    <a:pt x="537" y="826"/>
                  </a:cubicBezTo>
                  <a:lnTo>
                    <a:pt x="537" y="826"/>
                  </a:lnTo>
                  <a:cubicBezTo>
                    <a:pt x="525" y="822"/>
                    <a:pt x="512" y="818"/>
                    <a:pt x="500" y="813"/>
                  </a:cubicBezTo>
                  <a:lnTo>
                    <a:pt x="386" y="879"/>
                  </a:lnTo>
                  <a:lnTo>
                    <a:pt x="150" y="741"/>
                  </a:lnTo>
                  <a:lnTo>
                    <a:pt x="149" y="531"/>
                  </a:lnTo>
                  <a:lnTo>
                    <a:pt x="1" y="531"/>
                  </a:lnTo>
                  <a:lnTo>
                    <a:pt x="0" y="195"/>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83" name="Freeform 93">
              <a:extLst>
                <a:ext uri="{FF2B5EF4-FFF2-40B4-BE49-F238E27FC236}">
                  <a16:creationId xmlns:a16="http://schemas.microsoft.com/office/drawing/2014/main" id="{18C4CE30-5C86-AB41-B44A-173ACBEB4EC1}"/>
                </a:ext>
              </a:extLst>
            </p:cNvPr>
            <p:cNvSpPr>
              <a:spLocks noChangeArrowheads="1"/>
            </p:cNvSpPr>
            <p:nvPr/>
          </p:nvSpPr>
          <p:spPr bwMode="auto">
            <a:xfrm>
              <a:off x="14000536" y="7972678"/>
              <a:ext cx="1201087" cy="694154"/>
            </a:xfrm>
            <a:custGeom>
              <a:avLst/>
              <a:gdLst>
                <a:gd name="T0" fmla="*/ 685 w 1837"/>
                <a:gd name="T1" fmla="*/ 666 h 1064"/>
                <a:gd name="T2" fmla="*/ 685 w 1837"/>
                <a:gd name="T3" fmla="*/ 666 h 1064"/>
                <a:gd name="T4" fmla="*/ 1149 w 1837"/>
                <a:gd name="T5" fmla="*/ 666 h 1064"/>
                <a:gd name="T6" fmla="*/ 1149 w 1837"/>
                <a:gd name="T7" fmla="*/ 666 h 1064"/>
                <a:gd name="T8" fmla="*/ 1150 w 1837"/>
                <a:gd name="T9" fmla="*/ 397 h 1064"/>
                <a:gd name="T10" fmla="*/ 1150 w 1837"/>
                <a:gd name="T11" fmla="*/ 397 h 1064"/>
                <a:gd name="T12" fmla="*/ 687 w 1837"/>
                <a:gd name="T13" fmla="*/ 397 h 1064"/>
                <a:gd name="T14" fmla="*/ 687 w 1837"/>
                <a:gd name="T15" fmla="*/ 397 h 1064"/>
                <a:gd name="T16" fmla="*/ 685 w 1837"/>
                <a:gd name="T17" fmla="*/ 666 h 1064"/>
                <a:gd name="T18" fmla="*/ 160 w 1837"/>
                <a:gd name="T19" fmla="*/ 629 h 1064"/>
                <a:gd name="T20" fmla="*/ 0 w 1837"/>
                <a:gd name="T21" fmla="*/ 629 h 1064"/>
                <a:gd name="T22" fmla="*/ 1 w 1837"/>
                <a:gd name="T23" fmla="*/ 434 h 1064"/>
                <a:gd name="T24" fmla="*/ 162 w 1837"/>
                <a:gd name="T25" fmla="*/ 434 h 1064"/>
                <a:gd name="T26" fmla="*/ 162 w 1837"/>
                <a:gd name="T27" fmla="*/ 434 h 1064"/>
                <a:gd name="T28" fmla="*/ 265 w 1837"/>
                <a:gd name="T29" fmla="*/ 291 h 1064"/>
                <a:gd name="T30" fmla="*/ 152 w 1837"/>
                <a:gd name="T31" fmla="*/ 225 h 1064"/>
                <a:gd name="T32" fmla="*/ 390 w 1837"/>
                <a:gd name="T33" fmla="*/ 87 h 1064"/>
                <a:gd name="T34" fmla="*/ 503 w 1837"/>
                <a:gd name="T35" fmla="*/ 153 h 1064"/>
                <a:gd name="T36" fmla="*/ 503 w 1837"/>
                <a:gd name="T37" fmla="*/ 153 h 1064"/>
                <a:gd name="T38" fmla="*/ 753 w 1837"/>
                <a:gd name="T39" fmla="*/ 93 h 1064"/>
                <a:gd name="T40" fmla="*/ 753 w 1837"/>
                <a:gd name="T41" fmla="*/ 0 h 1064"/>
                <a:gd name="T42" fmla="*/ 1089 w 1837"/>
                <a:gd name="T43" fmla="*/ 0 h 1064"/>
                <a:gd name="T44" fmla="*/ 1088 w 1837"/>
                <a:gd name="T45" fmla="*/ 93 h 1064"/>
                <a:gd name="T46" fmla="*/ 1088 w 1837"/>
                <a:gd name="T47" fmla="*/ 93 h 1064"/>
                <a:gd name="T48" fmla="*/ 1337 w 1837"/>
                <a:gd name="T49" fmla="*/ 153 h 1064"/>
                <a:gd name="T50" fmla="*/ 1451 w 1837"/>
                <a:gd name="T51" fmla="*/ 87 h 1064"/>
                <a:gd name="T52" fmla="*/ 1687 w 1837"/>
                <a:gd name="T53" fmla="*/ 225 h 1064"/>
                <a:gd name="T54" fmla="*/ 1573 w 1837"/>
                <a:gd name="T55" fmla="*/ 291 h 1064"/>
                <a:gd name="T56" fmla="*/ 1573 w 1837"/>
                <a:gd name="T57" fmla="*/ 291 h 1064"/>
                <a:gd name="T58" fmla="*/ 1676 w 1837"/>
                <a:gd name="T59" fmla="*/ 434 h 1064"/>
                <a:gd name="T60" fmla="*/ 1836 w 1837"/>
                <a:gd name="T61" fmla="*/ 434 h 1064"/>
                <a:gd name="T62" fmla="*/ 1835 w 1837"/>
                <a:gd name="T63" fmla="*/ 629 h 1064"/>
                <a:gd name="T64" fmla="*/ 1675 w 1837"/>
                <a:gd name="T65" fmla="*/ 629 h 1064"/>
                <a:gd name="T66" fmla="*/ 1675 w 1837"/>
                <a:gd name="T67" fmla="*/ 629 h 1064"/>
                <a:gd name="T68" fmla="*/ 1571 w 1837"/>
                <a:gd name="T69" fmla="*/ 773 h 1064"/>
                <a:gd name="T70" fmla="*/ 1684 w 1837"/>
                <a:gd name="T71" fmla="*/ 839 h 1064"/>
                <a:gd name="T72" fmla="*/ 1446 w 1837"/>
                <a:gd name="T73" fmla="*/ 977 h 1064"/>
                <a:gd name="T74" fmla="*/ 1333 w 1837"/>
                <a:gd name="T75" fmla="*/ 911 h 1064"/>
                <a:gd name="T76" fmla="*/ 1333 w 1837"/>
                <a:gd name="T77" fmla="*/ 911 h 1064"/>
                <a:gd name="T78" fmla="*/ 1084 w 1837"/>
                <a:gd name="T79" fmla="*/ 971 h 1064"/>
                <a:gd name="T80" fmla="*/ 1083 w 1837"/>
                <a:gd name="T81" fmla="*/ 1063 h 1064"/>
                <a:gd name="T82" fmla="*/ 747 w 1837"/>
                <a:gd name="T83" fmla="*/ 1063 h 1064"/>
                <a:gd name="T84" fmla="*/ 748 w 1837"/>
                <a:gd name="T85" fmla="*/ 971 h 1064"/>
                <a:gd name="T86" fmla="*/ 748 w 1837"/>
                <a:gd name="T87" fmla="*/ 971 h 1064"/>
                <a:gd name="T88" fmla="*/ 499 w 1837"/>
                <a:gd name="T89" fmla="*/ 911 h 1064"/>
                <a:gd name="T90" fmla="*/ 385 w 1837"/>
                <a:gd name="T91" fmla="*/ 977 h 1064"/>
                <a:gd name="T92" fmla="*/ 149 w 1837"/>
                <a:gd name="T93" fmla="*/ 839 h 1064"/>
                <a:gd name="T94" fmla="*/ 263 w 1837"/>
                <a:gd name="T95" fmla="*/ 773 h 1064"/>
                <a:gd name="T96" fmla="*/ 263 w 1837"/>
                <a:gd name="T97" fmla="*/ 773 h 1064"/>
                <a:gd name="T98" fmla="*/ 160 w 1837"/>
                <a:gd name="T99" fmla="*/ 629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7" h="1064">
                  <a:moveTo>
                    <a:pt x="685" y="666"/>
                  </a:moveTo>
                  <a:lnTo>
                    <a:pt x="685" y="666"/>
                  </a:lnTo>
                  <a:cubicBezTo>
                    <a:pt x="813" y="740"/>
                    <a:pt x="1021" y="740"/>
                    <a:pt x="1149" y="666"/>
                  </a:cubicBezTo>
                  <a:lnTo>
                    <a:pt x="1149" y="666"/>
                  </a:lnTo>
                  <a:cubicBezTo>
                    <a:pt x="1277" y="592"/>
                    <a:pt x="1279" y="472"/>
                    <a:pt x="1150" y="397"/>
                  </a:cubicBezTo>
                  <a:lnTo>
                    <a:pt x="1150" y="397"/>
                  </a:lnTo>
                  <a:cubicBezTo>
                    <a:pt x="1023" y="323"/>
                    <a:pt x="815" y="323"/>
                    <a:pt x="687" y="397"/>
                  </a:cubicBezTo>
                  <a:lnTo>
                    <a:pt x="687" y="397"/>
                  </a:lnTo>
                  <a:cubicBezTo>
                    <a:pt x="559" y="472"/>
                    <a:pt x="558" y="592"/>
                    <a:pt x="685" y="666"/>
                  </a:cubicBezTo>
                  <a:close/>
                  <a:moveTo>
                    <a:pt x="160" y="629"/>
                  </a:moveTo>
                  <a:lnTo>
                    <a:pt x="0" y="629"/>
                  </a:lnTo>
                  <a:lnTo>
                    <a:pt x="1" y="434"/>
                  </a:lnTo>
                  <a:lnTo>
                    <a:pt x="162" y="434"/>
                  </a:lnTo>
                  <a:lnTo>
                    <a:pt x="162" y="434"/>
                  </a:lnTo>
                  <a:cubicBezTo>
                    <a:pt x="181" y="384"/>
                    <a:pt x="215" y="335"/>
                    <a:pt x="265" y="291"/>
                  </a:cubicBezTo>
                  <a:lnTo>
                    <a:pt x="152" y="225"/>
                  </a:lnTo>
                  <a:lnTo>
                    <a:pt x="390" y="87"/>
                  </a:lnTo>
                  <a:lnTo>
                    <a:pt x="503" y="153"/>
                  </a:lnTo>
                  <a:lnTo>
                    <a:pt x="503" y="153"/>
                  </a:lnTo>
                  <a:cubicBezTo>
                    <a:pt x="581" y="124"/>
                    <a:pt x="665" y="104"/>
                    <a:pt x="753" y="93"/>
                  </a:cubicBezTo>
                  <a:lnTo>
                    <a:pt x="753" y="0"/>
                  </a:lnTo>
                  <a:lnTo>
                    <a:pt x="1089" y="0"/>
                  </a:lnTo>
                  <a:lnTo>
                    <a:pt x="1088" y="93"/>
                  </a:lnTo>
                  <a:lnTo>
                    <a:pt x="1088" y="93"/>
                  </a:lnTo>
                  <a:cubicBezTo>
                    <a:pt x="1175" y="104"/>
                    <a:pt x="1260" y="124"/>
                    <a:pt x="1337" y="153"/>
                  </a:cubicBezTo>
                  <a:lnTo>
                    <a:pt x="1451" y="87"/>
                  </a:lnTo>
                  <a:lnTo>
                    <a:pt x="1687" y="225"/>
                  </a:lnTo>
                  <a:lnTo>
                    <a:pt x="1573" y="291"/>
                  </a:lnTo>
                  <a:lnTo>
                    <a:pt x="1573" y="291"/>
                  </a:lnTo>
                  <a:cubicBezTo>
                    <a:pt x="1623" y="335"/>
                    <a:pt x="1657" y="384"/>
                    <a:pt x="1676" y="434"/>
                  </a:cubicBezTo>
                  <a:lnTo>
                    <a:pt x="1836" y="434"/>
                  </a:lnTo>
                  <a:lnTo>
                    <a:pt x="1835" y="629"/>
                  </a:lnTo>
                  <a:lnTo>
                    <a:pt x="1675" y="629"/>
                  </a:lnTo>
                  <a:lnTo>
                    <a:pt x="1675" y="629"/>
                  </a:lnTo>
                  <a:cubicBezTo>
                    <a:pt x="1656" y="679"/>
                    <a:pt x="1621" y="729"/>
                    <a:pt x="1571" y="773"/>
                  </a:cubicBezTo>
                  <a:lnTo>
                    <a:pt x="1684" y="839"/>
                  </a:lnTo>
                  <a:lnTo>
                    <a:pt x="1446" y="977"/>
                  </a:lnTo>
                  <a:lnTo>
                    <a:pt x="1333" y="911"/>
                  </a:lnTo>
                  <a:lnTo>
                    <a:pt x="1333" y="911"/>
                  </a:lnTo>
                  <a:cubicBezTo>
                    <a:pt x="1255" y="940"/>
                    <a:pt x="1170" y="960"/>
                    <a:pt x="1084" y="971"/>
                  </a:cubicBezTo>
                  <a:lnTo>
                    <a:pt x="1083" y="1063"/>
                  </a:lnTo>
                  <a:lnTo>
                    <a:pt x="747" y="1063"/>
                  </a:lnTo>
                  <a:lnTo>
                    <a:pt x="748" y="971"/>
                  </a:lnTo>
                  <a:lnTo>
                    <a:pt x="748" y="971"/>
                  </a:lnTo>
                  <a:cubicBezTo>
                    <a:pt x="661" y="960"/>
                    <a:pt x="577" y="940"/>
                    <a:pt x="499" y="911"/>
                  </a:cubicBezTo>
                  <a:lnTo>
                    <a:pt x="385" y="977"/>
                  </a:lnTo>
                  <a:lnTo>
                    <a:pt x="149" y="839"/>
                  </a:lnTo>
                  <a:lnTo>
                    <a:pt x="263" y="773"/>
                  </a:lnTo>
                  <a:lnTo>
                    <a:pt x="263" y="773"/>
                  </a:lnTo>
                  <a:cubicBezTo>
                    <a:pt x="213" y="729"/>
                    <a:pt x="179" y="679"/>
                    <a:pt x="160" y="629"/>
                  </a:cubicBez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84" name="Freeform 352">
              <a:extLst>
                <a:ext uri="{FF2B5EF4-FFF2-40B4-BE49-F238E27FC236}">
                  <a16:creationId xmlns:a16="http://schemas.microsoft.com/office/drawing/2014/main" id="{CD9E5BC3-0CD2-1947-86F1-57BF058B4838}"/>
                </a:ext>
              </a:extLst>
            </p:cNvPr>
            <p:cNvSpPr>
              <a:spLocks noChangeArrowheads="1"/>
            </p:cNvSpPr>
            <p:nvPr/>
          </p:nvSpPr>
          <p:spPr bwMode="auto">
            <a:xfrm>
              <a:off x="8021029" y="4311816"/>
              <a:ext cx="2390651" cy="3681026"/>
            </a:xfrm>
            <a:custGeom>
              <a:avLst/>
              <a:gdLst>
                <a:gd name="T0" fmla="*/ 3658 w 3659"/>
                <a:gd name="T1" fmla="*/ 0 h 5634"/>
                <a:gd name="T2" fmla="*/ 3658 w 3659"/>
                <a:gd name="T3" fmla="*/ 0 h 5634"/>
                <a:gd name="T4" fmla="*/ 3266 w 3659"/>
                <a:gd name="T5" fmla="*/ 2701 h 5634"/>
                <a:gd name="T6" fmla="*/ 3266 w 3659"/>
                <a:gd name="T7" fmla="*/ 2701 h 5634"/>
                <a:gd name="T8" fmla="*/ 2124 w 3659"/>
                <a:gd name="T9" fmla="*/ 5178 h 5634"/>
                <a:gd name="T10" fmla="*/ 1829 w 3659"/>
                <a:gd name="T11" fmla="*/ 5633 h 5634"/>
                <a:gd name="T12" fmla="*/ 1829 w 3659"/>
                <a:gd name="T13" fmla="*/ 5633 h 5634"/>
                <a:gd name="T14" fmla="*/ 1131 w 3659"/>
                <a:gd name="T15" fmla="*/ 5245 h 5634"/>
                <a:gd name="T16" fmla="*/ 1131 w 3659"/>
                <a:gd name="T17" fmla="*/ 5245 h 5634"/>
                <a:gd name="T18" fmla="*/ 501 w 3659"/>
                <a:gd name="T19" fmla="*/ 4584 h 5634"/>
                <a:gd name="T20" fmla="*/ 501 w 3659"/>
                <a:gd name="T21" fmla="*/ 4584 h 5634"/>
                <a:gd name="T22" fmla="*/ 0 w 3659"/>
                <a:gd name="T23" fmla="*/ 2969 h 5634"/>
                <a:gd name="T24" fmla="*/ 0 w 3659"/>
                <a:gd name="T25" fmla="*/ 2113 h 5634"/>
                <a:gd name="T26" fmla="*/ 0 w 3659"/>
                <a:gd name="T27" fmla="*/ 2113 h 5634"/>
                <a:gd name="T28" fmla="*/ 1380 w 3659"/>
                <a:gd name="T29" fmla="*/ 1482 h 5634"/>
                <a:gd name="T30" fmla="*/ 1829 w 3659"/>
                <a:gd name="T31" fmla="*/ 705 h 5634"/>
                <a:gd name="T32" fmla="*/ 1829 w 3659"/>
                <a:gd name="T33" fmla="*/ 705 h 5634"/>
                <a:gd name="T34" fmla="*/ 2429 w 3659"/>
                <a:gd name="T35" fmla="*/ 866 h 5634"/>
                <a:gd name="T36" fmla="*/ 2429 w 3659"/>
                <a:gd name="T37" fmla="*/ 866 h 5634"/>
                <a:gd name="T38" fmla="*/ 3421 w 3659"/>
                <a:gd name="T39" fmla="*/ 345 h 5634"/>
                <a:gd name="T40" fmla="*/ 3658 w 3659"/>
                <a:gd name="T41" fmla="*/ 0 h 5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59" h="5634">
                  <a:moveTo>
                    <a:pt x="3658" y="0"/>
                  </a:moveTo>
                  <a:lnTo>
                    <a:pt x="3658" y="0"/>
                  </a:lnTo>
                  <a:cubicBezTo>
                    <a:pt x="3658" y="919"/>
                    <a:pt x="3525" y="1829"/>
                    <a:pt x="3266" y="2701"/>
                  </a:cubicBezTo>
                  <a:lnTo>
                    <a:pt x="3266" y="2701"/>
                  </a:lnTo>
                  <a:cubicBezTo>
                    <a:pt x="3008" y="3574"/>
                    <a:pt x="2624" y="4407"/>
                    <a:pt x="2124" y="5178"/>
                  </a:cubicBezTo>
                  <a:lnTo>
                    <a:pt x="1829" y="5633"/>
                  </a:lnTo>
                  <a:lnTo>
                    <a:pt x="1829" y="5633"/>
                  </a:lnTo>
                  <a:cubicBezTo>
                    <a:pt x="1575" y="5536"/>
                    <a:pt x="1341" y="5404"/>
                    <a:pt x="1131" y="5245"/>
                  </a:cubicBezTo>
                  <a:lnTo>
                    <a:pt x="1131" y="5245"/>
                  </a:lnTo>
                  <a:cubicBezTo>
                    <a:pt x="886" y="5059"/>
                    <a:pt x="673" y="4835"/>
                    <a:pt x="501" y="4584"/>
                  </a:cubicBezTo>
                  <a:lnTo>
                    <a:pt x="501" y="4584"/>
                  </a:lnTo>
                  <a:cubicBezTo>
                    <a:pt x="181" y="4119"/>
                    <a:pt x="0" y="3560"/>
                    <a:pt x="0" y="2969"/>
                  </a:cubicBezTo>
                  <a:lnTo>
                    <a:pt x="0" y="2113"/>
                  </a:lnTo>
                  <a:lnTo>
                    <a:pt x="0" y="2113"/>
                  </a:lnTo>
                  <a:cubicBezTo>
                    <a:pt x="548" y="2218"/>
                    <a:pt x="1101" y="1965"/>
                    <a:pt x="1380" y="1482"/>
                  </a:cubicBezTo>
                  <a:lnTo>
                    <a:pt x="1829" y="705"/>
                  </a:lnTo>
                  <a:lnTo>
                    <a:pt x="1829" y="705"/>
                  </a:lnTo>
                  <a:cubicBezTo>
                    <a:pt x="2018" y="813"/>
                    <a:pt x="2224" y="866"/>
                    <a:pt x="2429" y="866"/>
                  </a:cubicBezTo>
                  <a:lnTo>
                    <a:pt x="2429" y="866"/>
                  </a:lnTo>
                  <a:cubicBezTo>
                    <a:pt x="2813" y="866"/>
                    <a:pt x="3189" y="682"/>
                    <a:pt x="3421" y="345"/>
                  </a:cubicBezTo>
                  <a:lnTo>
                    <a:pt x="3658"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85" name="Freeform 353">
              <a:extLst>
                <a:ext uri="{FF2B5EF4-FFF2-40B4-BE49-F238E27FC236}">
                  <a16:creationId xmlns:a16="http://schemas.microsoft.com/office/drawing/2014/main" id="{928F2470-8D84-934C-B530-151322FFDE11}"/>
                </a:ext>
              </a:extLst>
            </p:cNvPr>
            <p:cNvSpPr>
              <a:spLocks noChangeArrowheads="1"/>
            </p:cNvSpPr>
            <p:nvPr/>
          </p:nvSpPr>
          <p:spPr bwMode="auto">
            <a:xfrm>
              <a:off x="7620667" y="4084270"/>
              <a:ext cx="2788133" cy="3655105"/>
            </a:xfrm>
            <a:custGeom>
              <a:avLst/>
              <a:gdLst>
                <a:gd name="T0" fmla="*/ 4268 w 4269"/>
                <a:gd name="T1" fmla="*/ 352 h 5597"/>
                <a:gd name="T2" fmla="*/ 4031 w 4269"/>
                <a:gd name="T3" fmla="*/ 697 h 5597"/>
                <a:gd name="T4" fmla="*/ 4031 w 4269"/>
                <a:gd name="T5" fmla="*/ 697 h 5597"/>
                <a:gd name="T6" fmla="*/ 3039 w 4269"/>
                <a:gd name="T7" fmla="*/ 1217 h 5597"/>
                <a:gd name="T8" fmla="*/ 3039 w 4269"/>
                <a:gd name="T9" fmla="*/ 1217 h 5597"/>
                <a:gd name="T10" fmla="*/ 2439 w 4269"/>
                <a:gd name="T11" fmla="*/ 1056 h 5597"/>
                <a:gd name="T12" fmla="*/ 1990 w 4269"/>
                <a:gd name="T13" fmla="*/ 1834 h 5597"/>
                <a:gd name="T14" fmla="*/ 1990 w 4269"/>
                <a:gd name="T15" fmla="*/ 1834 h 5597"/>
                <a:gd name="T16" fmla="*/ 609 w 4269"/>
                <a:gd name="T17" fmla="*/ 2464 h 5597"/>
                <a:gd name="T18" fmla="*/ 610 w 4269"/>
                <a:gd name="T19" fmla="*/ 3320 h 5597"/>
                <a:gd name="T20" fmla="*/ 610 w 4269"/>
                <a:gd name="T21" fmla="*/ 3320 h 5597"/>
                <a:gd name="T22" fmla="*/ 1111 w 4269"/>
                <a:gd name="T23" fmla="*/ 4936 h 5597"/>
                <a:gd name="T24" fmla="*/ 1111 w 4269"/>
                <a:gd name="T25" fmla="*/ 4936 h 5597"/>
                <a:gd name="T26" fmla="*/ 1741 w 4269"/>
                <a:gd name="T27" fmla="*/ 5596 h 5597"/>
                <a:gd name="T28" fmla="*/ 1741 w 4269"/>
                <a:gd name="T29" fmla="*/ 5596 h 5597"/>
                <a:gd name="T30" fmla="*/ 0 w 4269"/>
                <a:gd name="T31" fmla="*/ 2969 h 5597"/>
                <a:gd name="T32" fmla="*/ 0 w 4269"/>
                <a:gd name="T33" fmla="*/ 2112 h 5597"/>
                <a:gd name="T34" fmla="*/ 0 w 4269"/>
                <a:gd name="T35" fmla="*/ 2112 h 5597"/>
                <a:gd name="T36" fmla="*/ 1380 w 4269"/>
                <a:gd name="T37" fmla="*/ 1482 h 5597"/>
                <a:gd name="T38" fmla="*/ 1829 w 4269"/>
                <a:gd name="T39" fmla="*/ 704 h 5597"/>
                <a:gd name="T40" fmla="*/ 1829 w 4269"/>
                <a:gd name="T41" fmla="*/ 704 h 5597"/>
                <a:gd name="T42" fmla="*/ 3422 w 4269"/>
                <a:gd name="T43" fmla="*/ 344 h 5597"/>
                <a:gd name="T44" fmla="*/ 3658 w 4269"/>
                <a:gd name="T45" fmla="*/ 0 h 5597"/>
                <a:gd name="T46" fmla="*/ 4268 w 4269"/>
                <a:gd name="T47" fmla="*/ 352 h 5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9" h="5597">
                  <a:moveTo>
                    <a:pt x="4268" y="352"/>
                  </a:moveTo>
                  <a:lnTo>
                    <a:pt x="4031" y="697"/>
                  </a:lnTo>
                  <a:lnTo>
                    <a:pt x="4031" y="697"/>
                  </a:lnTo>
                  <a:cubicBezTo>
                    <a:pt x="3799" y="1033"/>
                    <a:pt x="3423" y="1217"/>
                    <a:pt x="3039" y="1217"/>
                  </a:cubicBezTo>
                  <a:lnTo>
                    <a:pt x="3039" y="1217"/>
                  </a:lnTo>
                  <a:cubicBezTo>
                    <a:pt x="2834" y="1217"/>
                    <a:pt x="2628" y="1165"/>
                    <a:pt x="2439" y="1056"/>
                  </a:cubicBezTo>
                  <a:lnTo>
                    <a:pt x="1990" y="1834"/>
                  </a:lnTo>
                  <a:lnTo>
                    <a:pt x="1990" y="1834"/>
                  </a:lnTo>
                  <a:cubicBezTo>
                    <a:pt x="1711" y="2316"/>
                    <a:pt x="1157" y="2569"/>
                    <a:pt x="609" y="2464"/>
                  </a:cubicBezTo>
                  <a:lnTo>
                    <a:pt x="610" y="3320"/>
                  </a:lnTo>
                  <a:lnTo>
                    <a:pt x="610" y="3320"/>
                  </a:lnTo>
                  <a:cubicBezTo>
                    <a:pt x="610" y="3911"/>
                    <a:pt x="791" y="4471"/>
                    <a:pt x="1111" y="4936"/>
                  </a:cubicBezTo>
                  <a:lnTo>
                    <a:pt x="1111" y="4936"/>
                  </a:lnTo>
                  <a:cubicBezTo>
                    <a:pt x="1283" y="5187"/>
                    <a:pt x="1496" y="5410"/>
                    <a:pt x="1741" y="5596"/>
                  </a:cubicBezTo>
                  <a:lnTo>
                    <a:pt x="1741" y="5596"/>
                  </a:lnTo>
                  <a:cubicBezTo>
                    <a:pt x="689" y="5150"/>
                    <a:pt x="0" y="4118"/>
                    <a:pt x="0" y="2969"/>
                  </a:cubicBezTo>
                  <a:lnTo>
                    <a:pt x="0" y="2112"/>
                  </a:lnTo>
                  <a:lnTo>
                    <a:pt x="0" y="2112"/>
                  </a:lnTo>
                  <a:cubicBezTo>
                    <a:pt x="548" y="2217"/>
                    <a:pt x="1102" y="1964"/>
                    <a:pt x="1380" y="1482"/>
                  </a:cubicBezTo>
                  <a:lnTo>
                    <a:pt x="1829" y="704"/>
                  </a:lnTo>
                  <a:lnTo>
                    <a:pt x="1829" y="704"/>
                  </a:lnTo>
                  <a:cubicBezTo>
                    <a:pt x="2373" y="1018"/>
                    <a:pt x="3066" y="861"/>
                    <a:pt x="3422" y="344"/>
                  </a:cubicBezTo>
                  <a:lnTo>
                    <a:pt x="3658" y="0"/>
                  </a:lnTo>
                  <a:lnTo>
                    <a:pt x="4268" y="352"/>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86" name="Freeform 354">
              <a:extLst>
                <a:ext uri="{FF2B5EF4-FFF2-40B4-BE49-F238E27FC236}">
                  <a16:creationId xmlns:a16="http://schemas.microsoft.com/office/drawing/2014/main" id="{29A9A20B-E892-9743-A3D1-ECB61F46F8E0}"/>
                </a:ext>
              </a:extLst>
            </p:cNvPr>
            <p:cNvSpPr>
              <a:spLocks noChangeArrowheads="1"/>
            </p:cNvSpPr>
            <p:nvPr/>
          </p:nvSpPr>
          <p:spPr bwMode="auto">
            <a:xfrm>
              <a:off x="8666217" y="4968523"/>
              <a:ext cx="1610090" cy="2027733"/>
            </a:xfrm>
            <a:custGeom>
              <a:avLst/>
              <a:gdLst>
                <a:gd name="T0" fmla="*/ 526 w 2463"/>
                <a:gd name="T1" fmla="*/ 3105 h 3106"/>
                <a:gd name="T2" fmla="*/ 526 w 2463"/>
                <a:gd name="T3" fmla="*/ 3105 h 3106"/>
                <a:gd name="T4" fmla="*/ 0 w 2463"/>
                <a:gd name="T5" fmla="*/ 2649 h 3106"/>
                <a:gd name="T6" fmla="*/ 0 w 2463"/>
                <a:gd name="T7" fmla="*/ 2649 h 3106"/>
                <a:gd name="T8" fmla="*/ 3 w 2463"/>
                <a:gd name="T9" fmla="*/ 2644 h 3106"/>
                <a:gd name="T10" fmla="*/ 3 w 2463"/>
                <a:gd name="T11" fmla="*/ 2644 h 3106"/>
                <a:gd name="T12" fmla="*/ 526 w 2463"/>
                <a:gd name="T13" fmla="*/ 3105 h 3106"/>
                <a:gd name="T14" fmla="*/ 842 w 2463"/>
                <a:gd name="T15" fmla="*/ 2465 h 3106"/>
                <a:gd name="T16" fmla="*/ 842 w 2463"/>
                <a:gd name="T17" fmla="*/ 2465 h 3106"/>
                <a:gd name="T18" fmla="*/ 842 w 2463"/>
                <a:gd name="T19" fmla="*/ 2464 h 3106"/>
                <a:gd name="T20" fmla="*/ 842 w 2463"/>
                <a:gd name="T21" fmla="*/ 2464 h 3106"/>
                <a:gd name="T22" fmla="*/ 2062 w 2463"/>
                <a:gd name="T23" fmla="*/ 0 h 3106"/>
                <a:gd name="T24" fmla="*/ 2462 w 2463"/>
                <a:gd name="T25" fmla="*/ 231 h 3106"/>
                <a:gd name="T26" fmla="*/ 2062 w 2463"/>
                <a:gd name="T27" fmla="*/ 0 h 3106"/>
                <a:gd name="T28" fmla="*/ 2062 w 2463"/>
                <a:gd name="T29" fmla="*/ 0 h 3106"/>
                <a:gd name="T30" fmla="*/ 842 w 2463"/>
                <a:gd name="T31" fmla="*/ 2465 h 3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3" h="3106">
                  <a:moveTo>
                    <a:pt x="526" y="3105"/>
                  </a:moveTo>
                  <a:lnTo>
                    <a:pt x="526" y="3105"/>
                  </a:lnTo>
                  <a:cubicBezTo>
                    <a:pt x="370" y="2918"/>
                    <a:pt x="194" y="2769"/>
                    <a:pt x="0" y="2649"/>
                  </a:cubicBezTo>
                  <a:lnTo>
                    <a:pt x="0" y="2649"/>
                  </a:lnTo>
                  <a:cubicBezTo>
                    <a:pt x="1" y="2648"/>
                    <a:pt x="2" y="2646"/>
                    <a:pt x="3" y="2644"/>
                  </a:cubicBezTo>
                  <a:lnTo>
                    <a:pt x="3" y="2644"/>
                  </a:lnTo>
                  <a:cubicBezTo>
                    <a:pt x="200" y="2765"/>
                    <a:pt x="376" y="2922"/>
                    <a:pt x="526" y="3105"/>
                  </a:cubicBezTo>
                  <a:close/>
                  <a:moveTo>
                    <a:pt x="842" y="2465"/>
                  </a:moveTo>
                  <a:lnTo>
                    <a:pt x="842" y="2465"/>
                  </a:lnTo>
                  <a:lnTo>
                    <a:pt x="842" y="2464"/>
                  </a:lnTo>
                  <a:lnTo>
                    <a:pt x="842" y="2464"/>
                  </a:lnTo>
                  <a:cubicBezTo>
                    <a:pt x="849" y="2426"/>
                    <a:pt x="1156" y="498"/>
                    <a:pt x="2062" y="0"/>
                  </a:cubicBezTo>
                  <a:lnTo>
                    <a:pt x="2462" y="231"/>
                  </a:lnTo>
                  <a:lnTo>
                    <a:pt x="2062" y="0"/>
                  </a:lnTo>
                  <a:lnTo>
                    <a:pt x="2062" y="0"/>
                  </a:lnTo>
                  <a:cubicBezTo>
                    <a:pt x="1147" y="504"/>
                    <a:pt x="842" y="2465"/>
                    <a:pt x="842" y="2465"/>
                  </a:cubicBezTo>
                  <a:close/>
                </a:path>
              </a:pathLst>
            </a:custGeom>
            <a:solidFill>
              <a:srgbClr val="94C86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7" name="Freeform 358">
              <a:extLst>
                <a:ext uri="{FF2B5EF4-FFF2-40B4-BE49-F238E27FC236}">
                  <a16:creationId xmlns:a16="http://schemas.microsoft.com/office/drawing/2014/main" id="{15A4BB08-0D68-1D46-B7B5-EAFA7A00B4F4}"/>
                </a:ext>
              </a:extLst>
            </p:cNvPr>
            <p:cNvSpPr>
              <a:spLocks noChangeArrowheads="1"/>
            </p:cNvSpPr>
            <p:nvPr/>
          </p:nvSpPr>
          <p:spPr bwMode="auto">
            <a:xfrm>
              <a:off x="8971529" y="4795705"/>
              <a:ext cx="1342221" cy="1356622"/>
            </a:xfrm>
            <a:custGeom>
              <a:avLst/>
              <a:gdLst>
                <a:gd name="T0" fmla="*/ 0 w 2056"/>
                <a:gd name="T1" fmla="*/ 2077 h 2078"/>
                <a:gd name="T2" fmla="*/ 0 w 2056"/>
                <a:gd name="T3" fmla="*/ 2077 h 2078"/>
                <a:gd name="T4" fmla="*/ 490 w 2056"/>
                <a:gd name="T5" fmla="*/ 725 h 2078"/>
                <a:gd name="T6" fmla="*/ 490 w 2056"/>
                <a:gd name="T7" fmla="*/ 725 h 2078"/>
                <a:gd name="T8" fmla="*/ 0 w 2056"/>
                <a:gd name="T9" fmla="*/ 2077 h 2078"/>
                <a:gd name="T10" fmla="*/ 491 w 2056"/>
                <a:gd name="T11" fmla="*/ 724 h 2078"/>
                <a:gd name="T12" fmla="*/ 491 w 2056"/>
                <a:gd name="T13" fmla="*/ 724 h 2078"/>
                <a:gd name="T14" fmla="*/ 492 w 2056"/>
                <a:gd name="T15" fmla="*/ 722 h 2078"/>
                <a:gd name="T16" fmla="*/ 492 w 2056"/>
                <a:gd name="T17" fmla="*/ 722 h 2078"/>
                <a:gd name="T18" fmla="*/ 491 w 2056"/>
                <a:gd name="T19" fmla="*/ 724 h 2078"/>
                <a:gd name="T20" fmla="*/ 2055 w 2056"/>
                <a:gd name="T21" fmla="*/ 529 h 2078"/>
                <a:gd name="T22" fmla="*/ 1140 w 2056"/>
                <a:gd name="T23" fmla="*/ 0 h 2078"/>
                <a:gd name="T24" fmla="*/ 1141 w 2056"/>
                <a:gd name="T25" fmla="*/ 0 h 2078"/>
                <a:gd name="T26" fmla="*/ 2055 w 2056"/>
                <a:gd name="T27" fmla="*/ 529 h 2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56" h="2078">
                  <a:moveTo>
                    <a:pt x="0" y="2077"/>
                  </a:moveTo>
                  <a:lnTo>
                    <a:pt x="0" y="2077"/>
                  </a:lnTo>
                  <a:cubicBezTo>
                    <a:pt x="83" y="1721"/>
                    <a:pt x="239" y="1180"/>
                    <a:pt x="490" y="725"/>
                  </a:cubicBezTo>
                  <a:lnTo>
                    <a:pt x="490" y="725"/>
                  </a:lnTo>
                  <a:cubicBezTo>
                    <a:pt x="239" y="1180"/>
                    <a:pt x="83" y="1720"/>
                    <a:pt x="0" y="2077"/>
                  </a:cubicBezTo>
                  <a:close/>
                  <a:moveTo>
                    <a:pt x="491" y="724"/>
                  </a:moveTo>
                  <a:lnTo>
                    <a:pt x="491" y="724"/>
                  </a:lnTo>
                  <a:cubicBezTo>
                    <a:pt x="491" y="724"/>
                    <a:pt x="491" y="723"/>
                    <a:pt x="492" y="722"/>
                  </a:cubicBezTo>
                  <a:lnTo>
                    <a:pt x="492" y="722"/>
                  </a:lnTo>
                  <a:cubicBezTo>
                    <a:pt x="491" y="723"/>
                    <a:pt x="491" y="724"/>
                    <a:pt x="491" y="724"/>
                  </a:cubicBezTo>
                  <a:close/>
                  <a:moveTo>
                    <a:pt x="2055" y="529"/>
                  </a:moveTo>
                  <a:lnTo>
                    <a:pt x="1140" y="0"/>
                  </a:lnTo>
                  <a:lnTo>
                    <a:pt x="1141" y="0"/>
                  </a:lnTo>
                  <a:lnTo>
                    <a:pt x="2055" y="529"/>
                  </a:lnTo>
                  <a:close/>
                </a:path>
              </a:pathLst>
            </a:custGeom>
            <a:solidFill>
              <a:srgbClr val="94C86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8" name="Freeform 359">
              <a:extLst>
                <a:ext uri="{FF2B5EF4-FFF2-40B4-BE49-F238E27FC236}">
                  <a16:creationId xmlns:a16="http://schemas.microsoft.com/office/drawing/2014/main" id="{D6BD5613-5335-3E4D-A277-2F937B319607}"/>
                </a:ext>
              </a:extLst>
            </p:cNvPr>
            <p:cNvSpPr>
              <a:spLocks noChangeArrowheads="1"/>
            </p:cNvSpPr>
            <p:nvPr/>
          </p:nvSpPr>
          <p:spPr bwMode="auto">
            <a:xfrm>
              <a:off x="8954246" y="4795705"/>
              <a:ext cx="1359503" cy="1428630"/>
            </a:xfrm>
            <a:custGeom>
              <a:avLst/>
              <a:gdLst>
                <a:gd name="T0" fmla="*/ 0 w 2081"/>
                <a:gd name="T1" fmla="*/ 2188 h 2189"/>
                <a:gd name="T2" fmla="*/ 0 w 2081"/>
                <a:gd name="T3" fmla="*/ 2188 h 2189"/>
                <a:gd name="T4" fmla="*/ 0 w 2081"/>
                <a:gd name="T5" fmla="*/ 2188 h 2189"/>
                <a:gd name="T6" fmla="*/ 25 w 2081"/>
                <a:gd name="T7" fmla="*/ 2077 h 2189"/>
                <a:gd name="T8" fmla="*/ 25 w 2081"/>
                <a:gd name="T9" fmla="*/ 2077 h 2189"/>
                <a:gd name="T10" fmla="*/ 0 w 2081"/>
                <a:gd name="T11" fmla="*/ 2188 h 2189"/>
                <a:gd name="T12" fmla="*/ 515 w 2081"/>
                <a:gd name="T13" fmla="*/ 725 h 2189"/>
                <a:gd name="T14" fmla="*/ 515 w 2081"/>
                <a:gd name="T15" fmla="*/ 725 h 2189"/>
                <a:gd name="T16" fmla="*/ 516 w 2081"/>
                <a:gd name="T17" fmla="*/ 724 h 2189"/>
                <a:gd name="T18" fmla="*/ 516 w 2081"/>
                <a:gd name="T19" fmla="*/ 724 h 2189"/>
                <a:gd name="T20" fmla="*/ 515 w 2081"/>
                <a:gd name="T21" fmla="*/ 725 h 2189"/>
                <a:gd name="T22" fmla="*/ 517 w 2081"/>
                <a:gd name="T23" fmla="*/ 722 h 2189"/>
                <a:gd name="T24" fmla="*/ 517 w 2081"/>
                <a:gd name="T25" fmla="*/ 722 h 2189"/>
                <a:gd name="T26" fmla="*/ 1165 w 2081"/>
                <a:gd name="T27" fmla="*/ 0 h 2189"/>
                <a:gd name="T28" fmla="*/ 1165 w 2081"/>
                <a:gd name="T29" fmla="*/ 0 h 2189"/>
                <a:gd name="T30" fmla="*/ 1165 w 2081"/>
                <a:gd name="T31" fmla="*/ 0 h 2189"/>
                <a:gd name="T32" fmla="*/ 517 w 2081"/>
                <a:gd name="T33" fmla="*/ 722 h 2189"/>
                <a:gd name="T34" fmla="*/ 2080 w 2081"/>
                <a:gd name="T35" fmla="*/ 530 h 2189"/>
                <a:gd name="T36" fmla="*/ 2079 w 2081"/>
                <a:gd name="T37" fmla="*/ 529 h 2189"/>
                <a:gd name="T38" fmla="*/ 2079 w 2081"/>
                <a:gd name="T39" fmla="*/ 529 h 2189"/>
                <a:gd name="T40" fmla="*/ 2080 w 2081"/>
                <a:gd name="T41" fmla="*/ 529 h 2189"/>
                <a:gd name="T42" fmla="*/ 2080 w 2081"/>
                <a:gd name="T43" fmla="*/ 529 h 2189"/>
                <a:gd name="T44" fmla="*/ 2080 w 2081"/>
                <a:gd name="T45" fmla="*/ 530 h 2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81" h="2189">
                  <a:moveTo>
                    <a:pt x="0" y="2188"/>
                  </a:moveTo>
                  <a:lnTo>
                    <a:pt x="0" y="2188"/>
                  </a:lnTo>
                  <a:lnTo>
                    <a:pt x="0" y="2188"/>
                  </a:lnTo>
                  <a:cubicBezTo>
                    <a:pt x="7" y="2153"/>
                    <a:pt x="16" y="2116"/>
                    <a:pt x="25" y="2077"/>
                  </a:cubicBezTo>
                  <a:lnTo>
                    <a:pt x="25" y="2077"/>
                  </a:lnTo>
                  <a:cubicBezTo>
                    <a:pt x="16" y="2116"/>
                    <a:pt x="7" y="2154"/>
                    <a:pt x="0" y="2188"/>
                  </a:cubicBezTo>
                  <a:close/>
                  <a:moveTo>
                    <a:pt x="515" y="725"/>
                  </a:moveTo>
                  <a:lnTo>
                    <a:pt x="515" y="725"/>
                  </a:lnTo>
                  <a:lnTo>
                    <a:pt x="516" y="724"/>
                  </a:lnTo>
                  <a:lnTo>
                    <a:pt x="516" y="724"/>
                  </a:lnTo>
                  <a:lnTo>
                    <a:pt x="515" y="725"/>
                  </a:lnTo>
                  <a:close/>
                  <a:moveTo>
                    <a:pt x="517" y="722"/>
                  </a:moveTo>
                  <a:lnTo>
                    <a:pt x="517" y="722"/>
                  </a:lnTo>
                  <a:cubicBezTo>
                    <a:pt x="686" y="415"/>
                    <a:pt x="900" y="147"/>
                    <a:pt x="1165" y="0"/>
                  </a:cubicBezTo>
                  <a:lnTo>
                    <a:pt x="1165" y="0"/>
                  </a:lnTo>
                  <a:lnTo>
                    <a:pt x="1165" y="0"/>
                  </a:lnTo>
                  <a:cubicBezTo>
                    <a:pt x="900" y="147"/>
                    <a:pt x="686" y="415"/>
                    <a:pt x="517" y="722"/>
                  </a:cubicBezTo>
                  <a:close/>
                  <a:moveTo>
                    <a:pt x="2080" y="530"/>
                  </a:moveTo>
                  <a:lnTo>
                    <a:pt x="2079" y="529"/>
                  </a:lnTo>
                  <a:lnTo>
                    <a:pt x="2079" y="529"/>
                  </a:lnTo>
                  <a:lnTo>
                    <a:pt x="2080" y="529"/>
                  </a:lnTo>
                  <a:lnTo>
                    <a:pt x="2080" y="529"/>
                  </a:lnTo>
                  <a:lnTo>
                    <a:pt x="2080" y="530"/>
                  </a:lnTo>
                  <a:close/>
                </a:path>
              </a:pathLst>
            </a:custGeom>
            <a:solidFill>
              <a:srgbClr val="00A83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9" name="Freeform 365">
              <a:extLst>
                <a:ext uri="{FF2B5EF4-FFF2-40B4-BE49-F238E27FC236}">
                  <a16:creationId xmlns:a16="http://schemas.microsoft.com/office/drawing/2014/main" id="{4D53AFA5-3585-AE4A-9BAC-754C35BA39FA}"/>
                </a:ext>
              </a:extLst>
            </p:cNvPr>
            <p:cNvSpPr>
              <a:spLocks noChangeArrowheads="1"/>
            </p:cNvSpPr>
            <p:nvPr/>
          </p:nvSpPr>
          <p:spPr bwMode="auto">
            <a:xfrm>
              <a:off x="8421392" y="4968524"/>
              <a:ext cx="2191909" cy="2494342"/>
            </a:xfrm>
            <a:custGeom>
              <a:avLst/>
              <a:gdLst>
                <a:gd name="T0" fmla="*/ 103 w 3354"/>
                <a:gd name="T1" fmla="*/ 2503 h 3818"/>
                <a:gd name="T2" fmla="*/ 103 w 3354"/>
                <a:gd name="T3" fmla="*/ 2503 h 3818"/>
                <a:gd name="T4" fmla="*/ 100 w 3354"/>
                <a:gd name="T5" fmla="*/ 2502 h 3818"/>
                <a:gd name="T6" fmla="*/ 100 w 3354"/>
                <a:gd name="T7" fmla="*/ 2502 h 3818"/>
                <a:gd name="T8" fmla="*/ 100 w 3354"/>
                <a:gd name="T9" fmla="*/ 2502 h 3818"/>
                <a:gd name="T10" fmla="*/ 100 w 3354"/>
                <a:gd name="T11" fmla="*/ 2502 h 3818"/>
                <a:gd name="T12" fmla="*/ 0 w 3354"/>
                <a:gd name="T13" fmla="*/ 2465 h 3818"/>
                <a:gd name="T14" fmla="*/ 0 w 3354"/>
                <a:gd name="T15" fmla="*/ 2465 h 3818"/>
                <a:gd name="T16" fmla="*/ 12 w 3354"/>
                <a:gd name="T17" fmla="*/ 2436 h 3818"/>
                <a:gd name="T18" fmla="*/ 12 w 3354"/>
                <a:gd name="T19" fmla="*/ 2436 h 3818"/>
                <a:gd name="T20" fmla="*/ 259 w 3354"/>
                <a:gd name="T21" fmla="*/ 2045 h 3818"/>
                <a:gd name="T22" fmla="*/ 259 w 3354"/>
                <a:gd name="T23" fmla="*/ 2045 h 3818"/>
                <a:gd name="T24" fmla="*/ 521 w 3354"/>
                <a:gd name="T25" fmla="*/ 1822 h 3818"/>
                <a:gd name="T26" fmla="*/ 521 w 3354"/>
                <a:gd name="T27" fmla="*/ 1822 h 3818"/>
                <a:gd name="T28" fmla="*/ 595 w 3354"/>
                <a:gd name="T29" fmla="*/ 1770 h 3818"/>
                <a:gd name="T30" fmla="*/ 595 w 3354"/>
                <a:gd name="T31" fmla="*/ 1770 h 3818"/>
                <a:gd name="T32" fmla="*/ 609 w 3354"/>
                <a:gd name="T33" fmla="*/ 1761 h 3818"/>
                <a:gd name="T34" fmla="*/ 609 w 3354"/>
                <a:gd name="T35" fmla="*/ 1761 h 3818"/>
                <a:gd name="T36" fmla="*/ 609 w 3354"/>
                <a:gd name="T37" fmla="*/ 1761 h 3818"/>
                <a:gd name="T38" fmla="*/ 609 w 3354"/>
                <a:gd name="T39" fmla="*/ 1761 h 3818"/>
                <a:gd name="T40" fmla="*/ 609 w 3354"/>
                <a:gd name="T41" fmla="*/ 1761 h 3818"/>
                <a:gd name="T42" fmla="*/ 720 w 3354"/>
                <a:gd name="T43" fmla="*/ 1840 h 3818"/>
                <a:gd name="T44" fmla="*/ 720 w 3354"/>
                <a:gd name="T45" fmla="*/ 1840 h 3818"/>
                <a:gd name="T46" fmla="*/ 818 w 3354"/>
                <a:gd name="T47" fmla="*/ 1923 h 3818"/>
                <a:gd name="T48" fmla="*/ 818 w 3354"/>
                <a:gd name="T49" fmla="*/ 1923 h 3818"/>
                <a:gd name="T50" fmla="*/ 817 w 3354"/>
                <a:gd name="T51" fmla="*/ 1924 h 3818"/>
                <a:gd name="T52" fmla="*/ 817 w 3354"/>
                <a:gd name="T53" fmla="*/ 1924 h 3818"/>
                <a:gd name="T54" fmla="*/ 818 w 3354"/>
                <a:gd name="T55" fmla="*/ 1924 h 3818"/>
                <a:gd name="T56" fmla="*/ 818 w 3354"/>
                <a:gd name="T57" fmla="*/ 1924 h 3818"/>
                <a:gd name="T58" fmla="*/ 1219 w 3354"/>
                <a:gd name="T59" fmla="*/ 2465 h 3818"/>
                <a:gd name="T60" fmla="*/ 1219 w 3354"/>
                <a:gd name="T61" fmla="*/ 2465 h 3818"/>
                <a:gd name="T62" fmla="*/ 1219 w 3354"/>
                <a:gd name="T63" fmla="*/ 2464 h 3818"/>
                <a:gd name="T64" fmla="*/ 1219 w 3354"/>
                <a:gd name="T65" fmla="*/ 2464 h 3818"/>
                <a:gd name="T66" fmla="*/ 1219 w 3354"/>
                <a:gd name="T67" fmla="*/ 2465 h 3818"/>
                <a:gd name="T68" fmla="*/ 1219 w 3354"/>
                <a:gd name="T69" fmla="*/ 2465 h 3818"/>
                <a:gd name="T70" fmla="*/ 2439 w 3354"/>
                <a:gd name="T71" fmla="*/ 0 h 3818"/>
                <a:gd name="T72" fmla="*/ 2839 w 3354"/>
                <a:gd name="T73" fmla="*/ 231 h 3818"/>
                <a:gd name="T74" fmla="*/ 2897 w 3354"/>
                <a:gd name="T75" fmla="*/ 264 h 3818"/>
                <a:gd name="T76" fmla="*/ 2898 w 3354"/>
                <a:gd name="T77" fmla="*/ 265 h 3818"/>
                <a:gd name="T78" fmla="*/ 2898 w 3354"/>
                <a:gd name="T79" fmla="*/ 265 h 3818"/>
                <a:gd name="T80" fmla="*/ 3353 w 3354"/>
                <a:gd name="T81" fmla="*/ 528 h 3818"/>
                <a:gd name="T82" fmla="*/ 3353 w 3354"/>
                <a:gd name="T83" fmla="*/ 528 h 3818"/>
                <a:gd name="T84" fmla="*/ 1315 w 3354"/>
                <a:gd name="T85" fmla="*/ 3817 h 3818"/>
                <a:gd name="T86" fmla="*/ 1315 w 3354"/>
                <a:gd name="T87" fmla="*/ 3817 h 3818"/>
                <a:gd name="T88" fmla="*/ 1315 w 3354"/>
                <a:gd name="T89" fmla="*/ 3817 h 3818"/>
                <a:gd name="T90" fmla="*/ 1227 w 3354"/>
                <a:gd name="T91" fmla="*/ 3617 h 3818"/>
                <a:gd name="T92" fmla="*/ 1227 w 3354"/>
                <a:gd name="T93" fmla="*/ 3617 h 3818"/>
                <a:gd name="T94" fmla="*/ 972 w 3354"/>
                <a:gd name="T95" fmla="*/ 3192 h 3818"/>
                <a:gd name="T96" fmla="*/ 972 w 3354"/>
                <a:gd name="T97" fmla="*/ 3192 h 3818"/>
                <a:gd name="T98" fmla="*/ 903 w 3354"/>
                <a:gd name="T99" fmla="*/ 3105 h 3818"/>
                <a:gd name="T100" fmla="*/ 903 w 3354"/>
                <a:gd name="T101" fmla="*/ 3105 h 3818"/>
                <a:gd name="T102" fmla="*/ 380 w 3354"/>
                <a:gd name="T103" fmla="*/ 2644 h 3818"/>
                <a:gd name="T104" fmla="*/ 380 w 3354"/>
                <a:gd name="T105" fmla="*/ 2644 h 3818"/>
                <a:gd name="T106" fmla="*/ 380 w 3354"/>
                <a:gd name="T107" fmla="*/ 2644 h 3818"/>
                <a:gd name="T108" fmla="*/ 103 w 3354"/>
                <a:gd name="T109" fmla="*/ 2503 h 3818"/>
                <a:gd name="T110" fmla="*/ 741 w 3354"/>
                <a:gd name="T111" fmla="*/ 2154 h 3818"/>
                <a:gd name="T112" fmla="*/ 741 w 3354"/>
                <a:gd name="T113" fmla="*/ 2154 h 3818"/>
                <a:gd name="T114" fmla="*/ 764 w 3354"/>
                <a:gd name="T115" fmla="*/ 2200 h 3818"/>
                <a:gd name="T116" fmla="*/ 764 w 3354"/>
                <a:gd name="T117" fmla="*/ 2200 h 3818"/>
                <a:gd name="T118" fmla="*/ 764 w 3354"/>
                <a:gd name="T119" fmla="*/ 2200 h 3818"/>
                <a:gd name="T120" fmla="*/ 741 w 3354"/>
                <a:gd name="T121" fmla="*/ 2154 h 3818"/>
                <a:gd name="T122" fmla="*/ 0 w 3354"/>
                <a:gd name="T123" fmla="*/ 2465 h 3818"/>
                <a:gd name="T124" fmla="*/ 0 w 3354"/>
                <a:gd name="T125" fmla="*/ 2465 h 3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54" h="3818">
                  <a:moveTo>
                    <a:pt x="103" y="2503"/>
                  </a:moveTo>
                  <a:lnTo>
                    <a:pt x="103" y="2503"/>
                  </a:lnTo>
                  <a:cubicBezTo>
                    <a:pt x="101" y="2502"/>
                    <a:pt x="101" y="2502"/>
                    <a:pt x="100" y="2502"/>
                  </a:cubicBezTo>
                  <a:lnTo>
                    <a:pt x="100" y="2502"/>
                  </a:lnTo>
                  <a:lnTo>
                    <a:pt x="100" y="2502"/>
                  </a:lnTo>
                  <a:lnTo>
                    <a:pt x="100" y="2502"/>
                  </a:lnTo>
                  <a:cubicBezTo>
                    <a:pt x="67" y="2489"/>
                    <a:pt x="34" y="2477"/>
                    <a:pt x="0" y="2465"/>
                  </a:cubicBezTo>
                  <a:lnTo>
                    <a:pt x="0" y="2465"/>
                  </a:lnTo>
                  <a:cubicBezTo>
                    <a:pt x="4" y="2455"/>
                    <a:pt x="7" y="2446"/>
                    <a:pt x="12" y="2436"/>
                  </a:cubicBezTo>
                  <a:lnTo>
                    <a:pt x="12" y="2436"/>
                  </a:lnTo>
                  <a:cubicBezTo>
                    <a:pt x="65" y="2301"/>
                    <a:pt x="144" y="2170"/>
                    <a:pt x="259" y="2045"/>
                  </a:cubicBezTo>
                  <a:lnTo>
                    <a:pt x="259" y="2045"/>
                  </a:lnTo>
                  <a:cubicBezTo>
                    <a:pt x="327" y="1976"/>
                    <a:pt x="413" y="1900"/>
                    <a:pt x="521" y="1822"/>
                  </a:cubicBezTo>
                  <a:lnTo>
                    <a:pt x="521" y="1822"/>
                  </a:lnTo>
                  <a:cubicBezTo>
                    <a:pt x="544" y="1805"/>
                    <a:pt x="569" y="1788"/>
                    <a:pt x="595" y="1770"/>
                  </a:cubicBezTo>
                  <a:lnTo>
                    <a:pt x="595" y="1770"/>
                  </a:lnTo>
                  <a:cubicBezTo>
                    <a:pt x="599" y="1767"/>
                    <a:pt x="605" y="1764"/>
                    <a:pt x="609" y="1761"/>
                  </a:cubicBezTo>
                  <a:lnTo>
                    <a:pt x="609" y="1761"/>
                  </a:lnTo>
                  <a:lnTo>
                    <a:pt x="609" y="1761"/>
                  </a:lnTo>
                  <a:lnTo>
                    <a:pt x="609" y="1761"/>
                  </a:lnTo>
                  <a:lnTo>
                    <a:pt x="609" y="1761"/>
                  </a:lnTo>
                  <a:cubicBezTo>
                    <a:pt x="648" y="1786"/>
                    <a:pt x="684" y="1813"/>
                    <a:pt x="720" y="1840"/>
                  </a:cubicBezTo>
                  <a:lnTo>
                    <a:pt x="720" y="1840"/>
                  </a:lnTo>
                  <a:cubicBezTo>
                    <a:pt x="754" y="1867"/>
                    <a:pt x="786" y="1894"/>
                    <a:pt x="818" y="1923"/>
                  </a:cubicBezTo>
                  <a:lnTo>
                    <a:pt x="818" y="1923"/>
                  </a:lnTo>
                  <a:cubicBezTo>
                    <a:pt x="818" y="1923"/>
                    <a:pt x="818" y="1923"/>
                    <a:pt x="817" y="1924"/>
                  </a:cubicBezTo>
                  <a:lnTo>
                    <a:pt x="817" y="1924"/>
                  </a:lnTo>
                  <a:lnTo>
                    <a:pt x="818" y="1924"/>
                  </a:lnTo>
                  <a:lnTo>
                    <a:pt x="818" y="1924"/>
                  </a:lnTo>
                  <a:cubicBezTo>
                    <a:pt x="985" y="2074"/>
                    <a:pt x="1118" y="2255"/>
                    <a:pt x="1219" y="2465"/>
                  </a:cubicBezTo>
                  <a:lnTo>
                    <a:pt x="1219" y="2465"/>
                  </a:lnTo>
                  <a:cubicBezTo>
                    <a:pt x="1219" y="2465"/>
                    <a:pt x="1219" y="2465"/>
                    <a:pt x="1219" y="2464"/>
                  </a:cubicBezTo>
                  <a:lnTo>
                    <a:pt x="1219" y="2464"/>
                  </a:lnTo>
                  <a:lnTo>
                    <a:pt x="1219" y="2465"/>
                  </a:lnTo>
                  <a:lnTo>
                    <a:pt x="1219" y="2465"/>
                  </a:lnTo>
                  <a:cubicBezTo>
                    <a:pt x="1219" y="2465"/>
                    <a:pt x="1524" y="504"/>
                    <a:pt x="2439" y="0"/>
                  </a:cubicBezTo>
                  <a:lnTo>
                    <a:pt x="2839" y="231"/>
                  </a:lnTo>
                  <a:lnTo>
                    <a:pt x="2897" y="264"/>
                  </a:lnTo>
                  <a:lnTo>
                    <a:pt x="2898" y="265"/>
                  </a:lnTo>
                  <a:lnTo>
                    <a:pt x="2898" y="265"/>
                  </a:lnTo>
                  <a:lnTo>
                    <a:pt x="3353" y="528"/>
                  </a:lnTo>
                  <a:lnTo>
                    <a:pt x="3353" y="528"/>
                  </a:lnTo>
                  <a:cubicBezTo>
                    <a:pt x="2591" y="823"/>
                    <a:pt x="1814" y="2122"/>
                    <a:pt x="1315" y="3817"/>
                  </a:cubicBezTo>
                  <a:lnTo>
                    <a:pt x="1315" y="3817"/>
                  </a:lnTo>
                  <a:lnTo>
                    <a:pt x="1315" y="3817"/>
                  </a:lnTo>
                  <a:cubicBezTo>
                    <a:pt x="1288" y="3749"/>
                    <a:pt x="1259" y="3682"/>
                    <a:pt x="1227" y="3617"/>
                  </a:cubicBezTo>
                  <a:lnTo>
                    <a:pt x="1227" y="3617"/>
                  </a:lnTo>
                  <a:cubicBezTo>
                    <a:pt x="1151" y="3458"/>
                    <a:pt x="1066" y="3317"/>
                    <a:pt x="972" y="3192"/>
                  </a:cubicBezTo>
                  <a:lnTo>
                    <a:pt x="972" y="3192"/>
                  </a:lnTo>
                  <a:cubicBezTo>
                    <a:pt x="949" y="3162"/>
                    <a:pt x="926" y="3133"/>
                    <a:pt x="903" y="3105"/>
                  </a:cubicBezTo>
                  <a:lnTo>
                    <a:pt x="903" y="3105"/>
                  </a:lnTo>
                  <a:cubicBezTo>
                    <a:pt x="753" y="2922"/>
                    <a:pt x="577" y="2765"/>
                    <a:pt x="380" y="2644"/>
                  </a:cubicBezTo>
                  <a:lnTo>
                    <a:pt x="380" y="2644"/>
                  </a:lnTo>
                  <a:lnTo>
                    <a:pt x="380" y="2644"/>
                  </a:lnTo>
                  <a:cubicBezTo>
                    <a:pt x="292" y="2589"/>
                    <a:pt x="199" y="2542"/>
                    <a:pt x="103" y="2503"/>
                  </a:cubicBezTo>
                  <a:close/>
                  <a:moveTo>
                    <a:pt x="741" y="2154"/>
                  </a:moveTo>
                  <a:lnTo>
                    <a:pt x="741" y="2154"/>
                  </a:lnTo>
                  <a:cubicBezTo>
                    <a:pt x="749" y="2169"/>
                    <a:pt x="756" y="2185"/>
                    <a:pt x="764" y="2200"/>
                  </a:cubicBezTo>
                  <a:lnTo>
                    <a:pt x="764" y="2200"/>
                  </a:lnTo>
                  <a:lnTo>
                    <a:pt x="764" y="2200"/>
                  </a:lnTo>
                  <a:cubicBezTo>
                    <a:pt x="756" y="2185"/>
                    <a:pt x="749" y="2169"/>
                    <a:pt x="741" y="2154"/>
                  </a:cubicBezTo>
                  <a:close/>
                  <a:moveTo>
                    <a:pt x="0" y="2465"/>
                  </a:moveTo>
                  <a:lnTo>
                    <a:pt x="0" y="2465"/>
                  </a:ln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90" name="Freeform 366">
              <a:extLst>
                <a:ext uri="{FF2B5EF4-FFF2-40B4-BE49-F238E27FC236}">
                  <a16:creationId xmlns:a16="http://schemas.microsoft.com/office/drawing/2014/main" id="{287819D0-4E20-6247-8372-FB0C5C23E712}"/>
                </a:ext>
              </a:extLst>
            </p:cNvPr>
            <p:cNvSpPr>
              <a:spLocks noChangeArrowheads="1"/>
            </p:cNvSpPr>
            <p:nvPr/>
          </p:nvSpPr>
          <p:spPr bwMode="auto">
            <a:xfrm>
              <a:off x="8954246" y="5141343"/>
              <a:ext cx="1359503" cy="1085873"/>
            </a:xfrm>
            <a:custGeom>
              <a:avLst/>
              <a:gdLst>
                <a:gd name="T0" fmla="*/ 1 w 2082"/>
                <a:gd name="T1" fmla="*/ 1660 h 1661"/>
                <a:gd name="T2" fmla="*/ 1 w 2082"/>
                <a:gd name="T3" fmla="*/ 1660 h 1661"/>
                <a:gd name="T4" fmla="*/ 0 w 2082"/>
                <a:gd name="T5" fmla="*/ 1660 h 1661"/>
                <a:gd name="T6" fmla="*/ 0 w 2082"/>
                <a:gd name="T7" fmla="*/ 1660 h 1661"/>
                <a:gd name="T8" fmla="*/ 1 w 2082"/>
                <a:gd name="T9" fmla="*/ 1659 h 1661"/>
                <a:gd name="T10" fmla="*/ 1 w 2082"/>
                <a:gd name="T11" fmla="*/ 1659 h 1661"/>
                <a:gd name="T12" fmla="*/ 1 w 2082"/>
                <a:gd name="T13" fmla="*/ 1659 h 1661"/>
                <a:gd name="T14" fmla="*/ 1 w 2082"/>
                <a:gd name="T15" fmla="*/ 1660 h 1661"/>
                <a:gd name="T16" fmla="*/ 2081 w 2082"/>
                <a:gd name="T17" fmla="*/ 1 h 1661"/>
                <a:gd name="T18" fmla="*/ 2080 w 2082"/>
                <a:gd name="T19" fmla="*/ 0 h 1661"/>
                <a:gd name="T20" fmla="*/ 2081 w 2082"/>
                <a:gd name="T21" fmla="*/ 1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2" h="1661">
                  <a:moveTo>
                    <a:pt x="1" y="1660"/>
                  </a:moveTo>
                  <a:lnTo>
                    <a:pt x="1" y="1660"/>
                  </a:lnTo>
                  <a:lnTo>
                    <a:pt x="0" y="1660"/>
                  </a:lnTo>
                  <a:lnTo>
                    <a:pt x="0" y="1660"/>
                  </a:lnTo>
                  <a:cubicBezTo>
                    <a:pt x="1" y="1659"/>
                    <a:pt x="1" y="1659"/>
                    <a:pt x="1" y="1659"/>
                  </a:cubicBezTo>
                  <a:lnTo>
                    <a:pt x="1" y="1659"/>
                  </a:lnTo>
                  <a:lnTo>
                    <a:pt x="1" y="1659"/>
                  </a:lnTo>
                  <a:cubicBezTo>
                    <a:pt x="1" y="1659"/>
                    <a:pt x="1" y="1659"/>
                    <a:pt x="1" y="1660"/>
                  </a:cubicBezTo>
                  <a:close/>
                  <a:moveTo>
                    <a:pt x="2081" y="1"/>
                  </a:moveTo>
                  <a:lnTo>
                    <a:pt x="2080" y="0"/>
                  </a:lnTo>
                  <a:lnTo>
                    <a:pt x="2081" y="1"/>
                  </a:lnTo>
                  <a:close/>
                </a:path>
              </a:pathLst>
            </a:custGeom>
            <a:solidFill>
              <a:srgbClr val="75BB2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1" name="Freeform 367">
              <a:extLst>
                <a:ext uri="{FF2B5EF4-FFF2-40B4-BE49-F238E27FC236}">
                  <a16:creationId xmlns:a16="http://schemas.microsoft.com/office/drawing/2014/main" id="{7C6A2F69-F3D9-5542-99BB-A2C72421BF5B}"/>
                </a:ext>
              </a:extLst>
            </p:cNvPr>
            <p:cNvSpPr>
              <a:spLocks noChangeArrowheads="1"/>
            </p:cNvSpPr>
            <p:nvPr/>
          </p:nvSpPr>
          <p:spPr bwMode="auto">
            <a:xfrm>
              <a:off x="8954246" y="5121180"/>
              <a:ext cx="1359503" cy="1460314"/>
            </a:xfrm>
            <a:custGeom>
              <a:avLst/>
              <a:gdLst>
                <a:gd name="T0" fmla="*/ 401 w 2080"/>
                <a:gd name="T1" fmla="*/ 2234 h 2235"/>
                <a:gd name="T2" fmla="*/ 401 w 2080"/>
                <a:gd name="T3" fmla="*/ 2234 h 2235"/>
                <a:gd name="T4" fmla="*/ 0 w 2080"/>
                <a:gd name="T5" fmla="*/ 1693 h 2235"/>
                <a:gd name="T6" fmla="*/ 0 w 2080"/>
                <a:gd name="T7" fmla="*/ 1693 h 2235"/>
                <a:gd name="T8" fmla="*/ 0 w 2080"/>
                <a:gd name="T9" fmla="*/ 1692 h 2235"/>
                <a:gd name="T10" fmla="*/ 0 w 2080"/>
                <a:gd name="T11" fmla="*/ 1692 h 2235"/>
                <a:gd name="T12" fmla="*/ 401 w 2080"/>
                <a:gd name="T13" fmla="*/ 2233 h 2235"/>
                <a:gd name="T14" fmla="*/ 401 w 2080"/>
                <a:gd name="T15" fmla="*/ 2233 h 2235"/>
                <a:gd name="T16" fmla="*/ 401 w 2080"/>
                <a:gd name="T17" fmla="*/ 2234 h 2235"/>
                <a:gd name="T18" fmla="*/ 2079 w 2080"/>
                <a:gd name="T19" fmla="*/ 33 h 2235"/>
                <a:gd name="T20" fmla="*/ 2021 w 2080"/>
                <a:gd name="T21" fmla="*/ 0 h 2235"/>
                <a:gd name="T22" fmla="*/ 2079 w 2080"/>
                <a:gd name="T23" fmla="*/ 33 h 2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2235">
                  <a:moveTo>
                    <a:pt x="401" y="2234"/>
                  </a:moveTo>
                  <a:lnTo>
                    <a:pt x="401" y="2234"/>
                  </a:lnTo>
                  <a:cubicBezTo>
                    <a:pt x="300" y="2024"/>
                    <a:pt x="167" y="1843"/>
                    <a:pt x="0" y="1693"/>
                  </a:cubicBezTo>
                  <a:lnTo>
                    <a:pt x="0" y="1693"/>
                  </a:lnTo>
                  <a:cubicBezTo>
                    <a:pt x="0" y="1692"/>
                    <a:pt x="0" y="1692"/>
                    <a:pt x="0" y="1692"/>
                  </a:cubicBezTo>
                  <a:lnTo>
                    <a:pt x="0" y="1692"/>
                  </a:lnTo>
                  <a:cubicBezTo>
                    <a:pt x="167" y="1843"/>
                    <a:pt x="300" y="2024"/>
                    <a:pt x="401" y="2233"/>
                  </a:cubicBezTo>
                  <a:lnTo>
                    <a:pt x="401" y="2233"/>
                  </a:lnTo>
                  <a:cubicBezTo>
                    <a:pt x="401" y="2234"/>
                    <a:pt x="401" y="2234"/>
                    <a:pt x="401" y="2234"/>
                  </a:cubicBezTo>
                  <a:close/>
                  <a:moveTo>
                    <a:pt x="2079" y="33"/>
                  </a:moveTo>
                  <a:lnTo>
                    <a:pt x="2021" y="0"/>
                  </a:lnTo>
                  <a:lnTo>
                    <a:pt x="2079" y="33"/>
                  </a:lnTo>
                  <a:close/>
                </a:path>
              </a:pathLst>
            </a:custGeom>
            <a:solidFill>
              <a:srgbClr val="75BB2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2" name="Freeform 91">
              <a:extLst>
                <a:ext uri="{FF2B5EF4-FFF2-40B4-BE49-F238E27FC236}">
                  <a16:creationId xmlns:a16="http://schemas.microsoft.com/office/drawing/2014/main" id="{7A2D3B5C-D79B-A945-9508-4E3084B14245}"/>
                </a:ext>
              </a:extLst>
            </p:cNvPr>
            <p:cNvSpPr>
              <a:spLocks noChangeArrowheads="1"/>
            </p:cNvSpPr>
            <p:nvPr/>
          </p:nvSpPr>
          <p:spPr bwMode="auto">
            <a:xfrm>
              <a:off x="8121840" y="4795705"/>
              <a:ext cx="2191256" cy="2663626"/>
            </a:xfrm>
            <a:custGeom>
              <a:avLst/>
              <a:gdLst>
                <a:gd name="connsiteX0" fmla="*/ 747416 w 2191256"/>
                <a:gd name="connsiteY0" fmla="*/ 2248495 h 2663626"/>
                <a:gd name="connsiteX1" fmla="*/ 862996 w 2191256"/>
                <a:gd name="connsiteY1" fmla="*/ 2490655 h 2663626"/>
                <a:gd name="connsiteX2" fmla="*/ 863649 w 2191256"/>
                <a:gd name="connsiteY2" fmla="*/ 2490655 h 2663626"/>
                <a:gd name="connsiteX3" fmla="*/ 747416 w 2191256"/>
                <a:gd name="connsiteY3" fmla="*/ 2248495 h 2663626"/>
                <a:gd name="connsiteX4" fmla="*/ 362918 w 2191256"/>
                <a:gd name="connsiteY4" fmla="*/ 1808829 h 2663626"/>
                <a:gd name="connsiteX5" fmla="*/ 364856 w 2191256"/>
                <a:gd name="connsiteY5" fmla="*/ 1809483 h 2663626"/>
                <a:gd name="connsiteX6" fmla="*/ 468842 w 2191256"/>
                <a:gd name="connsiteY6" fmla="*/ 1900346 h 2663626"/>
                <a:gd name="connsiteX7" fmla="*/ 362923 w 2191256"/>
                <a:gd name="connsiteY7" fmla="*/ 1808834 h 2663626"/>
                <a:gd name="connsiteX8" fmla="*/ 368679 w 2191256"/>
                <a:gd name="connsiteY8" fmla="*/ 1805949 h 2663626"/>
                <a:gd name="connsiteX9" fmla="*/ 369332 w 2191256"/>
                <a:gd name="connsiteY9" fmla="*/ 1805949 h 2663626"/>
                <a:gd name="connsiteX10" fmla="*/ 527211 w 2191256"/>
                <a:gd name="connsiteY10" fmla="*/ 1890040 h 2663626"/>
                <a:gd name="connsiteX11" fmla="*/ 546693 w 2191256"/>
                <a:gd name="connsiteY11" fmla="*/ 1899959 h 2663626"/>
                <a:gd name="connsiteX12" fmla="*/ 546485 w 2191256"/>
                <a:gd name="connsiteY12" fmla="*/ 1900306 h 2663626"/>
                <a:gd name="connsiteX13" fmla="*/ 548252 w 2191256"/>
                <a:gd name="connsiteY13" fmla="*/ 1901247 h 2663626"/>
                <a:gd name="connsiteX14" fmla="*/ 891727 w 2191256"/>
                <a:gd name="connsiteY14" fmla="*/ 2198235 h 2663626"/>
                <a:gd name="connsiteX15" fmla="*/ 936131 w 2191256"/>
                <a:gd name="connsiteY15" fmla="*/ 2255675 h 2663626"/>
                <a:gd name="connsiteX16" fmla="*/ 1103298 w 2191256"/>
                <a:gd name="connsiteY16" fmla="*/ 2532429 h 2663626"/>
                <a:gd name="connsiteX17" fmla="*/ 1160108 w 2191256"/>
                <a:gd name="connsiteY17" fmla="*/ 2663626 h 2663626"/>
                <a:gd name="connsiteX18" fmla="*/ 862996 w 2191256"/>
                <a:gd name="connsiteY18" fmla="*/ 2491308 h 2663626"/>
                <a:gd name="connsiteX19" fmla="*/ 599839 w 2191256"/>
                <a:gd name="connsiteY19" fmla="*/ 2033097 h 2663626"/>
                <a:gd name="connsiteX20" fmla="*/ 526051 w 2191256"/>
                <a:gd name="connsiteY20" fmla="*/ 1948243 h 2663626"/>
                <a:gd name="connsiteX21" fmla="*/ 473811 w 2191256"/>
                <a:gd name="connsiteY21" fmla="*/ 1896678 h 2663626"/>
                <a:gd name="connsiteX22" fmla="*/ 379117 w 2191256"/>
                <a:gd name="connsiteY22" fmla="*/ 1814957 h 2663626"/>
                <a:gd name="connsiteX23" fmla="*/ 365797 w 2191256"/>
                <a:gd name="connsiteY23" fmla="*/ 1807858 h 2663626"/>
                <a:gd name="connsiteX24" fmla="*/ 378220 w 2191256"/>
                <a:gd name="connsiteY24" fmla="*/ 1814183 h 2663626"/>
                <a:gd name="connsiteX25" fmla="*/ 304112 w 2191256"/>
                <a:gd name="connsiteY25" fmla="*/ 1764215 h 2663626"/>
                <a:gd name="connsiteX26" fmla="*/ 307370 w 2191256"/>
                <a:gd name="connsiteY26" fmla="*/ 1766176 h 2663626"/>
                <a:gd name="connsiteX27" fmla="*/ 299551 w 2191256"/>
                <a:gd name="connsiteY27" fmla="*/ 1785133 h 2663626"/>
                <a:gd name="connsiteX28" fmla="*/ 304112 w 2191256"/>
                <a:gd name="connsiteY28" fmla="*/ 1764215 h 2663626"/>
                <a:gd name="connsiteX29" fmla="*/ 403168 w 2191256"/>
                <a:gd name="connsiteY29" fmla="*/ 1152121 h 2663626"/>
                <a:gd name="connsiteX30" fmla="*/ 696380 w 2191256"/>
                <a:gd name="connsiteY30" fmla="*/ 1322551 h 2663626"/>
                <a:gd name="connsiteX31" fmla="*/ 687217 w 2191256"/>
                <a:gd name="connsiteY31" fmla="*/ 1328428 h 2663626"/>
                <a:gd name="connsiteX32" fmla="*/ 637475 w 2191256"/>
                <a:gd name="connsiteY32" fmla="*/ 1361730 h 2663626"/>
                <a:gd name="connsiteX33" fmla="*/ 403168 w 2191256"/>
                <a:gd name="connsiteY33" fmla="*/ 1152121 h 2663626"/>
                <a:gd name="connsiteX34" fmla="*/ 397596 w 2191256"/>
                <a:gd name="connsiteY34" fmla="*/ 1152121 h 2663626"/>
                <a:gd name="connsiteX35" fmla="*/ 397743 w 2191256"/>
                <a:gd name="connsiteY35" fmla="*/ 1152205 h 2663626"/>
                <a:gd name="connsiteX36" fmla="*/ 397860 w 2191256"/>
                <a:gd name="connsiteY36" fmla="*/ 1152121 h 2663626"/>
                <a:gd name="connsiteX37" fmla="*/ 397744 w 2191256"/>
                <a:gd name="connsiteY37" fmla="*/ 1152205 h 2663626"/>
                <a:gd name="connsiteX38" fmla="*/ 402167 w 2191256"/>
                <a:gd name="connsiteY38" fmla="*/ 1154737 h 2663626"/>
                <a:gd name="connsiteX39" fmla="*/ 527354 w 2191256"/>
                <a:gd name="connsiteY39" fmla="*/ 1252600 h 2663626"/>
                <a:gd name="connsiteX40" fmla="*/ 635297 w 2191256"/>
                <a:gd name="connsiteY40" fmla="*/ 1364074 h 2663626"/>
                <a:gd name="connsiteX41" fmla="*/ 637468 w 2191256"/>
                <a:gd name="connsiteY41" fmla="*/ 1362381 h 2663626"/>
                <a:gd name="connsiteX42" fmla="*/ 638774 w 2191256"/>
                <a:gd name="connsiteY42" fmla="*/ 1363034 h 2663626"/>
                <a:gd name="connsiteX43" fmla="*/ 543428 w 2191256"/>
                <a:gd name="connsiteY43" fmla="*/ 1438069 h 2663626"/>
                <a:gd name="connsiteX44" fmla="*/ 504156 w 2191256"/>
                <a:gd name="connsiteY44" fmla="*/ 1474683 h 2663626"/>
                <a:gd name="connsiteX45" fmla="*/ 466148 w 2191256"/>
                <a:gd name="connsiteY45" fmla="*/ 1511197 h 2663626"/>
                <a:gd name="connsiteX46" fmla="*/ 413700 w 2191256"/>
                <a:gd name="connsiteY46" fmla="*/ 1572128 h 2663626"/>
                <a:gd name="connsiteX47" fmla="*/ 370730 w 2191256"/>
                <a:gd name="connsiteY47" fmla="*/ 1634672 h 2663626"/>
                <a:gd name="connsiteX48" fmla="*/ 305675 w 2191256"/>
                <a:gd name="connsiteY48" fmla="*/ 1764971 h 2663626"/>
                <a:gd name="connsiteX49" fmla="*/ 302430 w 2191256"/>
                <a:gd name="connsiteY49" fmla="*/ 1763009 h 2663626"/>
                <a:gd name="connsiteX50" fmla="*/ 316159 w 2191256"/>
                <a:gd name="connsiteY50" fmla="*/ 1725171 h 2663626"/>
                <a:gd name="connsiteX51" fmla="*/ 316131 w 2191256"/>
                <a:gd name="connsiteY51" fmla="*/ 1725227 h 2663626"/>
                <a:gd name="connsiteX52" fmla="*/ 301625 w 2191256"/>
                <a:gd name="connsiteY52" fmla="*/ 1764971 h 2663626"/>
                <a:gd name="connsiteX53" fmla="*/ 301545 w 2191256"/>
                <a:gd name="connsiteY53" fmla="*/ 1764924 h 2663626"/>
                <a:gd name="connsiteX54" fmla="*/ 298858 w 2191256"/>
                <a:gd name="connsiteY54" fmla="*/ 1776458 h 2663626"/>
                <a:gd name="connsiteX55" fmla="*/ 297794 w 2191256"/>
                <a:gd name="connsiteY55" fmla="*/ 1782253 h 2663626"/>
                <a:gd name="connsiteX56" fmla="*/ 20862 w 2191256"/>
                <a:gd name="connsiteY56" fmla="*/ 1621941 h 2663626"/>
                <a:gd name="connsiteX57" fmla="*/ 0 w 2191256"/>
                <a:gd name="connsiteY57" fmla="*/ 1613230 h 2663626"/>
                <a:gd name="connsiteX58" fmla="*/ 897 w 2191256"/>
                <a:gd name="connsiteY58" fmla="*/ 1610384 h 2663626"/>
                <a:gd name="connsiteX59" fmla="*/ 723 w 2191256"/>
                <a:gd name="connsiteY59" fmla="*/ 1610283 h 2663626"/>
                <a:gd name="connsiteX60" fmla="*/ 0 w 2191256"/>
                <a:gd name="connsiteY60" fmla="*/ 1612570 h 2663626"/>
                <a:gd name="connsiteX61" fmla="*/ 0 w 2191256"/>
                <a:gd name="connsiteY61" fmla="*/ 1611917 h 2663626"/>
                <a:gd name="connsiteX62" fmla="*/ 344 w 2191256"/>
                <a:gd name="connsiteY62" fmla="*/ 1610064 h 2663626"/>
                <a:gd name="connsiteX63" fmla="*/ 1 w 2191256"/>
                <a:gd name="connsiteY63" fmla="*/ 1609865 h 2663626"/>
                <a:gd name="connsiteX64" fmla="*/ 354 w 2191256"/>
                <a:gd name="connsiteY64" fmla="*/ 1610012 h 2663626"/>
                <a:gd name="connsiteX65" fmla="*/ 1429 w 2191256"/>
                <a:gd name="connsiteY65" fmla="*/ 1604212 h 2663626"/>
                <a:gd name="connsiteX66" fmla="*/ 44424 w 2191256"/>
                <a:gd name="connsiteY66" fmla="*/ 1500886 h 2663626"/>
                <a:gd name="connsiteX67" fmla="*/ 17558 w 2191256"/>
                <a:gd name="connsiteY67" fmla="*/ 1556973 h 2663626"/>
                <a:gd name="connsiteX68" fmla="*/ 755 w 2191256"/>
                <a:gd name="connsiteY68" fmla="*/ 1610179 h 2663626"/>
                <a:gd name="connsiteX69" fmla="*/ 938 w 2191256"/>
                <a:gd name="connsiteY69" fmla="*/ 1610255 h 2663626"/>
                <a:gd name="connsiteX70" fmla="*/ 17546 w 2191256"/>
                <a:gd name="connsiteY70" fmla="*/ 1557554 h 2663626"/>
                <a:gd name="connsiteX71" fmla="*/ 44395 w 2191256"/>
                <a:gd name="connsiteY71" fmla="*/ 1501386 h 2663626"/>
                <a:gd name="connsiteX72" fmla="*/ 61617 w 2191256"/>
                <a:gd name="connsiteY72" fmla="*/ 1473200 h 2663626"/>
                <a:gd name="connsiteX73" fmla="*/ 44506 w 2191256"/>
                <a:gd name="connsiteY73" fmla="*/ 1498204 h 2663626"/>
                <a:gd name="connsiteX74" fmla="*/ 109301 w 2191256"/>
                <a:gd name="connsiteY74" fmla="*/ 1403521 h 2663626"/>
                <a:gd name="connsiteX75" fmla="*/ 86514 w 2191256"/>
                <a:gd name="connsiteY75" fmla="*/ 1436820 h 2663626"/>
                <a:gd name="connsiteX76" fmla="*/ 109029 w 2191256"/>
                <a:gd name="connsiteY76" fmla="*/ 1406548 h 2663626"/>
                <a:gd name="connsiteX77" fmla="*/ 231523 w 2191256"/>
                <a:gd name="connsiteY77" fmla="*/ 1280806 h 2663626"/>
                <a:gd name="connsiteX78" fmla="*/ 265260 w 2191256"/>
                <a:gd name="connsiteY78" fmla="*/ 1253004 h 2663626"/>
                <a:gd name="connsiteX79" fmla="*/ 231676 w 2191256"/>
                <a:gd name="connsiteY79" fmla="*/ 1280622 h 2663626"/>
                <a:gd name="connsiteX80" fmla="*/ 109101 w 2191256"/>
                <a:gd name="connsiteY80" fmla="*/ 1406184 h 2663626"/>
                <a:gd name="connsiteX81" fmla="*/ 302305 w 2191256"/>
                <a:gd name="connsiteY81" fmla="*/ 1220566 h 2663626"/>
                <a:gd name="connsiteX82" fmla="*/ 385384 w 2191256"/>
                <a:gd name="connsiteY82" fmla="*/ 1161057 h 2663626"/>
                <a:gd name="connsiteX83" fmla="*/ 1593492 w 2191256"/>
                <a:gd name="connsiteY83" fmla="*/ 0 h 2663626"/>
                <a:gd name="connsiteX84" fmla="*/ 2191256 w 2191256"/>
                <a:gd name="connsiteY84" fmla="*/ 345479 h 2663626"/>
                <a:gd name="connsiteX85" fmla="*/ 2190602 w 2191256"/>
                <a:gd name="connsiteY85" fmla="*/ 345479 h 2663626"/>
                <a:gd name="connsiteX86" fmla="*/ 2152711 w 2191256"/>
                <a:gd name="connsiteY86" fmla="*/ 323927 h 2663626"/>
                <a:gd name="connsiteX87" fmla="*/ 1891394 w 2191256"/>
                <a:gd name="connsiteY87" fmla="*/ 173066 h 2663626"/>
                <a:gd name="connsiteX88" fmla="*/ 1094377 w 2191256"/>
                <a:gd name="connsiteY88" fmla="*/ 1782253 h 2663626"/>
                <a:gd name="connsiteX89" fmla="*/ 832406 w 2191256"/>
                <a:gd name="connsiteY89" fmla="*/ 1428937 h 2663626"/>
                <a:gd name="connsiteX90" fmla="*/ 848738 w 2191256"/>
                <a:gd name="connsiteY90" fmla="*/ 1356446 h 2663626"/>
                <a:gd name="connsiteX91" fmla="*/ 1168852 w 2191256"/>
                <a:gd name="connsiteY91" fmla="*/ 473483 h 2663626"/>
                <a:gd name="connsiteX92" fmla="*/ 1169505 w 2191256"/>
                <a:gd name="connsiteY92" fmla="*/ 472830 h 2663626"/>
                <a:gd name="connsiteX93" fmla="*/ 1170159 w 2191256"/>
                <a:gd name="connsiteY93" fmla="*/ 471523 h 2663626"/>
                <a:gd name="connsiteX94" fmla="*/ 1593492 w 2191256"/>
                <a:gd name="connsiteY94" fmla="*/ 0 h 266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2191256" h="2663626">
                  <a:moveTo>
                    <a:pt x="747416" y="2248495"/>
                  </a:moveTo>
                  <a:cubicBezTo>
                    <a:pt x="791819" y="2325516"/>
                    <a:pt x="830346" y="2406454"/>
                    <a:pt x="862996" y="2490655"/>
                  </a:cubicBezTo>
                  <a:lnTo>
                    <a:pt x="863649" y="2490655"/>
                  </a:lnTo>
                  <a:cubicBezTo>
                    <a:pt x="830346" y="2406454"/>
                    <a:pt x="791819" y="2325516"/>
                    <a:pt x="747416" y="2248495"/>
                  </a:cubicBezTo>
                  <a:close/>
                  <a:moveTo>
                    <a:pt x="362918" y="1808829"/>
                  </a:moveTo>
                  <a:cubicBezTo>
                    <a:pt x="363564" y="1808829"/>
                    <a:pt x="364210" y="1808829"/>
                    <a:pt x="364856" y="1809483"/>
                  </a:cubicBezTo>
                  <a:cubicBezTo>
                    <a:pt x="400379" y="1838245"/>
                    <a:pt x="435256" y="1868315"/>
                    <a:pt x="468842" y="1900346"/>
                  </a:cubicBezTo>
                  <a:lnTo>
                    <a:pt x="362923" y="1808834"/>
                  </a:lnTo>
                  <a:close/>
                  <a:moveTo>
                    <a:pt x="368679" y="1805949"/>
                  </a:moveTo>
                  <a:lnTo>
                    <a:pt x="369332" y="1805949"/>
                  </a:lnTo>
                  <a:lnTo>
                    <a:pt x="527211" y="1890040"/>
                  </a:lnTo>
                  <a:lnTo>
                    <a:pt x="546693" y="1899959"/>
                  </a:lnTo>
                  <a:lnTo>
                    <a:pt x="546485" y="1900306"/>
                  </a:lnTo>
                  <a:lnTo>
                    <a:pt x="548252" y="1901247"/>
                  </a:lnTo>
                  <a:cubicBezTo>
                    <a:pt x="674933" y="1979573"/>
                    <a:pt x="789860" y="2076829"/>
                    <a:pt x="891727" y="2198235"/>
                  </a:cubicBezTo>
                  <a:cubicBezTo>
                    <a:pt x="907399" y="2217164"/>
                    <a:pt x="922418" y="2236093"/>
                    <a:pt x="936131" y="2255675"/>
                  </a:cubicBezTo>
                  <a:cubicBezTo>
                    <a:pt x="1000124" y="2341182"/>
                    <a:pt x="1055629" y="2433868"/>
                    <a:pt x="1103298" y="2532429"/>
                  </a:cubicBezTo>
                  <a:cubicBezTo>
                    <a:pt x="1123540" y="2574204"/>
                    <a:pt x="1142477" y="2617936"/>
                    <a:pt x="1160108" y="2663626"/>
                  </a:cubicBezTo>
                  <a:lnTo>
                    <a:pt x="862996" y="2491308"/>
                  </a:lnTo>
                  <a:cubicBezTo>
                    <a:pt x="785289" y="2302018"/>
                    <a:pt x="696482" y="2153198"/>
                    <a:pt x="599839" y="2033097"/>
                  </a:cubicBezTo>
                  <a:cubicBezTo>
                    <a:pt x="575678" y="2003071"/>
                    <a:pt x="550864" y="1975004"/>
                    <a:pt x="526051" y="1948243"/>
                  </a:cubicBezTo>
                  <a:cubicBezTo>
                    <a:pt x="508420" y="1930619"/>
                    <a:pt x="492095" y="1912996"/>
                    <a:pt x="473811" y="1896678"/>
                  </a:cubicBezTo>
                  <a:lnTo>
                    <a:pt x="379117" y="1814957"/>
                  </a:lnTo>
                  <a:lnTo>
                    <a:pt x="365797" y="1807858"/>
                  </a:lnTo>
                  <a:lnTo>
                    <a:pt x="378220" y="1814183"/>
                  </a:lnTo>
                  <a:close/>
                  <a:moveTo>
                    <a:pt x="304112" y="1764215"/>
                  </a:moveTo>
                  <a:cubicBezTo>
                    <a:pt x="305415" y="1764869"/>
                    <a:pt x="306067" y="1765523"/>
                    <a:pt x="307370" y="1766176"/>
                  </a:cubicBezTo>
                  <a:cubicBezTo>
                    <a:pt x="304112" y="1772713"/>
                    <a:pt x="302157" y="1779250"/>
                    <a:pt x="299551" y="1785133"/>
                  </a:cubicBezTo>
                  <a:cubicBezTo>
                    <a:pt x="299551" y="1784479"/>
                    <a:pt x="300854" y="1777289"/>
                    <a:pt x="304112" y="1764215"/>
                  </a:cubicBezTo>
                  <a:close/>
                  <a:moveTo>
                    <a:pt x="403168" y="1152121"/>
                  </a:moveTo>
                  <a:lnTo>
                    <a:pt x="696380" y="1322551"/>
                  </a:lnTo>
                  <a:cubicBezTo>
                    <a:pt x="693107" y="1324510"/>
                    <a:pt x="689835" y="1326469"/>
                    <a:pt x="687217" y="1328428"/>
                  </a:cubicBezTo>
                  <a:cubicBezTo>
                    <a:pt x="670200" y="1339528"/>
                    <a:pt x="653838" y="1349976"/>
                    <a:pt x="637475" y="1361730"/>
                  </a:cubicBezTo>
                  <a:cubicBezTo>
                    <a:pt x="570717" y="1282066"/>
                    <a:pt x="492178" y="1212849"/>
                    <a:pt x="403168" y="1152121"/>
                  </a:cubicBezTo>
                  <a:close/>
                  <a:moveTo>
                    <a:pt x="397596" y="1152121"/>
                  </a:moveTo>
                  <a:lnTo>
                    <a:pt x="397743" y="1152205"/>
                  </a:lnTo>
                  <a:lnTo>
                    <a:pt x="397860" y="1152121"/>
                  </a:lnTo>
                  <a:lnTo>
                    <a:pt x="397744" y="1152205"/>
                  </a:lnTo>
                  <a:lnTo>
                    <a:pt x="402167" y="1154737"/>
                  </a:lnTo>
                  <a:cubicBezTo>
                    <a:pt x="446562" y="1185151"/>
                    <a:pt x="488346" y="1217690"/>
                    <a:pt x="527354" y="1252600"/>
                  </a:cubicBezTo>
                  <a:lnTo>
                    <a:pt x="635297" y="1364074"/>
                  </a:lnTo>
                  <a:lnTo>
                    <a:pt x="637468" y="1362381"/>
                  </a:lnTo>
                  <a:cubicBezTo>
                    <a:pt x="637468" y="1362381"/>
                    <a:pt x="638121" y="1363034"/>
                    <a:pt x="638774" y="1363034"/>
                  </a:cubicBezTo>
                  <a:cubicBezTo>
                    <a:pt x="603509" y="1388508"/>
                    <a:pt x="571836" y="1413656"/>
                    <a:pt x="543428" y="1438069"/>
                  </a:cubicBezTo>
                  <a:lnTo>
                    <a:pt x="504156" y="1474683"/>
                  </a:lnTo>
                  <a:lnTo>
                    <a:pt x="466148" y="1511197"/>
                  </a:lnTo>
                  <a:lnTo>
                    <a:pt x="413700" y="1572128"/>
                  </a:lnTo>
                  <a:lnTo>
                    <a:pt x="370730" y="1634672"/>
                  </a:lnTo>
                  <a:cubicBezTo>
                    <a:pt x="344286" y="1677342"/>
                    <a:pt x="322872" y="1720830"/>
                    <a:pt x="305675" y="1764971"/>
                  </a:cubicBezTo>
                  <a:cubicBezTo>
                    <a:pt x="304377" y="1764317"/>
                    <a:pt x="303728" y="1763663"/>
                    <a:pt x="302430" y="1763009"/>
                  </a:cubicBezTo>
                  <a:lnTo>
                    <a:pt x="316159" y="1725171"/>
                  </a:lnTo>
                  <a:lnTo>
                    <a:pt x="316131" y="1725227"/>
                  </a:lnTo>
                  <a:cubicBezTo>
                    <a:pt x="309133" y="1741588"/>
                    <a:pt x="304563" y="1754996"/>
                    <a:pt x="301625" y="1764971"/>
                  </a:cubicBezTo>
                  <a:lnTo>
                    <a:pt x="301545" y="1764924"/>
                  </a:lnTo>
                  <a:lnTo>
                    <a:pt x="298858" y="1776458"/>
                  </a:lnTo>
                  <a:cubicBezTo>
                    <a:pt x="298121" y="1779968"/>
                    <a:pt x="297794" y="1781927"/>
                    <a:pt x="297794" y="1782253"/>
                  </a:cubicBezTo>
                  <a:lnTo>
                    <a:pt x="20862" y="1621941"/>
                  </a:lnTo>
                  <a:lnTo>
                    <a:pt x="0" y="1613230"/>
                  </a:lnTo>
                  <a:lnTo>
                    <a:pt x="897" y="1610384"/>
                  </a:lnTo>
                  <a:lnTo>
                    <a:pt x="723" y="1610283"/>
                  </a:lnTo>
                  <a:lnTo>
                    <a:pt x="0" y="1612570"/>
                  </a:lnTo>
                  <a:lnTo>
                    <a:pt x="0" y="1611917"/>
                  </a:lnTo>
                  <a:lnTo>
                    <a:pt x="344" y="1610064"/>
                  </a:lnTo>
                  <a:lnTo>
                    <a:pt x="1" y="1609865"/>
                  </a:lnTo>
                  <a:lnTo>
                    <a:pt x="354" y="1610012"/>
                  </a:lnTo>
                  <a:lnTo>
                    <a:pt x="1429" y="1604212"/>
                  </a:lnTo>
                  <a:cubicBezTo>
                    <a:pt x="4737" y="1589058"/>
                    <a:pt x="15026" y="1552320"/>
                    <a:pt x="44424" y="1500886"/>
                  </a:cubicBezTo>
                  <a:cubicBezTo>
                    <a:pt x="33972" y="1519827"/>
                    <a:pt x="24989" y="1538441"/>
                    <a:pt x="17558" y="1556973"/>
                  </a:cubicBezTo>
                  <a:lnTo>
                    <a:pt x="755" y="1610179"/>
                  </a:lnTo>
                  <a:lnTo>
                    <a:pt x="938" y="1610255"/>
                  </a:lnTo>
                  <a:lnTo>
                    <a:pt x="17546" y="1557554"/>
                  </a:lnTo>
                  <a:cubicBezTo>
                    <a:pt x="24972" y="1538995"/>
                    <a:pt x="33949" y="1520354"/>
                    <a:pt x="44395" y="1501386"/>
                  </a:cubicBezTo>
                  <a:lnTo>
                    <a:pt x="61617" y="1473200"/>
                  </a:lnTo>
                  <a:lnTo>
                    <a:pt x="44506" y="1498204"/>
                  </a:lnTo>
                  <a:cubicBezTo>
                    <a:pt x="59559" y="1470779"/>
                    <a:pt x="80503" y="1438782"/>
                    <a:pt x="109301" y="1403521"/>
                  </a:cubicBezTo>
                  <a:lnTo>
                    <a:pt x="86514" y="1436820"/>
                  </a:lnTo>
                  <a:lnTo>
                    <a:pt x="109029" y="1406548"/>
                  </a:lnTo>
                  <a:cubicBezTo>
                    <a:pt x="142652" y="1365016"/>
                    <a:pt x="183456" y="1323156"/>
                    <a:pt x="231523" y="1280806"/>
                  </a:cubicBezTo>
                  <a:lnTo>
                    <a:pt x="265260" y="1253004"/>
                  </a:lnTo>
                  <a:lnTo>
                    <a:pt x="231676" y="1280622"/>
                  </a:lnTo>
                  <a:cubicBezTo>
                    <a:pt x="183577" y="1322911"/>
                    <a:pt x="142746" y="1364711"/>
                    <a:pt x="109101" y="1406184"/>
                  </a:cubicBezTo>
                  <a:cubicBezTo>
                    <a:pt x="153199" y="1350832"/>
                    <a:pt x="215303" y="1287766"/>
                    <a:pt x="302305" y="1220566"/>
                  </a:cubicBezTo>
                  <a:lnTo>
                    <a:pt x="385384" y="1161057"/>
                  </a:lnTo>
                  <a:close/>
                  <a:moveTo>
                    <a:pt x="1593492" y="0"/>
                  </a:moveTo>
                  <a:lnTo>
                    <a:pt x="2191256" y="345479"/>
                  </a:lnTo>
                  <a:lnTo>
                    <a:pt x="2190602" y="345479"/>
                  </a:lnTo>
                  <a:lnTo>
                    <a:pt x="2152711" y="323927"/>
                  </a:lnTo>
                  <a:lnTo>
                    <a:pt x="1891394" y="173066"/>
                  </a:lnTo>
                  <a:cubicBezTo>
                    <a:pt x="1299511" y="498300"/>
                    <a:pt x="1098950" y="1757436"/>
                    <a:pt x="1094377" y="1782253"/>
                  </a:cubicBezTo>
                  <a:cubicBezTo>
                    <a:pt x="1028394" y="1645760"/>
                    <a:pt x="941506" y="1527552"/>
                    <a:pt x="832406" y="1428937"/>
                  </a:cubicBezTo>
                  <a:cubicBezTo>
                    <a:pt x="836979" y="1406733"/>
                    <a:pt x="842859" y="1381916"/>
                    <a:pt x="848738" y="1356446"/>
                  </a:cubicBezTo>
                  <a:cubicBezTo>
                    <a:pt x="902962" y="1123296"/>
                    <a:pt x="1004875" y="770634"/>
                    <a:pt x="1168852" y="473483"/>
                  </a:cubicBezTo>
                  <a:lnTo>
                    <a:pt x="1169505" y="472830"/>
                  </a:lnTo>
                  <a:cubicBezTo>
                    <a:pt x="1169505" y="472830"/>
                    <a:pt x="1169505" y="472176"/>
                    <a:pt x="1170159" y="471523"/>
                  </a:cubicBezTo>
                  <a:cubicBezTo>
                    <a:pt x="1280565" y="271028"/>
                    <a:pt x="1420370" y="96003"/>
                    <a:pt x="1593492" y="0"/>
                  </a:cubicBez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grpSp>
      <p:sp>
        <p:nvSpPr>
          <p:cNvPr id="93" name="TextBox 92">
            <a:extLst>
              <a:ext uri="{FF2B5EF4-FFF2-40B4-BE49-F238E27FC236}">
                <a16:creationId xmlns:a16="http://schemas.microsoft.com/office/drawing/2014/main" id="{BF3C5B53-0038-894B-912F-C4B4A7877A7D}"/>
              </a:ext>
            </a:extLst>
          </p:cNvPr>
          <p:cNvSpPr txBox="1"/>
          <p:nvPr/>
        </p:nvSpPr>
        <p:spPr>
          <a:xfrm>
            <a:off x="5729398" y="612372"/>
            <a:ext cx="1291892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PROTECTION INFOGRAPHIC</a:t>
            </a:r>
          </a:p>
        </p:txBody>
      </p:sp>
      <p:sp>
        <p:nvSpPr>
          <p:cNvPr id="94" name="TextBox 93">
            <a:extLst>
              <a:ext uri="{FF2B5EF4-FFF2-40B4-BE49-F238E27FC236}">
                <a16:creationId xmlns:a16="http://schemas.microsoft.com/office/drawing/2014/main" id="{58DD5CDC-B9DF-DE47-B8B5-BC319D16975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95" name="TextBox 94">
            <a:extLst>
              <a:ext uri="{FF2B5EF4-FFF2-40B4-BE49-F238E27FC236}">
                <a16:creationId xmlns:a16="http://schemas.microsoft.com/office/drawing/2014/main" id="{22B26AB0-FC6D-604C-AFA0-1DC4C656C7BA}"/>
              </a:ext>
            </a:extLst>
          </p:cNvPr>
          <p:cNvSpPr txBox="1"/>
          <p:nvPr/>
        </p:nvSpPr>
        <p:spPr>
          <a:xfrm>
            <a:off x="13784744" y="601412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96" name="Subtitle 2">
            <a:extLst>
              <a:ext uri="{FF2B5EF4-FFF2-40B4-BE49-F238E27FC236}">
                <a16:creationId xmlns:a16="http://schemas.microsoft.com/office/drawing/2014/main" id="{9046F80F-66D0-2149-AE47-8E42B19D66CC}"/>
              </a:ext>
            </a:extLst>
          </p:cNvPr>
          <p:cNvSpPr txBox="1">
            <a:spLocks/>
          </p:cNvSpPr>
          <p:nvPr/>
        </p:nvSpPr>
        <p:spPr>
          <a:xfrm>
            <a:off x="13784745" y="6699620"/>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97" name="Oval 96">
            <a:extLst>
              <a:ext uri="{FF2B5EF4-FFF2-40B4-BE49-F238E27FC236}">
                <a16:creationId xmlns:a16="http://schemas.microsoft.com/office/drawing/2014/main" id="{FE69A5FB-B9B5-5848-BF8B-D884BB523177}"/>
              </a:ext>
            </a:extLst>
          </p:cNvPr>
          <p:cNvSpPr>
            <a:spLocks noChangeAspect="1"/>
          </p:cNvSpPr>
          <p:nvPr/>
        </p:nvSpPr>
        <p:spPr>
          <a:xfrm>
            <a:off x="11718971" y="6061801"/>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8" name="TextBox 97">
            <a:extLst>
              <a:ext uri="{FF2B5EF4-FFF2-40B4-BE49-F238E27FC236}">
                <a16:creationId xmlns:a16="http://schemas.microsoft.com/office/drawing/2014/main" id="{88CFC878-BAC2-324B-8AB2-C3B33C4654D8}"/>
              </a:ext>
            </a:extLst>
          </p:cNvPr>
          <p:cNvSpPr txBox="1"/>
          <p:nvPr/>
        </p:nvSpPr>
        <p:spPr>
          <a:xfrm>
            <a:off x="12182904" y="11211462"/>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99" name="Subtitle 2">
            <a:extLst>
              <a:ext uri="{FF2B5EF4-FFF2-40B4-BE49-F238E27FC236}">
                <a16:creationId xmlns:a16="http://schemas.microsoft.com/office/drawing/2014/main" id="{51050768-3571-624A-98E5-A0B416366572}"/>
              </a:ext>
            </a:extLst>
          </p:cNvPr>
          <p:cNvSpPr txBox="1">
            <a:spLocks/>
          </p:cNvSpPr>
          <p:nvPr/>
        </p:nvSpPr>
        <p:spPr>
          <a:xfrm>
            <a:off x="12182905" y="11896962"/>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100" name="Oval 99">
            <a:extLst>
              <a:ext uri="{FF2B5EF4-FFF2-40B4-BE49-F238E27FC236}">
                <a16:creationId xmlns:a16="http://schemas.microsoft.com/office/drawing/2014/main" id="{4E5D4557-D021-C640-B70F-85C7F7C2A0A3}"/>
              </a:ext>
            </a:extLst>
          </p:cNvPr>
          <p:cNvSpPr>
            <a:spLocks noChangeAspect="1"/>
          </p:cNvSpPr>
          <p:nvPr/>
        </p:nvSpPr>
        <p:spPr>
          <a:xfrm>
            <a:off x="10117131" y="1122746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1" name="TextBox 100">
            <a:extLst>
              <a:ext uri="{FF2B5EF4-FFF2-40B4-BE49-F238E27FC236}">
                <a16:creationId xmlns:a16="http://schemas.microsoft.com/office/drawing/2014/main" id="{145FEC22-F571-BF46-829A-B2921E4F6AD6}"/>
              </a:ext>
            </a:extLst>
          </p:cNvPr>
          <p:cNvSpPr txBox="1"/>
          <p:nvPr/>
        </p:nvSpPr>
        <p:spPr>
          <a:xfrm>
            <a:off x="14585665" y="3415449"/>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02" name="Subtitle 2">
            <a:extLst>
              <a:ext uri="{FF2B5EF4-FFF2-40B4-BE49-F238E27FC236}">
                <a16:creationId xmlns:a16="http://schemas.microsoft.com/office/drawing/2014/main" id="{9A98DE32-949B-9640-803E-987AB12A9AEC}"/>
              </a:ext>
            </a:extLst>
          </p:cNvPr>
          <p:cNvSpPr txBox="1">
            <a:spLocks/>
          </p:cNvSpPr>
          <p:nvPr/>
        </p:nvSpPr>
        <p:spPr>
          <a:xfrm>
            <a:off x="14585666" y="4100949"/>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103" name="Oval 102">
            <a:extLst>
              <a:ext uri="{FF2B5EF4-FFF2-40B4-BE49-F238E27FC236}">
                <a16:creationId xmlns:a16="http://schemas.microsoft.com/office/drawing/2014/main" id="{8A5A91A3-BEE8-F746-8079-4B48D7074913}"/>
              </a:ext>
            </a:extLst>
          </p:cNvPr>
          <p:cNvSpPr>
            <a:spLocks noChangeAspect="1"/>
          </p:cNvSpPr>
          <p:nvPr/>
        </p:nvSpPr>
        <p:spPr>
          <a:xfrm>
            <a:off x="12519892" y="3440828"/>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4" name="TextBox 103">
            <a:extLst>
              <a:ext uri="{FF2B5EF4-FFF2-40B4-BE49-F238E27FC236}">
                <a16:creationId xmlns:a16="http://schemas.microsoft.com/office/drawing/2014/main" id="{F57417BB-BE13-F441-A925-1AED5F6BD99D}"/>
              </a:ext>
            </a:extLst>
          </p:cNvPr>
          <p:cNvSpPr txBox="1"/>
          <p:nvPr/>
        </p:nvSpPr>
        <p:spPr>
          <a:xfrm>
            <a:off x="12983824" y="8612791"/>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105" name="Subtitle 2">
            <a:extLst>
              <a:ext uri="{FF2B5EF4-FFF2-40B4-BE49-F238E27FC236}">
                <a16:creationId xmlns:a16="http://schemas.microsoft.com/office/drawing/2014/main" id="{A3F45BBB-90DB-AA4A-A70F-9829146E1FED}"/>
              </a:ext>
            </a:extLst>
          </p:cNvPr>
          <p:cNvSpPr txBox="1">
            <a:spLocks/>
          </p:cNvSpPr>
          <p:nvPr/>
        </p:nvSpPr>
        <p:spPr>
          <a:xfrm>
            <a:off x="12983825" y="9298291"/>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106" name="Oval 105">
            <a:extLst>
              <a:ext uri="{FF2B5EF4-FFF2-40B4-BE49-F238E27FC236}">
                <a16:creationId xmlns:a16="http://schemas.microsoft.com/office/drawing/2014/main" id="{FDC970BA-F011-B84E-A5B1-86020854111D}"/>
              </a:ext>
            </a:extLst>
          </p:cNvPr>
          <p:cNvSpPr>
            <a:spLocks noChangeAspect="1"/>
          </p:cNvSpPr>
          <p:nvPr/>
        </p:nvSpPr>
        <p:spPr>
          <a:xfrm>
            <a:off x="10918051" y="8628795"/>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7" name="Freeform 630">
            <a:extLst>
              <a:ext uri="{FF2B5EF4-FFF2-40B4-BE49-F238E27FC236}">
                <a16:creationId xmlns:a16="http://schemas.microsoft.com/office/drawing/2014/main" id="{0A8560B2-FB90-804F-B795-176C0A2391FA}"/>
              </a:ext>
            </a:extLst>
          </p:cNvPr>
          <p:cNvSpPr>
            <a:spLocks noChangeAspect="1"/>
          </p:cNvSpPr>
          <p:nvPr/>
        </p:nvSpPr>
        <p:spPr bwMode="auto">
          <a:xfrm>
            <a:off x="12936357" y="3845255"/>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08" name="Freeform 631">
            <a:extLst>
              <a:ext uri="{FF2B5EF4-FFF2-40B4-BE49-F238E27FC236}">
                <a16:creationId xmlns:a16="http://schemas.microsoft.com/office/drawing/2014/main" id="{5EFBD031-FB85-104D-B736-2869FF23B76A}"/>
              </a:ext>
            </a:extLst>
          </p:cNvPr>
          <p:cNvSpPr>
            <a:spLocks noChangeAspect="1"/>
          </p:cNvSpPr>
          <p:nvPr/>
        </p:nvSpPr>
        <p:spPr bwMode="auto">
          <a:xfrm>
            <a:off x="10409927" y="11590304"/>
            <a:ext cx="987176" cy="847092"/>
          </a:xfrm>
          <a:custGeom>
            <a:avLst/>
            <a:gdLst>
              <a:gd name="T0" fmla="*/ 502583 w 212659"/>
              <a:gd name="T1" fmla="*/ 401651 h 182199"/>
              <a:gd name="T2" fmla="*/ 471075 w 212659"/>
              <a:gd name="T3" fmla="*/ 570713 h 182199"/>
              <a:gd name="T4" fmla="*/ 439567 w 212659"/>
              <a:gd name="T5" fmla="*/ 401651 h 182199"/>
              <a:gd name="T6" fmla="*/ 337348 w 212659"/>
              <a:gd name="T7" fmla="*/ 331399 h 182199"/>
              <a:gd name="T8" fmla="*/ 411627 w 212659"/>
              <a:gd name="T9" fmla="*/ 580501 h 182199"/>
              <a:gd name="T10" fmla="*/ 346933 w 212659"/>
              <a:gd name="T11" fmla="*/ 580501 h 182199"/>
              <a:gd name="T12" fmla="*/ 337348 w 212659"/>
              <a:gd name="T13" fmla="*/ 397338 h 182199"/>
              <a:gd name="T14" fmla="*/ 326566 w 212659"/>
              <a:gd name="T15" fmla="*/ 459611 h 182199"/>
              <a:gd name="T16" fmla="*/ 263068 w 212659"/>
              <a:gd name="T17" fmla="*/ 459611 h 182199"/>
              <a:gd name="T18" fmla="*/ 337348 w 212659"/>
              <a:gd name="T19" fmla="*/ 331399 h 182199"/>
              <a:gd name="T20" fmla="*/ 482096 w 212659"/>
              <a:gd name="T21" fmla="*/ 289988 h 182199"/>
              <a:gd name="T22" fmla="*/ 426097 w 212659"/>
              <a:gd name="T23" fmla="*/ 326264 h 182199"/>
              <a:gd name="T24" fmla="*/ 232534 w 212659"/>
              <a:gd name="T25" fmla="*/ 383096 h 182199"/>
              <a:gd name="T26" fmla="*/ 199665 w 212659"/>
              <a:gd name="T27" fmla="*/ 581410 h 182199"/>
              <a:gd name="T28" fmla="*/ 166796 w 212659"/>
              <a:gd name="T29" fmla="*/ 383096 h 182199"/>
              <a:gd name="T30" fmla="*/ 67170 w 212659"/>
              <a:gd name="T31" fmla="*/ 155007 h 182199"/>
              <a:gd name="T32" fmla="*/ 61109 w 212659"/>
              <a:gd name="T33" fmla="*/ 222711 h 182199"/>
              <a:gd name="T34" fmla="*/ 16253 w 212659"/>
              <a:gd name="T35" fmla="*/ 234590 h 182199"/>
              <a:gd name="T36" fmla="*/ 21101 w 212659"/>
              <a:gd name="T37" fmla="*/ 163320 h 182199"/>
              <a:gd name="T38" fmla="*/ 214428 w 212659"/>
              <a:gd name="T39" fmla="*/ 131405 h 182199"/>
              <a:gd name="T40" fmla="*/ 242648 w 212659"/>
              <a:gd name="T41" fmla="*/ 190674 h 182199"/>
              <a:gd name="T42" fmla="*/ 126083 w 212659"/>
              <a:gd name="T43" fmla="*/ 484608 h 182199"/>
              <a:gd name="T44" fmla="*/ 59826 w 212659"/>
              <a:gd name="T45" fmla="*/ 484608 h 182199"/>
              <a:gd name="T46" fmla="*/ 214428 w 212659"/>
              <a:gd name="T47" fmla="*/ 131405 h 182199"/>
              <a:gd name="T48" fmla="*/ 609499 w 212659"/>
              <a:gd name="T49" fmla="*/ 382254 h 182199"/>
              <a:gd name="T50" fmla="*/ 576522 w 212659"/>
              <a:gd name="T51" fmla="*/ 602780 h 182199"/>
              <a:gd name="T52" fmla="*/ 543549 w 212659"/>
              <a:gd name="T53" fmla="*/ 382254 h 182199"/>
              <a:gd name="T54" fmla="*/ 300506 w 212659"/>
              <a:gd name="T55" fmla="*/ 139799 h 182199"/>
              <a:gd name="T56" fmla="*/ 334464 w 212659"/>
              <a:gd name="T57" fmla="*/ 0 h 182199"/>
              <a:gd name="T58" fmla="*/ 683731 w 212659"/>
              <a:gd name="T59" fmla="*/ 415705 h 182199"/>
              <a:gd name="T60" fmla="*/ 334464 w 212659"/>
              <a:gd name="T61" fmla="*/ 65637 h 182199"/>
              <a:gd name="T62" fmla="*/ 102833 w 212659"/>
              <a:gd name="T63" fmla="*/ 119122 h 182199"/>
              <a:gd name="T64" fmla="*/ 334464 w 212659"/>
              <a:gd name="T65" fmla="*/ 0 h 1821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2659" h="182199">
                <a:moveTo>
                  <a:pt x="139821" y="109537"/>
                </a:moveTo>
                <a:cubicBezTo>
                  <a:pt x="144670" y="109537"/>
                  <a:pt x="149173" y="113872"/>
                  <a:pt x="149173" y="119290"/>
                </a:cubicBezTo>
                <a:lnTo>
                  <a:pt x="149173" y="159748"/>
                </a:lnTo>
                <a:cubicBezTo>
                  <a:pt x="149173" y="165166"/>
                  <a:pt x="144670" y="169501"/>
                  <a:pt x="139821" y="169501"/>
                </a:cubicBezTo>
                <a:cubicBezTo>
                  <a:pt x="134625" y="169501"/>
                  <a:pt x="130469" y="165166"/>
                  <a:pt x="130469" y="159748"/>
                </a:cubicBezTo>
                <a:lnTo>
                  <a:pt x="130469" y="119290"/>
                </a:lnTo>
                <a:cubicBezTo>
                  <a:pt x="130469" y="113872"/>
                  <a:pt x="134625" y="109537"/>
                  <a:pt x="139821" y="109537"/>
                </a:cubicBezTo>
                <a:close/>
                <a:moveTo>
                  <a:pt x="100129" y="98425"/>
                </a:moveTo>
                <a:cubicBezTo>
                  <a:pt x="112219" y="98425"/>
                  <a:pt x="122176" y="108579"/>
                  <a:pt x="122176" y="120910"/>
                </a:cubicBezTo>
                <a:lnTo>
                  <a:pt x="122176" y="172408"/>
                </a:lnTo>
                <a:cubicBezTo>
                  <a:pt x="122176" y="177847"/>
                  <a:pt x="117909" y="182199"/>
                  <a:pt x="112575" y="182199"/>
                </a:cubicBezTo>
                <a:cubicBezTo>
                  <a:pt x="107241" y="182199"/>
                  <a:pt x="102974" y="177847"/>
                  <a:pt x="102974" y="172408"/>
                </a:cubicBezTo>
                <a:lnTo>
                  <a:pt x="102974" y="120910"/>
                </a:lnTo>
                <a:cubicBezTo>
                  <a:pt x="102974" y="119459"/>
                  <a:pt x="101551" y="118009"/>
                  <a:pt x="100129" y="118009"/>
                </a:cubicBezTo>
                <a:cubicBezTo>
                  <a:pt x="98351" y="118009"/>
                  <a:pt x="96929" y="119459"/>
                  <a:pt x="96929" y="120910"/>
                </a:cubicBezTo>
                <a:lnTo>
                  <a:pt x="96929" y="136504"/>
                </a:lnTo>
                <a:cubicBezTo>
                  <a:pt x="96929" y="141582"/>
                  <a:pt x="93017" y="146296"/>
                  <a:pt x="87327" y="146296"/>
                </a:cubicBezTo>
                <a:cubicBezTo>
                  <a:pt x="82349" y="146296"/>
                  <a:pt x="78082" y="141582"/>
                  <a:pt x="78082" y="136504"/>
                </a:cubicBezTo>
                <a:lnTo>
                  <a:pt x="78082" y="120910"/>
                </a:lnTo>
                <a:cubicBezTo>
                  <a:pt x="78082" y="108579"/>
                  <a:pt x="88039" y="98425"/>
                  <a:pt x="100129" y="98425"/>
                </a:cubicBezTo>
                <a:close/>
                <a:moveTo>
                  <a:pt x="100455" y="63500"/>
                </a:moveTo>
                <a:cubicBezTo>
                  <a:pt x="117437" y="63500"/>
                  <a:pt x="133336" y="71760"/>
                  <a:pt x="143092" y="86126"/>
                </a:cubicBezTo>
                <a:cubicBezTo>
                  <a:pt x="145983" y="90435"/>
                  <a:pt x="144537" y="96541"/>
                  <a:pt x="140201" y="99773"/>
                </a:cubicBezTo>
                <a:cubicBezTo>
                  <a:pt x="135504" y="102646"/>
                  <a:pt x="129723" y="101209"/>
                  <a:pt x="126471" y="96900"/>
                </a:cubicBezTo>
                <a:cubicBezTo>
                  <a:pt x="121051" y="87921"/>
                  <a:pt x="110933" y="82893"/>
                  <a:pt x="100455" y="82893"/>
                </a:cubicBezTo>
                <a:cubicBezTo>
                  <a:pt x="83111" y="82893"/>
                  <a:pt x="69019" y="96541"/>
                  <a:pt x="69019" y="113779"/>
                </a:cubicBezTo>
                <a:lnTo>
                  <a:pt x="69019" y="162981"/>
                </a:lnTo>
                <a:cubicBezTo>
                  <a:pt x="69019" y="168368"/>
                  <a:pt x="64683" y="172678"/>
                  <a:pt x="59263" y="172678"/>
                </a:cubicBezTo>
                <a:cubicBezTo>
                  <a:pt x="53843" y="172678"/>
                  <a:pt x="49507" y="168368"/>
                  <a:pt x="49507" y="162981"/>
                </a:cubicBezTo>
                <a:lnTo>
                  <a:pt x="49507" y="113779"/>
                </a:lnTo>
                <a:cubicBezTo>
                  <a:pt x="49507" y="85766"/>
                  <a:pt x="72271" y="63500"/>
                  <a:pt x="100455" y="63500"/>
                </a:cubicBezTo>
                <a:close/>
                <a:moveTo>
                  <a:pt x="19937" y="46037"/>
                </a:moveTo>
                <a:cubicBezTo>
                  <a:pt x="24255" y="49212"/>
                  <a:pt x="25334" y="54856"/>
                  <a:pt x="22455" y="59090"/>
                </a:cubicBezTo>
                <a:cubicBezTo>
                  <a:pt x="20656" y="61559"/>
                  <a:pt x="19577" y="63676"/>
                  <a:pt x="18138" y="66145"/>
                </a:cubicBezTo>
                <a:cubicBezTo>
                  <a:pt x="16338" y="68967"/>
                  <a:pt x="13100" y="71084"/>
                  <a:pt x="9502" y="71084"/>
                </a:cubicBezTo>
                <a:cubicBezTo>
                  <a:pt x="8062" y="71084"/>
                  <a:pt x="6263" y="70731"/>
                  <a:pt x="4824" y="69673"/>
                </a:cubicBezTo>
                <a:cubicBezTo>
                  <a:pt x="146" y="67204"/>
                  <a:pt x="-1293" y="61206"/>
                  <a:pt x="1226" y="56620"/>
                </a:cubicBezTo>
                <a:cubicBezTo>
                  <a:pt x="2665" y="54151"/>
                  <a:pt x="4464" y="50976"/>
                  <a:pt x="6263" y="48506"/>
                </a:cubicBezTo>
                <a:cubicBezTo>
                  <a:pt x="9502" y="43920"/>
                  <a:pt x="15619" y="42862"/>
                  <a:pt x="19937" y="46037"/>
                </a:cubicBezTo>
                <a:close/>
                <a:moveTo>
                  <a:pt x="63645" y="39027"/>
                </a:moveTo>
                <a:cubicBezTo>
                  <a:pt x="68379" y="36512"/>
                  <a:pt x="74206" y="38667"/>
                  <a:pt x="76755" y="43338"/>
                </a:cubicBezTo>
                <a:cubicBezTo>
                  <a:pt x="79305" y="48367"/>
                  <a:pt x="77120" y="54115"/>
                  <a:pt x="72021" y="56630"/>
                </a:cubicBezTo>
                <a:cubicBezTo>
                  <a:pt x="50898" y="67048"/>
                  <a:pt x="37423" y="88244"/>
                  <a:pt x="37423" y="111955"/>
                </a:cubicBezTo>
                <a:lnTo>
                  <a:pt x="37423" y="143928"/>
                </a:lnTo>
                <a:cubicBezTo>
                  <a:pt x="37423" y="149317"/>
                  <a:pt x="32689" y="153628"/>
                  <a:pt x="27226" y="153628"/>
                </a:cubicBezTo>
                <a:cubicBezTo>
                  <a:pt x="22127" y="153628"/>
                  <a:pt x="17757" y="149317"/>
                  <a:pt x="17757" y="143928"/>
                </a:cubicBezTo>
                <a:lnTo>
                  <a:pt x="17757" y="111955"/>
                </a:lnTo>
                <a:cubicBezTo>
                  <a:pt x="17757" y="80700"/>
                  <a:pt x="35238" y="53037"/>
                  <a:pt x="63645" y="39027"/>
                </a:cubicBezTo>
                <a:close/>
                <a:moveTo>
                  <a:pt x="98981" y="31750"/>
                </a:moveTo>
                <a:cubicBezTo>
                  <a:pt x="143932" y="31750"/>
                  <a:pt x="180907" y="68297"/>
                  <a:pt x="180907" y="113529"/>
                </a:cubicBezTo>
                <a:lnTo>
                  <a:pt x="180907" y="169255"/>
                </a:lnTo>
                <a:cubicBezTo>
                  <a:pt x="180907" y="174683"/>
                  <a:pt x="176557" y="179025"/>
                  <a:pt x="171119" y="179025"/>
                </a:cubicBezTo>
                <a:cubicBezTo>
                  <a:pt x="165682" y="179025"/>
                  <a:pt x="161332" y="174683"/>
                  <a:pt x="161332" y="169255"/>
                </a:cubicBezTo>
                <a:lnTo>
                  <a:pt x="161332" y="113529"/>
                </a:lnTo>
                <a:cubicBezTo>
                  <a:pt x="161332" y="79153"/>
                  <a:pt x="133419" y="51290"/>
                  <a:pt x="98981" y="51290"/>
                </a:cubicBezTo>
                <a:cubicBezTo>
                  <a:pt x="93544" y="51290"/>
                  <a:pt x="89194" y="46948"/>
                  <a:pt x="89194" y="41520"/>
                </a:cubicBezTo>
                <a:cubicBezTo>
                  <a:pt x="89194" y="36092"/>
                  <a:pt x="93544" y="31750"/>
                  <a:pt x="98981" y="31750"/>
                </a:cubicBezTo>
                <a:close/>
                <a:moveTo>
                  <a:pt x="99273" y="0"/>
                </a:moveTo>
                <a:cubicBezTo>
                  <a:pt x="161546" y="0"/>
                  <a:pt x="212659" y="50902"/>
                  <a:pt x="212659" y="113717"/>
                </a:cubicBezTo>
                <a:cubicBezTo>
                  <a:pt x="212659" y="119132"/>
                  <a:pt x="208340" y="123464"/>
                  <a:pt x="202940" y="123464"/>
                </a:cubicBezTo>
                <a:cubicBezTo>
                  <a:pt x="197541" y="123464"/>
                  <a:pt x="193222" y="119132"/>
                  <a:pt x="193222" y="113717"/>
                </a:cubicBezTo>
                <a:cubicBezTo>
                  <a:pt x="193222" y="61732"/>
                  <a:pt x="151107" y="19494"/>
                  <a:pt x="99273" y="19494"/>
                </a:cubicBezTo>
                <a:cubicBezTo>
                  <a:pt x="79475" y="19494"/>
                  <a:pt x="60038" y="25631"/>
                  <a:pt x="44200" y="37184"/>
                </a:cubicBezTo>
                <a:cubicBezTo>
                  <a:pt x="39880" y="40433"/>
                  <a:pt x="33761" y="39350"/>
                  <a:pt x="30522" y="35379"/>
                </a:cubicBezTo>
                <a:cubicBezTo>
                  <a:pt x="27282" y="30685"/>
                  <a:pt x="28362" y="24548"/>
                  <a:pt x="32681" y="21660"/>
                </a:cubicBezTo>
                <a:cubicBezTo>
                  <a:pt x="52119" y="7220"/>
                  <a:pt x="75156" y="0"/>
                  <a:pt x="9927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09" name="Freeform 621">
            <a:extLst>
              <a:ext uri="{FF2B5EF4-FFF2-40B4-BE49-F238E27FC236}">
                <a16:creationId xmlns:a16="http://schemas.microsoft.com/office/drawing/2014/main" id="{D5CF2E46-D9B4-C84F-A12F-FA7FBE6EF85B}"/>
              </a:ext>
            </a:extLst>
          </p:cNvPr>
          <p:cNvSpPr>
            <a:spLocks noChangeAspect="1"/>
          </p:cNvSpPr>
          <p:nvPr/>
        </p:nvSpPr>
        <p:spPr bwMode="auto">
          <a:xfrm>
            <a:off x="11387049" y="8996011"/>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10" name="Freeform 624">
            <a:extLst>
              <a:ext uri="{FF2B5EF4-FFF2-40B4-BE49-F238E27FC236}">
                <a16:creationId xmlns:a16="http://schemas.microsoft.com/office/drawing/2014/main" id="{2C76FE69-BF37-484B-8C3D-FE8B6836CAA0}"/>
              </a:ext>
            </a:extLst>
          </p:cNvPr>
          <p:cNvSpPr>
            <a:spLocks noChangeAspect="1"/>
          </p:cNvSpPr>
          <p:nvPr/>
        </p:nvSpPr>
        <p:spPr bwMode="auto">
          <a:xfrm>
            <a:off x="12110266" y="6628926"/>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42370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D9A7C6-1152-9548-AD9C-9F8954191D60}"/>
              </a:ext>
            </a:extLst>
          </p:cNvPr>
          <p:cNvSpPr txBox="1"/>
          <p:nvPr/>
        </p:nvSpPr>
        <p:spPr>
          <a:xfrm>
            <a:off x="6170226" y="612372"/>
            <a:ext cx="1203727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DIGITAL LIBRARY INFOGRAPHIC</a:t>
            </a:r>
          </a:p>
        </p:txBody>
      </p:sp>
      <p:sp>
        <p:nvSpPr>
          <p:cNvPr id="3" name="TextBox 2">
            <a:extLst>
              <a:ext uri="{FF2B5EF4-FFF2-40B4-BE49-F238E27FC236}">
                <a16:creationId xmlns:a16="http://schemas.microsoft.com/office/drawing/2014/main" id="{C0FDD455-B486-854E-AE84-621A01F9853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4" name="Group 3">
            <a:extLst>
              <a:ext uri="{FF2B5EF4-FFF2-40B4-BE49-F238E27FC236}">
                <a16:creationId xmlns:a16="http://schemas.microsoft.com/office/drawing/2014/main" id="{76805C88-F84D-E142-8F93-43B21AE3BE15}"/>
              </a:ext>
            </a:extLst>
          </p:cNvPr>
          <p:cNvGrpSpPr/>
          <p:nvPr/>
        </p:nvGrpSpPr>
        <p:grpSpPr>
          <a:xfrm>
            <a:off x="1539483" y="2999665"/>
            <a:ext cx="12030244" cy="10342505"/>
            <a:chOff x="8225532" y="1664817"/>
            <a:chExt cx="11066120" cy="9513639"/>
          </a:xfrm>
        </p:grpSpPr>
        <p:sp>
          <p:nvSpPr>
            <p:cNvPr id="5" name="Freeform 1">
              <a:extLst>
                <a:ext uri="{FF2B5EF4-FFF2-40B4-BE49-F238E27FC236}">
                  <a16:creationId xmlns:a16="http://schemas.microsoft.com/office/drawing/2014/main" id="{89A0ADF7-B8DB-DA41-BFD1-D183043DC84C}"/>
                </a:ext>
              </a:extLst>
            </p:cNvPr>
            <p:cNvSpPr>
              <a:spLocks noChangeArrowheads="1"/>
            </p:cNvSpPr>
            <p:nvPr/>
          </p:nvSpPr>
          <p:spPr bwMode="auto">
            <a:xfrm>
              <a:off x="12001607" y="7295808"/>
              <a:ext cx="2439617" cy="1486236"/>
            </a:xfrm>
            <a:custGeom>
              <a:avLst/>
              <a:gdLst>
                <a:gd name="T0" fmla="*/ 0 w 3736"/>
                <a:gd name="T1" fmla="*/ 0 h 2275"/>
                <a:gd name="T2" fmla="*/ 1 w 3736"/>
                <a:gd name="T3" fmla="*/ 111 h 2275"/>
                <a:gd name="T4" fmla="*/ 3735 w 3736"/>
                <a:gd name="T5" fmla="*/ 2274 h 2275"/>
                <a:gd name="T6" fmla="*/ 3734 w 3736"/>
                <a:gd name="T7" fmla="*/ 2163 h 2275"/>
                <a:gd name="T8" fmla="*/ 0 w 3736"/>
                <a:gd name="T9" fmla="*/ 0 h 2275"/>
              </a:gdLst>
              <a:ahLst/>
              <a:cxnLst>
                <a:cxn ang="0">
                  <a:pos x="T0" y="T1"/>
                </a:cxn>
                <a:cxn ang="0">
                  <a:pos x="T2" y="T3"/>
                </a:cxn>
                <a:cxn ang="0">
                  <a:pos x="T4" y="T5"/>
                </a:cxn>
                <a:cxn ang="0">
                  <a:pos x="T6" y="T7"/>
                </a:cxn>
                <a:cxn ang="0">
                  <a:pos x="T8" y="T9"/>
                </a:cxn>
              </a:cxnLst>
              <a:rect l="0" t="0" r="r" b="b"/>
              <a:pathLst>
                <a:path w="3736" h="2275">
                  <a:moveTo>
                    <a:pt x="0" y="0"/>
                  </a:moveTo>
                  <a:lnTo>
                    <a:pt x="1" y="111"/>
                  </a:lnTo>
                  <a:lnTo>
                    <a:pt x="3735" y="2274"/>
                  </a:lnTo>
                  <a:lnTo>
                    <a:pt x="3734" y="2163"/>
                  </a:lnTo>
                  <a:lnTo>
                    <a:pt x="0" y="0"/>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2">
              <a:extLst>
                <a:ext uri="{FF2B5EF4-FFF2-40B4-BE49-F238E27FC236}">
                  <a16:creationId xmlns:a16="http://schemas.microsoft.com/office/drawing/2014/main" id="{60F05E4C-9DDE-3D46-8901-1D1638C66FF4}"/>
                </a:ext>
              </a:extLst>
            </p:cNvPr>
            <p:cNvSpPr>
              <a:spLocks noChangeArrowheads="1"/>
            </p:cNvSpPr>
            <p:nvPr/>
          </p:nvSpPr>
          <p:spPr bwMode="auto">
            <a:xfrm>
              <a:off x="14438342" y="7750897"/>
              <a:ext cx="1661935" cy="1031148"/>
            </a:xfrm>
            <a:custGeom>
              <a:avLst/>
              <a:gdLst>
                <a:gd name="T0" fmla="*/ 0 w 2543"/>
                <a:gd name="T1" fmla="*/ 1467 h 1579"/>
                <a:gd name="T2" fmla="*/ 1 w 2543"/>
                <a:gd name="T3" fmla="*/ 1578 h 1579"/>
                <a:gd name="T4" fmla="*/ 2542 w 2543"/>
                <a:gd name="T5" fmla="*/ 110 h 1579"/>
                <a:gd name="T6" fmla="*/ 2542 w 2543"/>
                <a:gd name="T7" fmla="*/ 0 h 1579"/>
                <a:gd name="T8" fmla="*/ 0 w 2543"/>
                <a:gd name="T9" fmla="*/ 1467 h 1579"/>
              </a:gdLst>
              <a:ahLst/>
              <a:cxnLst>
                <a:cxn ang="0">
                  <a:pos x="T0" y="T1"/>
                </a:cxn>
                <a:cxn ang="0">
                  <a:pos x="T2" y="T3"/>
                </a:cxn>
                <a:cxn ang="0">
                  <a:pos x="T4" y="T5"/>
                </a:cxn>
                <a:cxn ang="0">
                  <a:pos x="T6" y="T7"/>
                </a:cxn>
                <a:cxn ang="0">
                  <a:pos x="T8" y="T9"/>
                </a:cxn>
              </a:cxnLst>
              <a:rect l="0" t="0" r="r" b="b"/>
              <a:pathLst>
                <a:path w="2543" h="1579">
                  <a:moveTo>
                    <a:pt x="0" y="1467"/>
                  </a:moveTo>
                  <a:lnTo>
                    <a:pt x="1" y="1578"/>
                  </a:lnTo>
                  <a:lnTo>
                    <a:pt x="2542" y="110"/>
                  </a:lnTo>
                  <a:lnTo>
                    <a:pt x="2542" y="0"/>
                  </a:lnTo>
                  <a:lnTo>
                    <a:pt x="0" y="1467"/>
                  </a:lnTo>
                </a:path>
              </a:pathLst>
            </a:custGeom>
            <a:solidFill>
              <a:srgbClr val="B2B2B2"/>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 name="Freeform 3">
              <a:extLst>
                <a:ext uri="{FF2B5EF4-FFF2-40B4-BE49-F238E27FC236}">
                  <a16:creationId xmlns:a16="http://schemas.microsoft.com/office/drawing/2014/main" id="{27E33ED5-B226-DE4F-8FCE-2F5E4FBD6D39}"/>
                </a:ext>
              </a:extLst>
            </p:cNvPr>
            <p:cNvSpPr>
              <a:spLocks noChangeArrowheads="1"/>
            </p:cNvSpPr>
            <p:nvPr/>
          </p:nvSpPr>
          <p:spPr bwMode="auto">
            <a:xfrm>
              <a:off x="9824098" y="9504999"/>
              <a:ext cx="2713245" cy="1673457"/>
            </a:xfrm>
            <a:custGeom>
              <a:avLst/>
              <a:gdLst>
                <a:gd name="T0" fmla="*/ 867 w 4152"/>
                <a:gd name="T1" fmla="*/ 889 h 2563"/>
                <a:gd name="T2" fmla="*/ 867 w 4152"/>
                <a:gd name="T3" fmla="*/ 889 h 2563"/>
                <a:gd name="T4" fmla="*/ 486 w 4152"/>
                <a:gd name="T5" fmla="*/ 1807 h 2563"/>
                <a:gd name="T6" fmla="*/ 486 w 4152"/>
                <a:gd name="T7" fmla="*/ 1807 h 2563"/>
                <a:gd name="T8" fmla="*/ 3287 w 4152"/>
                <a:gd name="T9" fmla="*/ 458 h 2563"/>
                <a:gd name="T10" fmla="*/ 3287 w 4152"/>
                <a:gd name="T11" fmla="*/ 458 h 2563"/>
                <a:gd name="T12" fmla="*/ 1241 w 4152"/>
                <a:gd name="T13" fmla="*/ 792 h 2563"/>
                <a:gd name="T14" fmla="*/ 1241 w 4152"/>
                <a:gd name="T15" fmla="*/ 792 h 2563"/>
                <a:gd name="T16" fmla="*/ 867 w 4152"/>
                <a:gd name="T17" fmla="*/ 889 h 2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52" h="2563">
                  <a:moveTo>
                    <a:pt x="867" y="889"/>
                  </a:moveTo>
                  <a:lnTo>
                    <a:pt x="867" y="889"/>
                  </a:lnTo>
                  <a:cubicBezTo>
                    <a:pt x="479" y="1080"/>
                    <a:pt x="0" y="1369"/>
                    <a:pt x="486" y="1807"/>
                  </a:cubicBezTo>
                  <a:lnTo>
                    <a:pt x="486" y="1807"/>
                  </a:lnTo>
                  <a:cubicBezTo>
                    <a:pt x="1322" y="2562"/>
                    <a:pt x="4151" y="1328"/>
                    <a:pt x="3287" y="458"/>
                  </a:cubicBezTo>
                  <a:lnTo>
                    <a:pt x="3287" y="458"/>
                  </a:lnTo>
                  <a:cubicBezTo>
                    <a:pt x="2831" y="0"/>
                    <a:pt x="1656" y="261"/>
                    <a:pt x="1241" y="792"/>
                  </a:cubicBezTo>
                  <a:lnTo>
                    <a:pt x="1241" y="792"/>
                  </a:lnTo>
                  <a:cubicBezTo>
                    <a:pt x="1204" y="838"/>
                    <a:pt x="890" y="877"/>
                    <a:pt x="867" y="889"/>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4">
              <a:extLst>
                <a:ext uri="{FF2B5EF4-FFF2-40B4-BE49-F238E27FC236}">
                  <a16:creationId xmlns:a16="http://schemas.microsoft.com/office/drawing/2014/main" id="{78AEF51F-ECA8-544F-9F64-491C93083257}"/>
                </a:ext>
              </a:extLst>
            </p:cNvPr>
            <p:cNvSpPr>
              <a:spLocks noChangeArrowheads="1"/>
            </p:cNvSpPr>
            <p:nvPr/>
          </p:nvSpPr>
          <p:spPr bwMode="auto">
            <a:xfrm>
              <a:off x="16428633" y="8211745"/>
              <a:ext cx="2860139" cy="1742582"/>
            </a:xfrm>
            <a:custGeom>
              <a:avLst/>
              <a:gdLst>
                <a:gd name="T0" fmla="*/ 4377 w 4378"/>
                <a:gd name="T1" fmla="*/ 0 h 2667"/>
                <a:gd name="T2" fmla="*/ 4376 w 4378"/>
                <a:gd name="T3" fmla="*/ 130 h 2667"/>
                <a:gd name="T4" fmla="*/ 0 w 4378"/>
                <a:gd name="T5" fmla="*/ 2666 h 2667"/>
                <a:gd name="T6" fmla="*/ 0 w 4378"/>
                <a:gd name="T7" fmla="*/ 2535 h 2667"/>
                <a:gd name="T8" fmla="*/ 4377 w 4378"/>
                <a:gd name="T9" fmla="*/ 0 h 2667"/>
              </a:gdLst>
              <a:ahLst/>
              <a:cxnLst>
                <a:cxn ang="0">
                  <a:pos x="T0" y="T1"/>
                </a:cxn>
                <a:cxn ang="0">
                  <a:pos x="T2" y="T3"/>
                </a:cxn>
                <a:cxn ang="0">
                  <a:pos x="T4" y="T5"/>
                </a:cxn>
                <a:cxn ang="0">
                  <a:pos x="T6" y="T7"/>
                </a:cxn>
                <a:cxn ang="0">
                  <a:pos x="T8" y="T9"/>
                </a:cxn>
              </a:cxnLst>
              <a:rect l="0" t="0" r="r" b="b"/>
              <a:pathLst>
                <a:path w="4378" h="2667">
                  <a:moveTo>
                    <a:pt x="4377" y="0"/>
                  </a:moveTo>
                  <a:lnTo>
                    <a:pt x="4376" y="130"/>
                  </a:lnTo>
                  <a:lnTo>
                    <a:pt x="0" y="2666"/>
                  </a:lnTo>
                  <a:lnTo>
                    <a:pt x="0" y="2535"/>
                  </a:lnTo>
                  <a:lnTo>
                    <a:pt x="4377" y="0"/>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5">
              <a:extLst>
                <a:ext uri="{FF2B5EF4-FFF2-40B4-BE49-F238E27FC236}">
                  <a16:creationId xmlns:a16="http://schemas.microsoft.com/office/drawing/2014/main" id="{904FC6EF-4AF1-6A47-971D-793489312759}"/>
                </a:ext>
              </a:extLst>
            </p:cNvPr>
            <p:cNvSpPr>
              <a:spLocks noChangeArrowheads="1"/>
            </p:cNvSpPr>
            <p:nvPr/>
          </p:nvSpPr>
          <p:spPr bwMode="auto">
            <a:xfrm>
              <a:off x="14481548" y="8744599"/>
              <a:ext cx="1947084" cy="1209727"/>
            </a:xfrm>
            <a:custGeom>
              <a:avLst/>
              <a:gdLst>
                <a:gd name="T0" fmla="*/ 2980 w 2981"/>
                <a:gd name="T1" fmla="*/ 1719 h 1851"/>
                <a:gd name="T2" fmla="*/ 2980 w 2981"/>
                <a:gd name="T3" fmla="*/ 1850 h 1851"/>
                <a:gd name="T4" fmla="*/ 0 w 2981"/>
                <a:gd name="T5" fmla="*/ 129 h 1851"/>
                <a:gd name="T6" fmla="*/ 1 w 2981"/>
                <a:gd name="T7" fmla="*/ 0 h 1851"/>
                <a:gd name="T8" fmla="*/ 2980 w 2981"/>
                <a:gd name="T9" fmla="*/ 1719 h 1851"/>
              </a:gdLst>
              <a:ahLst/>
              <a:cxnLst>
                <a:cxn ang="0">
                  <a:pos x="T0" y="T1"/>
                </a:cxn>
                <a:cxn ang="0">
                  <a:pos x="T2" y="T3"/>
                </a:cxn>
                <a:cxn ang="0">
                  <a:pos x="T4" y="T5"/>
                </a:cxn>
                <a:cxn ang="0">
                  <a:pos x="T6" y="T7"/>
                </a:cxn>
                <a:cxn ang="0">
                  <a:pos x="T8" y="T9"/>
                </a:cxn>
              </a:cxnLst>
              <a:rect l="0" t="0" r="r" b="b"/>
              <a:pathLst>
                <a:path w="2981" h="1851">
                  <a:moveTo>
                    <a:pt x="2980" y="1719"/>
                  </a:moveTo>
                  <a:lnTo>
                    <a:pt x="2980" y="1850"/>
                  </a:lnTo>
                  <a:lnTo>
                    <a:pt x="0" y="129"/>
                  </a:lnTo>
                  <a:lnTo>
                    <a:pt x="1" y="0"/>
                  </a:lnTo>
                  <a:lnTo>
                    <a:pt x="2980" y="1719"/>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0" name="Freeform 6">
              <a:extLst>
                <a:ext uri="{FF2B5EF4-FFF2-40B4-BE49-F238E27FC236}">
                  <a16:creationId xmlns:a16="http://schemas.microsoft.com/office/drawing/2014/main" id="{1DDDC417-6EF5-1144-AA9E-C50EDE7F7B65}"/>
                </a:ext>
              </a:extLst>
            </p:cNvPr>
            <p:cNvSpPr>
              <a:spLocks noChangeArrowheads="1"/>
            </p:cNvSpPr>
            <p:nvPr/>
          </p:nvSpPr>
          <p:spPr bwMode="auto">
            <a:xfrm>
              <a:off x="12736085" y="5821093"/>
              <a:ext cx="28803" cy="112331"/>
            </a:xfrm>
            <a:custGeom>
              <a:avLst/>
              <a:gdLst>
                <a:gd name="T0" fmla="*/ 32 w 44"/>
                <a:gd name="T1" fmla="*/ 169 h 170"/>
                <a:gd name="T2" fmla="*/ 14 w 44"/>
                <a:gd name="T3" fmla="*/ 165 h 170"/>
                <a:gd name="T4" fmla="*/ 0 w 44"/>
                <a:gd name="T5" fmla="*/ 2 h 170"/>
                <a:gd name="T6" fmla="*/ 43 w 44"/>
                <a:gd name="T7" fmla="*/ 0 h 170"/>
                <a:gd name="T8" fmla="*/ 32 w 44"/>
                <a:gd name="T9" fmla="*/ 169 h 170"/>
              </a:gdLst>
              <a:ahLst/>
              <a:cxnLst>
                <a:cxn ang="0">
                  <a:pos x="T0" y="T1"/>
                </a:cxn>
                <a:cxn ang="0">
                  <a:pos x="T2" y="T3"/>
                </a:cxn>
                <a:cxn ang="0">
                  <a:pos x="T4" y="T5"/>
                </a:cxn>
                <a:cxn ang="0">
                  <a:pos x="T6" y="T7"/>
                </a:cxn>
                <a:cxn ang="0">
                  <a:pos x="T8" y="T9"/>
                </a:cxn>
              </a:cxnLst>
              <a:rect l="0" t="0" r="r" b="b"/>
              <a:pathLst>
                <a:path w="44" h="170">
                  <a:moveTo>
                    <a:pt x="32" y="169"/>
                  </a:moveTo>
                  <a:lnTo>
                    <a:pt x="14" y="165"/>
                  </a:lnTo>
                  <a:lnTo>
                    <a:pt x="0" y="2"/>
                  </a:lnTo>
                  <a:lnTo>
                    <a:pt x="43" y="0"/>
                  </a:lnTo>
                  <a:lnTo>
                    <a:pt x="32" y="169"/>
                  </a:lnTo>
                </a:path>
              </a:pathLst>
            </a:custGeom>
            <a:solidFill>
              <a:srgbClr val="8A141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 name="Freeform 7">
              <a:extLst>
                <a:ext uri="{FF2B5EF4-FFF2-40B4-BE49-F238E27FC236}">
                  <a16:creationId xmlns:a16="http://schemas.microsoft.com/office/drawing/2014/main" id="{42ED8C5F-9543-694C-98CC-E4459364218E}"/>
                </a:ext>
              </a:extLst>
            </p:cNvPr>
            <p:cNvSpPr>
              <a:spLocks noChangeArrowheads="1"/>
            </p:cNvSpPr>
            <p:nvPr/>
          </p:nvSpPr>
          <p:spPr bwMode="auto">
            <a:xfrm>
              <a:off x="12001607" y="7232441"/>
              <a:ext cx="2439617" cy="1486236"/>
            </a:xfrm>
            <a:custGeom>
              <a:avLst/>
              <a:gdLst>
                <a:gd name="T0" fmla="*/ 0 w 3735"/>
                <a:gd name="T1" fmla="*/ 0 h 2275"/>
                <a:gd name="T2" fmla="*/ 0 w 3735"/>
                <a:gd name="T3" fmla="*/ 111 h 2275"/>
                <a:gd name="T4" fmla="*/ 3734 w 3735"/>
                <a:gd name="T5" fmla="*/ 2274 h 2275"/>
                <a:gd name="T6" fmla="*/ 3733 w 3735"/>
                <a:gd name="T7" fmla="*/ 2163 h 2275"/>
                <a:gd name="T8" fmla="*/ 0 w 3735"/>
                <a:gd name="T9" fmla="*/ 0 h 2275"/>
              </a:gdLst>
              <a:ahLst/>
              <a:cxnLst>
                <a:cxn ang="0">
                  <a:pos x="T0" y="T1"/>
                </a:cxn>
                <a:cxn ang="0">
                  <a:pos x="T2" y="T3"/>
                </a:cxn>
                <a:cxn ang="0">
                  <a:pos x="T4" y="T5"/>
                </a:cxn>
                <a:cxn ang="0">
                  <a:pos x="T6" y="T7"/>
                </a:cxn>
                <a:cxn ang="0">
                  <a:pos x="T8" y="T9"/>
                </a:cxn>
              </a:cxnLst>
              <a:rect l="0" t="0" r="r" b="b"/>
              <a:pathLst>
                <a:path w="3735" h="2275">
                  <a:moveTo>
                    <a:pt x="0" y="0"/>
                  </a:moveTo>
                  <a:lnTo>
                    <a:pt x="0" y="111"/>
                  </a:lnTo>
                  <a:lnTo>
                    <a:pt x="3734" y="2274"/>
                  </a:lnTo>
                  <a:lnTo>
                    <a:pt x="3733" y="2163"/>
                  </a:lnTo>
                  <a:lnTo>
                    <a:pt x="0"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2" name="Freeform 8">
              <a:extLst>
                <a:ext uri="{FF2B5EF4-FFF2-40B4-BE49-F238E27FC236}">
                  <a16:creationId xmlns:a16="http://schemas.microsoft.com/office/drawing/2014/main" id="{FD9E55A3-C898-B840-9A78-C3EB9CDFDCF3}"/>
                </a:ext>
              </a:extLst>
            </p:cNvPr>
            <p:cNvSpPr>
              <a:spLocks noChangeArrowheads="1"/>
            </p:cNvSpPr>
            <p:nvPr/>
          </p:nvSpPr>
          <p:spPr bwMode="auto">
            <a:xfrm>
              <a:off x="14438342" y="7687530"/>
              <a:ext cx="1661935" cy="1031148"/>
            </a:xfrm>
            <a:custGeom>
              <a:avLst/>
              <a:gdLst>
                <a:gd name="T0" fmla="*/ 0 w 2544"/>
                <a:gd name="T1" fmla="*/ 1467 h 1579"/>
                <a:gd name="T2" fmla="*/ 1 w 2544"/>
                <a:gd name="T3" fmla="*/ 1578 h 1579"/>
                <a:gd name="T4" fmla="*/ 2543 w 2544"/>
                <a:gd name="T5" fmla="*/ 110 h 1579"/>
                <a:gd name="T6" fmla="*/ 2542 w 2544"/>
                <a:gd name="T7" fmla="*/ 0 h 1579"/>
                <a:gd name="T8" fmla="*/ 0 w 2544"/>
                <a:gd name="T9" fmla="*/ 1467 h 1579"/>
              </a:gdLst>
              <a:ahLst/>
              <a:cxnLst>
                <a:cxn ang="0">
                  <a:pos x="T0" y="T1"/>
                </a:cxn>
                <a:cxn ang="0">
                  <a:pos x="T2" y="T3"/>
                </a:cxn>
                <a:cxn ang="0">
                  <a:pos x="T4" y="T5"/>
                </a:cxn>
                <a:cxn ang="0">
                  <a:pos x="T6" y="T7"/>
                </a:cxn>
                <a:cxn ang="0">
                  <a:pos x="T8" y="T9"/>
                </a:cxn>
              </a:cxnLst>
              <a:rect l="0" t="0" r="r" b="b"/>
              <a:pathLst>
                <a:path w="2544" h="1579">
                  <a:moveTo>
                    <a:pt x="0" y="1467"/>
                  </a:moveTo>
                  <a:lnTo>
                    <a:pt x="1" y="1578"/>
                  </a:lnTo>
                  <a:lnTo>
                    <a:pt x="2543" y="110"/>
                  </a:lnTo>
                  <a:lnTo>
                    <a:pt x="2542" y="0"/>
                  </a:lnTo>
                  <a:lnTo>
                    <a:pt x="0" y="1467"/>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3" name="Freeform 9">
              <a:extLst>
                <a:ext uri="{FF2B5EF4-FFF2-40B4-BE49-F238E27FC236}">
                  <a16:creationId xmlns:a16="http://schemas.microsoft.com/office/drawing/2014/main" id="{D1F2DBA6-D23D-2F40-A2BF-689A34D808D7}"/>
                </a:ext>
              </a:extLst>
            </p:cNvPr>
            <p:cNvSpPr>
              <a:spLocks noChangeArrowheads="1"/>
            </p:cNvSpPr>
            <p:nvPr/>
          </p:nvSpPr>
          <p:spPr bwMode="auto">
            <a:xfrm>
              <a:off x="12001607" y="6045757"/>
              <a:ext cx="4098671" cy="2598033"/>
            </a:xfrm>
            <a:custGeom>
              <a:avLst/>
              <a:gdLst>
                <a:gd name="T0" fmla="*/ 0 w 6276"/>
                <a:gd name="T1" fmla="*/ 1814 h 3978"/>
                <a:gd name="T2" fmla="*/ 3733 w 6276"/>
                <a:gd name="T3" fmla="*/ 3977 h 3978"/>
                <a:gd name="T4" fmla="*/ 6275 w 6276"/>
                <a:gd name="T5" fmla="*/ 2510 h 3978"/>
                <a:gd name="T6" fmla="*/ 2541 w 6276"/>
                <a:gd name="T7" fmla="*/ 0 h 3978"/>
                <a:gd name="T8" fmla="*/ 0 w 6276"/>
                <a:gd name="T9" fmla="*/ 1814 h 3978"/>
              </a:gdLst>
              <a:ahLst/>
              <a:cxnLst>
                <a:cxn ang="0">
                  <a:pos x="T0" y="T1"/>
                </a:cxn>
                <a:cxn ang="0">
                  <a:pos x="T2" y="T3"/>
                </a:cxn>
                <a:cxn ang="0">
                  <a:pos x="T4" y="T5"/>
                </a:cxn>
                <a:cxn ang="0">
                  <a:pos x="T6" y="T7"/>
                </a:cxn>
                <a:cxn ang="0">
                  <a:pos x="T8" y="T9"/>
                </a:cxn>
              </a:cxnLst>
              <a:rect l="0" t="0" r="r" b="b"/>
              <a:pathLst>
                <a:path w="6276" h="3978">
                  <a:moveTo>
                    <a:pt x="0" y="1814"/>
                  </a:moveTo>
                  <a:lnTo>
                    <a:pt x="3733" y="3977"/>
                  </a:lnTo>
                  <a:lnTo>
                    <a:pt x="6275" y="2510"/>
                  </a:lnTo>
                  <a:lnTo>
                    <a:pt x="2541" y="0"/>
                  </a:lnTo>
                  <a:lnTo>
                    <a:pt x="0" y="1814"/>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4" name="Freeform 10">
              <a:extLst>
                <a:ext uri="{FF2B5EF4-FFF2-40B4-BE49-F238E27FC236}">
                  <a16:creationId xmlns:a16="http://schemas.microsoft.com/office/drawing/2014/main" id="{A286289E-C2F8-4542-A808-B70E07C81CDD}"/>
                </a:ext>
              </a:extLst>
            </p:cNvPr>
            <p:cNvSpPr>
              <a:spLocks noChangeArrowheads="1"/>
            </p:cNvSpPr>
            <p:nvPr/>
          </p:nvSpPr>
          <p:spPr bwMode="auto">
            <a:xfrm>
              <a:off x="16068594" y="6359710"/>
              <a:ext cx="167058" cy="688393"/>
            </a:xfrm>
            <a:custGeom>
              <a:avLst/>
              <a:gdLst>
                <a:gd name="T0" fmla="*/ 0 w 255"/>
                <a:gd name="T1" fmla="*/ 121 h 1056"/>
                <a:gd name="T2" fmla="*/ 254 w 255"/>
                <a:gd name="T3" fmla="*/ 0 h 1056"/>
                <a:gd name="T4" fmla="*/ 254 w 255"/>
                <a:gd name="T5" fmla="*/ 872 h 1056"/>
                <a:gd name="T6" fmla="*/ 0 w 255"/>
                <a:gd name="T7" fmla="*/ 1055 h 1056"/>
                <a:gd name="T8" fmla="*/ 0 w 255"/>
                <a:gd name="T9" fmla="*/ 121 h 1056"/>
              </a:gdLst>
              <a:ahLst/>
              <a:cxnLst>
                <a:cxn ang="0">
                  <a:pos x="T0" y="T1"/>
                </a:cxn>
                <a:cxn ang="0">
                  <a:pos x="T2" y="T3"/>
                </a:cxn>
                <a:cxn ang="0">
                  <a:pos x="T4" y="T5"/>
                </a:cxn>
                <a:cxn ang="0">
                  <a:pos x="T6" y="T7"/>
                </a:cxn>
                <a:cxn ang="0">
                  <a:pos x="T8" y="T9"/>
                </a:cxn>
              </a:cxnLst>
              <a:rect l="0" t="0" r="r" b="b"/>
              <a:pathLst>
                <a:path w="255" h="1056">
                  <a:moveTo>
                    <a:pt x="0" y="121"/>
                  </a:moveTo>
                  <a:lnTo>
                    <a:pt x="254" y="0"/>
                  </a:lnTo>
                  <a:lnTo>
                    <a:pt x="254" y="872"/>
                  </a:lnTo>
                  <a:lnTo>
                    <a:pt x="0" y="1055"/>
                  </a:lnTo>
                  <a:lnTo>
                    <a:pt x="0" y="121"/>
                  </a:lnTo>
                </a:path>
              </a:pathLst>
            </a:custGeom>
            <a:solidFill>
              <a:srgbClr val="76160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5" name="Freeform 11">
              <a:extLst>
                <a:ext uri="{FF2B5EF4-FFF2-40B4-BE49-F238E27FC236}">
                  <a16:creationId xmlns:a16="http://schemas.microsoft.com/office/drawing/2014/main" id="{AEE5182A-3A0B-4C42-9EC0-7BE6E5AA012A}"/>
                </a:ext>
              </a:extLst>
            </p:cNvPr>
            <p:cNvSpPr>
              <a:spLocks noChangeArrowheads="1"/>
            </p:cNvSpPr>
            <p:nvPr/>
          </p:nvSpPr>
          <p:spPr bwMode="auto">
            <a:xfrm>
              <a:off x="12148502" y="6745670"/>
              <a:ext cx="2292721" cy="1840514"/>
            </a:xfrm>
            <a:custGeom>
              <a:avLst/>
              <a:gdLst>
                <a:gd name="T0" fmla="*/ 0 w 3510"/>
                <a:gd name="T1" fmla="*/ 0 h 2816"/>
                <a:gd name="T2" fmla="*/ 1 w 3510"/>
                <a:gd name="T3" fmla="*/ 783 h 2816"/>
                <a:gd name="T4" fmla="*/ 3509 w 3510"/>
                <a:gd name="T5" fmla="*/ 2815 h 2816"/>
                <a:gd name="T6" fmla="*/ 3507 w 3510"/>
                <a:gd name="T7" fmla="*/ 2031 h 2816"/>
                <a:gd name="T8" fmla="*/ 0 w 3510"/>
                <a:gd name="T9" fmla="*/ 0 h 2816"/>
              </a:gdLst>
              <a:ahLst/>
              <a:cxnLst>
                <a:cxn ang="0">
                  <a:pos x="T0" y="T1"/>
                </a:cxn>
                <a:cxn ang="0">
                  <a:pos x="T2" y="T3"/>
                </a:cxn>
                <a:cxn ang="0">
                  <a:pos x="T4" y="T5"/>
                </a:cxn>
                <a:cxn ang="0">
                  <a:pos x="T6" y="T7"/>
                </a:cxn>
                <a:cxn ang="0">
                  <a:pos x="T8" y="T9"/>
                </a:cxn>
              </a:cxnLst>
              <a:rect l="0" t="0" r="r" b="b"/>
              <a:pathLst>
                <a:path w="3510" h="2816">
                  <a:moveTo>
                    <a:pt x="0" y="0"/>
                  </a:moveTo>
                  <a:lnTo>
                    <a:pt x="1" y="783"/>
                  </a:lnTo>
                  <a:lnTo>
                    <a:pt x="3509" y="2815"/>
                  </a:lnTo>
                  <a:lnTo>
                    <a:pt x="3507" y="2031"/>
                  </a:lnTo>
                  <a:lnTo>
                    <a:pt x="0" y="0"/>
                  </a:lnTo>
                </a:path>
              </a:pathLst>
            </a:custGeom>
            <a:solidFill>
              <a:srgbClr val="F0F1F1"/>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6" name="Freeform 12">
              <a:extLst>
                <a:ext uri="{FF2B5EF4-FFF2-40B4-BE49-F238E27FC236}">
                  <a16:creationId xmlns:a16="http://schemas.microsoft.com/office/drawing/2014/main" id="{44C027D7-7BF0-4B43-A9BF-A29303B9B7EA}"/>
                </a:ext>
              </a:extLst>
            </p:cNvPr>
            <p:cNvSpPr>
              <a:spLocks noChangeArrowheads="1"/>
            </p:cNvSpPr>
            <p:nvPr/>
          </p:nvSpPr>
          <p:spPr bwMode="auto">
            <a:xfrm>
              <a:off x="14438343" y="7189236"/>
              <a:ext cx="1529441" cy="1394066"/>
            </a:xfrm>
            <a:custGeom>
              <a:avLst/>
              <a:gdLst>
                <a:gd name="T0" fmla="*/ 2342 w 2343"/>
                <a:gd name="T1" fmla="*/ 0 h 2135"/>
                <a:gd name="T2" fmla="*/ 2342 w 2343"/>
                <a:gd name="T3" fmla="*/ 784 h 2135"/>
                <a:gd name="T4" fmla="*/ 2 w 2343"/>
                <a:gd name="T5" fmla="*/ 2134 h 2135"/>
                <a:gd name="T6" fmla="*/ 0 w 2343"/>
                <a:gd name="T7" fmla="*/ 1350 h 2135"/>
                <a:gd name="T8" fmla="*/ 2342 w 2343"/>
                <a:gd name="T9" fmla="*/ 0 h 2135"/>
              </a:gdLst>
              <a:ahLst/>
              <a:cxnLst>
                <a:cxn ang="0">
                  <a:pos x="T0" y="T1"/>
                </a:cxn>
                <a:cxn ang="0">
                  <a:pos x="T2" y="T3"/>
                </a:cxn>
                <a:cxn ang="0">
                  <a:pos x="T4" y="T5"/>
                </a:cxn>
                <a:cxn ang="0">
                  <a:pos x="T6" y="T7"/>
                </a:cxn>
                <a:cxn ang="0">
                  <a:pos x="T8" y="T9"/>
                </a:cxn>
              </a:cxnLst>
              <a:rect l="0" t="0" r="r" b="b"/>
              <a:pathLst>
                <a:path w="2343" h="2135">
                  <a:moveTo>
                    <a:pt x="2342" y="0"/>
                  </a:moveTo>
                  <a:lnTo>
                    <a:pt x="2342" y="784"/>
                  </a:lnTo>
                  <a:lnTo>
                    <a:pt x="2" y="2134"/>
                  </a:lnTo>
                  <a:lnTo>
                    <a:pt x="0" y="1350"/>
                  </a:lnTo>
                  <a:lnTo>
                    <a:pt x="2342" y="0"/>
                  </a:lnTo>
                </a:path>
              </a:pathLst>
            </a:custGeom>
            <a:solidFill>
              <a:srgbClr val="AFAEA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7" name="Freeform 13">
              <a:extLst>
                <a:ext uri="{FF2B5EF4-FFF2-40B4-BE49-F238E27FC236}">
                  <a16:creationId xmlns:a16="http://schemas.microsoft.com/office/drawing/2014/main" id="{3740C83D-94A1-C14F-BBFC-123B2FC1B833}"/>
                </a:ext>
              </a:extLst>
            </p:cNvPr>
            <p:cNvSpPr>
              <a:spLocks noChangeArrowheads="1"/>
            </p:cNvSpPr>
            <p:nvPr/>
          </p:nvSpPr>
          <p:spPr bwMode="auto">
            <a:xfrm>
              <a:off x="12148503" y="5855657"/>
              <a:ext cx="3738633" cy="2214952"/>
            </a:xfrm>
            <a:custGeom>
              <a:avLst/>
              <a:gdLst>
                <a:gd name="T0" fmla="*/ 2358 w 5722"/>
                <a:gd name="T1" fmla="*/ 0 h 3393"/>
                <a:gd name="T2" fmla="*/ 5721 w 5722"/>
                <a:gd name="T3" fmla="*/ 1946 h 3393"/>
                <a:gd name="T4" fmla="*/ 5721 w 5722"/>
                <a:gd name="T5" fmla="*/ 2114 h 3393"/>
                <a:gd name="T6" fmla="*/ 3507 w 5722"/>
                <a:gd name="T7" fmla="*/ 3392 h 3393"/>
                <a:gd name="T8" fmla="*/ 0 w 5722"/>
                <a:gd name="T9" fmla="*/ 1361 h 3393"/>
                <a:gd name="T10" fmla="*/ 2358 w 5722"/>
                <a:gd name="T11" fmla="*/ 0 h 3393"/>
              </a:gdLst>
              <a:ahLst/>
              <a:cxnLst>
                <a:cxn ang="0">
                  <a:pos x="T0" y="T1"/>
                </a:cxn>
                <a:cxn ang="0">
                  <a:pos x="T2" y="T3"/>
                </a:cxn>
                <a:cxn ang="0">
                  <a:pos x="T4" y="T5"/>
                </a:cxn>
                <a:cxn ang="0">
                  <a:pos x="T6" y="T7"/>
                </a:cxn>
                <a:cxn ang="0">
                  <a:pos x="T8" y="T9"/>
                </a:cxn>
                <a:cxn ang="0">
                  <a:pos x="T10" y="T11"/>
                </a:cxn>
              </a:cxnLst>
              <a:rect l="0" t="0" r="r" b="b"/>
              <a:pathLst>
                <a:path w="5722" h="3393">
                  <a:moveTo>
                    <a:pt x="2358" y="0"/>
                  </a:moveTo>
                  <a:lnTo>
                    <a:pt x="5721" y="1946"/>
                  </a:lnTo>
                  <a:lnTo>
                    <a:pt x="5721" y="2114"/>
                  </a:lnTo>
                  <a:lnTo>
                    <a:pt x="3507" y="3392"/>
                  </a:lnTo>
                  <a:lnTo>
                    <a:pt x="0" y="1361"/>
                  </a:lnTo>
                  <a:lnTo>
                    <a:pt x="2358" y="0"/>
                  </a:lnTo>
                </a:path>
              </a:pathLst>
            </a:custGeom>
            <a:solidFill>
              <a:srgbClr val="E5E4E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8" name="Freeform 17">
              <a:extLst>
                <a:ext uri="{FF2B5EF4-FFF2-40B4-BE49-F238E27FC236}">
                  <a16:creationId xmlns:a16="http://schemas.microsoft.com/office/drawing/2014/main" id="{A3F304C3-EB05-9F4A-A00D-2AD9DB23E2D8}"/>
                </a:ext>
              </a:extLst>
            </p:cNvPr>
            <p:cNvSpPr>
              <a:spLocks noChangeArrowheads="1"/>
            </p:cNvSpPr>
            <p:nvPr/>
          </p:nvSpPr>
          <p:spPr bwMode="auto">
            <a:xfrm>
              <a:off x="12001607" y="6587253"/>
              <a:ext cx="4098017" cy="1485585"/>
            </a:xfrm>
            <a:custGeom>
              <a:avLst/>
              <a:gdLst>
                <a:gd name="connsiteX0" fmla="*/ 0 w 4098017"/>
                <a:gd name="connsiteY0" fmla="*/ 0 h 1485585"/>
                <a:gd name="connsiteX1" fmla="*/ 2437590 w 4098017"/>
                <a:gd name="connsiteY1" fmla="*/ 1412650 h 1485585"/>
                <a:gd name="connsiteX2" fmla="*/ 4097363 w 4098017"/>
                <a:gd name="connsiteY2" fmla="*/ 455089 h 1485585"/>
                <a:gd name="connsiteX3" fmla="*/ 4098017 w 4098017"/>
                <a:gd name="connsiteY3" fmla="*/ 527531 h 1485585"/>
                <a:gd name="connsiteX4" fmla="*/ 2438956 w 4098017"/>
                <a:gd name="connsiteY4" fmla="*/ 1484680 h 1485585"/>
                <a:gd name="connsiteX5" fmla="*/ 2438964 w 4098017"/>
                <a:gd name="connsiteY5" fmla="*/ 1485583 h 1485585"/>
                <a:gd name="connsiteX6" fmla="*/ 2438179 w 4098017"/>
                <a:gd name="connsiteY6" fmla="*/ 1485128 h 1485585"/>
                <a:gd name="connsiteX7" fmla="*/ 2437388 w 4098017"/>
                <a:gd name="connsiteY7" fmla="*/ 1485585 h 1485585"/>
                <a:gd name="connsiteX8" fmla="*/ 2437380 w 4098017"/>
                <a:gd name="connsiteY8" fmla="*/ 1484665 h 1485585"/>
                <a:gd name="connsiteX9" fmla="*/ 0 w 4098017"/>
                <a:gd name="connsiteY9" fmla="*/ 72515 h 1485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98017" h="1485585">
                  <a:moveTo>
                    <a:pt x="0" y="0"/>
                  </a:moveTo>
                  <a:lnTo>
                    <a:pt x="2437590" y="1412650"/>
                  </a:lnTo>
                  <a:lnTo>
                    <a:pt x="4097363" y="455089"/>
                  </a:lnTo>
                  <a:lnTo>
                    <a:pt x="4098017" y="527531"/>
                  </a:lnTo>
                  <a:lnTo>
                    <a:pt x="2438956" y="1484680"/>
                  </a:lnTo>
                  <a:lnTo>
                    <a:pt x="2438964" y="1485583"/>
                  </a:lnTo>
                  <a:lnTo>
                    <a:pt x="2438179" y="1485128"/>
                  </a:lnTo>
                  <a:lnTo>
                    <a:pt x="2437388" y="1485585"/>
                  </a:lnTo>
                  <a:lnTo>
                    <a:pt x="2437380" y="1484665"/>
                  </a:lnTo>
                  <a:lnTo>
                    <a:pt x="0" y="72515"/>
                  </a:lnTo>
                  <a:close/>
                </a:path>
              </a:pathLst>
            </a:custGeom>
            <a:solidFill>
              <a:schemeClr val="accent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9" name="Freeform 16">
              <a:extLst>
                <a:ext uri="{FF2B5EF4-FFF2-40B4-BE49-F238E27FC236}">
                  <a16:creationId xmlns:a16="http://schemas.microsoft.com/office/drawing/2014/main" id="{7015C9B2-49B6-0F49-A38B-81F79FAB5A38}"/>
                </a:ext>
              </a:extLst>
            </p:cNvPr>
            <p:cNvSpPr>
              <a:spLocks noChangeArrowheads="1"/>
            </p:cNvSpPr>
            <p:nvPr/>
          </p:nvSpPr>
          <p:spPr bwMode="auto">
            <a:xfrm>
              <a:off x="12001607" y="5630993"/>
              <a:ext cx="4098671" cy="2370488"/>
            </a:xfrm>
            <a:custGeom>
              <a:avLst/>
              <a:gdLst>
                <a:gd name="T0" fmla="*/ 0 w 6276"/>
                <a:gd name="T1" fmla="*/ 1467 h 3631"/>
                <a:gd name="T2" fmla="*/ 3733 w 6276"/>
                <a:gd name="T3" fmla="*/ 3630 h 3631"/>
                <a:gd name="T4" fmla="*/ 6275 w 6276"/>
                <a:gd name="T5" fmla="*/ 2162 h 3631"/>
                <a:gd name="T6" fmla="*/ 2541 w 6276"/>
                <a:gd name="T7" fmla="*/ 0 h 3631"/>
                <a:gd name="T8" fmla="*/ 0 w 6276"/>
                <a:gd name="T9" fmla="*/ 1467 h 3631"/>
              </a:gdLst>
              <a:ahLst/>
              <a:cxnLst>
                <a:cxn ang="0">
                  <a:pos x="T0" y="T1"/>
                </a:cxn>
                <a:cxn ang="0">
                  <a:pos x="T2" y="T3"/>
                </a:cxn>
                <a:cxn ang="0">
                  <a:pos x="T4" y="T5"/>
                </a:cxn>
                <a:cxn ang="0">
                  <a:pos x="T6" y="T7"/>
                </a:cxn>
                <a:cxn ang="0">
                  <a:pos x="T8" y="T9"/>
                </a:cxn>
              </a:cxnLst>
              <a:rect l="0" t="0" r="r" b="b"/>
              <a:pathLst>
                <a:path w="6276" h="3631">
                  <a:moveTo>
                    <a:pt x="0" y="1467"/>
                  </a:moveTo>
                  <a:lnTo>
                    <a:pt x="3733" y="3630"/>
                  </a:lnTo>
                  <a:lnTo>
                    <a:pt x="6275" y="2162"/>
                  </a:lnTo>
                  <a:lnTo>
                    <a:pt x="2541" y="0"/>
                  </a:lnTo>
                  <a:lnTo>
                    <a:pt x="0" y="1467"/>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0" name="Freeform 17">
              <a:extLst>
                <a:ext uri="{FF2B5EF4-FFF2-40B4-BE49-F238E27FC236}">
                  <a16:creationId xmlns:a16="http://schemas.microsoft.com/office/drawing/2014/main" id="{1E75EF55-AEB5-B34E-8788-6E58206C6285}"/>
                </a:ext>
              </a:extLst>
            </p:cNvPr>
            <p:cNvSpPr>
              <a:spLocks noChangeArrowheads="1"/>
            </p:cNvSpPr>
            <p:nvPr/>
          </p:nvSpPr>
          <p:spPr bwMode="auto">
            <a:xfrm>
              <a:off x="16178046" y="6333787"/>
              <a:ext cx="77769" cy="699913"/>
            </a:xfrm>
            <a:custGeom>
              <a:avLst/>
              <a:gdLst>
                <a:gd name="T0" fmla="*/ 0 w 118"/>
                <a:gd name="T1" fmla="*/ 1070 h 1071"/>
                <a:gd name="T2" fmla="*/ 117 w 118"/>
                <a:gd name="T3" fmla="*/ 1009 h 1071"/>
                <a:gd name="T4" fmla="*/ 117 w 118"/>
                <a:gd name="T5" fmla="*/ 0 h 1071"/>
                <a:gd name="T6" fmla="*/ 0 w 118"/>
                <a:gd name="T7" fmla="*/ 72 h 1071"/>
                <a:gd name="T8" fmla="*/ 0 w 118"/>
                <a:gd name="T9" fmla="*/ 1070 h 1071"/>
              </a:gdLst>
              <a:ahLst/>
              <a:cxnLst>
                <a:cxn ang="0">
                  <a:pos x="T0" y="T1"/>
                </a:cxn>
                <a:cxn ang="0">
                  <a:pos x="T2" y="T3"/>
                </a:cxn>
                <a:cxn ang="0">
                  <a:pos x="T4" y="T5"/>
                </a:cxn>
                <a:cxn ang="0">
                  <a:pos x="T6" y="T7"/>
                </a:cxn>
                <a:cxn ang="0">
                  <a:pos x="T8" y="T9"/>
                </a:cxn>
              </a:cxnLst>
              <a:rect l="0" t="0" r="r" b="b"/>
              <a:pathLst>
                <a:path w="118" h="1071">
                  <a:moveTo>
                    <a:pt x="0" y="1070"/>
                  </a:moveTo>
                  <a:lnTo>
                    <a:pt x="117" y="1009"/>
                  </a:lnTo>
                  <a:lnTo>
                    <a:pt x="117" y="0"/>
                  </a:lnTo>
                  <a:lnTo>
                    <a:pt x="0" y="72"/>
                  </a:lnTo>
                  <a:lnTo>
                    <a:pt x="0" y="1070"/>
                  </a:lnTo>
                </a:path>
              </a:pathLst>
            </a:custGeom>
            <a:solidFill>
              <a:srgbClr val="A31F1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1" name="Freeform 18">
              <a:extLst>
                <a:ext uri="{FF2B5EF4-FFF2-40B4-BE49-F238E27FC236}">
                  <a16:creationId xmlns:a16="http://schemas.microsoft.com/office/drawing/2014/main" id="{E125A480-9A9F-F344-BDC2-8EAA3A4AADD6}"/>
                </a:ext>
              </a:extLst>
            </p:cNvPr>
            <p:cNvSpPr>
              <a:spLocks noChangeArrowheads="1"/>
            </p:cNvSpPr>
            <p:nvPr/>
          </p:nvSpPr>
          <p:spPr bwMode="auto">
            <a:xfrm>
              <a:off x="12450934" y="6506606"/>
              <a:ext cx="1877957" cy="1143479"/>
            </a:xfrm>
            <a:custGeom>
              <a:avLst/>
              <a:gdLst>
                <a:gd name="T0" fmla="*/ 0 w 2877"/>
                <a:gd name="T1" fmla="*/ 0 h 1752"/>
                <a:gd name="T2" fmla="*/ 1 w 2877"/>
                <a:gd name="T3" fmla="*/ 85 h 1752"/>
                <a:gd name="T4" fmla="*/ 2876 w 2877"/>
                <a:gd name="T5" fmla="*/ 1751 h 1752"/>
                <a:gd name="T6" fmla="*/ 2875 w 2877"/>
                <a:gd name="T7" fmla="*/ 1665 h 1752"/>
                <a:gd name="T8" fmla="*/ 0 w 2877"/>
                <a:gd name="T9" fmla="*/ 0 h 1752"/>
              </a:gdLst>
              <a:ahLst/>
              <a:cxnLst>
                <a:cxn ang="0">
                  <a:pos x="T0" y="T1"/>
                </a:cxn>
                <a:cxn ang="0">
                  <a:pos x="T2" y="T3"/>
                </a:cxn>
                <a:cxn ang="0">
                  <a:pos x="T4" y="T5"/>
                </a:cxn>
                <a:cxn ang="0">
                  <a:pos x="T6" y="T7"/>
                </a:cxn>
                <a:cxn ang="0">
                  <a:pos x="T8" y="T9"/>
                </a:cxn>
              </a:cxnLst>
              <a:rect l="0" t="0" r="r" b="b"/>
              <a:pathLst>
                <a:path w="2877" h="1752">
                  <a:moveTo>
                    <a:pt x="0" y="0"/>
                  </a:moveTo>
                  <a:lnTo>
                    <a:pt x="1" y="85"/>
                  </a:lnTo>
                  <a:lnTo>
                    <a:pt x="2876" y="1751"/>
                  </a:lnTo>
                  <a:lnTo>
                    <a:pt x="2875" y="1665"/>
                  </a:lnTo>
                  <a:lnTo>
                    <a:pt x="0"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2" name="Freeform 19">
              <a:extLst>
                <a:ext uri="{FF2B5EF4-FFF2-40B4-BE49-F238E27FC236}">
                  <a16:creationId xmlns:a16="http://schemas.microsoft.com/office/drawing/2014/main" id="{DBCA2BA4-E06E-0044-A1D3-578FF53B2E79}"/>
                </a:ext>
              </a:extLst>
            </p:cNvPr>
            <p:cNvSpPr>
              <a:spLocks noChangeArrowheads="1"/>
            </p:cNvSpPr>
            <p:nvPr/>
          </p:nvSpPr>
          <p:spPr bwMode="auto">
            <a:xfrm>
              <a:off x="14326011" y="6855121"/>
              <a:ext cx="1278854" cy="794963"/>
            </a:xfrm>
            <a:custGeom>
              <a:avLst/>
              <a:gdLst>
                <a:gd name="T0" fmla="*/ 0 w 1959"/>
                <a:gd name="T1" fmla="*/ 1130 h 1217"/>
                <a:gd name="T2" fmla="*/ 1 w 1959"/>
                <a:gd name="T3" fmla="*/ 1216 h 1217"/>
                <a:gd name="T4" fmla="*/ 1958 w 1959"/>
                <a:gd name="T5" fmla="*/ 85 h 1217"/>
                <a:gd name="T6" fmla="*/ 1958 w 1959"/>
                <a:gd name="T7" fmla="*/ 0 h 1217"/>
                <a:gd name="T8" fmla="*/ 0 w 1959"/>
                <a:gd name="T9" fmla="*/ 1130 h 1217"/>
              </a:gdLst>
              <a:ahLst/>
              <a:cxnLst>
                <a:cxn ang="0">
                  <a:pos x="T0" y="T1"/>
                </a:cxn>
                <a:cxn ang="0">
                  <a:pos x="T2" y="T3"/>
                </a:cxn>
                <a:cxn ang="0">
                  <a:pos x="T4" y="T5"/>
                </a:cxn>
                <a:cxn ang="0">
                  <a:pos x="T6" y="T7"/>
                </a:cxn>
                <a:cxn ang="0">
                  <a:pos x="T8" y="T9"/>
                </a:cxn>
              </a:cxnLst>
              <a:rect l="0" t="0" r="r" b="b"/>
              <a:pathLst>
                <a:path w="1959" h="1217">
                  <a:moveTo>
                    <a:pt x="0" y="1130"/>
                  </a:moveTo>
                  <a:lnTo>
                    <a:pt x="1" y="1216"/>
                  </a:lnTo>
                  <a:lnTo>
                    <a:pt x="1958" y="85"/>
                  </a:lnTo>
                  <a:lnTo>
                    <a:pt x="1958" y="0"/>
                  </a:lnTo>
                  <a:lnTo>
                    <a:pt x="0" y="113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3" name="Freeform 22">
              <a:extLst>
                <a:ext uri="{FF2B5EF4-FFF2-40B4-BE49-F238E27FC236}">
                  <a16:creationId xmlns:a16="http://schemas.microsoft.com/office/drawing/2014/main" id="{3C64B96F-BDDD-184D-93C3-B62781ECD466}"/>
                </a:ext>
              </a:extLst>
            </p:cNvPr>
            <p:cNvSpPr>
              <a:spLocks noChangeArrowheads="1"/>
            </p:cNvSpPr>
            <p:nvPr/>
          </p:nvSpPr>
          <p:spPr bwMode="auto">
            <a:xfrm>
              <a:off x="12450934" y="5769249"/>
              <a:ext cx="3156158" cy="1825459"/>
            </a:xfrm>
            <a:custGeom>
              <a:avLst/>
              <a:gdLst>
                <a:gd name="connsiteX0" fmla="*/ 1278006 w 3156158"/>
                <a:gd name="connsiteY0" fmla="*/ 0 h 1825459"/>
                <a:gd name="connsiteX1" fmla="*/ 3009916 w 3156158"/>
                <a:gd name="connsiteY1" fmla="*/ 1002765 h 1825459"/>
                <a:gd name="connsiteX2" fmla="*/ 3009916 w 3156158"/>
                <a:gd name="connsiteY2" fmla="*/ 868086 h 1825459"/>
                <a:gd name="connsiteX3" fmla="*/ 3136002 w 3156158"/>
                <a:gd name="connsiteY3" fmla="*/ 806484 h 1825459"/>
                <a:gd name="connsiteX4" fmla="*/ 3136002 w 3156158"/>
                <a:gd name="connsiteY4" fmla="*/ 1071239 h 1825459"/>
                <a:gd name="connsiteX5" fmla="*/ 3132536 w 3156158"/>
                <a:gd name="connsiteY5" fmla="*/ 1073761 h 1825459"/>
                <a:gd name="connsiteX6" fmla="*/ 3156158 w 3156158"/>
                <a:gd name="connsiteY6" fmla="*/ 1087438 h 1825459"/>
                <a:gd name="connsiteX7" fmla="*/ 1877499 w 3156158"/>
                <a:gd name="connsiteY7" fmla="*/ 1825459 h 1825459"/>
                <a:gd name="connsiteX8" fmla="*/ 0 w 3156158"/>
                <a:gd name="connsiteY8" fmla="*/ 738021 h 18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6158" h="1825459">
                  <a:moveTo>
                    <a:pt x="1278006" y="0"/>
                  </a:moveTo>
                  <a:lnTo>
                    <a:pt x="3009916" y="1002765"/>
                  </a:lnTo>
                  <a:lnTo>
                    <a:pt x="3009916" y="868086"/>
                  </a:lnTo>
                  <a:lnTo>
                    <a:pt x="3136002" y="806484"/>
                  </a:lnTo>
                  <a:lnTo>
                    <a:pt x="3136002" y="1071239"/>
                  </a:lnTo>
                  <a:lnTo>
                    <a:pt x="3132536" y="1073761"/>
                  </a:lnTo>
                  <a:lnTo>
                    <a:pt x="3156158" y="1087438"/>
                  </a:lnTo>
                  <a:lnTo>
                    <a:pt x="1877499" y="1825459"/>
                  </a:lnTo>
                  <a:lnTo>
                    <a:pt x="0" y="738021"/>
                  </a:ln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4" name="Freeform 22">
              <a:extLst>
                <a:ext uri="{FF2B5EF4-FFF2-40B4-BE49-F238E27FC236}">
                  <a16:creationId xmlns:a16="http://schemas.microsoft.com/office/drawing/2014/main" id="{A1E4D7D7-0041-4A47-B231-1E3F24389CFF}"/>
                </a:ext>
              </a:extLst>
            </p:cNvPr>
            <p:cNvSpPr>
              <a:spLocks noChangeArrowheads="1"/>
            </p:cNvSpPr>
            <p:nvPr/>
          </p:nvSpPr>
          <p:spPr bwMode="auto">
            <a:xfrm>
              <a:off x="12563267" y="6304984"/>
              <a:ext cx="1765624" cy="1241409"/>
            </a:xfrm>
            <a:custGeom>
              <a:avLst/>
              <a:gdLst>
                <a:gd name="T0" fmla="*/ 0 w 2703"/>
                <a:gd name="T1" fmla="*/ 0 h 1902"/>
                <a:gd name="T2" fmla="*/ 0 w 2703"/>
                <a:gd name="T3" fmla="*/ 336 h 1902"/>
                <a:gd name="T4" fmla="*/ 2702 w 2703"/>
                <a:gd name="T5" fmla="*/ 1901 h 1902"/>
                <a:gd name="T6" fmla="*/ 2700 w 2703"/>
                <a:gd name="T7" fmla="*/ 1565 h 1902"/>
                <a:gd name="T8" fmla="*/ 0 w 2703"/>
                <a:gd name="T9" fmla="*/ 0 h 1902"/>
              </a:gdLst>
              <a:ahLst/>
              <a:cxnLst>
                <a:cxn ang="0">
                  <a:pos x="T0" y="T1"/>
                </a:cxn>
                <a:cxn ang="0">
                  <a:pos x="T2" y="T3"/>
                </a:cxn>
                <a:cxn ang="0">
                  <a:pos x="T4" y="T5"/>
                </a:cxn>
                <a:cxn ang="0">
                  <a:pos x="T6" y="T7"/>
                </a:cxn>
                <a:cxn ang="0">
                  <a:pos x="T8" y="T9"/>
                </a:cxn>
              </a:cxnLst>
              <a:rect l="0" t="0" r="r" b="b"/>
              <a:pathLst>
                <a:path w="2703" h="1902">
                  <a:moveTo>
                    <a:pt x="0" y="0"/>
                  </a:moveTo>
                  <a:lnTo>
                    <a:pt x="0" y="336"/>
                  </a:lnTo>
                  <a:lnTo>
                    <a:pt x="2702" y="1901"/>
                  </a:lnTo>
                  <a:lnTo>
                    <a:pt x="2700" y="1565"/>
                  </a:lnTo>
                  <a:lnTo>
                    <a:pt x="0" y="0"/>
                  </a:lnTo>
                </a:path>
              </a:pathLst>
            </a:custGeom>
            <a:solidFill>
              <a:srgbClr val="F0F1F1"/>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5" name="Freeform 23">
              <a:extLst>
                <a:ext uri="{FF2B5EF4-FFF2-40B4-BE49-F238E27FC236}">
                  <a16:creationId xmlns:a16="http://schemas.microsoft.com/office/drawing/2014/main" id="{934686E6-77C9-7847-9D37-502C791090FF}"/>
                </a:ext>
              </a:extLst>
            </p:cNvPr>
            <p:cNvSpPr>
              <a:spLocks noChangeArrowheads="1"/>
            </p:cNvSpPr>
            <p:nvPr/>
          </p:nvSpPr>
          <p:spPr bwMode="auto">
            <a:xfrm>
              <a:off x="14326012" y="6647739"/>
              <a:ext cx="1178043" cy="898654"/>
            </a:xfrm>
            <a:custGeom>
              <a:avLst/>
              <a:gdLst>
                <a:gd name="T0" fmla="*/ 1803 w 1804"/>
                <a:gd name="T1" fmla="*/ 0 h 1378"/>
                <a:gd name="T2" fmla="*/ 1803 w 1804"/>
                <a:gd name="T3" fmla="*/ 336 h 1378"/>
                <a:gd name="T4" fmla="*/ 2 w 1804"/>
                <a:gd name="T5" fmla="*/ 1377 h 1378"/>
                <a:gd name="T6" fmla="*/ 0 w 1804"/>
                <a:gd name="T7" fmla="*/ 1041 h 1378"/>
                <a:gd name="T8" fmla="*/ 1803 w 1804"/>
                <a:gd name="T9" fmla="*/ 0 h 1378"/>
              </a:gdLst>
              <a:ahLst/>
              <a:cxnLst>
                <a:cxn ang="0">
                  <a:pos x="T0" y="T1"/>
                </a:cxn>
                <a:cxn ang="0">
                  <a:pos x="T2" y="T3"/>
                </a:cxn>
                <a:cxn ang="0">
                  <a:pos x="T4" y="T5"/>
                </a:cxn>
                <a:cxn ang="0">
                  <a:pos x="T6" y="T7"/>
                </a:cxn>
                <a:cxn ang="0">
                  <a:pos x="T8" y="T9"/>
                </a:cxn>
              </a:cxnLst>
              <a:rect l="0" t="0" r="r" b="b"/>
              <a:pathLst>
                <a:path w="1804" h="1378">
                  <a:moveTo>
                    <a:pt x="1803" y="0"/>
                  </a:moveTo>
                  <a:lnTo>
                    <a:pt x="1803" y="336"/>
                  </a:lnTo>
                  <a:lnTo>
                    <a:pt x="2" y="1377"/>
                  </a:lnTo>
                  <a:lnTo>
                    <a:pt x="0" y="1041"/>
                  </a:lnTo>
                  <a:lnTo>
                    <a:pt x="1803" y="0"/>
                  </a:lnTo>
                </a:path>
              </a:pathLst>
            </a:custGeom>
            <a:solidFill>
              <a:srgbClr val="AFAEA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6" name="Freeform 24">
              <a:extLst>
                <a:ext uri="{FF2B5EF4-FFF2-40B4-BE49-F238E27FC236}">
                  <a16:creationId xmlns:a16="http://schemas.microsoft.com/office/drawing/2014/main" id="{E759C0E5-7255-6F49-934E-4B7B158AB993}"/>
                </a:ext>
              </a:extLst>
            </p:cNvPr>
            <p:cNvSpPr>
              <a:spLocks noChangeArrowheads="1"/>
            </p:cNvSpPr>
            <p:nvPr/>
          </p:nvSpPr>
          <p:spPr bwMode="auto">
            <a:xfrm>
              <a:off x="12563266" y="5622351"/>
              <a:ext cx="2877421" cy="1708020"/>
            </a:xfrm>
            <a:custGeom>
              <a:avLst/>
              <a:gdLst>
                <a:gd name="T0" fmla="*/ 1816 w 4406"/>
                <a:gd name="T1" fmla="*/ 0 h 2614"/>
                <a:gd name="T2" fmla="*/ 4405 w 4406"/>
                <a:gd name="T3" fmla="*/ 1498 h 2614"/>
                <a:gd name="T4" fmla="*/ 4405 w 4406"/>
                <a:gd name="T5" fmla="*/ 1628 h 2614"/>
                <a:gd name="T6" fmla="*/ 2700 w 4406"/>
                <a:gd name="T7" fmla="*/ 2613 h 2614"/>
                <a:gd name="T8" fmla="*/ 0 w 4406"/>
                <a:gd name="T9" fmla="*/ 1048 h 2614"/>
                <a:gd name="T10" fmla="*/ 1816 w 4406"/>
                <a:gd name="T11" fmla="*/ 0 h 2614"/>
              </a:gdLst>
              <a:ahLst/>
              <a:cxnLst>
                <a:cxn ang="0">
                  <a:pos x="T0" y="T1"/>
                </a:cxn>
                <a:cxn ang="0">
                  <a:pos x="T2" y="T3"/>
                </a:cxn>
                <a:cxn ang="0">
                  <a:pos x="T4" y="T5"/>
                </a:cxn>
                <a:cxn ang="0">
                  <a:pos x="T6" y="T7"/>
                </a:cxn>
                <a:cxn ang="0">
                  <a:pos x="T8" y="T9"/>
                </a:cxn>
                <a:cxn ang="0">
                  <a:pos x="T10" y="T11"/>
                </a:cxn>
              </a:cxnLst>
              <a:rect l="0" t="0" r="r" b="b"/>
              <a:pathLst>
                <a:path w="4406" h="2614">
                  <a:moveTo>
                    <a:pt x="1816" y="0"/>
                  </a:moveTo>
                  <a:lnTo>
                    <a:pt x="4405" y="1498"/>
                  </a:lnTo>
                  <a:lnTo>
                    <a:pt x="4405" y="1628"/>
                  </a:lnTo>
                  <a:lnTo>
                    <a:pt x="2700" y="2613"/>
                  </a:lnTo>
                  <a:lnTo>
                    <a:pt x="0" y="1048"/>
                  </a:lnTo>
                  <a:lnTo>
                    <a:pt x="1816" y="0"/>
                  </a:lnTo>
                </a:path>
              </a:pathLst>
            </a:custGeom>
            <a:solidFill>
              <a:srgbClr val="E5E4E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7" name="Freeform 26">
              <a:extLst>
                <a:ext uri="{FF2B5EF4-FFF2-40B4-BE49-F238E27FC236}">
                  <a16:creationId xmlns:a16="http://schemas.microsoft.com/office/drawing/2014/main" id="{B6D1C0E4-DF4B-3F49-A96F-29EB9F3707C2}"/>
                </a:ext>
              </a:extLst>
            </p:cNvPr>
            <p:cNvSpPr>
              <a:spLocks noChangeArrowheads="1"/>
            </p:cNvSpPr>
            <p:nvPr/>
          </p:nvSpPr>
          <p:spPr bwMode="auto">
            <a:xfrm>
              <a:off x="12450933" y="6186890"/>
              <a:ext cx="3153278" cy="1142828"/>
            </a:xfrm>
            <a:custGeom>
              <a:avLst/>
              <a:gdLst>
                <a:gd name="connsiteX0" fmla="*/ 0 w 3153278"/>
                <a:gd name="connsiteY0" fmla="*/ 0 h 1142828"/>
                <a:gd name="connsiteX1" fmla="*/ 1875813 w 3153278"/>
                <a:gd name="connsiteY1" fmla="*/ 1086833 h 1142828"/>
                <a:gd name="connsiteX2" fmla="*/ 3153278 w 3153278"/>
                <a:gd name="connsiteY2" fmla="*/ 348518 h 1142828"/>
                <a:gd name="connsiteX3" fmla="*/ 3153278 w 3153278"/>
                <a:gd name="connsiteY3" fmla="*/ 404087 h 1142828"/>
                <a:gd name="connsiteX4" fmla="*/ 1877293 w 3153278"/>
                <a:gd name="connsiteY4" fmla="*/ 1141923 h 1142828"/>
                <a:gd name="connsiteX5" fmla="*/ 1877304 w 3153278"/>
                <a:gd name="connsiteY5" fmla="*/ 1142828 h 1142828"/>
                <a:gd name="connsiteX6" fmla="*/ 1876517 w 3153278"/>
                <a:gd name="connsiteY6" fmla="*/ 1142372 h 1142828"/>
                <a:gd name="connsiteX7" fmla="*/ 1875730 w 3153278"/>
                <a:gd name="connsiteY7" fmla="*/ 1142827 h 1142828"/>
                <a:gd name="connsiteX8" fmla="*/ 1875719 w 3153278"/>
                <a:gd name="connsiteY8" fmla="*/ 1141910 h 1142828"/>
                <a:gd name="connsiteX9" fmla="*/ 653 w 3153278"/>
                <a:gd name="connsiteY9" fmla="*/ 55509 h 11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3278" h="1142828">
                  <a:moveTo>
                    <a:pt x="0" y="0"/>
                  </a:moveTo>
                  <a:lnTo>
                    <a:pt x="1875813" y="1086833"/>
                  </a:lnTo>
                  <a:lnTo>
                    <a:pt x="3153278" y="348518"/>
                  </a:lnTo>
                  <a:lnTo>
                    <a:pt x="3153278" y="404087"/>
                  </a:lnTo>
                  <a:lnTo>
                    <a:pt x="1877293" y="1141923"/>
                  </a:lnTo>
                  <a:lnTo>
                    <a:pt x="1877304" y="1142828"/>
                  </a:lnTo>
                  <a:lnTo>
                    <a:pt x="1876517" y="1142372"/>
                  </a:lnTo>
                  <a:lnTo>
                    <a:pt x="1875730" y="1142827"/>
                  </a:lnTo>
                  <a:lnTo>
                    <a:pt x="1875719" y="1141910"/>
                  </a:lnTo>
                  <a:lnTo>
                    <a:pt x="653" y="55509"/>
                  </a:ln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8" name="Freeform 27">
              <a:extLst>
                <a:ext uri="{FF2B5EF4-FFF2-40B4-BE49-F238E27FC236}">
                  <a16:creationId xmlns:a16="http://schemas.microsoft.com/office/drawing/2014/main" id="{5206E2E5-1404-6C48-8924-A63B0E2A65B7}"/>
                </a:ext>
              </a:extLst>
            </p:cNvPr>
            <p:cNvSpPr>
              <a:spLocks noChangeArrowheads="1"/>
            </p:cNvSpPr>
            <p:nvPr/>
          </p:nvSpPr>
          <p:spPr bwMode="auto">
            <a:xfrm>
              <a:off x="12450934" y="5446654"/>
              <a:ext cx="3156811" cy="1826112"/>
            </a:xfrm>
            <a:custGeom>
              <a:avLst/>
              <a:gdLst>
                <a:gd name="T0" fmla="*/ 0 w 4834"/>
                <a:gd name="T1" fmla="*/ 1130 h 2796"/>
                <a:gd name="T2" fmla="*/ 2875 w 4834"/>
                <a:gd name="T3" fmla="*/ 2795 h 2796"/>
                <a:gd name="T4" fmla="*/ 4833 w 4834"/>
                <a:gd name="T5" fmla="*/ 1665 h 2796"/>
                <a:gd name="T6" fmla="*/ 1957 w 4834"/>
                <a:gd name="T7" fmla="*/ 0 h 2796"/>
                <a:gd name="T8" fmla="*/ 0 w 4834"/>
                <a:gd name="T9" fmla="*/ 1130 h 2796"/>
              </a:gdLst>
              <a:ahLst/>
              <a:cxnLst>
                <a:cxn ang="0">
                  <a:pos x="T0" y="T1"/>
                </a:cxn>
                <a:cxn ang="0">
                  <a:pos x="T2" y="T3"/>
                </a:cxn>
                <a:cxn ang="0">
                  <a:pos x="T4" y="T5"/>
                </a:cxn>
                <a:cxn ang="0">
                  <a:pos x="T6" y="T7"/>
                </a:cxn>
                <a:cxn ang="0">
                  <a:pos x="T8" y="T9"/>
                </a:cxn>
              </a:cxnLst>
              <a:rect l="0" t="0" r="r" b="b"/>
              <a:pathLst>
                <a:path w="4834" h="2796">
                  <a:moveTo>
                    <a:pt x="0" y="1130"/>
                  </a:moveTo>
                  <a:lnTo>
                    <a:pt x="2875" y="2795"/>
                  </a:lnTo>
                  <a:lnTo>
                    <a:pt x="4833" y="1665"/>
                  </a:lnTo>
                  <a:lnTo>
                    <a:pt x="1957" y="0"/>
                  </a:lnTo>
                  <a:lnTo>
                    <a:pt x="0" y="113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9" name="Freeform 28">
              <a:extLst>
                <a:ext uri="{FF2B5EF4-FFF2-40B4-BE49-F238E27FC236}">
                  <a16:creationId xmlns:a16="http://schemas.microsoft.com/office/drawing/2014/main" id="{B650577B-CDE5-D84D-8B62-B22D4176348D}"/>
                </a:ext>
              </a:extLst>
            </p:cNvPr>
            <p:cNvSpPr>
              <a:spLocks noChangeArrowheads="1"/>
            </p:cNvSpPr>
            <p:nvPr/>
          </p:nvSpPr>
          <p:spPr bwMode="auto">
            <a:xfrm>
              <a:off x="15547261" y="6558451"/>
              <a:ext cx="60485" cy="362918"/>
            </a:xfrm>
            <a:custGeom>
              <a:avLst/>
              <a:gdLst>
                <a:gd name="T0" fmla="*/ 0 w 91"/>
                <a:gd name="T1" fmla="*/ 555 h 556"/>
                <a:gd name="T2" fmla="*/ 90 w 91"/>
                <a:gd name="T3" fmla="*/ 508 h 556"/>
                <a:gd name="T4" fmla="*/ 90 w 91"/>
                <a:gd name="T5" fmla="*/ 0 h 556"/>
                <a:gd name="T6" fmla="*/ 0 w 91"/>
                <a:gd name="T7" fmla="*/ 54 h 556"/>
                <a:gd name="T8" fmla="*/ 0 w 91"/>
                <a:gd name="T9" fmla="*/ 555 h 556"/>
              </a:gdLst>
              <a:ahLst/>
              <a:cxnLst>
                <a:cxn ang="0">
                  <a:pos x="T0" y="T1"/>
                </a:cxn>
                <a:cxn ang="0">
                  <a:pos x="T2" y="T3"/>
                </a:cxn>
                <a:cxn ang="0">
                  <a:pos x="T4" y="T5"/>
                </a:cxn>
                <a:cxn ang="0">
                  <a:pos x="T6" y="T7"/>
                </a:cxn>
                <a:cxn ang="0">
                  <a:pos x="T8" y="T9"/>
                </a:cxn>
              </a:cxnLst>
              <a:rect l="0" t="0" r="r" b="b"/>
              <a:pathLst>
                <a:path w="91" h="556">
                  <a:moveTo>
                    <a:pt x="0" y="555"/>
                  </a:moveTo>
                  <a:lnTo>
                    <a:pt x="90" y="508"/>
                  </a:lnTo>
                  <a:lnTo>
                    <a:pt x="90" y="0"/>
                  </a:lnTo>
                  <a:lnTo>
                    <a:pt x="0" y="54"/>
                  </a:lnTo>
                  <a:lnTo>
                    <a:pt x="0" y="555"/>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 name="Freeform 29">
              <a:extLst>
                <a:ext uri="{FF2B5EF4-FFF2-40B4-BE49-F238E27FC236}">
                  <a16:creationId xmlns:a16="http://schemas.microsoft.com/office/drawing/2014/main" id="{877F37C4-1FF3-7F46-96E4-5DC6140414A1}"/>
                </a:ext>
              </a:extLst>
            </p:cNvPr>
            <p:cNvSpPr>
              <a:spLocks noChangeArrowheads="1"/>
            </p:cNvSpPr>
            <p:nvPr/>
          </p:nvSpPr>
          <p:spPr bwMode="auto">
            <a:xfrm>
              <a:off x="12623751" y="6022714"/>
              <a:ext cx="1627372" cy="990824"/>
            </a:xfrm>
            <a:custGeom>
              <a:avLst/>
              <a:gdLst>
                <a:gd name="T0" fmla="*/ 0 w 2493"/>
                <a:gd name="T1" fmla="*/ 0 h 1518"/>
                <a:gd name="T2" fmla="*/ 0 w 2493"/>
                <a:gd name="T3" fmla="*/ 74 h 1518"/>
                <a:gd name="T4" fmla="*/ 2492 w 2493"/>
                <a:gd name="T5" fmla="*/ 1517 h 1518"/>
                <a:gd name="T6" fmla="*/ 2492 w 2493"/>
                <a:gd name="T7" fmla="*/ 1443 h 1518"/>
                <a:gd name="T8" fmla="*/ 0 w 2493"/>
                <a:gd name="T9" fmla="*/ 0 h 1518"/>
              </a:gdLst>
              <a:ahLst/>
              <a:cxnLst>
                <a:cxn ang="0">
                  <a:pos x="T0" y="T1"/>
                </a:cxn>
                <a:cxn ang="0">
                  <a:pos x="T2" y="T3"/>
                </a:cxn>
                <a:cxn ang="0">
                  <a:pos x="T4" y="T5"/>
                </a:cxn>
                <a:cxn ang="0">
                  <a:pos x="T6" y="T7"/>
                </a:cxn>
                <a:cxn ang="0">
                  <a:pos x="T8" y="T9"/>
                </a:cxn>
              </a:cxnLst>
              <a:rect l="0" t="0" r="r" b="b"/>
              <a:pathLst>
                <a:path w="2493" h="1518">
                  <a:moveTo>
                    <a:pt x="0" y="0"/>
                  </a:moveTo>
                  <a:lnTo>
                    <a:pt x="0" y="74"/>
                  </a:lnTo>
                  <a:lnTo>
                    <a:pt x="2492" y="1517"/>
                  </a:lnTo>
                  <a:lnTo>
                    <a:pt x="2492" y="1443"/>
                  </a:lnTo>
                  <a:lnTo>
                    <a:pt x="0" y="0"/>
                  </a:lnTo>
                </a:path>
              </a:pathLst>
            </a:custGeom>
            <a:solidFill>
              <a:schemeClr val="accent4">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1" name="Freeform 30">
              <a:extLst>
                <a:ext uri="{FF2B5EF4-FFF2-40B4-BE49-F238E27FC236}">
                  <a16:creationId xmlns:a16="http://schemas.microsoft.com/office/drawing/2014/main" id="{A9E20F44-724C-5C43-B606-CDE6B0657057}"/>
                </a:ext>
              </a:extLst>
            </p:cNvPr>
            <p:cNvSpPr>
              <a:spLocks noChangeArrowheads="1"/>
            </p:cNvSpPr>
            <p:nvPr/>
          </p:nvSpPr>
          <p:spPr bwMode="auto">
            <a:xfrm>
              <a:off x="14251124" y="6325146"/>
              <a:ext cx="1108916" cy="688393"/>
            </a:xfrm>
            <a:custGeom>
              <a:avLst/>
              <a:gdLst>
                <a:gd name="T0" fmla="*/ 0 w 1699"/>
                <a:gd name="T1" fmla="*/ 980 h 1055"/>
                <a:gd name="T2" fmla="*/ 0 w 1699"/>
                <a:gd name="T3" fmla="*/ 1054 h 1055"/>
                <a:gd name="T4" fmla="*/ 1698 w 1699"/>
                <a:gd name="T5" fmla="*/ 74 h 1055"/>
                <a:gd name="T6" fmla="*/ 1698 w 1699"/>
                <a:gd name="T7" fmla="*/ 0 h 1055"/>
                <a:gd name="T8" fmla="*/ 0 w 1699"/>
                <a:gd name="T9" fmla="*/ 980 h 1055"/>
              </a:gdLst>
              <a:ahLst/>
              <a:cxnLst>
                <a:cxn ang="0">
                  <a:pos x="T0" y="T1"/>
                </a:cxn>
                <a:cxn ang="0">
                  <a:pos x="T2" y="T3"/>
                </a:cxn>
                <a:cxn ang="0">
                  <a:pos x="T4" y="T5"/>
                </a:cxn>
                <a:cxn ang="0">
                  <a:pos x="T6" y="T7"/>
                </a:cxn>
                <a:cxn ang="0">
                  <a:pos x="T8" y="T9"/>
                </a:cxn>
              </a:cxnLst>
              <a:rect l="0" t="0" r="r" b="b"/>
              <a:pathLst>
                <a:path w="1699" h="1055">
                  <a:moveTo>
                    <a:pt x="0" y="980"/>
                  </a:moveTo>
                  <a:lnTo>
                    <a:pt x="0" y="1054"/>
                  </a:lnTo>
                  <a:lnTo>
                    <a:pt x="1698" y="74"/>
                  </a:lnTo>
                  <a:lnTo>
                    <a:pt x="1698" y="0"/>
                  </a:lnTo>
                  <a:lnTo>
                    <a:pt x="0" y="980"/>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2" name="Freeform 31">
              <a:extLst>
                <a:ext uri="{FF2B5EF4-FFF2-40B4-BE49-F238E27FC236}">
                  <a16:creationId xmlns:a16="http://schemas.microsoft.com/office/drawing/2014/main" id="{FC62358E-9AEF-D044-B0C5-355D779CA6B0}"/>
                </a:ext>
              </a:extLst>
            </p:cNvPr>
            <p:cNvSpPr>
              <a:spLocks noChangeArrowheads="1"/>
            </p:cNvSpPr>
            <p:nvPr/>
          </p:nvSpPr>
          <p:spPr bwMode="auto">
            <a:xfrm>
              <a:off x="12623753" y="5262314"/>
              <a:ext cx="2736287" cy="1702258"/>
            </a:xfrm>
            <a:custGeom>
              <a:avLst/>
              <a:gdLst>
                <a:gd name="T0" fmla="*/ 0 w 4191"/>
                <a:gd name="T1" fmla="*/ 1164 h 2608"/>
                <a:gd name="T2" fmla="*/ 2492 w 4191"/>
                <a:gd name="T3" fmla="*/ 2607 h 2608"/>
                <a:gd name="T4" fmla="*/ 4190 w 4191"/>
                <a:gd name="T5" fmla="*/ 1627 h 2608"/>
                <a:gd name="T6" fmla="*/ 1696 w 4191"/>
                <a:gd name="T7" fmla="*/ 0 h 2608"/>
                <a:gd name="T8" fmla="*/ 0 w 4191"/>
                <a:gd name="T9" fmla="*/ 1164 h 2608"/>
              </a:gdLst>
              <a:ahLst/>
              <a:cxnLst>
                <a:cxn ang="0">
                  <a:pos x="T0" y="T1"/>
                </a:cxn>
                <a:cxn ang="0">
                  <a:pos x="T2" y="T3"/>
                </a:cxn>
                <a:cxn ang="0">
                  <a:pos x="T4" y="T5"/>
                </a:cxn>
                <a:cxn ang="0">
                  <a:pos x="T6" y="T7"/>
                </a:cxn>
                <a:cxn ang="0">
                  <a:pos x="T8" y="T9"/>
                </a:cxn>
              </a:cxnLst>
              <a:rect l="0" t="0" r="r" b="b"/>
              <a:pathLst>
                <a:path w="4191" h="2608">
                  <a:moveTo>
                    <a:pt x="0" y="1164"/>
                  </a:moveTo>
                  <a:lnTo>
                    <a:pt x="2492" y="2607"/>
                  </a:lnTo>
                  <a:lnTo>
                    <a:pt x="4190" y="1627"/>
                  </a:lnTo>
                  <a:lnTo>
                    <a:pt x="1696" y="0"/>
                  </a:lnTo>
                  <a:lnTo>
                    <a:pt x="0" y="1164"/>
                  </a:lnTo>
                </a:path>
              </a:pathLst>
            </a:custGeom>
            <a:solidFill>
              <a:schemeClr val="accent4">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3" name="Freeform 32">
              <a:extLst>
                <a:ext uri="{FF2B5EF4-FFF2-40B4-BE49-F238E27FC236}">
                  <a16:creationId xmlns:a16="http://schemas.microsoft.com/office/drawing/2014/main" id="{335DBBA6-711E-034A-A78E-FABD0836AE3A}"/>
                </a:ext>
              </a:extLst>
            </p:cNvPr>
            <p:cNvSpPr>
              <a:spLocks noChangeArrowheads="1"/>
            </p:cNvSpPr>
            <p:nvPr/>
          </p:nvSpPr>
          <p:spPr bwMode="auto">
            <a:xfrm>
              <a:off x="15233306" y="5962227"/>
              <a:ext cx="112333" cy="429166"/>
            </a:xfrm>
            <a:custGeom>
              <a:avLst/>
              <a:gdLst>
                <a:gd name="T0" fmla="*/ 0 w 170"/>
                <a:gd name="T1" fmla="*/ 81 h 657"/>
                <a:gd name="T2" fmla="*/ 169 w 170"/>
                <a:gd name="T3" fmla="*/ 0 h 657"/>
                <a:gd name="T4" fmla="*/ 169 w 170"/>
                <a:gd name="T5" fmla="*/ 533 h 657"/>
                <a:gd name="T6" fmla="*/ 0 w 170"/>
                <a:gd name="T7" fmla="*/ 656 h 657"/>
                <a:gd name="T8" fmla="*/ 0 w 170"/>
                <a:gd name="T9" fmla="*/ 81 h 657"/>
              </a:gdLst>
              <a:ahLst/>
              <a:cxnLst>
                <a:cxn ang="0">
                  <a:pos x="T0" y="T1"/>
                </a:cxn>
                <a:cxn ang="0">
                  <a:pos x="T2" y="T3"/>
                </a:cxn>
                <a:cxn ang="0">
                  <a:pos x="T4" y="T5"/>
                </a:cxn>
                <a:cxn ang="0">
                  <a:pos x="T6" y="T7"/>
                </a:cxn>
                <a:cxn ang="0">
                  <a:pos x="T8" y="T9"/>
                </a:cxn>
              </a:cxnLst>
              <a:rect l="0" t="0" r="r" b="b"/>
              <a:pathLst>
                <a:path w="170" h="657">
                  <a:moveTo>
                    <a:pt x="0" y="81"/>
                  </a:moveTo>
                  <a:lnTo>
                    <a:pt x="169" y="0"/>
                  </a:lnTo>
                  <a:lnTo>
                    <a:pt x="169" y="533"/>
                  </a:lnTo>
                  <a:lnTo>
                    <a:pt x="0" y="656"/>
                  </a:lnTo>
                  <a:lnTo>
                    <a:pt x="0" y="81"/>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4" name="Freeform 33">
              <a:extLst>
                <a:ext uri="{FF2B5EF4-FFF2-40B4-BE49-F238E27FC236}">
                  <a16:creationId xmlns:a16="http://schemas.microsoft.com/office/drawing/2014/main" id="{2503A68A-D584-554B-BC49-0A07B26C0098}"/>
                </a:ext>
              </a:extLst>
            </p:cNvPr>
            <p:cNvSpPr>
              <a:spLocks noChangeArrowheads="1"/>
            </p:cNvSpPr>
            <p:nvPr/>
          </p:nvSpPr>
          <p:spPr bwMode="auto">
            <a:xfrm>
              <a:off x="12721683" y="5728923"/>
              <a:ext cx="1529441" cy="1195325"/>
            </a:xfrm>
            <a:custGeom>
              <a:avLst/>
              <a:gdLst>
                <a:gd name="T0" fmla="*/ 0 w 2343"/>
                <a:gd name="T1" fmla="*/ 0 h 1832"/>
                <a:gd name="T2" fmla="*/ 1 w 2343"/>
                <a:gd name="T3" fmla="*/ 475 h 1832"/>
                <a:gd name="T4" fmla="*/ 2342 w 2343"/>
                <a:gd name="T5" fmla="*/ 1831 h 1832"/>
                <a:gd name="T6" fmla="*/ 2341 w 2343"/>
                <a:gd name="T7" fmla="*/ 1355 h 1832"/>
                <a:gd name="T8" fmla="*/ 0 w 2343"/>
                <a:gd name="T9" fmla="*/ 0 h 1832"/>
              </a:gdLst>
              <a:ahLst/>
              <a:cxnLst>
                <a:cxn ang="0">
                  <a:pos x="T0" y="T1"/>
                </a:cxn>
                <a:cxn ang="0">
                  <a:pos x="T2" y="T3"/>
                </a:cxn>
                <a:cxn ang="0">
                  <a:pos x="T4" y="T5"/>
                </a:cxn>
                <a:cxn ang="0">
                  <a:pos x="T6" y="T7"/>
                </a:cxn>
                <a:cxn ang="0">
                  <a:pos x="T8" y="T9"/>
                </a:cxn>
              </a:cxnLst>
              <a:rect l="0" t="0" r="r" b="b"/>
              <a:pathLst>
                <a:path w="2343" h="1832">
                  <a:moveTo>
                    <a:pt x="0" y="0"/>
                  </a:moveTo>
                  <a:lnTo>
                    <a:pt x="1" y="475"/>
                  </a:lnTo>
                  <a:lnTo>
                    <a:pt x="2342" y="1831"/>
                  </a:lnTo>
                  <a:lnTo>
                    <a:pt x="2341" y="1355"/>
                  </a:lnTo>
                  <a:lnTo>
                    <a:pt x="0" y="0"/>
                  </a:lnTo>
                </a:path>
              </a:pathLst>
            </a:custGeom>
            <a:solidFill>
              <a:srgbClr val="AFAEA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5" name="Freeform 34">
              <a:extLst>
                <a:ext uri="{FF2B5EF4-FFF2-40B4-BE49-F238E27FC236}">
                  <a16:creationId xmlns:a16="http://schemas.microsoft.com/office/drawing/2014/main" id="{FDEE9522-4A9C-134A-AC6E-E75788A02C7C}"/>
                </a:ext>
              </a:extLst>
            </p:cNvPr>
            <p:cNvSpPr>
              <a:spLocks noChangeArrowheads="1"/>
            </p:cNvSpPr>
            <p:nvPr/>
          </p:nvSpPr>
          <p:spPr bwMode="auto">
            <a:xfrm>
              <a:off x="14251124" y="6025594"/>
              <a:ext cx="1022506" cy="898654"/>
            </a:xfrm>
            <a:custGeom>
              <a:avLst/>
              <a:gdLst>
                <a:gd name="T0" fmla="*/ 1564 w 1565"/>
                <a:gd name="T1" fmla="*/ 0 h 1378"/>
                <a:gd name="T2" fmla="*/ 1564 w 1565"/>
                <a:gd name="T3" fmla="*/ 476 h 1378"/>
                <a:gd name="T4" fmla="*/ 1 w 1565"/>
                <a:gd name="T5" fmla="*/ 1377 h 1378"/>
                <a:gd name="T6" fmla="*/ 0 w 1565"/>
                <a:gd name="T7" fmla="*/ 901 h 1378"/>
                <a:gd name="T8" fmla="*/ 1564 w 1565"/>
                <a:gd name="T9" fmla="*/ 0 h 1378"/>
              </a:gdLst>
              <a:ahLst/>
              <a:cxnLst>
                <a:cxn ang="0">
                  <a:pos x="T0" y="T1"/>
                </a:cxn>
                <a:cxn ang="0">
                  <a:pos x="T2" y="T3"/>
                </a:cxn>
                <a:cxn ang="0">
                  <a:pos x="T4" y="T5"/>
                </a:cxn>
                <a:cxn ang="0">
                  <a:pos x="T6" y="T7"/>
                </a:cxn>
                <a:cxn ang="0">
                  <a:pos x="T8" y="T9"/>
                </a:cxn>
              </a:cxnLst>
              <a:rect l="0" t="0" r="r" b="b"/>
              <a:pathLst>
                <a:path w="1565" h="1378">
                  <a:moveTo>
                    <a:pt x="1564" y="0"/>
                  </a:moveTo>
                  <a:lnTo>
                    <a:pt x="1564" y="476"/>
                  </a:lnTo>
                  <a:lnTo>
                    <a:pt x="1" y="1377"/>
                  </a:lnTo>
                  <a:lnTo>
                    <a:pt x="0" y="901"/>
                  </a:lnTo>
                  <a:lnTo>
                    <a:pt x="1564" y="0"/>
                  </a:lnTo>
                </a:path>
              </a:pathLst>
            </a:custGeom>
            <a:solidFill>
              <a:srgbClr val="F0F1F1"/>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6" name="Freeform 35">
              <a:extLst>
                <a:ext uri="{FF2B5EF4-FFF2-40B4-BE49-F238E27FC236}">
                  <a16:creationId xmlns:a16="http://schemas.microsoft.com/office/drawing/2014/main" id="{101C88FA-8BF7-8D43-A2CB-13F497643357}"/>
                </a:ext>
              </a:extLst>
            </p:cNvPr>
            <p:cNvSpPr>
              <a:spLocks noChangeArrowheads="1"/>
            </p:cNvSpPr>
            <p:nvPr/>
          </p:nvSpPr>
          <p:spPr bwMode="auto">
            <a:xfrm>
              <a:off x="12721683" y="5132701"/>
              <a:ext cx="2494342" cy="1480475"/>
            </a:xfrm>
            <a:custGeom>
              <a:avLst/>
              <a:gdLst>
                <a:gd name="T0" fmla="*/ 1574 w 3821"/>
                <a:gd name="T1" fmla="*/ 0 h 2266"/>
                <a:gd name="T2" fmla="*/ 3820 w 3821"/>
                <a:gd name="T3" fmla="*/ 1300 h 2266"/>
                <a:gd name="T4" fmla="*/ 3820 w 3821"/>
                <a:gd name="T5" fmla="*/ 1413 h 2266"/>
                <a:gd name="T6" fmla="*/ 2341 w 3821"/>
                <a:gd name="T7" fmla="*/ 2265 h 2266"/>
                <a:gd name="T8" fmla="*/ 0 w 3821"/>
                <a:gd name="T9" fmla="*/ 910 h 2266"/>
                <a:gd name="T10" fmla="*/ 1574 w 3821"/>
                <a:gd name="T11" fmla="*/ 0 h 2266"/>
              </a:gdLst>
              <a:ahLst/>
              <a:cxnLst>
                <a:cxn ang="0">
                  <a:pos x="T0" y="T1"/>
                </a:cxn>
                <a:cxn ang="0">
                  <a:pos x="T2" y="T3"/>
                </a:cxn>
                <a:cxn ang="0">
                  <a:pos x="T4" y="T5"/>
                </a:cxn>
                <a:cxn ang="0">
                  <a:pos x="T6" y="T7"/>
                </a:cxn>
                <a:cxn ang="0">
                  <a:pos x="T8" y="T9"/>
                </a:cxn>
                <a:cxn ang="0">
                  <a:pos x="T10" y="T11"/>
                </a:cxn>
              </a:cxnLst>
              <a:rect l="0" t="0" r="r" b="b"/>
              <a:pathLst>
                <a:path w="3821" h="2266">
                  <a:moveTo>
                    <a:pt x="1574" y="0"/>
                  </a:moveTo>
                  <a:lnTo>
                    <a:pt x="3820" y="1300"/>
                  </a:lnTo>
                  <a:lnTo>
                    <a:pt x="3820" y="1413"/>
                  </a:lnTo>
                  <a:lnTo>
                    <a:pt x="2341" y="2265"/>
                  </a:lnTo>
                  <a:lnTo>
                    <a:pt x="0" y="910"/>
                  </a:lnTo>
                  <a:lnTo>
                    <a:pt x="1574" y="0"/>
                  </a:lnTo>
                </a:path>
              </a:pathLst>
            </a:custGeom>
            <a:solidFill>
              <a:srgbClr val="E5E4E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7" name="Freeform 36">
              <a:extLst>
                <a:ext uri="{FF2B5EF4-FFF2-40B4-BE49-F238E27FC236}">
                  <a16:creationId xmlns:a16="http://schemas.microsoft.com/office/drawing/2014/main" id="{B471691A-B550-CA46-985E-7873521AC5AA}"/>
                </a:ext>
              </a:extLst>
            </p:cNvPr>
            <p:cNvSpPr>
              <a:spLocks noChangeArrowheads="1"/>
            </p:cNvSpPr>
            <p:nvPr/>
          </p:nvSpPr>
          <p:spPr bwMode="auto">
            <a:xfrm>
              <a:off x="12623751" y="5622351"/>
              <a:ext cx="1627372" cy="990824"/>
            </a:xfrm>
            <a:custGeom>
              <a:avLst/>
              <a:gdLst>
                <a:gd name="T0" fmla="*/ 0 w 2493"/>
                <a:gd name="T1" fmla="*/ 0 h 1518"/>
                <a:gd name="T2" fmla="*/ 0 w 2493"/>
                <a:gd name="T3" fmla="*/ 74 h 1518"/>
                <a:gd name="T4" fmla="*/ 2492 w 2493"/>
                <a:gd name="T5" fmla="*/ 1517 h 1518"/>
                <a:gd name="T6" fmla="*/ 2492 w 2493"/>
                <a:gd name="T7" fmla="*/ 1443 h 1518"/>
                <a:gd name="T8" fmla="*/ 0 w 2493"/>
                <a:gd name="T9" fmla="*/ 0 h 1518"/>
              </a:gdLst>
              <a:ahLst/>
              <a:cxnLst>
                <a:cxn ang="0">
                  <a:pos x="T0" y="T1"/>
                </a:cxn>
                <a:cxn ang="0">
                  <a:pos x="T2" y="T3"/>
                </a:cxn>
                <a:cxn ang="0">
                  <a:pos x="T4" y="T5"/>
                </a:cxn>
                <a:cxn ang="0">
                  <a:pos x="T6" y="T7"/>
                </a:cxn>
                <a:cxn ang="0">
                  <a:pos x="T8" y="T9"/>
                </a:cxn>
              </a:cxnLst>
              <a:rect l="0" t="0" r="r" b="b"/>
              <a:pathLst>
                <a:path w="2493" h="1518">
                  <a:moveTo>
                    <a:pt x="0" y="0"/>
                  </a:moveTo>
                  <a:lnTo>
                    <a:pt x="0" y="74"/>
                  </a:lnTo>
                  <a:lnTo>
                    <a:pt x="2492" y="1517"/>
                  </a:lnTo>
                  <a:lnTo>
                    <a:pt x="2492" y="1443"/>
                  </a:lnTo>
                  <a:lnTo>
                    <a:pt x="0" y="0"/>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8" name="Freeform 37">
              <a:extLst>
                <a:ext uri="{FF2B5EF4-FFF2-40B4-BE49-F238E27FC236}">
                  <a16:creationId xmlns:a16="http://schemas.microsoft.com/office/drawing/2014/main" id="{AD75CC77-69A2-A749-B92B-8BE7C029A789}"/>
                </a:ext>
              </a:extLst>
            </p:cNvPr>
            <p:cNvSpPr>
              <a:spLocks noChangeArrowheads="1"/>
            </p:cNvSpPr>
            <p:nvPr/>
          </p:nvSpPr>
          <p:spPr bwMode="auto">
            <a:xfrm>
              <a:off x="14251124" y="5924784"/>
              <a:ext cx="1108916" cy="688391"/>
            </a:xfrm>
            <a:custGeom>
              <a:avLst/>
              <a:gdLst>
                <a:gd name="T0" fmla="*/ 0 w 1699"/>
                <a:gd name="T1" fmla="*/ 979 h 1054"/>
                <a:gd name="T2" fmla="*/ 0 w 1699"/>
                <a:gd name="T3" fmla="*/ 1053 h 1054"/>
                <a:gd name="T4" fmla="*/ 1698 w 1699"/>
                <a:gd name="T5" fmla="*/ 74 h 1054"/>
                <a:gd name="T6" fmla="*/ 1698 w 1699"/>
                <a:gd name="T7" fmla="*/ 0 h 1054"/>
                <a:gd name="T8" fmla="*/ 0 w 1699"/>
                <a:gd name="T9" fmla="*/ 979 h 1054"/>
              </a:gdLst>
              <a:ahLst/>
              <a:cxnLst>
                <a:cxn ang="0">
                  <a:pos x="T0" y="T1"/>
                </a:cxn>
                <a:cxn ang="0">
                  <a:pos x="T2" y="T3"/>
                </a:cxn>
                <a:cxn ang="0">
                  <a:pos x="T4" y="T5"/>
                </a:cxn>
                <a:cxn ang="0">
                  <a:pos x="T6" y="T7"/>
                </a:cxn>
                <a:cxn ang="0">
                  <a:pos x="T8" y="T9"/>
                </a:cxn>
              </a:cxnLst>
              <a:rect l="0" t="0" r="r" b="b"/>
              <a:pathLst>
                <a:path w="1699" h="1054">
                  <a:moveTo>
                    <a:pt x="0" y="979"/>
                  </a:moveTo>
                  <a:lnTo>
                    <a:pt x="0" y="1053"/>
                  </a:lnTo>
                  <a:lnTo>
                    <a:pt x="1698" y="74"/>
                  </a:lnTo>
                  <a:lnTo>
                    <a:pt x="1698" y="0"/>
                  </a:lnTo>
                  <a:lnTo>
                    <a:pt x="0" y="979"/>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9" name="Freeform 38">
              <a:extLst>
                <a:ext uri="{FF2B5EF4-FFF2-40B4-BE49-F238E27FC236}">
                  <a16:creationId xmlns:a16="http://schemas.microsoft.com/office/drawing/2014/main" id="{FE29399D-D95F-9146-B92D-0FE88416E333}"/>
                </a:ext>
              </a:extLst>
            </p:cNvPr>
            <p:cNvSpPr>
              <a:spLocks noChangeArrowheads="1"/>
            </p:cNvSpPr>
            <p:nvPr/>
          </p:nvSpPr>
          <p:spPr bwMode="auto">
            <a:xfrm>
              <a:off x="12623753" y="4982925"/>
              <a:ext cx="2736287" cy="1584166"/>
            </a:xfrm>
            <a:custGeom>
              <a:avLst/>
              <a:gdLst>
                <a:gd name="T0" fmla="*/ 0 w 4191"/>
                <a:gd name="T1" fmla="*/ 980 h 2424"/>
                <a:gd name="T2" fmla="*/ 2492 w 4191"/>
                <a:gd name="T3" fmla="*/ 2423 h 2424"/>
                <a:gd name="T4" fmla="*/ 4190 w 4191"/>
                <a:gd name="T5" fmla="*/ 1444 h 2424"/>
                <a:gd name="T6" fmla="*/ 1696 w 4191"/>
                <a:gd name="T7" fmla="*/ 0 h 2424"/>
                <a:gd name="T8" fmla="*/ 0 w 4191"/>
                <a:gd name="T9" fmla="*/ 980 h 2424"/>
              </a:gdLst>
              <a:ahLst/>
              <a:cxnLst>
                <a:cxn ang="0">
                  <a:pos x="T0" y="T1"/>
                </a:cxn>
                <a:cxn ang="0">
                  <a:pos x="T2" y="T3"/>
                </a:cxn>
                <a:cxn ang="0">
                  <a:pos x="T4" y="T5"/>
                </a:cxn>
                <a:cxn ang="0">
                  <a:pos x="T6" y="T7"/>
                </a:cxn>
                <a:cxn ang="0">
                  <a:pos x="T8" y="T9"/>
                </a:cxn>
              </a:cxnLst>
              <a:rect l="0" t="0" r="r" b="b"/>
              <a:pathLst>
                <a:path w="4191" h="2424">
                  <a:moveTo>
                    <a:pt x="0" y="980"/>
                  </a:moveTo>
                  <a:lnTo>
                    <a:pt x="2492" y="2423"/>
                  </a:lnTo>
                  <a:lnTo>
                    <a:pt x="4190" y="1444"/>
                  </a:lnTo>
                  <a:lnTo>
                    <a:pt x="1696" y="0"/>
                  </a:lnTo>
                  <a:lnTo>
                    <a:pt x="0" y="98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0" name="Freeform 39">
              <a:extLst>
                <a:ext uri="{FF2B5EF4-FFF2-40B4-BE49-F238E27FC236}">
                  <a16:creationId xmlns:a16="http://schemas.microsoft.com/office/drawing/2014/main" id="{E3E4C203-91A3-0E4F-91A3-1DF433467E3A}"/>
                </a:ext>
              </a:extLst>
            </p:cNvPr>
            <p:cNvSpPr>
              <a:spLocks noChangeArrowheads="1"/>
            </p:cNvSpPr>
            <p:nvPr/>
          </p:nvSpPr>
          <p:spPr bwMode="auto">
            <a:xfrm>
              <a:off x="12920424" y="5155743"/>
              <a:ext cx="2140064" cy="1238530"/>
            </a:xfrm>
            <a:custGeom>
              <a:avLst/>
              <a:gdLst>
                <a:gd name="T0" fmla="*/ 0 w 3276"/>
                <a:gd name="T1" fmla="*/ 766 h 1895"/>
                <a:gd name="T2" fmla="*/ 1948 w 3276"/>
                <a:gd name="T3" fmla="*/ 1894 h 1895"/>
                <a:gd name="T4" fmla="*/ 3275 w 3276"/>
                <a:gd name="T5" fmla="*/ 1129 h 1895"/>
                <a:gd name="T6" fmla="*/ 1326 w 3276"/>
                <a:gd name="T7" fmla="*/ 0 h 1895"/>
                <a:gd name="T8" fmla="*/ 0 w 3276"/>
                <a:gd name="T9" fmla="*/ 766 h 1895"/>
              </a:gdLst>
              <a:ahLst/>
              <a:cxnLst>
                <a:cxn ang="0">
                  <a:pos x="T0" y="T1"/>
                </a:cxn>
                <a:cxn ang="0">
                  <a:pos x="T2" y="T3"/>
                </a:cxn>
                <a:cxn ang="0">
                  <a:pos x="T4" y="T5"/>
                </a:cxn>
                <a:cxn ang="0">
                  <a:pos x="T6" y="T7"/>
                </a:cxn>
                <a:cxn ang="0">
                  <a:pos x="T8" y="T9"/>
                </a:cxn>
              </a:cxnLst>
              <a:rect l="0" t="0" r="r" b="b"/>
              <a:pathLst>
                <a:path w="3276" h="1895">
                  <a:moveTo>
                    <a:pt x="0" y="766"/>
                  </a:moveTo>
                  <a:lnTo>
                    <a:pt x="1948" y="1894"/>
                  </a:lnTo>
                  <a:lnTo>
                    <a:pt x="3275" y="1129"/>
                  </a:lnTo>
                  <a:lnTo>
                    <a:pt x="1326" y="0"/>
                  </a:lnTo>
                  <a:lnTo>
                    <a:pt x="0" y="766"/>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 name="Freeform 40">
              <a:extLst>
                <a:ext uri="{FF2B5EF4-FFF2-40B4-BE49-F238E27FC236}">
                  <a16:creationId xmlns:a16="http://schemas.microsoft.com/office/drawing/2014/main" id="{09C4A8B0-AF29-3C4C-B345-7A5E3968BABC}"/>
                </a:ext>
              </a:extLst>
            </p:cNvPr>
            <p:cNvSpPr>
              <a:spLocks noChangeArrowheads="1"/>
            </p:cNvSpPr>
            <p:nvPr/>
          </p:nvSpPr>
          <p:spPr bwMode="auto">
            <a:xfrm>
              <a:off x="15308195" y="5944946"/>
              <a:ext cx="51845" cy="434927"/>
            </a:xfrm>
            <a:custGeom>
              <a:avLst/>
              <a:gdLst>
                <a:gd name="T0" fmla="*/ 0 w 79"/>
                <a:gd name="T1" fmla="*/ 665 h 666"/>
                <a:gd name="T2" fmla="*/ 78 w 79"/>
                <a:gd name="T3" fmla="*/ 625 h 666"/>
                <a:gd name="T4" fmla="*/ 78 w 79"/>
                <a:gd name="T5" fmla="*/ 0 h 666"/>
                <a:gd name="T6" fmla="*/ 0 w 79"/>
                <a:gd name="T7" fmla="*/ 47 h 666"/>
                <a:gd name="T8" fmla="*/ 0 w 79"/>
                <a:gd name="T9" fmla="*/ 665 h 666"/>
              </a:gdLst>
              <a:ahLst/>
              <a:cxnLst>
                <a:cxn ang="0">
                  <a:pos x="T0" y="T1"/>
                </a:cxn>
                <a:cxn ang="0">
                  <a:pos x="T2" y="T3"/>
                </a:cxn>
                <a:cxn ang="0">
                  <a:pos x="T4" y="T5"/>
                </a:cxn>
                <a:cxn ang="0">
                  <a:pos x="T6" y="T7"/>
                </a:cxn>
                <a:cxn ang="0">
                  <a:pos x="T8" y="T9"/>
                </a:cxn>
              </a:cxnLst>
              <a:rect l="0" t="0" r="r" b="b"/>
              <a:pathLst>
                <a:path w="79" h="666">
                  <a:moveTo>
                    <a:pt x="0" y="665"/>
                  </a:moveTo>
                  <a:lnTo>
                    <a:pt x="78" y="625"/>
                  </a:lnTo>
                  <a:lnTo>
                    <a:pt x="78" y="0"/>
                  </a:lnTo>
                  <a:lnTo>
                    <a:pt x="0" y="47"/>
                  </a:lnTo>
                  <a:lnTo>
                    <a:pt x="0" y="665"/>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2" name="Freeform 41">
              <a:extLst>
                <a:ext uri="{FF2B5EF4-FFF2-40B4-BE49-F238E27FC236}">
                  <a16:creationId xmlns:a16="http://schemas.microsoft.com/office/drawing/2014/main" id="{747BF79E-C680-8741-8ECA-56A6D64ABAFB}"/>
                </a:ext>
              </a:extLst>
            </p:cNvPr>
            <p:cNvSpPr>
              <a:spLocks noChangeArrowheads="1"/>
            </p:cNvSpPr>
            <p:nvPr/>
          </p:nvSpPr>
          <p:spPr bwMode="auto">
            <a:xfrm>
              <a:off x="8245692" y="1736824"/>
              <a:ext cx="2744929" cy="7523350"/>
            </a:xfrm>
            <a:custGeom>
              <a:avLst/>
              <a:gdLst>
                <a:gd name="T0" fmla="*/ 3936 w 4204"/>
                <a:gd name="T1" fmla="*/ 57 h 11516"/>
                <a:gd name="T2" fmla="*/ 3936 w 4204"/>
                <a:gd name="T3" fmla="*/ 57 h 11516"/>
                <a:gd name="T4" fmla="*/ 3550 w 4204"/>
                <a:gd name="T5" fmla="*/ 95 h 11516"/>
                <a:gd name="T6" fmla="*/ 540 w 4204"/>
                <a:gd name="T7" fmla="*/ 1833 h 11516"/>
                <a:gd name="T8" fmla="*/ 540 w 4204"/>
                <a:gd name="T9" fmla="*/ 1833 h 11516"/>
                <a:gd name="T10" fmla="*/ 1 w 4204"/>
                <a:gd name="T11" fmla="*/ 2767 h 11516"/>
                <a:gd name="T12" fmla="*/ 25 w 4204"/>
                <a:gd name="T13" fmla="*/ 11013 h 11516"/>
                <a:gd name="T14" fmla="*/ 25 w 4204"/>
                <a:gd name="T15" fmla="*/ 11013 h 11516"/>
                <a:gd name="T16" fmla="*/ 183 w 4204"/>
                <a:gd name="T17" fmla="*/ 11359 h 11516"/>
                <a:gd name="T18" fmla="*/ 450 w 4204"/>
                <a:gd name="T19" fmla="*/ 11515 h 11516"/>
                <a:gd name="T20" fmla="*/ 450 w 4204"/>
                <a:gd name="T21" fmla="*/ 11515 h 11516"/>
                <a:gd name="T22" fmla="*/ 292 w 4204"/>
                <a:gd name="T23" fmla="*/ 11168 h 11516"/>
                <a:gd name="T24" fmla="*/ 268 w 4204"/>
                <a:gd name="T25" fmla="*/ 2922 h 11516"/>
                <a:gd name="T26" fmla="*/ 268 w 4204"/>
                <a:gd name="T27" fmla="*/ 2922 h 11516"/>
                <a:gd name="T28" fmla="*/ 808 w 4204"/>
                <a:gd name="T29" fmla="*/ 1988 h 11516"/>
                <a:gd name="T30" fmla="*/ 3818 w 4204"/>
                <a:gd name="T31" fmla="*/ 250 h 11516"/>
                <a:gd name="T32" fmla="*/ 3818 w 4204"/>
                <a:gd name="T33" fmla="*/ 250 h 11516"/>
                <a:gd name="T34" fmla="*/ 4203 w 4204"/>
                <a:gd name="T35" fmla="*/ 212 h 11516"/>
                <a:gd name="T36" fmla="*/ 3936 w 4204"/>
                <a:gd name="T37" fmla="*/ 57 h 1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04" h="11516">
                  <a:moveTo>
                    <a:pt x="3936" y="57"/>
                  </a:moveTo>
                  <a:lnTo>
                    <a:pt x="3936" y="57"/>
                  </a:lnTo>
                  <a:cubicBezTo>
                    <a:pt x="3837" y="0"/>
                    <a:pt x="3701" y="8"/>
                    <a:pt x="3550" y="95"/>
                  </a:cubicBezTo>
                  <a:lnTo>
                    <a:pt x="540" y="1833"/>
                  </a:lnTo>
                  <a:lnTo>
                    <a:pt x="540" y="1833"/>
                  </a:lnTo>
                  <a:cubicBezTo>
                    <a:pt x="242" y="2005"/>
                    <a:pt x="0" y="2424"/>
                    <a:pt x="1" y="2767"/>
                  </a:cubicBezTo>
                  <a:lnTo>
                    <a:pt x="25" y="11013"/>
                  </a:lnTo>
                  <a:lnTo>
                    <a:pt x="25" y="11013"/>
                  </a:lnTo>
                  <a:cubicBezTo>
                    <a:pt x="25" y="11183"/>
                    <a:pt x="85" y="11303"/>
                    <a:pt x="183" y="11359"/>
                  </a:cubicBezTo>
                  <a:lnTo>
                    <a:pt x="450" y="11515"/>
                  </a:lnTo>
                  <a:lnTo>
                    <a:pt x="450" y="11515"/>
                  </a:lnTo>
                  <a:cubicBezTo>
                    <a:pt x="352" y="11458"/>
                    <a:pt x="293" y="11338"/>
                    <a:pt x="292" y="11168"/>
                  </a:cubicBezTo>
                  <a:lnTo>
                    <a:pt x="268" y="2922"/>
                  </a:lnTo>
                  <a:lnTo>
                    <a:pt x="268" y="2922"/>
                  </a:lnTo>
                  <a:cubicBezTo>
                    <a:pt x="268" y="2579"/>
                    <a:pt x="509" y="2161"/>
                    <a:pt x="808" y="1988"/>
                  </a:cubicBezTo>
                  <a:lnTo>
                    <a:pt x="3818" y="250"/>
                  </a:lnTo>
                  <a:lnTo>
                    <a:pt x="3818" y="250"/>
                  </a:lnTo>
                  <a:cubicBezTo>
                    <a:pt x="3968" y="164"/>
                    <a:pt x="4104" y="155"/>
                    <a:pt x="4203" y="212"/>
                  </a:cubicBezTo>
                  <a:lnTo>
                    <a:pt x="3936" y="57"/>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43" name="Freeform 42">
              <a:extLst>
                <a:ext uri="{FF2B5EF4-FFF2-40B4-BE49-F238E27FC236}">
                  <a16:creationId xmlns:a16="http://schemas.microsoft.com/office/drawing/2014/main" id="{3E700DB5-3C88-D34F-98E0-2BFD7D87185F}"/>
                </a:ext>
              </a:extLst>
            </p:cNvPr>
            <p:cNvSpPr>
              <a:spLocks noChangeArrowheads="1"/>
            </p:cNvSpPr>
            <p:nvPr/>
          </p:nvSpPr>
          <p:spPr bwMode="auto">
            <a:xfrm>
              <a:off x="8418511" y="1785789"/>
              <a:ext cx="2690202" cy="7557913"/>
            </a:xfrm>
            <a:custGeom>
              <a:avLst/>
              <a:gdLst>
                <a:gd name="T0" fmla="*/ 3924 w 4118"/>
                <a:gd name="T1" fmla="*/ 8838 h 11573"/>
                <a:gd name="T2" fmla="*/ 3900 w 4118"/>
                <a:gd name="T3" fmla="*/ 593 h 11573"/>
                <a:gd name="T4" fmla="*/ 3900 w 4118"/>
                <a:gd name="T5" fmla="*/ 593 h 11573"/>
                <a:gd name="T6" fmla="*/ 3550 w 4118"/>
                <a:gd name="T7" fmla="*/ 393 h 11573"/>
                <a:gd name="T8" fmla="*/ 3136 w 4118"/>
                <a:gd name="T9" fmla="*/ 633 h 11573"/>
                <a:gd name="T10" fmla="*/ 3136 w 4118"/>
                <a:gd name="T11" fmla="*/ 633 h 11573"/>
                <a:gd name="T12" fmla="*/ 3082 w 4118"/>
                <a:gd name="T13" fmla="*/ 726 h 11573"/>
                <a:gd name="T14" fmla="*/ 3082 w 4118"/>
                <a:gd name="T15" fmla="*/ 726 h 11573"/>
                <a:gd name="T16" fmla="*/ 2856 w 4118"/>
                <a:gd name="T17" fmla="*/ 1118 h 11573"/>
                <a:gd name="T18" fmla="*/ 1237 w 4118"/>
                <a:gd name="T19" fmla="*/ 2052 h 11573"/>
                <a:gd name="T20" fmla="*/ 1237 w 4118"/>
                <a:gd name="T21" fmla="*/ 2052 h 11573"/>
                <a:gd name="T22" fmla="*/ 1010 w 4118"/>
                <a:gd name="T23" fmla="*/ 1922 h 11573"/>
                <a:gd name="T24" fmla="*/ 1010 w 4118"/>
                <a:gd name="T25" fmla="*/ 1922 h 11573"/>
                <a:gd name="T26" fmla="*/ 955 w 4118"/>
                <a:gd name="T27" fmla="*/ 1891 h 11573"/>
                <a:gd name="T28" fmla="*/ 541 w 4118"/>
                <a:gd name="T29" fmla="*/ 2131 h 11573"/>
                <a:gd name="T30" fmla="*/ 541 w 4118"/>
                <a:gd name="T31" fmla="*/ 2131 h 11573"/>
                <a:gd name="T32" fmla="*/ 193 w 4118"/>
                <a:gd name="T33" fmla="*/ 2733 h 11573"/>
                <a:gd name="T34" fmla="*/ 216 w 4118"/>
                <a:gd name="T35" fmla="*/ 10979 h 11573"/>
                <a:gd name="T36" fmla="*/ 216 w 4118"/>
                <a:gd name="T37" fmla="*/ 10979 h 11573"/>
                <a:gd name="T38" fmla="*/ 566 w 4118"/>
                <a:gd name="T39" fmla="*/ 11178 h 11573"/>
                <a:gd name="T40" fmla="*/ 3576 w 4118"/>
                <a:gd name="T41" fmla="*/ 9441 h 11573"/>
                <a:gd name="T42" fmla="*/ 3576 w 4118"/>
                <a:gd name="T43" fmla="*/ 9441 h 11573"/>
                <a:gd name="T44" fmla="*/ 3924 w 4118"/>
                <a:gd name="T45" fmla="*/ 8838 h 11573"/>
                <a:gd name="T46" fmla="*/ 1480 w 4118"/>
                <a:gd name="T47" fmla="*/ 1677 h 11573"/>
                <a:gd name="T48" fmla="*/ 1480 w 4118"/>
                <a:gd name="T49" fmla="*/ 1677 h 11573"/>
                <a:gd name="T50" fmla="*/ 1509 w 4118"/>
                <a:gd name="T51" fmla="*/ 1693 h 11573"/>
                <a:gd name="T52" fmla="*/ 2583 w 4118"/>
                <a:gd name="T53" fmla="*/ 1073 h 11573"/>
                <a:gd name="T54" fmla="*/ 2583 w 4118"/>
                <a:gd name="T55" fmla="*/ 1073 h 11573"/>
                <a:gd name="T56" fmla="*/ 2611 w 4118"/>
                <a:gd name="T57" fmla="*/ 1024 h 11573"/>
                <a:gd name="T58" fmla="*/ 2611 w 4118"/>
                <a:gd name="T59" fmla="*/ 1024 h 11573"/>
                <a:gd name="T60" fmla="*/ 2583 w 4118"/>
                <a:gd name="T61" fmla="*/ 1008 h 11573"/>
                <a:gd name="T62" fmla="*/ 1509 w 4118"/>
                <a:gd name="T63" fmla="*/ 1628 h 11573"/>
                <a:gd name="T64" fmla="*/ 1509 w 4118"/>
                <a:gd name="T65" fmla="*/ 1628 h 11573"/>
                <a:gd name="T66" fmla="*/ 1480 w 4118"/>
                <a:gd name="T67" fmla="*/ 1677 h 11573"/>
                <a:gd name="T68" fmla="*/ 2689 w 4118"/>
                <a:gd name="T69" fmla="*/ 979 h 11573"/>
                <a:gd name="T70" fmla="*/ 2689 w 4118"/>
                <a:gd name="T71" fmla="*/ 979 h 11573"/>
                <a:gd name="T72" fmla="*/ 2747 w 4118"/>
                <a:gd name="T73" fmla="*/ 1012 h 11573"/>
                <a:gd name="T74" fmla="*/ 2747 w 4118"/>
                <a:gd name="T75" fmla="*/ 1012 h 11573"/>
                <a:gd name="T76" fmla="*/ 2805 w 4118"/>
                <a:gd name="T77" fmla="*/ 912 h 11573"/>
                <a:gd name="T78" fmla="*/ 2805 w 4118"/>
                <a:gd name="T79" fmla="*/ 912 h 11573"/>
                <a:gd name="T80" fmla="*/ 2747 w 4118"/>
                <a:gd name="T81" fmla="*/ 879 h 11573"/>
                <a:gd name="T82" fmla="*/ 2747 w 4118"/>
                <a:gd name="T83" fmla="*/ 879 h 11573"/>
                <a:gd name="T84" fmla="*/ 2689 w 4118"/>
                <a:gd name="T85" fmla="*/ 979 h 11573"/>
                <a:gd name="T86" fmla="*/ 4117 w 4118"/>
                <a:gd name="T87" fmla="*/ 8727 h 11573"/>
                <a:gd name="T88" fmla="*/ 4117 w 4118"/>
                <a:gd name="T89" fmla="*/ 8727 h 11573"/>
                <a:gd name="T90" fmla="*/ 3577 w 4118"/>
                <a:gd name="T91" fmla="*/ 9662 h 11573"/>
                <a:gd name="T92" fmla="*/ 567 w 4118"/>
                <a:gd name="T93" fmla="*/ 11399 h 11573"/>
                <a:gd name="T94" fmla="*/ 567 w 4118"/>
                <a:gd name="T95" fmla="*/ 11399 h 11573"/>
                <a:gd name="T96" fmla="*/ 24 w 4118"/>
                <a:gd name="T97" fmla="*/ 11090 h 11573"/>
                <a:gd name="T98" fmla="*/ 0 w 4118"/>
                <a:gd name="T99" fmla="*/ 2844 h 11573"/>
                <a:gd name="T100" fmla="*/ 0 w 4118"/>
                <a:gd name="T101" fmla="*/ 2844 h 11573"/>
                <a:gd name="T102" fmla="*/ 540 w 4118"/>
                <a:gd name="T103" fmla="*/ 1910 h 11573"/>
                <a:gd name="T104" fmla="*/ 3550 w 4118"/>
                <a:gd name="T105" fmla="*/ 172 h 11573"/>
                <a:gd name="T106" fmla="*/ 3550 w 4118"/>
                <a:gd name="T107" fmla="*/ 172 h 11573"/>
                <a:gd name="T108" fmla="*/ 4093 w 4118"/>
                <a:gd name="T109" fmla="*/ 482 h 11573"/>
                <a:gd name="T110" fmla="*/ 4117 w 4118"/>
                <a:gd name="T111" fmla="*/ 8727 h 1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18" h="11573">
                  <a:moveTo>
                    <a:pt x="3924" y="8838"/>
                  </a:moveTo>
                  <a:lnTo>
                    <a:pt x="3900" y="593"/>
                  </a:lnTo>
                  <a:lnTo>
                    <a:pt x="3900" y="593"/>
                  </a:lnTo>
                  <a:cubicBezTo>
                    <a:pt x="3900" y="371"/>
                    <a:pt x="3743" y="282"/>
                    <a:pt x="3550" y="393"/>
                  </a:cubicBezTo>
                  <a:lnTo>
                    <a:pt x="3136" y="633"/>
                  </a:lnTo>
                  <a:lnTo>
                    <a:pt x="3136" y="633"/>
                  </a:lnTo>
                  <a:cubicBezTo>
                    <a:pt x="3106" y="650"/>
                    <a:pt x="3082" y="692"/>
                    <a:pt x="3082" y="726"/>
                  </a:cubicBezTo>
                  <a:lnTo>
                    <a:pt x="3082" y="726"/>
                  </a:lnTo>
                  <a:cubicBezTo>
                    <a:pt x="3082" y="870"/>
                    <a:pt x="2981" y="1045"/>
                    <a:pt x="2856" y="1118"/>
                  </a:cubicBezTo>
                  <a:lnTo>
                    <a:pt x="1237" y="2052"/>
                  </a:lnTo>
                  <a:lnTo>
                    <a:pt x="1237" y="2052"/>
                  </a:lnTo>
                  <a:cubicBezTo>
                    <a:pt x="1112" y="2124"/>
                    <a:pt x="1010" y="2066"/>
                    <a:pt x="1010" y="1922"/>
                  </a:cubicBezTo>
                  <a:lnTo>
                    <a:pt x="1010" y="1922"/>
                  </a:lnTo>
                  <a:cubicBezTo>
                    <a:pt x="1010" y="1888"/>
                    <a:pt x="985" y="1874"/>
                    <a:pt x="955" y="1891"/>
                  </a:cubicBezTo>
                  <a:lnTo>
                    <a:pt x="541" y="2131"/>
                  </a:lnTo>
                  <a:lnTo>
                    <a:pt x="541" y="2131"/>
                  </a:lnTo>
                  <a:cubicBezTo>
                    <a:pt x="348" y="2242"/>
                    <a:pt x="192" y="2512"/>
                    <a:pt x="193" y="2733"/>
                  </a:cubicBezTo>
                  <a:lnTo>
                    <a:pt x="216" y="10979"/>
                  </a:lnTo>
                  <a:lnTo>
                    <a:pt x="216" y="10979"/>
                  </a:lnTo>
                  <a:cubicBezTo>
                    <a:pt x="217" y="11200"/>
                    <a:pt x="373" y="11290"/>
                    <a:pt x="566" y="11178"/>
                  </a:cubicBezTo>
                  <a:lnTo>
                    <a:pt x="3576" y="9441"/>
                  </a:lnTo>
                  <a:lnTo>
                    <a:pt x="3576" y="9441"/>
                  </a:lnTo>
                  <a:cubicBezTo>
                    <a:pt x="3769" y="9329"/>
                    <a:pt x="3924" y="9060"/>
                    <a:pt x="3924" y="8838"/>
                  </a:cubicBezTo>
                  <a:close/>
                  <a:moveTo>
                    <a:pt x="1480" y="1677"/>
                  </a:moveTo>
                  <a:lnTo>
                    <a:pt x="1480" y="1677"/>
                  </a:lnTo>
                  <a:cubicBezTo>
                    <a:pt x="1480" y="1695"/>
                    <a:pt x="1494" y="1702"/>
                    <a:pt x="1509" y="1693"/>
                  </a:cubicBezTo>
                  <a:lnTo>
                    <a:pt x="2583" y="1073"/>
                  </a:lnTo>
                  <a:lnTo>
                    <a:pt x="2583" y="1073"/>
                  </a:lnTo>
                  <a:cubicBezTo>
                    <a:pt x="2599" y="1064"/>
                    <a:pt x="2611" y="1042"/>
                    <a:pt x="2611" y="1024"/>
                  </a:cubicBezTo>
                  <a:lnTo>
                    <a:pt x="2611" y="1024"/>
                  </a:lnTo>
                  <a:cubicBezTo>
                    <a:pt x="2611" y="1006"/>
                    <a:pt x="2598" y="999"/>
                    <a:pt x="2583" y="1008"/>
                  </a:cubicBezTo>
                  <a:lnTo>
                    <a:pt x="1509" y="1628"/>
                  </a:lnTo>
                  <a:lnTo>
                    <a:pt x="1509" y="1628"/>
                  </a:lnTo>
                  <a:cubicBezTo>
                    <a:pt x="1493" y="1637"/>
                    <a:pt x="1480" y="1659"/>
                    <a:pt x="1480" y="1677"/>
                  </a:cubicBezTo>
                  <a:close/>
                  <a:moveTo>
                    <a:pt x="2689" y="979"/>
                  </a:moveTo>
                  <a:lnTo>
                    <a:pt x="2689" y="979"/>
                  </a:lnTo>
                  <a:cubicBezTo>
                    <a:pt x="2689" y="1016"/>
                    <a:pt x="2715" y="1031"/>
                    <a:pt x="2747" y="1012"/>
                  </a:cubicBezTo>
                  <a:lnTo>
                    <a:pt x="2747" y="1012"/>
                  </a:lnTo>
                  <a:cubicBezTo>
                    <a:pt x="2780" y="994"/>
                    <a:pt x="2805" y="949"/>
                    <a:pt x="2805" y="912"/>
                  </a:cubicBezTo>
                  <a:lnTo>
                    <a:pt x="2805" y="912"/>
                  </a:lnTo>
                  <a:cubicBezTo>
                    <a:pt x="2805" y="875"/>
                    <a:pt x="2779" y="860"/>
                    <a:pt x="2747" y="879"/>
                  </a:cubicBezTo>
                  <a:lnTo>
                    <a:pt x="2747" y="879"/>
                  </a:lnTo>
                  <a:cubicBezTo>
                    <a:pt x="2715" y="897"/>
                    <a:pt x="2689" y="942"/>
                    <a:pt x="2689" y="979"/>
                  </a:cubicBezTo>
                  <a:close/>
                  <a:moveTo>
                    <a:pt x="4117" y="8727"/>
                  </a:moveTo>
                  <a:lnTo>
                    <a:pt x="4117" y="8727"/>
                  </a:lnTo>
                  <a:cubicBezTo>
                    <a:pt x="4117" y="9070"/>
                    <a:pt x="3876" y="9489"/>
                    <a:pt x="3577" y="9662"/>
                  </a:cubicBezTo>
                  <a:lnTo>
                    <a:pt x="567" y="11399"/>
                  </a:lnTo>
                  <a:lnTo>
                    <a:pt x="567" y="11399"/>
                  </a:lnTo>
                  <a:cubicBezTo>
                    <a:pt x="268" y="11572"/>
                    <a:pt x="25" y="11433"/>
                    <a:pt x="24" y="11090"/>
                  </a:cubicBezTo>
                  <a:lnTo>
                    <a:pt x="0" y="2844"/>
                  </a:lnTo>
                  <a:lnTo>
                    <a:pt x="0" y="2844"/>
                  </a:lnTo>
                  <a:cubicBezTo>
                    <a:pt x="0" y="2501"/>
                    <a:pt x="241" y="2083"/>
                    <a:pt x="540" y="1910"/>
                  </a:cubicBezTo>
                  <a:lnTo>
                    <a:pt x="3550" y="172"/>
                  </a:lnTo>
                  <a:lnTo>
                    <a:pt x="3550" y="172"/>
                  </a:lnTo>
                  <a:cubicBezTo>
                    <a:pt x="3848" y="0"/>
                    <a:pt x="4092" y="139"/>
                    <a:pt x="4093" y="482"/>
                  </a:cubicBezTo>
                  <a:lnTo>
                    <a:pt x="4117" y="8727"/>
                  </a:lnTo>
                  <a:close/>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44" name="Freeform 43">
              <a:extLst>
                <a:ext uri="{FF2B5EF4-FFF2-40B4-BE49-F238E27FC236}">
                  <a16:creationId xmlns:a16="http://schemas.microsoft.com/office/drawing/2014/main" id="{7A2C313B-FABB-4D43-BC0C-16E5F189B34C}"/>
                </a:ext>
              </a:extLst>
            </p:cNvPr>
            <p:cNvSpPr>
              <a:spLocks noChangeArrowheads="1"/>
            </p:cNvSpPr>
            <p:nvPr/>
          </p:nvSpPr>
          <p:spPr bwMode="auto">
            <a:xfrm>
              <a:off x="13139326" y="5262315"/>
              <a:ext cx="1361729" cy="802950"/>
            </a:xfrm>
            <a:custGeom>
              <a:avLst/>
              <a:gdLst>
                <a:gd name="connsiteX0" fmla="*/ 1138010 w 1361729"/>
                <a:gd name="connsiteY0" fmla="*/ 270749 h 802950"/>
                <a:gd name="connsiteX1" fmla="*/ 1361729 w 1361729"/>
                <a:gd name="connsiteY1" fmla="*/ 400363 h 802950"/>
                <a:gd name="connsiteX2" fmla="*/ 664405 w 1361729"/>
                <a:gd name="connsiteY2" fmla="*/ 802950 h 802950"/>
                <a:gd name="connsiteX3" fmla="*/ 440686 w 1361729"/>
                <a:gd name="connsiteY3" fmla="*/ 672682 h 802950"/>
                <a:gd name="connsiteX4" fmla="*/ 695799 w 1361729"/>
                <a:gd name="connsiteY4" fmla="*/ 0 h 802950"/>
                <a:gd name="connsiteX5" fmla="*/ 1024734 w 1361729"/>
                <a:gd name="connsiteY5" fmla="*/ 190367 h 802950"/>
                <a:gd name="connsiteX6" fmla="*/ 328281 w 1361729"/>
                <a:gd name="connsiteY6" fmla="*/ 592688 h 802950"/>
                <a:gd name="connsiteX7" fmla="*/ 0 w 1361729"/>
                <a:gd name="connsiteY7" fmla="*/ 402321 h 80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1729" h="802950">
                  <a:moveTo>
                    <a:pt x="1138010" y="270749"/>
                  </a:moveTo>
                  <a:lnTo>
                    <a:pt x="1361729" y="400363"/>
                  </a:lnTo>
                  <a:lnTo>
                    <a:pt x="664405" y="802950"/>
                  </a:lnTo>
                  <a:lnTo>
                    <a:pt x="440686" y="672682"/>
                  </a:lnTo>
                  <a:close/>
                  <a:moveTo>
                    <a:pt x="695799" y="0"/>
                  </a:moveTo>
                  <a:lnTo>
                    <a:pt x="1024734" y="190367"/>
                  </a:lnTo>
                  <a:lnTo>
                    <a:pt x="328281" y="592688"/>
                  </a:lnTo>
                  <a:lnTo>
                    <a:pt x="0" y="402321"/>
                  </a:lnTo>
                  <a:close/>
                </a:path>
              </a:pathLst>
            </a:custGeom>
            <a:solidFill>
              <a:schemeClr val="accent4"/>
            </a:solidFill>
            <a:ln>
              <a:noFill/>
            </a:ln>
            <a:effectLst/>
          </p:spPr>
          <p:txBody>
            <a:bodyPr wrap="square" anchor="ctr">
              <a:noAutofit/>
            </a:bodyPr>
            <a:lstStyle/>
            <a:p>
              <a:endParaRPr lang="en-US" sz="6532" dirty="0">
                <a:latin typeface="Lato Light" panose="020F0502020204030203" pitchFamily="34" charset="0"/>
              </a:endParaRPr>
            </a:p>
          </p:txBody>
        </p:sp>
        <p:sp>
          <p:nvSpPr>
            <p:cNvPr id="45" name="Freeform 45">
              <a:extLst>
                <a:ext uri="{FF2B5EF4-FFF2-40B4-BE49-F238E27FC236}">
                  <a16:creationId xmlns:a16="http://schemas.microsoft.com/office/drawing/2014/main" id="{80A77763-8413-E74B-A7AF-477A1A1B0295}"/>
                </a:ext>
              </a:extLst>
            </p:cNvPr>
            <p:cNvSpPr>
              <a:spLocks noChangeArrowheads="1"/>
            </p:cNvSpPr>
            <p:nvPr/>
          </p:nvSpPr>
          <p:spPr bwMode="auto">
            <a:xfrm>
              <a:off x="19041065" y="7788340"/>
              <a:ext cx="48966" cy="192981"/>
            </a:xfrm>
            <a:custGeom>
              <a:avLst/>
              <a:gdLst>
                <a:gd name="T0" fmla="*/ 20 w 76"/>
                <a:gd name="T1" fmla="*/ 295 h 296"/>
                <a:gd name="T2" fmla="*/ 51 w 76"/>
                <a:gd name="T3" fmla="*/ 288 h 296"/>
                <a:gd name="T4" fmla="*/ 75 w 76"/>
                <a:gd name="T5" fmla="*/ 3 h 296"/>
                <a:gd name="T6" fmla="*/ 0 w 76"/>
                <a:gd name="T7" fmla="*/ 0 h 296"/>
                <a:gd name="T8" fmla="*/ 20 w 76"/>
                <a:gd name="T9" fmla="*/ 295 h 296"/>
              </a:gdLst>
              <a:ahLst/>
              <a:cxnLst>
                <a:cxn ang="0">
                  <a:pos x="T0" y="T1"/>
                </a:cxn>
                <a:cxn ang="0">
                  <a:pos x="T2" y="T3"/>
                </a:cxn>
                <a:cxn ang="0">
                  <a:pos x="T4" y="T5"/>
                </a:cxn>
                <a:cxn ang="0">
                  <a:pos x="T6" y="T7"/>
                </a:cxn>
                <a:cxn ang="0">
                  <a:pos x="T8" y="T9"/>
                </a:cxn>
              </a:cxnLst>
              <a:rect l="0" t="0" r="r" b="b"/>
              <a:pathLst>
                <a:path w="76" h="296">
                  <a:moveTo>
                    <a:pt x="20" y="295"/>
                  </a:moveTo>
                  <a:lnTo>
                    <a:pt x="51" y="288"/>
                  </a:lnTo>
                  <a:lnTo>
                    <a:pt x="75" y="3"/>
                  </a:lnTo>
                  <a:lnTo>
                    <a:pt x="0" y="0"/>
                  </a:lnTo>
                  <a:lnTo>
                    <a:pt x="20" y="295"/>
                  </a:lnTo>
                </a:path>
              </a:pathLst>
            </a:custGeom>
            <a:solidFill>
              <a:srgbClr val="8A141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6" name="Freeform 45">
              <a:extLst>
                <a:ext uri="{FF2B5EF4-FFF2-40B4-BE49-F238E27FC236}">
                  <a16:creationId xmlns:a16="http://schemas.microsoft.com/office/drawing/2014/main" id="{748983B2-1268-D241-AE94-3D18FCBFD6B8}"/>
                </a:ext>
              </a:extLst>
            </p:cNvPr>
            <p:cNvSpPr>
              <a:spLocks noChangeArrowheads="1"/>
            </p:cNvSpPr>
            <p:nvPr/>
          </p:nvSpPr>
          <p:spPr bwMode="auto">
            <a:xfrm>
              <a:off x="14487307" y="6806157"/>
              <a:ext cx="4803693" cy="3078389"/>
            </a:xfrm>
            <a:custGeom>
              <a:avLst/>
              <a:gdLst>
                <a:gd name="connsiteX0" fmla="*/ 4803691 w 4803693"/>
                <a:gd name="connsiteY0" fmla="*/ 1336461 h 3078389"/>
                <a:gd name="connsiteX1" fmla="*/ 4803039 w 4803693"/>
                <a:gd name="connsiteY1" fmla="*/ 1421433 h 3078389"/>
                <a:gd name="connsiteX2" fmla="*/ 1944204 w 4803693"/>
                <a:gd name="connsiteY2" fmla="*/ 3078389 h 3078389"/>
                <a:gd name="connsiteX3" fmla="*/ 1944204 w 4803693"/>
                <a:gd name="connsiteY3" fmla="*/ 2993417 h 3078389"/>
                <a:gd name="connsiteX4" fmla="*/ 2858313 w 4803693"/>
                <a:gd name="connsiteY4" fmla="*/ 0 h 3078389"/>
                <a:gd name="connsiteX5" fmla="*/ 4803693 w 4803693"/>
                <a:gd name="connsiteY5" fmla="*/ 1335577 h 3078389"/>
                <a:gd name="connsiteX6" fmla="*/ 1944724 w 4803693"/>
                <a:gd name="connsiteY6" fmla="*/ 2991979 h 3078389"/>
                <a:gd name="connsiteX7" fmla="*/ 0 w 4803693"/>
                <a:gd name="connsiteY7" fmla="*/ 1868109 h 3078389"/>
                <a:gd name="connsiteX8" fmla="*/ 32551 w 4803693"/>
                <a:gd name="connsiteY8" fmla="*/ 1846835 h 3078389"/>
                <a:gd name="connsiteX9" fmla="*/ 25922 w 4803693"/>
                <a:gd name="connsiteY9" fmla="*/ 1842119 h 3078389"/>
                <a:gd name="connsiteX10" fmla="*/ 25922 w 4803693"/>
                <a:gd name="connsiteY10" fmla="*/ 1229888 h 3078389"/>
                <a:gd name="connsiteX11" fmla="*/ 221126 w 4803693"/>
                <a:gd name="connsiteY11" fmla="*/ 1322473 h 3078389"/>
                <a:gd name="connsiteX12" fmla="*/ 221126 w 4803693"/>
                <a:gd name="connsiteY12" fmla="*/ 1723588 h 307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3693" h="3078389">
                  <a:moveTo>
                    <a:pt x="4803691" y="1336461"/>
                  </a:moveTo>
                  <a:lnTo>
                    <a:pt x="4803039" y="1421433"/>
                  </a:lnTo>
                  <a:lnTo>
                    <a:pt x="1944204" y="3078389"/>
                  </a:lnTo>
                  <a:lnTo>
                    <a:pt x="1944204" y="2993417"/>
                  </a:lnTo>
                  <a:close/>
                  <a:moveTo>
                    <a:pt x="2858313" y="0"/>
                  </a:moveTo>
                  <a:lnTo>
                    <a:pt x="4803693" y="1335577"/>
                  </a:lnTo>
                  <a:lnTo>
                    <a:pt x="1944724" y="2991979"/>
                  </a:lnTo>
                  <a:lnTo>
                    <a:pt x="0" y="1868109"/>
                  </a:lnTo>
                  <a:lnTo>
                    <a:pt x="32551" y="1846835"/>
                  </a:lnTo>
                  <a:lnTo>
                    <a:pt x="25922" y="1842119"/>
                  </a:lnTo>
                  <a:lnTo>
                    <a:pt x="25922" y="1229888"/>
                  </a:lnTo>
                  <a:lnTo>
                    <a:pt x="221126" y="1322473"/>
                  </a:lnTo>
                  <a:lnTo>
                    <a:pt x="221126" y="1723588"/>
                  </a:lnTo>
                  <a:close/>
                </a:path>
              </a:pathLst>
            </a:custGeom>
            <a:solidFill>
              <a:schemeClr val="accent4">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7" name="Freeform 50">
              <a:extLst>
                <a:ext uri="{FF2B5EF4-FFF2-40B4-BE49-F238E27FC236}">
                  <a16:creationId xmlns:a16="http://schemas.microsoft.com/office/drawing/2014/main" id="{775CBC21-CFE1-634E-AF6C-D69A46390BEB}"/>
                </a:ext>
              </a:extLst>
            </p:cNvPr>
            <p:cNvSpPr>
              <a:spLocks noChangeArrowheads="1"/>
            </p:cNvSpPr>
            <p:nvPr/>
          </p:nvSpPr>
          <p:spPr bwMode="auto">
            <a:xfrm>
              <a:off x="16431511" y="7627042"/>
              <a:ext cx="2687323" cy="2102621"/>
            </a:xfrm>
            <a:custGeom>
              <a:avLst/>
              <a:gdLst>
                <a:gd name="T0" fmla="*/ 4113 w 4114"/>
                <a:gd name="T1" fmla="*/ 0 h 3218"/>
                <a:gd name="T2" fmla="*/ 4112 w 4114"/>
                <a:gd name="T3" fmla="*/ 835 h 3218"/>
                <a:gd name="T4" fmla="*/ 0 w 4114"/>
                <a:gd name="T5" fmla="*/ 3217 h 3218"/>
                <a:gd name="T6" fmla="*/ 1 w 4114"/>
                <a:gd name="T7" fmla="*/ 2381 h 3218"/>
                <a:gd name="T8" fmla="*/ 4113 w 4114"/>
                <a:gd name="T9" fmla="*/ 0 h 3218"/>
              </a:gdLst>
              <a:ahLst/>
              <a:cxnLst>
                <a:cxn ang="0">
                  <a:pos x="T0" y="T1"/>
                </a:cxn>
                <a:cxn ang="0">
                  <a:pos x="T2" y="T3"/>
                </a:cxn>
                <a:cxn ang="0">
                  <a:pos x="T4" y="T5"/>
                </a:cxn>
                <a:cxn ang="0">
                  <a:pos x="T6" y="T7"/>
                </a:cxn>
                <a:cxn ang="0">
                  <a:pos x="T8" y="T9"/>
                </a:cxn>
              </a:cxnLst>
              <a:rect l="0" t="0" r="r" b="b"/>
              <a:pathLst>
                <a:path w="4114" h="3218">
                  <a:moveTo>
                    <a:pt x="4113" y="0"/>
                  </a:moveTo>
                  <a:lnTo>
                    <a:pt x="4112" y="835"/>
                  </a:lnTo>
                  <a:lnTo>
                    <a:pt x="0" y="3217"/>
                  </a:lnTo>
                  <a:lnTo>
                    <a:pt x="1" y="2381"/>
                  </a:lnTo>
                  <a:lnTo>
                    <a:pt x="4113" y="0"/>
                  </a:lnTo>
                </a:path>
              </a:pathLst>
            </a:custGeom>
            <a:solidFill>
              <a:srgbClr val="AFAEA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8" name="Freeform 51">
              <a:extLst>
                <a:ext uri="{FF2B5EF4-FFF2-40B4-BE49-F238E27FC236}">
                  <a16:creationId xmlns:a16="http://schemas.microsoft.com/office/drawing/2014/main" id="{7AC895B7-22D1-0140-B284-A7B76F788791}"/>
                </a:ext>
              </a:extLst>
            </p:cNvPr>
            <p:cNvSpPr>
              <a:spLocks noChangeArrowheads="1"/>
            </p:cNvSpPr>
            <p:nvPr/>
          </p:nvSpPr>
          <p:spPr bwMode="auto">
            <a:xfrm>
              <a:off x="14639964" y="8148378"/>
              <a:ext cx="1791548" cy="1581285"/>
            </a:xfrm>
            <a:custGeom>
              <a:avLst/>
              <a:gdLst>
                <a:gd name="T0" fmla="*/ 0 w 2744"/>
                <a:gd name="T1" fmla="*/ 0 h 2420"/>
                <a:gd name="T2" fmla="*/ 0 w 2744"/>
                <a:gd name="T3" fmla="*/ 836 h 2420"/>
                <a:gd name="T4" fmla="*/ 2743 w 2744"/>
                <a:gd name="T5" fmla="*/ 2419 h 2420"/>
                <a:gd name="T6" fmla="*/ 2743 w 2744"/>
                <a:gd name="T7" fmla="*/ 1583 h 2420"/>
                <a:gd name="T8" fmla="*/ 0 w 2744"/>
                <a:gd name="T9" fmla="*/ 0 h 2420"/>
              </a:gdLst>
              <a:ahLst/>
              <a:cxnLst>
                <a:cxn ang="0">
                  <a:pos x="T0" y="T1"/>
                </a:cxn>
                <a:cxn ang="0">
                  <a:pos x="T2" y="T3"/>
                </a:cxn>
                <a:cxn ang="0">
                  <a:pos x="T4" y="T5"/>
                </a:cxn>
                <a:cxn ang="0">
                  <a:pos x="T6" y="T7"/>
                </a:cxn>
                <a:cxn ang="0">
                  <a:pos x="T8" y="T9"/>
                </a:cxn>
              </a:cxnLst>
              <a:rect l="0" t="0" r="r" b="b"/>
              <a:pathLst>
                <a:path w="2744" h="2420">
                  <a:moveTo>
                    <a:pt x="0" y="0"/>
                  </a:moveTo>
                  <a:lnTo>
                    <a:pt x="0" y="836"/>
                  </a:lnTo>
                  <a:lnTo>
                    <a:pt x="2743" y="2419"/>
                  </a:lnTo>
                  <a:lnTo>
                    <a:pt x="2743" y="1583"/>
                  </a:lnTo>
                  <a:lnTo>
                    <a:pt x="0" y="0"/>
                  </a:lnTo>
                </a:path>
              </a:pathLst>
            </a:custGeom>
            <a:solidFill>
              <a:srgbClr val="F0F1F1"/>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9" name="Freeform 52">
              <a:extLst>
                <a:ext uri="{FF2B5EF4-FFF2-40B4-BE49-F238E27FC236}">
                  <a16:creationId xmlns:a16="http://schemas.microsoft.com/office/drawing/2014/main" id="{FE759343-3680-9245-AF20-99469157ECB4}"/>
                </a:ext>
              </a:extLst>
            </p:cNvPr>
            <p:cNvSpPr>
              <a:spLocks noChangeArrowheads="1"/>
            </p:cNvSpPr>
            <p:nvPr/>
          </p:nvSpPr>
          <p:spPr bwMode="auto">
            <a:xfrm>
              <a:off x="14683169" y="9764226"/>
              <a:ext cx="1598567" cy="1097396"/>
            </a:xfrm>
            <a:custGeom>
              <a:avLst/>
              <a:gdLst>
                <a:gd name="T0" fmla="*/ 683 w 2448"/>
                <a:gd name="T1" fmla="*/ 318 h 1681"/>
                <a:gd name="T2" fmla="*/ 683 w 2448"/>
                <a:gd name="T3" fmla="*/ 318 h 1681"/>
                <a:gd name="T4" fmla="*/ 6 w 2448"/>
                <a:gd name="T5" fmla="*/ 823 h 1681"/>
                <a:gd name="T6" fmla="*/ 6 w 2448"/>
                <a:gd name="T7" fmla="*/ 823 h 1681"/>
                <a:gd name="T8" fmla="*/ 900 w 2448"/>
                <a:gd name="T9" fmla="*/ 1575 h 1681"/>
                <a:gd name="T10" fmla="*/ 900 w 2448"/>
                <a:gd name="T11" fmla="*/ 1575 h 1681"/>
                <a:gd name="T12" fmla="*/ 2163 w 2448"/>
                <a:gd name="T13" fmla="*/ 1155 h 1681"/>
                <a:gd name="T14" fmla="*/ 2163 w 2448"/>
                <a:gd name="T15" fmla="*/ 1155 h 1681"/>
                <a:gd name="T16" fmla="*/ 1066 w 2448"/>
                <a:gd name="T17" fmla="*/ 174 h 1681"/>
                <a:gd name="T18" fmla="*/ 1066 w 2448"/>
                <a:gd name="T19" fmla="*/ 174 h 1681"/>
                <a:gd name="T20" fmla="*/ 683 w 2448"/>
                <a:gd name="T21" fmla="*/ 318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8" h="1681">
                  <a:moveTo>
                    <a:pt x="683" y="318"/>
                  </a:moveTo>
                  <a:lnTo>
                    <a:pt x="683" y="318"/>
                  </a:lnTo>
                  <a:cubicBezTo>
                    <a:pt x="521" y="327"/>
                    <a:pt x="0" y="537"/>
                    <a:pt x="6" y="823"/>
                  </a:cubicBezTo>
                  <a:lnTo>
                    <a:pt x="6" y="823"/>
                  </a:lnTo>
                  <a:cubicBezTo>
                    <a:pt x="16" y="1377"/>
                    <a:pt x="479" y="1414"/>
                    <a:pt x="900" y="1575"/>
                  </a:cubicBezTo>
                  <a:lnTo>
                    <a:pt x="900" y="1575"/>
                  </a:lnTo>
                  <a:cubicBezTo>
                    <a:pt x="1179" y="1680"/>
                    <a:pt x="2054" y="1433"/>
                    <a:pt x="2163" y="1155"/>
                  </a:cubicBezTo>
                  <a:lnTo>
                    <a:pt x="2163" y="1155"/>
                  </a:lnTo>
                  <a:cubicBezTo>
                    <a:pt x="2447" y="431"/>
                    <a:pt x="1568" y="0"/>
                    <a:pt x="1066" y="174"/>
                  </a:cubicBezTo>
                  <a:lnTo>
                    <a:pt x="1066" y="174"/>
                  </a:lnTo>
                  <a:cubicBezTo>
                    <a:pt x="963" y="210"/>
                    <a:pt x="765" y="314"/>
                    <a:pt x="683" y="318"/>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50" name="Freeform 53">
              <a:extLst>
                <a:ext uri="{FF2B5EF4-FFF2-40B4-BE49-F238E27FC236}">
                  <a16:creationId xmlns:a16="http://schemas.microsoft.com/office/drawing/2014/main" id="{E992A9C1-0F70-6149-B8F6-261F57D93CC5}"/>
                </a:ext>
              </a:extLst>
            </p:cNvPr>
            <p:cNvSpPr>
              <a:spLocks noChangeArrowheads="1"/>
            </p:cNvSpPr>
            <p:nvPr/>
          </p:nvSpPr>
          <p:spPr bwMode="auto">
            <a:xfrm>
              <a:off x="14737893" y="6581494"/>
              <a:ext cx="4380941" cy="2598033"/>
            </a:xfrm>
            <a:custGeom>
              <a:avLst/>
              <a:gdLst>
                <a:gd name="T0" fmla="*/ 3941 w 6707"/>
                <a:gd name="T1" fmla="*/ 0 h 3979"/>
                <a:gd name="T2" fmla="*/ 0 w 6707"/>
                <a:gd name="T3" fmla="*/ 2282 h 3979"/>
                <a:gd name="T4" fmla="*/ 0 w 6707"/>
                <a:gd name="T5" fmla="*/ 2480 h 3979"/>
                <a:gd name="T6" fmla="*/ 2594 w 6707"/>
                <a:gd name="T7" fmla="*/ 3978 h 3979"/>
                <a:gd name="T8" fmla="*/ 6706 w 6707"/>
                <a:gd name="T9" fmla="*/ 1597 h 3979"/>
                <a:gd name="T10" fmla="*/ 3941 w 6707"/>
                <a:gd name="T11" fmla="*/ 0 h 3979"/>
              </a:gdLst>
              <a:ahLst/>
              <a:cxnLst>
                <a:cxn ang="0">
                  <a:pos x="T0" y="T1"/>
                </a:cxn>
                <a:cxn ang="0">
                  <a:pos x="T2" y="T3"/>
                </a:cxn>
                <a:cxn ang="0">
                  <a:pos x="T4" y="T5"/>
                </a:cxn>
                <a:cxn ang="0">
                  <a:pos x="T6" y="T7"/>
                </a:cxn>
                <a:cxn ang="0">
                  <a:pos x="T8" y="T9"/>
                </a:cxn>
                <a:cxn ang="0">
                  <a:pos x="T10" y="T11"/>
                </a:cxn>
              </a:cxnLst>
              <a:rect l="0" t="0" r="r" b="b"/>
              <a:pathLst>
                <a:path w="6707" h="3979">
                  <a:moveTo>
                    <a:pt x="3941" y="0"/>
                  </a:moveTo>
                  <a:lnTo>
                    <a:pt x="0" y="2282"/>
                  </a:lnTo>
                  <a:lnTo>
                    <a:pt x="0" y="2480"/>
                  </a:lnTo>
                  <a:lnTo>
                    <a:pt x="2594" y="3978"/>
                  </a:lnTo>
                  <a:lnTo>
                    <a:pt x="6706" y="1597"/>
                  </a:lnTo>
                  <a:lnTo>
                    <a:pt x="3941" y="0"/>
                  </a:lnTo>
                </a:path>
              </a:pathLst>
            </a:custGeom>
            <a:solidFill>
              <a:srgbClr val="E5E4E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1" name="Freeform 54">
              <a:extLst>
                <a:ext uri="{FF2B5EF4-FFF2-40B4-BE49-F238E27FC236}">
                  <a16:creationId xmlns:a16="http://schemas.microsoft.com/office/drawing/2014/main" id="{B97DE41D-0EE6-CA43-BEC0-55959047553A}"/>
                </a:ext>
              </a:extLst>
            </p:cNvPr>
            <p:cNvSpPr>
              <a:spLocks noChangeArrowheads="1"/>
            </p:cNvSpPr>
            <p:nvPr/>
          </p:nvSpPr>
          <p:spPr bwMode="auto">
            <a:xfrm>
              <a:off x="16431511" y="7439824"/>
              <a:ext cx="2860141" cy="1742582"/>
            </a:xfrm>
            <a:custGeom>
              <a:avLst/>
              <a:gdLst>
                <a:gd name="T0" fmla="*/ 4378 w 4379"/>
                <a:gd name="T1" fmla="*/ 0 h 2666"/>
                <a:gd name="T2" fmla="*/ 4377 w 4379"/>
                <a:gd name="T3" fmla="*/ 130 h 2666"/>
                <a:gd name="T4" fmla="*/ 0 w 4379"/>
                <a:gd name="T5" fmla="*/ 2665 h 2666"/>
                <a:gd name="T6" fmla="*/ 0 w 4379"/>
                <a:gd name="T7" fmla="*/ 2535 h 2666"/>
                <a:gd name="T8" fmla="*/ 4378 w 4379"/>
                <a:gd name="T9" fmla="*/ 0 h 2666"/>
              </a:gdLst>
              <a:ahLst/>
              <a:cxnLst>
                <a:cxn ang="0">
                  <a:pos x="T0" y="T1"/>
                </a:cxn>
                <a:cxn ang="0">
                  <a:pos x="T2" y="T3"/>
                </a:cxn>
                <a:cxn ang="0">
                  <a:pos x="T4" y="T5"/>
                </a:cxn>
                <a:cxn ang="0">
                  <a:pos x="T6" y="T7"/>
                </a:cxn>
                <a:cxn ang="0">
                  <a:pos x="T8" y="T9"/>
                </a:cxn>
              </a:cxnLst>
              <a:rect l="0" t="0" r="r" b="b"/>
              <a:pathLst>
                <a:path w="4379" h="2666">
                  <a:moveTo>
                    <a:pt x="4378" y="0"/>
                  </a:moveTo>
                  <a:lnTo>
                    <a:pt x="4377" y="130"/>
                  </a:lnTo>
                  <a:lnTo>
                    <a:pt x="0" y="2665"/>
                  </a:lnTo>
                  <a:lnTo>
                    <a:pt x="0" y="2535"/>
                  </a:lnTo>
                  <a:lnTo>
                    <a:pt x="4378" y="0"/>
                  </a:lnTo>
                </a:path>
              </a:pathLst>
            </a:custGeom>
            <a:solidFill>
              <a:schemeClr val="accent4">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2" name="Freeform 56">
              <a:extLst>
                <a:ext uri="{FF2B5EF4-FFF2-40B4-BE49-F238E27FC236}">
                  <a16:creationId xmlns:a16="http://schemas.microsoft.com/office/drawing/2014/main" id="{E52F469F-6AB8-F34C-8103-270F3C47E7E0}"/>
                </a:ext>
              </a:extLst>
            </p:cNvPr>
            <p:cNvSpPr>
              <a:spLocks noChangeArrowheads="1"/>
            </p:cNvSpPr>
            <p:nvPr/>
          </p:nvSpPr>
          <p:spPr bwMode="auto">
            <a:xfrm>
              <a:off x="14487308" y="6316506"/>
              <a:ext cx="4804344" cy="2779491"/>
            </a:xfrm>
            <a:custGeom>
              <a:avLst/>
              <a:gdLst>
                <a:gd name="T0" fmla="*/ 7356 w 7357"/>
                <a:gd name="T1" fmla="*/ 1720 h 4256"/>
                <a:gd name="T2" fmla="*/ 2978 w 7357"/>
                <a:gd name="T3" fmla="*/ 4255 h 4256"/>
                <a:gd name="T4" fmla="*/ 0 w 7357"/>
                <a:gd name="T5" fmla="*/ 2536 h 4256"/>
                <a:gd name="T6" fmla="*/ 4377 w 7357"/>
                <a:gd name="T7" fmla="*/ 0 h 4256"/>
                <a:gd name="T8" fmla="*/ 7356 w 7357"/>
                <a:gd name="T9" fmla="*/ 1720 h 4256"/>
              </a:gdLst>
              <a:ahLst/>
              <a:cxnLst>
                <a:cxn ang="0">
                  <a:pos x="T0" y="T1"/>
                </a:cxn>
                <a:cxn ang="0">
                  <a:pos x="T2" y="T3"/>
                </a:cxn>
                <a:cxn ang="0">
                  <a:pos x="T4" y="T5"/>
                </a:cxn>
                <a:cxn ang="0">
                  <a:pos x="T6" y="T7"/>
                </a:cxn>
                <a:cxn ang="0">
                  <a:pos x="T8" y="T9"/>
                </a:cxn>
              </a:cxnLst>
              <a:rect l="0" t="0" r="r" b="b"/>
              <a:pathLst>
                <a:path w="7357" h="4256">
                  <a:moveTo>
                    <a:pt x="7356" y="1720"/>
                  </a:moveTo>
                  <a:lnTo>
                    <a:pt x="2978" y="4255"/>
                  </a:lnTo>
                  <a:lnTo>
                    <a:pt x="0" y="2536"/>
                  </a:lnTo>
                  <a:lnTo>
                    <a:pt x="4377" y="0"/>
                  </a:lnTo>
                  <a:lnTo>
                    <a:pt x="7356" y="172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53" name="Freeform 57">
              <a:extLst>
                <a:ext uri="{FF2B5EF4-FFF2-40B4-BE49-F238E27FC236}">
                  <a16:creationId xmlns:a16="http://schemas.microsoft.com/office/drawing/2014/main" id="{07CB013C-49E5-9541-90E1-B19B816F3514}"/>
                </a:ext>
              </a:extLst>
            </p:cNvPr>
            <p:cNvSpPr>
              <a:spLocks noChangeArrowheads="1"/>
            </p:cNvSpPr>
            <p:nvPr/>
          </p:nvSpPr>
          <p:spPr bwMode="auto">
            <a:xfrm>
              <a:off x="15011523" y="6621818"/>
              <a:ext cx="3755914" cy="2171748"/>
            </a:xfrm>
            <a:custGeom>
              <a:avLst/>
              <a:gdLst>
                <a:gd name="T0" fmla="*/ 5749 w 5750"/>
                <a:gd name="T1" fmla="*/ 1345 h 3327"/>
                <a:gd name="T2" fmla="*/ 2328 w 5750"/>
                <a:gd name="T3" fmla="*/ 3326 h 3327"/>
                <a:gd name="T4" fmla="*/ 0 w 5750"/>
                <a:gd name="T5" fmla="*/ 1981 h 3327"/>
                <a:gd name="T6" fmla="*/ 3421 w 5750"/>
                <a:gd name="T7" fmla="*/ 0 h 3327"/>
                <a:gd name="T8" fmla="*/ 5749 w 5750"/>
                <a:gd name="T9" fmla="*/ 1345 h 3327"/>
              </a:gdLst>
              <a:ahLst/>
              <a:cxnLst>
                <a:cxn ang="0">
                  <a:pos x="T0" y="T1"/>
                </a:cxn>
                <a:cxn ang="0">
                  <a:pos x="T2" y="T3"/>
                </a:cxn>
                <a:cxn ang="0">
                  <a:pos x="T4" y="T5"/>
                </a:cxn>
                <a:cxn ang="0">
                  <a:pos x="T6" y="T7"/>
                </a:cxn>
                <a:cxn ang="0">
                  <a:pos x="T8" y="T9"/>
                </a:cxn>
              </a:cxnLst>
              <a:rect l="0" t="0" r="r" b="b"/>
              <a:pathLst>
                <a:path w="5750" h="3327">
                  <a:moveTo>
                    <a:pt x="5749" y="1345"/>
                  </a:moveTo>
                  <a:lnTo>
                    <a:pt x="2328" y="3326"/>
                  </a:lnTo>
                  <a:lnTo>
                    <a:pt x="0" y="1981"/>
                  </a:lnTo>
                  <a:lnTo>
                    <a:pt x="3421" y="0"/>
                  </a:lnTo>
                  <a:lnTo>
                    <a:pt x="5749" y="1345"/>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4" name="Freeform 53">
              <a:extLst>
                <a:ext uri="{FF2B5EF4-FFF2-40B4-BE49-F238E27FC236}">
                  <a16:creationId xmlns:a16="http://schemas.microsoft.com/office/drawing/2014/main" id="{D955D4BD-87A3-AA44-AD2D-B1B7D9293F2F}"/>
                </a:ext>
              </a:extLst>
            </p:cNvPr>
            <p:cNvSpPr>
              <a:spLocks noChangeArrowheads="1"/>
            </p:cNvSpPr>
            <p:nvPr/>
          </p:nvSpPr>
          <p:spPr bwMode="auto">
            <a:xfrm>
              <a:off x="14487308" y="7972677"/>
              <a:ext cx="1946431" cy="1911868"/>
            </a:xfrm>
            <a:custGeom>
              <a:avLst/>
              <a:gdLst>
                <a:gd name="connsiteX0" fmla="*/ 653 w 1946431"/>
                <a:gd name="connsiteY0" fmla="*/ 0 h 1911868"/>
                <a:gd name="connsiteX1" fmla="*/ 1946431 w 1946431"/>
                <a:gd name="connsiteY1" fmla="*/ 1124065 h 1911868"/>
                <a:gd name="connsiteX2" fmla="*/ 1946431 w 1946431"/>
                <a:gd name="connsiteY2" fmla="*/ 1209073 h 1911868"/>
                <a:gd name="connsiteX3" fmla="*/ 88641 w 1946431"/>
                <a:gd name="connsiteY3" fmla="*/ 135574 h 1911868"/>
                <a:gd name="connsiteX4" fmla="*/ 88641 w 1946431"/>
                <a:gd name="connsiteY4" fmla="*/ 753626 h 1911868"/>
                <a:gd name="connsiteX5" fmla="*/ 1946431 w 1946431"/>
                <a:gd name="connsiteY5" fmla="*/ 1826906 h 1911868"/>
                <a:gd name="connsiteX6" fmla="*/ 1946431 w 1946431"/>
                <a:gd name="connsiteY6" fmla="*/ 1911868 h 1911868"/>
                <a:gd name="connsiteX7" fmla="*/ 0 w 1946431"/>
                <a:gd name="connsiteY7" fmla="*/ 787756 h 1911868"/>
                <a:gd name="connsiteX8" fmla="*/ 261 w 1946431"/>
                <a:gd name="connsiteY8" fmla="*/ 753754 h 1911868"/>
                <a:gd name="connsiteX9" fmla="*/ 0 w 1946431"/>
                <a:gd name="connsiteY9" fmla="*/ 753617 h 1911868"/>
                <a:gd name="connsiteX10" fmla="*/ 0 w 1946431"/>
                <a:gd name="connsiteY10" fmla="*/ 84354 h 1911868"/>
                <a:gd name="connsiteX11" fmla="*/ 0 w 1946431"/>
                <a:gd name="connsiteY11" fmla="*/ 34565 h 1911868"/>
                <a:gd name="connsiteX12" fmla="*/ 384 w 1946431"/>
                <a:gd name="connsiteY12" fmla="*/ 34803 h 191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6431" h="1911868">
                  <a:moveTo>
                    <a:pt x="653" y="0"/>
                  </a:moveTo>
                  <a:lnTo>
                    <a:pt x="1946431" y="1124065"/>
                  </a:lnTo>
                  <a:lnTo>
                    <a:pt x="1946431" y="1209073"/>
                  </a:lnTo>
                  <a:lnTo>
                    <a:pt x="88641" y="135574"/>
                  </a:lnTo>
                  <a:lnTo>
                    <a:pt x="88641" y="753626"/>
                  </a:lnTo>
                  <a:lnTo>
                    <a:pt x="1946431" y="1826906"/>
                  </a:lnTo>
                  <a:lnTo>
                    <a:pt x="1946431" y="1911868"/>
                  </a:lnTo>
                  <a:lnTo>
                    <a:pt x="0" y="787756"/>
                  </a:lnTo>
                  <a:lnTo>
                    <a:pt x="261" y="753754"/>
                  </a:lnTo>
                  <a:lnTo>
                    <a:pt x="0" y="753617"/>
                  </a:lnTo>
                  <a:lnTo>
                    <a:pt x="0" y="84354"/>
                  </a:lnTo>
                  <a:lnTo>
                    <a:pt x="0" y="34565"/>
                  </a:lnTo>
                  <a:lnTo>
                    <a:pt x="384" y="34803"/>
                  </a:lnTo>
                  <a:close/>
                </a:path>
              </a:pathLst>
            </a:custGeom>
            <a:solidFill>
              <a:schemeClr val="accent4">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55" name="Freeform 54">
              <a:extLst>
                <a:ext uri="{FF2B5EF4-FFF2-40B4-BE49-F238E27FC236}">
                  <a16:creationId xmlns:a16="http://schemas.microsoft.com/office/drawing/2014/main" id="{0724CC82-321B-8841-981A-258709A3E1F5}"/>
                </a:ext>
              </a:extLst>
            </p:cNvPr>
            <p:cNvSpPr>
              <a:spLocks noChangeArrowheads="1"/>
            </p:cNvSpPr>
            <p:nvPr/>
          </p:nvSpPr>
          <p:spPr bwMode="auto">
            <a:xfrm>
              <a:off x="15996587" y="6809036"/>
              <a:ext cx="2387117" cy="1404934"/>
            </a:xfrm>
            <a:custGeom>
              <a:avLst/>
              <a:gdLst>
                <a:gd name="connsiteX0" fmla="*/ 393504 w 2387117"/>
                <a:gd name="connsiteY0" fmla="*/ 472369 h 1404934"/>
                <a:gd name="connsiteX1" fmla="*/ 1615195 w 2387117"/>
                <a:gd name="connsiteY1" fmla="*/ 1177670 h 1404934"/>
                <a:gd name="connsiteX2" fmla="*/ 1222345 w 2387117"/>
                <a:gd name="connsiteY2" fmla="*/ 1404934 h 1404934"/>
                <a:gd name="connsiteX3" fmla="*/ 0 w 2387117"/>
                <a:gd name="connsiteY3" fmla="*/ 700286 h 1404934"/>
                <a:gd name="connsiteX4" fmla="*/ 1166489 w 2387117"/>
                <a:gd name="connsiteY4" fmla="*/ 0 h 1404934"/>
                <a:gd name="connsiteX5" fmla="*/ 2387117 w 2387117"/>
                <a:gd name="connsiteY5" fmla="*/ 705175 h 1404934"/>
                <a:gd name="connsiteX6" fmla="*/ 1811743 w 2387117"/>
                <a:gd name="connsiteY6" fmla="*/ 1039137 h 1404934"/>
                <a:gd name="connsiteX7" fmla="*/ 590461 w 2387117"/>
                <a:gd name="connsiteY7" fmla="*/ 333962 h 140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7117" h="1404934">
                  <a:moveTo>
                    <a:pt x="393504" y="472369"/>
                  </a:moveTo>
                  <a:lnTo>
                    <a:pt x="1615195" y="1177670"/>
                  </a:lnTo>
                  <a:lnTo>
                    <a:pt x="1222345" y="1404934"/>
                  </a:lnTo>
                  <a:lnTo>
                    <a:pt x="0" y="700286"/>
                  </a:lnTo>
                  <a:close/>
                  <a:moveTo>
                    <a:pt x="1166489" y="0"/>
                  </a:moveTo>
                  <a:lnTo>
                    <a:pt x="2387117" y="705175"/>
                  </a:lnTo>
                  <a:lnTo>
                    <a:pt x="1811743" y="1039137"/>
                  </a:lnTo>
                  <a:lnTo>
                    <a:pt x="590461" y="333962"/>
                  </a:lnTo>
                  <a:close/>
                </a:path>
              </a:pathLst>
            </a:custGeom>
            <a:solidFill>
              <a:schemeClr val="accent4"/>
            </a:solidFill>
            <a:ln>
              <a:noFill/>
            </a:ln>
            <a:effectLst/>
          </p:spPr>
          <p:txBody>
            <a:bodyPr wrap="square" anchor="ctr">
              <a:noAutofit/>
            </a:bodyPr>
            <a:lstStyle/>
            <a:p>
              <a:endParaRPr lang="en-US" sz="6532" dirty="0">
                <a:latin typeface="Lato Light" panose="020F0502020204030203" pitchFamily="34" charset="0"/>
              </a:endParaRPr>
            </a:p>
          </p:txBody>
        </p:sp>
        <p:sp>
          <p:nvSpPr>
            <p:cNvPr id="56" name="Freeform 61">
              <a:extLst>
                <a:ext uri="{FF2B5EF4-FFF2-40B4-BE49-F238E27FC236}">
                  <a16:creationId xmlns:a16="http://schemas.microsoft.com/office/drawing/2014/main" id="{43ECD136-81B6-0042-B8D1-D1514CAE4053}"/>
                </a:ext>
              </a:extLst>
            </p:cNvPr>
            <p:cNvSpPr>
              <a:spLocks noChangeArrowheads="1"/>
            </p:cNvSpPr>
            <p:nvPr/>
          </p:nvSpPr>
          <p:spPr bwMode="auto">
            <a:xfrm>
              <a:off x="15227545" y="7915072"/>
              <a:ext cx="1166523" cy="936099"/>
            </a:xfrm>
            <a:custGeom>
              <a:avLst/>
              <a:gdLst>
                <a:gd name="T0" fmla="*/ 85 w 1787"/>
                <a:gd name="T1" fmla="*/ 1004 h 1433"/>
                <a:gd name="T2" fmla="*/ 85 w 1787"/>
                <a:gd name="T3" fmla="*/ 1003 h 1433"/>
                <a:gd name="T4" fmla="*/ 85 w 1787"/>
                <a:gd name="T5" fmla="*/ 1002 h 1433"/>
                <a:gd name="T6" fmla="*/ 93 w 1787"/>
                <a:gd name="T7" fmla="*/ 996 h 1433"/>
                <a:gd name="T8" fmla="*/ 184 w 1787"/>
                <a:gd name="T9" fmla="*/ 903 h 1433"/>
                <a:gd name="T10" fmla="*/ 1243 w 1787"/>
                <a:gd name="T11" fmla="*/ 0 h 1433"/>
                <a:gd name="T12" fmla="*/ 1638 w 1787"/>
                <a:gd name="T13" fmla="*/ 99 h 1433"/>
                <a:gd name="T14" fmla="*/ 1638 w 1787"/>
                <a:gd name="T15" fmla="*/ 99 h 1433"/>
                <a:gd name="T16" fmla="*/ 1660 w 1787"/>
                <a:gd name="T17" fmla="*/ 792 h 1433"/>
                <a:gd name="T18" fmla="*/ 1660 w 1787"/>
                <a:gd name="T19" fmla="*/ 792 h 1433"/>
                <a:gd name="T20" fmla="*/ 382 w 1787"/>
                <a:gd name="T21" fmla="*/ 1371 h 1433"/>
                <a:gd name="T22" fmla="*/ 382 w 1787"/>
                <a:gd name="T23" fmla="*/ 1371 h 1433"/>
                <a:gd name="T24" fmla="*/ 382 w 1787"/>
                <a:gd name="T25" fmla="*/ 1371 h 1433"/>
                <a:gd name="T26" fmla="*/ 75 w 1787"/>
                <a:gd name="T27" fmla="*/ 1315 h 1433"/>
                <a:gd name="T28" fmla="*/ 73 w 1787"/>
                <a:gd name="T29" fmla="*/ 1313 h 1433"/>
                <a:gd name="T30" fmla="*/ 73 w 1787"/>
                <a:gd name="T31" fmla="*/ 1313 h 1433"/>
                <a:gd name="T32" fmla="*/ 85 w 1787"/>
                <a:gd name="T33" fmla="*/ 1004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7" h="1433">
                  <a:moveTo>
                    <a:pt x="85" y="1004"/>
                  </a:moveTo>
                  <a:lnTo>
                    <a:pt x="85" y="1003"/>
                  </a:lnTo>
                  <a:lnTo>
                    <a:pt x="85" y="1002"/>
                  </a:lnTo>
                  <a:lnTo>
                    <a:pt x="93" y="996"/>
                  </a:lnTo>
                  <a:lnTo>
                    <a:pt x="184" y="903"/>
                  </a:lnTo>
                  <a:lnTo>
                    <a:pt x="1243" y="0"/>
                  </a:lnTo>
                  <a:lnTo>
                    <a:pt x="1638" y="99"/>
                  </a:lnTo>
                  <a:lnTo>
                    <a:pt x="1638" y="99"/>
                  </a:lnTo>
                  <a:cubicBezTo>
                    <a:pt x="1786" y="278"/>
                    <a:pt x="1765" y="678"/>
                    <a:pt x="1660" y="792"/>
                  </a:cubicBezTo>
                  <a:lnTo>
                    <a:pt x="1660" y="792"/>
                  </a:lnTo>
                  <a:cubicBezTo>
                    <a:pt x="1302" y="1154"/>
                    <a:pt x="386" y="1369"/>
                    <a:pt x="382" y="1371"/>
                  </a:cubicBezTo>
                  <a:lnTo>
                    <a:pt x="382" y="1371"/>
                  </a:lnTo>
                  <a:lnTo>
                    <a:pt x="382" y="1371"/>
                  </a:lnTo>
                  <a:cubicBezTo>
                    <a:pt x="281" y="1432"/>
                    <a:pt x="150" y="1409"/>
                    <a:pt x="75" y="1315"/>
                  </a:cubicBezTo>
                  <a:lnTo>
                    <a:pt x="73" y="1313"/>
                  </a:lnTo>
                  <a:lnTo>
                    <a:pt x="73" y="1313"/>
                  </a:lnTo>
                  <a:cubicBezTo>
                    <a:pt x="0" y="1220"/>
                    <a:pt x="6" y="1089"/>
                    <a:pt x="85" y="1004"/>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57" name="Freeform 62">
              <a:extLst>
                <a:ext uri="{FF2B5EF4-FFF2-40B4-BE49-F238E27FC236}">
                  <a16:creationId xmlns:a16="http://schemas.microsoft.com/office/drawing/2014/main" id="{9A3ABD2D-4339-F748-9151-098DFA125B38}"/>
                </a:ext>
              </a:extLst>
            </p:cNvPr>
            <p:cNvSpPr>
              <a:spLocks noChangeArrowheads="1"/>
            </p:cNvSpPr>
            <p:nvPr/>
          </p:nvSpPr>
          <p:spPr bwMode="auto">
            <a:xfrm>
              <a:off x="15374441" y="10150186"/>
              <a:ext cx="77767" cy="95051"/>
            </a:xfrm>
            <a:custGeom>
              <a:avLst/>
              <a:gdLst>
                <a:gd name="T0" fmla="*/ 0 w 118"/>
                <a:gd name="T1" fmla="*/ 0 h 147"/>
                <a:gd name="T2" fmla="*/ 117 w 118"/>
                <a:gd name="T3" fmla="*/ 6 h 147"/>
                <a:gd name="T4" fmla="*/ 108 w 118"/>
                <a:gd name="T5" fmla="*/ 146 h 147"/>
                <a:gd name="T6" fmla="*/ 0 w 118"/>
                <a:gd name="T7" fmla="*/ 81 h 147"/>
                <a:gd name="T8" fmla="*/ 0 w 118"/>
                <a:gd name="T9" fmla="*/ 0 h 147"/>
              </a:gdLst>
              <a:ahLst/>
              <a:cxnLst>
                <a:cxn ang="0">
                  <a:pos x="T0" y="T1"/>
                </a:cxn>
                <a:cxn ang="0">
                  <a:pos x="T2" y="T3"/>
                </a:cxn>
                <a:cxn ang="0">
                  <a:pos x="T4" y="T5"/>
                </a:cxn>
                <a:cxn ang="0">
                  <a:pos x="T6" y="T7"/>
                </a:cxn>
                <a:cxn ang="0">
                  <a:pos x="T8" y="T9"/>
                </a:cxn>
              </a:cxnLst>
              <a:rect l="0" t="0" r="r" b="b"/>
              <a:pathLst>
                <a:path w="118" h="147">
                  <a:moveTo>
                    <a:pt x="0" y="0"/>
                  </a:moveTo>
                  <a:lnTo>
                    <a:pt x="117" y="6"/>
                  </a:lnTo>
                  <a:lnTo>
                    <a:pt x="108" y="146"/>
                  </a:lnTo>
                  <a:lnTo>
                    <a:pt x="0" y="81"/>
                  </a:lnTo>
                  <a:lnTo>
                    <a:pt x="0" y="0"/>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8" name="Freeform 63">
              <a:extLst>
                <a:ext uri="{FF2B5EF4-FFF2-40B4-BE49-F238E27FC236}">
                  <a16:creationId xmlns:a16="http://schemas.microsoft.com/office/drawing/2014/main" id="{B3608E16-3A44-6043-B4FF-34A83CF519BE}"/>
                </a:ext>
              </a:extLst>
            </p:cNvPr>
            <p:cNvSpPr>
              <a:spLocks noChangeArrowheads="1"/>
            </p:cNvSpPr>
            <p:nvPr/>
          </p:nvSpPr>
          <p:spPr bwMode="auto">
            <a:xfrm>
              <a:off x="15192982" y="9824714"/>
              <a:ext cx="328354" cy="420524"/>
            </a:xfrm>
            <a:custGeom>
              <a:avLst/>
              <a:gdLst>
                <a:gd name="T0" fmla="*/ 273 w 502"/>
                <a:gd name="T1" fmla="*/ 540 h 646"/>
                <a:gd name="T2" fmla="*/ 273 w 502"/>
                <a:gd name="T3" fmla="*/ 540 h 646"/>
                <a:gd name="T4" fmla="*/ 177 w 502"/>
                <a:gd name="T5" fmla="*/ 614 h 646"/>
                <a:gd name="T6" fmla="*/ 177 w 502"/>
                <a:gd name="T7" fmla="*/ 614 h 646"/>
                <a:gd name="T8" fmla="*/ 60 w 502"/>
                <a:gd name="T9" fmla="*/ 637 h 646"/>
                <a:gd name="T10" fmla="*/ 60 w 502"/>
                <a:gd name="T11" fmla="*/ 637 h 646"/>
                <a:gd name="T12" fmla="*/ 11 w 502"/>
                <a:gd name="T13" fmla="*/ 607 h 646"/>
                <a:gd name="T14" fmla="*/ 11 w 502"/>
                <a:gd name="T15" fmla="*/ 607 h 646"/>
                <a:gd name="T16" fmla="*/ 4 w 502"/>
                <a:gd name="T17" fmla="*/ 548 h 646"/>
                <a:gd name="T18" fmla="*/ 4 w 502"/>
                <a:gd name="T19" fmla="*/ 548 h 646"/>
                <a:gd name="T20" fmla="*/ 55 w 502"/>
                <a:gd name="T21" fmla="*/ 430 h 646"/>
                <a:gd name="T22" fmla="*/ 55 w 502"/>
                <a:gd name="T23" fmla="*/ 430 h 646"/>
                <a:gd name="T24" fmla="*/ 206 w 502"/>
                <a:gd name="T25" fmla="*/ 74 h 646"/>
                <a:gd name="T26" fmla="*/ 219 w 502"/>
                <a:gd name="T27" fmla="*/ 48 h 646"/>
                <a:gd name="T28" fmla="*/ 243 w 502"/>
                <a:gd name="T29" fmla="*/ 36 h 646"/>
                <a:gd name="T30" fmla="*/ 243 w 502"/>
                <a:gd name="T31" fmla="*/ 36 h 646"/>
                <a:gd name="T32" fmla="*/ 417 w 502"/>
                <a:gd name="T33" fmla="*/ 24 h 646"/>
                <a:gd name="T34" fmla="*/ 430 w 502"/>
                <a:gd name="T35" fmla="*/ 33 h 646"/>
                <a:gd name="T36" fmla="*/ 438 w 502"/>
                <a:gd name="T37" fmla="*/ 52 h 646"/>
                <a:gd name="T38" fmla="*/ 438 w 502"/>
                <a:gd name="T39" fmla="*/ 52 h 646"/>
                <a:gd name="T40" fmla="*/ 468 w 502"/>
                <a:gd name="T41" fmla="*/ 128 h 646"/>
                <a:gd name="T42" fmla="*/ 468 w 502"/>
                <a:gd name="T43" fmla="*/ 128 h 646"/>
                <a:gd name="T44" fmla="*/ 434 w 502"/>
                <a:gd name="T45" fmla="*/ 385 h 646"/>
                <a:gd name="T46" fmla="*/ 434 w 502"/>
                <a:gd name="T47" fmla="*/ 385 h 646"/>
                <a:gd name="T48" fmla="*/ 360 w 502"/>
                <a:gd name="T49" fmla="*/ 461 h 646"/>
                <a:gd name="T50" fmla="*/ 360 w 502"/>
                <a:gd name="T51" fmla="*/ 461 h 646"/>
                <a:gd name="T52" fmla="*/ 273 w 502"/>
                <a:gd name="T53" fmla="*/ 54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2" h="646">
                  <a:moveTo>
                    <a:pt x="273" y="540"/>
                  </a:moveTo>
                  <a:lnTo>
                    <a:pt x="273" y="540"/>
                  </a:lnTo>
                  <a:cubicBezTo>
                    <a:pt x="243" y="568"/>
                    <a:pt x="212" y="595"/>
                    <a:pt x="177" y="614"/>
                  </a:cubicBezTo>
                  <a:lnTo>
                    <a:pt x="177" y="614"/>
                  </a:lnTo>
                  <a:cubicBezTo>
                    <a:pt x="142" y="634"/>
                    <a:pt x="100" y="645"/>
                    <a:pt x="60" y="637"/>
                  </a:cubicBezTo>
                  <a:lnTo>
                    <a:pt x="60" y="637"/>
                  </a:lnTo>
                  <a:cubicBezTo>
                    <a:pt x="41" y="633"/>
                    <a:pt x="22" y="624"/>
                    <a:pt x="11" y="607"/>
                  </a:cubicBezTo>
                  <a:lnTo>
                    <a:pt x="11" y="607"/>
                  </a:lnTo>
                  <a:cubicBezTo>
                    <a:pt x="0" y="591"/>
                    <a:pt x="0" y="568"/>
                    <a:pt x="4" y="548"/>
                  </a:cubicBezTo>
                  <a:lnTo>
                    <a:pt x="4" y="548"/>
                  </a:lnTo>
                  <a:cubicBezTo>
                    <a:pt x="13" y="505"/>
                    <a:pt x="35" y="467"/>
                    <a:pt x="55" y="430"/>
                  </a:cubicBezTo>
                  <a:lnTo>
                    <a:pt x="55" y="430"/>
                  </a:lnTo>
                  <a:cubicBezTo>
                    <a:pt x="117" y="316"/>
                    <a:pt x="168" y="196"/>
                    <a:pt x="206" y="74"/>
                  </a:cubicBezTo>
                  <a:lnTo>
                    <a:pt x="219" y="48"/>
                  </a:lnTo>
                  <a:lnTo>
                    <a:pt x="243" y="36"/>
                  </a:lnTo>
                  <a:lnTo>
                    <a:pt x="243" y="36"/>
                  </a:lnTo>
                  <a:cubicBezTo>
                    <a:pt x="299" y="18"/>
                    <a:pt x="362" y="0"/>
                    <a:pt x="417" y="24"/>
                  </a:cubicBezTo>
                  <a:lnTo>
                    <a:pt x="430" y="33"/>
                  </a:lnTo>
                  <a:lnTo>
                    <a:pt x="438" y="52"/>
                  </a:lnTo>
                  <a:lnTo>
                    <a:pt x="438" y="52"/>
                  </a:lnTo>
                  <a:cubicBezTo>
                    <a:pt x="445" y="78"/>
                    <a:pt x="459" y="102"/>
                    <a:pt x="468" y="128"/>
                  </a:cubicBezTo>
                  <a:lnTo>
                    <a:pt x="468" y="128"/>
                  </a:lnTo>
                  <a:cubicBezTo>
                    <a:pt x="501" y="212"/>
                    <a:pt x="488" y="312"/>
                    <a:pt x="434" y="385"/>
                  </a:cubicBezTo>
                  <a:lnTo>
                    <a:pt x="434" y="385"/>
                  </a:lnTo>
                  <a:cubicBezTo>
                    <a:pt x="413" y="413"/>
                    <a:pt x="387" y="437"/>
                    <a:pt x="360" y="461"/>
                  </a:cubicBezTo>
                  <a:lnTo>
                    <a:pt x="360" y="461"/>
                  </a:lnTo>
                  <a:cubicBezTo>
                    <a:pt x="331" y="487"/>
                    <a:pt x="302" y="513"/>
                    <a:pt x="273" y="540"/>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9" name="Freeform 64">
              <a:extLst>
                <a:ext uri="{FF2B5EF4-FFF2-40B4-BE49-F238E27FC236}">
                  <a16:creationId xmlns:a16="http://schemas.microsoft.com/office/drawing/2014/main" id="{E617D119-9C31-6548-BCD9-4E929A310B14}"/>
                </a:ext>
              </a:extLst>
            </p:cNvPr>
            <p:cNvSpPr>
              <a:spLocks noChangeArrowheads="1"/>
            </p:cNvSpPr>
            <p:nvPr/>
          </p:nvSpPr>
          <p:spPr bwMode="auto">
            <a:xfrm>
              <a:off x="15060488" y="9862157"/>
              <a:ext cx="492533" cy="535736"/>
            </a:xfrm>
            <a:custGeom>
              <a:avLst/>
              <a:gdLst>
                <a:gd name="T0" fmla="*/ 696 w 754"/>
                <a:gd name="T1" fmla="*/ 506 h 820"/>
                <a:gd name="T2" fmla="*/ 696 w 754"/>
                <a:gd name="T3" fmla="*/ 506 h 820"/>
                <a:gd name="T4" fmla="*/ 589 w 754"/>
                <a:gd name="T5" fmla="*/ 585 h 820"/>
                <a:gd name="T6" fmla="*/ 589 w 754"/>
                <a:gd name="T7" fmla="*/ 585 h 820"/>
                <a:gd name="T8" fmla="*/ 598 w 754"/>
                <a:gd name="T9" fmla="*/ 445 h 820"/>
                <a:gd name="T10" fmla="*/ 598 w 754"/>
                <a:gd name="T11" fmla="*/ 445 h 820"/>
                <a:gd name="T12" fmla="*/ 458 w 754"/>
                <a:gd name="T13" fmla="*/ 664 h 820"/>
                <a:gd name="T14" fmla="*/ 458 w 754"/>
                <a:gd name="T15" fmla="*/ 664 h 820"/>
                <a:gd name="T16" fmla="*/ 107 w 754"/>
                <a:gd name="T17" fmla="*/ 819 h 820"/>
                <a:gd name="T18" fmla="*/ 107 w 754"/>
                <a:gd name="T19" fmla="*/ 819 h 820"/>
                <a:gd name="T20" fmla="*/ 12 w 754"/>
                <a:gd name="T21" fmla="*/ 798 h 820"/>
                <a:gd name="T22" fmla="*/ 0 w 754"/>
                <a:gd name="T23" fmla="*/ 784 h 820"/>
                <a:gd name="T24" fmla="*/ 6 w 754"/>
                <a:gd name="T25" fmla="*/ 761 h 820"/>
                <a:gd name="T26" fmla="*/ 6 w 754"/>
                <a:gd name="T27" fmla="*/ 761 h 820"/>
                <a:gd name="T28" fmla="*/ 302 w 754"/>
                <a:gd name="T29" fmla="*/ 290 h 820"/>
                <a:gd name="T30" fmla="*/ 302 w 754"/>
                <a:gd name="T31" fmla="*/ 290 h 820"/>
                <a:gd name="T32" fmla="*/ 251 w 754"/>
                <a:gd name="T33" fmla="*/ 441 h 820"/>
                <a:gd name="T34" fmla="*/ 251 w 754"/>
                <a:gd name="T35" fmla="*/ 441 h 820"/>
                <a:gd name="T36" fmla="*/ 261 w 754"/>
                <a:gd name="T37" fmla="*/ 503 h 820"/>
                <a:gd name="T38" fmla="*/ 261 w 754"/>
                <a:gd name="T39" fmla="*/ 503 h 820"/>
                <a:gd name="T40" fmla="*/ 312 w 754"/>
                <a:gd name="T41" fmla="*/ 510 h 820"/>
                <a:gd name="T42" fmla="*/ 312 w 754"/>
                <a:gd name="T43" fmla="*/ 510 h 820"/>
                <a:gd name="T44" fmla="*/ 425 w 754"/>
                <a:gd name="T45" fmla="*/ 440 h 820"/>
                <a:gd name="T46" fmla="*/ 425 w 754"/>
                <a:gd name="T47" fmla="*/ 440 h 820"/>
                <a:gd name="T48" fmla="*/ 506 w 754"/>
                <a:gd name="T49" fmla="*/ 374 h 820"/>
                <a:gd name="T50" fmla="*/ 506 w 754"/>
                <a:gd name="T51" fmla="*/ 374 h 820"/>
                <a:gd name="T52" fmla="*/ 575 w 754"/>
                <a:gd name="T53" fmla="*/ 308 h 820"/>
                <a:gd name="T54" fmla="*/ 575 w 754"/>
                <a:gd name="T55" fmla="*/ 308 h 820"/>
                <a:gd name="T56" fmla="*/ 642 w 754"/>
                <a:gd name="T57" fmla="*/ 0 h 820"/>
                <a:gd name="T58" fmla="*/ 642 w 754"/>
                <a:gd name="T59" fmla="*/ 0 h 820"/>
                <a:gd name="T60" fmla="*/ 733 w 754"/>
                <a:gd name="T61" fmla="*/ 266 h 820"/>
                <a:gd name="T62" fmla="*/ 733 w 754"/>
                <a:gd name="T63" fmla="*/ 266 h 820"/>
                <a:gd name="T64" fmla="*/ 703 w 754"/>
                <a:gd name="T65" fmla="*/ 369 h 820"/>
                <a:gd name="T66" fmla="*/ 703 w 754"/>
                <a:gd name="T67" fmla="*/ 369 h 820"/>
                <a:gd name="T68" fmla="*/ 696 w 754"/>
                <a:gd name="T69" fmla="*/ 506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4" h="820">
                  <a:moveTo>
                    <a:pt x="696" y="506"/>
                  </a:moveTo>
                  <a:lnTo>
                    <a:pt x="696" y="506"/>
                  </a:lnTo>
                  <a:cubicBezTo>
                    <a:pt x="659" y="530"/>
                    <a:pt x="623" y="556"/>
                    <a:pt x="589" y="585"/>
                  </a:cubicBezTo>
                  <a:lnTo>
                    <a:pt x="589" y="585"/>
                  </a:lnTo>
                  <a:cubicBezTo>
                    <a:pt x="592" y="538"/>
                    <a:pt x="595" y="491"/>
                    <a:pt x="598" y="445"/>
                  </a:cubicBezTo>
                  <a:lnTo>
                    <a:pt x="598" y="445"/>
                  </a:lnTo>
                  <a:cubicBezTo>
                    <a:pt x="528" y="499"/>
                    <a:pt x="509" y="593"/>
                    <a:pt x="458" y="664"/>
                  </a:cubicBezTo>
                  <a:lnTo>
                    <a:pt x="458" y="664"/>
                  </a:lnTo>
                  <a:cubicBezTo>
                    <a:pt x="381" y="772"/>
                    <a:pt x="240" y="817"/>
                    <a:pt x="107" y="819"/>
                  </a:cubicBezTo>
                  <a:lnTo>
                    <a:pt x="107" y="819"/>
                  </a:lnTo>
                  <a:cubicBezTo>
                    <a:pt x="74" y="819"/>
                    <a:pt x="39" y="817"/>
                    <a:pt x="12" y="798"/>
                  </a:cubicBezTo>
                  <a:lnTo>
                    <a:pt x="0" y="784"/>
                  </a:lnTo>
                  <a:lnTo>
                    <a:pt x="6" y="761"/>
                  </a:lnTo>
                  <a:lnTo>
                    <a:pt x="6" y="761"/>
                  </a:lnTo>
                  <a:cubicBezTo>
                    <a:pt x="98" y="600"/>
                    <a:pt x="197" y="442"/>
                    <a:pt x="302" y="290"/>
                  </a:cubicBezTo>
                  <a:lnTo>
                    <a:pt x="302" y="290"/>
                  </a:lnTo>
                  <a:cubicBezTo>
                    <a:pt x="279" y="338"/>
                    <a:pt x="262" y="389"/>
                    <a:pt x="251" y="441"/>
                  </a:cubicBezTo>
                  <a:lnTo>
                    <a:pt x="251" y="441"/>
                  </a:lnTo>
                  <a:cubicBezTo>
                    <a:pt x="247" y="462"/>
                    <a:pt x="245" y="488"/>
                    <a:pt x="261" y="503"/>
                  </a:cubicBezTo>
                  <a:lnTo>
                    <a:pt x="261" y="503"/>
                  </a:lnTo>
                  <a:cubicBezTo>
                    <a:pt x="274" y="515"/>
                    <a:pt x="294" y="514"/>
                    <a:pt x="312" y="510"/>
                  </a:cubicBezTo>
                  <a:lnTo>
                    <a:pt x="312" y="510"/>
                  </a:lnTo>
                  <a:cubicBezTo>
                    <a:pt x="355" y="499"/>
                    <a:pt x="390" y="469"/>
                    <a:pt x="425" y="440"/>
                  </a:cubicBezTo>
                  <a:lnTo>
                    <a:pt x="425" y="440"/>
                  </a:lnTo>
                  <a:cubicBezTo>
                    <a:pt x="451" y="418"/>
                    <a:pt x="479" y="396"/>
                    <a:pt x="506" y="374"/>
                  </a:cubicBezTo>
                  <a:lnTo>
                    <a:pt x="506" y="374"/>
                  </a:lnTo>
                  <a:cubicBezTo>
                    <a:pt x="530" y="353"/>
                    <a:pt x="555" y="333"/>
                    <a:pt x="575" y="308"/>
                  </a:cubicBezTo>
                  <a:lnTo>
                    <a:pt x="575" y="308"/>
                  </a:lnTo>
                  <a:cubicBezTo>
                    <a:pt x="646" y="225"/>
                    <a:pt x="663" y="107"/>
                    <a:pt x="642" y="0"/>
                  </a:cubicBezTo>
                  <a:lnTo>
                    <a:pt x="642" y="0"/>
                  </a:lnTo>
                  <a:cubicBezTo>
                    <a:pt x="717" y="64"/>
                    <a:pt x="753" y="170"/>
                    <a:pt x="733" y="266"/>
                  </a:cubicBezTo>
                  <a:lnTo>
                    <a:pt x="733" y="266"/>
                  </a:lnTo>
                  <a:cubicBezTo>
                    <a:pt x="725" y="301"/>
                    <a:pt x="711" y="334"/>
                    <a:pt x="703" y="369"/>
                  </a:cubicBezTo>
                  <a:lnTo>
                    <a:pt x="703" y="369"/>
                  </a:lnTo>
                  <a:cubicBezTo>
                    <a:pt x="693" y="414"/>
                    <a:pt x="695" y="460"/>
                    <a:pt x="696" y="506"/>
                  </a:cubicBezTo>
                </a:path>
              </a:pathLst>
            </a:custGeom>
            <a:solidFill>
              <a:schemeClr val="accent5">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0" name="Freeform 65">
              <a:extLst>
                <a:ext uri="{FF2B5EF4-FFF2-40B4-BE49-F238E27FC236}">
                  <a16:creationId xmlns:a16="http://schemas.microsoft.com/office/drawing/2014/main" id="{7FC3BE40-1D26-D146-8CCB-68314C469DEF}"/>
                </a:ext>
              </a:extLst>
            </p:cNvPr>
            <p:cNvSpPr>
              <a:spLocks noChangeArrowheads="1"/>
            </p:cNvSpPr>
            <p:nvPr/>
          </p:nvSpPr>
          <p:spPr bwMode="auto">
            <a:xfrm>
              <a:off x="15239067" y="8522817"/>
              <a:ext cx="409003" cy="1437270"/>
            </a:xfrm>
            <a:custGeom>
              <a:avLst/>
              <a:gdLst>
                <a:gd name="T0" fmla="*/ 125 w 626"/>
                <a:gd name="T1" fmla="*/ 2102 h 2201"/>
                <a:gd name="T2" fmla="*/ 125 w 626"/>
                <a:gd name="T3" fmla="*/ 2102 h 2201"/>
                <a:gd name="T4" fmla="*/ 365 w 626"/>
                <a:gd name="T5" fmla="*/ 2054 h 2201"/>
                <a:gd name="T6" fmla="*/ 365 w 626"/>
                <a:gd name="T7" fmla="*/ 2054 h 2201"/>
                <a:gd name="T8" fmla="*/ 476 w 626"/>
                <a:gd name="T9" fmla="*/ 236 h 2201"/>
                <a:gd name="T10" fmla="*/ 476 w 626"/>
                <a:gd name="T11" fmla="*/ 236 h 2201"/>
                <a:gd name="T12" fmla="*/ 241 w 626"/>
                <a:gd name="T13" fmla="*/ 0 h 2201"/>
                <a:gd name="T14" fmla="*/ 236 w 626"/>
                <a:gd name="T15" fmla="*/ 0 h 2201"/>
                <a:gd name="T16" fmla="*/ 236 w 626"/>
                <a:gd name="T17" fmla="*/ 0 h 2201"/>
                <a:gd name="T18" fmla="*/ 0 w 626"/>
                <a:gd name="T19" fmla="*/ 236 h 2201"/>
                <a:gd name="T20" fmla="*/ 125 w 626"/>
                <a:gd name="T21" fmla="*/ 2102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6" h="2201">
                  <a:moveTo>
                    <a:pt x="125" y="2102"/>
                  </a:moveTo>
                  <a:lnTo>
                    <a:pt x="125" y="2102"/>
                  </a:lnTo>
                  <a:cubicBezTo>
                    <a:pt x="173" y="2200"/>
                    <a:pt x="348" y="2178"/>
                    <a:pt x="365" y="2054"/>
                  </a:cubicBezTo>
                  <a:lnTo>
                    <a:pt x="365" y="2054"/>
                  </a:lnTo>
                  <a:cubicBezTo>
                    <a:pt x="481" y="1337"/>
                    <a:pt x="625" y="594"/>
                    <a:pt x="476" y="236"/>
                  </a:cubicBezTo>
                  <a:lnTo>
                    <a:pt x="476" y="236"/>
                  </a:lnTo>
                  <a:cubicBezTo>
                    <a:pt x="476" y="106"/>
                    <a:pt x="371" y="0"/>
                    <a:pt x="241" y="0"/>
                  </a:cubicBezTo>
                  <a:lnTo>
                    <a:pt x="236" y="0"/>
                  </a:lnTo>
                  <a:lnTo>
                    <a:pt x="236" y="0"/>
                  </a:lnTo>
                  <a:cubicBezTo>
                    <a:pt x="106" y="0"/>
                    <a:pt x="0" y="106"/>
                    <a:pt x="0" y="236"/>
                  </a:cubicBezTo>
                  <a:lnTo>
                    <a:pt x="125" y="2102"/>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61" name="Freeform 66">
              <a:extLst>
                <a:ext uri="{FF2B5EF4-FFF2-40B4-BE49-F238E27FC236}">
                  <a16:creationId xmlns:a16="http://schemas.microsoft.com/office/drawing/2014/main" id="{38D1DCE0-3B1B-3D4A-BA25-4EC5C9CAD9D5}"/>
                </a:ext>
              </a:extLst>
            </p:cNvPr>
            <p:cNvSpPr>
              <a:spLocks noChangeArrowheads="1"/>
            </p:cNvSpPr>
            <p:nvPr/>
          </p:nvSpPr>
          <p:spPr bwMode="auto">
            <a:xfrm>
              <a:off x="15466612" y="8053326"/>
              <a:ext cx="1166522" cy="921697"/>
            </a:xfrm>
            <a:custGeom>
              <a:avLst/>
              <a:gdLst>
                <a:gd name="T0" fmla="*/ 73 w 1787"/>
                <a:gd name="T1" fmla="*/ 1312 h 1413"/>
                <a:gd name="T2" fmla="*/ 76 w 1787"/>
                <a:gd name="T3" fmla="*/ 1315 h 1413"/>
                <a:gd name="T4" fmla="*/ 76 w 1787"/>
                <a:gd name="T5" fmla="*/ 1315 h 1413"/>
                <a:gd name="T6" fmla="*/ 215 w 1787"/>
                <a:gd name="T7" fmla="*/ 1400 h 1413"/>
                <a:gd name="T8" fmla="*/ 215 w 1787"/>
                <a:gd name="T9" fmla="*/ 1400 h 1413"/>
                <a:gd name="T10" fmla="*/ 382 w 1787"/>
                <a:gd name="T11" fmla="*/ 1371 h 1413"/>
                <a:gd name="T12" fmla="*/ 382 w 1787"/>
                <a:gd name="T13" fmla="*/ 1371 h 1413"/>
                <a:gd name="T14" fmla="*/ 382 w 1787"/>
                <a:gd name="T15" fmla="*/ 1371 h 1413"/>
                <a:gd name="T16" fmla="*/ 538 w 1787"/>
                <a:gd name="T17" fmla="*/ 1330 h 1413"/>
                <a:gd name="T18" fmla="*/ 538 w 1787"/>
                <a:gd name="T19" fmla="*/ 1330 h 1413"/>
                <a:gd name="T20" fmla="*/ 1660 w 1787"/>
                <a:gd name="T21" fmla="*/ 792 h 1413"/>
                <a:gd name="T22" fmla="*/ 1660 w 1787"/>
                <a:gd name="T23" fmla="*/ 792 h 1413"/>
                <a:gd name="T24" fmla="*/ 1638 w 1787"/>
                <a:gd name="T25" fmla="*/ 99 h 1413"/>
                <a:gd name="T26" fmla="*/ 1244 w 1787"/>
                <a:gd name="T27" fmla="*/ 0 h 1413"/>
                <a:gd name="T28" fmla="*/ 734 w 1787"/>
                <a:gd name="T29" fmla="*/ 434 h 1413"/>
                <a:gd name="T30" fmla="*/ 185 w 1787"/>
                <a:gd name="T31" fmla="*/ 903 h 1413"/>
                <a:gd name="T32" fmla="*/ 104 w 1787"/>
                <a:gd name="T33" fmla="*/ 984 h 1413"/>
                <a:gd name="T34" fmla="*/ 103 w 1787"/>
                <a:gd name="T35" fmla="*/ 985 h 1413"/>
                <a:gd name="T36" fmla="*/ 94 w 1787"/>
                <a:gd name="T37" fmla="*/ 995 h 1413"/>
                <a:gd name="T38" fmla="*/ 86 w 1787"/>
                <a:gd name="T39" fmla="*/ 1002 h 1413"/>
                <a:gd name="T40" fmla="*/ 86 w 1787"/>
                <a:gd name="T41" fmla="*/ 1003 h 1413"/>
                <a:gd name="T42" fmla="*/ 85 w 1787"/>
                <a:gd name="T43" fmla="*/ 1004 h 1413"/>
                <a:gd name="T44" fmla="*/ 85 w 1787"/>
                <a:gd name="T45" fmla="*/ 1004 h 1413"/>
                <a:gd name="T46" fmla="*/ 73 w 1787"/>
                <a:gd name="T47" fmla="*/ 131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87" h="1413">
                  <a:moveTo>
                    <a:pt x="73" y="1312"/>
                  </a:moveTo>
                  <a:lnTo>
                    <a:pt x="76" y="1315"/>
                  </a:lnTo>
                  <a:lnTo>
                    <a:pt x="76" y="1315"/>
                  </a:lnTo>
                  <a:cubicBezTo>
                    <a:pt x="112" y="1361"/>
                    <a:pt x="162" y="1390"/>
                    <a:pt x="215" y="1400"/>
                  </a:cubicBezTo>
                  <a:lnTo>
                    <a:pt x="215" y="1400"/>
                  </a:lnTo>
                  <a:cubicBezTo>
                    <a:pt x="270" y="1412"/>
                    <a:pt x="330" y="1402"/>
                    <a:pt x="382" y="1371"/>
                  </a:cubicBezTo>
                  <a:lnTo>
                    <a:pt x="382" y="1371"/>
                  </a:lnTo>
                  <a:lnTo>
                    <a:pt x="382" y="1371"/>
                  </a:lnTo>
                  <a:cubicBezTo>
                    <a:pt x="383" y="1371"/>
                    <a:pt x="443" y="1356"/>
                    <a:pt x="538" y="1330"/>
                  </a:cubicBezTo>
                  <a:lnTo>
                    <a:pt x="538" y="1330"/>
                  </a:lnTo>
                  <a:cubicBezTo>
                    <a:pt x="816" y="1250"/>
                    <a:pt x="1393" y="1062"/>
                    <a:pt x="1660" y="792"/>
                  </a:cubicBezTo>
                  <a:lnTo>
                    <a:pt x="1660" y="792"/>
                  </a:lnTo>
                  <a:cubicBezTo>
                    <a:pt x="1766" y="678"/>
                    <a:pt x="1786" y="278"/>
                    <a:pt x="1638" y="99"/>
                  </a:cubicBezTo>
                  <a:lnTo>
                    <a:pt x="1244" y="0"/>
                  </a:lnTo>
                  <a:lnTo>
                    <a:pt x="734" y="434"/>
                  </a:lnTo>
                  <a:lnTo>
                    <a:pt x="185" y="903"/>
                  </a:lnTo>
                  <a:lnTo>
                    <a:pt x="104" y="984"/>
                  </a:lnTo>
                  <a:lnTo>
                    <a:pt x="103" y="985"/>
                  </a:lnTo>
                  <a:lnTo>
                    <a:pt x="94" y="995"/>
                  </a:lnTo>
                  <a:lnTo>
                    <a:pt x="86" y="1002"/>
                  </a:lnTo>
                  <a:lnTo>
                    <a:pt x="86" y="1003"/>
                  </a:lnTo>
                  <a:lnTo>
                    <a:pt x="85" y="1004"/>
                  </a:lnTo>
                  <a:lnTo>
                    <a:pt x="85" y="1004"/>
                  </a:lnTo>
                  <a:cubicBezTo>
                    <a:pt x="5" y="1089"/>
                    <a:pt x="0" y="1220"/>
                    <a:pt x="73" y="1312"/>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62" name="Freeform 67">
              <a:extLst>
                <a:ext uri="{FF2B5EF4-FFF2-40B4-BE49-F238E27FC236}">
                  <a16:creationId xmlns:a16="http://schemas.microsoft.com/office/drawing/2014/main" id="{BC5197FC-C2B7-5C42-880B-54ADD316A22B}"/>
                </a:ext>
              </a:extLst>
            </p:cNvPr>
            <p:cNvSpPr>
              <a:spLocks noChangeArrowheads="1"/>
            </p:cNvSpPr>
            <p:nvPr/>
          </p:nvSpPr>
          <p:spPr bwMode="auto">
            <a:xfrm>
              <a:off x="15613506" y="10288441"/>
              <a:ext cx="77769" cy="95051"/>
            </a:xfrm>
            <a:custGeom>
              <a:avLst/>
              <a:gdLst>
                <a:gd name="T0" fmla="*/ 0 w 118"/>
                <a:gd name="T1" fmla="*/ 0 h 147"/>
                <a:gd name="T2" fmla="*/ 117 w 118"/>
                <a:gd name="T3" fmla="*/ 6 h 147"/>
                <a:gd name="T4" fmla="*/ 109 w 118"/>
                <a:gd name="T5" fmla="*/ 146 h 147"/>
                <a:gd name="T6" fmla="*/ 0 w 118"/>
                <a:gd name="T7" fmla="*/ 82 h 147"/>
                <a:gd name="T8" fmla="*/ 0 w 118"/>
                <a:gd name="T9" fmla="*/ 0 h 147"/>
              </a:gdLst>
              <a:ahLst/>
              <a:cxnLst>
                <a:cxn ang="0">
                  <a:pos x="T0" y="T1"/>
                </a:cxn>
                <a:cxn ang="0">
                  <a:pos x="T2" y="T3"/>
                </a:cxn>
                <a:cxn ang="0">
                  <a:pos x="T4" y="T5"/>
                </a:cxn>
                <a:cxn ang="0">
                  <a:pos x="T6" y="T7"/>
                </a:cxn>
                <a:cxn ang="0">
                  <a:pos x="T8" y="T9"/>
                </a:cxn>
              </a:cxnLst>
              <a:rect l="0" t="0" r="r" b="b"/>
              <a:pathLst>
                <a:path w="118" h="147">
                  <a:moveTo>
                    <a:pt x="0" y="0"/>
                  </a:moveTo>
                  <a:lnTo>
                    <a:pt x="117" y="6"/>
                  </a:lnTo>
                  <a:lnTo>
                    <a:pt x="109" y="146"/>
                  </a:lnTo>
                  <a:lnTo>
                    <a:pt x="0" y="82"/>
                  </a:lnTo>
                  <a:lnTo>
                    <a:pt x="0" y="0"/>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3" name="Freeform 68">
              <a:extLst>
                <a:ext uri="{FF2B5EF4-FFF2-40B4-BE49-F238E27FC236}">
                  <a16:creationId xmlns:a16="http://schemas.microsoft.com/office/drawing/2014/main" id="{BE53CC60-78A0-FE4B-9EEC-0CBDA413C629}"/>
                </a:ext>
              </a:extLst>
            </p:cNvPr>
            <p:cNvSpPr>
              <a:spLocks noChangeArrowheads="1"/>
            </p:cNvSpPr>
            <p:nvPr/>
          </p:nvSpPr>
          <p:spPr bwMode="auto">
            <a:xfrm>
              <a:off x="15429167" y="9965848"/>
              <a:ext cx="328354" cy="420524"/>
            </a:xfrm>
            <a:custGeom>
              <a:avLst/>
              <a:gdLst>
                <a:gd name="T0" fmla="*/ 273 w 502"/>
                <a:gd name="T1" fmla="*/ 540 h 646"/>
                <a:gd name="T2" fmla="*/ 273 w 502"/>
                <a:gd name="T3" fmla="*/ 540 h 646"/>
                <a:gd name="T4" fmla="*/ 177 w 502"/>
                <a:gd name="T5" fmla="*/ 614 h 646"/>
                <a:gd name="T6" fmla="*/ 177 w 502"/>
                <a:gd name="T7" fmla="*/ 614 h 646"/>
                <a:gd name="T8" fmla="*/ 61 w 502"/>
                <a:gd name="T9" fmla="*/ 637 h 646"/>
                <a:gd name="T10" fmla="*/ 61 w 502"/>
                <a:gd name="T11" fmla="*/ 637 h 646"/>
                <a:gd name="T12" fmla="*/ 11 w 502"/>
                <a:gd name="T13" fmla="*/ 607 h 646"/>
                <a:gd name="T14" fmla="*/ 11 w 502"/>
                <a:gd name="T15" fmla="*/ 607 h 646"/>
                <a:gd name="T16" fmla="*/ 4 w 502"/>
                <a:gd name="T17" fmla="*/ 548 h 646"/>
                <a:gd name="T18" fmla="*/ 4 w 502"/>
                <a:gd name="T19" fmla="*/ 548 h 646"/>
                <a:gd name="T20" fmla="*/ 56 w 502"/>
                <a:gd name="T21" fmla="*/ 429 h 646"/>
                <a:gd name="T22" fmla="*/ 56 w 502"/>
                <a:gd name="T23" fmla="*/ 429 h 646"/>
                <a:gd name="T24" fmla="*/ 207 w 502"/>
                <a:gd name="T25" fmla="*/ 73 h 646"/>
                <a:gd name="T26" fmla="*/ 219 w 502"/>
                <a:gd name="T27" fmla="*/ 47 h 646"/>
                <a:gd name="T28" fmla="*/ 243 w 502"/>
                <a:gd name="T29" fmla="*/ 36 h 646"/>
                <a:gd name="T30" fmla="*/ 243 w 502"/>
                <a:gd name="T31" fmla="*/ 36 h 646"/>
                <a:gd name="T32" fmla="*/ 417 w 502"/>
                <a:gd name="T33" fmla="*/ 24 h 646"/>
                <a:gd name="T34" fmla="*/ 430 w 502"/>
                <a:gd name="T35" fmla="*/ 32 h 646"/>
                <a:gd name="T36" fmla="*/ 438 w 502"/>
                <a:gd name="T37" fmla="*/ 52 h 646"/>
                <a:gd name="T38" fmla="*/ 438 w 502"/>
                <a:gd name="T39" fmla="*/ 52 h 646"/>
                <a:gd name="T40" fmla="*/ 469 w 502"/>
                <a:gd name="T41" fmla="*/ 127 h 646"/>
                <a:gd name="T42" fmla="*/ 469 w 502"/>
                <a:gd name="T43" fmla="*/ 127 h 646"/>
                <a:gd name="T44" fmla="*/ 434 w 502"/>
                <a:gd name="T45" fmla="*/ 385 h 646"/>
                <a:gd name="T46" fmla="*/ 434 w 502"/>
                <a:gd name="T47" fmla="*/ 385 h 646"/>
                <a:gd name="T48" fmla="*/ 361 w 502"/>
                <a:gd name="T49" fmla="*/ 460 h 646"/>
                <a:gd name="T50" fmla="*/ 361 w 502"/>
                <a:gd name="T51" fmla="*/ 460 h 646"/>
                <a:gd name="T52" fmla="*/ 273 w 502"/>
                <a:gd name="T53" fmla="*/ 54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2" h="646">
                  <a:moveTo>
                    <a:pt x="273" y="540"/>
                  </a:moveTo>
                  <a:lnTo>
                    <a:pt x="273" y="540"/>
                  </a:lnTo>
                  <a:cubicBezTo>
                    <a:pt x="243" y="567"/>
                    <a:pt x="213" y="594"/>
                    <a:pt x="177" y="614"/>
                  </a:cubicBezTo>
                  <a:lnTo>
                    <a:pt x="177" y="614"/>
                  </a:lnTo>
                  <a:cubicBezTo>
                    <a:pt x="142" y="634"/>
                    <a:pt x="100" y="645"/>
                    <a:pt x="61" y="637"/>
                  </a:cubicBezTo>
                  <a:lnTo>
                    <a:pt x="61" y="637"/>
                  </a:lnTo>
                  <a:cubicBezTo>
                    <a:pt x="41" y="633"/>
                    <a:pt x="22" y="624"/>
                    <a:pt x="11" y="607"/>
                  </a:cubicBezTo>
                  <a:lnTo>
                    <a:pt x="11" y="607"/>
                  </a:lnTo>
                  <a:cubicBezTo>
                    <a:pt x="0" y="590"/>
                    <a:pt x="1" y="568"/>
                    <a:pt x="4" y="548"/>
                  </a:cubicBezTo>
                  <a:lnTo>
                    <a:pt x="4" y="548"/>
                  </a:lnTo>
                  <a:cubicBezTo>
                    <a:pt x="13" y="505"/>
                    <a:pt x="36" y="467"/>
                    <a:pt x="56" y="429"/>
                  </a:cubicBezTo>
                  <a:lnTo>
                    <a:pt x="56" y="429"/>
                  </a:lnTo>
                  <a:cubicBezTo>
                    <a:pt x="118" y="316"/>
                    <a:pt x="168" y="196"/>
                    <a:pt x="207" y="73"/>
                  </a:cubicBezTo>
                  <a:lnTo>
                    <a:pt x="219" y="47"/>
                  </a:lnTo>
                  <a:lnTo>
                    <a:pt x="243" y="36"/>
                  </a:lnTo>
                  <a:lnTo>
                    <a:pt x="243" y="36"/>
                  </a:lnTo>
                  <a:cubicBezTo>
                    <a:pt x="300" y="18"/>
                    <a:pt x="363" y="0"/>
                    <a:pt x="417" y="24"/>
                  </a:cubicBezTo>
                  <a:lnTo>
                    <a:pt x="430" y="32"/>
                  </a:lnTo>
                  <a:lnTo>
                    <a:pt x="438" y="52"/>
                  </a:lnTo>
                  <a:lnTo>
                    <a:pt x="438" y="52"/>
                  </a:lnTo>
                  <a:cubicBezTo>
                    <a:pt x="445" y="78"/>
                    <a:pt x="459" y="102"/>
                    <a:pt x="469" y="127"/>
                  </a:cubicBezTo>
                  <a:lnTo>
                    <a:pt x="469" y="127"/>
                  </a:lnTo>
                  <a:cubicBezTo>
                    <a:pt x="501" y="211"/>
                    <a:pt x="488" y="312"/>
                    <a:pt x="434" y="385"/>
                  </a:cubicBezTo>
                  <a:lnTo>
                    <a:pt x="434" y="385"/>
                  </a:lnTo>
                  <a:cubicBezTo>
                    <a:pt x="413" y="413"/>
                    <a:pt x="387" y="437"/>
                    <a:pt x="361" y="460"/>
                  </a:cubicBezTo>
                  <a:lnTo>
                    <a:pt x="361" y="460"/>
                  </a:lnTo>
                  <a:cubicBezTo>
                    <a:pt x="331" y="487"/>
                    <a:pt x="302" y="513"/>
                    <a:pt x="273" y="540"/>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4" name="Freeform 69">
              <a:extLst>
                <a:ext uri="{FF2B5EF4-FFF2-40B4-BE49-F238E27FC236}">
                  <a16:creationId xmlns:a16="http://schemas.microsoft.com/office/drawing/2014/main" id="{C7670C5E-333F-E34B-A968-A223C47C634D}"/>
                </a:ext>
              </a:extLst>
            </p:cNvPr>
            <p:cNvSpPr>
              <a:spLocks noChangeArrowheads="1"/>
            </p:cNvSpPr>
            <p:nvPr/>
          </p:nvSpPr>
          <p:spPr bwMode="auto">
            <a:xfrm>
              <a:off x="15299553" y="10003293"/>
              <a:ext cx="492531" cy="535736"/>
            </a:xfrm>
            <a:custGeom>
              <a:avLst/>
              <a:gdLst>
                <a:gd name="T0" fmla="*/ 696 w 754"/>
                <a:gd name="T1" fmla="*/ 506 h 820"/>
                <a:gd name="T2" fmla="*/ 696 w 754"/>
                <a:gd name="T3" fmla="*/ 506 h 820"/>
                <a:gd name="T4" fmla="*/ 590 w 754"/>
                <a:gd name="T5" fmla="*/ 584 h 820"/>
                <a:gd name="T6" fmla="*/ 590 w 754"/>
                <a:gd name="T7" fmla="*/ 584 h 820"/>
                <a:gd name="T8" fmla="*/ 598 w 754"/>
                <a:gd name="T9" fmla="*/ 444 h 820"/>
                <a:gd name="T10" fmla="*/ 598 w 754"/>
                <a:gd name="T11" fmla="*/ 444 h 820"/>
                <a:gd name="T12" fmla="*/ 458 w 754"/>
                <a:gd name="T13" fmla="*/ 664 h 820"/>
                <a:gd name="T14" fmla="*/ 458 w 754"/>
                <a:gd name="T15" fmla="*/ 664 h 820"/>
                <a:gd name="T16" fmla="*/ 108 w 754"/>
                <a:gd name="T17" fmla="*/ 819 h 820"/>
                <a:gd name="T18" fmla="*/ 108 w 754"/>
                <a:gd name="T19" fmla="*/ 819 h 820"/>
                <a:gd name="T20" fmla="*/ 12 w 754"/>
                <a:gd name="T21" fmla="*/ 798 h 820"/>
                <a:gd name="T22" fmla="*/ 0 w 754"/>
                <a:gd name="T23" fmla="*/ 785 h 820"/>
                <a:gd name="T24" fmla="*/ 6 w 754"/>
                <a:gd name="T25" fmla="*/ 761 h 820"/>
                <a:gd name="T26" fmla="*/ 6 w 754"/>
                <a:gd name="T27" fmla="*/ 761 h 820"/>
                <a:gd name="T28" fmla="*/ 302 w 754"/>
                <a:gd name="T29" fmla="*/ 289 h 820"/>
                <a:gd name="T30" fmla="*/ 302 w 754"/>
                <a:gd name="T31" fmla="*/ 289 h 820"/>
                <a:gd name="T32" fmla="*/ 252 w 754"/>
                <a:gd name="T33" fmla="*/ 441 h 820"/>
                <a:gd name="T34" fmla="*/ 252 w 754"/>
                <a:gd name="T35" fmla="*/ 441 h 820"/>
                <a:gd name="T36" fmla="*/ 261 w 754"/>
                <a:gd name="T37" fmla="*/ 503 h 820"/>
                <a:gd name="T38" fmla="*/ 261 w 754"/>
                <a:gd name="T39" fmla="*/ 503 h 820"/>
                <a:gd name="T40" fmla="*/ 312 w 754"/>
                <a:gd name="T41" fmla="*/ 510 h 820"/>
                <a:gd name="T42" fmla="*/ 312 w 754"/>
                <a:gd name="T43" fmla="*/ 510 h 820"/>
                <a:gd name="T44" fmla="*/ 425 w 754"/>
                <a:gd name="T45" fmla="*/ 440 h 820"/>
                <a:gd name="T46" fmla="*/ 425 w 754"/>
                <a:gd name="T47" fmla="*/ 440 h 820"/>
                <a:gd name="T48" fmla="*/ 506 w 754"/>
                <a:gd name="T49" fmla="*/ 373 h 820"/>
                <a:gd name="T50" fmla="*/ 506 w 754"/>
                <a:gd name="T51" fmla="*/ 373 h 820"/>
                <a:gd name="T52" fmla="*/ 576 w 754"/>
                <a:gd name="T53" fmla="*/ 308 h 820"/>
                <a:gd name="T54" fmla="*/ 576 w 754"/>
                <a:gd name="T55" fmla="*/ 308 h 820"/>
                <a:gd name="T56" fmla="*/ 642 w 754"/>
                <a:gd name="T57" fmla="*/ 0 h 820"/>
                <a:gd name="T58" fmla="*/ 642 w 754"/>
                <a:gd name="T59" fmla="*/ 0 h 820"/>
                <a:gd name="T60" fmla="*/ 733 w 754"/>
                <a:gd name="T61" fmla="*/ 266 h 820"/>
                <a:gd name="T62" fmla="*/ 733 w 754"/>
                <a:gd name="T63" fmla="*/ 266 h 820"/>
                <a:gd name="T64" fmla="*/ 703 w 754"/>
                <a:gd name="T65" fmla="*/ 369 h 820"/>
                <a:gd name="T66" fmla="*/ 703 w 754"/>
                <a:gd name="T67" fmla="*/ 369 h 820"/>
                <a:gd name="T68" fmla="*/ 696 w 754"/>
                <a:gd name="T69" fmla="*/ 506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4" h="820">
                  <a:moveTo>
                    <a:pt x="696" y="506"/>
                  </a:moveTo>
                  <a:lnTo>
                    <a:pt x="696" y="506"/>
                  </a:lnTo>
                  <a:cubicBezTo>
                    <a:pt x="660" y="530"/>
                    <a:pt x="623" y="557"/>
                    <a:pt x="590" y="584"/>
                  </a:cubicBezTo>
                  <a:lnTo>
                    <a:pt x="590" y="584"/>
                  </a:lnTo>
                  <a:cubicBezTo>
                    <a:pt x="592" y="538"/>
                    <a:pt x="595" y="491"/>
                    <a:pt x="598" y="444"/>
                  </a:cubicBezTo>
                  <a:lnTo>
                    <a:pt x="598" y="444"/>
                  </a:lnTo>
                  <a:cubicBezTo>
                    <a:pt x="529" y="498"/>
                    <a:pt x="509" y="592"/>
                    <a:pt x="458" y="664"/>
                  </a:cubicBezTo>
                  <a:lnTo>
                    <a:pt x="458" y="664"/>
                  </a:lnTo>
                  <a:cubicBezTo>
                    <a:pt x="381" y="772"/>
                    <a:pt x="240" y="817"/>
                    <a:pt x="108" y="819"/>
                  </a:cubicBezTo>
                  <a:lnTo>
                    <a:pt x="108" y="819"/>
                  </a:lnTo>
                  <a:cubicBezTo>
                    <a:pt x="74" y="819"/>
                    <a:pt x="39" y="817"/>
                    <a:pt x="12" y="798"/>
                  </a:cubicBezTo>
                  <a:lnTo>
                    <a:pt x="0" y="785"/>
                  </a:lnTo>
                  <a:lnTo>
                    <a:pt x="6" y="761"/>
                  </a:lnTo>
                  <a:lnTo>
                    <a:pt x="6" y="761"/>
                  </a:lnTo>
                  <a:cubicBezTo>
                    <a:pt x="98" y="599"/>
                    <a:pt x="197" y="443"/>
                    <a:pt x="302" y="289"/>
                  </a:cubicBezTo>
                  <a:lnTo>
                    <a:pt x="302" y="289"/>
                  </a:lnTo>
                  <a:cubicBezTo>
                    <a:pt x="279" y="338"/>
                    <a:pt x="262" y="389"/>
                    <a:pt x="252" y="441"/>
                  </a:cubicBezTo>
                  <a:lnTo>
                    <a:pt x="252" y="441"/>
                  </a:lnTo>
                  <a:cubicBezTo>
                    <a:pt x="247" y="463"/>
                    <a:pt x="245" y="488"/>
                    <a:pt x="261" y="503"/>
                  </a:cubicBezTo>
                  <a:lnTo>
                    <a:pt x="261" y="503"/>
                  </a:lnTo>
                  <a:cubicBezTo>
                    <a:pt x="274" y="514"/>
                    <a:pt x="295" y="514"/>
                    <a:pt x="312" y="510"/>
                  </a:cubicBezTo>
                  <a:lnTo>
                    <a:pt x="312" y="510"/>
                  </a:lnTo>
                  <a:cubicBezTo>
                    <a:pt x="355" y="498"/>
                    <a:pt x="391" y="469"/>
                    <a:pt x="425" y="440"/>
                  </a:cubicBezTo>
                  <a:lnTo>
                    <a:pt x="425" y="440"/>
                  </a:lnTo>
                  <a:cubicBezTo>
                    <a:pt x="452" y="418"/>
                    <a:pt x="479" y="396"/>
                    <a:pt x="506" y="373"/>
                  </a:cubicBezTo>
                  <a:lnTo>
                    <a:pt x="506" y="373"/>
                  </a:lnTo>
                  <a:cubicBezTo>
                    <a:pt x="530" y="353"/>
                    <a:pt x="555" y="332"/>
                    <a:pt x="576" y="308"/>
                  </a:cubicBezTo>
                  <a:lnTo>
                    <a:pt x="576" y="308"/>
                  </a:lnTo>
                  <a:cubicBezTo>
                    <a:pt x="646" y="225"/>
                    <a:pt x="664" y="107"/>
                    <a:pt x="642" y="0"/>
                  </a:cubicBezTo>
                  <a:lnTo>
                    <a:pt x="642" y="0"/>
                  </a:lnTo>
                  <a:cubicBezTo>
                    <a:pt x="717" y="64"/>
                    <a:pt x="753" y="170"/>
                    <a:pt x="733" y="266"/>
                  </a:cubicBezTo>
                  <a:lnTo>
                    <a:pt x="733" y="266"/>
                  </a:lnTo>
                  <a:cubicBezTo>
                    <a:pt x="726" y="301"/>
                    <a:pt x="712" y="334"/>
                    <a:pt x="703" y="369"/>
                  </a:cubicBezTo>
                  <a:lnTo>
                    <a:pt x="703" y="369"/>
                  </a:lnTo>
                  <a:cubicBezTo>
                    <a:pt x="694" y="414"/>
                    <a:pt x="695" y="460"/>
                    <a:pt x="696" y="506"/>
                  </a:cubicBezTo>
                </a:path>
              </a:pathLst>
            </a:custGeom>
            <a:solidFill>
              <a:schemeClr val="accent5">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5" name="Freeform 70">
              <a:extLst>
                <a:ext uri="{FF2B5EF4-FFF2-40B4-BE49-F238E27FC236}">
                  <a16:creationId xmlns:a16="http://schemas.microsoft.com/office/drawing/2014/main" id="{5C224AF9-DCC9-1145-A440-E146996A2095}"/>
                </a:ext>
              </a:extLst>
            </p:cNvPr>
            <p:cNvSpPr>
              <a:spLocks noChangeArrowheads="1"/>
            </p:cNvSpPr>
            <p:nvPr/>
          </p:nvSpPr>
          <p:spPr bwMode="auto">
            <a:xfrm>
              <a:off x="15478133" y="8661071"/>
              <a:ext cx="383079" cy="1437270"/>
            </a:xfrm>
            <a:custGeom>
              <a:avLst/>
              <a:gdLst>
                <a:gd name="T0" fmla="*/ 0 w 587"/>
                <a:gd name="T1" fmla="*/ 236 h 2201"/>
                <a:gd name="T2" fmla="*/ 77 w 587"/>
                <a:gd name="T3" fmla="*/ 1401 h 2201"/>
                <a:gd name="T4" fmla="*/ 124 w 587"/>
                <a:gd name="T5" fmla="*/ 2102 h 2201"/>
                <a:gd name="T6" fmla="*/ 124 w 587"/>
                <a:gd name="T7" fmla="*/ 2102 h 2201"/>
                <a:gd name="T8" fmla="*/ 365 w 587"/>
                <a:gd name="T9" fmla="*/ 2054 h 2201"/>
                <a:gd name="T10" fmla="*/ 365 w 587"/>
                <a:gd name="T11" fmla="*/ 2054 h 2201"/>
                <a:gd name="T12" fmla="*/ 520 w 587"/>
                <a:gd name="T13" fmla="*/ 399 h 2201"/>
                <a:gd name="T14" fmla="*/ 520 w 587"/>
                <a:gd name="T15" fmla="*/ 399 h 2201"/>
                <a:gd name="T16" fmla="*/ 476 w 587"/>
                <a:gd name="T17" fmla="*/ 236 h 2201"/>
                <a:gd name="T18" fmla="*/ 476 w 587"/>
                <a:gd name="T19" fmla="*/ 236 h 2201"/>
                <a:gd name="T20" fmla="*/ 335 w 587"/>
                <a:gd name="T21" fmla="*/ 20 h 2201"/>
                <a:gd name="T22" fmla="*/ 335 w 587"/>
                <a:gd name="T23" fmla="*/ 20 h 2201"/>
                <a:gd name="T24" fmla="*/ 240 w 587"/>
                <a:gd name="T25" fmla="*/ 0 h 2201"/>
                <a:gd name="T26" fmla="*/ 235 w 587"/>
                <a:gd name="T27" fmla="*/ 0 h 2201"/>
                <a:gd name="T28" fmla="*/ 235 w 587"/>
                <a:gd name="T29" fmla="*/ 0 h 2201"/>
                <a:gd name="T30" fmla="*/ 86 w 587"/>
                <a:gd name="T31" fmla="*/ 53 h 2201"/>
                <a:gd name="T32" fmla="*/ 85 w 587"/>
                <a:gd name="T33" fmla="*/ 54 h 2201"/>
                <a:gd name="T34" fmla="*/ 85 w 587"/>
                <a:gd name="T35" fmla="*/ 54 h 2201"/>
                <a:gd name="T36" fmla="*/ 0 w 587"/>
                <a:gd name="T37" fmla="*/ 236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7" h="2201">
                  <a:moveTo>
                    <a:pt x="0" y="236"/>
                  </a:moveTo>
                  <a:lnTo>
                    <a:pt x="77" y="1401"/>
                  </a:lnTo>
                  <a:lnTo>
                    <a:pt x="124" y="2102"/>
                  </a:lnTo>
                  <a:lnTo>
                    <a:pt x="124" y="2102"/>
                  </a:lnTo>
                  <a:cubicBezTo>
                    <a:pt x="171" y="2200"/>
                    <a:pt x="347" y="2178"/>
                    <a:pt x="365" y="2054"/>
                  </a:cubicBezTo>
                  <a:lnTo>
                    <a:pt x="365" y="2054"/>
                  </a:lnTo>
                  <a:cubicBezTo>
                    <a:pt x="464" y="1433"/>
                    <a:pt x="586" y="791"/>
                    <a:pt x="520" y="399"/>
                  </a:cubicBezTo>
                  <a:lnTo>
                    <a:pt x="520" y="399"/>
                  </a:lnTo>
                  <a:cubicBezTo>
                    <a:pt x="510" y="338"/>
                    <a:pt x="496" y="283"/>
                    <a:pt x="476" y="236"/>
                  </a:cubicBezTo>
                  <a:lnTo>
                    <a:pt x="476" y="236"/>
                  </a:lnTo>
                  <a:cubicBezTo>
                    <a:pt x="476" y="139"/>
                    <a:pt x="418" y="57"/>
                    <a:pt x="335" y="20"/>
                  </a:cubicBezTo>
                  <a:lnTo>
                    <a:pt x="335" y="20"/>
                  </a:lnTo>
                  <a:cubicBezTo>
                    <a:pt x="305" y="7"/>
                    <a:pt x="274" y="0"/>
                    <a:pt x="240" y="0"/>
                  </a:cubicBezTo>
                  <a:lnTo>
                    <a:pt x="235" y="0"/>
                  </a:lnTo>
                  <a:lnTo>
                    <a:pt x="235" y="0"/>
                  </a:lnTo>
                  <a:cubicBezTo>
                    <a:pt x="178" y="0"/>
                    <a:pt x="127" y="20"/>
                    <a:pt x="86" y="53"/>
                  </a:cubicBezTo>
                  <a:lnTo>
                    <a:pt x="85" y="54"/>
                  </a:lnTo>
                  <a:lnTo>
                    <a:pt x="85" y="54"/>
                  </a:lnTo>
                  <a:cubicBezTo>
                    <a:pt x="33" y="97"/>
                    <a:pt x="0" y="162"/>
                    <a:pt x="0" y="236"/>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66" name="Freeform 71">
              <a:extLst>
                <a:ext uri="{FF2B5EF4-FFF2-40B4-BE49-F238E27FC236}">
                  <a16:creationId xmlns:a16="http://schemas.microsoft.com/office/drawing/2014/main" id="{9567B97D-B557-BB4E-8A7A-285F1B9E0AA0}"/>
                </a:ext>
              </a:extLst>
            </p:cNvPr>
            <p:cNvSpPr>
              <a:spLocks noChangeArrowheads="1"/>
            </p:cNvSpPr>
            <p:nvPr/>
          </p:nvSpPr>
          <p:spPr bwMode="auto">
            <a:xfrm>
              <a:off x="15789205" y="7413900"/>
              <a:ext cx="241945" cy="239066"/>
            </a:xfrm>
            <a:custGeom>
              <a:avLst/>
              <a:gdLst>
                <a:gd name="T0" fmla="*/ 46 w 372"/>
                <a:gd name="T1" fmla="*/ 0 h 365"/>
                <a:gd name="T2" fmla="*/ 46 w 372"/>
                <a:gd name="T3" fmla="*/ 0 h 365"/>
                <a:gd name="T4" fmla="*/ 371 w 372"/>
                <a:gd name="T5" fmla="*/ 242 h 365"/>
                <a:gd name="T6" fmla="*/ 371 w 372"/>
                <a:gd name="T7" fmla="*/ 242 h 365"/>
                <a:gd name="T8" fmla="*/ 169 w 372"/>
                <a:gd name="T9" fmla="*/ 348 h 365"/>
                <a:gd name="T10" fmla="*/ 165 w 372"/>
                <a:gd name="T11" fmla="*/ 347 h 365"/>
                <a:gd name="T12" fmla="*/ 165 w 372"/>
                <a:gd name="T13" fmla="*/ 347 h 365"/>
                <a:gd name="T14" fmla="*/ 19 w 372"/>
                <a:gd name="T15" fmla="*/ 131 h 365"/>
                <a:gd name="T16" fmla="*/ 46 w 372"/>
                <a:gd name="T17"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365">
                  <a:moveTo>
                    <a:pt x="46" y="0"/>
                  </a:moveTo>
                  <a:lnTo>
                    <a:pt x="46" y="0"/>
                  </a:lnTo>
                  <a:cubicBezTo>
                    <a:pt x="132" y="115"/>
                    <a:pt x="233" y="219"/>
                    <a:pt x="371" y="242"/>
                  </a:cubicBezTo>
                  <a:lnTo>
                    <a:pt x="371" y="242"/>
                  </a:lnTo>
                  <a:cubicBezTo>
                    <a:pt x="337" y="318"/>
                    <a:pt x="254" y="364"/>
                    <a:pt x="169" y="348"/>
                  </a:cubicBezTo>
                  <a:lnTo>
                    <a:pt x="165" y="347"/>
                  </a:lnTo>
                  <a:lnTo>
                    <a:pt x="165" y="347"/>
                  </a:lnTo>
                  <a:cubicBezTo>
                    <a:pt x="65" y="328"/>
                    <a:pt x="0" y="231"/>
                    <a:pt x="19" y="131"/>
                  </a:cubicBezTo>
                  <a:lnTo>
                    <a:pt x="46" y="0"/>
                  </a:lnTo>
                </a:path>
              </a:pathLst>
            </a:custGeom>
            <a:solidFill>
              <a:srgbClr val="FFCDA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7" name="Freeform 72">
              <a:extLst>
                <a:ext uri="{FF2B5EF4-FFF2-40B4-BE49-F238E27FC236}">
                  <a16:creationId xmlns:a16="http://schemas.microsoft.com/office/drawing/2014/main" id="{42FE4028-BC26-9449-893E-603B85B6EFBC}"/>
                </a:ext>
              </a:extLst>
            </p:cNvPr>
            <p:cNvSpPr>
              <a:spLocks noChangeArrowheads="1"/>
            </p:cNvSpPr>
            <p:nvPr/>
          </p:nvSpPr>
          <p:spPr bwMode="auto">
            <a:xfrm>
              <a:off x="15818008" y="6869523"/>
              <a:ext cx="342755" cy="702794"/>
            </a:xfrm>
            <a:custGeom>
              <a:avLst/>
              <a:gdLst>
                <a:gd name="T0" fmla="*/ 0 w 524"/>
                <a:gd name="T1" fmla="*/ 834 h 1077"/>
                <a:gd name="T2" fmla="*/ 138 w 524"/>
                <a:gd name="T3" fmla="*/ 165 h 1077"/>
                <a:gd name="T4" fmla="*/ 138 w 524"/>
                <a:gd name="T5" fmla="*/ 165 h 1077"/>
                <a:gd name="T6" fmla="*/ 354 w 524"/>
                <a:gd name="T7" fmla="*/ 19 h 1077"/>
                <a:gd name="T8" fmla="*/ 358 w 524"/>
                <a:gd name="T9" fmla="*/ 20 h 1077"/>
                <a:gd name="T10" fmla="*/ 358 w 524"/>
                <a:gd name="T11" fmla="*/ 20 h 1077"/>
                <a:gd name="T12" fmla="*/ 504 w 524"/>
                <a:gd name="T13" fmla="*/ 235 h 1077"/>
                <a:gd name="T14" fmla="*/ 338 w 524"/>
                <a:gd name="T15" fmla="*/ 1035 h 1077"/>
                <a:gd name="T16" fmla="*/ 338 w 524"/>
                <a:gd name="T17" fmla="*/ 1035 h 1077"/>
                <a:gd name="T18" fmla="*/ 325 w 524"/>
                <a:gd name="T19" fmla="*/ 1076 h 1077"/>
                <a:gd name="T20" fmla="*/ 325 w 524"/>
                <a:gd name="T21" fmla="*/ 1076 h 1077"/>
                <a:gd name="T22" fmla="*/ 0 w 524"/>
                <a:gd name="T23" fmla="*/ 834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4" h="1077">
                  <a:moveTo>
                    <a:pt x="0" y="834"/>
                  </a:moveTo>
                  <a:lnTo>
                    <a:pt x="138" y="165"/>
                  </a:lnTo>
                  <a:lnTo>
                    <a:pt x="138" y="165"/>
                  </a:lnTo>
                  <a:cubicBezTo>
                    <a:pt x="158" y="65"/>
                    <a:pt x="254" y="0"/>
                    <a:pt x="354" y="19"/>
                  </a:cubicBezTo>
                  <a:lnTo>
                    <a:pt x="358" y="20"/>
                  </a:lnTo>
                  <a:lnTo>
                    <a:pt x="358" y="20"/>
                  </a:lnTo>
                  <a:cubicBezTo>
                    <a:pt x="458" y="39"/>
                    <a:pt x="523" y="136"/>
                    <a:pt x="504" y="235"/>
                  </a:cubicBezTo>
                  <a:lnTo>
                    <a:pt x="338" y="1035"/>
                  </a:lnTo>
                  <a:lnTo>
                    <a:pt x="338" y="1035"/>
                  </a:lnTo>
                  <a:cubicBezTo>
                    <a:pt x="336" y="1050"/>
                    <a:pt x="331" y="1063"/>
                    <a:pt x="325" y="1076"/>
                  </a:cubicBezTo>
                  <a:lnTo>
                    <a:pt x="325" y="1076"/>
                  </a:lnTo>
                  <a:cubicBezTo>
                    <a:pt x="187" y="1053"/>
                    <a:pt x="86" y="949"/>
                    <a:pt x="0" y="834"/>
                  </a:cubicBezTo>
                </a:path>
              </a:pathLst>
            </a:custGeom>
            <a:solidFill>
              <a:srgbClr val="25B4A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8" name="Freeform 67">
              <a:extLst>
                <a:ext uri="{FF2B5EF4-FFF2-40B4-BE49-F238E27FC236}">
                  <a16:creationId xmlns:a16="http://schemas.microsoft.com/office/drawing/2014/main" id="{D1F0396F-7C8D-2846-BCBC-AD6BCE25E6D4}"/>
                </a:ext>
              </a:extLst>
            </p:cNvPr>
            <p:cNvSpPr>
              <a:spLocks noChangeArrowheads="1"/>
            </p:cNvSpPr>
            <p:nvPr/>
          </p:nvSpPr>
          <p:spPr bwMode="auto">
            <a:xfrm>
              <a:off x="14957996" y="7409237"/>
              <a:ext cx="1079712" cy="536376"/>
            </a:xfrm>
            <a:custGeom>
              <a:avLst/>
              <a:gdLst>
                <a:gd name="connsiteX0" fmla="*/ 976508 w 1079712"/>
                <a:gd name="connsiteY0" fmla="*/ 1332 h 536376"/>
                <a:gd name="connsiteX1" fmla="*/ 1075712 w 1079712"/>
                <a:gd name="connsiteY1" fmla="*/ 90233 h 536376"/>
                <a:gd name="connsiteX2" fmla="*/ 1075712 w 1079712"/>
                <a:gd name="connsiteY2" fmla="*/ 92853 h 536376"/>
                <a:gd name="connsiteX3" fmla="*/ 989650 w 1079712"/>
                <a:gd name="connsiteY3" fmla="*/ 239597 h 536376"/>
                <a:gd name="connsiteX4" fmla="*/ 455020 w 1079712"/>
                <a:gd name="connsiteY4" fmla="*/ 335243 h 536376"/>
                <a:gd name="connsiteX5" fmla="*/ 453997 w 1079712"/>
                <a:gd name="connsiteY5" fmla="*/ 332613 h 536376"/>
                <a:gd name="connsiteX6" fmla="*/ 450007 w 1079712"/>
                <a:gd name="connsiteY6" fmla="*/ 337699 h 536376"/>
                <a:gd name="connsiteX7" fmla="*/ 322453 w 1079712"/>
                <a:gd name="connsiteY7" fmla="*/ 451040 h 536376"/>
                <a:gd name="connsiteX8" fmla="*/ 255079 w 1079712"/>
                <a:gd name="connsiteY8" fmla="*/ 485108 h 536376"/>
                <a:gd name="connsiteX9" fmla="*/ 159577 w 1079712"/>
                <a:gd name="connsiteY9" fmla="*/ 526383 h 536376"/>
                <a:gd name="connsiteX10" fmla="*/ 127525 w 1079712"/>
                <a:gd name="connsiteY10" fmla="*/ 536210 h 536376"/>
                <a:gd name="connsiteX11" fmla="*/ 100706 w 1079712"/>
                <a:gd name="connsiteY11" fmla="*/ 532934 h 536376"/>
                <a:gd name="connsiteX12" fmla="*/ 1280 w 1079712"/>
                <a:gd name="connsiteY12" fmla="*/ 473315 h 536376"/>
                <a:gd name="connsiteX13" fmla="*/ 85662 w 1079712"/>
                <a:gd name="connsiteY13" fmla="*/ 405835 h 536376"/>
                <a:gd name="connsiteX14" fmla="*/ 170697 w 1079712"/>
                <a:gd name="connsiteY14" fmla="*/ 350802 h 536376"/>
                <a:gd name="connsiteX15" fmla="*/ 218530 w 1079712"/>
                <a:gd name="connsiteY15" fmla="*/ 310920 h 536376"/>
                <a:gd name="connsiteX16" fmla="*/ 229488 w 1079712"/>
                <a:gd name="connsiteY16" fmla="*/ 301144 h 536376"/>
                <a:gd name="connsiteX17" fmla="*/ 215378 w 1079712"/>
                <a:gd name="connsiteY17" fmla="*/ 298201 h 536376"/>
                <a:gd name="connsiteX18" fmla="*/ 166682 w 1079712"/>
                <a:gd name="connsiteY18" fmla="*/ 293901 h 536376"/>
                <a:gd name="connsiteX19" fmla="*/ 123616 w 1079712"/>
                <a:gd name="connsiteY19" fmla="*/ 307796 h 536376"/>
                <a:gd name="connsiteX20" fmla="*/ 79896 w 1079712"/>
                <a:gd name="connsiteY20" fmla="*/ 309119 h 536376"/>
                <a:gd name="connsiteX21" fmla="*/ 62278 w 1079712"/>
                <a:gd name="connsiteY21" fmla="*/ 272726 h 536376"/>
                <a:gd name="connsiteX22" fmla="*/ 166682 w 1079712"/>
                <a:gd name="connsiteY22" fmla="*/ 240965 h 536376"/>
                <a:gd name="connsiteX23" fmla="*/ 215622 w 1079712"/>
                <a:gd name="connsiteY23" fmla="*/ 221776 h 536376"/>
                <a:gd name="connsiteX24" fmla="*/ 265867 w 1079712"/>
                <a:gd name="connsiteY24" fmla="*/ 218468 h 536376"/>
                <a:gd name="connsiteX25" fmla="*/ 410076 w 1079712"/>
                <a:gd name="connsiteY25" fmla="*/ 218468 h 536376"/>
                <a:gd name="connsiteX26" fmla="*/ 410402 w 1079712"/>
                <a:gd name="connsiteY26" fmla="*/ 220602 h 536376"/>
                <a:gd name="connsiteX27" fmla="*/ 411414 w 1079712"/>
                <a:gd name="connsiteY27" fmla="*/ 220427 h 536376"/>
                <a:gd name="connsiteX28" fmla="*/ 412332 w 1079712"/>
                <a:gd name="connsiteY28" fmla="*/ 220563 h 536376"/>
                <a:gd name="connsiteX29" fmla="*/ 929015 w 1079712"/>
                <a:gd name="connsiteY29" fmla="*/ 3758 h 536376"/>
                <a:gd name="connsiteX30" fmla="*/ 976508 w 1079712"/>
                <a:gd name="connsiteY30" fmla="*/ 1332 h 53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79712" h="536376">
                  <a:moveTo>
                    <a:pt x="976508" y="1332"/>
                  </a:moveTo>
                  <a:cubicBezTo>
                    <a:pt x="1022779" y="8303"/>
                    <a:pt x="1062999" y="42082"/>
                    <a:pt x="1075712" y="90233"/>
                  </a:cubicBezTo>
                  <a:lnTo>
                    <a:pt x="1075712" y="92853"/>
                  </a:lnTo>
                  <a:cubicBezTo>
                    <a:pt x="1092664" y="157709"/>
                    <a:pt x="1054197" y="223220"/>
                    <a:pt x="989650" y="239597"/>
                  </a:cubicBezTo>
                  <a:lnTo>
                    <a:pt x="455020" y="335243"/>
                  </a:lnTo>
                  <a:lnTo>
                    <a:pt x="453997" y="332613"/>
                  </a:lnTo>
                  <a:lnTo>
                    <a:pt x="450007" y="337699"/>
                  </a:lnTo>
                  <a:cubicBezTo>
                    <a:pt x="402910" y="365871"/>
                    <a:pt x="369550" y="420248"/>
                    <a:pt x="322453" y="451040"/>
                  </a:cubicBezTo>
                  <a:cubicBezTo>
                    <a:pt x="301521" y="464798"/>
                    <a:pt x="277973" y="474626"/>
                    <a:pt x="255079" y="485108"/>
                  </a:cubicBezTo>
                  <a:cubicBezTo>
                    <a:pt x="223027" y="498211"/>
                    <a:pt x="190975" y="512624"/>
                    <a:pt x="159577" y="526383"/>
                  </a:cubicBezTo>
                  <a:cubicBezTo>
                    <a:pt x="149111" y="530314"/>
                    <a:pt x="138645" y="535555"/>
                    <a:pt x="127525" y="536210"/>
                  </a:cubicBezTo>
                  <a:cubicBezTo>
                    <a:pt x="118368" y="536865"/>
                    <a:pt x="109864" y="535555"/>
                    <a:pt x="100706" y="532934"/>
                  </a:cubicBezTo>
                  <a:cubicBezTo>
                    <a:pt x="82391" y="529658"/>
                    <a:pt x="1934" y="499521"/>
                    <a:pt x="1280" y="473315"/>
                  </a:cubicBezTo>
                  <a:cubicBezTo>
                    <a:pt x="-9840" y="457592"/>
                    <a:pt x="54264" y="425489"/>
                    <a:pt x="85662" y="405835"/>
                  </a:cubicBezTo>
                  <a:cubicBezTo>
                    <a:pt x="120984" y="384215"/>
                    <a:pt x="134721" y="371112"/>
                    <a:pt x="170697" y="350802"/>
                  </a:cubicBezTo>
                  <a:cubicBezTo>
                    <a:pt x="189013" y="340647"/>
                    <a:pt x="203894" y="325906"/>
                    <a:pt x="218530" y="310920"/>
                  </a:cubicBezTo>
                  <a:lnTo>
                    <a:pt x="229488" y="301144"/>
                  </a:lnTo>
                  <a:lnTo>
                    <a:pt x="215378" y="298201"/>
                  </a:lnTo>
                  <a:cubicBezTo>
                    <a:pt x="199146" y="294231"/>
                    <a:pt x="182996" y="291254"/>
                    <a:pt x="166682" y="293901"/>
                  </a:cubicBezTo>
                  <a:cubicBezTo>
                    <a:pt x="151674" y="296547"/>
                    <a:pt x="137971" y="303164"/>
                    <a:pt x="123616" y="307796"/>
                  </a:cubicBezTo>
                  <a:cubicBezTo>
                    <a:pt x="109912" y="312428"/>
                    <a:pt x="94252" y="315075"/>
                    <a:pt x="79896" y="309119"/>
                  </a:cubicBezTo>
                  <a:cubicBezTo>
                    <a:pt x="66193" y="303826"/>
                    <a:pt x="56405" y="286622"/>
                    <a:pt x="62278" y="272726"/>
                  </a:cubicBezTo>
                  <a:cubicBezTo>
                    <a:pt x="97514" y="264124"/>
                    <a:pt x="132751" y="255523"/>
                    <a:pt x="166682" y="240965"/>
                  </a:cubicBezTo>
                  <a:cubicBezTo>
                    <a:pt x="182996" y="234348"/>
                    <a:pt x="198656" y="225747"/>
                    <a:pt x="215622" y="221776"/>
                  </a:cubicBezTo>
                  <a:cubicBezTo>
                    <a:pt x="231935" y="217806"/>
                    <a:pt x="248901" y="218468"/>
                    <a:pt x="265867" y="218468"/>
                  </a:cubicBezTo>
                  <a:cubicBezTo>
                    <a:pt x="323942" y="219791"/>
                    <a:pt x="352001" y="217806"/>
                    <a:pt x="410076" y="218468"/>
                  </a:cubicBezTo>
                  <a:lnTo>
                    <a:pt x="410402" y="220602"/>
                  </a:lnTo>
                  <a:lnTo>
                    <a:pt x="411414" y="220427"/>
                  </a:lnTo>
                  <a:lnTo>
                    <a:pt x="412332" y="220563"/>
                  </a:lnTo>
                  <a:lnTo>
                    <a:pt x="929015" y="3758"/>
                  </a:lnTo>
                  <a:cubicBezTo>
                    <a:pt x="944989" y="-336"/>
                    <a:pt x="961085" y="-991"/>
                    <a:pt x="976508" y="1332"/>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9" name="Freeform 76">
              <a:extLst>
                <a:ext uri="{FF2B5EF4-FFF2-40B4-BE49-F238E27FC236}">
                  <a16:creationId xmlns:a16="http://schemas.microsoft.com/office/drawing/2014/main" id="{C31279FB-9D92-BE4E-8F3C-9BE55933BEC7}"/>
                </a:ext>
              </a:extLst>
            </p:cNvPr>
            <p:cNvSpPr>
              <a:spLocks noChangeArrowheads="1"/>
            </p:cNvSpPr>
            <p:nvPr/>
          </p:nvSpPr>
          <p:spPr bwMode="auto">
            <a:xfrm>
              <a:off x="15792085" y="6771593"/>
              <a:ext cx="953381" cy="1425749"/>
            </a:xfrm>
            <a:custGeom>
              <a:avLst/>
              <a:gdLst>
                <a:gd name="T0" fmla="*/ 133 w 1459"/>
                <a:gd name="T1" fmla="*/ 1190 h 2185"/>
                <a:gd name="T2" fmla="*/ 133 w 1459"/>
                <a:gd name="T3" fmla="*/ 1190 h 2185"/>
                <a:gd name="T4" fmla="*/ 197 w 1459"/>
                <a:gd name="T5" fmla="*/ 1266 h 2185"/>
                <a:gd name="T6" fmla="*/ 197 w 1459"/>
                <a:gd name="T7" fmla="*/ 1266 h 2185"/>
                <a:gd name="T8" fmla="*/ 222 w 1459"/>
                <a:gd name="T9" fmla="*/ 1378 h 2185"/>
                <a:gd name="T10" fmla="*/ 222 w 1459"/>
                <a:gd name="T11" fmla="*/ 1378 h 2185"/>
                <a:gd name="T12" fmla="*/ 225 w 1459"/>
                <a:gd name="T13" fmla="*/ 1659 h 2185"/>
                <a:gd name="T14" fmla="*/ 224 w 1459"/>
                <a:gd name="T15" fmla="*/ 1688 h 2185"/>
                <a:gd name="T16" fmla="*/ 224 w 1459"/>
                <a:gd name="T17" fmla="*/ 1688 h 2185"/>
                <a:gd name="T18" fmla="*/ 257 w 1459"/>
                <a:gd name="T19" fmla="*/ 1907 h 2185"/>
                <a:gd name="T20" fmla="*/ 257 w 1459"/>
                <a:gd name="T21" fmla="*/ 1907 h 2185"/>
                <a:gd name="T22" fmla="*/ 313 w 1459"/>
                <a:gd name="T23" fmla="*/ 1977 h 2185"/>
                <a:gd name="T24" fmla="*/ 313 w 1459"/>
                <a:gd name="T25" fmla="*/ 1977 h 2185"/>
                <a:gd name="T26" fmla="*/ 874 w 1459"/>
                <a:gd name="T27" fmla="*/ 2141 h 2185"/>
                <a:gd name="T28" fmla="*/ 874 w 1459"/>
                <a:gd name="T29" fmla="*/ 2141 h 2185"/>
                <a:gd name="T30" fmla="*/ 1062 w 1459"/>
                <a:gd name="T31" fmla="*/ 2024 h 2185"/>
                <a:gd name="T32" fmla="*/ 1062 w 1459"/>
                <a:gd name="T33" fmla="*/ 2024 h 2185"/>
                <a:gd name="T34" fmla="*/ 1092 w 1459"/>
                <a:gd name="T35" fmla="*/ 1913 h 2185"/>
                <a:gd name="T36" fmla="*/ 1092 w 1459"/>
                <a:gd name="T37" fmla="*/ 1913 h 2185"/>
                <a:gd name="T38" fmla="*/ 1096 w 1459"/>
                <a:gd name="T39" fmla="*/ 1846 h 2185"/>
                <a:gd name="T40" fmla="*/ 1099 w 1459"/>
                <a:gd name="T41" fmla="*/ 1822 h 2185"/>
                <a:gd name="T42" fmla="*/ 1099 w 1459"/>
                <a:gd name="T43" fmla="*/ 1822 h 2185"/>
                <a:gd name="T44" fmla="*/ 1271 w 1459"/>
                <a:gd name="T45" fmla="*/ 1323 h 2185"/>
                <a:gd name="T46" fmla="*/ 1280 w 1459"/>
                <a:gd name="T47" fmla="*/ 1309 h 2185"/>
                <a:gd name="T48" fmla="*/ 1280 w 1459"/>
                <a:gd name="T49" fmla="*/ 1309 h 2185"/>
                <a:gd name="T50" fmla="*/ 1458 w 1459"/>
                <a:gd name="T51" fmla="*/ 851 h 2185"/>
                <a:gd name="T52" fmla="*/ 1458 w 1459"/>
                <a:gd name="T53" fmla="*/ 851 h 2185"/>
                <a:gd name="T54" fmla="*/ 794 w 1459"/>
                <a:gd name="T55" fmla="*/ 86 h 2185"/>
                <a:gd name="T56" fmla="*/ 794 w 1459"/>
                <a:gd name="T57" fmla="*/ 86 h 2185"/>
                <a:gd name="T58" fmla="*/ 513 w 1459"/>
                <a:gd name="T59" fmla="*/ 4 h 2185"/>
                <a:gd name="T60" fmla="*/ 513 w 1459"/>
                <a:gd name="T61" fmla="*/ 4 h 2185"/>
                <a:gd name="T62" fmla="*/ 259 w 1459"/>
                <a:gd name="T63" fmla="*/ 122 h 2185"/>
                <a:gd name="T64" fmla="*/ 259 w 1459"/>
                <a:gd name="T65" fmla="*/ 122 h 2185"/>
                <a:gd name="T66" fmla="*/ 202 w 1459"/>
                <a:gd name="T67" fmla="*/ 472 h 2185"/>
                <a:gd name="T68" fmla="*/ 202 w 1459"/>
                <a:gd name="T69" fmla="*/ 472 h 2185"/>
                <a:gd name="T70" fmla="*/ 51 w 1459"/>
                <a:gd name="T71" fmla="*/ 776 h 2185"/>
                <a:gd name="T72" fmla="*/ 51 w 1459"/>
                <a:gd name="T73" fmla="*/ 776 h 2185"/>
                <a:gd name="T74" fmla="*/ 133 w 1459"/>
                <a:gd name="T75" fmla="*/ 1190 h 2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9" h="2185">
                  <a:moveTo>
                    <a:pt x="133" y="1190"/>
                  </a:moveTo>
                  <a:lnTo>
                    <a:pt x="133" y="1190"/>
                  </a:lnTo>
                  <a:cubicBezTo>
                    <a:pt x="155" y="1215"/>
                    <a:pt x="181" y="1237"/>
                    <a:pt x="197" y="1266"/>
                  </a:cubicBezTo>
                  <a:lnTo>
                    <a:pt x="197" y="1266"/>
                  </a:lnTo>
                  <a:cubicBezTo>
                    <a:pt x="216" y="1299"/>
                    <a:pt x="219" y="1339"/>
                    <a:pt x="222" y="1378"/>
                  </a:cubicBezTo>
                  <a:lnTo>
                    <a:pt x="222" y="1378"/>
                  </a:lnTo>
                  <a:cubicBezTo>
                    <a:pt x="227" y="1472"/>
                    <a:pt x="229" y="1565"/>
                    <a:pt x="225" y="1659"/>
                  </a:cubicBezTo>
                  <a:lnTo>
                    <a:pt x="224" y="1688"/>
                  </a:lnTo>
                  <a:lnTo>
                    <a:pt x="224" y="1688"/>
                  </a:lnTo>
                  <a:cubicBezTo>
                    <a:pt x="222" y="1764"/>
                    <a:pt x="221" y="1842"/>
                    <a:pt x="257" y="1907"/>
                  </a:cubicBezTo>
                  <a:lnTo>
                    <a:pt x="257" y="1907"/>
                  </a:lnTo>
                  <a:cubicBezTo>
                    <a:pt x="272" y="1933"/>
                    <a:pt x="291" y="1956"/>
                    <a:pt x="313" y="1977"/>
                  </a:cubicBezTo>
                  <a:lnTo>
                    <a:pt x="313" y="1977"/>
                  </a:lnTo>
                  <a:cubicBezTo>
                    <a:pt x="456" y="2121"/>
                    <a:pt x="675" y="2184"/>
                    <a:pt x="874" y="2141"/>
                  </a:cubicBezTo>
                  <a:lnTo>
                    <a:pt x="874" y="2141"/>
                  </a:lnTo>
                  <a:cubicBezTo>
                    <a:pt x="948" y="2125"/>
                    <a:pt x="1024" y="2091"/>
                    <a:pt x="1062" y="2024"/>
                  </a:cubicBezTo>
                  <a:lnTo>
                    <a:pt x="1062" y="2024"/>
                  </a:lnTo>
                  <a:cubicBezTo>
                    <a:pt x="1081" y="1991"/>
                    <a:pt x="1088" y="1952"/>
                    <a:pt x="1092" y="1913"/>
                  </a:cubicBezTo>
                  <a:lnTo>
                    <a:pt x="1092" y="1913"/>
                  </a:lnTo>
                  <a:cubicBezTo>
                    <a:pt x="1094" y="1891"/>
                    <a:pt x="1095" y="1868"/>
                    <a:pt x="1096" y="1846"/>
                  </a:cubicBezTo>
                  <a:lnTo>
                    <a:pt x="1099" y="1822"/>
                  </a:lnTo>
                  <a:lnTo>
                    <a:pt x="1099" y="1822"/>
                  </a:lnTo>
                  <a:cubicBezTo>
                    <a:pt x="1114" y="1645"/>
                    <a:pt x="1174" y="1472"/>
                    <a:pt x="1271" y="1323"/>
                  </a:cubicBezTo>
                  <a:lnTo>
                    <a:pt x="1280" y="1309"/>
                  </a:lnTo>
                  <a:lnTo>
                    <a:pt x="1280" y="1309"/>
                  </a:lnTo>
                  <a:cubicBezTo>
                    <a:pt x="1348" y="1207"/>
                    <a:pt x="1458" y="974"/>
                    <a:pt x="1458" y="851"/>
                  </a:cubicBezTo>
                  <a:lnTo>
                    <a:pt x="1458" y="851"/>
                  </a:lnTo>
                  <a:cubicBezTo>
                    <a:pt x="1458" y="547"/>
                    <a:pt x="866" y="118"/>
                    <a:pt x="794" y="86"/>
                  </a:cubicBezTo>
                  <a:lnTo>
                    <a:pt x="794" y="86"/>
                  </a:lnTo>
                  <a:cubicBezTo>
                    <a:pt x="704" y="47"/>
                    <a:pt x="611" y="8"/>
                    <a:pt x="513" y="4"/>
                  </a:cubicBezTo>
                  <a:lnTo>
                    <a:pt x="513" y="4"/>
                  </a:lnTo>
                  <a:cubicBezTo>
                    <a:pt x="415" y="0"/>
                    <a:pt x="310" y="38"/>
                    <a:pt x="259" y="122"/>
                  </a:cubicBezTo>
                  <a:lnTo>
                    <a:pt x="259" y="122"/>
                  </a:lnTo>
                  <a:cubicBezTo>
                    <a:pt x="196" y="224"/>
                    <a:pt x="230" y="357"/>
                    <a:pt x="202" y="472"/>
                  </a:cubicBezTo>
                  <a:lnTo>
                    <a:pt x="202" y="472"/>
                  </a:lnTo>
                  <a:cubicBezTo>
                    <a:pt x="173" y="582"/>
                    <a:pt x="91" y="670"/>
                    <a:pt x="51" y="776"/>
                  </a:cubicBezTo>
                  <a:lnTo>
                    <a:pt x="51" y="776"/>
                  </a:lnTo>
                  <a:cubicBezTo>
                    <a:pt x="0" y="915"/>
                    <a:pt x="32" y="1082"/>
                    <a:pt x="133" y="1190"/>
                  </a:cubicBezTo>
                </a:path>
              </a:pathLst>
            </a:custGeom>
            <a:solidFill>
              <a:srgbClr val="50BCB7"/>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0" name="Freeform 77">
              <a:extLst>
                <a:ext uri="{FF2B5EF4-FFF2-40B4-BE49-F238E27FC236}">
                  <a16:creationId xmlns:a16="http://schemas.microsoft.com/office/drawing/2014/main" id="{9F441918-35CF-2946-B4DF-6E5B40C21F12}"/>
                </a:ext>
              </a:extLst>
            </p:cNvPr>
            <p:cNvSpPr>
              <a:spLocks noChangeArrowheads="1"/>
            </p:cNvSpPr>
            <p:nvPr/>
          </p:nvSpPr>
          <p:spPr bwMode="auto">
            <a:xfrm>
              <a:off x="16134841" y="6834960"/>
              <a:ext cx="319713" cy="192979"/>
            </a:xfrm>
            <a:custGeom>
              <a:avLst/>
              <a:gdLst>
                <a:gd name="T0" fmla="*/ 0 w 489"/>
                <a:gd name="T1" fmla="*/ 142 h 297"/>
                <a:gd name="T2" fmla="*/ 3 w 489"/>
                <a:gd name="T3" fmla="*/ 163 h 297"/>
                <a:gd name="T4" fmla="*/ 11 w 489"/>
                <a:gd name="T5" fmla="*/ 182 h 297"/>
                <a:gd name="T6" fmla="*/ 11 w 489"/>
                <a:gd name="T7" fmla="*/ 182 h 297"/>
                <a:gd name="T8" fmla="*/ 72 w 489"/>
                <a:gd name="T9" fmla="*/ 241 h 297"/>
                <a:gd name="T10" fmla="*/ 72 w 489"/>
                <a:gd name="T11" fmla="*/ 241 h 297"/>
                <a:gd name="T12" fmla="*/ 417 w 489"/>
                <a:gd name="T13" fmla="*/ 241 h 297"/>
                <a:gd name="T14" fmla="*/ 417 w 489"/>
                <a:gd name="T15" fmla="*/ 241 h 297"/>
                <a:gd name="T16" fmla="*/ 488 w 489"/>
                <a:gd name="T17" fmla="*/ 142 h 297"/>
                <a:gd name="T18" fmla="*/ 488 w 489"/>
                <a:gd name="T19" fmla="*/ 142 h 297"/>
                <a:gd name="T20" fmla="*/ 417 w 489"/>
                <a:gd name="T21" fmla="*/ 42 h 297"/>
                <a:gd name="T22" fmla="*/ 417 w 489"/>
                <a:gd name="T23" fmla="*/ 42 h 297"/>
                <a:gd name="T24" fmla="*/ 345 w 489"/>
                <a:gd name="T25" fmla="*/ 13 h 297"/>
                <a:gd name="T26" fmla="*/ 345 w 489"/>
                <a:gd name="T27" fmla="*/ 13 h 297"/>
                <a:gd name="T28" fmla="*/ 311 w 489"/>
                <a:gd name="T29" fmla="*/ 6 h 297"/>
                <a:gd name="T30" fmla="*/ 302 w 489"/>
                <a:gd name="T31" fmla="*/ 5 h 297"/>
                <a:gd name="T32" fmla="*/ 302 w 489"/>
                <a:gd name="T33" fmla="*/ 5 h 297"/>
                <a:gd name="T34" fmla="*/ 238 w 489"/>
                <a:gd name="T35" fmla="*/ 0 h 297"/>
                <a:gd name="T36" fmla="*/ 238 w 489"/>
                <a:gd name="T37" fmla="*/ 0 h 297"/>
                <a:gd name="T38" fmla="*/ 72 w 489"/>
                <a:gd name="T39" fmla="*/ 42 h 297"/>
                <a:gd name="T40" fmla="*/ 72 w 489"/>
                <a:gd name="T41" fmla="*/ 42 h 297"/>
                <a:gd name="T42" fmla="*/ 32 w 489"/>
                <a:gd name="T43" fmla="*/ 72 h 297"/>
                <a:gd name="T44" fmla="*/ 27 w 489"/>
                <a:gd name="T45" fmla="*/ 77 h 297"/>
                <a:gd name="T46" fmla="*/ 8 w 489"/>
                <a:gd name="T47" fmla="*/ 107 h 297"/>
                <a:gd name="T48" fmla="*/ 8 w 489"/>
                <a:gd name="T49" fmla="*/ 107 h 297"/>
                <a:gd name="T50" fmla="*/ 0 w 489"/>
                <a:gd name="T51" fmla="*/ 14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9" h="297">
                  <a:moveTo>
                    <a:pt x="0" y="142"/>
                  </a:moveTo>
                  <a:lnTo>
                    <a:pt x="3" y="163"/>
                  </a:lnTo>
                  <a:lnTo>
                    <a:pt x="11" y="182"/>
                  </a:lnTo>
                  <a:lnTo>
                    <a:pt x="11" y="182"/>
                  </a:lnTo>
                  <a:cubicBezTo>
                    <a:pt x="22" y="204"/>
                    <a:pt x="42" y="224"/>
                    <a:pt x="72" y="241"/>
                  </a:cubicBezTo>
                  <a:lnTo>
                    <a:pt x="72" y="241"/>
                  </a:lnTo>
                  <a:cubicBezTo>
                    <a:pt x="167" y="296"/>
                    <a:pt x="322" y="296"/>
                    <a:pt x="417" y="241"/>
                  </a:cubicBezTo>
                  <a:lnTo>
                    <a:pt x="417" y="241"/>
                  </a:lnTo>
                  <a:cubicBezTo>
                    <a:pt x="465" y="214"/>
                    <a:pt x="488" y="178"/>
                    <a:pt x="488" y="142"/>
                  </a:cubicBezTo>
                  <a:lnTo>
                    <a:pt x="488" y="142"/>
                  </a:lnTo>
                  <a:cubicBezTo>
                    <a:pt x="488" y="106"/>
                    <a:pt x="465" y="69"/>
                    <a:pt x="417" y="42"/>
                  </a:cubicBezTo>
                  <a:lnTo>
                    <a:pt x="417" y="42"/>
                  </a:lnTo>
                  <a:cubicBezTo>
                    <a:pt x="396" y="29"/>
                    <a:pt x="371" y="20"/>
                    <a:pt x="345" y="13"/>
                  </a:cubicBezTo>
                  <a:lnTo>
                    <a:pt x="345" y="13"/>
                  </a:lnTo>
                  <a:cubicBezTo>
                    <a:pt x="334" y="10"/>
                    <a:pt x="322" y="8"/>
                    <a:pt x="311" y="6"/>
                  </a:cubicBezTo>
                  <a:lnTo>
                    <a:pt x="302" y="5"/>
                  </a:lnTo>
                  <a:lnTo>
                    <a:pt x="302" y="5"/>
                  </a:lnTo>
                  <a:cubicBezTo>
                    <a:pt x="281" y="2"/>
                    <a:pt x="259" y="0"/>
                    <a:pt x="238" y="0"/>
                  </a:cubicBezTo>
                  <a:lnTo>
                    <a:pt x="238" y="0"/>
                  </a:lnTo>
                  <a:cubicBezTo>
                    <a:pt x="177" y="2"/>
                    <a:pt x="118" y="15"/>
                    <a:pt x="72" y="42"/>
                  </a:cubicBezTo>
                  <a:lnTo>
                    <a:pt x="72" y="42"/>
                  </a:lnTo>
                  <a:cubicBezTo>
                    <a:pt x="56" y="51"/>
                    <a:pt x="43" y="61"/>
                    <a:pt x="32" y="72"/>
                  </a:cubicBezTo>
                  <a:lnTo>
                    <a:pt x="27" y="77"/>
                  </a:lnTo>
                  <a:lnTo>
                    <a:pt x="8" y="107"/>
                  </a:lnTo>
                  <a:lnTo>
                    <a:pt x="8" y="107"/>
                  </a:lnTo>
                  <a:cubicBezTo>
                    <a:pt x="3" y="118"/>
                    <a:pt x="0" y="130"/>
                    <a:pt x="0" y="142"/>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71" name="Freeform 78">
              <a:extLst>
                <a:ext uri="{FF2B5EF4-FFF2-40B4-BE49-F238E27FC236}">
                  <a16:creationId xmlns:a16="http://schemas.microsoft.com/office/drawing/2014/main" id="{F43EF7DA-9257-6D45-A17B-4668A02F087B}"/>
                </a:ext>
              </a:extLst>
            </p:cNvPr>
            <p:cNvSpPr>
              <a:spLocks noChangeArrowheads="1"/>
            </p:cNvSpPr>
            <p:nvPr/>
          </p:nvSpPr>
          <p:spPr bwMode="auto">
            <a:xfrm>
              <a:off x="16057073" y="7500308"/>
              <a:ext cx="365799" cy="218903"/>
            </a:xfrm>
            <a:custGeom>
              <a:avLst/>
              <a:gdLst>
                <a:gd name="T0" fmla="*/ 253 w 559"/>
                <a:gd name="T1" fmla="*/ 334 h 335"/>
                <a:gd name="T2" fmla="*/ 253 w 559"/>
                <a:gd name="T3" fmla="*/ 334 h 335"/>
                <a:gd name="T4" fmla="*/ 438 w 559"/>
                <a:gd name="T5" fmla="*/ 268 h 335"/>
                <a:gd name="T6" fmla="*/ 438 w 559"/>
                <a:gd name="T7" fmla="*/ 268 h 335"/>
                <a:gd name="T8" fmla="*/ 552 w 559"/>
                <a:gd name="T9" fmla="*/ 0 h 335"/>
                <a:gd name="T10" fmla="*/ 552 w 559"/>
                <a:gd name="T11" fmla="*/ 0 h 335"/>
                <a:gd name="T12" fmla="*/ 322 w 559"/>
                <a:gd name="T13" fmla="*/ 236 h 335"/>
                <a:gd name="T14" fmla="*/ 322 w 559"/>
                <a:gd name="T15" fmla="*/ 236 h 335"/>
                <a:gd name="T16" fmla="*/ 193 w 559"/>
                <a:gd name="T17" fmla="*/ 260 h 335"/>
                <a:gd name="T18" fmla="*/ 193 w 559"/>
                <a:gd name="T19" fmla="*/ 260 h 335"/>
                <a:gd name="T20" fmla="*/ 0 w 559"/>
                <a:gd name="T21" fmla="*/ 198 h 335"/>
                <a:gd name="T22" fmla="*/ 0 w 559"/>
                <a:gd name="T23" fmla="*/ 198 h 335"/>
                <a:gd name="T24" fmla="*/ 155 w 559"/>
                <a:gd name="T25" fmla="*/ 315 h 335"/>
                <a:gd name="T26" fmla="*/ 155 w 559"/>
                <a:gd name="T27" fmla="*/ 315 h 335"/>
                <a:gd name="T28" fmla="*/ 253 w 559"/>
                <a:gd name="T29" fmla="*/ 334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9" h="335">
                  <a:moveTo>
                    <a:pt x="253" y="334"/>
                  </a:moveTo>
                  <a:lnTo>
                    <a:pt x="253" y="334"/>
                  </a:lnTo>
                  <a:cubicBezTo>
                    <a:pt x="320" y="334"/>
                    <a:pt x="387" y="310"/>
                    <a:pt x="438" y="268"/>
                  </a:cubicBezTo>
                  <a:lnTo>
                    <a:pt x="438" y="268"/>
                  </a:lnTo>
                  <a:cubicBezTo>
                    <a:pt x="516" y="204"/>
                    <a:pt x="558" y="101"/>
                    <a:pt x="552" y="0"/>
                  </a:cubicBezTo>
                  <a:lnTo>
                    <a:pt x="552" y="0"/>
                  </a:lnTo>
                  <a:cubicBezTo>
                    <a:pt x="510" y="105"/>
                    <a:pt x="427" y="194"/>
                    <a:pt x="322" y="236"/>
                  </a:cubicBezTo>
                  <a:lnTo>
                    <a:pt x="322" y="236"/>
                  </a:lnTo>
                  <a:cubicBezTo>
                    <a:pt x="282" y="251"/>
                    <a:pt x="237" y="260"/>
                    <a:pt x="193" y="260"/>
                  </a:cubicBezTo>
                  <a:lnTo>
                    <a:pt x="193" y="260"/>
                  </a:lnTo>
                  <a:cubicBezTo>
                    <a:pt x="125" y="260"/>
                    <a:pt x="56" y="240"/>
                    <a:pt x="0" y="198"/>
                  </a:cubicBezTo>
                  <a:lnTo>
                    <a:pt x="0" y="198"/>
                  </a:lnTo>
                  <a:cubicBezTo>
                    <a:pt x="44" y="246"/>
                    <a:pt x="94" y="291"/>
                    <a:pt x="155" y="315"/>
                  </a:cubicBezTo>
                  <a:lnTo>
                    <a:pt x="155" y="315"/>
                  </a:lnTo>
                  <a:cubicBezTo>
                    <a:pt x="186" y="328"/>
                    <a:pt x="219" y="334"/>
                    <a:pt x="253" y="334"/>
                  </a:cubicBezTo>
                </a:path>
              </a:pathLst>
            </a:custGeom>
            <a:solidFill>
              <a:srgbClr val="25B4A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2" name="Freeform 79">
              <a:extLst>
                <a:ext uri="{FF2B5EF4-FFF2-40B4-BE49-F238E27FC236}">
                  <a16:creationId xmlns:a16="http://schemas.microsoft.com/office/drawing/2014/main" id="{327EDA99-44E8-3548-B70C-0F3AF1E55661}"/>
                </a:ext>
              </a:extLst>
            </p:cNvPr>
            <p:cNvSpPr>
              <a:spLocks noChangeArrowheads="1"/>
            </p:cNvSpPr>
            <p:nvPr/>
          </p:nvSpPr>
          <p:spPr bwMode="auto">
            <a:xfrm>
              <a:off x="16506399" y="7635684"/>
              <a:ext cx="118093" cy="385961"/>
            </a:xfrm>
            <a:custGeom>
              <a:avLst/>
              <a:gdLst>
                <a:gd name="T0" fmla="*/ 0 w 180"/>
                <a:gd name="T1" fmla="*/ 590 h 591"/>
                <a:gd name="T2" fmla="*/ 0 w 180"/>
                <a:gd name="T3" fmla="*/ 590 h 591"/>
                <a:gd name="T4" fmla="*/ 4 w 180"/>
                <a:gd name="T5" fmla="*/ 523 h 591"/>
                <a:gd name="T6" fmla="*/ 4 w 180"/>
                <a:gd name="T7" fmla="*/ 523 h 591"/>
                <a:gd name="T8" fmla="*/ 179 w 180"/>
                <a:gd name="T9" fmla="*/ 0 h 591"/>
                <a:gd name="T10" fmla="*/ 179 w 180"/>
                <a:gd name="T11" fmla="*/ 0 h 591"/>
                <a:gd name="T12" fmla="*/ 7 w 180"/>
                <a:gd name="T13" fmla="*/ 499 h 591"/>
                <a:gd name="T14" fmla="*/ 4 w 180"/>
                <a:gd name="T15" fmla="*/ 523 h 591"/>
                <a:gd name="T16" fmla="*/ 4 w 180"/>
                <a:gd name="T17" fmla="*/ 523 h 591"/>
                <a:gd name="T18" fmla="*/ 0 w 180"/>
                <a:gd name="T19" fmla="*/ 59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591">
                  <a:moveTo>
                    <a:pt x="0" y="590"/>
                  </a:moveTo>
                  <a:lnTo>
                    <a:pt x="0" y="590"/>
                  </a:lnTo>
                  <a:cubicBezTo>
                    <a:pt x="2" y="567"/>
                    <a:pt x="3" y="545"/>
                    <a:pt x="4" y="523"/>
                  </a:cubicBezTo>
                  <a:lnTo>
                    <a:pt x="4" y="523"/>
                  </a:lnTo>
                  <a:cubicBezTo>
                    <a:pt x="17" y="338"/>
                    <a:pt x="78" y="156"/>
                    <a:pt x="179" y="0"/>
                  </a:cubicBezTo>
                  <a:lnTo>
                    <a:pt x="179" y="0"/>
                  </a:lnTo>
                  <a:cubicBezTo>
                    <a:pt x="82" y="149"/>
                    <a:pt x="22" y="322"/>
                    <a:pt x="7" y="499"/>
                  </a:cubicBezTo>
                  <a:lnTo>
                    <a:pt x="4" y="523"/>
                  </a:lnTo>
                  <a:lnTo>
                    <a:pt x="4" y="523"/>
                  </a:lnTo>
                  <a:cubicBezTo>
                    <a:pt x="3" y="545"/>
                    <a:pt x="2" y="567"/>
                    <a:pt x="0" y="590"/>
                  </a:cubicBezTo>
                </a:path>
              </a:pathLst>
            </a:custGeom>
            <a:solidFill>
              <a:srgbClr val="D10F05"/>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3" name="Freeform 80">
              <a:extLst>
                <a:ext uri="{FF2B5EF4-FFF2-40B4-BE49-F238E27FC236}">
                  <a16:creationId xmlns:a16="http://schemas.microsoft.com/office/drawing/2014/main" id="{65223CFD-19C3-EA41-9E23-EE6942E26C4E}"/>
                </a:ext>
              </a:extLst>
            </p:cNvPr>
            <p:cNvSpPr>
              <a:spLocks noChangeArrowheads="1"/>
            </p:cNvSpPr>
            <p:nvPr/>
          </p:nvSpPr>
          <p:spPr bwMode="auto">
            <a:xfrm>
              <a:off x="16454555" y="7307329"/>
              <a:ext cx="169939" cy="714315"/>
            </a:xfrm>
            <a:custGeom>
              <a:avLst/>
              <a:gdLst>
                <a:gd name="T0" fmla="*/ 79 w 259"/>
                <a:gd name="T1" fmla="*/ 1092 h 1093"/>
                <a:gd name="T2" fmla="*/ 79 w 259"/>
                <a:gd name="T3" fmla="*/ 1092 h 1093"/>
                <a:gd name="T4" fmla="*/ 83 w 259"/>
                <a:gd name="T5" fmla="*/ 1025 h 1093"/>
                <a:gd name="T6" fmla="*/ 86 w 259"/>
                <a:gd name="T7" fmla="*/ 1001 h 1093"/>
                <a:gd name="T8" fmla="*/ 86 w 259"/>
                <a:gd name="T9" fmla="*/ 1001 h 1093"/>
                <a:gd name="T10" fmla="*/ 258 w 259"/>
                <a:gd name="T11" fmla="*/ 502 h 1093"/>
                <a:gd name="T12" fmla="*/ 258 w 259"/>
                <a:gd name="T13" fmla="*/ 502 h 1093"/>
                <a:gd name="T14" fmla="*/ 244 w 259"/>
                <a:gd name="T15" fmla="*/ 436 h 1093"/>
                <a:gd name="T16" fmla="*/ 244 w 259"/>
                <a:gd name="T17" fmla="*/ 436 h 1093"/>
                <a:gd name="T18" fmla="*/ 89 w 259"/>
                <a:gd name="T19" fmla="*/ 0 h 1093"/>
                <a:gd name="T20" fmla="*/ 89 w 259"/>
                <a:gd name="T21" fmla="*/ 0 h 1093"/>
                <a:gd name="T22" fmla="*/ 70 w 259"/>
                <a:gd name="T23" fmla="*/ 830 h 1093"/>
                <a:gd name="T24" fmla="*/ 70 w 259"/>
                <a:gd name="T25" fmla="*/ 830 h 1093"/>
                <a:gd name="T26" fmla="*/ 79 w 259"/>
                <a:gd name="T27" fmla="*/ 1092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1093">
                  <a:moveTo>
                    <a:pt x="79" y="1092"/>
                  </a:moveTo>
                  <a:lnTo>
                    <a:pt x="79" y="1092"/>
                  </a:lnTo>
                  <a:cubicBezTo>
                    <a:pt x="81" y="1069"/>
                    <a:pt x="82" y="1047"/>
                    <a:pt x="83" y="1025"/>
                  </a:cubicBezTo>
                  <a:lnTo>
                    <a:pt x="86" y="1001"/>
                  </a:lnTo>
                  <a:lnTo>
                    <a:pt x="86" y="1001"/>
                  </a:lnTo>
                  <a:cubicBezTo>
                    <a:pt x="101" y="824"/>
                    <a:pt x="161" y="651"/>
                    <a:pt x="258" y="502"/>
                  </a:cubicBezTo>
                  <a:lnTo>
                    <a:pt x="258" y="502"/>
                  </a:lnTo>
                  <a:cubicBezTo>
                    <a:pt x="253" y="480"/>
                    <a:pt x="249" y="458"/>
                    <a:pt x="244" y="436"/>
                  </a:cubicBezTo>
                  <a:lnTo>
                    <a:pt x="244" y="436"/>
                  </a:lnTo>
                  <a:cubicBezTo>
                    <a:pt x="214" y="284"/>
                    <a:pt x="181" y="126"/>
                    <a:pt x="89" y="0"/>
                  </a:cubicBezTo>
                  <a:lnTo>
                    <a:pt x="89" y="0"/>
                  </a:lnTo>
                  <a:cubicBezTo>
                    <a:pt x="0" y="264"/>
                    <a:pt x="98" y="553"/>
                    <a:pt x="70" y="830"/>
                  </a:cubicBezTo>
                  <a:lnTo>
                    <a:pt x="70" y="830"/>
                  </a:lnTo>
                  <a:cubicBezTo>
                    <a:pt x="61" y="918"/>
                    <a:pt x="41" y="1013"/>
                    <a:pt x="79" y="1092"/>
                  </a:cubicBezTo>
                </a:path>
              </a:pathLst>
            </a:custGeom>
            <a:solidFill>
              <a:srgbClr val="25B4A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4" name="Freeform 81">
              <a:extLst>
                <a:ext uri="{FF2B5EF4-FFF2-40B4-BE49-F238E27FC236}">
                  <a16:creationId xmlns:a16="http://schemas.microsoft.com/office/drawing/2014/main" id="{74428E1E-6651-A241-AF62-AA1E3A903B30}"/>
                </a:ext>
              </a:extLst>
            </p:cNvPr>
            <p:cNvSpPr>
              <a:spLocks noChangeArrowheads="1"/>
            </p:cNvSpPr>
            <p:nvPr/>
          </p:nvSpPr>
          <p:spPr bwMode="auto">
            <a:xfrm>
              <a:off x="16564005" y="7814263"/>
              <a:ext cx="253467" cy="187219"/>
            </a:xfrm>
            <a:custGeom>
              <a:avLst/>
              <a:gdLst>
                <a:gd name="T0" fmla="*/ 367 w 390"/>
                <a:gd name="T1" fmla="*/ 0 h 288"/>
                <a:gd name="T2" fmla="*/ 375 w 390"/>
                <a:gd name="T3" fmla="*/ 66 h 288"/>
                <a:gd name="T4" fmla="*/ 375 w 390"/>
                <a:gd name="T5" fmla="*/ 66 h 288"/>
                <a:gd name="T6" fmla="*/ 218 w 390"/>
                <a:gd name="T7" fmla="*/ 273 h 288"/>
                <a:gd name="T8" fmla="*/ 214 w 390"/>
                <a:gd name="T9" fmla="*/ 274 h 288"/>
                <a:gd name="T10" fmla="*/ 214 w 390"/>
                <a:gd name="T11" fmla="*/ 274 h 288"/>
                <a:gd name="T12" fmla="*/ 7 w 390"/>
                <a:gd name="T13" fmla="*/ 116 h 288"/>
                <a:gd name="T14" fmla="*/ 0 w 390"/>
                <a:gd name="T15" fmla="*/ 61 h 288"/>
                <a:gd name="T16" fmla="*/ 0 w 390"/>
                <a:gd name="T17" fmla="*/ 61 h 288"/>
                <a:gd name="T18" fmla="*/ 367 w 390"/>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0" h="288">
                  <a:moveTo>
                    <a:pt x="367" y="0"/>
                  </a:moveTo>
                  <a:lnTo>
                    <a:pt x="375" y="66"/>
                  </a:lnTo>
                  <a:lnTo>
                    <a:pt x="375" y="66"/>
                  </a:lnTo>
                  <a:cubicBezTo>
                    <a:pt x="389" y="167"/>
                    <a:pt x="318" y="260"/>
                    <a:pt x="218" y="273"/>
                  </a:cubicBezTo>
                  <a:lnTo>
                    <a:pt x="214" y="274"/>
                  </a:lnTo>
                  <a:lnTo>
                    <a:pt x="214" y="274"/>
                  </a:lnTo>
                  <a:cubicBezTo>
                    <a:pt x="113" y="287"/>
                    <a:pt x="20" y="217"/>
                    <a:pt x="7" y="116"/>
                  </a:cubicBezTo>
                  <a:lnTo>
                    <a:pt x="0" y="61"/>
                  </a:lnTo>
                  <a:lnTo>
                    <a:pt x="0" y="61"/>
                  </a:lnTo>
                  <a:cubicBezTo>
                    <a:pt x="126" y="80"/>
                    <a:pt x="264" y="76"/>
                    <a:pt x="367" y="0"/>
                  </a:cubicBezTo>
                </a:path>
              </a:pathLst>
            </a:custGeom>
            <a:solidFill>
              <a:srgbClr val="FFCDA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5" name="Freeform 74">
              <a:extLst>
                <a:ext uri="{FF2B5EF4-FFF2-40B4-BE49-F238E27FC236}">
                  <a16:creationId xmlns:a16="http://schemas.microsoft.com/office/drawing/2014/main" id="{DA66642F-E641-BB4B-9A62-4933E7EA3569}"/>
                </a:ext>
              </a:extLst>
            </p:cNvPr>
            <p:cNvSpPr>
              <a:spLocks noChangeArrowheads="1"/>
            </p:cNvSpPr>
            <p:nvPr/>
          </p:nvSpPr>
          <p:spPr bwMode="auto">
            <a:xfrm>
              <a:off x="16566887" y="7770692"/>
              <a:ext cx="283564" cy="1326086"/>
            </a:xfrm>
            <a:custGeom>
              <a:avLst/>
              <a:gdLst>
                <a:gd name="connsiteX0" fmla="*/ 126474 w 283564"/>
                <a:gd name="connsiteY0" fmla="*/ 97 h 1326086"/>
                <a:gd name="connsiteX1" fmla="*/ 128440 w 283564"/>
                <a:gd name="connsiteY1" fmla="*/ 750 h 1326086"/>
                <a:gd name="connsiteX2" fmla="*/ 243775 w 283564"/>
                <a:gd name="connsiteY2" fmla="*/ 126112 h 1326086"/>
                <a:gd name="connsiteX3" fmla="*/ 186762 w 283564"/>
                <a:gd name="connsiteY3" fmla="*/ 849554 h 1326086"/>
                <a:gd name="connsiteX4" fmla="*/ 182051 w 283564"/>
                <a:gd name="connsiteY4" fmla="*/ 849882 h 1326086"/>
                <a:gd name="connsiteX5" fmla="*/ 188097 w 283564"/>
                <a:gd name="connsiteY5" fmla="*/ 858758 h 1326086"/>
                <a:gd name="connsiteX6" fmla="*/ 258917 w 283564"/>
                <a:gd name="connsiteY6" fmla="*/ 1012802 h 1326086"/>
                <a:gd name="connsiteX7" fmla="*/ 271377 w 283564"/>
                <a:gd name="connsiteY7" fmla="*/ 1087866 h 1326086"/>
                <a:gd name="connsiteX8" fmla="*/ 282525 w 283564"/>
                <a:gd name="connsiteY8" fmla="*/ 1190998 h 1326086"/>
                <a:gd name="connsiteX9" fmla="*/ 282525 w 283564"/>
                <a:gd name="connsiteY9" fmla="*/ 1224287 h 1326086"/>
                <a:gd name="connsiteX10" fmla="*/ 271377 w 283564"/>
                <a:gd name="connsiteY10" fmla="*/ 1249091 h 1326086"/>
                <a:gd name="connsiteX11" fmla="*/ 185474 w 283564"/>
                <a:gd name="connsiteY11" fmla="*/ 1325460 h 1326086"/>
                <a:gd name="connsiteX12" fmla="*/ 145474 w 283564"/>
                <a:gd name="connsiteY12" fmla="*/ 1225593 h 1326086"/>
                <a:gd name="connsiteX13" fmla="*/ 117932 w 283564"/>
                <a:gd name="connsiteY13" fmla="*/ 1128336 h 1326086"/>
                <a:gd name="connsiteX14" fmla="*/ 94080 w 283564"/>
                <a:gd name="connsiteY14" fmla="*/ 1071303 h 1326086"/>
                <a:gd name="connsiteX15" fmla="*/ 87768 w 283564"/>
                <a:gd name="connsiteY15" fmla="*/ 1057212 h 1326086"/>
                <a:gd name="connsiteX16" fmla="*/ 81607 w 283564"/>
                <a:gd name="connsiteY16" fmla="*/ 1068555 h 1326086"/>
                <a:gd name="connsiteX17" fmla="*/ 63366 w 283564"/>
                <a:gd name="connsiteY17" fmla="*/ 1113920 h 1326086"/>
                <a:gd name="connsiteX18" fmla="*/ 63366 w 283564"/>
                <a:gd name="connsiteY18" fmla="*/ 1159121 h 1326086"/>
                <a:gd name="connsiteX19" fmla="*/ 52290 w 283564"/>
                <a:gd name="connsiteY19" fmla="*/ 1201702 h 1326086"/>
                <a:gd name="connsiteX20" fmla="*/ 12549 w 283564"/>
                <a:gd name="connsiteY20" fmla="*/ 1207598 h 1326086"/>
                <a:gd name="connsiteX21" fmla="*/ 13200 w 283564"/>
                <a:gd name="connsiteY21" fmla="*/ 1098853 h 1326086"/>
                <a:gd name="connsiteX22" fmla="*/ 9291 w 283564"/>
                <a:gd name="connsiteY22" fmla="*/ 1045791 h 1326086"/>
                <a:gd name="connsiteX23" fmla="*/ 21670 w 283564"/>
                <a:gd name="connsiteY23" fmla="*/ 996660 h 1326086"/>
                <a:gd name="connsiteX24" fmla="*/ 64017 w 283564"/>
                <a:gd name="connsiteY24" fmla="*/ 858436 h 1326086"/>
                <a:gd name="connsiteX25" fmla="*/ 65784 w 283564"/>
                <a:gd name="connsiteY25" fmla="*/ 858691 h 1326086"/>
                <a:gd name="connsiteX26" fmla="*/ 66136 w 283564"/>
                <a:gd name="connsiteY26" fmla="*/ 857954 h 1326086"/>
                <a:gd name="connsiteX27" fmla="*/ 64875 w 283564"/>
                <a:gd name="connsiteY27" fmla="*/ 858042 h 1326086"/>
                <a:gd name="connsiteX28" fmla="*/ 0 w 283564"/>
                <a:gd name="connsiteY28" fmla="*/ 115012 h 1326086"/>
                <a:gd name="connsiteX29" fmla="*/ 126474 w 283564"/>
                <a:gd name="connsiteY29" fmla="*/ 97 h 132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83564" h="1326086">
                  <a:moveTo>
                    <a:pt x="126474" y="97"/>
                  </a:moveTo>
                  <a:lnTo>
                    <a:pt x="128440" y="750"/>
                  </a:lnTo>
                  <a:cubicBezTo>
                    <a:pt x="195281" y="4015"/>
                    <a:pt x="247051" y="59513"/>
                    <a:pt x="243775" y="126112"/>
                  </a:cubicBezTo>
                  <a:lnTo>
                    <a:pt x="186762" y="849554"/>
                  </a:lnTo>
                  <a:lnTo>
                    <a:pt x="182051" y="849882"/>
                  </a:lnTo>
                  <a:lnTo>
                    <a:pt x="188097" y="858758"/>
                  </a:lnTo>
                  <a:cubicBezTo>
                    <a:pt x="201212" y="912282"/>
                    <a:pt x="243181" y="959278"/>
                    <a:pt x="258917" y="1012802"/>
                  </a:cubicBezTo>
                  <a:cubicBezTo>
                    <a:pt x="266129" y="1037606"/>
                    <a:pt x="268753" y="1063062"/>
                    <a:pt x="271377" y="1087866"/>
                  </a:cubicBezTo>
                  <a:cubicBezTo>
                    <a:pt x="275309" y="1122461"/>
                    <a:pt x="279245" y="1157056"/>
                    <a:pt x="282525" y="1190998"/>
                  </a:cubicBezTo>
                  <a:cubicBezTo>
                    <a:pt x="283181" y="1202094"/>
                    <a:pt x="284493" y="1213191"/>
                    <a:pt x="282525" y="1224287"/>
                  </a:cubicBezTo>
                  <a:cubicBezTo>
                    <a:pt x="280557" y="1232773"/>
                    <a:pt x="275965" y="1241258"/>
                    <a:pt x="271377" y="1249091"/>
                  </a:cubicBezTo>
                  <a:cubicBezTo>
                    <a:pt x="262853" y="1265409"/>
                    <a:pt x="210393" y="1333293"/>
                    <a:pt x="185474" y="1325460"/>
                  </a:cubicBezTo>
                  <a:cubicBezTo>
                    <a:pt x="166457" y="1331988"/>
                    <a:pt x="155310" y="1261493"/>
                    <a:pt x="145474" y="1225593"/>
                  </a:cubicBezTo>
                  <a:cubicBezTo>
                    <a:pt x="134982" y="1185776"/>
                    <a:pt x="126457" y="1168805"/>
                    <a:pt x="117932" y="1128336"/>
                  </a:cubicBezTo>
                  <a:cubicBezTo>
                    <a:pt x="113670" y="1108101"/>
                    <a:pt x="103998" y="1089661"/>
                    <a:pt x="94080" y="1071303"/>
                  </a:cubicBezTo>
                  <a:lnTo>
                    <a:pt x="87768" y="1057212"/>
                  </a:lnTo>
                  <a:lnTo>
                    <a:pt x="81607" y="1068555"/>
                  </a:lnTo>
                  <a:cubicBezTo>
                    <a:pt x="73138" y="1082967"/>
                    <a:pt x="65646" y="1097543"/>
                    <a:pt x="63366" y="1113920"/>
                  </a:cubicBezTo>
                  <a:cubicBezTo>
                    <a:pt x="60760" y="1128987"/>
                    <a:pt x="63366" y="1144054"/>
                    <a:pt x="63366" y="1159121"/>
                  </a:cubicBezTo>
                  <a:cubicBezTo>
                    <a:pt x="64017" y="1174188"/>
                    <a:pt x="61411" y="1189910"/>
                    <a:pt x="52290" y="1201702"/>
                  </a:cubicBezTo>
                  <a:cubicBezTo>
                    <a:pt x="41866" y="1212838"/>
                    <a:pt x="23624" y="1218079"/>
                    <a:pt x="12549" y="1207598"/>
                  </a:cubicBezTo>
                  <a:cubicBezTo>
                    <a:pt x="14503" y="1171568"/>
                    <a:pt x="17109" y="1134883"/>
                    <a:pt x="13200" y="1098853"/>
                  </a:cubicBezTo>
                  <a:cubicBezTo>
                    <a:pt x="11246" y="1081166"/>
                    <a:pt x="8640" y="1063478"/>
                    <a:pt x="9291" y="1045791"/>
                  </a:cubicBezTo>
                  <a:cubicBezTo>
                    <a:pt x="11246" y="1028759"/>
                    <a:pt x="16458" y="1013037"/>
                    <a:pt x="21670" y="996660"/>
                  </a:cubicBezTo>
                  <a:cubicBezTo>
                    <a:pt x="39912" y="940977"/>
                    <a:pt x="45775" y="914119"/>
                    <a:pt x="64017" y="858436"/>
                  </a:cubicBezTo>
                  <a:lnTo>
                    <a:pt x="65784" y="858691"/>
                  </a:lnTo>
                  <a:lnTo>
                    <a:pt x="66136" y="857954"/>
                  </a:lnTo>
                  <a:lnTo>
                    <a:pt x="64875" y="858042"/>
                  </a:lnTo>
                  <a:lnTo>
                    <a:pt x="0" y="115012"/>
                  </a:lnTo>
                  <a:cubicBezTo>
                    <a:pt x="3277" y="48414"/>
                    <a:pt x="59633" y="-2515"/>
                    <a:pt x="126474" y="97"/>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6" name="Freeform 85">
              <a:extLst>
                <a:ext uri="{FF2B5EF4-FFF2-40B4-BE49-F238E27FC236}">
                  <a16:creationId xmlns:a16="http://schemas.microsoft.com/office/drawing/2014/main" id="{CF0CDC5B-47AE-704F-94BF-DE8E05AFA2BC}"/>
                </a:ext>
              </a:extLst>
            </p:cNvPr>
            <p:cNvSpPr>
              <a:spLocks noChangeArrowheads="1"/>
            </p:cNvSpPr>
            <p:nvPr/>
          </p:nvSpPr>
          <p:spPr bwMode="auto">
            <a:xfrm>
              <a:off x="15895776" y="7938115"/>
              <a:ext cx="639427" cy="365799"/>
            </a:xfrm>
            <a:custGeom>
              <a:avLst/>
              <a:gdLst>
                <a:gd name="T0" fmla="*/ 0 w 979"/>
                <a:gd name="T1" fmla="*/ 147 h 561"/>
                <a:gd name="T2" fmla="*/ 0 w 979"/>
                <a:gd name="T3" fmla="*/ 147 h 561"/>
                <a:gd name="T4" fmla="*/ 69 w 979"/>
                <a:gd name="T5" fmla="*/ 268 h 561"/>
                <a:gd name="T6" fmla="*/ 69 w 979"/>
                <a:gd name="T7" fmla="*/ 268 h 561"/>
                <a:gd name="T8" fmla="*/ 749 w 979"/>
                <a:gd name="T9" fmla="*/ 468 h 561"/>
                <a:gd name="T10" fmla="*/ 749 w 979"/>
                <a:gd name="T11" fmla="*/ 468 h 561"/>
                <a:gd name="T12" fmla="*/ 843 w 979"/>
                <a:gd name="T13" fmla="*/ 438 h 561"/>
                <a:gd name="T14" fmla="*/ 843 w 979"/>
                <a:gd name="T15" fmla="*/ 438 h 561"/>
                <a:gd name="T16" fmla="*/ 978 w 979"/>
                <a:gd name="T17" fmla="*/ 275 h 561"/>
                <a:gd name="T18" fmla="*/ 932 w 979"/>
                <a:gd name="T19" fmla="*/ 125 h 561"/>
                <a:gd name="T20" fmla="*/ 932 w 979"/>
                <a:gd name="T21" fmla="*/ 125 h 561"/>
                <a:gd name="T22" fmla="*/ 902 w 979"/>
                <a:gd name="T23" fmla="*/ 236 h 561"/>
                <a:gd name="T24" fmla="*/ 902 w 979"/>
                <a:gd name="T25" fmla="*/ 236 h 561"/>
                <a:gd name="T26" fmla="*/ 713 w 979"/>
                <a:gd name="T27" fmla="*/ 353 h 561"/>
                <a:gd name="T28" fmla="*/ 713 w 979"/>
                <a:gd name="T29" fmla="*/ 353 h 561"/>
                <a:gd name="T30" fmla="*/ 529 w 979"/>
                <a:gd name="T31" fmla="*/ 364 h 561"/>
                <a:gd name="T32" fmla="*/ 529 w 979"/>
                <a:gd name="T33" fmla="*/ 364 h 561"/>
                <a:gd name="T34" fmla="*/ 302 w 979"/>
                <a:gd name="T35" fmla="*/ 297 h 561"/>
                <a:gd name="T36" fmla="*/ 302 w 979"/>
                <a:gd name="T37" fmla="*/ 297 h 561"/>
                <a:gd name="T38" fmla="*/ 153 w 979"/>
                <a:gd name="T39" fmla="*/ 189 h 561"/>
                <a:gd name="T40" fmla="*/ 153 w 979"/>
                <a:gd name="T41" fmla="*/ 189 h 561"/>
                <a:gd name="T42" fmla="*/ 97 w 979"/>
                <a:gd name="T43" fmla="*/ 119 h 561"/>
                <a:gd name="T44" fmla="*/ 97 w 979"/>
                <a:gd name="T45" fmla="*/ 119 h 561"/>
                <a:gd name="T46" fmla="*/ 65 w 979"/>
                <a:gd name="T47" fmla="*/ 0 h 561"/>
                <a:gd name="T48" fmla="*/ 65 w 979"/>
                <a:gd name="T49" fmla="*/ 0 h 561"/>
                <a:gd name="T50" fmla="*/ 0 w 979"/>
                <a:gd name="T51" fmla="*/ 14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9" h="561">
                  <a:moveTo>
                    <a:pt x="0" y="147"/>
                  </a:moveTo>
                  <a:lnTo>
                    <a:pt x="0" y="147"/>
                  </a:lnTo>
                  <a:cubicBezTo>
                    <a:pt x="14" y="191"/>
                    <a:pt x="39" y="233"/>
                    <a:pt x="69" y="268"/>
                  </a:cubicBezTo>
                  <a:lnTo>
                    <a:pt x="69" y="268"/>
                  </a:lnTo>
                  <a:cubicBezTo>
                    <a:pt x="133" y="342"/>
                    <a:pt x="415" y="560"/>
                    <a:pt x="749" y="468"/>
                  </a:cubicBezTo>
                  <a:lnTo>
                    <a:pt x="749" y="468"/>
                  </a:lnTo>
                  <a:cubicBezTo>
                    <a:pt x="781" y="459"/>
                    <a:pt x="814" y="452"/>
                    <a:pt x="843" y="438"/>
                  </a:cubicBezTo>
                  <a:lnTo>
                    <a:pt x="843" y="438"/>
                  </a:lnTo>
                  <a:cubicBezTo>
                    <a:pt x="907" y="404"/>
                    <a:pt x="954" y="343"/>
                    <a:pt x="978" y="275"/>
                  </a:cubicBezTo>
                  <a:lnTo>
                    <a:pt x="932" y="125"/>
                  </a:lnTo>
                  <a:lnTo>
                    <a:pt x="932" y="125"/>
                  </a:lnTo>
                  <a:cubicBezTo>
                    <a:pt x="928" y="164"/>
                    <a:pt x="921" y="203"/>
                    <a:pt x="902" y="236"/>
                  </a:cubicBezTo>
                  <a:lnTo>
                    <a:pt x="902" y="236"/>
                  </a:lnTo>
                  <a:cubicBezTo>
                    <a:pt x="864" y="303"/>
                    <a:pt x="788" y="337"/>
                    <a:pt x="713" y="353"/>
                  </a:cubicBezTo>
                  <a:lnTo>
                    <a:pt x="713" y="353"/>
                  </a:lnTo>
                  <a:cubicBezTo>
                    <a:pt x="654" y="367"/>
                    <a:pt x="591" y="370"/>
                    <a:pt x="529" y="364"/>
                  </a:cubicBezTo>
                  <a:lnTo>
                    <a:pt x="529" y="364"/>
                  </a:lnTo>
                  <a:cubicBezTo>
                    <a:pt x="450" y="356"/>
                    <a:pt x="373" y="333"/>
                    <a:pt x="302" y="297"/>
                  </a:cubicBezTo>
                  <a:lnTo>
                    <a:pt x="302" y="297"/>
                  </a:lnTo>
                  <a:cubicBezTo>
                    <a:pt x="247" y="269"/>
                    <a:pt x="197" y="233"/>
                    <a:pt x="153" y="189"/>
                  </a:cubicBezTo>
                  <a:lnTo>
                    <a:pt x="153" y="189"/>
                  </a:lnTo>
                  <a:cubicBezTo>
                    <a:pt x="131" y="168"/>
                    <a:pt x="112" y="145"/>
                    <a:pt x="97" y="119"/>
                  </a:cubicBezTo>
                  <a:lnTo>
                    <a:pt x="97" y="119"/>
                  </a:lnTo>
                  <a:cubicBezTo>
                    <a:pt x="77" y="83"/>
                    <a:pt x="68" y="42"/>
                    <a:pt x="65" y="0"/>
                  </a:cubicBezTo>
                  <a:lnTo>
                    <a:pt x="65" y="0"/>
                  </a:lnTo>
                  <a:cubicBezTo>
                    <a:pt x="41" y="47"/>
                    <a:pt x="20" y="96"/>
                    <a:pt x="0" y="147"/>
                  </a:cubicBezTo>
                </a:path>
              </a:pathLst>
            </a:custGeom>
            <a:solidFill>
              <a:srgbClr val="03103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7" name="Freeform 86">
              <a:extLst>
                <a:ext uri="{FF2B5EF4-FFF2-40B4-BE49-F238E27FC236}">
                  <a16:creationId xmlns:a16="http://schemas.microsoft.com/office/drawing/2014/main" id="{F53659E1-2407-E94B-ACA2-5582A2F2B08D}"/>
                </a:ext>
              </a:extLst>
            </p:cNvPr>
            <p:cNvSpPr>
              <a:spLocks noChangeArrowheads="1"/>
            </p:cNvSpPr>
            <p:nvPr/>
          </p:nvSpPr>
          <p:spPr bwMode="auto">
            <a:xfrm>
              <a:off x="16028269" y="8113814"/>
              <a:ext cx="72008" cy="89288"/>
            </a:xfrm>
            <a:custGeom>
              <a:avLst/>
              <a:gdLst>
                <a:gd name="T0" fmla="*/ 0 w 112"/>
                <a:gd name="T1" fmla="*/ 80 h 135"/>
                <a:gd name="T2" fmla="*/ 90 w 112"/>
                <a:gd name="T3" fmla="*/ 134 h 135"/>
                <a:gd name="T4" fmla="*/ 111 w 112"/>
                <a:gd name="T5" fmla="*/ 54 h 135"/>
                <a:gd name="T6" fmla="*/ 21 w 112"/>
                <a:gd name="T7" fmla="*/ 0 h 135"/>
                <a:gd name="T8" fmla="*/ 0 w 112"/>
                <a:gd name="T9" fmla="*/ 80 h 135"/>
              </a:gdLst>
              <a:ahLst/>
              <a:cxnLst>
                <a:cxn ang="0">
                  <a:pos x="T0" y="T1"/>
                </a:cxn>
                <a:cxn ang="0">
                  <a:pos x="T2" y="T3"/>
                </a:cxn>
                <a:cxn ang="0">
                  <a:pos x="T4" y="T5"/>
                </a:cxn>
                <a:cxn ang="0">
                  <a:pos x="T6" y="T7"/>
                </a:cxn>
                <a:cxn ang="0">
                  <a:pos x="T8" y="T9"/>
                </a:cxn>
              </a:cxnLst>
              <a:rect l="0" t="0" r="r" b="b"/>
              <a:pathLst>
                <a:path w="112" h="135">
                  <a:moveTo>
                    <a:pt x="0" y="80"/>
                  </a:moveTo>
                  <a:lnTo>
                    <a:pt x="90" y="134"/>
                  </a:lnTo>
                  <a:lnTo>
                    <a:pt x="111" y="54"/>
                  </a:lnTo>
                  <a:lnTo>
                    <a:pt x="21" y="0"/>
                  </a:lnTo>
                  <a:lnTo>
                    <a:pt x="0" y="80"/>
                  </a:lnTo>
                </a:path>
              </a:pathLst>
            </a:custGeom>
            <a:solidFill>
              <a:srgbClr val="CABA9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8" name="Freeform 87">
              <a:extLst>
                <a:ext uri="{FF2B5EF4-FFF2-40B4-BE49-F238E27FC236}">
                  <a16:creationId xmlns:a16="http://schemas.microsoft.com/office/drawing/2014/main" id="{F12F6EF9-A3C6-554E-B8BA-066DAC4573DB}"/>
                </a:ext>
              </a:extLst>
            </p:cNvPr>
            <p:cNvSpPr>
              <a:spLocks noChangeArrowheads="1"/>
            </p:cNvSpPr>
            <p:nvPr/>
          </p:nvSpPr>
          <p:spPr bwMode="auto">
            <a:xfrm>
              <a:off x="16494878" y="7215160"/>
              <a:ext cx="311073" cy="650948"/>
            </a:xfrm>
            <a:custGeom>
              <a:avLst/>
              <a:gdLst>
                <a:gd name="T0" fmla="*/ 171 w 475"/>
                <a:gd name="T1" fmla="*/ 14 h 997"/>
                <a:gd name="T2" fmla="*/ 175 w 475"/>
                <a:gd name="T3" fmla="*/ 14 h 997"/>
                <a:gd name="T4" fmla="*/ 175 w 475"/>
                <a:gd name="T5" fmla="*/ 14 h 997"/>
                <a:gd name="T6" fmla="*/ 382 w 475"/>
                <a:gd name="T7" fmla="*/ 171 h 997"/>
                <a:gd name="T8" fmla="*/ 474 w 475"/>
                <a:gd name="T9" fmla="*/ 916 h 997"/>
                <a:gd name="T10" fmla="*/ 474 w 475"/>
                <a:gd name="T11" fmla="*/ 916 h 997"/>
                <a:gd name="T12" fmla="*/ 107 w 475"/>
                <a:gd name="T13" fmla="*/ 977 h 997"/>
                <a:gd name="T14" fmla="*/ 14 w 475"/>
                <a:gd name="T15" fmla="*/ 221 h 997"/>
                <a:gd name="T16" fmla="*/ 14 w 475"/>
                <a:gd name="T17" fmla="*/ 221 h 997"/>
                <a:gd name="T18" fmla="*/ 171 w 475"/>
                <a:gd name="T19" fmla="*/ 14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5" h="997">
                  <a:moveTo>
                    <a:pt x="171" y="14"/>
                  </a:moveTo>
                  <a:lnTo>
                    <a:pt x="175" y="14"/>
                  </a:lnTo>
                  <a:lnTo>
                    <a:pt x="175" y="14"/>
                  </a:lnTo>
                  <a:cubicBezTo>
                    <a:pt x="276" y="0"/>
                    <a:pt x="368" y="70"/>
                    <a:pt x="382" y="171"/>
                  </a:cubicBezTo>
                  <a:lnTo>
                    <a:pt x="474" y="916"/>
                  </a:lnTo>
                  <a:lnTo>
                    <a:pt x="474" y="916"/>
                  </a:lnTo>
                  <a:cubicBezTo>
                    <a:pt x="371" y="992"/>
                    <a:pt x="233" y="996"/>
                    <a:pt x="107" y="977"/>
                  </a:cubicBezTo>
                  <a:lnTo>
                    <a:pt x="14" y="221"/>
                  </a:lnTo>
                  <a:lnTo>
                    <a:pt x="14" y="221"/>
                  </a:lnTo>
                  <a:cubicBezTo>
                    <a:pt x="0" y="121"/>
                    <a:pt x="71" y="28"/>
                    <a:pt x="171" y="14"/>
                  </a:cubicBezTo>
                </a:path>
              </a:pathLst>
            </a:custGeom>
            <a:solidFill>
              <a:srgbClr val="50BCB7"/>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9" name="Freeform 88">
              <a:extLst>
                <a:ext uri="{FF2B5EF4-FFF2-40B4-BE49-F238E27FC236}">
                  <a16:creationId xmlns:a16="http://schemas.microsoft.com/office/drawing/2014/main" id="{ABD9E475-9751-4D4B-BA49-B852BF634B20}"/>
                </a:ext>
              </a:extLst>
            </p:cNvPr>
            <p:cNvSpPr>
              <a:spLocks noChangeArrowheads="1"/>
            </p:cNvSpPr>
            <p:nvPr/>
          </p:nvSpPr>
          <p:spPr bwMode="auto">
            <a:xfrm>
              <a:off x="16036912" y="6947291"/>
              <a:ext cx="224664" cy="423405"/>
            </a:xfrm>
            <a:custGeom>
              <a:avLst/>
              <a:gdLst>
                <a:gd name="T0" fmla="*/ 0 w 345"/>
                <a:gd name="T1" fmla="*/ 649 h 650"/>
                <a:gd name="T2" fmla="*/ 0 w 345"/>
                <a:gd name="T3" fmla="*/ 649 h 650"/>
                <a:gd name="T4" fmla="*/ 162 w 345"/>
                <a:gd name="T5" fmla="*/ 0 h 650"/>
                <a:gd name="T6" fmla="*/ 162 w 345"/>
                <a:gd name="T7" fmla="*/ 0 h 650"/>
                <a:gd name="T8" fmla="*/ 314 w 345"/>
                <a:gd name="T9" fmla="*/ 56 h 650"/>
                <a:gd name="T10" fmla="*/ 314 w 345"/>
                <a:gd name="T11" fmla="*/ 56 h 650"/>
                <a:gd name="T12" fmla="*/ 344 w 345"/>
                <a:gd name="T13" fmla="*/ 74 h 650"/>
                <a:gd name="T14" fmla="*/ 344 w 345"/>
                <a:gd name="T15" fmla="*/ 74 h 650"/>
                <a:gd name="T16" fmla="*/ 0 w 345"/>
                <a:gd name="T17" fmla="*/ 64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650">
                  <a:moveTo>
                    <a:pt x="0" y="649"/>
                  </a:moveTo>
                  <a:lnTo>
                    <a:pt x="0" y="649"/>
                  </a:lnTo>
                  <a:cubicBezTo>
                    <a:pt x="24" y="427"/>
                    <a:pt x="141" y="223"/>
                    <a:pt x="162" y="0"/>
                  </a:cubicBezTo>
                  <a:lnTo>
                    <a:pt x="162" y="0"/>
                  </a:lnTo>
                  <a:cubicBezTo>
                    <a:pt x="213" y="19"/>
                    <a:pt x="263" y="37"/>
                    <a:pt x="314" y="56"/>
                  </a:cubicBezTo>
                  <a:lnTo>
                    <a:pt x="314" y="56"/>
                  </a:lnTo>
                  <a:cubicBezTo>
                    <a:pt x="325" y="60"/>
                    <a:pt x="337" y="65"/>
                    <a:pt x="344" y="74"/>
                  </a:cubicBezTo>
                  <a:lnTo>
                    <a:pt x="344" y="74"/>
                  </a:lnTo>
                  <a:cubicBezTo>
                    <a:pt x="233" y="270"/>
                    <a:pt x="48" y="429"/>
                    <a:pt x="0" y="649"/>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80" name="Freeform 89">
              <a:extLst>
                <a:ext uri="{FF2B5EF4-FFF2-40B4-BE49-F238E27FC236}">
                  <a16:creationId xmlns:a16="http://schemas.microsoft.com/office/drawing/2014/main" id="{4B3E62BD-D509-B04A-B9A2-7C9CE313C47E}"/>
                </a:ext>
              </a:extLst>
            </p:cNvPr>
            <p:cNvSpPr>
              <a:spLocks noChangeArrowheads="1"/>
            </p:cNvSpPr>
            <p:nvPr/>
          </p:nvSpPr>
          <p:spPr bwMode="auto">
            <a:xfrm>
              <a:off x="15527096" y="9562605"/>
              <a:ext cx="2881" cy="14402"/>
            </a:xfrm>
            <a:custGeom>
              <a:avLst/>
              <a:gdLst>
                <a:gd name="T0" fmla="*/ 2 w 3"/>
                <a:gd name="T1" fmla="*/ 20 h 21"/>
                <a:gd name="T2" fmla="*/ 1 w 3"/>
                <a:gd name="T3" fmla="*/ 0 h 21"/>
                <a:gd name="T4" fmla="*/ 1 w 3"/>
                <a:gd name="T5" fmla="*/ 0 h 21"/>
                <a:gd name="T6" fmla="*/ 0 w 3"/>
                <a:gd name="T7" fmla="*/ 7 h 21"/>
                <a:gd name="T8" fmla="*/ 0 w 3"/>
                <a:gd name="T9" fmla="*/ 7 h 21"/>
                <a:gd name="T10" fmla="*/ 2 w 3"/>
                <a:gd name="T11" fmla="*/ 20 h 21"/>
              </a:gdLst>
              <a:ahLst/>
              <a:cxnLst>
                <a:cxn ang="0">
                  <a:pos x="T0" y="T1"/>
                </a:cxn>
                <a:cxn ang="0">
                  <a:pos x="T2" y="T3"/>
                </a:cxn>
                <a:cxn ang="0">
                  <a:pos x="T4" y="T5"/>
                </a:cxn>
                <a:cxn ang="0">
                  <a:pos x="T6" y="T7"/>
                </a:cxn>
                <a:cxn ang="0">
                  <a:pos x="T8" y="T9"/>
                </a:cxn>
                <a:cxn ang="0">
                  <a:pos x="T10" y="T11"/>
                </a:cxn>
              </a:cxnLst>
              <a:rect l="0" t="0" r="r" b="b"/>
              <a:pathLst>
                <a:path w="3" h="21">
                  <a:moveTo>
                    <a:pt x="2" y="20"/>
                  </a:moveTo>
                  <a:lnTo>
                    <a:pt x="1" y="0"/>
                  </a:lnTo>
                  <a:lnTo>
                    <a:pt x="1" y="0"/>
                  </a:lnTo>
                  <a:cubicBezTo>
                    <a:pt x="1" y="2"/>
                    <a:pt x="0" y="5"/>
                    <a:pt x="0" y="7"/>
                  </a:cubicBezTo>
                  <a:lnTo>
                    <a:pt x="0" y="7"/>
                  </a:lnTo>
                  <a:cubicBezTo>
                    <a:pt x="1" y="11"/>
                    <a:pt x="2" y="16"/>
                    <a:pt x="2" y="20"/>
                  </a:cubicBezTo>
                </a:path>
              </a:pathLst>
            </a:custGeom>
            <a:solidFill>
              <a:srgbClr val="A40605"/>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1" name="Freeform 80">
              <a:extLst>
                <a:ext uri="{FF2B5EF4-FFF2-40B4-BE49-F238E27FC236}">
                  <a16:creationId xmlns:a16="http://schemas.microsoft.com/office/drawing/2014/main" id="{D90676B2-C511-A04F-86CD-5CF2AB80378B}"/>
                </a:ext>
              </a:extLst>
            </p:cNvPr>
            <p:cNvSpPr>
              <a:spLocks noChangeArrowheads="1"/>
            </p:cNvSpPr>
            <p:nvPr/>
          </p:nvSpPr>
          <p:spPr bwMode="auto">
            <a:xfrm>
              <a:off x="15421637" y="8246309"/>
              <a:ext cx="680866" cy="1321405"/>
            </a:xfrm>
            <a:custGeom>
              <a:avLst/>
              <a:gdLst>
                <a:gd name="connsiteX0" fmla="*/ 526342 w 680866"/>
                <a:gd name="connsiteY0" fmla="*/ 89288 h 1321405"/>
                <a:gd name="connsiteX1" fmla="*/ 680866 w 680866"/>
                <a:gd name="connsiteY1" fmla="*/ 171026 h 1321405"/>
                <a:gd name="connsiteX2" fmla="*/ 539437 w 680866"/>
                <a:gd name="connsiteY2" fmla="*/ 149447 h 1321405"/>
                <a:gd name="connsiteX3" fmla="*/ 399317 w 680866"/>
                <a:gd name="connsiteY3" fmla="*/ 197836 h 1321405"/>
                <a:gd name="connsiteX4" fmla="*/ 524377 w 680866"/>
                <a:gd name="connsiteY4" fmla="*/ 91250 h 1321405"/>
                <a:gd name="connsiteX5" fmla="*/ 436084 w 680866"/>
                <a:gd name="connsiteY5" fmla="*/ 0 h 1321405"/>
                <a:gd name="connsiteX6" fmla="*/ 525332 w 680866"/>
                <a:gd name="connsiteY6" fmla="*/ 88239 h 1321405"/>
                <a:gd name="connsiteX7" fmla="*/ 523377 w 680866"/>
                <a:gd name="connsiteY7" fmla="*/ 90200 h 1321405"/>
                <a:gd name="connsiteX8" fmla="*/ 398952 w 680866"/>
                <a:gd name="connsiteY8" fmla="*/ 196741 h 1321405"/>
                <a:gd name="connsiteX9" fmla="*/ 398952 w 680866"/>
                <a:gd name="connsiteY9" fmla="*/ 197394 h 1321405"/>
                <a:gd name="connsiteX10" fmla="*/ 165736 w 680866"/>
                <a:gd name="connsiteY10" fmla="*/ 396749 h 1321405"/>
                <a:gd name="connsiteX11" fmla="*/ 130558 w 680866"/>
                <a:gd name="connsiteY11" fmla="*/ 431391 h 1321405"/>
                <a:gd name="connsiteX12" fmla="*/ 130030 w 680866"/>
                <a:gd name="connsiteY12" fmla="*/ 429802 h 1321405"/>
                <a:gd name="connsiteX13" fmla="*/ 130070 w 680866"/>
                <a:gd name="connsiteY13" fmla="*/ 430061 h 1321405"/>
                <a:gd name="connsiteX14" fmla="*/ 130580 w 680866"/>
                <a:gd name="connsiteY14" fmla="*/ 431583 h 1321405"/>
                <a:gd name="connsiteX15" fmla="*/ 164912 w 680866"/>
                <a:gd name="connsiteY15" fmla="*/ 397932 h 1321405"/>
                <a:gd name="connsiteX16" fmla="*/ 128999 w 680866"/>
                <a:gd name="connsiteY16" fmla="*/ 433798 h 1321405"/>
                <a:gd name="connsiteX17" fmla="*/ 112995 w 680866"/>
                <a:gd name="connsiteY17" fmla="*/ 450289 h 1321405"/>
                <a:gd name="connsiteX18" fmla="*/ 112338 w 680866"/>
                <a:gd name="connsiteY18" fmla="*/ 450941 h 1321405"/>
                <a:gd name="connsiteX19" fmla="*/ 112995 w 680866"/>
                <a:gd name="connsiteY19" fmla="*/ 450941 h 1321405"/>
                <a:gd name="connsiteX20" fmla="*/ 56518 w 680866"/>
                <a:gd name="connsiteY20" fmla="*/ 569700 h 1321405"/>
                <a:gd name="connsiteX21" fmla="*/ 106428 w 680866"/>
                <a:gd name="connsiteY21" fmla="*/ 1316838 h 1321405"/>
                <a:gd name="connsiteX22" fmla="*/ 105771 w 680866"/>
                <a:gd name="connsiteY22" fmla="*/ 1321405 h 1321405"/>
                <a:gd name="connsiteX23" fmla="*/ 17115 w 680866"/>
                <a:gd name="connsiteY23" fmla="*/ 494660 h 1321405"/>
                <a:gd name="connsiteX24" fmla="*/ 122846 w 680866"/>
                <a:gd name="connsiteY24" fmla="*/ 383079 h 1321405"/>
                <a:gd name="connsiteX25" fmla="*/ 123152 w 680866"/>
                <a:gd name="connsiteY25" fmla="*/ 385067 h 1321405"/>
                <a:gd name="connsiteX26" fmla="*/ 122741 w 680866"/>
                <a:gd name="connsiteY26" fmla="*/ 382370 h 1321405"/>
                <a:gd name="connsiteX27" fmla="*/ 436084 w 680866"/>
                <a:gd name="connsiteY27" fmla="*/ 0 h 13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0866" h="1321405">
                  <a:moveTo>
                    <a:pt x="526342" y="89288"/>
                  </a:moveTo>
                  <a:cubicBezTo>
                    <a:pt x="561699" y="113483"/>
                    <a:pt x="610806" y="140947"/>
                    <a:pt x="680866" y="171026"/>
                  </a:cubicBezTo>
                  <a:cubicBezTo>
                    <a:pt x="625211" y="157948"/>
                    <a:pt x="580032" y="149447"/>
                    <a:pt x="539437" y="149447"/>
                  </a:cubicBezTo>
                  <a:cubicBezTo>
                    <a:pt x="486401" y="149447"/>
                    <a:pt x="442532" y="163833"/>
                    <a:pt x="399317" y="197836"/>
                  </a:cubicBezTo>
                  <a:lnTo>
                    <a:pt x="524377" y="91250"/>
                  </a:lnTo>
                  <a:close/>
                  <a:moveTo>
                    <a:pt x="436084" y="0"/>
                  </a:moveTo>
                  <a:cubicBezTo>
                    <a:pt x="450416" y="21569"/>
                    <a:pt x="471913" y="50982"/>
                    <a:pt x="525332" y="88239"/>
                  </a:cubicBezTo>
                  <a:lnTo>
                    <a:pt x="523377" y="90200"/>
                  </a:lnTo>
                  <a:lnTo>
                    <a:pt x="398952" y="196741"/>
                  </a:lnTo>
                  <a:lnTo>
                    <a:pt x="398952" y="197394"/>
                  </a:lnTo>
                  <a:lnTo>
                    <a:pt x="165736" y="396749"/>
                  </a:lnTo>
                  <a:lnTo>
                    <a:pt x="130558" y="431391"/>
                  </a:lnTo>
                  <a:lnTo>
                    <a:pt x="130030" y="429802"/>
                  </a:lnTo>
                  <a:lnTo>
                    <a:pt x="130070" y="430061"/>
                  </a:lnTo>
                  <a:lnTo>
                    <a:pt x="130580" y="431583"/>
                  </a:lnTo>
                  <a:lnTo>
                    <a:pt x="164912" y="397932"/>
                  </a:lnTo>
                  <a:lnTo>
                    <a:pt x="128999" y="433798"/>
                  </a:lnTo>
                  <a:lnTo>
                    <a:pt x="112995" y="450289"/>
                  </a:lnTo>
                  <a:lnTo>
                    <a:pt x="112338" y="450941"/>
                  </a:lnTo>
                  <a:lnTo>
                    <a:pt x="112995" y="450941"/>
                  </a:lnTo>
                  <a:cubicBezTo>
                    <a:pt x="78189" y="479000"/>
                    <a:pt x="56518" y="521414"/>
                    <a:pt x="56518" y="569700"/>
                  </a:cubicBezTo>
                  <a:lnTo>
                    <a:pt x="106428" y="1316838"/>
                  </a:lnTo>
                  <a:cubicBezTo>
                    <a:pt x="106428" y="1318143"/>
                    <a:pt x="105771" y="1320100"/>
                    <a:pt x="105771" y="1321405"/>
                  </a:cubicBezTo>
                  <a:cubicBezTo>
                    <a:pt x="35503" y="975569"/>
                    <a:pt x="-32795" y="587971"/>
                    <a:pt x="17115" y="494660"/>
                  </a:cubicBezTo>
                  <a:cubicBezTo>
                    <a:pt x="34190" y="462687"/>
                    <a:pt x="73592" y="424840"/>
                    <a:pt x="122846" y="383079"/>
                  </a:cubicBezTo>
                  <a:lnTo>
                    <a:pt x="123152" y="385067"/>
                  </a:lnTo>
                  <a:lnTo>
                    <a:pt x="122741" y="382370"/>
                  </a:lnTo>
                  <a:cubicBezTo>
                    <a:pt x="262801" y="262757"/>
                    <a:pt x="477125" y="113731"/>
                    <a:pt x="436084" y="0"/>
                  </a:cubicBezTo>
                  <a:close/>
                </a:path>
              </a:pathLst>
            </a:custGeom>
            <a:solidFill>
              <a:schemeClr val="accent5">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82" name="Freeform 93">
              <a:extLst>
                <a:ext uri="{FF2B5EF4-FFF2-40B4-BE49-F238E27FC236}">
                  <a16:creationId xmlns:a16="http://schemas.microsoft.com/office/drawing/2014/main" id="{7FA9B359-3CCB-8C42-85CC-F3F19E3730B1}"/>
                </a:ext>
              </a:extLst>
            </p:cNvPr>
            <p:cNvSpPr>
              <a:spLocks noChangeArrowheads="1"/>
            </p:cNvSpPr>
            <p:nvPr/>
          </p:nvSpPr>
          <p:spPr bwMode="auto">
            <a:xfrm>
              <a:off x="14752297" y="7678887"/>
              <a:ext cx="697033" cy="518454"/>
            </a:xfrm>
            <a:custGeom>
              <a:avLst/>
              <a:gdLst>
                <a:gd name="T0" fmla="*/ 865 w 1068"/>
                <a:gd name="T1" fmla="*/ 113 h 793"/>
                <a:gd name="T2" fmla="*/ 1067 w 1068"/>
                <a:gd name="T3" fmla="*/ 792 h 793"/>
                <a:gd name="T4" fmla="*/ 201 w 1068"/>
                <a:gd name="T5" fmla="*/ 679 h 793"/>
                <a:gd name="T6" fmla="*/ 0 w 1068"/>
                <a:gd name="T7" fmla="*/ 0 h 793"/>
                <a:gd name="T8" fmla="*/ 865 w 1068"/>
                <a:gd name="T9" fmla="*/ 113 h 793"/>
              </a:gdLst>
              <a:ahLst/>
              <a:cxnLst>
                <a:cxn ang="0">
                  <a:pos x="T0" y="T1"/>
                </a:cxn>
                <a:cxn ang="0">
                  <a:pos x="T2" y="T3"/>
                </a:cxn>
                <a:cxn ang="0">
                  <a:pos x="T4" y="T5"/>
                </a:cxn>
                <a:cxn ang="0">
                  <a:pos x="T6" y="T7"/>
                </a:cxn>
                <a:cxn ang="0">
                  <a:pos x="T8" y="T9"/>
                </a:cxn>
              </a:cxnLst>
              <a:rect l="0" t="0" r="r" b="b"/>
              <a:pathLst>
                <a:path w="1068" h="793">
                  <a:moveTo>
                    <a:pt x="865" y="113"/>
                  </a:moveTo>
                  <a:lnTo>
                    <a:pt x="1067" y="792"/>
                  </a:lnTo>
                  <a:lnTo>
                    <a:pt x="201" y="679"/>
                  </a:lnTo>
                  <a:lnTo>
                    <a:pt x="0" y="0"/>
                  </a:lnTo>
                  <a:lnTo>
                    <a:pt x="865" y="113"/>
                  </a:lnTo>
                </a:path>
              </a:pathLst>
            </a:custGeom>
            <a:solidFill>
              <a:srgbClr val="EBEDE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3" name="Freeform 82">
              <a:extLst>
                <a:ext uri="{FF2B5EF4-FFF2-40B4-BE49-F238E27FC236}">
                  <a16:creationId xmlns:a16="http://schemas.microsoft.com/office/drawing/2014/main" id="{7158221F-B339-744A-8DBF-D9A159753346}"/>
                </a:ext>
              </a:extLst>
            </p:cNvPr>
            <p:cNvSpPr>
              <a:spLocks noChangeArrowheads="1"/>
            </p:cNvSpPr>
            <p:nvPr/>
          </p:nvSpPr>
          <p:spPr bwMode="auto">
            <a:xfrm>
              <a:off x="14876148" y="7748014"/>
              <a:ext cx="166407" cy="324824"/>
            </a:xfrm>
            <a:custGeom>
              <a:avLst/>
              <a:gdLst>
                <a:gd name="connsiteX0" fmla="*/ 77883 w 166407"/>
                <a:gd name="connsiteY0" fmla="*/ 0 h 324824"/>
                <a:gd name="connsiteX1" fmla="*/ 166407 w 166407"/>
                <a:gd name="connsiteY1" fmla="*/ 317664 h 324824"/>
                <a:gd name="connsiteX2" fmla="*/ 141021 w 166407"/>
                <a:gd name="connsiteY2" fmla="*/ 324824 h 324824"/>
                <a:gd name="connsiteX3" fmla="*/ 51846 w 166407"/>
                <a:gd name="connsiteY3" fmla="*/ 7812 h 324824"/>
                <a:gd name="connsiteX4" fmla="*/ 25890 w 166407"/>
                <a:gd name="connsiteY4" fmla="*/ 0 h 324824"/>
                <a:gd name="connsiteX5" fmla="*/ 114565 w 166407"/>
                <a:gd name="connsiteY5" fmla="*/ 317013 h 324824"/>
                <a:gd name="connsiteX6" fmla="*/ 88674 w 166407"/>
                <a:gd name="connsiteY6" fmla="*/ 324824 h 324824"/>
                <a:gd name="connsiteX7" fmla="*/ 0 w 166407"/>
                <a:gd name="connsiteY7" fmla="*/ 7161 h 32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407" h="324824">
                  <a:moveTo>
                    <a:pt x="77883" y="0"/>
                  </a:moveTo>
                  <a:lnTo>
                    <a:pt x="166407" y="317664"/>
                  </a:lnTo>
                  <a:lnTo>
                    <a:pt x="141021" y="324824"/>
                  </a:lnTo>
                  <a:lnTo>
                    <a:pt x="51846" y="7812"/>
                  </a:lnTo>
                  <a:close/>
                  <a:moveTo>
                    <a:pt x="25890" y="0"/>
                  </a:moveTo>
                  <a:lnTo>
                    <a:pt x="114565" y="317013"/>
                  </a:lnTo>
                  <a:lnTo>
                    <a:pt x="88674" y="324824"/>
                  </a:lnTo>
                  <a:lnTo>
                    <a:pt x="0" y="7161"/>
                  </a:lnTo>
                  <a:close/>
                </a:path>
              </a:pathLst>
            </a:custGeom>
            <a:solidFill>
              <a:schemeClr val="accent5"/>
            </a:solidFill>
            <a:ln>
              <a:noFill/>
            </a:ln>
            <a:effectLst/>
          </p:spPr>
          <p:txBody>
            <a:bodyPr wrap="square" anchor="ctr">
              <a:noAutofit/>
            </a:bodyPr>
            <a:lstStyle/>
            <a:p>
              <a:endParaRPr lang="en-US" sz="6532" dirty="0">
                <a:latin typeface="Lato Light" panose="020F0502020204030203" pitchFamily="34" charset="0"/>
              </a:endParaRPr>
            </a:p>
          </p:txBody>
        </p:sp>
        <p:sp>
          <p:nvSpPr>
            <p:cNvPr id="84" name="Freeform 96">
              <a:extLst>
                <a:ext uri="{FF2B5EF4-FFF2-40B4-BE49-F238E27FC236}">
                  <a16:creationId xmlns:a16="http://schemas.microsoft.com/office/drawing/2014/main" id="{FD293AF7-240E-A146-AF2C-E0B900A9035E}"/>
                </a:ext>
              </a:extLst>
            </p:cNvPr>
            <p:cNvSpPr>
              <a:spLocks noChangeArrowheads="1"/>
            </p:cNvSpPr>
            <p:nvPr/>
          </p:nvSpPr>
          <p:spPr bwMode="auto">
            <a:xfrm>
              <a:off x="16388309" y="6250257"/>
              <a:ext cx="371558" cy="737357"/>
            </a:xfrm>
            <a:custGeom>
              <a:avLst/>
              <a:gdLst>
                <a:gd name="T0" fmla="*/ 52 w 570"/>
                <a:gd name="T1" fmla="*/ 58 h 1127"/>
                <a:gd name="T2" fmla="*/ 52 w 570"/>
                <a:gd name="T3" fmla="*/ 58 h 1127"/>
                <a:gd name="T4" fmla="*/ 355 w 570"/>
                <a:gd name="T5" fmla="*/ 86 h 1127"/>
                <a:gd name="T6" fmla="*/ 355 w 570"/>
                <a:gd name="T7" fmla="*/ 86 h 1127"/>
                <a:gd name="T8" fmla="*/ 346 w 570"/>
                <a:gd name="T9" fmla="*/ 836 h 1127"/>
                <a:gd name="T10" fmla="*/ 346 w 570"/>
                <a:gd name="T11" fmla="*/ 836 h 1127"/>
                <a:gd name="T12" fmla="*/ 569 w 570"/>
                <a:gd name="T13" fmla="*/ 1126 h 1127"/>
                <a:gd name="T14" fmla="*/ 88 w 570"/>
                <a:gd name="T15" fmla="*/ 1008 h 1127"/>
                <a:gd name="T16" fmla="*/ 0 w 570"/>
                <a:gd name="T17" fmla="*/ 466 h 1127"/>
                <a:gd name="T18" fmla="*/ 52 w 570"/>
                <a:gd name="T19" fmla="*/ 58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0" h="1127">
                  <a:moveTo>
                    <a:pt x="52" y="58"/>
                  </a:moveTo>
                  <a:lnTo>
                    <a:pt x="52" y="58"/>
                  </a:lnTo>
                  <a:cubicBezTo>
                    <a:pt x="103" y="3"/>
                    <a:pt x="271" y="0"/>
                    <a:pt x="355" y="86"/>
                  </a:cubicBezTo>
                  <a:lnTo>
                    <a:pt x="355" y="86"/>
                  </a:lnTo>
                  <a:cubicBezTo>
                    <a:pt x="553" y="293"/>
                    <a:pt x="324" y="619"/>
                    <a:pt x="346" y="836"/>
                  </a:cubicBezTo>
                  <a:lnTo>
                    <a:pt x="346" y="836"/>
                  </a:lnTo>
                  <a:cubicBezTo>
                    <a:pt x="373" y="1104"/>
                    <a:pt x="569" y="1126"/>
                    <a:pt x="569" y="1126"/>
                  </a:cubicBezTo>
                  <a:lnTo>
                    <a:pt x="88" y="1008"/>
                  </a:lnTo>
                  <a:lnTo>
                    <a:pt x="0" y="466"/>
                  </a:lnTo>
                  <a:lnTo>
                    <a:pt x="52" y="58"/>
                  </a:lnTo>
                </a:path>
              </a:pathLst>
            </a:custGeom>
            <a:solidFill>
              <a:srgbClr val="665235"/>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5" name="Freeform 97">
              <a:extLst>
                <a:ext uri="{FF2B5EF4-FFF2-40B4-BE49-F238E27FC236}">
                  <a16:creationId xmlns:a16="http://schemas.microsoft.com/office/drawing/2014/main" id="{A6CFA92C-63A7-944C-8309-74B88BA807F1}"/>
                </a:ext>
              </a:extLst>
            </p:cNvPr>
            <p:cNvSpPr>
              <a:spLocks noChangeArrowheads="1"/>
            </p:cNvSpPr>
            <p:nvPr/>
          </p:nvSpPr>
          <p:spPr bwMode="auto">
            <a:xfrm>
              <a:off x="16437272" y="6302103"/>
              <a:ext cx="198742" cy="665351"/>
            </a:xfrm>
            <a:custGeom>
              <a:avLst/>
              <a:gdLst>
                <a:gd name="T0" fmla="*/ 31 w 305"/>
                <a:gd name="T1" fmla="*/ 25 h 1017"/>
                <a:gd name="T2" fmla="*/ 31 w 305"/>
                <a:gd name="T3" fmla="*/ 25 h 1017"/>
                <a:gd name="T4" fmla="*/ 261 w 305"/>
                <a:gd name="T5" fmla="*/ 278 h 1017"/>
                <a:gd name="T6" fmla="*/ 261 w 305"/>
                <a:gd name="T7" fmla="*/ 278 h 1017"/>
                <a:gd name="T8" fmla="*/ 190 w 305"/>
                <a:gd name="T9" fmla="*/ 894 h 1017"/>
                <a:gd name="T10" fmla="*/ 190 w 305"/>
                <a:gd name="T11" fmla="*/ 894 h 1017"/>
                <a:gd name="T12" fmla="*/ 0 w 305"/>
                <a:gd name="T13" fmla="*/ 865 h 1017"/>
                <a:gd name="T14" fmla="*/ 31 w 305"/>
                <a:gd name="T15" fmla="*/ 25 h 10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1017">
                  <a:moveTo>
                    <a:pt x="31" y="25"/>
                  </a:moveTo>
                  <a:lnTo>
                    <a:pt x="31" y="25"/>
                  </a:lnTo>
                  <a:cubicBezTo>
                    <a:pt x="89" y="0"/>
                    <a:pt x="229" y="92"/>
                    <a:pt x="261" y="278"/>
                  </a:cubicBezTo>
                  <a:lnTo>
                    <a:pt x="261" y="278"/>
                  </a:lnTo>
                  <a:cubicBezTo>
                    <a:pt x="304" y="539"/>
                    <a:pt x="157" y="773"/>
                    <a:pt x="190" y="894"/>
                  </a:cubicBezTo>
                  <a:lnTo>
                    <a:pt x="190" y="894"/>
                  </a:lnTo>
                  <a:cubicBezTo>
                    <a:pt x="223" y="1016"/>
                    <a:pt x="0" y="865"/>
                    <a:pt x="0" y="865"/>
                  </a:cubicBezTo>
                  <a:lnTo>
                    <a:pt x="31" y="25"/>
                  </a:lnTo>
                </a:path>
              </a:pathLst>
            </a:custGeom>
            <a:solidFill>
              <a:srgbClr val="544125"/>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6" name="Freeform 98">
              <a:extLst>
                <a:ext uri="{FF2B5EF4-FFF2-40B4-BE49-F238E27FC236}">
                  <a16:creationId xmlns:a16="http://schemas.microsoft.com/office/drawing/2014/main" id="{304A2FA0-C3DE-354A-9521-BE3DE58343A4}"/>
                </a:ext>
              </a:extLst>
            </p:cNvPr>
            <p:cNvSpPr>
              <a:spLocks noChangeArrowheads="1"/>
            </p:cNvSpPr>
            <p:nvPr/>
          </p:nvSpPr>
          <p:spPr bwMode="auto">
            <a:xfrm>
              <a:off x="16201087" y="6771593"/>
              <a:ext cx="290911" cy="233304"/>
            </a:xfrm>
            <a:custGeom>
              <a:avLst/>
              <a:gdLst>
                <a:gd name="T0" fmla="*/ 445 w 446"/>
                <a:gd name="T1" fmla="*/ 114 h 359"/>
                <a:gd name="T2" fmla="*/ 445 w 446"/>
                <a:gd name="T3" fmla="*/ 114 h 359"/>
                <a:gd name="T4" fmla="*/ 380 w 446"/>
                <a:gd name="T5" fmla="*/ 0 h 359"/>
                <a:gd name="T6" fmla="*/ 39 w 446"/>
                <a:gd name="T7" fmla="*/ 147 h 359"/>
                <a:gd name="T8" fmla="*/ 39 w 446"/>
                <a:gd name="T9" fmla="*/ 147 h 359"/>
                <a:gd name="T10" fmla="*/ 0 w 446"/>
                <a:gd name="T11" fmla="*/ 349 h 359"/>
                <a:gd name="T12" fmla="*/ 0 w 446"/>
                <a:gd name="T13" fmla="*/ 349 h 359"/>
                <a:gd name="T14" fmla="*/ 0 w 446"/>
                <a:gd name="T15" fmla="*/ 349 h 359"/>
                <a:gd name="T16" fmla="*/ 445 w 446"/>
                <a:gd name="T17" fmla="*/ 11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6" h="359">
                  <a:moveTo>
                    <a:pt x="445" y="114"/>
                  </a:moveTo>
                  <a:lnTo>
                    <a:pt x="445" y="114"/>
                  </a:lnTo>
                  <a:cubicBezTo>
                    <a:pt x="418" y="87"/>
                    <a:pt x="390" y="46"/>
                    <a:pt x="380" y="0"/>
                  </a:cubicBezTo>
                  <a:lnTo>
                    <a:pt x="39" y="147"/>
                  </a:lnTo>
                  <a:lnTo>
                    <a:pt x="39" y="147"/>
                  </a:lnTo>
                  <a:cubicBezTo>
                    <a:pt x="39" y="147"/>
                    <a:pt x="2" y="257"/>
                    <a:pt x="0" y="349"/>
                  </a:cubicBezTo>
                  <a:lnTo>
                    <a:pt x="0" y="349"/>
                  </a:lnTo>
                  <a:lnTo>
                    <a:pt x="0" y="349"/>
                  </a:lnTo>
                  <a:cubicBezTo>
                    <a:pt x="75" y="358"/>
                    <a:pt x="380" y="231"/>
                    <a:pt x="445" y="114"/>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87" name="Freeform 99">
              <a:extLst>
                <a:ext uri="{FF2B5EF4-FFF2-40B4-BE49-F238E27FC236}">
                  <a16:creationId xmlns:a16="http://schemas.microsoft.com/office/drawing/2014/main" id="{F8B6A4F6-4DCF-0A42-BD4F-FBD1F43F1B16}"/>
                </a:ext>
              </a:extLst>
            </p:cNvPr>
            <p:cNvSpPr>
              <a:spLocks noChangeArrowheads="1"/>
            </p:cNvSpPr>
            <p:nvPr/>
          </p:nvSpPr>
          <p:spPr bwMode="auto">
            <a:xfrm>
              <a:off x="15967784" y="6238736"/>
              <a:ext cx="694152" cy="578942"/>
            </a:xfrm>
            <a:custGeom>
              <a:avLst/>
              <a:gdLst>
                <a:gd name="T0" fmla="*/ 63 w 1062"/>
                <a:gd name="T1" fmla="*/ 428 h 888"/>
                <a:gd name="T2" fmla="*/ 63 w 1062"/>
                <a:gd name="T3" fmla="*/ 428 h 888"/>
                <a:gd name="T4" fmla="*/ 202 w 1062"/>
                <a:gd name="T5" fmla="*/ 140 h 888"/>
                <a:gd name="T6" fmla="*/ 202 w 1062"/>
                <a:gd name="T7" fmla="*/ 140 h 888"/>
                <a:gd name="T8" fmla="*/ 780 w 1062"/>
                <a:gd name="T9" fmla="*/ 108 h 888"/>
                <a:gd name="T10" fmla="*/ 780 w 1062"/>
                <a:gd name="T11" fmla="*/ 108 h 888"/>
                <a:gd name="T12" fmla="*/ 768 w 1062"/>
                <a:gd name="T13" fmla="*/ 887 h 888"/>
                <a:gd name="T14" fmla="*/ 768 w 1062"/>
                <a:gd name="T15" fmla="*/ 887 h 888"/>
                <a:gd name="T16" fmla="*/ 748 w 1062"/>
                <a:gd name="T17" fmla="*/ 851 h 888"/>
                <a:gd name="T18" fmla="*/ 748 w 1062"/>
                <a:gd name="T19" fmla="*/ 851 h 888"/>
                <a:gd name="T20" fmla="*/ 737 w 1062"/>
                <a:gd name="T21" fmla="*/ 815 h 888"/>
                <a:gd name="T22" fmla="*/ 559 w 1062"/>
                <a:gd name="T23" fmla="*/ 784 h 888"/>
                <a:gd name="T24" fmla="*/ 63 w 1062"/>
                <a:gd name="T25" fmla="*/ 4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2" h="888">
                  <a:moveTo>
                    <a:pt x="63" y="428"/>
                  </a:moveTo>
                  <a:lnTo>
                    <a:pt x="63" y="428"/>
                  </a:lnTo>
                  <a:cubicBezTo>
                    <a:pt x="51" y="409"/>
                    <a:pt x="0" y="283"/>
                    <a:pt x="202" y="140"/>
                  </a:cubicBezTo>
                  <a:lnTo>
                    <a:pt x="202" y="140"/>
                  </a:lnTo>
                  <a:cubicBezTo>
                    <a:pt x="405" y="0"/>
                    <a:pt x="608" y="24"/>
                    <a:pt x="780" y="108"/>
                  </a:cubicBezTo>
                  <a:lnTo>
                    <a:pt x="780" y="108"/>
                  </a:lnTo>
                  <a:cubicBezTo>
                    <a:pt x="952" y="192"/>
                    <a:pt x="1061" y="662"/>
                    <a:pt x="768" y="887"/>
                  </a:cubicBezTo>
                  <a:lnTo>
                    <a:pt x="768" y="887"/>
                  </a:lnTo>
                  <a:cubicBezTo>
                    <a:pt x="768" y="887"/>
                    <a:pt x="758" y="872"/>
                    <a:pt x="748" y="851"/>
                  </a:cubicBezTo>
                  <a:lnTo>
                    <a:pt x="748" y="851"/>
                  </a:lnTo>
                  <a:cubicBezTo>
                    <a:pt x="736" y="822"/>
                    <a:pt x="737" y="815"/>
                    <a:pt x="737" y="815"/>
                  </a:cubicBezTo>
                  <a:lnTo>
                    <a:pt x="559" y="784"/>
                  </a:lnTo>
                  <a:lnTo>
                    <a:pt x="63" y="428"/>
                  </a:lnTo>
                </a:path>
              </a:pathLst>
            </a:custGeom>
            <a:solidFill>
              <a:srgbClr val="665235"/>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8" name="Freeform 100">
              <a:extLst>
                <a:ext uri="{FF2B5EF4-FFF2-40B4-BE49-F238E27FC236}">
                  <a16:creationId xmlns:a16="http://schemas.microsoft.com/office/drawing/2014/main" id="{BFB6016D-B7A1-B444-B355-ED9996A50E76}"/>
                </a:ext>
              </a:extLst>
            </p:cNvPr>
            <p:cNvSpPr>
              <a:spLocks noChangeArrowheads="1"/>
            </p:cNvSpPr>
            <p:nvPr/>
          </p:nvSpPr>
          <p:spPr bwMode="auto">
            <a:xfrm>
              <a:off x="16468956" y="6745670"/>
              <a:ext cx="69127" cy="74888"/>
            </a:xfrm>
            <a:custGeom>
              <a:avLst/>
              <a:gdLst>
                <a:gd name="T0" fmla="*/ 0 w 105"/>
                <a:gd name="T1" fmla="*/ 113 h 114"/>
                <a:gd name="T2" fmla="*/ 0 w 105"/>
                <a:gd name="T3" fmla="*/ 113 h 114"/>
                <a:gd name="T4" fmla="*/ 0 w 105"/>
                <a:gd name="T5" fmla="*/ 113 h 114"/>
                <a:gd name="T6" fmla="*/ 0 w 105"/>
                <a:gd name="T7" fmla="*/ 113 h 114"/>
                <a:gd name="T8" fmla="*/ 0 w 105"/>
                <a:gd name="T9" fmla="*/ 113 h 114"/>
                <a:gd name="T10" fmla="*/ 0 w 105"/>
                <a:gd name="T11" fmla="*/ 113 h 114"/>
                <a:gd name="T12" fmla="*/ 0 w 105"/>
                <a:gd name="T13" fmla="*/ 113 h 114"/>
                <a:gd name="T14" fmla="*/ 104 w 105"/>
                <a:gd name="T15" fmla="*/ 0 h 114"/>
                <a:gd name="T16" fmla="*/ 104 w 105"/>
                <a:gd name="T17" fmla="*/ 0 h 114"/>
                <a:gd name="T18" fmla="*/ 0 w 105"/>
                <a:gd name="T19"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0" y="113"/>
                  </a:moveTo>
                  <a:lnTo>
                    <a:pt x="0" y="113"/>
                  </a:lnTo>
                  <a:lnTo>
                    <a:pt x="0" y="113"/>
                  </a:lnTo>
                  <a:lnTo>
                    <a:pt x="0" y="113"/>
                  </a:lnTo>
                  <a:lnTo>
                    <a:pt x="0" y="113"/>
                  </a:lnTo>
                  <a:lnTo>
                    <a:pt x="0" y="113"/>
                  </a:lnTo>
                  <a:lnTo>
                    <a:pt x="0" y="113"/>
                  </a:lnTo>
                  <a:cubicBezTo>
                    <a:pt x="43" y="80"/>
                    <a:pt x="77" y="42"/>
                    <a:pt x="104" y="0"/>
                  </a:cubicBezTo>
                  <a:lnTo>
                    <a:pt x="104" y="0"/>
                  </a:lnTo>
                  <a:cubicBezTo>
                    <a:pt x="77" y="42"/>
                    <a:pt x="43" y="80"/>
                    <a:pt x="0" y="113"/>
                  </a:cubicBezTo>
                </a:path>
              </a:pathLst>
            </a:custGeom>
            <a:solidFill>
              <a:srgbClr val="544125"/>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9" name="Freeform 101">
              <a:extLst>
                <a:ext uri="{FF2B5EF4-FFF2-40B4-BE49-F238E27FC236}">
                  <a16:creationId xmlns:a16="http://schemas.microsoft.com/office/drawing/2014/main" id="{297BD18D-4FD3-094C-B881-4C6B5A887060}"/>
                </a:ext>
              </a:extLst>
            </p:cNvPr>
            <p:cNvSpPr>
              <a:spLocks noChangeArrowheads="1"/>
            </p:cNvSpPr>
            <p:nvPr/>
          </p:nvSpPr>
          <p:spPr bwMode="auto">
            <a:xfrm>
              <a:off x="16463196" y="6811917"/>
              <a:ext cx="5761" cy="8640"/>
            </a:xfrm>
            <a:custGeom>
              <a:avLst/>
              <a:gdLst>
                <a:gd name="T0" fmla="*/ 8 w 9"/>
                <a:gd name="T1" fmla="*/ 12 h 13"/>
                <a:gd name="T2" fmla="*/ 8 w 9"/>
                <a:gd name="T3" fmla="*/ 12 h 13"/>
                <a:gd name="T4" fmla="*/ 0 w 9"/>
                <a:gd name="T5" fmla="*/ 0 h 13"/>
                <a:gd name="T6" fmla="*/ 0 w 9"/>
                <a:gd name="T7" fmla="*/ 0 h 13"/>
                <a:gd name="T8" fmla="*/ 8 w 9"/>
                <a:gd name="T9" fmla="*/ 12 h 13"/>
              </a:gdLst>
              <a:ahLst/>
              <a:cxnLst>
                <a:cxn ang="0">
                  <a:pos x="T0" y="T1"/>
                </a:cxn>
                <a:cxn ang="0">
                  <a:pos x="T2" y="T3"/>
                </a:cxn>
                <a:cxn ang="0">
                  <a:pos x="T4" y="T5"/>
                </a:cxn>
                <a:cxn ang="0">
                  <a:pos x="T6" y="T7"/>
                </a:cxn>
                <a:cxn ang="0">
                  <a:pos x="T8" y="T9"/>
                </a:cxn>
              </a:cxnLst>
              <a:rect l="0" t="0" r="r" b="b"/>
              <a:pathLst>
                <a:path w="9" h="13">
                  <a:moveTo>
                    <a:pt x="8" y="12"/>
                  </a:moveTo>
                  <a:lnTo>
                    <a:pt x="8" y="12"/>
                  </a:lnTo>
                  <a:cubicBezTo>
                    <a:pt x="8" y="12"/>
                    <a:pt x="4" y="7"/>
                    <a:pt x="0" y="0"/>
                  </a:cubicBezTo>
                  <a:lnTo>
                    <a:pt x="0" y="0"/>
                  </a:lnTo>
                  <a:cubicBezTo>
                    <a:pt x="4" y="7"/>
                    <a:pt x="7" y="11"/>
                    <a:pt x="8" y="12"/>
                  </a:cubicBezTo>
                </a:path>
              </a:pathLst>
            </a:custGeom>
            <a:solidFill>
              <a:srgbClr val="9572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0" name="Freeform 102">
              <a:extLst>
                <a:ext uri="{FF2B5EF4-FFF2-40B4-BE49-F238E27FC236}">
                  <a16:creationId xmlns:a16="http://schemas.microsoft.com/office/drawing/2014/main" id="{97DE924C-D3BC-DB40-AE00-115C9B23088C}"/>
                </a:ext>
              </a:extLst>
            </p:cNvPr>
            <p:cNvSpPr>
              <a:spLocks noChangeArrowheads="1"/>
            </p:cNvSpPr>
            <p:nvPr/>
          </p:nvSpPr>
          <p:spPr bwMode="auto">
            <a:xfrm>
              <a:off x="16538084" y="6734148"/>
              <a:ext cx="5761" cy="11521"/>
            </a:xfrm>
            <a:custGeom>
              <a:avLst/>
              <a:gdLst>
                <a:gd name="T0" fmla="*/ 0 w 11"/>
                <a:gd name="T1" fmla="*/ 17 h 18"/>
                <a:gd name="T2" fmla="*/ 0 w 11"/>
                <a:gd name="T3" fmla="*/ 17 h 18"/>
                <a:gd name="T4" fmla="*/ 0 w 11"/>
                <a:gd name="T5" fmla="*/ 16 h 18"/>
                <a:gd name="T6" fmla="*/ 0 w 11"/>
                <a:gd name="T7" fmla="*/ 16 h 18"/>
                <a:gd name="T8" fmla="*/ 0 w 11"/>
                <a:gd name="T9" fmla="*/ 17 h 18"/>
                <a:gd name="T10" fmla="*/ 0 w 11"/>
                <a:gd name="T11" fmla="*/ 16 h 18"/>
                <a:gd name="T12" fmla="*/ 0 w 11"/>
                <a:gd name="T13" fmla="*/ 16 h 18"/>
                <a:gd name="T14" fmla="*/ 2 w 11"/>
                <a:gd name="T15" fmla="*/ 14 h 18"/>
                <a:gd name="T16" fmla="*/ 2 w 11"/>
                <a:gd name="T17" fmla="*/ 14 h 18"/>
                <a:gd name="T18" fmla="*/ 0 w 11"/>
                <a:gd name="T19" fmla="*/ 16 h 18"/>
                <a:gd name="T20" fmla="*/ 2 w 11"/>
                <a:gd name="T21" fmla="*/ 14 h 18"/>
                <a:gd name="T22" fmla="*/ 2 w 11"/>
                <a:gd name="T23" fmla="*/ 14 h 18"/>
                <a:gd name="T24" fmla="*/ 3 w 11"/>
                <a:gd name="T25" fmla="*/ 13 h 18"/>
                <a:gd name="T26" fmla="*/ 3 w 11"/>
                <a:gd name="T27" fmla="*/ 13 h 18"/>
                <a:gd name="T28" fmla="*/ 2 w 11"/>
                <a:gd name="T29" fmla="*/ 14 h 18"/>
                <a:gd name="T30" fmla="*/ 3 w 11"/>
                <a:gd name="T31" fmla="*/ 13 h 18"/>
                <a:gd name="T32" fmla="*/ 3 w 11"/>
                <a:gd name="T33" fmla="*/ 13 h 18"/>
                <a:gd name="T34" fmla="*/ 3 w 11"/>
                <a:gd name="T35" fmla="*/ 12 h 18"/>
                <a:gd name="T36" fmla="*/ 3 w 11"/>
                <a:gd name="T37" fmla="*/ 12 h 18"/>
                <a:gd name="T38" fmla="*/ 3 w 11"/>
                <a:gd name="T39" fmla="*/ 13 h 18"/>
                <a:gd name="T40" fmla="*/ 4 w 11"/>
                <a:gd name="T41" fmla="*/ 11 h 18"/>
                <a:gd name="T42" fmla="*/ 4 w 11"/>
                <a:gd name="T43" fmla="*/ 11 h 18"/>
                <a:gd name="T44" fmla="*/ 4 w 11"/>
                <a:gd name="T45" fmla="*/ 10 h 18"/>
                <a:gd name="T46" fmla="*/ 4 w 11"/>
                <a:gd name="T47" fmla="*/ 10 h 18"/>
                <a:gd name="T48" fmla="*/ 5 w 11"/>
                <a:gd name="T49" fmla="*/ 9 h 18"/>
                <a:gd name="T50" fmla="*/ 5 w 11"/>
                <a:gd name="T51" fmla="*/ 9 h 18"/>
                <a:gd name="T52" fmla="*/ 6 w 11"/>
                <a:gd name="T53" fmla="*/ 8 h 18"/>
                <a:gd name="T54" fmla="*/ 6 w 11"/>
                <a:gd name="T55" fmla="*/ 8 h 18"/>
                <a:gd name="T56" fmla="*/ 6 w 11"/>
                <a:gd name="T57" fmla="*/ 7 h 18"/>
                <a:gd name="T58" fmla="*/ 6 w 11"/>
                <a:gd name="T59" fmla="*/ 7 h 18"/>
                <a:gd name="T60" fmla="*/ 6 w 11"/>
                <a:gd name="T61" fmla="*/ 8 h 18"/>
                <a:gd name="T62" fmla="*/ 6 w 11"/>
                <a:gd name="T63" fmla="*/ 7 h 18"/>
                <a:gd name="T64" fmla="*/ 6 w 11"/>
                <a:gd name="T65" fmla="*/ 7 h 18"/>
                <a:gd name="T66" fmla="*/ 7 w 11"/>
                <a:gd name="T67" fmla="*/ 6 h 18"/>
                <a:gd name="T68" fmla="*/ 7 w 11"/>
                <a:gd name="T69" fmla="*/ 6 h 18"/>
                <a:gd name="T70" fmla="*/ 6 w 11"/>
                <a:gd name="T71" fmla="*/ 7 h 18"/>
                <a:gd name="T72" fmla="*/ 8 w 11"/>
                <a:gd name="T73" fmla="*/ 4 h 18"/>
                <a:gd name="T74" fmla="*/ 8 w 11"/>
                <a:gd name="T75" fmla="*/ 4 h 18"/>
                <a:gd name="T76" fmla="*/ 9 w 11"/>
                <a:gd name="T77" fmla="*/ 3 h 18"/>
                <a:gd name="T78" fmla="*/ 9 w 11"/>
                <a:gd name="T79" fmla="*/ 3 h 18"/>
                <a:gd name="T80" fmla="*/ 10 w 11"/>
                <a:gd name="T81" fmla="*/ 0 h 18"/>
                <a:gd name="T82" fmla="*/ 10 w 11"/>
                <a:gd name="T8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 h="18">
                  <a:moveTo>
                    <a:pt x="0" y="17"/>
                  </a:moveTo>
                  <a:lnTo>
                    <a:pt x="0" y="17"/>
                  </a:lnTo>
                  <a:cubicBezTo>
                    <a:pt x="0" y="17"/>
                    <a:pt x="0" y="17"/>
                    <a:pt x="0" y="16"/>
                  </a:cubicBezTo>
                  <a:lnTo>
                    <a:pt x="0" y="16"/>
                  </a:lnTo>
                  <a:cubicBezTo>
                    <a:pt x="0" y="17"/>
                    <a:pt x="0" y="17"/>
                    <a:pt x="0" y="17"/>
                  </a:cubicBezTo>
                  <a:close/>
                  <a:moveTo>
                    <a:pt x="0" y="16"/>
                  </a:moveTo>
                  <a:lnTo>
                    <a:pt x="0" y="16"/>
                  </a:lnTo>
                  <a:cubicBezTo>
                    <a:pt x="1" y="16"/>
                    <a:pt x="1" y="15"/>
                    <a:pt x="2" y="14"/>
                  </a:cubicBezTo>
                  <a:lnTo>
                    <a:pt x="2" y="14"/>
                  </a:lnTo>
                  <a:cubicBezTo>
                    <a:pt x="1" y="15"/>
                    <a:pt x="1" y="16"/>
                    <a:pt x="0" y="16"/>
                  </a:cubicBezTo>
                  <a:close/>
                  <a:moveTo>
                    <a:pt x="2" y="14"/>
                  </a:moveTo>
                  <a:lnTo>
                    <a:pt x="2" y="14"/>
                  </a:lnTo>
                  <a:cubicBezTo>
                    <a:pt x="2" y="13"/>
                    <a:pt x="2" y="13"/>
                    <a:pt x="3" y="13"/>
                  </a:cubicBezTo>
                  <a:lnTo>
                    <a:pt x="3" y="13"/>
                  </a:lnTo>
                  <a:cubicBezTo>
                    <a:pt x="2" y="13"/>
                    <a:pt x="2" y="13"/>
                    <a:pt x="2" y="14"/>
                  </a:cubicBezTo>
                  <a:close/>
                  <a:moveTo>
                    <a:pt x="3" y="13"/>
                  </a:moveTo>
                  <a:lnTo>
                    <a:pt x="3" y="13"/>
                  </a:lnTo>
                  <a:lnTo>
                    <a:pt x="3" y="12"/>
                  </a:lnTo>
                  <a:lnTo>
                    <a:pt x="3" y="12"/>
                  </a:lnTo>
                  <a:lnTo>
                    <a:pt x="3" y="13"/>
                  </a:lnTo>
                  <a:close/>
                  <a:moveTo>
                    <a:pt x="4" y="11"/>
                  </a:moveTo>
                  <a:lnTo>
                    <a:pt x="4" y="11"/>
                  </a:lnTo>
                  <a:close/>
                  <a:moveTo>
                    <a:pt x="4" y="10"/>
                  </a:moveTo>
                  <a:lnTo>
                    <a:pt x="4" y="10"/>
                  </a:lnTo>
                  <a:close/>
                  <a:moveTo>
                    <a:pt x="5" y="9"/>
                  </a:moveTo>
                  <a:lnTo>
                    <a:pt x="5" y="9"/>
                  </a:lnTo>
                  <a:close/>
                  <a:moveTo>
                    <a:pt x="6" y="8"/>
                  </a:moveTo>
                  <a:lnTo>
                    <a:pt x="6" y="8"/>
                  </a:lnTo>
                  <a:cubicBezTo>
                    <a:pt x="6" y="8"/>
                    <a:pt x="6" y="8"/>
                    <a:pt x="6" y="7"/>
                  </a:cubicBezTo>
                  <a:lnTo>
                    <a:pt x="6" y="7"/>
                  </a:lnTo>
                  <a:cubicBezTo>
                    <a:pt x="6" y="8"/>
                    <a:pt x="6" y="8"/>
                    <a:pt x="6" y="8"/>
                  </a:cubicBezTo>
                  <a:close/>
                  <a:moveTo>
                    <a:pt x="6" y="7"/>
                  </a:moveTo>
                  <a:lnTo>
                    <a:pt x="6" y="7"/>
                  </a:lnTo>
                  <a:cubicBezTo>
                    <a:pt x="6" y="7"/>
                    <a:pt x="6" y="7"/>
                    <a:pt x="7" y="6"/>
                  </a:cubicBezTo>
                  <a:lnTo>
                    <a:pt x="7" y="6"/>
                  </a:lnTo>
                  <a:cubicBezTo>
                    <a:pt x="6" y="7"/>
                    <a:pt x="6" y="7"/>
                    <a:pt x="6" y="7"/>
                  </a:cubicBezTo>
                  <a:close/>
                  <a:moveTo>
                    <a:pt x="8" y="4"/>
                  </a:moveTo>
                  <a:lnTo>
                    <a:pt x="8" y="4"/>
                  </a:lnTo>
                  <a:close/>
                  <a:moveTo>
                    <a:pt x="9" y="3"/>
                  </a:moveTo>
                  <a:lnTo>
                    <a:pt x="9" y="3"/>
                  </a:lnTo>
                  <a:close/>
                  <a:moveTo>
                    <a:pt x="10" y="0"/>
                  </a:moveTo>
                  <a:lnTo>
                    <a:pt x="10" y="0"/>
                  </a:lnTo>
                  <a:close/>
                </a:path>
              </a:pathLst>
            </a:custGeom>
            <a:solidFill>
              <a:srgbClr val="544125"/>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1" name="Freeform 103">
              <a:extLst>
                <a:ext uri="{FF2B5EF4-FFF2-40B4-BE49-F238E27FC236}">
                  <a16:creationId xmlns:a16="http://schemas.microsoft.com/office/drawing/2014/main" id="{236D90B4-D44E-5F49-88F1-B1E8BE5F17C8}"/>
                </a:ext>
              </a:extLst>
            </p:cNvPr>
            <p:cNvSpPr>
              <a:spLocks noChangeArrowheads="1"/>
            </p:cNvSpPr>
            <p:nvPr/>
          </p:nvSpPr>
          <p:spPr bwMode="auto">
            <a:xfrm>
              <a:off x="16330703" y="6434597"/>
              <a:ext cx="270748" cy="385961"/>
            </a:xfrm>
            <a:custGeom>
              <a:avLst/>
              <a:gdLst>
                <a:gd name="T0" fmla="*/ 213 w 413"/>
                <a:gd name="T1" fmla="*/ 589 h 590"/>
                <a:gd name="T2" fmla="*/ 213 w 413"/>
                <a:gd name="T3" fmla="*/ 589 h 590"/>
                <a:gd name="T4" fmla="*/ 205 w 413"/>
                <a:gd name="T5" fmla="*/ 577 h 590"/>
                <a:gd name="T6" fmla="*/ 193 w 413"/>
                <a:gd name="T7" fmla="*/ 553 h 590"/>
                <a:gd name="T8" fmla="*/ 192 w 413"/>
                <a:gd name="T9" fmla="*/ 551 h 590"/>
                <a:gd name="T10" fmla="*/ 182 w 413"/>
                <a:gd name="T11" fmla="*/ 517 h 590"/>
                <a:gd name="T12" fmla="*/ 13 w 413"/>
                <a:gd name="T13" fmla="*/ 488 h 590"/>
                <a:gd name="T14" fmla="*/ 0 w 413"/>
                <a:gd name="T15" fmla="*/ 231 h 590"/>
                <a:gd name="T16" fmla="*/ 169 w 413"/>
                <a:gd name="T17" fmla="*/ 297 h 590"/>
                <a:gd name="T18" fmla="*/ 287 w 413"/>
                <a:gd name="T19" fmla="*/ 265 h 590"/>
                <a:gd name="T20" fmla="*/ 363 w 413"/>
                <a:gd name="T21" fmla="*/ 0 h 590"/>
                <a:gd name="T22" fmla="*/ 363 w 413"/>
                <a:gd name="T23" fmla="*/ 0 h 590"/>
                <a:gd name="T24" fmla="*/ 327 w 413"/>
                <a:gd name="T25" fmla="*/ 459 h 590"/>
                <a:gd name="T26" fmla="*/ 327 w 413"/>
                <a:gd name="T27" fmla="*/ 459 h 590"/>
                <a:gd name="T28" fmla="*/ 326 w 413"/>
                <a:gd name="T29" fmla="*/ 462 h 590"/>
                <a:gd name="T30" fmla="*/ 326 w 413"/>
                <a:gd name="T31" fmla="*/ 462 h 590"/>
                <a:gd name="T32" fmla="*/ 325 w 413"/>
                <a:gd name="T33" fmla="*/ 463 h 590"/>
                <a:gd name="T34" fmla="*/ 325 w 413"/>
                <a:gd name="T35" fmla="*/ 463 h 590"/>
                <a:gd name="T36" fmla="*/ 324 w 413"/>
                <a:gd name="T37" fmla="*/ 465 h 590"/>
                <a:gd name="T38" fmla="*/ 324 w 413"/>
                <a:gd name="T39" fmla="*/ 465 h 590"/>
                <a:gd name="T40" fmla="*/ 323 w 413"/>
                <a:gd name="T41" fmla="*/ 466 h 590"/>
                <a:gd name="T42" fmla="*/ 323 w 413"/>
                <a:gd name="T43" fmla="*/ 466 h 590"/>
                <a:gd name="T44" fmla="*/ 323 w 413"/>
                <a:gd name="T45" fmla="*/ 467 h 590"/>
                <a:gd name="T46" fmla="*/ 322 w 413"/>
                <a:gd name="T47" fmla="*/ 468 h 590"/>
                <a:gd name="T48" fmla="*/ 322 w 413"/>
                <a:gd name="T49" fmla="*/ 468 h 590"/>
                <a:gd name="T50" fmla="*/ 321 w 413"/>
                <a:gd name="T51" fmla="*/ 469 h 590"/>
                <a:gd name="T52" fmla="*/ 321 w 413"/>
                <a:gd name="T53" fmla="*/ 469 h 590"/>
                <a:gd name="T54" fmla="*/ 321 w 413"/>
                <a:gd name="T55" fmla="*/ 470 h 590"/>
                <a:gd name="T56" fmla="*/ 321 w 413"/>
                <a:gd name="T57" fmla="*/ 470 h 590"/>
                <a:gd name="T58" fmla="*/ 320 w 413"/>
                <a:gd name="T59" fmla="*/ 471 h 590"/>
                <a:gd name="T60" fmla="*/ 320 w 413"/>
                <a:gd name="T61" fmla="*/ 472 h 590"/>
                <a:gd name="T62" fmla="*/ 320 w 413"/>
                <a:gd name="T63" fmla="*/ 472 h 590"/>
                <a:gd name="T64" fmla="*/ 319 w 413"/>
                <a:gd name="T65" fmla="*/ 473 h 590"/>
                <a:gd name="T66" fmla="*/ 319 w 413"/>
                <a:gd name="T67" fmla="*/ 473 h 590"/>
                <a:gd name="T68" fmla="*/ 317 w 413"/>
                <a:gd name="T69" fmla="*/ 475 h 590"/>
                <a:gd name="T70" fmla="*/ 317 w 413"/>
                <a:gd name="T71" fmla="*/ 476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3" h="590">
                  <a:moveTo>
                    <a:pt x="213" y="589"/>
                  </a:moveTo>
                  <a:lnTo>
                    <a:pt x="213" y="589"/>
                  </a:lnTo>
                  <a:lnTo>
                    <a:pt x="213" y="589"/>
                  </a:lnTo>
                  <a:lnTo>
                    <a:pt x="213" y="589"/>
                  </a:lnTo>
                  <a:cubicBezTo>
                    <a:pt x="212" y="588"/>
                    <a:pt x="209" y="584"/>
                    <a:pt x="205" y="577"/>
                  </a:cubicBezTo>
                  <a:lnTo>
                    <a:pt x="205" y="577"/>
                  </a:lnTo>
                  <a:cubicBezTo>
                    <a:pt x="202" y="570"/>
                    <a:pt x="197" y="563"/>
                    <a:pt x="193" y="553"/>
                  </a:cubicBezTo>
                  <a:lnTo>
                    <a:pt x="193" y="553"/>
                  </a:lnTo>
                  <a:lnTo>
                    <a:pt x="193" y="553"/>
                  </a:lnTo>
                  <a:cubicBezTo>
                    <a:pt x="193" y="552"/>
                    <a:pt x="193" y="551"/>
                    <a:pt x="192" y="551"/>
                  </a:cubicBezTo>
                  <a:lnTo>
                    <a:pt x="192" y="551"/>
                  </a:lnTo>
                  <a:cubicBezTo>
                    <a:pt x="181" y="523"/>
                    <a:pt x="182" y="517"/>
                    <a:pt x="182" y="517"/>
                  </a:cubicBezTo>
                  <a:lnTo>
                    <a:pt x="142" y="510"/>
                  </a:lnTo>
                  <a:lnTo>
                    <a:pt x="13" y="488"/>
                  </a:lnTo>
                  <a:lnTo>
                    <a:pt x="13" y="488"/>
                  </a:lnTo>
                  <a:cubicBezTo>
                    <a:pt x="5" y="367"/>
                    <a:pt x="0" y="231"/>
                    <a:pt x="0" y="231"/>
                  </a:cubicBezTo>
                  <a:lnTo>
                    <a:pt x="0" y="231"/>
                  </a:lnTo>
                  <a:cubicBezTo>
                    <a:pt x="41" y="274"/>
                    <a:pt x="105" y="297"/>
                    <a:pt x="169" y="297"/>
                  </a:cubicBezTo>
                  <a:lnTo>
                    <a:pt x="169" y="297"/>
                  </a:lnTo>
                  <a:cubicBezTo>
                    <a:pt x="211" y="297"/>
                    <a:pt x="253" y="287"/>
                    <a:pt x="287" y="265"/>
                  </a:cubicBezTo>
                  <a:lnTo>
                    <a:pt x="287" y="265"/>
                  </a:lnTo>
                  <a:cubicBezTo>
                    <a:pt x="373" y="213"/>
                    <a:pt x="363" y="0"/>
                    <a:pt x="363" y="0"/>
                  </a:cubicBezTo>
                  <a:lnTo>
                    <a:pt x="363" y="0"/>
                  </a:lnTo>
                  <a:lnTo>
                    <a:pt x="363" y="0"/>
                  </a:lnTo>
                  <a:cubicBezTo>
                    <a:pt x="409" y="135"/>
                    <a:pt x="412" y="314"/>
                    <a:pt x="327" y="459"/>
                  </a:cubicBezTo>
                  <a:lnTo>
                    <a:pt x="327" y="459"/>
                  </a:lnTo>
                  <a:lnTo>
                    <a:pt x="327" y="459"/>
                  </a:lnTo>
                  <a:lnTo>
                    <a:pt x="327" y="459"/>
                  </a:lnTo>
                  <a:cubicBezTo>
                    <a:pt x="327" y="460"/>
                    <a:pt x="326" y="461"/>
                    <a:pt x="326" y="462"/>
                  </a:cubicBezTo>
                  <a:lnTo>
                    <a:pt x="326" y="462"/>
                  </a:lnTo>
                  <a:lnTo>
                    <a:pt x="326" y="462"/>
                  </a:lnTo>
                  <a:lnTo>
                    <a:pt x="326" y="462"/>
                  </a:lnTo>
                  <a:cubicBezTo>
                    <a:pt x="326" y="463"/>
                    <a:pt x="325" y="463"/>
                    <a:pt x="325" y="463"/>
                  </a:cubicBezTo>
                  <a:lnTo>
                    <a:pt x="325" y="463"/>
                  </a:lnTo>
                  <a:lnTo>
                    <a:pt x="325" y="463"/>
                  </a:lnTo>
                  <a:lnTo>
                    <a:pt x="325" y="463"/>
                  </a:lnTo>
                  <a:cubicBezTo>
                    <a:pt x="324" y="464"/>
                    <a:pt x="324" y="464"/>
                    <a:pt x="324" y="465"/>
                  </a:cubicBezTo>
                  <a:lnTo>
                    <a:pt x="324" y="465"/>
                  </a:lnTo>
                  <a:lnTo>
                    <a:pt x="324" y="465"/>
                  </a:lnTo>
                  <a:lnTo>
                    <a:pt x="324" y="465"/>
                  </a:lnTo>
                  <a:cubicBezTo>
                    <a:pt x="323" y="466"/>
                    <a:pt x="323" y="466"/>
                    <a:pt x="323" y="466"/>
                  </a:cubicBezTo>
                  <a:lnTo>
                    <a:pt x="323" y="466"/>
                  </a:lnTo>
                  <a:lnTo>
                    <a:pt x="323" y="466"/>
                  </a:lnTo>
                  <a:lnTo>
                    <a:pt x="323" y="466"/>
                  </a:lnTo>
                  <a:cubicBezTo>
                    <a:pt x="323" y="467"/>
                    <a:pt x="323" y="467"/>
                    <a:pt x="323" y="467"/>
                  </a:cubicBezTo>
                  <a:lnTo>
                    <a:pt x="323" y="467"/>
                  </a:lnTo>
                  <a:cubicBezTo>
                    <a:pt x="323" y="467"/>
                    <a:pt x="323" y="468"/>
                    <a:pt x="322" y="468"/>
                  </a:cubicBezTo>
                  <a:lnTo>
                    <a:pt x="322" y="468"/>
                  </a:lnTo>
                  <a:lnTo>
                    <a:pt x="322" y="468"/>
                  </a:lnTo>
                  <a:lnTo>
                    <a:pt x="322" y="468"/>
                  </a:lnTo>
                  <a:lnTo>
                    <a:pt x="321" y="469"/>
                  </a:lnTo>
                  <a:lnTo>
                    <a:pt x="321" y="469"/>
                  </a:lnTo>
                  <a:lnTo>
                    <a:pt x="321" y="469"/>
                  </a:lnTo>
                  <a:lnTo>
                    <a:pt x="321" y="469"/>
                  </a:lnTo>
                  <a:cubicBezTo>
                    <a:pt x="321" y="469"/>
                    <a:pt x="321" y="469"/>
                    <a:pt x="321" y="470"/>
                  </a:cubicBezTo>
                  <a:lnTo>
                    <a:pt x="321" y="470"/>
                  </a:lnTo>
                  <a:lnTo>
                    <a:pt x="321" y="470"/>
                  </a:lnTo>
                  <a:lnTo>
                    <a:pt x="321" y="470"/>
                  </a:lnTo>
                  <a:cubicBezTo>
                    <a:pt x="320" y="470"/>
                    <a:pt x="320" y="470"/>
                    <a:pt x="320" y="471"/>
                  </a:cubicBezTo>
                  <a:lnTo>
                    <a:pt x="320" y="471"/>
                  </a:lnTo>
                  <a:lnTo>
                    <a:pt x="320" y="472"/>
                  </a:lnTo>
                  <a:lnTo>
                    <a:pt x="320" y="472"/>
                  </a:lnTo>
                  <a:lnTo>
                    <a:pt x="320" y="472"/>
                  </a:lnTo>
                  <a:lnTo>
                    <a:pt x="320" y="472"/>
                  </a:lnTo>
                  <a:cubicBezTo>
                    <a:pt x="319" y="472"/>
                    <a:pt x="319" y="472"/>
                    <a:pt x="319" y="473"/>
                  </a:cubicBezTo>
                  <a:lnTo>
                    <a:pt x="319" y="473"/>
                  </a:lnTo>
                  <a:lnTo>
                    <a:pt x="319" y="473"/>
                  </a:lnTo>
                  <a:lnTo>
                    <a:pt x="319" y="473"/>
                  </a:lnTo>
                  <a:cubicBezTo>
                    <a:pt x="318" y="474"/>
                    <a:pt x="318" y="475"/>
                    <a:pt x="317" y="475"/>
                  </a:cubicBezTo>
                  <a:lnTo>
                    <a:pt x="317" y="475"/>
                  </a:lnTo>
                  <a:cubicBezTo>
                    <a:pt x="317" y="476"/>
                    <a:pt x="317" y="476"/>
                    <a:pt x="317" y="476"/>
                  </a:cubicBezTo>
                  <a:lnTo>
                    <a:pt x="317" y="476"/>
                  </a:lnTo>
                  <a:cubicBezTo>
                    <a:pt x="290" y="518"/>
                    <a:pt x="256" y="556"/>
                    <a:pt x="213" y="589"/>
                  </a:cubicBezTo>
                </a:path>
              </a:pathLst>
            </a:custGeom>
            <a:solidFill>
              <a:srgbClr val="5B482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2" name="Freeform 104">
              <a:extLst>
                <a:ext uri="{FF2B5EF4-FFF2-40B4-BE49-F238E27FC236}">
                  <a16:creationId xmlns:a16="http://schemas.microsoft.com/office/drawing/2014/main" id="{F415F6A0-B8D2-1147-85E0-4C0450A63535}"/>
                </a:ext>
              </a:extLst>
            </p:cNvPr>
            <p:cNvSpPr>
              <a:spLocks noChangeArrowheads="1"/>
            </p:cNvSpPr>
            <p:nvPr/>
          </p:nvSpPr>
          <p:spPr bwMode="auto">
            <a:xfrm>
              <a:off x="15987945" y="6469160"/>
              <a:ext cx="501173" cy="532857"/>
            </a:xfrm>
            <a:custGeom>
              <a:avLst/>
              <a:gdLst>
                <a:gd name="T0" fmla="*/ 51 w 767"/>
                <a:gd name="T1" fmla="*/ 24 h 817"/>
                <a:gd name="T2" fmla="*/ 51 w 767"/>
                <a:gd name="T3" fmla="*/ 24 h 817"/>
                <a:gd name="T4" fmla="*/ 16 w 767"/>
                <a:gd name="T5" fmla="*/ 304 h 817"/>
                <a:gd name="T6" fmla="*/ 16 w 767"/>
                <a:gd name="T7" fmla="*/ 304 h 817"/>
                <a:gd name="T8" fmla="*/ 51 w 767"/>
                <a:gd name="T9" fmla="*/ 428 h 817"/>
                <a:gd name="T10" fmla="*/ 51 w 767"/>
                <a:gd name="T11" fmla="*/ 428 h 817"/>
                <a:gd name="T12" fmla="*/ 197 w 767"/>
                <a:gd name="T13" fmla="*/ 714 h 817"/>
                <a:gd name="T14" fmla="*/ 197 w 767"/>
                <a:gd name="T15" fmla="*/ 714 h 817"/>
                <a:gd name="T16" fmla="*/ 392 w 767"/>
                <a:gd name="T17" fmla="*/ 762 h 817"/>
                <a:gd name="T18" fmla="*/ 392 w 767"/>
                <a:gd name="T19" fmla="*/ 762 h 817"/>
                <a:gd name="T20" fmla="*/ 647 w 767"/>
                <a:gd name="T21" fmla="*/ 495 h 817"/>
                <a:gd name="T22" fmla="*/ 647 w 767"/>
                <a:gd name="T23" fmla="*/ 495 h 817"/>
                <a:gd name="T24" fmla="*/ 760 w 767"/>
                <a:gd name="T25" fmla="*/ 342 h 817"/>
                <a:gd name="T26" fmla="*/ 760 w 767"/>
                <a:gd name="T27" fmla="*/ 342 h 817"/>
                <a:gd name="T28" fmla="*/ 617 w 767"/>
                <a:gd name="T29" fmla="*/ 380 h 817"/>
                <a:gd name="T30" fmla="*/ 617 w 767"/>
                <a:gd name="T31" fmla="*/ 441 h 817"/>
                <a:gd name="T32" fmla="*/ 617 w 767"/>
                <a:gd name="T33" fmla="*/ 441 h 817"/>
                <a:gd name="T34" fmla="*/ 554 w 767"/>
                <a:gd name="T35" fmla="*/ 304 h 817"/>
                <a:gd name="T36" fmla="*/ 554 w 767"/>
                <a:gd name="T37" fmla="*/ 304 h 817"/>
                <a:gd name="T38" fmla="*/ 402 w 767"/>
                <a:gd name="T39" fmla="*/ 74 h 817"/>
                <a:gd name="T40" fmla="*/ 402 w 767"/>
                <a:gd name="T41" fmla="*/ 74 h 817"/>
                <a:gd name="T42" fmla="*/ 141 w 767"/>
                <a:gd name="T43" fmla="*/ 80 h 817"/>
                <a:gd name="T44" fmla="*/ 141 w 767"/>
                <a:gd name="T45" fmla="*/ 80 h 817"/>
                <a:gd name="T46" fmla="*/ 51 w 767"/>
                <a:gd name="T47" fmla="*/ 24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7" h="817">
                  <a:moveTo>
                    <a:pt x="51" y="24"/>
                  </a:moveTo>
                  <a:lnTo>
                    <a:pt x="51" y="24"/>
                  </a:lnTo>
                  <a:cubicBezTo>
                    <a:pt x="3" y="120"/>
                    <a:pt x="0" y="259"/>
                    <a:pt x="16" y="304"/>
                  </a:cubicBezTo>
                  <a:lnTo>
                    <a:pt x="16" y="304"/>
                  </a:lnTo>
                  <a:cubicBezTo>
                    <a:pt x="32" y="349"/>
                    <a:pt x="64" y="374"/>
                    <a:pt x="51" y="428"/>
                  </a:cubicBezTo>
                  <a:lnTo>
                    <a:pt x="51" y="428"/>
                  </a:lnTo>
                  <a:cubicBezTo>
                    <a:pt x="39" y="482"/>
                    <a:pt x="99" y="612"/>
                    <a:pt x="197" y="714"/>
                  </a:cubicBezTo>
                  <a:lnTo>
                    <a:pt x="197" y="714"/>
                  </a:lnTo>
                  <a:cubicBezTo>
                    <a:pt x="296" y="816"/>
                    <a:pt x="296" y="813"/>
                    <a:pt x="392" y="762"/>
                  </a:cubicBezTo>
                  <a:lnTo>
                    <a:pt x="392" y="762"/>
                  </a:lnTo>
                  <a:cubicBezTo>
                    <a:pt x="487" y="711"/>
                    <a:pt x="666" y="609"/>
                    <a:pt x="647" y="495"/>
                  </a:cubicBezTo>
                  <a:lnTo>
                    <a:pt x="647" y="495"/>
                  </a:lnTo>
                  <a:cubicBezTo>
                    <a:pt x="647" y="495"/>
                    <a:pt x="754" y="463"/>
                    <a:pt x="760" y="342"/>
                  </a:cubicBezTo>
                  <a:lnTo>
                    <a:pt x="760" y="342"/>
                  </a:lnTo>
                  <a:cubicBezTo>
                    <a:pt x="766" y="221"/>
                    <a:pt x="630" y="259"/>
                    <a:pt x="617" y="380"/>
                  </a:cubicBezTo>
                  <a:lnTo>
                    <a:pt x="617" y="441"/>
                  </a:lnTo>
                  <a:lnTo>
                    <a:pt x="617" y="441"/>
                  </a:lnTo>
                  <a:cubicBezTo>
                    <a:pt x="617" y="441"/>
                    <a:pt x="579" y="390"/>
                    <a:pt x="554" y="304"/>
                  </a:cubicBezTo>
                  <a:lnTo>
                    <a:pt x="554" y="304"/>
                  </a:lnTo>
                  <a:cubicBezTo>
                    <a:pt x="528" y="218"/>
                    <a:pt x="525" y="58"/>
                    <a:pt x="402" y="74"/>
                  </a:cubicBezTo>
                  <a:lnTo>
                    <a:pt x="402" y="74"/>
                  </a:lnTo>
                  <a:cubicBezTo>
                    <a:pt x="279" y="90"/>
                    <a:pt x="242" y="107"/>
                    <a:pt x="141" y="80"/>
                  </a:cubicBezTo>
                  <a:lnTo>
                    <a:pt x="141" y="80"/>
                  </a:lnTo>
                  <a:cubicBezTo>
                    <a:pt x="60" y="58"/>
                    <a:pt x="69" y="0"/>
                    <a:pt x="51" y="24"/>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93" name="Freeform 105">
              <a:extLst>
                <a:ext uri="{FF2B5EF4-FFF2-40B4-BE49-F238E27FC236}">
                  <a16:creationId xmlns:a16="http://schemas.microsoft.com/office/drawing/2014/main" id="{F21D819A-93D5-E149-B10F-AA8DABAA682E}"/>
                </a:ext>
              </a:extLst>
            </p:cNvPr>
            <p:cNvSpPr>
              <a:spLocks noChangeArrowheads="1"/>
            </p:cNvSpPr>
            <p:nvPr/>
          </p:nvSpPr>
          <p:spPr bwMode="auto">
            <a:xfrm>
              <a:off x="16486238" y="6860881"/>
              <a:ext cx="23042" cy="25924"/>
            </a:xfrm>
            <a:custGeom>
              <a:avLst/>
              <a:gdLst>
                <a:gd name="T0" fmla="*/ 0 w 37"/>
                <a:gd name="T1" fmla="*/ 40 h 41"/>
                <a:gd name="T2" fmla="*/ 0 w 37"/>
                <a:gd name="T3" fmla="*/ 40 h 41"/>
                <a:gd name="T4" fmla="*/ 36 w 37"/>
                <a:gd name="T5" fmla="*/ 0 h 41"/>
                <a:gd name="T6" fmla="*/ 0 w 37"/>
                <a:gd name="T7" fmla="*/ 40 h 41"/>
              </a:gdLst>
              <a:ahLst/>
              <a:cxnLst>
                <a:cxn ang="0">
                  <a:pos x="T0" y="T1"/>
                </a:cxn>
                <a:cxn ang="0">
                  <a:pos x="T2" y="T3"/>
                </a:cxn>
                <a:cxn ang="0">
                  <a:pos x="T4" y="T5"/>
                </a:cxn>
                <a:cxn ang="0">
                  <a:pos x="T6" y="T7"/>
                </a:cxn>
              </a:cxnLst>
              <a:rect l="0" t="0" r="r" b="b"/>
              <a:pathLst>
                <a:path w="37" h="41">
                  <a:moveTo>
                    <a:pt x="0" y="40"/>
                  </a:moveTo>
                  <a:lnTo>
                    <a:pt x="0" y="40"/>
                  </a:lnTo>
                  <a:lnTo>
                    <a:pt x="36" y="0"/>
                  </a:lnTo>
                  <a:lnTo>
                    <a:pt x="0" y="40"/>
                  </a:lnTo>
                </a:path>
              </a:pathLst>
            </a:custGeom>
            <a:solidFill>
              <a:srgbClr val="A8AEB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4" name="Freeform 106">
              <a:extLst>
                <a:ext uri="{FF2B5EF4-FFF2-40B4-BE49-F238E27FC236}">
                  <a16:creationId xmlns:a16="http://schemas.microsoft.com/office/drawing/2014/main" id="{24AD3A61-A7D0-C54E-A4B5-1AC0A88C052B}"/>
                </a:ext>
              </a:extLst>
            </p:cNvPr>
            <p:cNvSpPr>
              <a:spLocks noChangeArrowheads="1"/>
            </p:cNvSpPr>
            <p:nvPr/>
          </p:nvSpPr>
          <p:spPr bwMode="auto">
            <a:xfrm>
              <a:off x="8225532" y="1664817"/>
              <a:ext cx="2744927" cy="7520470"/>
            </a:xfrm>
            <a:custGeom>
              <a:avLst/>
              <a:gdLst>
                <a:gd name="T0" fmla="*/ 3934 w 4203"/>
                <a:gd name="T1" fmla="*/ 56 h 11515"/>
                <a:gd name="T2" fmla="*/ 3934 w 4203"/>
                <a:gd name="T3" fmla="*/ 56 h 11515"/>
                <a:gd name="T4" fmla="*/ 3549 w 4203"/>
                <a:gd name="T5" fmla="*/ 94 h 11515"/>
                <a:gd name="T6" fmla="*/ 540 w 4203"/>
                <a:gd name="T7" fmla="*/ 1832 h 11515"/>
                <a:gd name="T8" fmla="*/ 540 w 4203"/>
                <a:gd name="T9" fmla="*/ 1832 h 11515"/>
                <a:gd name="T10" fmla="*/ 0 w 4203"/>
                <a:gd name="T11" fmla="*/ 2766 h 11515"/>
                <a:gd name="T12" fmla="*/ 24 w 4203"/>
                <a:gd name="T13" fmla="*/ 11012 h 11515"/>
                <a:gd name="T14" fmla="*/ 24 w 4203"/>
                <a:gd name="T15" fmla="*/ 11012 h 11515"/>
                <a:gd name="T16" fmla="*/ 182 w 4203"/>
                <a:gd name="T17" fmla="*/ 11359 h 11515"/>
                <a:gd name="T18" fmla="*/ 449 w 4203"/>
                <a:gd name="T19" fmla="*/ 11514 h 11515"/>
                <a:gd name="T20" fmla="*/ 449 w 4203"/>
                <a:gd name="T21" fmla="*/ 11514 h 11515"/>
                <a:gd name="T22" fmla="*/ 291 w 4203"/>
                <a:gd name="T23" fmla="*/ 11167 h 11515"/>
                <a:gd name="T24" fmla="*/ 267 w 4203"/>
                <a:gd name="T25" fmla="*/ 2921 h 11515"/>
                <a:gd name="T26" fmla="*/ 267 w 4203"/>
                <a:gd name="T27" fmla="*/ 2921 h 11515"/>
                <a:gd name="T28" fmla="*/ 807 w 4203"/>
                <a:gd name="T29" fmla="*/ 1988 h 11515"/>
                <a:gd name="T30" fmla="*/ 3817 w 4203"/>
                <a:gd name="T31" fmla="*/ 250 h 11515"/>
                <a:gd name="T32" fmla="*/ 3817 w 4203"/>
                <a:gd name="T33" fmla="*/ 250 h 11515"/>
                <a:gd name="T34" fmla="*/ 4202 w 4203"/>
                <a:gd name="T35" fmla="*/ 212 h 11515"/>
                <a:gd name="T36" fmla="*/ 3934 w 4203"/>
                <a:gd name="T37" fmla="*/ 56 h 11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03" h="11515">
                  <a:moveTo>
                    <a:pt x="3934" y="56"/>
                  </a:moveTo>
                  <a:lnTo>
                    <a:pt x="3934" y="56"/>
                  </a:lnTo>
                  <a:cubicBezTo>
                    <a:pt x="3836" y="0"/>
                    <a:pt x="3700" y="7"/>
                    <a:pt x="3549" y="94"/>
                  </a:cubicBezTo>
                  <a:lnTo>
                    <a:pt x="540" y="1832"/>
                  </a:lnTo>
                  <a:lnTo>
                    <a:pt x="540" y="1832"/>
                  </a:lnTo>
                  <a:cubicBezTo>
                    <a:pt x="241" y="2005"/>
                    <a:pt x="0" y="2423"/>
                    <a:pt x="0" y="2766"/>
                  </a:cubicBezTo>
                  <a:lnTo>
                    <a:pt x="24" y="11012"/>
                  </a:lnTo>
                  <a:lnTo>
                    <a:pt x="24" y="11012"/>
                  </a:lnTo>
                  <a:cubicBezTo>
                    <a:pt x="24" y="11183"/>
                    <a:pt x="84" y="11302"/>
                    <a:pt x="182" y="11359"/>
                  </a:cubicBezTo>
                  <a:lnTo>
                    <a:pt x="449" y="11514"/>
                  </a:lnTo>
                  <a:lnTo>
                    <a:pt x="449" y="11514"/>
                  </a:lnTo>
                  <a:cubicBezTo>
                    <a:pt x="352" y="11458"/>
                    <a:pt x="291" y="11337"/>
                    <a:pt x="291" y="11167"/>
                  </a:cubicBezTo>
                  <a:lnTo>
                    <a:pt x="267" y="2921"/>
                  </a:lnTo>
                  <a:lnTo>
                    <a:pt x="267" y="2921"/>
                  </a:lnTo>
                  <a:cubicBezTo>
                    <a:pt x="267" y="2578"/>
                    <a:pt x="508" y="2160"/>
                    <a:pt x="807" y="1988"/>
                  </a:cubicBezTo>
                  <a:lnTo>
                    <a:pt x="3817" y="250"/>
                  </a:lnTo>
                  <a:lnTo>
                    <a:pt x="3817" y="250"/>
                  </a:lnTo>
                  <a:cubicBezTo>
                    <a:pt x="3968" y="163"/>
                    <a:pt x="4104" y="155"/>
                    <a:pt x="4202" y="212"/>
                  </a:cubicBezTo>
                  <a:lnTo>
                    <a:pt x="3934" y="56"/>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95" name="Freeform 107">
              <a:extLst>
                <a:ext uri="{FF2B5EF4-FFF2-40B4-BE49-F238E27FC236}">
                  <a16:creationId xmlns:a16="http://schemas.microsoft.com/office/drawing/2014/main" id="{736FC54D-24A6-EC41-9DFE-F9CC5FC8D301}"/>
                </a:ext>
              </a:extLst>
            </p:cNvPr>
            <p:cNvSpPr>
              <a:spLocks noChangeArrowheads="1"/>
            </p:cNvSpPr>
            <p:nvPr/>
          </p:nvSpPr>
          <p:spPr bwMode="auto">
            <a:xfrm>
              <a:off x="8493398" y="1880839"/>
              <a:ext cx="2488581" cy="7235320"/>
            </a:xfrm>
            <a:custGeom>
              <a:avLst/>
              <a:gdLst>
                <a:gd name="T0" fmla="*/ 3353 w 3811"/>
                <a:gd name="T1" fmla="*/ 111 h 11078"/>
                <a:gd name="T2" fmla="*/ 3353 w 3811"/>
                <a:gd name="T3" fmla="*/ 111 h 11078"/>
                <a:gd name="T4" fmla="*/ 3810 w 3811"/>
                <a:gd name="T5" fmla="*/ 310 h 11078"/>
                <a:gd name="T6" fmla="*/ 3802 w 3811"/>
                <a:gd name="T7" fmla="*/ 8561 h 11078"/>
                <a:gd name="T8" fmla="*/ 3802 w 3811"/>
                <a:gd name="T9" fmla="*/ 8561 h 11078"/>
                <a:gd name="T10" fmla="*/ 3448 w 3811"/>
                <a:gd name="T11" fmla="*/ 9214 h 11078"/>
                <a:gd name="T12" fmla="*/ 393 w 3811"/>
                <a:gd name="T13" fmla="*/ 10965 h 11078"/>
                <a:gd name="T14" fmla="*/ 393 w 3811"/>
                <a:gd name="T15" fmla="*/ 10965 h 11078"/>
                <a:gd name="T16" fmla="*/ 43 w 3811"/>
                <a:gd name="T17" fmla="*/ 10766 h 11078"/>
                <a:gd name="T18" fmla="*/ 1 w 3811"/>
                <a:gd name="T19" fmla="*/ 2451 h 11078"/>
                <a:gd name="T20" fmla="*/ 1 w 3811"/>
                <a:gd name="T21" fmla="*/ 2451 h 11078"/>
                <a:gd name="T22" fmla="*/ 349 w 3811"/>
                <a:gd name="T23" fmla="*/ 1848 h 11078"/>
                <a:gd name="T24" fmla="*/ 859 w 3811"/>
                <a:gd name="T25" fmla="*/ 1566 h 11078"/>
                <a:gd name="T26" fmla="*/ 859 w 3811"/>
                <a:gd name="T27" fmla="*/ 1566 h 11078"/>
                <a:gd name="T28" fmla="*/ 914 w 3811"/>
                <a:gd name="T29" fmla="*/ 1597 h 11078"/>
                <a:gd name="T30" fmla="*/ 914 w 3811"/>
                <a:gd name="T31" fmla="*/ 1597 h 11078"/>
                <a:gd name="T32" fmla="*/ 1141 w 3811"/>
                <a:gd name="T33" fmla="*/ 1727 h 11078"/>
                <a:gd name="T34" fmla="*/ 2659 w 3811"/>
                <a:gd name="T35" fmla="*/ 835 h 11078"/>
                <a:gd name="T36" fmla="*/ 2659 w 3811"/>
                <a:gd name="T37" fmla="*/ 835 h 11078"/>
                <a:gd name="T38" fmla="*/ 2884 w 3811"/>
                <a:gd name="T39" fmla="*/ 443 h 11078"/>
                <a:gd name="T40" fmla="*/ 2884 w 3811"/>
                <a:gd name="T41" fmla="*/ 443 h 11078"/>
                <a:gd name="T42" fmla="*/ 2938 w 3811"/>
                <a:gd name="T43" fmla="*/ 350 h 11078"/>
                <a:gd name="T44" fmla="*/ 3353 w 3811"/>
                <a:gd name="T45" fmla="*/ 111 h 1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11" h="11078">
                  <a:moveTo>
                    <a:pt x="3353" y="111"/>
                  </a:moveTo>
                  <a:lnTo>
                    <a:pt x="3353" y="111"/>
                  </a:lnTo>
                  <a:cubicBezTo>
                    <a:pt x="3546" y="0"/>
                    <a:pt x="3810" y="89"/>
                    <a:pt x="3810" y="310"/>
                  </a:cubicBezTo>
                  <a:lnTo>
                    <a:pt x="3802" y="8561"/>
                  </a:lnTo>
                  <a:lnTo>
                    <a:pt x="3802" y="8561"/>
                  </a:lnTo>
                  <a:cubicBezTo>
                    <a:pt x="3802" y="8783"/>
                    <a:pt x="3641" y="9103"/>
                    <a:pt x="3448" y="9214"/>
                  </a:cubicBezTo>
                  <a:lnTo>
                    <a:pt x="393" y="10965"/>
                  </a:lnTo>
                  <a:lnTo>
                    <a:pt x="393" y="10965"/>
                  </a:lnTo>
                  <a:cubicBezTo>
                    <a:pt x="200" y="11077"/>
                    <a:pt x="44" y="10988"/>
                    <a:pt x="43" y="10766"/>
                  </a:cubicBezTo>
                  <a:lnTo>
                    <a:pt x="1" y="2451"/>
                  </a:lnTo>
                  <a:lnTo>
                    <a:pt x="1" y="2451"/>
                  </a:lnTo>
                  <a:cubicBezTo>
                    <a:pt x="0" y="2230"/>
                    <a:pt x="156" y="1959"/>
                    <a:pt x="349" y="1848"/>
                  </a:cubicBezTo>
                  <a:lnTo>
                    <a:pt x="859" y="1566"/>
                  </a:lnTo>
                  <a:lnTo>
                    <a:pt x="859" y="1566"/>
                  </a:lnTo>
                  <a:cubicBezTo>
                    <a:pt x="889" y="1549"/>
                    <a:pt x="914" y="1563"/>
                    <a:pt x="914" y="1597"/>
                  </a:cubicBezTo>
                  <a:lnTo>
                    <a:pt x="914" y="1597"/>
                  </a:lnTo>
                  <a:cubicBezTo>
                    <a:pt x="914" y="1741"/>
                    <a:pt x="1016" y="1799"/>
                    <a:pt x="1141" y="1727"/>
                  </a:cubicBezTo>
                  <a:lnTo>
                    <a:pt x="2659" y="835"/>
                  </a:lnTo>
                  <a:lnTo>
                    <a:pt x="2659" y="835"/>
                  </a:lnTo>
                  <a:cubicBezTo>
                    <a:pt x="2783" y="763"/>
                    <a:pt x="2884" y="588"/>
                    <a:pt x="2884" y="443"/>
                  </a:cubicBezTo>
                  <a:lnTo>
                    <a:pt x="2884" y="443"/>
                  </a:lnTo>
                  <a:cubicBezTo>
                    <a:pt x="2884" y="409"/>
                    <a:pt x="2908" y="367"/>
                    <a:pt x="2938" y="350"/>
                  </a:cubicBezTo>
                  <a:lnTo>
                    <a:pt x="3353" y="111"/>
                  </a:lnTo>
                </a:path>
              </a:pathLst>
            </a:custGeom>
            <a:solidFill>
              <a:schemeClr val="accent2">
                <a:lumMod val="40000"/>
                <a:lumOff val="60000"/>
              </a:schemeClr>
            </a:solidFill>
            <a:ln>
              <a:noFill/>
            </a:ln>
            <a:effectLst/>
          </p:spPr>
          <p:txBody>
            <a:bodyPr wrap="none" anchor="ctr"/>
            <a:lstStyle/>
            <a:p>
              <a:endParaRPr lang="en-US" sz="6532" dirty="0">
                <a:latin typeface="Lato Light" panose="020F0502020204030203" pitchFamily="34" charset="0"/>
              </a:endParaRPr>
            </a:p>
          </p:txBody>
        </p:sp>
        <p:sp>
          <p:nvSpPr>
            <p:cNvPr id="96" name="Freeform 108">
              <a:extLst>
                <a:ext uri="{FF2B5EF4-FFF2-40B4-BE49-F238E27FC236}">
                  <a16:creationId xmlns:a16="http://schemas.microsoft.com/office/drawing/2014/main" id="{CA6B71B1-0852-B148-AA66-7E46F3DA80F7}"/>
                </a:ext>
              </a:extLst>
            </p:cNvPr>
            <p:cNvSpPr>
              <a:spLocks noChangeArrowheads="1"/>
            </p:cNvSpPr>
            <p:nvPr/>
          </p:nvSpPr>
          <p:spPr bwMode="auto">
            <a:xfrm>
              <a:off x="8398350" y="1713782"/>
              <a:ext cx="2690202" cy="7557913"/>
            </a:xfrm>
            <a:custGeom>
              <a:avLst/>
              <a:gdLst>
                <a:gd name="T0" fmla="*/ 3924 w 4118"/>
                <a:gd name="T1" fmla="*/ 8838 h 11573"/>
                <a:gd name="T2" fmla="*/ 3901 w 4118"/>
                <a:gd name="T3" fmla="*/ 593 h 11573"/>
                <a:gd name="T4" fmla="*/ 3901 w 4118"/>
                <a:gd name="T5" fmla="*/ 593 h 11573"/>
                <a:gd name="T6" fmla="*/ 3551 w 4118"/>
                <a:gd name="T7" fmla="*/ 393 h 11573"/>
                <a:gd name="T8" fmla="*/ 3136 w 4118"/>
                <a:gd name="T9" fmla="*/ 633 h 11573"/>
                <a:gd name="T10" fmla="*/ 3136 w 4118"/>
                <a:gd name="T11" fmla="*/ 633 h 11573"/>
                <a:gd name="T12" fmla="*/ 3081 w 4118"/>
                <a:gd name="T13" fmla="*/ 726 h 11573"/>
                <a:gd name="T14" fmla="*/ 3081 w 4118"/>
                <a:gd name="T15" fmla="*/ 726 h 11573"/>
                <a:gd name="T16" fmla="*/ 2856 w 4118"/>
                <a:gd name="T17" fmla="*/ 1118 h 11573"/>
                <a:gd name="T18" fmla="*/ 1237 w 4118"/>
                <a:gd name="T19" fmla="*/ 2052 h 11573"/>
                <a:gd name="T20" fmla="*/ 1237 w 4118"/>
                <a:gd name="T21" fmla="*/ 2052 h 11573"/>
                <a:gd name="T22" fmla="*/ 1010 w 4118"/>
                <a:gd name="T23" fmla="*/ 1922 h 11573"/>
                <a:gd name="T24" fmla="*/ 1010 w 4118"/>
                <a:gd name="T25" fmla="*/ 1922 h 11573"/>
                <a:gd name="T26" fmla="*/ 955 w 4118"/>
                <a:gd name="T27" fmla="*/ 1892 h 11573"/>
                <a:gd name="T28" fmla="*/ 541 w 4118"/>
                <a:gd name="T29" fmla="*/ 2131 h 11573"/>
                <a:gd name="T30" fmla="*/ 541 w 4118"/>
                <a:gd name="T31" fmla="*/ 2131 h 11573"/>
                <a:gd name="T32" fmla="*/ 193 w 4118"/>
                <a:gd name="T33" fmla="*/ 2733 h 11573"/>
                <a:gd name="T34" fmla="*/ 216 w 4118"/>
                <a:gd name="T35" fmla="*/ 10979 h 11573"/>
                <a:gd name="T36" fmla="*/ 216 w 4118"/>
                <a:gd name="T37" fmla="*/ 10979 h 11573"/>
                <a:gd name="T38" fmla="*/ 567 w 4118"/>
                <a:gd name="T39" fmla="*/ 11178 h 11573"/>
                <a:gd name="T40" fmla="*/ 3576 w 4118"/>
                <a:gd name="T41" fmla="*/ 9441 h 11573"/>
                <a:gd name="T42" fmla="*/ 3576 w 4118"/>
                <a:gd name="T43" fmla="*/ 9441 h 11573"/>
                <a:gd name="T44" fmla="*/ 3924 w 4118"/>
                <a:gd name="T45" fmla="*/ 8838 h 11573"/>
                <a:gd name="T46" fmla="*/ 1480 w 4118"/>
                <a:gd name="T47" fmla="*/ 1677 h 11573"/>
                <a:gd name="T48" fmla="*/ 1480 w 4118"/>
                <a:gd name="T49" fmla="*/ 1677 h 11573"/>
                <a:gd name="T50" fmla="*/ 1509 w 4118"/>
                <a:gd name="T51" fmla="*/ 1693 h 11573"/>
                <a:gd name="T52" fmla="*/ 2583 w 4118"/>
                <a:gd name="T53" fmla="*/ 1073 h 11573"/>
                <a:gd name="T54" fmla="*/ 2583 w 4118"/>
                <a:gd name="T55" fmla="*/ 1073 h 11573"/>
                <a:gd name="T56" fmla="*/ 2611 w 4118"/>
                <a:gd name="T57" fmla="*/ 1024 h 11573"/>
                <a:gd name="T58" fmla="*/ 2611 w 4118"/>
                <a:gd name="T59" fmla="*/ 1024 h 11573"/>
                <a:gd name="T60" fmla="*/ 2583 w 4118"/>
                <a:gd name="T61" fmla="*/ 1008 h 11573"/>
                <a:gd name="T62" fmla="*/ 1509 w 4118"/>
                <a:gd name="T63" fmla="*/ 1628 h 11573"/>
                <a:gd name="T64" fmla="*/ 1509 w 4118"/>
                <a:gd name="T65" fmla="*/ 1628 h 11573"/>
                <a:gd name="T66" fmla="*/ 1480 w 4118"/>
                <a:gd name="T67" fmla="*/ 1677 h 11573"/>
                <a:gd name="T68" fmla="*/ 2689 w 4118"/>
                <a:gd name="T69" fmla="*/ 979 h 11573"/>
                <a:gd name="T70" fmla="*/ 2689 w 4118"/>
                <a:gd name="T71" fmla="*/ 979 h 11573"/>
                <a:gd name="T72" fmla="*/ 2747 w 4118"/>
                <a:gd name="T73" fmla="*/ 1012 h 11573"/>
                <a:gd name="T74" fmla="*/ 2747 w 4118"/>
                <a:gd name="T75" fmla="*/ 1012 h 11573"/>
                <a:gd name="T76" fmla="*/ 2805 w 4118"/>
                <a:gd name="T77" fmla="*/ 912 h 11573"/>
                <a:gd name="T78" fmla="*/ 2805 w 4118"/>
                <a:gd name="T79" fmla="*/ 912 h 11573"/>
                <a:gd name="T80" fmla="*/ 2747 w 4118"/>
                <a:gd name="T81" fmla="*/ 879 h 11573"/>
                <a:gd name="T82" fmla="*/ 2747 w 4118"/>
                <a:gd name="T83" fmla="*/ 879 h 11573"/>
                <a:gd name="T84" fmla="*/ 2689 w 4118"/>
                <a:gd name="T85" fmla="*/ 979 h 11573"/>
                <a:gd name="T86" fmla="*/ 1480 w 4118"/>
                <a:gd name="T87" fmla="*/ 1677 h 11573"/>
                <a:gd name="T88" fmla="*/ 4116 w 4118"/>
                <a:gd name="T89" fmla="*/ 8727 h 11573"/>
                <a:gd name="T90" fmla="*/ 4116 w 4118"/>
                <a:gd name="T91" fmla="*/ 8727 h 11573"/>
                <a:gd name="T92" fmla="*/ 3576 w 4118"/>
                <a:gd name="T93" fmla="*/ 9662 h 11573"/>
                <a:gd name="T94" fmla="*/ 567 w 4118"/>
                <a:gd name="T95" fmla="*/ 11400 h 11573"/>
                <a:gd name="T96" fmla="*/ 567 w 4118"/>
                <a:gd name="T97" fmla="*/ 11400 h 11573"/>
                <a:gd name="T98" fmla="*/ 24 w 4118"/>
                <a:gd name="T99" fmla="*/ 11090 h 11573"/>
                <a:gd name="T100" fmla="*/ 0 w 4118"/>
                <a:gd name="T101" fmla="*/ 2844 h 11573"/>
                <a:gd name="T102" fmla="*/ 0 w 4118"/>
                <a:gd name="T103" fmla="*/ 2844 h 11573"/>
                <a:gd name="T104" fmla="*/ 540 w 4118"/>
                <a:gd name="T105" fmla="*/ 1911 h 11573"/>
                <a:gd name="T106" fmla="*/ 3550 w 4118"/>
                <a:gd name="T107" fmla="*/ 173 h 11573"/>
                <a:gd name="T108" fmla="*/ 3550 w 4118"/>
                <a:gd name="T109" fmla="*/ 173 h 11573"/>
                <a:gd name="T110" fmla="*/ 4093 w 4118"/>
                <a:gd name="T111" fmla="*/ 482 h 11573"/>
                <a:gd name="T112" fmla="*/ 4116 w 4118"/>
                <a:gd name="T113" fmla="*/ 8727 h 1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18" h="11573">
                  <a:moveTo>
                    <a:pt x="3924" y="8838"/>
                  </a:moveTo>
                  <a:lnTo>
                    <a:pt x="3901" y="593"/>
                  </a:lnTo>
                  <a:lnTo>
                    <a:pt x="3901" y="593"/>
                  </a:lnTo>
                  <a:cubicBezTo>
                    <a:pt x="3900" y="371"/>
                    <a:pt x="3743" y="282"/>
                    <a:pt x="3551" y="393"/>
                  </a:cubicBezTo>
                  <a:lnTo>
                    <a:pt x="3136" y="633"/>
                  </a:lnTo>
                  <a:lnTo>
                    <a:pt x="3136" y="633"/>
                  </a:lnTo>
                  <a:cubicBezTo>
                    <a:pt x="3106" y="650"/>
                    <a:pt x="3081" y="692"/>
                    <a:pt x="3081" y="726"/>
                  </a:cubicBezTo>
                  <a:lnTo>
                    <a:pt x="3081" y="726"/>
                  </a:lnTo>
                  <a:cubicBezTo>
                    <a:pt x="3082" y="870"/>
                    <a:pt x="2981" y="1046"/>
                    <a:pt x="2856" y="1118"/>
                  </a:cubicBezTo>
                  <a:lnTo>
                    <a:pt x="1237" y="2052"/>
                  </a:lnTo>
                  <a:lnTo>
                    <a:pt x="1237" y="2052"/>
                  </a:lnTo>
                  <a:cubicBezTo>
                    <a:pt x="1112" y="2124"/>
                    <a:pt x="1010" y="2066"/>
                    <a:pt x="1010" y="1922"/>
                  </a:cubicBezTo>
                  <a:lnTo>
                    <a:pt x="1010" y="1922"/>
                  </a:lnTo>
                  <a:cubicBezTo>
                    <a:pt x="1010" y="1888"/>
                    <a:pt x="985" y="1874"/>
                    <a:pt x="955" y="1892"/>
                  </a:cubicBezTo>
                  <a:lnTo>
                    <a:pt x="541" y="2131"/>
                  </a:lnTo>
                  <a:lnTo>
                    <a:pt x="541" y="2131"/>
                  </a:lnTo>
                  <a:cubicBezTo>
                    <a:pt x="348" y="2243"/>
                    <a:pt x="192" y="2512"/>
                    <a:pt x="193" y="2733"/>
                  </a:cubicBezTo>
                  <a:lnTo>
                    <a:pt x="216" y="10979"/>
                  </a:lnTo>
                  <a:lnTo>
                    <a:pt x="216" y="10979"/>
                  </a:lnTo>
                  <a:cubicBezTo>
                    <a:pt x="217" y="11201"/>
                    <a:pt x="373" y="11290"/>
                    <a:pt x="567" y="11178"/>
                  </a:cubicBezTo>
                  <a:lnTo>
                    <a:pt x="3576" y="9441"/>
                  </a:lnTo>
                  <a:lnTo>
                    <a:pt x="3576" y="9441"/>
                  </a:lnTo>
                  <a:cubicBezTo>
                    <a:pt x="3768" y="9329"/>
                    <a:pt x="3925" y="9060"/>
                    <a:pt x="3924" y="8838"/>
                  </a:cubicBezTo>
                  <a:close/>
                  <a:moveTo>
                    <a:pt x="1480" y="1677"/>
                  </a:moveTo>
                  <a:lnTo>
                    <a:pt x="1480" y="1677"/>
                  </a:lnTo>
                  <a:cubicBezTo>
                    <a:pt x="1480" y="1695"/>
                    <a:pt x="1493" y="1702"/>
                    <a:pt x="1509" y="1693"/>
                  </a:cubicBezTo>
                  <a:lnTo>
                    <a:pt x="2583" y="1073"/>
                  </a:lnTo>
                  <a:lnTo>
                    <a:pt x="2583" y="1073"/>
                  </a:lnTo>
                  <a:cubicBezTo>
                    <a:pt x="2599" y="1064"/>
                    <a:pt x="2611" y="1042"/>
                    <a:pt x="2611" y="1024"/>
                  </a:cubicBezTo>
                  <a:lnTo>
                    <a:pt x="2611" y="1024"/>
                  </a:lnTo>
                  <a:cubicBezTo>
                    <a:pt x="2611" y="1006"/>
                    <a:pt x="2598" y="999"/>
                    <a:pt x="2583" y="1008"/>
                  </a:cubicBezTo>
                  <a:lnTo>
                    <a:pt x="1509" y="1628"/>
                  </a:lnTo>
                  <a:lnTo>
                    <a:pt x="1509" y="1628"/>
                  </a:lnTo>
                  <a:cubicBezTo>
                    <a:pt x="1493" y="1637"/>
                    <a:pt x="1480" y="1659"/>
                    <a:pt x="1480" y="1677"/>
                  </a:cubicBezTo>
                  <a:lnTo>
                    <a:pt x="2689" y="979"/>
                  </a:lnTo>
                  <a:lnTo>
                    <a:pt x="2689" y="979"/>
                  </a:lnTo>
                  <a:cubicBezTo>
                    <a:pt x="2689" y="1016"/>
                    <a:pt x="2715" y="1031"/>
                    <a:pt x="2747" y="1012"/>
                  </a:cubicBezTo>
                  <a:lnTo>
                    <a:pt x="2747" y="1012"/>
                  </a:lnTo>
                  <a:cubicBezTo>
                    <a:pt x="2780" y="994"/>
                    <a:pt x="2805" y="949"/>
                    <a:pt x="2805" y="912"/>
                  </a:cubicBezTo>
                  <a:lnTo>
                    <a:pt x="2805" y="912"/>
                  </a:lnTo>
                  <a:cubicBezTo>
                    <a:pt x="2805" y="875"/>
                    <a:pt x="2779" y="860"/>
                    <a:pt x="2747" y="879"/>
                  </a:cubicBezTo>
                  <a:lnTo>
                    <a:pt x="2747" y="879"/>
                  </a:lnTo>
                  <a:cubicBezTo>
                    <a:pt x="2715" y="897"/>
                    <a:pt x="2689" y="942"/>
                    <a:pt x="2689" y="979"/>
                  </a:cubicBezTo>
                  <a:lnTo>
                    <a:pt x="1480" y="1677"/>
                  </a:lnTo>
                  <a:close/>
                  <a:moveTo>
                    <a:pt x="4116" y="8727"/>
                  </a:moveTo>
                  <a:lnTo>
                    <a:pt x="4116" y="8727"/>
                  </a:lnTo>
                  <a:cubicBezTo>
                    <a:pt x="4117" y="9071"/>
                    <a:pt x="3876" y="9489"/>
                    <a:pt x="3576" y="9662"/>
                  </a:cubicBezTo>
                  <a:lnTo>
                    <a:pt x="567" y="11400"/>
                  </a:lnTo>
                  <a:lnTo>
                    <a:pt x="567" y="11400"/>
                  </a:lnTo>
                  <a:cubicBezTo>
                    <a:pt x="268" y="11572"/>
                    <a:pt x="25" y="11433"/>
                    <a:pt x="24" y="11090"/>
                  </a:cubicBezTo>
                  <a:lnTo>
                    <a:pt x="0" y="2844"/>
                  </a:lnTo>
                  <a:lnTo>
                    <a:pt x="0" y="2844"/>
                  </a:lnTo>
                  <a:cubicBezTo>
                    <a:pt x="0" y="2501"/>
                    <a:pt x="241" y="2083"/>
                    <a:pt x="540" y="1911"/>
                  </a:cubicBezTo>
                  <a:lnTo>
                    <a:pt x="3550" y="173"/>
                  </a:lnTo>
                  <a:lnTo>
                    <a:pt x="3550" y="173"/>
                  </a:lnTo>
                  <a:cubicBezTo>
                    <a:pt x="3848" y="0"/>
                    <a:pt x="4092" y="139"/>
                    <a:pt x="4093" y="482"/>
                  </a:cubicBezTo>
                  <a:lnTo>
                    <a:pt x="4116" y="8727"/>
                  </a:lnTo>
                  <a:close/>
                </a:path>
              </a:pathLst>
            </a:custGeom>
            <a:solidFill>
              <a:schemeClr val="tx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97" name="Freeform 109">
              <a:extLst>
                <a:ext uri="{FF2B5EF4-FFF2-40B4-BE49-F238E27FC236}">
                  <a16:creationId xmlns:a16="http://schemas.microsoft.com/office/drawing/2014/main" id="{410152CE-7F63-2947-9A81-9B5F108A458F}"/>
                </a:ext>
              </a:extLst>
            </p:cNvPr>
            <p:cNvSpPr>
              <a:spLocks noChangeArrowheads="1"/>
            </p:cNvSpPr>
            <p:nvPr/>
          </p:nvSpPr>
          <p:spPr bwMode="auto">
            <a:xfrm>
              <a:off x="8781429" y="2554830"/>
              <a:ext cx="2013332" cy="3280664"/>
            </a:xfrm>
            <a:custGeom>
              <a:avLst/>
              <a:gdLst>
                <a:gd name="T0" fmla="*/ 3080 w 3081"/>
                <a:gd name="T1" fmla="*/ 3247 h 5021"/>
                <a:gd name="T2" fmla="*/ 8 w 3081"/>
                <a:gd name="T3" fmla="*/ 5020 h 5021"/>
                <a:gd name="T4" fmla="*/ 0 w 3081"/>
                <a:gd name="T5" fmla="*/ 1773 h 5021"/>
                <a:gd name="T6" fmla="*/ 3072 w 3081"/>
                <a:gd name="T7" fmla="*/ 0 h 5021"/>
                <a:gd name="T8" fmla="*/ 3080 w 3081"/>
                <a:gd name="T9" fmla="*/ 3247 h 5021"/>
              </a:gdLst>
              <a:ahLst/>
              <a:cxnLst>
                <a:cxn ang="0">
                  <a:pos x="T0" y="T1"/>
                </a:cxn>
                <a:cxn ang="0">
                  <a:pos x="T2" y="T3"/>
                </a:cxn>
                <a:cxn ang="0">
                  <a:pos x="T4" y="T5"/>
                </a:cxn>
                <a:cxn ang="0">
                  <a:pos x="T6" y="T7"/>
                </a:cxn>
                <a:cxn ang="0">
                  <a:pos x="T8" y="T9"/>
                </a:cxn>
              </a:cxnLst>
              <a:rect l="0" t="0" r="r" b="b"/>
              <a:pathLst>
                <a:path w="3081" h="5021">
                  <a:moveTo>
                    <a:pt x="3080" y="3247"/>
                  </a:moveTo>
                  <a:lnTo>
                    <a:pt x="8" y="5020"/>
                  </a:lnTo>
                  <a:lnTo>
                    <a:pt x="0" y="1773"/>
                  </a:lnTo>
                  <a:lnTo>
                    <a:pt x="3072" y="0"/>
                  </a:lnTo>
                  <a:lnTo>
                    <a:pt x="3080" y="3247"/>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98" name="Freeform 110">
              <a:extLst>
                <a:ext uri="{FF2B5EF4-FFF2-40B4-BE49-F238E27FC236}">
                  <a16:creationId xmlns:a16="http://schemas.microsoft.com/office/drawing/2014/main" id="{C1E8F55E-A628-364D-BFE5-41CB0AFB07CB}"/>
                </a:ext>
              </a:extLst>
            </p:cNvPr>
            <p:cNvSpPr>
              <a:spLocks noChangeArrowheads="1"/>
            </p:cNvSpPr>
            <p:nvPr/>
          </p:nvSpPr>
          <p:spPr bwMode="auto">
            <a:xfrm>
              <a:off x="8781428" y="2554831"/>
              <a:ext cx="2007572" cy="1615849"/>
            </a:xfrm>
            <a:custGeom>
              <a:avLst/>
              <a:gdLst>
                <a:gd name="T0" fmla="*/ 3072 w 3074"/>
                <a:gd name="T1" fmla="*/ 0 h 2475"/>
                <a:gd name="T2" fmla="*/ 0 w 3074"/>
                <a:gd name="T3" fmla="*/ 1773 h 2475"/>
                <a:gd name="T4" fmla="*/ 2 w 3074"/>
                <a:gd name="T5" fmla="*/ 2474 h 2475"/>
                <a:gd name="T6" fmla="*/ 3073 w 3074"/>
                <a:gd name="T7" fmla="*/ 701 h 2475"/>
                <a:gd name="T8" fmla="*/ 3072 w 3074"/>
                <a:gd name="T9" fmla="*/ 0 h 2475"/>
              </a:gdLst>
              <a:ahLst/>
              <a:cxnLst>
                <a:cxn ang="0">
                  <a:pos x="T0" y="T1"/>
                </a:cxn>
                <a:cxn ang="0">
                  <a:pos x="T2" y="T3"/>
                </a:cxn>
                <a:cxn ang="0">
                  <a:pos x="T4" y="T5"/>
                </a:cxn>
                <a:cxn ang="0">
                  <a:pos x="T6" y="T7"/>
                </a:cxn>
                <a:cxn ang="0">
                  <a:pos x="T8" y="T9"/>
                </a:cxn>
              </a:cxnLst>
              <a:rect l="0" t="0" r="r" b="b"/>
              <a:pathLst>
                <a:path w="3074" h="2475">
                  <a:moveTo>
                    <a:pt x="3072" y="0"/>
                  </a:moveTo>
                  <a:lnTo>
                    <a:pt x="0" y="1773"/>
                  </a:lnTo>
                  <a:lnTo>
                    <a:pt x="2" y="2474"/>
                  </a:lnTo>
                  <a:lnTo>
                    <a:pt x="3073" y="701"/>
                  </a:lnTo>
                  <a:lnTo>
                    <a:pt x="3072" y="0"/>
                  </a:lnTo>
                </a:path>
              </a:pathLst>
            </a:custGeom>
            <a:solidFill>
              <a:schemeClr val="tx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99" name="Freeform 98">
              <a:extLst>
                <a:ext uri="{FF2B5EF4-FFF2-40B4-BE49-F238E27FC236}">
                  <a16:creationId xmlns:a16="http://schemas.microsoft.com/office/drawing/2014/main" id="{247CD294-FD0F-7745-8B7B-47E909B03486}"/>
                </a:ext>
              </a:extLst>
            </p:cNvPr>
            <p:cNvSpPr>
              <a:spLocks noChangeArrowheads="1"/>
            </p:cNvSpPr>
            <p:nvPr/>
          </p:nvSpPr>
          <p:spPr bwMode="auto">
            <a:xfrm>
              <a:off x="9029134" y="3902812"/>
              <a:ext cx="771269" cy="1595033"/>
            </a:xfrm>
            <a:custGeom>
              <a:avLst/>
              <a:gdLst>
                <a:gd name="connsiteX0" fmla="*/ 770617 w 771269"/>
                <a:gd name="connsiteY0" fmla="*/ 1082994 h 1595033"/>
                <a:gd name="connsiteX1" fmla="*/ 771269 w 771269"/>
                <a:gd name="connsiteY1" fmla="*/ 1149127 h 1595033"/>
                <a:gd name="connsiteX2" fmla="*/ 652 w 771269"/>
                <a:gd name="connsiteY2" fmla="*/ 1595033 h 1595033"/>
                <a:gd name="connsiteX3" fmla="*/ 0 w 771269"/>
                <a:gd name="connsiteY3" fmla="*/ 1529555 h 1595033"/>
                <a:gd name="connsiteX4" fmla="*/ 770617 w 771269"/>
                <a:gd name="connsiteY4" fmla="*/ 927458 h 1595033"/>
                <a:gd name="connsiteX5" fmla="*/ 771269 w 771269"/>
                <a:gd name="connsiteY5" fmla="*/ 992852 h 1595033"/>
                <a:gd name="connsiteX6" fmla="*/ 652 w 771269"/>
                <a:gd name="connsiteY6" fmla="*/ 1439498 h 1595033"/>
                <a:gd name="connsiteX7" fmla="*/ 0 w 771269"/>
                <a:gd name="connsiteY7" fmla="*/ 1373450 h 1595033"/>
                <a:gd name="connsiteX8" fmla="*/ 770617 w 771269"/>
                <a:gd name="connsiteY8" fmla="*/ 771921 h 1595033"/>
                <a:gd name="connsiteX9" fmla="*/ 771269 w 771269"/>
                <a:gd name="connsiteY9" fmla="*/ 837114 h 1595033"/>
                <a:gd name="connsiteX10" fmla="*/ 652 w 771269"/>
                <a:gd name="connsiteY10" fmla="*/ 1281082 h 1595033"/>
                <a:gd name="connsiteX11" fmla="*/ 0 w 771269"/>
                <a:gd name="connsiteY11" fmla="*/ 1215889 h 1595033"/>
                <a:gd name="connsiteX12" fmla="*/ 770617 w 771269"/>
                <a:gd name="connsiteY12" fmla="*/ 616385 h 1595033"/>
                <a:gd name="connsiteX13" fmla="*/ 771269 w 771269"/>
                <a:gd name="connsiteY13" fmla="*/ 682433 h 1595033"/>
                <a:gd name="connsiteX14" fmla="*/ 652 w 771269"/>
                <a:gd name="connsiteY14" fmla="*/ 1128425 h 1595033"/>
                <a:gd name="connsiteX15" fmla="*/ 0 w 771269"/>
                <a:gd name="connsiteY15" fmla="*/ 1063030 h 1595033"/>
                <a:gd name="connsiteX16" fmla="*/ 770617 w 771269"/>
                <a:gd name="connsiteY16" fmla="*/ 463728 h 1595033"/>
                <a:gd name="connsiteX17" fmla="*/ 771269 w 771269"/>
                <a:gd name="connsiteY17" fmla="*/ 529206 h 1595033"/>
                <a:gd name="connsiteX18" fmla="*/ 652 w 771269"/>
                <a:gd name="connsiteY18" fmla="*/ 975767 h 1595033"/>
                <a:gd name="connsiteX19" fmla="*/ 0 w 771269"/>
                <a:gd name="connsiteY19" fmla="*/ 910289 h 1595033"/>
                <a:gd name="connsiteX20" fmla="*/ 770617 w 771269"/>
                <a:gd name="connsiteY20" fmla="*/ 308192 h 1595033"/>
                <a:gd name="connsiteX21" fmla="*/ 771269 w 771269"/>
                <a:gd name="connsiteY21" fmla="*/ 373670 h 1595033"/>
                <a:gd name="connsiteX22" fmla="*/ 652 w 771269"/>
                <a:gd name="connsiteY22" fmla="*/ 820231 h 1595033"/>
                <a:gd name="connsiteX23" fmla="*/ 0 w 771269"/>
                <a:gd name="connsiteY23" fmla="*/ 754753 h 1595033"/>
                <a:gd name="connsiteX24" fmla="*/ 770617 w 771269"/>
                <a:gd name="connsiteY24" fmla="*/ 152655 h 1595033"/>
                <a:gd name="connsiteX25" fmla="*/ 771269 w 771269"/>
                <a:gd name="connsiteY25" fmla="*/ 217478 h 1595033"/>
                <a:gd name="connsiteX26" fmla="*/ 652 w 771269"/>
                <a:gd name="connsiteY26" fmla="*/ 664694 h 1595033"/>
                <a:gd name="connsiteX27" fmla="*/ 0 w 771269"/>
                <a:gd name="connsiteY27" fmla="*/ 599216 h 1595033"/>
                <a:gd name="connsiteX28" fmla="*/ 770617 w 771269"/>
                <a:gd name="connsiteY28" fmla="*/ 0 h 1595033"/>
                <a:gd name="connsiteX29" fmla="*/ 771269 w 771269"/>
                <a:gd name="connsiteY29" fmla="*/ 65478 h 1595033"/>
                <a:gd name="connsiteX30" fmla="*/ 652 w 771269"/>
                <a:gd name="connsiteY30" fmla="*/ 512039 h 1595033"/>
                <a:gd name="connsiteX31" fmla="*/ 0 w 771269"/>
                <a:gd name="connsiteY31" fmla="*/ 446561 h 1595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71269" h="1595033">
                  <a:moveTo>
                    <a:pt x="770617" y="1082994"/>
                  </a:moveTo>
                  <a:lnTo>
                    <a:pt x="771269" y="1149127"/>
                  </a:lnTo>
                  <a:lnTo>
                    <a:pt x="652" y="1595033"/>
                  </a:lnTo>
                  <a:lnTo>
                    <a:pt x="0" y="1529555"/>
                  </a:lnTo>
                  <a:close/>
                  <a:moveTo>
                    <a:pt x="770617" y="927458"/>
                  </a:moveTo>
                  <a:lnTo>
                    <a:pt x="771269" y="992852"/>
                  </a:lnTo>
                  <a:lnTo>
                    <a:pt x="652" y="1439498"/>
                  </a:lnTo>
                  <a:lnTo>
                    <a:pt x="0" y="1373450"/>
                  </a:lnTo>
                  <a:close/>
                  <a:moveTo>
                    <a:pt x="770617" y="771921"/>
                  </a:moveTo>
                  <a:lnTo>
                    <a:pt x="771269" y="837114"/>
                  </a:lnTo>
                  <a:lnTo>
                    <a:pt x="652" y="1281082"/>
                  </a:lnTo>
                  <a:lnTo>
                    <a:pt x="0" y="1215889"/>
                  </a:lnTo>
                  <a:close/>
                  <a:moveTo>
                    <a:pt x="770617" y="616385"/>
                  </a:moveTo>
                  <a:lnTo>
                    <a:pt x="771269" y="682433"/>
                  </a:lnTo>
                  <a:lnTo>
                    <a:pt x="652" y="1128425"/>
                  </a:lnTo>
                  <a:lnTo>
                    <a:pt x="0" y="1063030"/>
                  </a:lnTo>
                  <a:close/>
                  <a:moveTo>
                    <a:pt x="770617" y="463728"/>
                  </a:moveTo>
                  <a:lnTo>
                    <a:pt x="771269" y="529206"/>
                  </a:lnTo>
                  <a:lnTo>
                    <a:pt x="652" y="975767"/>
                  </a:lnTo>
                  <a:lnTo>
                    <a:pt x="0" y="910289"/>
                  </a:lnTo>
                  <a:close/>
                  <a:moveTo>
                    <a:pt x="770617" y="308192"/>
                  </a:moveTo>
                  <a:lnTo>
                    <a:pt x="771269" y="373670"/>
                  </a:lnTo>
                  <a:lnTo>
                    <a:pt x="652" y="820231"/>
                  </a:lnTo>
                  <a:lnTo>
                    <a:pt x="0" y="754753"/>
                  </a:lnTo>
                  <a:close/>
                  <a:moveTo>
                    <a:pt x="770617" y="152655"/>
                  </a:moveTo>
                  <a:lnTo>
                    <a:pt x="771269" y="217478"/>
                  </a:lnTo>
                  <a:lnTo>
                    <a:pt x="652" y="664694"/>
                  </a:lnTo>
                  <a:lnTo>
                    <a:pt x="0" y="599216"/>
                  </a:lnTo>
                  <a:close/>
                  <a:moveTo>
                    <a:pt x="770617" y="0"/>
                  </a:moveTo>
                  <a:lnTo>
                    <a:pt x="771269" y="65478"/>
                  </a:lnTo>
                  <a:lnTo>
                    <a:pt x="652" y="512039"/>
                  </a:lnTo>
                  <a:lnTo>
                    <a:pt x="0" y="446561"/>
                  </a:lnTo>
                  <a:close/>
                </a:path>
              </a:pathLst>
            </a:custGeom>
            <a:solidFill>
              <a:schemeClr val="bg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0" name="Freeform 119">
              <a:extLst>
                <a:ext uri="{FF2B5EF4-FFF2-40B4-BE49-F238E27FC236}">
                  <a16:creationId xmlns:a16="http://schemas.microsoft.com/office/drawing/2014/main" id="{869528F6-7329-0444-8A3E-321B257A1AB6}"/>
                </a:ext>
              </a:extLst>
            </p:cNvPr>
            <p:cNvSpPr>
              <a:spLocks noChangeArrowheads="1"/>
            </p:cNvSpPr>
            <p:nvPr/>
          </p:nvSpPr>
          <p:spPr bwMode="auto">
            <a:xfrm>
              <a:off x="10037241" y="3465006"/>
              <a:ext cx="443567" cy="1440151"/>
            </a:xfrm>
            <a:custGeom>
              <a:avLst/>
              <a:gdLst>
                <a:gd name="T0" fmla="*/ 676 w 678"/>
                <a:gd name="T1" fmla="*/ 0 h 2204"/>
                <a:gd name="T2" fmla="*/ 677 w 678"/>
                <a:gd name="T3" fmla="*/ 1814 h 2204"/>
                <a:gd name="T4" fmla="*/ 2 w 678"/>
                <a:gd name="T5" fmla="*/ 2203 h 2204"/>
                <a:gd name="T6" fmla="*/ 0 w 678"/>
                <a:gd name="T7" fmla="*/ 389 h 2204"/>
                <a:gd name="T8" fmla="*/ 676 w 678"/>
                <a:gd name="T9" fmla="*/ 0 h 2204"/>
              </a:gdLst>
              <a:ahLst/>
              <a:cxnLst>
                <a:cxn ang="0">
                  <a:pos x="T0" y="T1"/>
                </a:cxn>
                <a:cxn ang="0">
                  <a:pos x="T2" y="T3"/>
                </a:cxn>
                <a:cxn ang="0">
                  <a:pos x="T4" y="T5"/>
                </a:cxn>
                <a:cxn ang="0">
                  <a:pos x="T6" y="T7"/>
                </a:cxn>
                <a:cxn ang="0">
                  <a:pos x="T8" y="T9"/>
                </a:cxn>
              </a:cxnLst>
              <a:rect l="0" t="0" r="r" b="b"/>
              <a:pathLst>
                <a:path w="678" h="2204">
                  <a:moveTo>
                    <a:pt x="676" y="0"/>
                  </a:moveTo>
                  <a:lnTo>
                    <a:pt x="677" y="1814"/>
                  </a:lnTo>
                  <a:lnTo>
                    <a:pt x="2" y="2203"/>
                  </a:lnTo>
                  <a:lnTo>
                    <a:pt x="0" y="389"/>
                  </a:lnTo>
                  <a:lnTo>
                    <a:pt x="676" y="0"/>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01" name="Freeform 120">
              <a:extLst>
                <a:ext uri="{FF2B5EF4-FFF2-40B4-BE49-F238E27FC236}">
                  <a16:creationId xmlns:a16="http://schemas.microsoft.com/office/drawing/2014/main" id="{410A5D4B-E5EB-0145-BB7A-CC6A23C151F9}"/>
                </a:ext>
              </a:extLst>
            </p:cNvPr>
            <p:cNvSpPr>
              <a:spLocks noChangeArrowheads="1"/>
            </p:cNvSpPr>
            <p:nvPr/>
          </p:nvSpPr>
          <p:spPr bwMode="auto">
            <a:xfrm>
              <a:off x="10547055" y="2811177"/>
              <a:ext cx="106570" cy="155536"/>
            </a:xfrm>
            <a:custGeom>
              <a:avLst/>
              <a:gdLst>
                <a:gd name="T0" fmla="*/ 80 w 162"/>
                <a:gd name="T1" fmla="*/ 25 h 236"/>
                <a:gd name="T2" fmla="*/ 80 w 162"/>
                <a:gd name="T3" fmla="*/ 25 h 236"/>
                <a:gd name="T4" fmla="*/ 161 w 162"/>
                <a:gd name="T5" fmla="*/ 71 h 236"/>
                <a:gd name="T6" fmla="*/ 161 w 162"/>
                <a:gd name="T7" fmla="*/ 71 h 236"/>
                <a:gd name="T8" fmla="*/ 81 w 162"/>
                <a:gd name="T9" fmla="*/ 209 h 236"/>
                <a:gd name="T10" fmla="*/ 81 w 162"/>
                <a:gd name="T11" fmla="*/ 209 h 236"/>
                <a:gd name="T12" fmla="*/ 0 w 162"/>
                <a:gd name="T13" fmla="*/ 163 h 236"/>
                <a:gd name="T14" fmla="*/ 0 w 162"/>
                <a:gd name="T15" fmla="*/ 163 h 236"/>
                <a:gd name="T16" fmla="*/ 80 w 162"/>
                <a:gd name="T17" fmla="*/ 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36">
                  <a:moveTo>
                    <a:pt x="80" y="25"/>
                  </a:moveTo>
                  <a:lnTo>
                    <a:pt x="80" y="25"/>
                  </a:lnTo>
                  <a:cubicBezTo>
                    <a:pt x="124" y="0"/>
                    <a:pt x="161" y="20"/>
                    <a:pt x="161" y="71"/>
                  </a:cubicBezTo>
                  <a:lnTo>
                    <a:pt x="161" y="71"/>
                  </a:lnTo>
                  <a:cubicBezTo>
                    <a:pt x="161" y="122"/>
                    <a:pt x="125" y="184"/>
                    <a:pt x="81" y="209"/>
                  </a:cubicBezTo>
                  <a:lnTo>
                    <a:pt x="81" y="209"/>
                  </a:lnTo>
                  <a:cubicBezTo>
                    <a:pt x="37" y="235"/>
                    <a:pt x="1" y="214"/>
                    <a:pt x="0" y="163"/>
                  </a:cubicBezTo>
                  <a:lnTo>
                    <a:pt x="0" y="163"/>
                  </a:lnTo>
                  <a:cubicBezTo>
                    <a:pt x="0" y="113"/>
                    <a:pt x="36" y="51"/>
                    <a:pt x="80" y="25"/>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02" name="Freeform 121">
              <a:extLst>
                <a:ext uri="{FF2B5EF4-FFF2-40B4-BE49-F238E27FC236}">
                  <a16:creationId xmlns:a16="http://schemas.microsoft.com/office/drawing/2014/main" id="{35535C71-BB34-5E44-80A2-B4CAF3A48B9D}"/>
                </a:ext>
              </a:extLst>
            </p:cNvPr>
            <p:cNvSpPr>
              <a:spLocks noChangeArrowheads="1"/>
            </p:cNvSpPr>
            <p:nvPr/>
          </p:nvSpPr>
          <p:spPr bwMode="auto">
            <a:xfrm>
              <a:off x="10388637" y="2900467"/>
              <a:ext cx="106572" cy="155536"/>
            </a:xfrm>
            <a:custGeom>
              <a:avLst/>
              <a:gdLst>
                <a:gd name="T0" fmla="*/ 80 w 162"/>
                <a:gd name="T1" fmla="*/ 25 h 236"/>
                <a:gd name="T2" fmla="*/ 80 w 162"/>
                <a:gd name="T3" fmla="*/ 25 h 236"/>
                <a:gd name="T4" fmla="*/ 160 w 162"/>
                <a:gd name="T5" fmla="*/ 71 h 236"/>
                <a:gd name="T6" fmla="*/ 160 w 162"/>
                <a:gd name="T7" fmla="*/ 71 h 236"/>
                <a:gd name="T8" fmla="*/ 81 w 162"/>
                <a:gd name="T9" fmla="*/ 209 h 236"/>
                <a:gd name="T10" fmla="*/ 81 w 162"/>
                <a:gd name="T11" fmla="*/ 209 h 236"/>
                <a:gd name="T12" fmla="*/ 0 w 162"/>
                <a:gd name="T13" fmla="*/ 164 h 236"/>
                <a:gd name="T14" fmla="*/ 0 w 162"/>
                <a:gd name="T15" fmla="*/ 164 h 236"/>
                <a:gd name="T16" fmla="*/ 80 w 162"/>
                <a:gd name="T17" fmla="*/ 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236">
                  <a:moveTo>
                    <a:pt x="80" y="25"/>
                  </a:moveTo>
                  <a:lnTo>
                    <a:pt x="80" y="25"/>
                  </a:lnTo>
                  <a:cubicBezTo>
                    <a:pt x="124" y="0"/>
                    <a:pt x="160" y="20"/>
                    <a:pt x="160" y="71"/>
                  </a:cubicBezTo>
                  <a:lnTo>
                    <a:pt x="160" y="71"/>
                  </a:lnTo>
                  <a:cubicBezTo>
                    <a:pt x="161" y="122"/>
                    <a:pt x="125" y="184"/>
                    <a:pt x="81" y="209"/>
                  </a:cubicBezTo>
                  <a:lnTo>
                    <a:pt x="81" y="209"/>
                  </a:lnTo>
                  <a:cubicBezTo>
                    <a:pt x="36" y="235"/>
                    <a:pt x="0" y="214"/>
                    <a:pt x="0" y="164"/>
                  </a:cubicBezTo>
                  <a:lnTo>
                    <a:pt x="0" y="164"/>
                  </a:lnTo>
                  <a:cubicBezTo>
                    <a:pt x="0" y="112"/>
                    <a:pt x="36" y="51"/>
                    <a:pt x="80" y="25"/>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03" name="Freeform 122">
              <a:extLst>
                <a:ext uri="{FF2B5EF4-FFF2-40B4-BE49-F238E27FC236}">
                  <a16:creationId xmlns:a16="http://schemas.microsoft.com/office/drawing/2014/main" id="{73F4A13B-D723-964C-B4BC-9C79AE71A077}"/>
                </a:ext>
              </a:extLst>
            </p:cNvPr>
            <p:cNvSpPr>
              <a:spLocks noChangeArrowheads="1"/>
            </p:cNvSpPr>
            <p:nvPr/>
          </p:nvSpPr>
          <p:spPr bwMode="auto">
            <a:xfrm>
              <a:off x="10230222" y="2992637"/>
              <a:ext cx="106570" cy="155536"/>
            </a:xfrm>
            <a:custGeom>
              <a:avLst/>
              <a:gdLst>
                <a:gd name="T0" fmla="*/ 80 w 161"/>
                <a:gd name="T1" fmla="*/ 26 h 236"/>
                <a:gd name="T2" fmla="*/ 80 w 161"/>
                <a:gd name="T3" fmla="*/ 26 h 236"/>
                <a:gd name="T4" fmla="*/ 160 w 161"/>
                <a:gd name="T5" fmla="*/ 72 h 236"/>
                <a:gd name="T6" fmla="*/ 160 w 161"/>
                <a:gd name="T7" fmla="*/ 72 h 236"/>
                <a:gd name="T8" fmla="*/ 80 w 161"/>
                <a:gd name="T9" fmla="*/ 209 h 236"/>
                <a:gd name="T10" fmla="*/ 80 w 161"/>
                <a:gd name="T11" fmla="*/ 209 h 236"/>
                <a:gd name="T12" fmla="*/ 0 w 161"/>
                <a:gd name="T13" fmla="*/ 164 h 236"/>
                <a:gd name="T14" fmla="*/ 0 w 161"/>
                <a:gd name="T15" fmla="*/ 164 h 236"/>
                <a:gd name="T16" fmla="*/ 80 w 161"/>
                <a:gd name="T17" fmla="*/ 2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36">
                  <a:moveTo>
                    <a:pt x="80" y="26"/>
                  </a:moveTo>
                  <a:lnTo>
                    <a:pt x="80" y="26"/>
                  </a:lnTo>
                  <a:cubicBezTo>
                    <a:pt x="124" y="0"/>
                    <a:pt x="160" y="21"/>
                    <a:pt x="160" y="72"/>
                  </a:cubicBezTo>
                  <a:lnTo>
                    <a:pt x="160" y="72"/>
                  </a:lnTo>
                  <a:cubicBezTo>
                    <a:pt x="160" y="123"/>
                    <a:pt x="124" y="184"/>
                    <a:pt x="80" y="209"/>
                  </a:cubicBezTo>
                  <a:lnTo>
                    <a:pt x="80" y="209"/>
                  </a:lnTo>
                  <a:cubicBezTo>
                    <a:pt x="36" y="235"/>
                    <a:pt x="0" y="215"/>
                    <a:pt x="0" y="164"/>
                  </a:cubicBezTo>
                  <a:lnTo>
                    <a:pt x="0" y="164"/>
                  </a:lnTo>
                  <a:cubicBezTo>
                    <a:pt x="0" y="113"/>
                    <a:pt x="35" y="52"/>
                    <a:pt x="80" y="26"/>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04" name="Freeform 123">
              <a:extLst>
                <a:ext uri="{FF2B5EF4-FFF2-40B4-BE49-F238E27FC236}">
                  <a16:creationId xmlns:a16="http://schemas.microsoft.com/office/drawing/2014/main" id="{B137AD98-FDDF-C946-AE20-BB5903AAB154}"/>
                </a:ext>
              </a:extLst>
            </p:cNvPr>
            <p:cNvSpPr>
              <a:spLocks noChangeArrowheads="1"/>
            </p:cNvSpPr>
            <p:nvPr/>
          </p:nvSpPr>
          <p:spPr bwMode="auto">
            <a:xfrm>
              <a:off x="9297004" y="4876355"/>
              <a:ext cx="1503518" cy="2033493"/>
            </a:xfrm>
            <a:custGeom>
              <a:avLst/>
              <a:gdLst>
                <a:gd name="T0" fmla="*/ 0 w 2304"/>
                <a:gd name="T1" fmla="*/ 1326 h 3112"/>
                <a:gd name="T2" fmla="*/ 6 w 2304"/>
                <a:gd name="T3" fmla="*/ 3111 h 3112"/>
                <a:gd name="T4" fmla="*/ 2303 w 2304"/>
                <a:gd name="T5" fmla="*/ 1785 h 3112"/>
                <a:gd name="T6" fmla="*/ 2299 w 2304"/>
                <a:gd name="T7" fmla="*/ 0 h 3112"/>
                <a:gd name="T8" fmla="*/ 0 w 2304"/>
                <a:gd name="T9" fmla="*/ 1326 h 3112"/>
              </a:gdLst>
              <a:ahLst/>
              <a:cxnLst>
                <a:cxn ang="0">
                  <a:pos x="T0" y="T1"/>
                </a:cxn>
                <a:cxn ang="0">
                  <a:pos x="T2" y="T3"/>
                </a:cxn>
                <a:cxn ang="0">
                  <a:pos x="T4" y="T5"/>
                </a:cxn>
                <a:cxn ang="0">
                  <a:pos x="T6" y="T7"/>
                </a:cxn>
                <a:cxn ang="0">
                  <a:pos x="T8" y="T9"/>
                </a:cxn>
              </a:cxnLst>
              <a:rect l="0" t="0" r="r" b="b"/>
              <a:pathLst>
                <a:path w="2304" h="3112">
                  <a:moveTo>
                    <a:pt x="0" y="1326"/>
                  </a:moveTo>
                  <a:lnTo>
                    <a:pt x="6" y="3111"/>
                  </a:lnTo>
                  <a:lnTo>
                    <a:pt x="2303" y="1785"/>
                  </a:lnTo>
                  <a:lnTo>
                    <a:pt x="2299" y="0"/>
                  </a:lnTo>
                  <a:lnTo>
                    <a:pt x="0" y="1326"/>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05" name="Freeform 124">
              <a:extLst>
                <a:ext uri="{FF2B5EF4-FFF2-40B4-BE49-F238E27FC236}">
                  <a16:creationId xmlns:a16="http://schemas.microsoft.com/office/drawing/2014/main" id="{7D6ACA89-1A7A-3D4D-BAFF-7D615870965B}"/>
                </a:ext>
              </a:extLst>
            </p:cNvPr>
            <p:cNvSpPr>
              <a:spLocks noChangeArrowheads="1"/>
            </p:cNvSpPr>
            <p:nvPr/>
          </p:nvSpPr>
          <p:spPr bwMode="auto">
            <a:xfrm>
              <a:off x="9297004" y="4876355"/>
              <a:ext cx="1503518" cy="1192445"/>
            </a:xfrm>
            <a:custGeom>
              <a:avLst/>
              <a:gdLst>
                <a:gd name="T0" fmla="*/ 2300 w 2301"/>
                <a:gd name="T1" fmla="*/ 496 h 1824"/>
                <a:gd name="T2" fmla="*/ 2 w 2301"/>
                <a:gd name="T3" fmla="*/ 1823 h 1824"/>
                <a:gd name="T4" fmla="*/ 0 w 2301"/>
                <a:gd name="T5" fmla="*/ 1326 h 1824"/>
                <a:gd name="T6" fmla="*/ 2299 w 2301"/>
                <a:gd name="T7" fmla="*/ 0 h 1824"/>
                <a:gd name="T8" fmla="*/ 2300 w 2301"/>
                <a:gd name="T9" fmla="*/ 496 h 1824"/>
              </a:gdLst>
              <a:ahLst/>
              <a:cxnLst>
                <a:cxn ang="0">
                  <a:pos x="T0" y="T1"/>
                </a:cxn>
                <a:cxn ang="0">
                  <a:pos x="T2" y="T3"/>
                </a:cxn>
                <a:cxn ang="0">
                  <a:pos x="T4" y="T5"/>
                </a:cxn>
                <a:cxn ang="0">
                  <a:pos x="T6" y="T7"/>
                </a:cxn>
                <a:cxn ang="0">
                  <a:pos x="T8" y="T9"/>
                </a:cxn>
              </a:cxnLst>
              <a:rect l="0" t="0" r="r" b="b"/>
              <a:pathLst>
                <a:path w="2301" h="1824">
                  <a:moveTo>
                    <a:pt x="2300" y="496"/>
                  </a:moveTo>
                  <a:lnTo>
                    <a:pt x="2" y="1823"/>
                  </a:lnTo>
                  <a:lnTo>
                    <a:pt x="0" y="1326"/>
                  </a:lnTo>
                  <a:lnTo>
                    <a:pt x="2299" y="0"/>
                  </a:lnTo>
                  <a:lnTo>
                    <a:pt x="2300" y="496"/>
                  </a:lnTo>
                </a:path>
              </a:pathLst>
            </a:custGeom>
            <a:solidFill>
              <a:schemeClr val="tx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06" name="Freeform 125">
              <a:extLst>
                <a:ext uri="{FF2B5EF4-FFF2-40B4-BE49-F238E27FC236}">
                  <a16:creationId xmlns:a16="http://schemas.microsoft.com/office/drawing/2014/main" id="{E97276A1-17C4-0B42-9F69-49104E631031}"/>
                </a:ext>
              </a:extLst>
            </p:cNvPr>
            <p:cNvSpPr>
              <a:spLocks noChangeArrowheads="1"/>
            </p:cNvSpPr>
            <p:nvPr/>
          </p:nvSpPr>
          <p:spPr bwMode="auto">
            <a:xfrm>
              <a:off x="10192776" y="5397688"/>
              <a:ext cx="495412" cy="809366"/>
            </a:xfrm>
            <a:custGeom>
              <a:avLst/>
              <a:gdLst>
                <a:gd name="T0" fmla="*/ 757 w 758"/>
                <a:gd name="T1" fmla="*/ 800 h 1237"/>
                <a:gd name="T2" fmla="*/ 0 w 758"/>
                <a:gd name="T3" fmla="*/ 1236 h 1237"/>
                <a:gd name="T4" fmla="*/ 0 w 758"/>
                <a:gd name="T5" fmla="*/ 437 h 1237"/>
                <a:gd name="T6" fmla="*/ 756 w 758"/>
                <a:gd name="T7" fmla="*/ 0 h 1237"/>
                <a:gd name="T8" fmla="*/ 757 w 758"/>
                <a:gd name="T9" fmla="*/ 800 h 1237"/>
              </a:gdLst>
              <a:ahLst/>
              <a:cxnLst>
                <a:cxn ang="0">
                  <a:pos x="T0" y="T1"/>
                </a:cxn>
                <a:cxn ang="0">
                  <a:pos x="T2" y="T3"/>
                </a:cxn>
                <a:cxn ang="0">
                  <a:pos x="T4" y="T5"/>
                </a:cxn>
                <a:cxn ang="0">
                  <a:pos x="T6" y="T7"/>
                </a:cxn>
                <a:cxn ang="0">
                  <a:pos x="T8" y="T9"/>
                </a:cxn>
              </a:cxnLst>
              <a:rect l="0" t="0" r="r" b="b"/>
              <a:pathLst>
                <a:path w="758" h="1237">
                  <a:moveTo>
                    <a:pt x="757" y="800"/>
                  </a:moveTo>
                  <a:lnTo>
                    <a:pt x="0" y="1236"/>
                  </a:lnTo>
                  <a:lnTo>
                    <a:pt x="0" y="437"/>
                  </a:lnTo>
                  <a:lnTo>
                    <a:pt x="756" y="0"/>
                  </a:lnTo>
                  <a:lnTo>
                    <a:pt x="757" y="800"/>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07" name="Freeform 106">
              <a:extLst>
                <a:ext uri="{FF2B5EF4-FFF2-40B4-BE49-F238E27FC236}">
                  <a16:creationId xmlns:a16="http://schemas.microsoft.com/office/drawing/2014/main" id="{1A97F249-1A1F-694C-A9C9-D426ACFA33F6}"/>
                </a:ext>
              </a:extLst>
            </p:cNvPr>
            <p:cNvSpPr>
              <a:spLocks noChangeArrowheads="1"/>
            </p:cNvSpPr>
            <p:nvPr/>
          </p:nvSpPr>
          <p:spPr bwMode="auto">
            <a:xfrm>
              <a:off x="9406454" y="5806692"/>
              <a:ext cx="641653" cy="791431"/>
            </a:xfrm>
            <a:custGeom>
              <a:avLst/>
              <a:gdLst>
                <a:gd name="connsiteX0" fmla="*/ 640999 w 641653"/>
                <a:gd name="connsiteY0" fmla="*/ 368678 h 791431"/>
                <a:gd name="connsiteX1" fmla="*/ 641653 w 641653"/>
                <a:gd name="connsiteY1" fmla="*/ 422827 h 791431"/>
                <a:gd name="connsiteX2" fmla="*/ 0 w 641653"/>
                <a:gd name="connsiteY2" fmla="*/ 791431 h 791431"/>
                <a:gd name="connsiteX3" fmla="*/ 0 w 641653"/>
                <a:gd name="connsiteY3" fmla="*/ 737282 h 791431"/>
                <a:gd name="connsiteX4" fmla="*/ 640999 w 641653"/>
                <a:gd name="connsiteY4" fmla="*/ 244825 h 791431"/>
                <a:gd name="connsiteX5" fmla="*/ 641653 w 641653"/>
                <a:gd name="connsiteY5" fmla="*/ 298891 h 791431"/>
                <a:gd name="connsiteX6" fmla="*/ 0 w 641653"/>
                <a:gd name="connsiteY6" fmla="*/ 667578 h 791431"/>
                <a:gd name="connsiteX7" fmla="*/ 0 w 641653"/>
                <a:gd name="connsiteY7" fmla="*/ 612861 h 791431"/>
                <a:gd name="connsiteX8" fmla="*/ 640999 w 641653"/>
                <a:gd name="connsiteY8" fmla="*/ 123852 h 791431"/>
                <a:gd name="connsiteX9" fmla="*/ 641653 w 641653"/>
                <a:gd name="connsiteY9" fmla="*/ 178001 h 791431"/>
                <a:gd name="connsiteX10" fmla="*/ 0 w 641653"/>
                <a:gd name="connsiteY10" fmla="*/ 546604 h 791431"/>
                <a:gd name="connsiteX11" fmla="*/ 0 w 641653"/>
                <a:gd name="connsiteY11" fmla="*/ 492455 h 791431"/>
                <a:gd name="connsiteX12" fmla="*/ 640999 w 641653"/>
                <a:gd name="connsiteY12" fmla="*/ 0 h 791431"/>
                <a:gd name="connsiteX13" fmla="*/ 641653 w 641653"/>
                <a:gd name="connsiteY13" fmla="*/ 54066 h 791431"/>
                <a:gd name="connsiteX14" fmla="*/ 0 w 641653"/>
                <a:gd name="connsiteY14" fmla="*/ 422754 h 791431"/>
                <a:gd name="connsiteX15" fmla="*/ 0 w 641653"/>
                <a:gd name="connsiteY15" fmla="*/ 369340 h 79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1653" h="791431">
                  <a:moveTo>
                    <a:pt x="640999" y="368678"/>
                  </a:moveTo>
                  <a:lnTo>
                    <a:pt x="641653" y="422827"/>
                  </a:lnTo>
                  <a:lnTo>
                    <a:pt x="0" y="791431"/>
                  </a:lnTo>
                  <a:lnTo>
                    <a:pt x="0" y="737282"/>
                  </a:lnTo>
                  <a:close/>
                  <a:moveTo>
                    <a:pt x="640999" y="244825"/>
                  </a:moveTo>
                  <a:lnTo>
                    <a:pt x="641653" y="298891"/>
                  </a:lnTo>
                  <a:lnTo>
                    <a:pt x="0" y="667578"/>
                  </a:lnTo>
                  <a:lnTo>
                    <a:pt x="0" y="612861"/>
                  </a:lnTo>
                  <a:close/>
                  <a:moveTo>
                    <a:pt x="640999" y="123852"/>
                  </a:moveTo>
                  <a:lnTo>
                    <a:pt x="641653" y="178001"/>
                  </a:lnTo>
                  <a:lnTo>
                    <a:pt x="0" y="546604"/>
                  </a:lnTo>
                  <a:lnTo>
                    <a:pt x="0" y="492455"/>
                  </a:lnTo>
                  <a:close/>
                  <a:moveTo>
                    <a:pt x="640999" y="0"/>
                  </a:moveTo>
                  <a:lnTo>
                    <a:pt x="641653" y="54066"/>
                  </a:lnTo>
                  <a:lnTo>
                    <a:pt x="0" y="422754"/>
                  </a:lnTo>
                  <a:lnTo>
                    <a:pt x="0" y="369340"/>
                  </a:lnTo>
                  <a:close/>
                </a:path>
              </a:pathLst>
            </a:custGeom>
            <a:solidFill>
              <a:schemeClr val="bg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8" name="Freeform 130">
              <a:extLst>
                <a:ext uri="{FF2B5EF4-FFF2-40B4-BE49-F238E27FC236}">
                  <a16:creationId xmlns:a16="http://schemas.microsoft.com/office/drawing/2014/main" id="{A506BB52-32C3-7647-81C3-14D42372DFAA}"/>
                </a:ext>
              </a:extLst>
            </p:cNvPr>
            <p:cNvSpPr>
              <a:spLocks noChangeArrowheads="1"/>
            </p:cNvSpPr>
            <p:nvPr/>
          </p:nvSpPr>
          <p:spPr bwMode="auto">
            <a:xfrm>
              <a:off x="8738224" y="7079784"/>
              <a:ext cx="633667" cy="820887"/>
            </a:xfrm>
            <a:custGeom>
              <a:avLst/>
              <a:gdLst>
                <a:gd name="T0" fmla="*/ 763 w 969"/>
                <a:gd name="T1" fmla="*/ 48 h 1255"/>
                <a:gd name="T2" fmla="*/ 763 w 969"/>
                <a:gd name="T3" fmla="*/ 48 h 1255"/>
                <a:gd name="T4" fmla="*/ 446 w 969"/>
                <a:gd name="T5" fmla="*/ 79 h 1255"/>
                <a:gd name="T6" fmla="*/ 446 w 969"/>
                <a:gd name="T7" fmla="*/ 79 h 1255"/>
                <a:gd name="T8" fmla="*/ 1 w 969"/>
                <a:gd name="T9" fmla="*/ 849 h 1255"/>
                <a:gd name="T10" fmla="*/ 1 w 969"/>
                <a:gd name="T11" fmla="*/ 849 h 1255"/>
                <a:gd name="T12" fmla="*/ 131 w 969"/>
                <a:gd name="T13" fmla="*/ 1135 h 1255"/>
                <a:gd name="T14" fmla="*/ 341 w 969"/>
                <a:gd name="T15" fmla="*/ 1254 h 1255"/>
                <a:gd name="T16" fmla="*/ 341 w 969"/>
                <a:gd name="T17" fmla="*/ 1254 h 1255"/>
                <a:gd name="T18" fmla="*/ 206 w 969"/>
                <a:gd name="T19" fmla="*/ 968 h 1255"/>
                <a:gd name="T20" fmla="*/ 206 w 969"/>
                <a:gd name="T21" fmla="*/ 968 h 1255"/>
                <a:gd name="T22" fmla="*/ 650 w 969"/>
                <a:gd name="T23" fmla="*/ 198 h 1255"/>
                <a:gd name="T24" fmla="*/ 650 w 969"/>
                <a:gd name="T25" fmla="*/ 198 h 1255"/>
                <a:gd name="T26" fmla="*/ 968 w 969"/>
                <a:gd name="T27" fmla="*/ 167 h 1255"/>
                <a:gd name="T28" fmla="*/ 763 w 969"/>
                <a:gd name="T29" fmla="*/ 48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9" h="1255">
                  <a:moveTo>
                    <a:pt x="763" y="48"/>
                  </a:moveTo>
                  <a:lnTo>
                    <a:pt x="763" y="48"/>
                  </a:lnTo>
                  <a:cubicBezTo>
                    <a:pt x="682" y="0"/>
                    <a:pt x="570" y="7"/>
                    <a:pt x="446" y="79"/>
                  </a:cubicBezTo>
                  <a:lnTo>
                    <a:pt x="446" y="79"/>
                  </a:lnTo>
                  <a:cubicBezTo>
                    <a:pt x="199" y="221"/>
                    <a:pt x="0" y="566"/>
                    <a:pt x="1" y="849"/>
                  </a:cubicBezTo>
                  <a:lnTo>
                    <a:pt x="1" y="849"/>
                  </a:lnTo>
                  <a:cubicBezTo>
                    <a:pt x="1" y="989"/>
                    <a:pt x="51" y="1089"/>
                    <a:pt x="131" y="1135"/>
                  </a:cubicBezTo>
                  <a:lnTo>
                    <a:pt x="341" y="1254"/>
                  </a:lnTo>
                  <a:lnTo>
                    <a:pt x="341" y="1254"/>
                  </a:lnTo>
                  <a:cubicBezTo>
                    <a:pt x="260" y="1207"/>
                    <a:pt x="206" y="1109"/>
                    <a:pt x="206" y="968"/>
                  </a:cubicBezTo>
                  <a:lnTo>
                    <a:pt x="206" y="968"/>
                  </a:lnTo>
                  <a:cubicBezTo>
                    <a:pt x="205" y="685"/>
                    <a:pt x="404" y="340"/>
                    <a:pt x="650" y="198"/>
                  </a:cubicBezTo>
                  <a:lnTo>
                    <a:pt x="650" y="198"/>
                  </a:lnTo>
                  <a:cubicBezTo>
                    <a:pt x="774" y="126"/>
                    <a:pt x="887" y="120"/>
                    <a:pt x="968" y="167"/>
                  </a:cubicBezTo>
                  <a:lnTo>
                    <a:pt x="763" y="48"/>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09" name="Freeform 131">
              <a:extLst>
                <a:ext uri="{FF2B5EF4-FFF2-40B4-BE49-F238E27FC236}">
                  <a16:creationId xmlns:a16="http://schemas.microsoft.com/office/drawing/2014/main" id="{73A6AB15-AC58-964A-9DAA-57C8DB2E70A5}"/>
                </a:ext>
              </a:extLst>
            </p:cNvPr>
            <p:cNvSpPr>
              <a:spLocks noChangeArrowheads="1"/>
            </p:cNvSpPr>
            <p:nvPr/>
          </p:nvSpPr>
          <p:spPr bwMode="auto">
            <a:xfrm>
              <a:off x="8867838" y="7108587"/>
              <a:ext cx="584702" cy="855451"/>
            </a:xfrm>
            <a:custGeom>
              <a:avLst/>
              <a:gdLst>
                <a:gd name="T0" fmla="*/ 445 w 894"/>
                <a:gd name="T1" fmla="*/ 143 h 1311"/>
                <a:gd name="T2" fmla="*/ 445 w 894"/>
                <a:gd name="T3" fmla="*/ 143 h 1311"/>
                <a:gd name="T4" fmla="*/ 892 w 894"/>
                <a:gd name="T5" fmla="*/ 398 h 1311"/>
                <a:gd name="T6" fmla="*/ 892 w 894"/>
                <a:gd name="T7" fmla="*/ 398 h 1311"/>
                <a:gd name="T8" fmla="*/ 448 w 894"/>
                <a:gd name="T9" fmla="*/ 1168 h 1311"/>
                <a:gd name="T10" fmla="*/ 448 w 894"/>
                <a:gd name="T11" fmla="*/ 1168 h 1311"/>
                <a:gd name="T12" fmla="*/ 0 w 894"/>
                <a:gd name="T13" fmla="*/ 913 h 1311"/>
                <a:gd name="T14" fmla="*/ 0 w 894"/>
                <a:gd name="T15" fmla="*/ 913 h 1311"/>
                <a:gd name="T16" fmla="*/ 445 w 894"/>
                <a:gd name="T17" fmla="*/ 143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4" h="1311">
                  <a:moveTo>
                    <a:pt x="445" y="143"/>
                  </a:moveTo>
                  <a:lnTo>
                    <a:pt x="445" y="143"/>
                  </a:lnTo>
                  <a:cubicBezTo>
                    <a:pt x="691" y="0"/>
                    <a:pt x="892" y="115"/>
                    <a:pt x="892" y="398"/>
                  </a:cubicBezTo>
                  <a:lnTo>
                    <a:pt x="892" y="398"/>
                  </a:lnTo>
                  <a:cubicBezTo>
                    <a:pt x="893" y="681"/>
                    <a:pt x="694" y="1026"/>
                    <a:pt x="448" y="1168"/>
                  </a:cubicBezTo>
                  <a:lnTo>
                    <a:pt x="448" y="1168"/>
                  </a:lnTo>
                  <a:cubicBezTo>
                    <a:pt x="202" y="1310"/>
                    <a:pt x="1" y="1196"/>
                    <a:pt x="0" y="913"/>
                  </a:cubicBezTo>
                  <a:lnTo>
                    <a:pt x="0" y="913"/>
                  </a:lnTo>
                  <a:cubicBezTo>
                    <a:pt x="0" y="630"/>
                    <a:pt x="199" y="285"/>
                    <a:pt x="445" y="143"/>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10" name="Freeform 132">
              <a:extLst>
                <a:ext uri="{FF2B5EF4-FFF2-40B4-BE49-F238E27FC236}">
                  <a16:creationId xmlns:a16="http://schemas.microsoft.com/office/drawing/2014/main" id="{808177EF-D3A7-7F4B-AB6F-77C7CF0A78AC}"/>
                </a:ext>
              </a:extLst>
            </p:cNvPr>
            <p:cNvSpPr>
              <a:spLocks noChangeArrowheads="1"/>
            </p:cNvSpPr>
            <p:nvPr/>
          </p:nvSpPr>
          <p:spPr bwMode="auto">
            <a:xfrm>
              <a:off x="9000332" y="7321730"/>
              <a:ext cx="339876" cy="409003"/>
            </a:xfrm>
            <a:custGeom>
              <a:avLst/>
              <a:gdLst>
                <a:gd name="T0" fmla="*/ 377 w 521"/>
                <a:gd name="T1" fmla="*/ 38 h 625"/>
                <a:gd name="T2" fmla="*/ 377 w 521"/>
                <a:gd name="T3" fmla="*/ 38 h 625"/>
                <a:gd name="T4" fmla="*/ 515 w 521"/>
                <a:gd name="T5" fmla="*/ 127 h 625"/>
                <a:gd name="T6" fmla="*/ 515 w 521"/>
                <a:gd name="T7" fmla="*/ 127 h 625"/>
                <a:gd name="T8" fmla="*/ 288 w 521"/>
                <a:gd name="T9" fmla="*/ 591 h 625"/>
                <a:gd name="T10" fmla="*/ 288 w 521"/>
                <a:gd name="T11" fmla="*/ 591 h 625"/>
                <a:gd name="T12" fmla="*/ 262 w 521"/>
                <a:gd name="T13" fmla="*/ 616 h 625"/>
                <a:gd name="T14" fmla="*/ 262 w 521"/>
                <a:gd name="T15" fmla="*/ 616 h 625"/>
                <a:gd name="T16" fmla="*/ 236 w 521"/>
                <a:gd name="T17" fmla="*/ 621 h 625"/>
                <a:gd name="T18" fmla="*/ 236 w 521"/>
                <a:gd name="T19" fmla="*/ 621 h 625"/>
                <a:gd name="T20" fmla="*/ 4 w 521"/>
                <a:gd name="T21" fmla="*/ 425 h 625"/>
                <a:gd name="T22" fmla="*/ 4 w 521"/>
                <a:gd name="T23" fmla="*/ 425 h 625"/>
                <a:gd name="T24" fmla="*/ 140 w 521"/>
                <a:gd name="T25" fmla="*/ 177 h 625"/>
                <a:gd name="T26" fmla="*/ 140 w 521"/>
                <a:gd name="T27" fmla="*/ 177 h 625"/>
                <a:gd name="T28" fmla="*/ 180 w 521"/>
                <a:gd name="T29" fmla="*/ 162 h 625"/>
                <a:gd name="T30" fmla="*/ 180 w 521"/>
                <a:gd name="T31" fmla="*/ 162 h 625"/>
                <a:gd name="T32" fmla="*/ 259 w 521"/>
                <a:gd name="T33" fmla="*/ 186 h 625"/>
                <a:gd name="T34" fmla="*/ 259 w 521"/>
                <a:gd name="T35" fmla="*/ 186 h 625"/>
                <a:gd name="T36" fmla="*/ 336 w 521"/>
                <a:gd name="T37" fmla="*/ 71 h 625"/>
                <a:gd name="T38" fmla="*/ 336 w 521"/>
                <a:gd name="T39" fmla="*/ 71 h 625"/>
                <a:gd name="T40" fmla="*/ 377 w 521"/>
                <a:gd name="T41" fmla="*/ 38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1" h="625">
                  <a:moveTo>
                    <a:pt x="377" y="38"/>
                  </a:moveTo>
                  <a:lnTo>
                    <a:pt x="377" y="38"/>
                  </a:lnTo>
                  <a:cubicBezTo>
                    <a:pt x="444" y="0"/>
                    <a:pt x="510" y="27"/>
                    <a:pt x="515" y="127"/>
                  </a:cubicBezTo>
                  <a:lnTo>
                    <a:pt x="515" y="127"/>
                  </a:lnTo>
                  <a:cubicBezTo>
                    <a:pt x="520" y="239"/>
                    <a:pt x="408" y="420"/>
                    <a:pt x="288" y="591"/>
                  </a:cubicBezTo>
                  <a:lnTo>
                    <a:pt x="288" y="591"/>
                  </a:lnTo>
                  <a:cubicBezTo>
                    <a:pt x="280" y="603"/>
                    <a:pt x="271" y="611"/>
                    <a:pt x="262" y="616"/>
                  </a:cubicBezTo>
                  <a:lnTo>
                    <a:pt x="262" y="616"/>
                  </a:lnTo>
                  <a:cubicBezTo>
                    <a:pt x="253" y="621"/>
                    <a:pt x="244" y="624"/>
                    <a:pt x="236" y="621"/>
                  </a:cubicBezTo>
                  <a:lnTo>
                    <a:pt x="236" y="621"/>
                  </a:lnTo>
                  <a:cubicBezTo>
                    <a:pt x="114" y="592"/>
                    <a:pt x="0" y="543"/>
                    <a:pt x="4" y="425"/>
                  </a:cubicBezTo>
                  <a:lnTo>
                    <a:pt x="4" y="425"/>
                  </a:lnTo>
                  <a:cubicBezTo>
                    <a:pt x="7" y="320"/>
                    <a:pt x="73" y="216"/>
                    <a:pt x="140" y="177"/>
                  </a:cubicBezTo>
                  <a:lnTo>
                    <a:pt x="140" y="177"/>
                  </a:lnTo>
                  <a:cubicBezTo>
                    <a:pt x="154" y="169"/>
                    <a:pt x="167" y="164"/>
                    <a:pt x="180" y="162"/>
                  </a:cubicBezTo>
                  <a:lnTo>
                    <a:pt x="180" y="162"/>
                  </a:lnTo>
                  <a:cubicBezTo>
                    <a:pt x="234" y="152"/>
                    <a:pt x="255" y="180"/>
                    <a:pt x="259" y="186"/>
                  </a:cubicBezTo>
                  <a:lnTo>
                    <a:pt x="259" y="186"/>
                  </a:lnTo>
                  <a:cubicBezTo>
                    <a:pt x="262" y="176"/>
                    <a:pt x="283" y="123"/>
                    <a:pt x="336" y="71"/>
                  </a:cubicBezTo>
                  <a:lnTo>
                    <a:pt x="336" y="71"/>
                  </a:lnTo>
                  <a:cubicBezTo>
                    <a:pt x="349" y="57"/>
                    <a:pt x="363" y="46"/>
                    <a:pt x="377" y="38"/>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11" name="Freeform 133">
              <a:extLst>
                <a:ext uri="{FF2B5EF4-FFF2-40B4-BE49-F238E27FC236}">
                  <a16:creationId xmlns:a16="http://schemas.microsoft.com/office/drawing/2014/main" id="{C280E4ED-0569-B74F-AABD-845AEA46577D}"/>
                </a:ext>
              </a:extLst>
            </p:cNvPr>
            <p:cNvSpPr>
              <a:spLocks noChangeArrowheads="1"/>
            </p:cNvSpPr>
            <p:nvPr/>
          </p:nvSpPr>
          <p:spPr bwMode="auto">
            <a:xfrm>
              <a:off x="9850021" y="6356829"/>
              <a:ext cx="921697" cy="1036909"/>
            </a:xfrm>
            <a:custGeom>
              <a:avLst/>
              <a:gdLst>
                <a:gd name="T0" fmla="*/ 0 w 1410"/>
                <a:gd name="T1" fmla="*/ 745 h 1588"/>
                <a:gd name="T2" fmla="*/ 0 w 1410"/>
                <a:gd name="T3" fmla="*/ 1417 h 1588"/>
                <a:gd name="T4" fmla="*/ 0 w 1410"/>
                <a:gd name="T5" fmla="*/ 1417 h 1588"/>
                <a:gd name="T6" fmla="*/ 0 w 1410"/>
                <a:gd name="T7" fmla="*/ 1421 h 1588"/>
                <a:gd name="T8" fmla="*/ 0 w 1410"/>
                <a:gd name="T9" fmla="*/ 1421 h 1588"/>
                <a:gd name="T10" fmla="*/ 44 w 1410"/>
                <a:gd name="T11" fmla="*/ 1495 h 1588"/>
                <a:gd name="T12" fmla="*/ 202 w 1410"/>
                <a:gd name="T13" fmla="*/ 1587 h 1588"/>
                <a:gd name="T14" fmla="*/ 208 w 1410"/>
                <a:gd name="T15" fmla="*/ 1445 h 1588"/>
                <a:gd name="T16" fmla="*/ 593 w 1410"/>
                <a:gd name="T17" fmla="*/ 1223 h 1588"/>
                <a:gd name="T18" fmla="*/ 713 w 1410"/>
                <a:gd name="T19" fmla="*/ 1292 h 1588"/>
                <a:gd name="T20" fmla="*/ 718 w 1410"/>
                <a:gd name="T21" fmla="*/ 1151 h 1588"/>
                <a:gd name="T22" fmla="*/ 718 w 1410"/>
                <a:gd name="T23" fmla="*/ 1151 h 1588"/>
                <a:gd name="T24" fmla="*/ 720 w 1410"/>
                <a:gd name="T25" fmla="*/ 1149 h 1588"/>
                <a:gd name="T26" fmla="*/ 1198 w 1410"/>
                <a:gd name="T27" fmla="*/ 873 h 1588"/>
                <a:gd name="T28" fmla="*/ 1198 w 1410"/>
                <a:gd name="T29" fmla="*/ 872 h 1588"/>
                <a:gd name="T30" fmla="*/ 1198 w 1410"/>
                <a:gd name="T31" fmla="*/ 872 h 1588"/>
                <a:gd name="T32" fmla="*/ 1276 w 1410"/>
                <a:gd name="T33" fmla="*/ 750 h 1588"/>
                <a:gd name="T34" fmla="*/ 1276 w 1410"/>
                <a:gd name="T35" fmla="*/ 214 h 1588"/>
                <a:gd name="T36" fmla="*/ 1311 w 1410"/>
                <a:gd name="T37" fmla="*/ 235 h 1588"/>
                <a:gd name="T38" fmla="*/ 1409 w 1410"/>
                <a:gd name="T39" fmla="*/ 116 h 1588"/>
                <a:gd name="T40" fmla="*/ 1246 w 1410"/>
                <a:gd name="T41" fmla="*/ 22 h 1588"/>
                <a:gd name="T42" fmla="*/ 1246 w 1410"/>
                <a:gd name="T43" fmla="*/ 22 h 1588"/>
                <a:gd name="T44" fmla="*/ 1177 w 1410"/>
                <a:gd name="T45" fmla="*/ 7 h 1588"/>
                <a:gd name="T46" fmla="*/ 1177 w 1410"/>
                <a:gd name="T47" fmla="*/ 7 h 1588"/>
                <a:gd name="T48" fmla="*/ 1146 w 1410"/>
                <a:gd name="T49" fmla="*/ 18 h 1588"/>
                <a:gd name="T50" fmla="*/ 1146 w 1410"/>
                <a:gd name="T51" fmla="*/ 18 h 1588"/>
                <a:gd name="T52" fmla="*/ 636 w 1410"/>
                <a:gd name="T53" fmla="*/ 312 h 1588"/>
                <a:gd name="T54" fmla="*/ 636 w 1410"/>
                <a:gd name="T55" fmla="*/ 312 h 1588"/>
                <a:gd name="T56" fmla="*/ 581 w 1410"/>
                <a:gd name="T57" fmla="*/ 344 h 1588"/>
                <a:gd name="T58" fmla="*/ 581 w 1410"/>
                <a:gd name="T59" fmla="*/ 344 h 1588"/>
                <a:gd name="T60" fmla="*/ 562 w 1410"/>
                <a:gd name="T61" fmla="*/ 355 h 1588"/>
                <a:gd name="T62" fmla="*/ 72 w 1410"/>
                <a:gd name="T63" fmla="*/ 638 h 1588"/>
                <a:gd name="T64" fmla="*/ 72 w 1410"/>
                <a:gd name="T65" fmla="*/ 638 h 1588"/>
                <a:gd name="T66" fmla="*/ 0 w 1410"/>
                <a:gd name="T67" fmla="*/ 745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0" h="1588">
                  <a:moveTo>
                    <a:pt x="0" y="745"/>
                  </a:moveTo>
                  <a:lnTo>
                    <a:pt x="0" y="1417"/>
                  </a:lnTo>
                  <a:lnTo>
                    <a:pt x="0" y="1417"/>
                  </a:lnTo>
                  <a:lnTo>
                    <a:pt x="0" y="1421"/>
                  </a:lnTo>
                  <a:lnTo>
                    <a:pt x="0" y="1421"/>
                  </a:lnTo>
                  <a:cubicBezTo>
                    <a:pt x="2" y="1455"/>
                    <a:pt x="19" y="1482"/>
                    <a:pt x="44" y="1495"/>
                  </a:cubicBezTo>
                  <a:lnTo>
                    <a:pt x="202" y="1587"/>
                  </a:lnTo>
                  <a:lnTo>
                    <a:pt x="208" y="1445"/>
                  </a:lnTo>
                  <a:lnTo>
                    <a:pt x="593" y="1223"/>
                  </a:lnTo>
                  <a:lnTo>
                    <a:pt x="713" y="1292"/>
                  </a:lnTo>
                  <a:lnTo>
                    <a:pt x="718" y="1151"/>
                  </a:lnTo>
                  <a:lnTo>
                    <a:pt x="718" y="1151"/>
                  </a:lnTo>
                  <a:cubicBezTo>
                    <a:pt x="718" y="1151"/>
                    <a:pt x="720" y="1150"/>
                    <a:pt x="720" y="1149"/>
                  </a:cubicBezTo>
                  <a:lnTo>
                    <a:pt x="1198" y="873"/>
                  </a:lnTo>
                  <a:lnTo>
                    <a:pt x="1198" y="872"/>
                  </a:lnTo>
                  <a:lnTo>
                    <a:pt x="1198" y="872"/>
                  </a:lnTo>
                  <a:cubicBezTo>
                    <a:pt x="1247" y="855"/>
                    <a:pt x="1279" y="803"/>
                    <a:pt x="1276" y="750"/>
                  </a:cubicBezTo>
                  <a:lnTo>
                    <a:pt x="1276" y="214"/>
                  </a:lnTo>
                  <a:lnTo>
                    <a:pt x="1311" y="235"/>
                  </a:lnTo>
                  <a:lnTo>
                    <a:pt x="1409" y="116"/>
                  </a:lnTo>
                  <a:lnTo>
                    <a:pt x="1246" y="22"/>
                  </a:lnTo>
                  <a:lnTo>
                    <a:pt x="1246" y="22"/>
                  </a:lnTo>
                  <a:cubicBezTo>
                    <a:pt x="1228" y="7"/>
                    <a:pt x="1204" y="0"/>
                    <a:pt x="1177" y="7"/>
                  </a:cubicBezTo>
                  <a:lnTo>
                    <a:pt x="1177" y="7"/>
                  </a:lnTo>
                  <a:cubicBezTo>
                    <a:pt x="1166" y="9"/>
                    <a:pt x="1156" y="13"/>
                    <a:pt x="1146" y="18"/>
                  </a:cubicBezTo>
                  <a:lnTo>
                    <a:pt x="1146" y="18"/>
                  </a:lnTo>
                  <a:lnTo>
                    <a:pt x="636" y="312"/>
                  </a:lnTo>
                  <a:lnTo>
                    <a:pt x="636" y="312"/>
                  </a:lnTo>
                  <a:lnTo>
                    <a:pt x="581" y="344"/>
                  </a:lnTo>
                  <a:lnTo>
                    <a:pt x="581" y="344"/>
                  </a:lnTo>
                  <a:cubicBezTo>
                    <a:pt x="574" y="347"/>
                    <a:pt x="567" y="351"/>
                    <a:pt x="562" y="355"/>
                  </a:cubicBezTo>
                  <a:lnTo>
                    <a:pt x="72" y="638"/>
                  </a:lnTo>
                  <a:lnTo>
                    <a:pt x="72" y="638"/>
                  </a:lnTo>
                  <a:cubicBezTo>
                    <a:pt x="31" y="656"/>
                    <a:pt x="2" y="699"/>
                    <a:pt x="0" y="745"/>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12" name="Freeform 134">
              <a:extLst>
                <a:ext uri="{FF2B5EF4-FFF2-40B4-BE49-F238E27FC236}">
                  <a16:creationId xmlns:a16="http://schemas.microsoft.com/office/drawing/2014/main" id="{6E97F1CB-1B96-0442-9F25-256AED3816F3}"/>
                </a:ext>
              </a:extLst>
            </p:cNvPr>
            <p:cNvSpPr>
              <a:spLocks noChangeArrowheads="1"/>
            </p:cNvSpPr>
            <p:nvPr/>
          </p:nvSpPr>
          <p:spPr bwMode="auto">
            <a:xfrm>
              <a:off x="9953713" y="6414435"/>
              <a:ext cx="835288" cy="990824"/>
            </a:xfrm>
            <a:custGeom>
              <a:avLst/>
              <a:gdLst>
                <a:gd name="T0" fmla="*/ 0 w 1281"/>
                <a:gd name="T1" fmla="*/ 750 h 1519"/>
                <a:gd name="T2" fmla="*/ 0 w 1281"/>
                <a:gd name="T3" fmla="*/ 1421 h 1519"/>
                <a:gd name="T4" fmla="*/ 1 w 1281"/>
                <a:gd name="T5" fmla="*/ 1421 h 1519"/>
                <a:gd name="T6" fmla="*/ 1 w 1281"/>
                <a:gd name="T7" fmla="*/ 1421 h 1519"/>
                <a:gd name="T8" fmla="*/ 1 w 1281"/>
                <a:gd name="T9" fmla="*/ 1426 h 1519"/>
                <a:gd name="T10" fmla="*/ 1 w 1281"/>
                <a:gd name="T11" fmla="*/ 1426 h 1519"/>
                <a:gd name="T12" fmla="*/ 100 w 1281"/>
                <a:gd name="T13" fmla="*/ 1507 h 1519"/>
                <a:gd name="T14" fmla="*/ 100 w 1281"/>
                <a:gd name="T15" fmla="*/ 1507 h 1519"/>
                <a:gd name="T16" fmla="*/ 136 w 1281"/>
                <a:gd name="T17" fmla="*/ 1493 h 1519"/>
                <a:gd name="T18" fmla="*/ 689 w 1281"/>
                <a:gd name="T19" fmla="*/ 1173 h 1519"/>
                <a:gd name="T20" fmla="*/ 689 w 1281"/>
                <a:gd name="T21" fmla="*/ 1173 h 1519"/>
                <a:gd name="T22" fmla="*/ 690 w 1281"/>
                <a:gd name="T23" fmla="*/ 1171 h 1519"/>
                <a:gd name="T24" fmla="*/ 690 w 1281"/>
                <a:gd name="T25" fmla="*/ 1171 h 1519"/>
                <a:gd name="T26" fmla="*/ 721 w 1281"/>
                <a:gd name="T27" fmla="*/ 1154 h 1519"/>
                <a:gd name="T28" fmla="*/ 1200 w 1281"/>
                <a:gd name="T29" fmla="*/ 878 h 1519"/>
                <a:gd name="T30" fmla="*/ 1199 w 1281"/>
                <a:gd name="T31" fmla="*/ 877 h 1519"/>
                <a:gd name="T32" fmla="*/ 1199 w 1281"/>
                <a:gd name="T33" fmla="*/ 877 h 1519"/>
                <a:gd name="T34" fmla="*/ 1276 w 1281"/>
                <a:gd name="T35" fmla="*/ 756 h 1519"/>
                <a:gd name="T36" fmla="*/ 1276 w 1281"/>
                <a:gd name="T37" fmla="*/ 105 h 1519"/>
                <a:gd name="T38" fmla="*/ 1276 w 1281"/>
                <a:gd name="T39" fmla="*/ 105 h 1519"/>
                <a:gd name="T40" fmla="*/ 1277 w 1281"/>
                <a:gd name="T41" fmla="*/ 92 h 1519"/>
                <a:gd name="T42" fmla="*/ 1277 w 1281"/>
                <a:gd name="T43" fmla="*/ 92 h 1519"/>
                <a:gd name="T44" fmla="*/ 1178 w 1281"/>
                <a:gd name="T45" fmla="*/ 11 h 1519"/>
                <a:gd name="T46" fmla="*/ 1178 w 1281"/>
                <a:gd name="T47" fmla="*/ 11 h 1519"/>
                <a:gd name="T48" fmla="*/ 1147 w 1281"/>
                <a:gd name="T49" fmla="*/ 23 h 1519"/>
                <a:gd name="T50" fmla="*/ 1147 w 1281"/>
                <a:gd name="T51" fmla="*/ 22 h 1519"/>
                <a:gd name="T52" fmla="*/ 637 w 1281"/>
                <a:gd name="T53" fmla="*/ 317 h 1519"/>
                <a:gd name="T54" fmla="*/ 637 w 1281"/>
                <a:gd name="T55" fmla="*/ 317 h 1519"/>
                <a:gd name="T56" fmla="*/ 581 w 1281"/>
                <a:gd name="T57" fmla="*/ 349 h 1519"/>
                <a:gd name="T58" fmla="*/ 581 w 1281"/>
                <a:gd name="T59" fmla="*/ 349 h 1519"/>
                <a:gd name="T60" fmla="*/ 563 w 1281"/>
                <a:gd name="T61" fmla="*/ 360 h 1519"/>
                <a:gd name="T62" fmla="*/ 73 w 1281"/>
                <a:gd name="T63" fmla="*/ 643 h 1519"/>
                <a:gd name="T64" fmla="*/ 73 w 1281"/>
                <a:gd name="T65" fmla="*/ 643 h 1519"/>
                <a:gd name="T66" fmla="*/ 1 w 1281"/>
                <a:gd name="T67" fmla="*/ 750 h 1519"/>
                <a:gd name="T68" fmla="*/ 0 w 1281"/>
                <a:gd name="T69" fmla="*/ 75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1" h="1519">
                  <a:moveTo>
                    <a:pt x="0" y="750"/>
                  </a:moveTo>
                  <a:lnTo>
                    <a:pt x="0" y="1421"/>
                  </a:lnTo>
                  <a:lnTo>
                    <a:pt x="1" y="1421"/>
                  </a:lnTo>
                  <a:lnTo>
                    <a:pt x="1" y="1421"/>
                  </a:lnTo>
                  <a:cubicBezTo>
                    <a:pt x="1" y="1423"/>
                    <a:pt x="1" y="1425"/>
                    <a:pt x="1" y="1426"/>
                  </a:cubicBezTo>
                  <a:lnTo>
                    <a:pt x="1" y="1426"/>
                  </a:lnTo>
                  <a:cubicBezTo>
                    <a:pt x="3" y="1482"/>
                    <a:pt x="48" y="1518"/>
                    <a:pt x="100" y="1507"/>
                  </a:cubicBezTo>
                  <a:lnTo>
                    <a:pt x="100" y="1507"/>
                  </a:lnTo>
                  <a:cubicBezTo>
                    <a:pt x="113" y="1504"/>
                    <a:pt x="125" y="1499"/>
                    <a:pt x="136" y="1493"/>
                  </a:cubicBezTo>
                  <a:lnTo>
                    <a:pt x="689" y="1173"/>
                  </a:lnTo>
                  <a:lnTo>
                    <a:pt x="689" y="1173"/>
                  </a:lnTo>
                  <a:lnTo>
                    <a:pt x="690" y="1171"/>
                  </a:lnTo>
                  <a:lnTo>
                    <a:pt x="690" y="1171"/>
                  </a:lnTo>
                  <a:cubicBezTo>
                    <a:pt x="702" y="1167"/>
                    <a:pt x="712" y="1161"/>
                    <a:pt x="721" y="1154"/>
                  </a:cubicBezTo>
                  <a:lnTo>
                    <a:pt x="1200" y="878"/>
                  </a:lnTo>
                  <a:lnTo>
                    <a:pt x="1199" y="877"/>
                  </a:lnTo>
                  <a:lnTo>
                    <a:pt x="1199" y="877"/>
                  </a:lnTo>
                  <a:cubicBezTo>
                    <a:pt x="1248" y="860"/>
                    <a:pt x="1280" y="808"/>
                    <a:pt x="1276" y="756"/>
                  </a:cubicBezTo>
                  <a:lnTo>
                    <a:pt x="1276" y="105"/>
                  </a:lnTo>
                  <a:lnTo>
                    <a:pt x="1276" y="105"/>
                  </a:lnTo>
                  <a:cubicBezTo>
                    <a:pt x="1277" y="101"/>
                    <a:pt x="1277" y="96"/>
                    <a:pt x="1277" y="92"/>
                  </a:cubicBezTo>
                  <a:lnTo>
                    <a:pt x="1277" y="92"/>
                  </a:lnTo>
                  <a:cubicBezTo>
                    <a:pt x="1275" y="37"/>
                    <a:pt x="1231" y="0"/>
                    <a:pt x="1178" y="11"/>
                  </a:cubicBezTo>
                  <a:lnTo>
                    <a:pt x="1178" y="11"/>
                  </a:lnTo>
                  <a:cubicBezTo>
                    <a:pt x="1167" y="14"/>
                    <a:pt x="1157" y="18"/>
                    <a:pt x="1147" y="23"/>
                  </a:cubicBezTo>
                  <a:lnTo>
                    <a:pt x="1147" y="22"/>
                  </a:lnTo>
                  <a:lnTo>
                    <a:pt x="637" y="317"/>
                  </a:lnTo>
                  <a:lnTo>
                    <a:pt x="637" y="317"/>
                  </a:lnTo>
                  <a:lnTo>
                    <a:pt x="581" y="349"/>
                  </a:lnTo>
                  <a:lnTo>
                    <a:pt x="581" y="349"/>
                  </a:lnTo>
                  <a:cubicBezTo>
                    <a:pt x="575" y="352"/>
                    <a:pt x="569" y="356"/>
                    <a:pt x="563" y="360"/>
                  </a:cubicBezTo>
                  <a:lnTo>
                    <a:pt x="73" y="643"/>
                  </a:lnTo>
                  <a:lnTo>
                    <a:pt x="73" y="643"/>
                  </a:lnTo>
                  <a:cubicBezTo>
                    <a:pt x="33" y="661"/>
                    <a:pt x="3" y="704"/>
                    <a:pt x="1" y="750"/>
                  </a:cubicBezTo>
                  <a:lnTo>
                    <a:pt x="0" y="75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13" name="Freeform 135">
              <a:extLst>
                <a:ext uri="{FF2B5EF4-FFF2-40B4-BE49-F238E27FC236}">
                  <a16:creationId xmlns:a16="http://schemas.microsoft.com/office/drawing/2014/main" id="{AF8ACCA9-5B5C-C741-BB09-242E6BBCDCF2}"/>
                </a:ext>
              </a:extLst>
            </p:cNvPr>
            <p:cNvSpPr>
              <a:spLocks noChangeArrowheads="1"/>
            </p:cNvSpPr>
            <p:nvPr/>
          </p:nvSpPr>
          <p:spPr bwMode="auto">
            <a:xfrm>
              <a:off x="10117888" y="6708226"/>
              <a:ext cx="529976" cy="391721"/>
            </a:xfrm>
            <a:custGeom>
              <a:avLst/>
              <a:gdLst>
                <a:gd name="T0" fmla="*/ 410 w 811"/>
                <a:gd name="T1" fmla="*/ 210 h 598"/>
                <a:gd name="T2" fmla="*/ 410 w 811"/>
                <a:gd name="T3" fmla="*/ 210 h 598"/>
                <a:gd name="T4" fmla="*/ 502 w 811"/>
                <a:gd name="T5" fmla="*/ 265 h 598"/>
                <a:gd name="T6" fmla="*/ 502 w 811"/>
                <a:gd name="T7" fmla="*/ 265 h 598"/>
                <a:gd name="T8" fmla="*/ 410 w 811"/>
                <a:gd name="T9" fmla="*/ 393 h 598"/>
                <a:gd name="T10" fmla="*/ 410 w 811"/>
                <a:gd name="T11" fmla="*/ 393 h 598"/>
                <a:gd name="T12" fmla="*/ 319 w 811"/>
                <a:gd name="T13" fmla="*/ 337 h 598"/>
                <a:gd name="T14" fmla="*/ 319 w 811"/>
                <a:gd name="T15" fmla="*/ 337 h 598"/>
                <a:gd name="T16" fmla="*/ 410 w 811"/>
                <a:gd name="T17" fmla="*/ 210 h 598"/>
                <a:gd name="T18" fmla="*/ 719 w 811"/>
                <a:gd name="T19" fmla="*/ 19 h 598"/>
                <a:gd name="T20" fmla="*/ 719 w 811"/>
                <a:gd name="T21" fmla="*/ 19 h 598"/>
                <a:gd name="T22" fmla="*/ 810 w 811"/>
                <a:gd name="T23" fmla="*/ 75 h 598"/>
                <a:gd name="T24" fmla="*/ 810 w 811"/>
                <a:gd name="T25" fmla="*/ 75 h 598"/>
                <a:gd name="T26" fmla="*/ 719 w 811"/>
                <a:gd name="T27" fmla="*/ 202 h 598"/>
                <a:gd name="T28" fmla="*/ 719 w 811"/>
                <a:gd name="T29" fmla="*/ 202 h 598"/>
                <a:gd name="T30" fmla="*/ 627 w 811"/>
                <a:gd name="T31" fmla="*/ 147 h 598"/>
                <a:gd name="T32" fmla="*/ 627 w 811"/>
                <a:gd name="T33" fmla="*/ 147 h 598"/>
                <a:gd name="T34" fmla="*/ 719 w 811"/>
                <a:gd name="T35" fmla="*/ 19 h 598"/>
                <a:gd name="T36" fmla="*/ 92 w 811"/>
                <a:gd name="T37" fmla="*/ 393 h 598"/>
                <a:gd name="T38" fmla="*/ 92 w 811"/>
                <a:gd name="T39" fmla="*/ 393 h 598"/>
                <a:gd name="T40" fmla="*/ 183 w 811"/>
                <a:gd name="T41" fmla="*/ 449 h 598"/>
                <a:gd name="T42" fmla="*/ 183 w 811"/>
                <a:gd name="T43" fmla="*/ 449 h 598"/>
                <a:gd name="T44" fmla="*/ 92 w 811"/>
                <a:gd name="T45" fmla="*/ 577 h 598"/>
                <a:gd name="T46" fmla="*/ 92 w 811"/>
                <a:gd name="T47" fmla="*/ 577 h 598"/>
                <a:gd name="T48" fmla="*/ 0 w 811"/>
                <a:gd name="T49" fmla="*/ 521 h 598"/>
                <a:gd name="T50" fmla="*/ 0 w 811"/>
                <a:gd name="T51" fmla="*/ 521 h 598"/>
                <a:gd name="T52" fmla="*/ 92 w 811"/>
                <a:gd name="T53" fmla="*/ 393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1" h="598">
                  <a:moveTo>
                    <a:pt x="410" y="210"/>
                  </a:moveTo>
                  <a:lnTo>
                    <a:pt x="410" y="210"/>
                  </a:lnTo>
                  <a:cubicBezTo>
                    <a:pt x="461" y="190"/>
                    <a:pt x="502" y="215"/>
                    <a:pt x="502" y="265"/>
                  </a:cubicBezTo>
                  <a:lnTo>
                    <a:pt x="502" y="265"/>
                  </a:lnTo>
                  <a:cubicBezTo>
                    <a:pt x="502" y="316"/>
                    <a:pt x="461" y="373"/>
                    <a:pt x="410" y="393"/>
                  </a:cubicBezTo>
                  <a:lnTo>
                    <a:pt x="410" y="393"/>
                  </a:lnTo>
                  <a:cubicBezTo>
                    <a:pt x="360" y="412"/>
                    <a:pt x="319" y="388"/>
                    <a:pt x="319" y="337"/>
                  </a:cubicBezTo>
                  <a:lnTo>
                    <a:pt x="319" y="337"/>
                  </a:lnTo>
                  <a:cubicBezTo>
                    <a:pt x="319" y="286"/>
                    <a:pt x="360" y="229"/>
                    <a:pt x="410" y="210"/>
                  </a:cubicBezTo>
                  <a:close/>
                  <a:moveTo>
                    <a:pt x="719" y="19"/>
                  </a:moveTo>
                  <a:lnTo>
                    <a:pt x="719" y="19"/>
                  </a:lnTo>
                  <a:cubicBezTo>
                    <a:pt x="769" y="0"/>
                    <a:pt x="810" y="25"/>
                    <a:pt x="810" y="75"/>
                  </a:cubicBezTo>
                  <a:lnTo>
                    <a:pt x="810" y="75"/>
                  </a:lnTo>
                  <a:cubicBezTo>
                    <a:pt x="810" y="126"/>
                    <a:pt x="769" y="182"/>
                    <a:pt x="719" y="202"/>
                  </a:cubicBezTo>
                  <a:lnTo>
                    <a:pt x="719" y="202"/>
                  </a:lnTo>
                  <a:cubicBezTo>
                    <a:pt x="668" y="222"/>
                    <a:pt x="627" y="197"/>
                    <a:pt x="627" y="147"/>
                  </a:cubicBezTo>
                  <a:lnTo>
                    <a:pt x="627" y="147"/>
                  </a:lnTo>
                  <a:cubicBezTo>
                    <a:pt x="627" y="96"/>
                    <a:pt x="668" y="39"/>
                    <a:pt x="719" y="19"/>
                  </a:cubicBezTo>
                  <a:close/>
                  <a:moveTo>
                    <a:pt x="92" y="393"/>
                  </a:moveTo>
                  <a:lnTo>
                    <a:pt x="92" y="393"/>
                  </a:lnTo>
                  <a:cubicBezTo>
                    <a:pt x="143" y="374"/>
                    <a:pt x="183" y="399"/>
                    <a:pt x="183" y="449"/>
                  </a:cubicBezTo>
                  <a:lnTo>
                    <a:pt x="183" y="449"/>
                  </a:lnTo>
                  <a:cubicBezTo>
                    <a:pt x="183" y="500"/>
                    <a:pt x="143" y="557"/>
                    <a:pt x="92" y="577"/>
                  </a:cubicBezTo>
                  <a:lnTo>
                    <a:pt x="92" y="577"/>
                  </a:lnTo>
                  <a:cubicBezTo>
                    <a:pt x="41" y="597"/>
                    <a:pt x="0" y="572"/>
                    <a:pt x="0" y="521"/>
                  </a:cubicBezTo>
                  <a:lnTo>
                    <a:pt x="0" y="521"/>
                  </a:lnTo>
                  <a:cubicBezTo>
                    <a:pt x="0" y="470"/>
                    <a:pt x="41" y="413"/>
                    <a:pt x="92" y="393"/>
                  </a:cubicBezTo>
                  <a:close/>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14" name="Freeform 136">
              <a:extLst>
                <a:ext uri="{FF2B5EF4-FFF2-40B4-BE49-F238E27FC236}">
                  <a16:creationId xmlns:a16="http://schemas.microsoft.com/office/drawing/2014/main" id="{396EDAF7-B862-1E41-BA49-9FF73ADF184C}"/>
                </a:ext>
              </a:extLst>
            </p:cNvPr>
            <p:cNvSpPr>
              <a:spLocks noChangeArrowheads="1"/>
            </p:cNvSpPr>
            <p:nvPr/>
          </p:nvSpPr>
          <p:spPr bwMode="auto">
            <a:xfrm>
              <a:off x="8597090" y="6065919"/>
              <a:ext cx="570300" cy="639427"/>
            </a:xfrm>
            <a:custGeom>
              <a:avLst/>
              <a:gdLst>
                <a:gd name="T0" fmla="*/ 0 w 873"/>
                <a:gd name="T1" fmla="*/ 459 h 981"/>
                <a:gd name="T2" fmla="*/ 0 w 873"/>
                <a:gd name="T3" fmla="*/ 875 h 981"/>
                <a:gd name="T4" fmla="*/ 0 w 873"/>
                <a:gd name="T5" fmla="*/ 875 h 981"/>
                <a:gd name="T6" fmla="*/ 0 w 873"/>
                <a:gd name="T7" fmla="*/ 878 h 981"/>
                <a:gd name="T8" fmla="*/ 0 w 873"/>
                <a:gd name="T9" fmla="*/ 878 h 981"/>
                <a:gd name="T10" fmla="*/ 28 w 873"/>
                <a:gd name="T11" fmla="*/ 924 h 981"/>
                <a:gd name="T12" fmla="*/ 125 w 873"/>
                <a:gd name="T13" fmla="*/ 980 h 981"/>
                <a:gd name="T14" fmla="*/ 129 w 873"/>
                <a:gd name="T15" fmla="*/ 893 h 981"/>
                <a:gd name="T16" fmla="*/ 367 w 873"/>
                <a:gd name="T17" fmla="*/ 755 h 981"/>
                <a:gd name="T18" fmla="*/ 441 w 873"/>
                <a:gd name="T19" fmla="*/ 798 h 981"/>
                <a:gd name="T20" fmla="*/ 444 w 873"/>
                <a:gd name="T21" fmla="*/ 711 h 981"/>
                <a:gd name="T22" fmla="*/ 444 w 873"/>
                <a:gd name="T23" fmla="*/ 711 h 981"/>
                <a:gd name="T24" fmla="*/ 446 w 873"/>
                <a:gd name="T25" fmla="*/ 709 h 981"/>
                <a:gd name="T26" fmla="*/ 742 w 873"/>
                <a:gd name="T27" fmla="*/ 538 h 981"/>
                <a:gd name="T28" fmla="*/ 742 w 873"/>
                <a:gd name="T29" fmla="*/ 538 h 981"/>
                <a:gd name="T30" fmla="*/ 742 w 873"/>
                <a:gd name="T31" fmla="*/ 538 h 981"/>
                <a:gd name="T32" fmla="*/ 790 w 873"/>
                <a:gd name="T33" fmla="*/ 463 h 981"/>
                <a:gd name="T34" fmla="*/ 790 w 873"/>
                <a:gd name="T35" fmla="*/ 132 h 981"/>
                <a:gd name="T36" fmla="*/ 811 w 873"/>
                <a:gd name="T37" fmla="*/ 144 h 981"/>
                <a:gd name="T38" fmla="*/ 872 w 873"/>
                <a:gd name="T39" fmla="*/ 71 h 981"/>
                <a:gd name="T40" fmla="*/ 771 w 873"/>
                <a:gd name="T41" fmla="*/ 13 h 981"/>
                <a:gd name="T42" fmla="*/ 771 w 873"/>
                <a:gd name="T43" fmla="*/ 13 h 981"/>
                <a:gd name="T44" fmla="*/ 728 w 873"/>
                <a:gd name="T45" fmla="*/ 3 h 981"/>
                <a:gd name="T46" fmla="*/ 728 w 873"/>
                <a:gd name="T47" fmla="*/ 3 h 981"/>
                <a:gd name="T48" fmla="*/ 710 w 873"/>
                <a:gd name="T49" fmla="*/ 10 h 981"/>
                <a:gd name="T50" fmla="*/ 709 w 873"/>
                <a:gd name="T51" fmla="*/ 10 h 981"/>
                <a:gd name="T52" fmla="*/ 394 w 873"/>
                <a:gd name="T53" fmla="*/ 192 h 981"/>
                <a:gd name="T54" fmla="*/ 394 w 873"/>
                <a:gd name="T55" fmla="*/ 192 h 981"/>
                <a:gd name="T56" fmla="*/ 359 w 873"/>
                <a:gd name="T57" fmla="*/ 212 h 981"/>
                <a:gd name="T58" fmla="*/ 359 w 873"/>
                <a:gd name="T59" fmla="*/ 212 h 981"/>
                <a:gd name="T60" fmla="*/ 348 w 873"/>
                <a:gd name="T61" fmla="*/ 219 h 981"/>
                <a:gd name="T62" fmla="*/ 45 w 873"/>
                <a:gd name="T63" fmla="*/ 393 h 981"/>
                <a:gd name="T64" fmla="*/ 45 w 873"/>
                <a:gd name="T65" fmla="*/ 393 h 981"/>
                <a:gd name="T66" fmla="*/ 0 w 873"/>
                <a:gd name="T67" fmla="*/ 459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3" h="981">
                  <a:moveTo>
                    <a:pt x="0" y="459"/>
                  </a:moveTo>
                  <a:lnTo>
                    <a:pt x="0" y="875"/>
                  </a:lnTo>
                  <a:lnTo>
                    <a:pt x="0" y="875"/>
                  </a:lnTo>
                  <a:lnTo>
                    <a:pt x="0" y="878"/>
                  </a:lnTo>
                  <a:lnTo>
                    <a:pt x="0" y="878"/>
                  </a:lnTo>
                  <a:cubicBezTo>
                    <a:pt x="1" y="899"/>
                    <a:pt x="12" y="916"/>
                    <a:pt x="28" y="924"/>
                  </a:cubicBezTo>
                  <a:lnTo>
                    <a:pt x="125" y="980"/>
                  </a:lnTo>
                  <a:lnTo>
                    <a:pt x="129" y="893"/>
                  </a:lnTo>
                  <a:lnTo>
                    <a:pt x="367" y="755"/>
                  </a:lnTo>
                  <a:lnTo>
                    <a:pt x="441" y="798"/>
                  </a:lnTo>
                  <a:lnTo>
                    <a:pt x="444" y="711"/>
                  </a:lnTo>
                  <a:lnTo>
                    <a:pt x="444" y="711"/>
                  </a:lnTo>
                  <a:cubicBezTo>
                    <a:pt x="445" y="710"/>
                    <a:pt x="445" y="709"/>
                    <a:pt x="446" y="709"/>
                  </a:cubicBezTo>
                  <a:lnTo>
                    <a:pt x="742" y="538"/>
                  </a:lnTo>
                  <a:lnTo>
                    <a:pt x="742" y="538"/>
                  </a:lnTo>
                  <a:lnTo>
                    <a:pt x="742" y="538"/>
                  </a:lnTo>
                  <a:cubicBezTo>
                    <a:pt x="772" y="527"/>
                    <a:pt x="791" y="495"/>
                    <a:pt x="790" y="463"/>
                  </a:cubicBezTo>
                  <a:lnTo>
                    <a:pt x="790" y="132"/>
                  </a:lnTo>
                  <a:lnTo>
                    <a:pt x="811" y="144"/>
                  </a:lnTo>
                  <a:lnTo>
                    <a:pt x="872" y="71"/>
                  </a:lnTo>
                  <a:lnTo>
                    <a:pt x="771" y="13"/>
                  </a:lnTo>
                  <a:lnTo>
                    <a:pt x="771" y="13"/>
                  </a:lnTo>
                  <a:cubicBezTo>
                    <a:pt x="760" y="3"/>
                    <a:pt x="745" y="0"/>
                    <a:pt x="728" y="3"/>
                  </a:cubicBezTo>
                  <a:lnTo>
                    <a:pt x="728" y="3"/>
                  </a:lnTo>
                  <a:cubicBezTo>
                    <a:pt x="722" y="5"/>
                    <a:pt x="715" y="7"/>
                    <a:pt x="710" y="10"/>
                  </a:cubicBezTo>
                  <a:lnTo>
                    <a:pt x="709" y="10"/>
                  </a:lnTo>
                  <a:lnTo>
                    <a:pt x="394" y="192"/>
                  </a:lnTo>
                  <a:lnTo>
                    <a:pt x="394" y="192"/>
                  </a:lnTo>
                  <a:lnTo>
                    <a:pt x="359" y="212"/>
                  </a:lnTo>
                  <a:lnTo>
                    <a:pt x="359" y="212"/>
                  </a:lnTo>
                  <a:cubicBezTo>
                    <a:pt x="356" y="214"/>
                    <a:pt x="351" y="216"/>
                    <a:pt x="348" y="219"/>
                  </a:cubicBezTo>
                  <a:lnTo>
                    <a:pt x="45" y="393"/>
                  </a:lnTo>
                  <a:lnTo>
                    <a:pt x="45" y="393"/>
                  </a:lnTo>
                  <a:cubicBezTo>
                    <a:pt x="20" y="404"/>
                    <a:pt x="1" y="431"/>
                    <a:pt x="0" y="459"/>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15" name="Freeform 137">
              <a:extLst>
                <a:ext uri="{FF2B5EF4-FFF2-40B4-BE49-F238E27FC236}">
                  <a16:creationId xmlns:a16="http://schemas.microsoft.com/office/drawing/2014/main" id="{D66B67F9-E786-E24B-9A1F-3DD5CB109D92}"/>
                </a:ext>
              </a:extLst>
            </p:cNvPr>
            <p:cNvSpPr>
              <a:spLocks noChangeArrowheads="1"/>
            </p:cNvSpPr>
            <p:nvPr/>
          </p:nvSpPr>
          <p:spPr bwMode="auto">
            <a:xfrm>
              <a:off x="8660456" y="6103363"/>
              <a:ext cx="518454" cy="613504"/>
            </a:xfrm>
            <a:custGeom>
              <a:avLst/>
              <a:gdLst>
                <a:gd name="T0" fmla="*/ 0 w 792"/>
                <a:gd name="T1" fmla="*/ 463 h 939"/>
                <a:gd name="T2" fmla="*/ 0 w 792"/>
                <a:gd name="T3" fmla="*/ 879 h 939"/>
                <a:gd name="T4" fmla="*/ 0 w 792"/>
                <a:gd name="T5" fmla="*/ 879 h 939"/>
                <a:gd name="T6" fmla="*/ 0 w 792"/>
                <a:gd name="T7" fmla="*/ 882 h 939"/>
                <a:gd name="T8" fmla="*/ 0 w 792"/>
                <a:gd name="T9" fmla="*/ 882 h 939"/>
                <a:gd name="T10" fmla="*/ 61 w 792"/>
                <a:gd name="T11" fmla="*/ 932 h 939"/>
                <a:gd name="T12" fmla="*/ 61 w 792"/>
                <a:gd name="T13" fmla="*/ 932 h 939"/>
                <a:gd name="T14" fmla="*/ 83 w 792"/>
                <a:gd name="T15" fmla="*/ 923 h 939"/>
                <a:gd name="T16" fmla="*/ 426 w 792"/>
                <a:gd name="T17" fmla="*/ 725 h 939"/>
                <a:gd name="T18" fmla="*/ 426 w 792"/>
                <a:gd name="T19" fmla="*/ 725 h 939"/>
                <a:gd name="T20" fmla="*/ 427 w 792"/>
                <a:gd name="T21" fmla="*/ 724 h 939"/>
                <a:gd name="T22" fmla="*/ 427 w 792"/>
                <a:gd name="T23" fmla="*/ 724 h 939"/>
                <a:gd name="T24" fmla="*/ 446 w 792"/>
                <a:gd name="T25" fmla="*/ 714 h 939"/>
                <a:gd name="T26" fmla="*/ 741 w 792"/>
                <a:gd name="T27" fmla="*/ 543 h 939"/>
                <a:gd name="T28" fmla="*/ 741 w 792"/>
                <a:gd name="T29" fmla="*/ 542 h 939"/>
                <a:gd name="T30" fmla="*/ 741 w 792"/>
                <a:gd name="T31" fmla="*/ 542 h 939"/>
                <a:gd name="T32" fmla="*/ 790 w 792"/>
                <a:gd name="T33" fmla="*/ 467 h 939"/>
                <a:gd name="T34" fmla="*/ 790 w 792"/>
                <a:gd name="T35" fmla="*/ 66 h 939"/>
                <a:gd name="T36" fmla="*/ 790 w 792"/>
                <a:gd name="T37" fmla="*/ 66 h 939"/>
                <a:gd name="T38" fmla="*/ 790 w 792"/>
                <a:gd name="T39" fmla="*/ 57 h 939"/>
                <a:gd name="T40" fmla="*/ 790 w 792"/>
                <a:gd name="T41" fmla="*/ 57 h 939"/>
                <a:gd name="T42" fmla="*/ 728 w 792"/>
                <a:gd name="T43" fmla="*/ 7 h 939"/>
                <a:gd name="T44" fmla="*/ 728 w 792"/>
                <a:gd name="T45" fmla="*/ 7 h 939"/>
                <a:gd name="T46" fmla="*/ 709 w 792"/>
                <a:gd name="T47" fmla="*/ 14 h 939"/>
                <a:gd name="T48" fmla="*/ 709 w 792"/>
                <a:gd name="T49" fmla="*/ 14 h 939"/>
                <a:gd name="T50" fmla="*/ 393 w 792"/>
                <a:gd name="T51" fmla="*/ 197 h 939"/>
                <a:gd name="T52" fmla="*/ 393 w 792"/>
                <a:gd name="T53" fmla="*/ 197 h 939"/>
                <a:gd name="T54" fmla="*/ 359 w 792"/>
                <a:gd name="T55" fmla="*/ 216 h 939"/>
                <a:gd name="T56" fmla="*/ 359 w 792"/>
                <a:gd name="T57" fmla="*/ 216 h 939"/>
                <a:gd name="T58" fmla="*/ 348 w 792"/>
                <a:gd name="T59" fmla="*/ 222 h 939"/>
                <a:gd name="T60" fmla="*/ 44 w 792"/>
                <a:gd name="T61" fmla="*/ 398 h 939"/>
                <a:gd name="T62" fmla="*/ 44 w 792"/>
                <a:gd name="T63" fmla="*/ 398 h 939"/>
                <a:gd name="T64" fmla="*/ 0 w 792"/>
                <a:gd name="T65" fmla="*/ 463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2" h="939">
                  <a:moveTo>
                    <a:pt x="0" y="463"/>
                  </a:moveTo>
                  <a:lnTo>
                    <a:pt x="0" y="879"/>
                  </a:lnTo>
                  <a:lnTo>
                    <a:pt x="0" y="879"/>
                  </a:lnTo>
                  <a:lnTo>
                    <a:pt x="0" y="882"/>
                  </a:lnTo>
                  <a:lnTo>
                    <a:pt x="0" y="882"/>
                  </a:lnTo>
                  <a:cubicBezTo>
                    <a:pt x="1" y="916"/>
                    <a:pt x="29" y="938"/>
                    <a:pt x="61" y="932"/>
                  </a:cubicBezTo>
                  <a:lnTo>
                    <a:pt x="61" y="932"/>
                  </a:lnTo>
                  <a:cubicBezTo>
                    <a:pt x="69" y="930"/>
                    <a:pt x="76" y="927"/>
                    <a:pt x="83" y="923"/>
                  </a:cubicBezTo>
                  <a:lnTo>
                    <a:pt x="426" y="725"/>
                  </a:lnTo>
                  <a:lnTo>
                    <a:pt x="426" y="725"/>
                  </a:lnTo>
                  <a:lnTo>
                    <a:pt x="427" y="724"/>
                  </a:lnTo>
                  <a:lnTo>
                    <a:pt x="427" y="724"/>
                  </a:lnTo>
                  <a:cubicBezTo>
                    <a:pt x="434" y="722"/>
                    <a:pt x="440" y="718"/>
                    <a:pt x="446" y="714"/>
                  </a:cubicBezTo>
                  <a:lnTo>
                    <a:pt x="741" y="543"/>
                  </a:lnTo>
                  <a:lnTo>
                    <a:pt x="741" y="542"/>
                  </a:lnTo>
                  <a:lnTo>
                    <a:pt x="741" y="542"/>
                  </a:lnTo>
                  <a:cubicBezTo>
                    <a:pt x="772" y="531"/>
                    <a:pt x="791" y="499"/>
                    <a:pt x="790" y="467"/>
                  </a:cubicBezTo>
                  <a:lnTo>
                    <a:pt x="790" y="66"/>
                  </a:lnTo>
                  <a:lnTo>
                    <a:pt x="790" y="66"/>
                  </a:lnTo>
                  <a:cubicBezTo>
                    <a:pt x="790" y="63"/>
                    <a:pt x="790" y="60"/>
                    <a:pt x="790" y="57"/>
                  </a:cubicBezTo>
                  <a:lnTo>
                    <a:pt x="790" y="57"/>
                  </a:lnTo>
                  <a:cubicBezTo>
                    <a:pt x="788" y="23"/>
                    <a:pt x="761" y="0"/>
                    <a:pt x="728" y="7"/>
                  </a:cubicBezTo>
                  <a:lnTo>
                    <a:pt x="728" y="7"/>
                  </a:lnTo>
                  <a:cubicBezTo>
                    <a:pt x="721" y="8"/>
                    <a:pt x="715" y="11"/>
                    <a:pt x="709" y="14"/>
                  </a:cubicBezTo>
                  <a:lnTo>
                    <a:pt x="709" y="14"/>
                  </a:lnTo>
                  <a:lnTo>
                    <a:pt x="393" y="197"/>
                  </a:lnTo>
                  <a:lnTo>
                    <a:pt x="393" y="197"/>
                  </a:lnTo>
                  <a:lnTo>
                    <a:pt x="359" y="216"/>
                  </a:lnTo>
                  <a:lnTo>
                    <a:pt x="359" y="216"/>
                  </a:lnTo>
                  <a:cubicBezTo>
                    <a:pt x="355" y="217"/>
                    <a:pt x="351" y="219"/>
                    <a:pt x="348" y="222"/>
                  </a:cubicBezTo>
                  <a:lnTo>
                    <a:pt x="44" y="398"/>
                  </a:lnTo>
                  <a:lnTo>
                    <a:pt x="44" y="398"/>
                  </a:lnTo>
                  <a:cubicBezTo>
                    <a:pt x="20" y="408"/>
                    <a:pt x="1" y="435"/>
                    <a:pt x="0" y="463"/>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16" name="Freeform 138">
              <a:extLst>
                <a:ext uri="{FF2B5EF4-FFF2-40B4-BE49-F238E27FC236}">
                  <a16:creationId xmlns:a16="http://schemas.microsoft.com/office/drawing/2014/main" id="{2D872BA1-3905-9D4B-A656-6B21A0752BCA}"/>
                </a:ext>
              </a:extLst>
            </p:cNvPr>
            <p:cNvSpPr>
              <a:spLocks noChangeArrowheads="1"/>
            </p:cNvSpPr>
            <p:nvPr/>
          </p:nvSpPr>
          <p:spPr bwMode="auto">
            <a:xfrm>
              <a:off x="8836156" y="6339548"/>
              <a:ext cx="187219" cy="213142"/>
            </a:xfrm>
            <a:custGeom>
              <a:avLst/>
              <a:gdLst>
                <a:gd name="T0" fmla="*/ 14 w 287"/>
                <a:gd name="T1" fmla="*/ 265 h 328"/>
                <a:gd name="T2" fmla="*/ 14 w 287"/>
                <a:gd name="T3" fmla="*/ 265 h 328"/>
                <a:gd name="T4" fmla="*/ 85 w 287"/>
                <a:gd name="T5" fmla="*/ 262 h 328"/>
                <a:gd name="T6" fmla="*/ 85 w 287"/>
                <a:gd name="T7" fmla="*/ 262 h 328"/>
                <a:gd name="T8" fmla="*/ 255 w 287"/>
                <a:gd name="T9" fmla="*/ 6 h 328"/>
                <a:gd name="T10" fmla="*/ 255 w 287"/>
                <a:gd name="T11" fmla="*/ 6 h 328"/>
                <a:gd name="T12" fmla="*/ 49 w 287"/>
                <a:gd name="T13" fmla="*/ 4 h 328"/>
                <a:gd name="T14" fmla="*/ 49 w 287"/>
                <a:gd name="T15" fmla="*/ 4 h 328"/>
                <a:gd name="T16" fmla="*/ 3 w 287"/>
                <a:gd name="T17" fmla="*/ 68 h 328"/>
                <a:gd name="T18" fmla="*/ 14 w 287"/>
                <a:gd name="T19" fmla="*/ 26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28">
                  <a:moveTo>
                    <a:pt x="14" y="265"/>
                  </a:moveTo>
                  <a:lnTo>
                    <a:pt x="14" y="265"/>
                  </a:lnTo>
                  <a:cubicBezTo>
                    <a:pt x="18" y="327"/>
                    <a:pt x="40" y="315"/>
                    <a:pt x="85" y="262"/>
                  </a:cubicBezTo>
                  <a:lnTo>
                    <a:pt x="85" y="262"/>
                  </a:lnTo>
                  <a:cubicBezTo>
                    <a:pt x="99" y="245"/>
                    <a:pt x="286" y="15"/>
                    <a:pt x="255" y="6"/>
                  </a:cubicBezTo>
                  <a:lnTo>
                    <a:pt x="255" y="6"/>
                  </a:lnTo>
                  <a:cubicBezTo>
                    <a:pt x="233" y="0"/>
                    <a:pt x="87" y="2"/>
                    <a:pt x="49" y="4"/>
                  </a:cubicBezTo>
                  <a:lnTo>
                    <a:pt x="49" y="4"/>
                  </a:lnTo>
                  <a:cubicBezTo>
                    <a:pt x="3" y="6"/>
                    <a:pt x="0" y="19"/>
                    <a:pt x="3" y="68"/>
                  </a:cubicBezTo>
                  <a:lnTo>
                    <a:pt x="14" y="265"/>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17" name="Freeform 116">
              <a:extLst>
                <a:ext uri="{FF2B5EF4-FFF2-40B4-BE49-F238E27FC236}">
                  <a16:creationId xmlns:a16="http://schemas.microsoft.com/office/drawing/2014/main" id="{05568CB5-970B-0A4D-9A05-A9D11EAE84FA}"/>
                </a:ext>
              </a:extLst>
            </p:cNvPr>
            <p:cNvSpPr>
              <a:spLocks noChangeArrowheads="1"/>
            </p:cNvSpPr>
            <p:nvPr/>
          </p:nvSpPr>
          <p:spPr bwMode="auto">
            <a:xfrm>
              <a:off x="10319509" y="7912194"/>
              <a:ext cx="1451313" cy="2602082"/>
            </a:xfrm>
            <a:custGeom>
              <a:avLst/>
              <a:gdLst>
                <a:gd name="connsiteX0" fmla="*/ 413818 w 1451313"/>
                <a:gd name="connsiteY0" fmla="*/ 0 h 2602082"/>
                <a:gd name="connsiteX1" fmla="*/ 718558 w 1451313"/>
                <a:gd name="connsiteY1" fmla="*/ 150913 h 2602082"/>
                <a:gd name="connsiteX2" fmla="*/ 966526 w 1451313"/>
                <a:gd name="connsiteY2" fmla="*/ 160712 h 2602082"/>
                <a:gd name="connsiteX3" fmla="*/ 1034972 w 1451313"/>
                <a:gd name="connsiteY3" fmla="*/ 149821 h 2602082"/>
                <a:gd name="connsiteX4" fmla="*/ 1035863 w 1451313"/>
                <a:gd name="connsiteY4" fmla="*/ 142510 h 2602082"/>
                <a:gd name="connsiteX5" fmla="*/ 1064011 w 1451313"/>
                <a:gd name="connsiteY5" fmla="*/ 136632 h 2602082"/>
                <a:gd name="connsiteX6" fmla="*/ 1137328 w 1451313"/>
                <a:gd name="connsiteY6" fmla="*/ 117038 h 2602082"/>
                <a:gd name="connsiteX7" fmla="*/ 1215882 w 1451313"/>
                <a:gd name="connsiteY7" fmla="*/ 90914 h 2602082"/>
                <a:gd name="connsiteX8" fmla="*/ 1295744 w 1451313"/>
                <a:gd name="connsiteY8" fmla="*/ 57605 h 2602082"/>
                <a:gd name="connsiteX9" fmla="*/ 1326511 w 1451313"/>
                <a:gd name="connsiteY9" fmla="*/ 1039241 h 2602082"/>
                <a:gd name="connsiteX10" fmla="*/ 1435832 w 1451313"/>
                <a:gd name="connsiteY10" fmla="*/ 1955565 h 2602082"/>
                <a:gd name="connsiteX11" fmla="*/ 1444393 w 1451313"/>
                <a:gd name="connsiteY11" fmla="*/ 2108670 h 2602082"/>
                <a:gd name="connsiteX12" fmla="*/ 1440047 w 1451313"/>
                <a:gd name="connsiteY12" fmla="*/ 2125771 h 2602082"/>
                <a:gd name="connsiteX13" fmla="*/ 1448092 w 1451313"/>
                <a:gd name="connsiteY13" fmla="*/ 2151246 h 2602082"/>
                <a:gd name="connsiteX14" fmla="*/ 1450628 w 1451313"/>
                <a:gd name="connsiteY14" fmla="*/ 2192387 h 2602082"/>
                <a:gd name="connsiteX15" fmla="*/ 1444738 w 1451313"/>
                <a:gd name="connsiteY15" fmla="*/ 2243976 h 2602082"/>
                <a:gd name="connsiteX16" fmla="*/ 1409396 w 1451313"/>
                <a:gd name="connsiteY16" fmla="*/ 2272709 h 2602082"/>
                <a:gd name="connsiteX17" fmla="*/ 1317114 w 1451313"/>
                <a:gd name="connsiteY17" fmla="*/ 2277280 h 2602082"/>
                <a:gd name="connsiteX18" fmla="*/ 1262792 w 1451313"/>
                <a:gd name="connsiteY18" fmla="*/ 2269444 h 2602082"/>
                <a:gd name="connsiteX19" fmla="*/ 1242503 w 1451313"/>
                <a:gd name="connsiteY19" fmla="*/ 2233527 h 2602082"/>
                <a:gd name="connsiteX20" fmla="*/ 1166584 w 1451313"/>
                <a:gd name="connsiteY20" fmla="*/ 2233527 h 2602082"/>
                <a:gd name="connsiteX21" fmla="*/ 1129278 w 1451313"/>
                <a:gd name="connsiteY21" fmla="*/ 2238751 h 2602082"/>
                <a:gd name="connsiteX22" fmla="*/ 1082156 w 1451313"/>
                <a:gd name="connsiteY22" fmla="*/ 2229609 h 2602082"/>
                <a:gd name="connsiteX23" fmla="*/ 972858 w 1451313"/>
                <a:gd name="connsiteY23" fmla="*/ 2194999 h 2602082"/>
                <a:gd name="connsiteX24" fmla="*/ 821673 w 1451313"/>
                <a:gd name="connsiteY24" fmla="*/ 2113371 h 2602082"/>
                <a:gd name="connsiteX25" fmla="*/ 819055 w 1451313"/>
                <a:gd name="connsiteY25" fmla="*/ 2064394 h 2602082"/>
                <a:gd name="connsiteX26" fmla="*/ 826254 w 1451313"/>
                <a:gd name="connsiteY26" fmla="*/ 2038273 h 2602082"/>
                <a:gd name="connsiteX27" fmla="*/ 824945 w 1451313"/>
                <a:gd name="connsiteY27" fmla="*/ 2037620 h 2602082"/>
                <a:gd name="connsiteX28" fmla="*/ 885157 w 1451313"/>
                <a:gd name="connsiteY28" fmla="*/ 1977542 h 2602082"/>
                <a:gd name="connsiteX29" fmla="*/ 944061 w 1451313"/>
                <a:gd name="connsiteY29" fmla="*/ 1991255 h 2602082"/>
                <a:gd name="connsiteX30" fmla="*/ 956496 w 1451313"/>
                <a:gd name="connsiteY30" fmla="*/ 1991908 h 2602082"/>
                <a:gd name="connsiteX31" fmla="*/ 1023866 w 1451313"/>
                <a:gd name="connsiteY31" fmla="*/ 1967940 h 2602082"/>
                <a:gd name="connsiteX32" fmla="*/ 1040809 w 1451313"/>
                <a:gd name="connsiteY32" fmla="*/ 1961753 h 2602082"/>
                <a:gd name="connsiteX33" fmla="*/ 921894 w 1451313"/>
                <a:gd name="connsiteY33" fmla="*/ 1078587 h 2602082"/>
                <a:gd name="connsiteX34" fmla="*/ 919073 w 1451313"/>
                <a:gd name="connsiteY34" fmla="*/ 1091884 h 2602082"/>
                <a:gd name="connsiteX35" fmla="*/ 854287 w 1451313"/>
                <a:gd name="connsiteY35" fmla="*/ 1393496 h 2602082"/>
                <a:gd name="connsiteX36" fmla="*/ 847109 w 1451313"/>
                <a:gd name="connsiteY36" fmla="*/ 1856034 h 2602082"/>
                <a:gd name="connsiteX37" fmla="*/ 812524 w 1451313"/>
                <a:gd name="connsiteY37" fmla="*/ 2092530 h 2602082"/>
                <a:gd name="connsiteX38" fmla="*/ 747270 w 1451313"/>
                <a:gd name="connsiteY38" fmla="*/ 2431594 h 2602082"/>
                <a:gd name="connsiteX39" fmla="*/ 738787 w 1451313"/>
                <a:gd name="connsiteY39" fmla="*/ 2460340 h 2602082"/>
                <a:gd name="connsiteX40" fmla="*/ 734325 w 1451313"/>
                <a:gd name="connsiteY40" fmla="*/ 2462691 h 2602082"/>
                <a:gd name="connsiteX41" fmla="*/ 737630 w 1451313"/>
                <a:gd name="connsiteY41" fmla="*/ 2506606 h 2602082"/>
                <a:gd name="connsiteX42" fmla="*/ 737630 w 1451313"/>
                <a:gd name="connsiteY42" fmla="*/ 2577702 h 2602082"/>
                <a:gd name="connsiteX43" fmla="*/ 576539 w 1451313"/>
                <a:gd name="connsiteY43" fmla="*/ 2601835 h 2602082"/>
                <a:gd name="connsiteX44" fmla="*/ 512624 w 1451313"/>
                <a:gd name="connsiteY44" fmla="*/ 2596617 h 2602082"/>
                <a:gd name="connsiteX45" fmla="*/ 490449 w 1451313"/>
                <a:gd name="connsiteY45" fmla="*/ 2562048 h 2602082"/>
                <a:gd name="connsiteX46" fmla="*/ 399794 w 1451313"/>
                <a:gd name="connsiteY46" fmla="*/ 2565309 h 2602082"/>
                <a:gd name="connsiteX47" fmla="*/ 354793 w 1451313"/>
                <a:gd name="connsiteY47" fmla="*/ 2571832 h 2602082"/>
                <a:gd name="connsiteX48" fmla="*/ 300009 w 1451313"/>
                <a:gd name="connsiteY48" fmla="*/ 2564657 h 2602082"/>
                <a:gd name="connsiteX49" fmla="*/ 172179 w 1451313"/>
                <a:gd name="connsiteY49" fmla="*/ 2534001 h 2602082"/>
                <a:gd name="connsiteX50" fmla="*/ 0 w 1451313"/>
                <a:gd name="connsiteY50" fmla="*/ 2457035 h 2602082"/>
                <a:gd name="connsiteX51" fmla="*/ 2609 w 1451313"/>
                <a:gd name="connsiteY51" fmla="*/ 2384634 h 2602082"/>
                <a:gd name="connsiteX52" fmla="*/ 2609 w 1451313"/>
                <a:gd name="connsiteY52" fmla="*/ 2383982 h 2602082"/>
                <a:gd name="connsiteX53" fmla="*/ 2609 w 1451313"/>
                <a:gd name="connsiteY53" fmla="*/ 2380721 h 2602082"/>
                <a:gd name="connsiteX54" fmla="*/ 75002 w 1451313"/>
                <a:gd name="connsiteY54" fmla="*/ 2322018 h 2602082"/>
                <a:gd name="connsiteX55" fmla="*/ 144135 w 1451313"/>
                <a:gd name="connsiteY55" fmla="*/ 2333106 h 2602082"/>
                <a:gd name="connsiteX56" fmla="*/ 153918 w 1451313"/>
                <a:gd name="connsiteY56" fmla="*/ 2333759 h 2602082"/>
                <a:gd name="connsiteX57" fmla="*/ 357402 w 1451313"/>
                <a:gd name="connsiteY57" fmla="*/ 2278317 h 2602082"/>
                <a:gd name="connsiteX58" fmla="*/ 363064 w 1451313"/>
                <a:gd name="connsiteY58" fmla="*/ 2284738 h 2602082"/>
                <a:gd name="connsiteX59" fmla="*/ 372524 w 1451313"/>
                <a:gd name="connsiteY59" fmla="*/ 1741227 h 2602082"/>
                <a:gd name="connsiteX60" fmla="*/ 413818 w 1451313"/>
                <a:gd name="connsiteY60" fmla="*/ 0 h 260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451313" h="2602082">
                  <a:moveTo>
                    <a:pt x="413818" y="0"/>
                  </a:moveTo>
                  <a:cubicBezTo>
                    <a:pt x="507785" y="84276"/>
                    <a:pt x="612845" y="130007"/>
                    <a:pt x="718558" y="150913"/>
                  </a:cubicBezTo>
                  <a:cubicBezTo>
                    <a:pt x="802736" y="167899"/>
                    <a:pt x="887567" y="169205"/>
                    <a:pt x="966526" y="160712"/>
                  </a:cubicBezTo>
                  <a:lnTo>
                    <a:pt x="1034972" y="149821"/>
                  </a:lnTo>
                  <a:lnTo>
                    <a:pt x="1035863" y="142510"/>
                  </a:lnTo>
                  <a:cubicBezTo>
                    <a:pt x="1045027" y="140551"/>
                    <a:pt x="1055501" y="138591"/>
                    <a:pt x="1064011" y="136632"/>
                  </a:cubicBezTo>
                  <a:cubicBezTo>
                    <a:pt x="1089541" y="130754"/>
                    <a:pt x="1114416" y="124223"/>
                    <a:pt x="1137328" y="117038"/>
                  </a:cubicBezTo>
                  <a:cubicBezTo>
                    <a:pt x="1165476" y="109201"/>
                    <a:pt x="1191661" y="100057"/>
                    <a:pt x="1215882" y="90914"/>
                  </a:cubicBezTo>
                  <a:cubicBezTo>
                    <a:pt x="1245994" y="79811"/>
                    <a:pt x="1272833" y="68055"/>
                    <a:pt x="1295744" y="57605"/>
                  </a:cubicBezTo>
                  <a:cubicBezTo>
                    <a:pt x="1321929" y="348895"/>
                    <a:pt x="1342222" y="759053"/>
                    <a:pt x="1326511" y="1039241"/>
                  </a:cubicBezTo>
                  <a:cubicBezTo>
                    <a:pt x="1326511" y="1039241"/>
                    <a:pt x="1442378" y="1604188"/>
                    <a:pt x="1435832" y="1955565"/>
                  </a:cubicBezTo>
                  <a:cubicBezTo>
                    <a:pt x="1434359" y="2002099"/>
                    <a:pt x="1446878" y="2066268"/>
                    <a:pt x="1444393" y="2108670"/>
                  </a:cubicBezTo>
                  <a:lnTo>
                    <a:pt x="1440047" y="2125771"/>
                  </a:lnTo>
                  <a:lnTo>
                    <a:pt x="1448092" y="2151246"/>
                  </a:lnTo>
                  <a:cubicBezTo>
                    <a:pt x="1450792" y="2165450"/>
                    <a:pt x="1452265" y="2181286"/>
                    <a:pt x="1450628" y="2192387"/>
                  </a:cubicBezTo>
                  <a:cubicBezTo>
                    <a:pt x="1451283" y="2208712"/>
                    <a:pt x="1449974" y="2230262"/>
                    <a:pt x="1444738" y="2243976"/>
                  </a:cubicBezTo>
                  <a:cubicBezTo>
                    <a:pt x="1438847" y="2260954"/>
                    <a:pt x="1425758" y="2264219"/>
                    <a:pt x="1409396" y="2272709"/>
                  </a:cubicBezTo>
                  <a:cubicBezTo>
                    <a:pt x="1382562" y="2279239"/>
                    <a:pt x="1364237" y="2280545"/>
                    <a:pt x="1317114" y="2277280"/>
                  </a:cubicBezTo>
                  <a:cubicBezTo>
                    <a:pt x="1305334" y="2276627"/>
                    <a:pt x="1262792" y="2269444"/>
                    <a:pt x="1262792" y="2269444"/>
                  </a:cubicBezTo>
                  <a:cubicBezTo>
                    <a:pt x="1250357" y="2259648"/>
                    <a:pt x="1252975" y="2240710"/>
                    <a:pt x="1242503" y="2233527"/>
                  </a:cubicBezTo>
                  <a:cubicBezTo>
                    <a:pt x="1218288" y="2216549"/>
                    <a:pt x="1188182" y="2228956"/>
                    <a:pt x="1166584" y="2233527"/>
                  </a:cubicBezTo>
                  <a:cubicBezTo>
                    <a:pt x="1146295" y="2236139"/>
                    <a:pt x="1148913" y="2239404"/>
                    <a:pt x="1129278" y="2238751"/>
                  </a:cubicBezTo>
                  <a:cubicBezTo>
                    <a:pt x="1116843" y="2238098"/>
                    <a:pt x="1096554" y="2232221"/>
                    <a:pt x="1082156" y="2229609"/>
                  </a:cubicBezTo>
                  <a:cubicBezTo>
                    <a:pt x="1046814" y="2219161"/>
                    <a:pt x="1007545" y="2208712"/>
                    <a:pt x="972858" y="2194999"/>
                  </a:cubicBezTo>
                  <a:cubicBezTo>
                    <a:pt x="921154" y="2174755"/>
                    <a:pt x="865523" y="2148634"/>
                    <a:pt x="821673" y="2113371"/>
                  </a:cubicBezTo>
                  <a:cubicBezTo>
                    <a:pt x="815128" y="2102922"/>
                    <a:pt x="815782" y="2082026"/>
                    <a:pt x="819055" y="2064394"/>
                  </a:cubicBezTo>
                  <a:cubicBezTo>
                    <a:pt x="821018" y="2053946"/>
                    <a:pt x="823636" y="2044150"/>
                    <a:pt x="826254" y="2038273"/>
                  </a:cubicBezTo>
                  <a:cubicBezTo>
                    <a:pt x="825600" y="2038273"/>
                    <a:pt x="825600" y="2037620"/>
                    <a:pt x="824945" y="2037620"/>
                  </a:cubicBezTo>
                  <a:cubicBezTo>
                    <a:pt x="819709" y="2027825"/>
                    <a:pt x="877958" y="1980807"/>
                    <a:pt x="885157" y="1977542"/>
                  </a:cubicBezTo>
                  <a:cubicBezTo>
                    <a:pt x="885157" y="1977542"/>
                    <a:pt x="924426" y="1988643"/>
                    <a:pt x="944061" y="1991255"/>
                  </a:cubicBezTo>
                  <a:cubicBezTo>
                    <a:pt x="948642" y="1991908"/>
                    <a:pt x="953223" y="1991908"/>
                    <a:pt x="956496" y="1991908"/>
                  </a:cubicBezTo>
                  <a:cubicBezTo>
                    <a:pt x="987420" y="1993377"/>
                    <a:pt x="1001778" y="1979051"/>
                    <a:pt x="1023866" y="1967940"/>
                  </a:cubicBezTo>
                  <a:lnTo>
                    <a:pt x="1040809" y="1961753"/>
                  </a:lnTo>
                  <a:lnTo>
                    <a:pt x="921894" y="1078587"/>
                  </a:lnTo>
                  <a:lnTo>
                    <a:pt x="919073" y="1091884"/>
                  </a:lnTo>
                  <a:cubicBezTo>
                    <a:pt x="896010" y="1189298"/>
                    <a:pt x="867991" y="1287171"/>
                    <a:pt x="854287" y="1393496"/>
                  </a:cubicBezTo>
                  <a:cubicBezTo>
                    <a:pt x="854287" y="1393496"/>
                    <a:pt x="864728" y="1718188"/>
                    <a:pt x="847109" y="1856034"/>
                  </a:cubicBezTo>
                  <a:cubicBezTo>
                    <a:pt x="836016" y="1941617"/>
                    <a:pt x="824270" y="2021320"/>
                    <a:pt x="812524" y="2092530"/>
                  </a:cubicBezTo>
                  <a:cubicBezTo>
                    <a:pt x="783160" y="2279375"/>
                    <a:pt x="753795" y="2409382"/>
                    <a:pt x="747270" y="2431594"/>
                  </a:cubicBezTo>
                  <a:cubicBezTo>
                    <a:pt x="748575" y="2443354"/>
                    <a:pt x="745312" y="2453154"/>
                    <a:pt x="738787" y="2460340"/>
                  </a:cubicBezTo>
                  <a:lnTo>
                    <a:pt x="734325" y="2462691"/>
                  </a:lnTo>
                  <a:lnTo>
                    <a:pt x="737630" y="2506606"/>
                  </a:lnTo>
                  <a:cubicBezTo>
                    <a:pt x="738935" y="2532696"/>
                    <a:pt x="739587" y="2559439"/>
                    <a:pt x="737630" y="2577702"/>
                  </a:cubicBezTo>
                  <a:cubicBezTo>
                    <a:pt x="667846" y="2599878"/>
                    <a:pt x="656106" y="2603140"/>
                    <a:pt x="576539" y="2601835"/>
                  </a:cubicBezTo>
                  <a:cubicBezTo>
                    <a:pt x="562190" y="2601835"/>
                    <a:pt x="512624" y="2596617"/>
                    <a:pt x="512624" y="2596617"/>
                  </a:cubicBezTo>
                  <a:cubicBezTo>
                    <a:pt x="498275" y="2586833"/>
                    <a:pt x="502189" y="2568570"/>
                    <a:pt x="490449" y="2562048"/>
                  </a:cubicBezTo>
                  <a:cubicBezTo>
                    <a:pt x="461753" y="2545741"/>
                    <a:pt x="425882" y="2558786"/>
                    <a:pt x="399794" y="2565309"/>
                  </a:cubicBezTo>
                  <a:cubicBezTo>
                    <a:pt x="375663" y="2568570"/>
                    <a:pt x="378272" y="2571179"/>
                    <a:pt x="354793" y="2571832"/>
                  </a:cubicBezTo>
                  <a:cubicBezTo>
                    <a:pt x="340445" y="2571179"/>
                    <a:pt x="317618" y="2566614"/>
                    <a:pt x="300009" y="2564657"/>
                  </a:cubicBezTo>
                  <a:cubicBezTo>
                    <a:pt x="258921" y="2555525"/>
                    <a:pt x="212615" y="2546394"/>
                    <a:pt x="172179" y="2534001"/>
                  </a:cubicBezTo>
                  <a:cubicBezTo>
                    <a:pt x="108264" y="2515738"/>
                    <a:pt x="50871" y="2491604"/>
                    <a:pt x="0" y="2457035"/>
                  </a:cubicBezTo>
                  <a:cubicBezTo>
                    <a:pt x="1304" y="2421813"/>
                    <a:pt x="0" y="2403550"/>
                    <a:pt x="2609" y="2384634"/>
                  </a:cubicBezTo>
                  <a:lnTo>
                    <a:pt x="2609" y="2383982"/>
                  </a:lnTo>
                  <a:cubicBezTo>
                    <a:pt x="2609" y="2382678"/>
                    <a:pt x="2609" y="2382025"/>
                    <a:pt x="2609" y="2380721"/>
                  </a:cubicBezTo>
                  <a:cubicBezTo>
                    <a:pt x="7826" y="2365719"/>
                    <a:pt x="67176" y="2325279"/>
                    <a:pt x="75002" y="2322018"/>
                  </a:cubicBezTo>
                  <a:cubicBezTo>
                    <a:pt x="75002" y="2322018"/>
                    <a:pt x="121308" y="2331802"/>
                    <a:pt x="144135" y="2333106"/>
                  </a:cubicBezTo>
                  <a:cubicBezTo>
                    <a:pt x="147396" y="2333759"/>
                    <a:pt x="150657" y="2333106"/>
                    <a:pt x="153918" y="2333759"/>
                  </a:cubicBezTo>
                  <a:cubicBezTo>
                    <a:pt x="216528" y="2334411"/>
                    <a:pt x="301965" y="2288753"/>
                    <a:pt x="357402" y="2278317"/>
                  </a:cubicBezTo>
                  <a:lnTo>
                    <a:pt x="363064" y="2284738"/>
                  </a:lnTo>
                  <a:lnTo>
                    <a:pt x="372524" y="1741227"/>
                  </a:lnTo>
                  <a:cubicBezTo>
                    <a:pt x="388491" y="1176436"/>
                    <a:pt x="418223" y="578663"/>
                    <a:pt x="413818" y="0"/>
                  </a:cubicBezTo>
                  <a:close/>
                </a:path>
              </a:pathLst>
            </a:custGeom>
            <a:solidFill>
              <a:schemeClr val="tx2">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18" name="Freeform 151">
              <a:extLst>
                <a:ext uri="{FF2B5EF4-FFF2-40B4-BE49-F238E27FC236}">
                  <a16:creationId xmlns:a16="http://schemas.microsoft.com/office/drawing/2014/main" id="{6FFEC813-B99C-E047-958A-CD09B23E0025}"/>
                </a:ext>
              </a:extLst>
            </p:cNvPr>
            <p:cNvSpPr>
              <a:spLocks noChangeArrowheads="1"/>
            </p:cNvSpPr>
            <p:nvPr/>
          </p:nvSpPr>
          <p:spPr bwMode="auto">
            <a:xfrm>
              <a:off x="10584497" y="7033700"/>
              <a:ext cx="486772" cy="365799"/>
            </a:xfrm>
            <a:custGeom>
              <a:avLst/>
              <a:gdLst>
                <a:gd name="T0" fmla="*/ 0 w 744"/>
                <a:gd name="T1" fmla="*/ 408 h 560"/>
                <a:gd name="T2" fmla="*/ 0 w 744"/>
                <a:gd name="T3" fmla="*/ 408 h 560"/>
                <a:gd name="T4" fmla="*/ 504 w 744"/>
                <a:gd name="T5" fmla="*/ 279 h 560"/>
                <a:gd name="T6" fmla="*/ 504 w 744"/>
                <a:gd name="T7" fmla="*/ 279 h 560"/>
                <a:gd name="T8" fmla="*/ 355 w 744"/>
                <a:gd name="T9" fmla="*/ 11 h 560"/>
                <a:gd name="T10" fmla="*/ 73 w 744"/>
                <a:gd name="T11" fmla="*/ 139 h 560"/>
                <a:gd name="T12" fmla="*/ 0 w 744"/>
                <a:gd name="T13" fmla="*/ 408 h 560"/>
              </a:gdLst>
              <a:ahLst/>
              <a:cxnLst>
                <a:cxn ang="0">
                  <a:pos x="T0" y="T1"/>
                </a:cxn>
                <a:cxn ang="0">
                  <a:pos x="T2" y="T3"/>
                </a:cxn>
                <a:cxn ang="0">
                  <a:pos x="T4" y="T5"/>
                </a:cxn>
                <a:cxn ang="0">
                  <a:pos x="T6" y="T7"/>
                </a:cxn>
                <a:cxn ang="0">
                  <a:pos x="T8" y="T9"/>
                </a:cxn>
                <a:cxn ang="0">
                  <a:pos x="T10" y="T11"/>
                </a:cxn>
                <a:cxn ang="0">
                  <a:pos x="T12" y="T13"/>
                </a:cxn>
              </a:cxnLst>
              <a:rect l="0" t="0" r="r" b="b"/>
              <a:pathLst>
                <a:path w="744" h="560">
                  <a:moveTo>
                    <a:pt x="0" y="408"/>
                  </a:moveTo>
                  <a:lnTo>
                    <a:pt x="0" y="408"/>
                  </a:lnTo>
                  <a:cubicBezTo>
                    <a:pt x="0" y="408"/>
                    <a:pt x="265" y="559"/>
                    <a:pt x="504" y="279"/>
                  </a:cubicBezTo>
                  <a:lnTo>
                    <a:pt x="504" y="279"/>
                  </a:lnTo>
                  <a:cubicBezTo>
                    <a:pt x="743" y="0"/>
                    <a:pt x="355" y="11"/>
                    <a:pt x="355" y="11"/>
                  </a:cubicBezTo>
                  <a:lnTo>
                    <a:pt x="73" y="139"/>
                  </a:lnTo>
                  <a:lnTo>
                    <a:pt x="0" y="408"/>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19" name="Freeform 152">
              <a:extLst>
                <a:ext uri="{FF2B5EF4-FFF2-40B4-BE49-F238E27FC236}">
                  <a16:creationId xmlns:a16="http://schemas.microsoft.com/office/drawing/2014/main" id="{49C577DA-F699-F049-BAD3-472135193A2A}"/>
                </a:ext>
              </a:extLst>
            </p:cNvPr>
            <p:cNvSpPr>
              <a:spLocks noChangeArrowheads="1"/>
            </p:cNvSpPr>
            <p:nvPr/>
          </p:nvSpPr>
          <p:spPr bwMode="auto">
            <a:xfrm>
              <a:off x="10633465" y="6169609"/>
              <a:ext cx="1201085" cy="2151587"/>
            </a:xfrm>
            <a:custGeom>
              <a:avLst/>
              <a:gdLst>
                <a:gd name="T0" fmla="*/ 1145 w 1837"/>
                <a:gd name="T1" fmla="*/ 114 h 3292"/>
                <a:gd name="T2" fmla="*/ 1145 w 1837"/>
                <a:gd name="T3" fmla="*/ 114 h 3292"/>
                <a:gd name="T4" fmla="*/ 1532 w 1837"/>
                <a:gd name="T5" fmla="*/ 100 h 3292"/>
                <a:gd name="T6" fmla="*/ 1532 w 1837"/>
                <a:gd name="T7" fmla="*/ 100 h 3292"/>
                <a:gd name="T8" fmla="*/ 1796 w 1837"/>
                <a:gd name="T9" fmla="*/ 788 h 3292"/>
                <a:gd name="T10" fmla="*/ 1796 w 1837"/>
                <a:gd name="T11" fmla="*/ 788 h 3292"/>
                <a:gd name="T12" fmla="*/ 1489 w 1837"/>
                <a:gd name="T13" fmla="*/ 1776 h 3292"/>
                <a:gd name="T14" fmla="*/ 1489 w 1837"/>
                <a:gd name="T15" fmla="*/ 1776 h 3292"/>
                <a:gd name="T16" fmla="*/ 1536 w 1837"/>
                <a:gd name="T17" fmla="*/ 2862 h 3292"/>
                <a:gd name="T18" fmla="*/ 1536 w 1837"/>
                <a:gd name="T19" fmla="*/ 2862 h 3292"/>
                <a:gd name="T20" fmla="*/ 103 w 1837"/>
                <a:gd name="T21" fmla="*/ 3048 h 3292"/>
                <a:gd name="T22" fmla="*/ 103 w 1837"/>
                <a:gd name="T23" fmla="*/ 3048 h 3292"/>
                <a:gd name="T24" fmla="*/ 360 w 1837"/>
                <a:gd name="T25" fmla="*/ 1608 h 3292"/>
                <a:gd name="T26" fmla="*/ 360 w 1837"/>
                <a:gd name="T27" fmla="*/ 1608 h 3292"/>
                <a:gd name="T28" fmla="*/ 365 w 1837"/>
                <a:gd name="T29" fmla="*/ 477 h 3292"/>
                <a:gd name="T30" fmla="*/ 365 w 1837"/>
                <a:gd name="T31" fmla="*/ 477 h 3292"/>
                <a:gd name="T32" fmla="*/ 1145 w 1837"/>
                <a:gd name="T33" fmla="*/ 114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37" h="3292">
                  <a:moveTo>
                    <a:pt x="1145" y="114"/>
                  </a:moveTo>
                  <a:lnTo>
                    <a:pt x="1145" y="114"/>
                  </a:lnTo>
                  <a:cubicBezTo>
                    <a:pt x="1145" y="114"/>
                    <a:pt x="1317" y="0"/>
                    <a:pt x="1532" y="100"/>
                  </a:cubicBezTo>
                  <a:lnTo>
                    <a:pt x="1532" y="100"/>
                  </a:lnTo>
                  <a:cubicBezTo>
                    <a:pt x="1718" y="185"/>
                    <a:pt x="1836" y="425"/>
                    <a:pt x="1796" y="788"/>
                  </a:cubicBezTo>
                  <a:lnTo>
                    <a:pt x="1796" y="788"/>
                  </a:lnTo>
                  <a:cubicBezTo>
                    <a:pt x="1756" y="1151"/>
                    <a:pt x="1547" y="1242"/>
                    <a:pt x="1489" y="1776"/>
                  </a:cubicBezTo>
                  <a:lnTo>
                    <a:pt x="1489" y="1776"/>
                  </a:lnTo>
                  <a:cubicBezTo>
                    <a:pt x="1430" y="2311"/>
                    <a:pt x="1610" y="2462"/>
                    <a:pt x="1536" y="2862"/>
                  </a:cubicBezTo>
                  <a:lnTo>
                    <a:pt x="1536" y="2862"/>
                  </a:lnTo>
                  <a:cubicBezTo>
                    <a:pt x="1460" y="3261"/>
                    <a:pt x="245" y="3291"/>
                    <a:pt x="103" y="3048"/>
                  </a:cubicBezTo>
                  <a:lnTo>
                    <a:pt x="103" y="3048"/>
                  </a:lnTo>
                  <a:cubicBezTo>
                    <a:pt x="0" y="2825"/>
                    <a:pt x="363" y="1903"/>
                    <a:pt x="360" y="1608"/>
                  </a:cubicBezTo>
                  <a:lnTo>
                    <a:pt x="360" y="1608"/>
                  </a:lnTo>
                  <a:cubicBezTo>
                    <a:pt x="356" y="1312"/>
                    <a:pt x="274" y="647"/>
                    <a:pt x="365" y="477"/>
                  </a:cubicBezTo>
                  <a:lnTo>
                    <a:pt x="365" y="477"/>
                  </a:lnTo>
                  <a:cubicBezTo>
                    <a:pt x="426" y="361"/>
                    <a:pt x="834" y="137"/>
                    <a:pt x="1145" y="114"/>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20" name="Freeform 153">
              <a:extLst>
                <a:ext uri="{FF2B5EF4-FFF2-40B4-BE49-F238E27FC236}">
                  <a16:creationId xmlns:a16="http://schemas.microsoft.com/office/drawing/2014/main" id="{50CA6FB3-66FA-9C4E-B5F5-144CEE594F33}"/>
                </a:ext>
              </a:extLst>
            </p:cNvPr>
            <p:cNvSpPr>
              <a:spLocks noChangeArrowheads="1"/>
            </p:cNvSpPr>
            <p:nvPr/>
          </p:nvSpPr>
          <p:spPr bwMode="auto">
            <a:xfrm>
              <a:off x="10506731" y="6374111"/>
              <a:ext cx="625025" cy="944739"/>
            </a:xfrm>
            <a:custGeom>
              <a:avLst/>
              <a:gdLst>
                <a:gd name="T0" fmla="*/ 490 w 955"/>
                <a:gd name="T1" fmla="*/ 1142 h 1445"/>
                <a:gd name="T2" fmla="*/ 490 w 955"/>
                <a:gd name="T3" fmla="*/ 1142 h 1445"/>
                <a:gd name="T4" fmla="*/ 118 w 955"/>
                <a:gd name="T5" fmla="*/ 1417 h 1445"/>
                <a:gd name="T6" fmla="*/ 118 w 955"/>
                <a:gd name="T7" fmla="*/ 1417 h 1445"/>
                <a:gd name="T8" fmla="*/ 83 w 955"/>
                <a:gd name="T9" fmla="*/ 1010 h 1445"/>
                <a:gd name="T10" fmla="*/ 83 w 955"/>
                <a:gd name="T11" fmla="*/ 1010 h 1445"/>
                <a:gd name="T12" fmla="*/ 691 w 955"/>
                <a:gd name="T13" fmla="*/ 137 h 1445"/>
                <a:gd name="T14" fmla="*/ 691 w 955"/>
                <a:gd name="T15" fmla="*/ 137 h 1445"/>
                <a:gd name="T16" fmla="*/ 490 w 955"/>
                <a:gd name="T17" fmla="*/ 1142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5" h="1445">
                  <a:moveTo>
                    <a:pt x="490" y="1142"/>
                  </a:moveTo>
                  <a:lnTo>
                    <a:pt x="490" y="1142"/>
                  </a:lnTo>
                  <a:cubicBezTo>
                    <a:pt x="302" y="1442"/>
                    <a:pt x="177" y="1444"/>
                    <a:pt x="118" y="1417"/>
                  </a:cubicBezTo>
                  <a:lnTo>
                    <a:pt x="118" y="1417"/>
                  </a:lnTo>
                  <a:cubicBezTo>
                    <a:pt x="30" y="1376"/>
                    <a:pt x="0" y="1255"/>
                    <a:pt x="83" y="1010"/>
                  </a:cubicBezTo>
                  <a:lnTo>
                    <a:pt x="83" y="1010"/>
                  </a:lnTo>
                  <a:cubicBezTo>
                    <a:pt x="166" y="765"/>
                    <a:pt x="437" y="0"/>
                    <a:pt x="691" y="137"/>
                  </a:cubicBezTo>
                  <a:lnTo>
                    <a:pt x="691" y="137"/>
                  </a:lnTo>
                  <a:cubicBezTo>
                    <a:pt x="954" y="278"/>
                    <a:pt x="678" y="842"/>
                    <a:pt x="490" y="1142"/>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21" name="Freeform 154">
              <a:extLst>
                <a:ext uri="{FF2B5EF4-FFF2-40B4-BE49-F238E27FC236}">
                  <a16:creationId xmlns:a16="http://schemas.microsoft.com/office/drawing/2014/main" id="{0A5BA286-D48C-644A-9A5A-7069E0A28B45}"/>
                </a:ext>
              </a:extLst>
            </p:cNvPr>
            <p:cNvSpPr>
              <a:spLocks noChangeArrowheads="1"/>
            </p:cNvSpPr>
            <p:nvPr/>
          </p:nvSpPr>
          <p:spPr bwMode="auto">
            <a:xfrm>
              <a:off x="11102952" y="6270420"/>
              <a:ext cx="495412" cy="195861"/>
            </a:xfrm>
            <a:custGeom>
              <a:avLst/>
              <a:gdLst>
                <a:gd name="T0" fmla="*/ 11 w 759"/>
                <a:gd name="T1" fmla="*/ 86 h 300"/>
                <a:gd name="T2" fmla="*/ 11 w 759"/>
                <a:gd name="T3" fmla="*/ 86 h 300"/>
                <a:gd name="T4" fmla="*/ 459 w 759"/>
                <a:gd name="T5" fmla="*/ 204 h 300"/>
                <a:gd name="T6" fmla="*/ 459 w 759"/>
                <a:gd name="T7" fmla="*/ 204 h 300"/>
                <a:gd name="T8" fmla="*/ 604 w 759"/>
                <a:gd name="T9" fmla="*/ 0 h 300"/>
                <a:gd name="T10" fmla="*/ 360 w 759"/>
                <a:gd name="T11" fmla="*/ 98 h 300"/>
                <a:gd name="T12" fmla="*/ 196 w 759"/>
                <a:gd name="T13" fmla="*/ 85 h 300"/>
                <a:gd name="T14" fmla="*/ 11 w 759"/>
                <a:gd name="T15" fmla="*/ 86 h 3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9" h="300">
                  <a:moveTo>
                    <a:pt x="11" y="86"/>
                  </a:moveTo>
                  <a:lnTo>
                    <a:pt x="11" y="86"/>
                  </a:lnTo>
                  <a:cubicBezTo>
                    <a:pt x="0" y="121"/>
                    <a:pt x="160" y="299"/>
                    <a:pt x="459" y="204"/>
                  </a:cubicBezTo>
                  <a:lnTo>
                    <a:pt x="459" y="204"/>
                  </a:lnTo>
                  <a:cubicBezTo>
                    <a:pt x="758" y="109"/>
                    <a:pt x="604" y="0"/>
                    <a:pt x="604" y="0"/>
                  </a:cubicBezTo>
                  <a:lnTo>
                    <a:pt x="360" y="98"/>
                  </a:lnTo>
                  <a:lnTo>
                    <a:pt x="196" y="85"/>
                  </a:lnTo>
                  <a:lnTo>
                    <a:pt x="11" y="86"/>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22" name="Freeform 155">
              <a:extLst>
                <a:ext uri="{FF2B5EF4-FFF2-40B4-BE49-F238E27FC236}">
                  <a16:creationId xmlns:a16="http://schemas.microsoft.com/office/drawing/2014/main" id="{38F286A9-D245-A04E-9F03-D0999E03903D}"/>
                </a:ext>
              </a:extLst>
            </p:cNvPr>
            <p:cNvSpPr>
              <a:spLocks noChangeArrowheads="1"/>
            </p:cNvSpPr>
            <p:nvPr/>
          </p:nvSpPr>
          <p:spPr bwMode="auto">
            <a:xfrm>
              <a:off x="11108713" y="6238736"/>
              <a:ext cx="394602" cy="175699"/>
            </a:xfrm>
            <a:custGeom>
              <a:avLst/>
              <a:gdLst>
                <a:gd name="T0" fmla="*/ 505 w 604"/>
                <a:gd name="T1" fmla="*/ 0 h 267"/>
                <a:gd name="T2" fmla="*/ 505 w 604"/>
                <a:gd name="T3" fmla="*/ 0 h 267"/>
                <a:gd name="T4" fmla="*/ 102 w 604"/>
                <a:gd name="T5" fmla="*/ 40 h 267"/>
                <a:gd name="T6" fmla="*/ 102 w 604"/>
                <a:gd name="T7" fmla="*/ 40 h 267"/>
                <a:gd name="T8" fmla="*/ 0 w 604"/>
                <a:gd name="T9" fmla="*/ 133 h 267"/>
                <a:gd name="T10" fmla="*/ 0 w 604"/>
                <a:gd name="T11" fmla="*/ 133 h 267"/>
                <a:gd name="T12" fmla="*/ 603 w 604"/>
                <a:gd name="T13" fmla="*/ 62 h 267"/>
                <a:gd name="T14" fmla="*/ 603 w 604"/>
                <a:gd name="T15" fmla="*/ 62 h 267"/>
                <a:gd name="T16" fmla="*/ 505 w 604"/>
                <a:gd name="T1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267">
                  <a:moveTo>
                    <a:pt x="505" y="0"/>
                  </a:moveTo>
                  <a:lnTo>
                    <a:pt x="505" y="0"/>
                  </a:lnTo>
                  <a:cubicBezTo>
                    <a:pt x="505" y="0"/>
                    <a:pt x="423" y="155"/>
                    <a:pt x="102" y="40"/>
                  </a:cubicBezTo>
                  <a:lnTo>
                    <a:pt x="102" y="40"/>
                  </a:lnTo>
                  <a:cubicBezTo>
                    <a:pt x="102" y="40"/>
                    <a:pt x="36" y="49"/>
                    <a:pt x="0" y="133"/>
                  </a:cubicBezTo>
                  <a:lnTo>
                    <a:pt x="0" y="133"/>
                  </a:lnTo>
                  <a:cubicBezTo>
                    <a:pt x="72" y="259"/>
                    <a:pt x="528" y="266"/>
                    <a:pt x="603" y="62"/>
                  </a:cubicBezTo>
                  <a:lnTo>
                    <a:pt x="603" y="62"/>
                  </a:lnTo>
                  <a:cubicBezTo>
                    <a:pt x="603" y="62"/>
                    <a:pt x="576" y="4"/>
                    <a:pt x="505" y="0"/>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23" name="Freeform 156">
              <a:extLst>
                <a:ext uri="{FF2B5EF4-FFF2-40B4-BE49-F238E27FC236}">
                  <a16:creationId xmlns:a16="http://schemas.microsoft.com/office/drawing/2014/main" id="{929DB8AC-5106-C745-A485-C4D3CFB3C2D8}"/>
                </a:ext>
              </a:extLst>
            </p:cNvPr>
            <p:cNvSpPr>
              <a:spLocks noChangeArrowheads="1"/>
            </p:cNvSpPr>
            <p:nvPr/>
          </p:nvSpPr>
          <p:spPr bwMode="auto">
            <a:xfrm>
              <a:off x="11140397" y="6054398"/>
              <a:ext cx="311073" cy="270748"/>
            </a:xfrm>
            <a:custGeom>
              <a:avLst/>
              <a:gdLst>
                <a:gd name="T0" fmla="*/ 307 w 477"/>
                <a:gd name="T1" fmla="*/ 165 h 416"/>
                <a:gd name="T2" fmla="*/ 307 w 477"/>
                <a:gd name="T3" fmla="*/ 165 h 416"/>
                <a:gd name="T4" fmla="*/ 471 w 477"/>
                <a:gd name="T5" fmla="*/ 180 h 416"/>
                <a:gd name="T6" fmla="*/ 476 w 477"/>
                <a:gd name="T7" fmla="*/ 191 h 416"/>
                <a:gd name="T8" fmla="*/ 476 w 477"/>
                <a:gd name="T9" fmla="*/ 191 h 416"/>
                <a:gd name="T10" fmla="*/ 473 w 477"/>
                <a:gd name="T11" fmla="*/ 195 h 416"/>
                <a:gd name="T12" fmla="*/ 473 w 477"/>
                <a:gd name="T13" fmla="*/ 195 h 416"/>
                <a:gd name="T14" fmla="*/ 473 w 477"/>
                <a:gd name="T15" fmla="*/ 197 h 416"/>
                <a:gd name="T16" fmla="*/ 473 w 477"/>
                <a:gd name="T17" fmla="*/ 197 h 416"/>
                <a:gd name="T18" fmla="*/ 463 w 477"/>
                <a:gd name="T19" fmla="*/ 298 h 416"/>
                <a:gd name="T20" fmla="*/ 463 w 477"/>
                <a:gd name="T21" fmla="*/ 298 h 416"/>
                <a:gd name="T22" fmla="*/ 0 w 477"/>
                <a:gd name="T23" fmla="*/ 341 h 416"/>
                <a:gd name="T24" fmla="*/ 0 w 477"/>
                <a:gd name="T25" fmla="*/ 341 h 416"/>
                <a:gd name="T26" fmla="*/ 2 w 477"/>
                <a:gd name="T27" fmla="*/ 265 h 416"/>
                <a:gd name="T28" fmla="*/ 2 w 477"/>
                <a:gd name="T29" fmla="*/ 265 h 416"/>
                <a:gd name="T30" fmla="*/ 20 w 477"/>
                <a:gd name="T31" fmla="*/ 0 h 416"/>
                <a:gd name="T32" fmla="*/ 20 w 477"/>
                <a:gd name="T33" fmla="*/ 0 h 416"/>
                <a:gd name="T34" fmla="*/ 31 w 477"/>
                <a:gd name="T35" fmla="*/ 20 h 416"/>
                <a:gd name="T36" fmla="*/ 27 w 477"/>
                <a:gd name="T37" fmla="*/ 22 h 416"/>
                <a:gd name="T38" fmla="*/ 27 w 477"/>
                <a:gd name="T39" fmla="*/ 22 h 416"/>
                <a:gd name="T40" fmla="*/ 93 w 477"/>
                <a:gd name="T41" fmla="*/ 168 h 416"/>
                <a:gd name="T42" fmla="*/ 93 w 477"/>
                <a:gd name="T43" fmla="*/ 168 h 416"/>
                <a:gd name="T44" fmla="*/ 156 w 477"/>
                <a:gd name="T45" fmla="*/ 166 h 416"/>
                <a:gd name="T46" fmla="*/ 156 w 477"/>
                <a:gd name="T47" fmla="*/ 166 h 416"/>
                <a:gd name="T48" fmla="*/ 307 w 477"/>
                <a:gd name="T49" fmla="*/ 165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7" h="416">
                  <a:moveTo>
                    <a:pt x="307" y="165"/>
                  </a:moveTo>
                  <a:lnTo>
                    <a:pt x="307" y="165"/>
                  </a:lnTo>
                  <a:cubicBezTo>
                    <a:pt x="350" y="167"/>
                    <a:pt x="436" y="157"/>
                    <a:pt x="471" y="180"/>
                  </a:cubicBezTo>
                  <a:lnTo>
                    <a:pt x="476" y="191"/>
                  </a:lnTo>
                  <a:lnTo>
                    <a:pt x="476" y="191"/>
                  </a:lnTo>
                  <a:cubicBezTo>
                    <a:pt x="475" y="192"/>
                    <a:pt x="474" y="193"/>
                    <a:pt x="473" y="195"/>
                  </a:cubicBezTo>
                  <a:lnTo>
                    <a:pt x="473" y="195"/>
                  </a:lnTo>
                  <a:cubicBezTo>
                    <a:pt x="473" y="196"/>
                    <a:pt x="473" y="196"/>
                    <a:pt x="473" y="197"/>
                  </a:cubicBezTo>
                  <a:lnTo>
                    <a:pt x="473" y="197"/>
                  </a:lnTo>
                  <a:cubicBezTo>
                    <a:pt x="463" y="217"/>
                    <a:pt x="461" y="259"/>
                    <a:pt x="463" y="298"/>
                  </a:cubicBezTo>
                  <a:lnTo>
                    <a:pt x="463" y="298"/>
                  </a:lnTo>
                  <a:cubicBezTo>
                    <a:pt x="382" y="395"/>
                    <a:pt x="136" y="415"/>
                    <a:pt x="0" y="341"/>
                  </a:cubicBezTo>
                  <a:lnTo>
                    <a:pt x="0" y="341"/>
                  </a:lnTo>
                  <a:cubicBezTo>
                    <a:pt x="1" y="316"/>
                    <a:pt x="1" y="290"/>
                    <a:pt x="2" y="265"/>
                  </a:cubicBezTo>
                  <a:lnTo>
                    <a:pt x="2" y="265"/>
                  </a:lnTo>
                  <a:cubicBezTo>
                    <a:pt x="6" y="177"/>
                    <a:pt x="9" y="82"/>
                    <a:pt x="20" y="0"/>
                  </a:cubicBezTo>
                  <a:lnTo>
                    <a:pt x="20" y="0"/>
                  </a:lnTo>
                  <a:cubicBezTo>
                    <a:pt x="24" y="6"/>
                    <a:pt x="29" y="17"/>
                    <a:pt x="31" y="20"/>
                  </a:cubicBezTo>
                  <a:lnTo>
                    <a:pt x="27" y="22"/>
                  </a:lnTo>
                  <a:lnTo>
                    <a:pt x="27" y="22"/>
                  </a:lnTo>
                  <a:cubicBezTo>
                    <a:pt x="43" y="50"/>
                    <a:pt x="55" y="144"/>
                    <a:pt x="93" y="168"/>
                  </a:cubicBezTo>
                  <a:lnTo>
                    <a:pt x="93" y="168"/>
                  </a:lnTo>
                  <a:cubicBezTo>
                    <a:pt x="113" y="167"/>
                    <a:pt x="134" y="167"/>
                    <a:pt x="156" y="166"/>
                  </a:cubicBezTo>
                  <a:lnTo>
                    <a:pt x="156" y="166"/>
                  </a:lnTo>
                  <a:cubicBezTo>
                    <a:pt x="207" y="165"/>
                    <a:pt x="258" y="165"/>
                    <a:pt x="307" y="165"/>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24" name="Freeform 157">
              <a:extLst>
                <a:ext uri="{FF2B5EF4-FFF2-40B4-BE49-F238E27FC236}">
                  <a16:creationId xmlns:a16="http://schemas.microsoft.com/office/drawing/2014/main" id="{BC8DF6D5-F43D-0D46-A9A5-5B38A5627607}"/>
                </a:ext>
              </a:extLst>
            </p:cNvPr>
            <p:cNvSpPr>
              <a:spLocks noChangeArrowheads="1"/>
            </p:cNvSpPr>
            <p:nvPr/>
          </p:nvSpPr>
          <p:spPr bwMode="auto">
            <a:xfrm>
              <a:off x="11051107" y="5708760"/>
              <a:ext cx="169939" cy="521336"/>
            </a:xfrm>
            <a:custGeom>
              <a:avLst/>
              <a:gdLst>
                <a:gd name="T0" fmla="*/ 99 w 258"/>
                <a:gd name="T1" fmla="*/ 300 h 799"/>
                <a:gd name="T2" fmla="*/ 99 w 258"/>
                <a:gd name="T3" fmla="*/ 300 h 799"/>
                <a:gd name="T4" fmla="*/ 88 w 258"/>
                <a:gd name="T5" fmla="*/ 469 h 799"/>
                <a:gd name="T6" fmla="*/ 88 w 258"/>
                <a:gd name="T7" fmla="*/ 471 h 799"/>
                <a:gd name="T8" fmla="*/ 88 w 258"/>
                <a:gd name="T9" fmla="*/ 471 h 799"/>
                <a:gd name="T10" fmla="*/ 113 w 258"/>
                <a:gd name="T11" fmla="*/ 478 h 799"/>
                <a:gd name="T12" fmla="*/ 113 w 258"/>
                <a:gd name="T13" fmla="*/ 478 h 799"/>
                <a:gd name="T14" fmla="*/ 146 w 258"/>
                <a:gd name="T15" fmla="*/ 479 h 799"/>
                <a:gd name="T16" fmla="*/ 146 w 258"/>
                <a:gd name="T17" fmla="*/ 479 h 799"/>
                <a:gd name="T18" fmla="*/ 164 w 258"/>
                <a:gd name="T19" fmla="*/ 371 h 799"/>
                <a:gd name="T20" fmla="*/ 162 w 258"/>
                <a:gd name="T21" fmla="*/ 370 h 799"/>
                <a:gd name="T22" fmla="*/ 162 w 258"/>
                <a:gd name="T23" fmla="*/ 370 h 799"/>
                <a:gd name="T24" fmla="*/ 180 w 258"/>
                <a:gd name="T25" fmla="*/ 335 h 799"/>
                <a:gd name="T26" fmla="*/ 180 w 258"/>
                <a:gd name="T27" fmla="*/ 335 h 799"/>
                <a:gd name="T28" fmla="*/ 244 w 258"/>
                <a:gd name="T29" fmla="*/ 376 h 799"/>
                <a:gd name="T30" fmla="*/ 244 w 258"/>
                <a:gd name="T31" fmla="*/ 376 h 799"/>
                <a:gd name="T32" fmla="*/ 229 w 258"/>
                <a:gd name="T33" fmla="*/ 426 h 799"/>
                <a:gd name="T34" fmla="*/ 229 w 258"/>
                <a:gd name="T35" fmla="*/ 426 h 799"/>
                <a:gd name="T36" fmla="*/ 165 w 258"/>
                <a:gd name="T37" fmla="*/ 547 h 799"/>
                <a:gd name="T38" fmla="*/ 165 w 258"/>
                <a:gd name="T39" fmla="*/ 547 h 799"/>
                <a:gd name="T40" fmla="*/ 160 w 258"/>
                <a:gd name="T41" fmla="*/ 531 h 799"/>
                <a:gd name="T42" fmla="*/ 160 w 258"/>
                <a:gd name="T43" fmla="*/ 531 h 799"/>
                <a:gd name="T44" fmla="*/ 140 w 258"/>
                <a:gd name="T45" fmla="*/ 791 h 799"/>
                <a:gd name="T46" fmla="*/ 140 w 258"/>
                <a:gd name="T47" fmla="*/ 791 h 799"/>
                <a:gd name="T48" fmla="*/ 2 w 258"/>
                <a:gd name="T49" fmla="*/ 761 h 799"/>
                <a:gd name="T50" fmla="*/ 2 w 258"/>
                <a:gd name="T51" fmla="*/ 761 h 799"/>
                <a:gd name="T52" fmla="*/ 37 w 258"/>
                <a:gd name="T53" fmla="*/ 284 h 799"/>
                <a:gd name="T54" fmla="*/ 37 w 258"/>
                <a:gd name="T55" fmla="*/ 284 h 799"/>
                <a:gd name="T56" fmla="*/ 0 w 258"/>
                <a:gd name="T57" fmla="*/ 90 h 799"/>
                <a:gd name="T58" fmla="*/ 0 w 258"/>
                <a:gd name="T59" fmla="*/ 90 h 799"/>
                <a:gd name="T60" fmla="*/ 12 w 258"/>
                <a:gd name="T61" fmla="*/ 0 h 799"/>
                <a:gd name="T62" fmla="*/ 12 w 258"/>
                <a:gd name="T63" fmla="*/ 0 h 799"/>
                <a:gd name="T64" fmla="*/ 113 w 258"/>
                <a:gd name="T65" fmla="*/ 26 h 799"/>
                <a:gd name="T66" fmla="*/ 113 w 258"/>
                <a:gd name="T67" fmla="*/ 26 h 799"/>
                <a:gd name="T68" fmla="*/ 58 w 258"/>
                <a:gd name="T69" fmla="*/ 82 h 799"/>
                <a:gd name="T70" fmla="*/ 58 w 258"/>
                <a:gd name="T71" fmla="*/ 82 h 799"/>
                <a:gd name="T72" fmla="*/ 75 w 258"/>
                <a:gd name="T73" fmla="*/ 175 h 799"/>
                <a:gd name="T74" fmla="*/ 76 w 258"/>
                <a:gd name="T75" fmla="*/ 174 h 799"/>
                <a:gd name="T76" fmla="*/ 76 w 258"/>
                <a:gd name="T77" fmla="*/ 174 h 799"/>
                <a:gd name="T78" fmla="*/ 100 w 258"/>
                <a:gd name="T79" fmla="*/ 300 h 799"/>
                <a:gd name="T80" fmla="*/ 99 w 258"/>
                <a:gd name="T81" fmla="*/ 300 h 799"/>
                <a:gd name="T82" fmla="*/ 92 w 258"/>
                <a:gd name="T83" fmla="*/ 298 h 799"/>
                <a:gd name="T84" fmla="*/ 92 w 258"/>
                <a:gd name="T85" fmla="*/ 298 h 799"/>
                <a:gd name="T86" fmla="*/ 99 w 258"/>
                <a:gd name="T87" fmla="*/ 300 h 799"/>
                <a:gd name="T88" fmla="*/ 99 w 258"/>
                <a:gd name="T89" fmla="*/ 300 h 799"/>
                <a:gd name="T90" fmla="*/ 92 w 258"/>
                <a:gd name="T91" fmla="*/ 298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8" h="799">
                  <a:moveTo>
                    <a:pt x="99" y="300"/>
                  </a:moveTo>
                  <a:lnTo>
                    <a:pt x="99" y="300"/>
                  </a:lnTo>
                  <a:cubicBezTo>
                    <a:pt x="102" y="354"/>
                    <a:pt x="95" y="410"/>
                    <a:pt x="88" y="469"/>
                  </a:cubicBezTo>
                  <a:lnTo>
                    <a:pt x="88" y="471"/>
                  </a:lnTo>
                  <a:lnTo>
                    <a:pt x="88" y="471"/>
                  </a:lnTo>
                  <a:cubicBezTo>
                    <a:pt x="93" y="474"/>
                    <a:pt x="103" y="476"/>
                    <a:pt x="113" y="478"/>
                  </a:cubicBezTo>
                  <a:lnTo>
                    <a:pt x="113" y="478"/>
                  </a:lnTo>
                  <a:cubicBezTo>
                    <a:pt x="124" y="479"/>
                    <a:pt x="137" y="479"/>
                    <a:pt x="146" y="479"/>
                  </a:cubicBezTo>
                  <a:lnTo>
                    <a:pt x="146" y="479"/>
                  </a:lnTo>
                  <a:cubicBezTo>
                    <a:pt x="148" y="440"/>
                    <a:pt x="161" y="406"/>
                    <a:pt x="164" y="371"/>
                  </a:cubicBezTo>
                  <a:lnTo>
                    <a:pt x="162" y="370"/>
                  </a:lnTo>
                  <a:lnTo>
                    <a:pt x="162" y="370"/>
                  </a:lnTo>
                  <a:cubicBezTo>
                    <a:pt x="166" y="357"/>
                    <a:pt x="173" y="345"/>
                    <a:pt x="180" y="335"/>
                  </a:cubicBezTo>
                  <a:lnTo>
                    <a:pt x="180" y="335"/>
                  </a:lnTo>
                  <a:cubicBezTo>
                    <a:pt x="210" y="297"/>
                    <a:pt x="257" y="290"/>
                    <a:pt x="244" y="376"/>
                  </a:cubicBezTo>
                  <a:lnTo>
                    <a:pt x="244" y="376"/>
                  </a:lnTo>
                  <a:cubicBezTo>
                    <a:pt x="242" y="384"/>
                    <a:pt x="236" y="404"/>
                    <a:pt x="229" y="426"/>
                  </a:cubicBezTo>
                  <a:lnTo>
                    <a:pt x="229" y="426"/>
                  </a:lnTo>
                  <a:cubicBezTo>
                    <a:pt x="210" y="482"/>
                    <a:pt x="180" y="559"/>
                    <a:pt x="165" y="547"/>
                  </a:cubicBezTo>
                  <a:lnTo>
                    <a:pt x="165" y="547"/>
                  </a:lnTo>
                  <a:cubicBezTo>
                    <a:pt x="163" y="545"/>
                    <a:pt x="161" y="540"/>
                    <a:pt x="160" y="531"/>
                  </a:cubicBezTo>
                  <a:lnTo>
                    <a:pt x="160" y="531"/>
                  </a:lnTo>
                  <a:cubicBezTo>
                    <a:pt x="148" y="613"/>
                    <a:pt x="144" y="703"/>
                    <a:pt x="140" y="791"/>
                  </a:cubicBezTo>
                  <a:lnTo>
                    <a:pt x="140" y="791"/>
                  </a:lnTo>
                  <a:cubicBezTo>
                    <a:pt x="99" y="798"/>
                    <a:pt x="38" y="789"/>
                    <a:pt x="2" y="761"/>
                  </a:cubicBezTo>
                  <a:lnTo>
                    <a:pt x="2" y="761"/>
                  </a:lnTo>
                  <a:cubicBezTo>
                    <a:pt x="31" y="614"/>
                    <a:pt x="50" y="441"/>
                    <a:pt x="37" y="284"/>
                  </a:cubicBezTo>
                  <a:lnTo>
                    <a:pt x="37" y="284"/>
                  </a:lnTo>
                  <a:cubicBezTo>
                    <a:pt x="32" y="215"/>
                    <a:pt x="20" y="149"/>
                    <a:pt x="0" y="90"/>
                  </a:cubicBezTo>
                  <a:lnTo>
                    <a:pt x="0" y="90"/>
                  </a:lnTo>
                  <a:cubicBezTo>
                    <a:pt x="2" y="60"/>
                    <a:pt x="6" y="29"/>
                    <a:pt x="12" y="0"/>
                  </a:cubicBezTo>
                  <a:lnTo>
                    <a:pt x="12" y="0"/>
                  </a:lnTo>
                  <a:cubicBezTo>
                    <a:pt x="45" y="13"/>
                    <a:pt x="80" y="24"/>
                    <a:pt x="113" y="26"/>
                  </a:cubicBezTo>
                  <a:lnTo>
                    <a:pt x="113" y="26"/>
                  </a:lnTo>
                  <a:cubicBezTo>
                    <a:pt x="89" y="39"/>
                    <a:pt x="63" y="48"/>
                    <a:pt x="58" y="82"/>
                  </a:cubicBezTo>
                  <a:lnTo>
                    <a:pt x="58" y="82"/>
                  </a:lnTo>
                  <a:cubicBezTo>
                    <a:pt x="55" y="109"/>
                    <a:pt x="72" y="146"/>
                    <a:pt x="75" y="175"/>
                  </a:cubicBezTo>
                  <a:lnTo>
                    <a:pt x="76" y="174"/>
                  </a:lnTo>
                  <a:lnTo>
                    <a:pt x="76" y="174"/>
                  </a:lnTo>
                  <a:cubicBezTo>
                    <a:pt x="92" y="218"/>
                    <a:pt x="98" y="259"/>
                    <a:pt x="100" y="300"/>
                  </a:cubicBezTo>
                  <a:lnTo>
                    <a:pt x="99" y="300"/>
                  </a:lnTo>
                  <a:close/>
                  <a:moveTo>
                    <a:pt x="92" y="298"/>
                  </a:moveTo>
                  <a:lnTo>
                    <a:pt x="92" y="298"/>
                  </a:lnTo>
                  <a:cubicBezTo>
                    <a:pt x="94" y="299"/>
                    <a:pt x="97" y="299"/>
                    <a:pt x="99" y="300"/>
                  </a:cubicBezTo>
                  <a:lnTo>
                    <a:pt x="99" y="300"/>
                  </a:lnTo>
                  <a:cubicBezTo>
                    <a:pt x="97" y="299"/>
                    <a:pt x="94" y="299"/>
                    <a:pt x="92" y="298"/>
                  </a:cubicBezTo>
                  <a:close/>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25" name="Freeform 158">
              <a:extLst>
                <a:ext uri="{FF2B5EF4-FFF2-40B4-BE49-F238E27FC236}">
                  <a16:creationId xmlns:a16="http://schemas.microsoft.com/office/drawing/2014/main" id="{3CE4656D-D829-2C47-905E-3E8EE584A017}"/>
                </a:ext>
              </a:extLst>
            </p:cNvPr>
            <p:cNvSpPr>
              <a:spLocks noChangeArrowheads="1"/>
            </p:cNvSpPr>
            <p:nvPr/>
          </p:nvSpPr>
          <p:spPr bwMode="auto">
            <a:xfrm>
              <a:off x="10970458" y="5524421"/>
              <a:ext cx="682633" cy="656709"/>
            </a:xfrm>
            <a:custGeom>
              <a:avLst/>
              <a:gdLst>
                <a:gd name="T0" fmla="*/ 416 w 1044"/>
                <a:gd name="T1" fmla="*/ 974 h 1004"/>
                <a:gd name="T2" fmla="*/ 416 w 1044"/>
                <a:gd name="T3" fmla="*/ 974 h 1004"/>
                <a:gd name="T4" fmla="*/ 353 w 1044"/>
                <a:gd name="T5" fmla="*/ 976 h 1004"/>
                <a:gd name="T6" fmla="*/ 353 w 1044"/>
                <a:gd name="T7" fmla="*/ 976 h 1004"/>
                <a:gd name="T8" fmla="*/ 287 w 1044"/>
                <a:gd name="T9" fmla="*/ 830 h 1004"/>
                <a:gd name="T10" fmla="*/ 288 w 1044"/>
                <a:gd name="T11" fmla="*/ 829 h 1004"/>
                <a:gd name="T12" fmla="*/ 288 w 1044"/>
                <a:gd name="T13" fmla="*/ 829 h 1004"/>
                <a:gd name="T14" fmla="*/ 352 w 1044"/>
                <a:gd name="T15" fmla="*/ 708 h 1004"/>
                <a:gd name="T16" fmla="*/ 352 w 1044"/>
                <a:gd name="T17" fmla="*/ 708 h 1004"/>
                <a:gd name="T18" fmla="*/ 367 w 1044"/>
                <a:gd name="T19" fmla="*/ 658 h 1004"/>
                <a:gd name="T20" fmla="*/ 367 w 1044"/>
                <a:gd name="T21" fmla="*/ 658 h 1004"/>
                <a:gd name="T22" fmla="*/ 303 w 1044"/>
                <a:gd name="T23" fmla="*/ 617 h 1004"/>
                <a:gd name="T24" fmla="*/ 303 w 1044"/>
                <a:gd name="T25" fmla="*/ 617 h 1004"/>
                <a:gd name="T26" fmla="*/ 303 w 1044"/>
                <a:gd name="T27" fmla="*/ 617 h 1004"/>
                <a:gd name="T28" fmla="*/ 303 w 1044"/>
                <a:gd name="T29" fmla="*/ 617 h 1004"/>
                <a:gd name="T30" fmla="*/ 285 w 1044"/>
                <a:gd name="T31" fmla="*/ 652 h 1004"/>
                <a:gd name="T32" fmla="*/ 287 w 1044"/>
                <a:gd name="T33" fmla="*/ 653 h 1004"/>
                <a:gd name="T34" fmla="*/ 287 w 1044"/>
                <a:gd name="T35" fmla="*/ 653 h 1004"/>
                <a:gd name="T36" fmla="*/ 269 w 1044"/>
                <a:gd name="T37" fmla="*/ 761 h 1004"/>
                <a:gd name="T38" fmla="*/ 269 w 1044"/>
                <a:gd name="T39" fmla="*/ 761 h 1004"/>
                <a:gd name="T40" fmla="*/ 236 w 1044"/>
                <a:gd name="T41" fmla="*/ 760 h 1004"/>
                <a:gd name="T42" fmla="*/ 236 w 1044"/>
                <a:gd name="T43" fmla="*/ 760 h 1004"/>
                <a:gd name="T44" fmla="*/ 211 w 1044"/>
                <a:gd name="T45" fmla="*/ 753 h 1004"/>
                <a:gd name="T46" fmla="*/ 211 w 1044"/>
                <a:gd name="T47" fmla="*/ 751 h 1004"/>
                <a:gd name="T48" fmla="*/ 211 w 1044"/>
                <a:gd name="T49" fmla="*/ 751 h 1004"/>
                <a:gd name="T50" fmla="*/ 223 w 1044"/>
                <a:gd name="T51" fmla="*/ 582 h 1004"/>
                <a:gd name="T52" fmla="*/ 223 w 1044"/>
                <a:gd name="T53" fmla="*/ 582 h 1004"/>
                <a:gd name="T54" fmla="*/ 181 w 1044"/>
                <a:gd name="T55" fmla="*/ 364 h 1004"/>
                <a:gd name="T56" fmla="*/ 181 w 1044"/>
                <a:gd name="T57" fmla="*/ 364 h 1004"/>
                <a:gd name="T58" fmla="*/ 236 w 1044"/>
                <a:gd name="T59" fmla="*/ 308 h 1004"/>
                <a:gd name="T60" fmla="*/ 236 w 1044"/>
                <a:gd name="T61" fmla="*/ 308 h 1004"/>
                <a:gd name="T62" fmla="*/ 135 w 1044"/>
                <a:gd name="T63" fmla="*/ 282 h 1004"/>
                <a:gd name="T64" fmla="*/ 135 w 1044"/>
                <a:gd name="T65" fmla="*/ 282 h 1004"/>
                <a:gd name="T66" fmla="*/ 94 w 1044"/>
                <a:gd name="T67" fmla="*/ 265 h 1004"/>
                <a:gd name="T68" fmla="*/ 94 w 1044"/>
                <a:gd name="T69" fmla="*/ 265 h 1004"/>
                <a:gd name="T70" fmla="*/ 67 w 1044"/>
                <a:gd name="T71" fmla="*/ 109 h 1004"/>
                <a:gd name="T72" fmla="*/ 67 w 1044"/>
                <a:gd name="T73" fmla="*/ 109 h 1004"/>
                <a:gd name="T74" fmla="*/ 258 w 1044"/>
                <a:gd name="T75" fmla="*/ 5 h 1004"/>
                <a:gd name="T76" fmla="*/ 258 w 1044"/>
                <a:gd name="T77" fmla="*/ 5 h 1004"/>
                <a:gd name="T78" fmla="*/ 485 w 1044"/>
                <a:gd name="T79" fmla="*/ 20 h 1004"/>
                <a:gd name="T80" fmla="*/ 485 w 1044"/>
                <a:gd name="T81" fmla="*/ 20 h 1004"/>
                <a:gd name="T82" fmla="*/ 881 w 1044"/>
                <a:gd name="T83" fmla="*/ 156 h 1004"/>
                <a:gd name="T84" fmla="*/ 881 w 1044"/>
                <a:gd name="T85" fmla="*/ 156 h 1004"/>
                <a:gd name="T86" fmla="*/ 1036 w 1044"/>
                <a:gd name="T87" fmla="*/ 429 h 1004"/>
                <a:gd name="T88" fmla="*/ 1036 w 1044"/>
                <a:gd name="T89" fmla="*/ 429 h 1004"/>
                <a:gd name="T90" fmla="*/ 985 w 1044"/>
                <a:gd name="T91" fmla="*/ 647 h 1004"/>
                <a:gd name="T92" fmla="*/ 985 w 1044"/>
                <a:gd name="T93" fmla="*/ 647 h 1004"/>
                <a:gd name="T94" fmla="*/ 886 w 1044"/>
                <a:gd name="T95" fmla="*/ 807 h 1004"/>
                <a:gd name="T96" fmla="*/ 886 w 1044"/>
                <a:gd name="T97" fmla="*/ 807 h 1004"/>
                <a:gd name="T98" fmla="*/ 733 w 1044"/>
                <a:gd name="T99" fmla="*/ 1003 h 1004"/>
                <a:gd name="T100" fmla="*/ 733 w 1044"/>
                <a:gd name="T101" fmla="*/ 1003 h 1004"/>
                <a:gd name="T102" fmla="*/ 736 w 1044"/>
                <a:gd name="T103" fmla="*/ 999 h 1004"/>
                <a:gd name="T104" fmla="*/ 731 w 1044"/>
                <a:gd name="T105" fmla="*/ 988 h 1004"/>
                <a:gd name="T106" fmla="*/ 731 w 1044"/>
                <a:gd name="T107" fmla="*/ 988 h 1004"/>
                <a:gd name="T108" fmla="*/ 567 w 1044"/>
                <a:gd name="T109" fmla="*/ 973 h 1004"/>
                <a:gd name="T110" fmla="*/ 567 w 1044"/>
                <a:gd name="T111" fmla="*/ 973 h 1004"/>
                <a:gd name="T112" fmla="*/ 416 w 1044"/>
                <a:gd name="T113" fmla="*/ 974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1004">
                  <a:moveTo>
                    <a:pt x="416" y="974"/>
                  </a:moveTo>
                  <a:lnTo>
                    <a:pt x="416" y="974"/>
                  </a:lnTo>
                  <a:cubicBezTo>
                    <a:pt x="394" y="975"/>
                    <a:pt x="373" y="975"/>
                    <a:pt x="353" y="976"/>
                  </a:cubicBezTo>
                  <a:lnTo>
                    <a:pt x="353" y="976"/>
                  </a:lnTo>
                  <a:cubicBezTo>
                    <a:pt x="315" y="952"/>
                    <a:pt x="303" y="858"/>
                    <a:pt x="287" y="830"/>
                  </a:cubicBezTo>
                  <a:lnTo>
                    <a:pt x="288" y="829"/>
                  </a:lnTo>
                  <a:lnTo>
                    <a:pt x="288" y="829"/>
                  </a:lnTo>
                  <a:cubicBezTo>
                    <a:pt x="303" y="841"/>
                    <a:pt x="333" y="764"/>
                    <a:pt x="352" y="708"/>
                  </a:cubicBezTo>
                  <a:lnTo>
                    <a:pt x="352" y="708"/>
                  </a:lnTo>
                  <a:cubicBezTo>
                    <a:pt x="359" y="686"/>
                    <a:pt x="365" y="666"/>
                    <a:pt x="367" y="658"/>
                  </a:cubicBezTo>
                  <a:lnTo>
                    <a:pt x="367" y="658"/>
                  </a:lnTo>
                  <a:cubicBezTo>
                    <a:pt x="380" y="572"/>
                    <a:pt x="333" y="579"/>
                    <a:pt x="303" y="617"/>
                  </a:cubicBezTo>
                  <a:lnTo>
                    <a:pt x="303" y="617"/>
                  </a:lnTo>
                  <a:lnTo>
                    <a:pt x="303" y="617"/>
                  </a:lnTo>
                  <a:lnTo>
                    <a:pt x="303" y="617"/>
                  </a:lnTo>
                  <a:cubicBezTo>
                    <a:pt x="296" y="627"/>
                    <a:pt x="289" y="639"/>
                    <a:pt x="285" y="652"/>
                  </a:cubicBezTo>
                  <a:lnTo>
                    <a:pt x="287" y="653"/>
                  </a:lnTo>
                  <a:lnTo>
                    <a:pt x="287" y="653"/>
                  </a:lnTo>
                  <a:cubicBezTo>
                    <a:pt x="284" y="688"/>
                    <a:pt x="271" y="722"/>
                    <a:pt x="269" y="761"/>
                  </a:cubicBezTo>
                  <a:lnTo>
                    <a:pt x="269" y="761"/>
                  </a:lnTo>
                  <a:cubicBezTo>
                    <a:pt x="260" y="761"/>
                    <a:pt x="247" y="761"/>
                    <a:pt x="236" y="760"/>
                  </a:cubicBezTo>
                  <a:lnTo>
                    <a:pt x="236" y="760"/>
                  </a:lnTo>
                  <a:cubicBezTo>
                    <a:pt x="226" y="758"/>
                    <a:pt x="216" y="756"/>
                    <a:pt x="211" y="753"/>
                  </a:cubicBezTo>
                  <a:lnTo>
                    <a:pt x="211" y="751"/>
                  </a:lnTo>
                  <a:lnTo>
                    <a:pt x="211" y="751"/>
                  </a:lnTo>
                  <a:cubicBezTo>
                    <a:pt x="218" y="692"/>
                    <a:pt x="225" y="636"/>
                    <a:pt x="223" y="582"/>
                  </a:cubicBezTo>
                  <a:lnTo>
                    <a:pt x="223" y="582"/>
                  </a:lnTo>
                  <a:cubicBezTo>
                    <a:pt x="221" y="530"/>
                    <a:pt x="177" y="395"/>
                    <a:pt x="181" y="364"/>
                  </a:cubicBezTo>
                  <a:lnTo>
                    <a:pt x="181" y="364"/>
                  </a:lnTo>
                  <a:cubicBezTo>
                    <a:pt x="186" y="330"/>
                    <a:pt x="212" y="321"/>
                    <a:pt x="236" y="308"/>
                  </a:cubicBezTo>
                  <a:lnTo>
                    <a:pt x="236" y="308"/>
                  </a:lnTo>
                  <a:cubicBezTo>
                    <a:pt x="203" y="306"/>
                    <a:pt x="168" y="295"/>
                    <a:pt x="135" y="282"/>
                  </a:cubicBezTo>
                  <a:lnTo>
                    <a:pt x="135" y="282"/>
                  </a:lnTo>
                  <a:cubicBezTo>
                    <a:pt x="121" y="276"/>
                    <a:pt x="108" y="270"/>
                    <a:pt x="94" y="265"/>
                  </a:cubicBezTo>
                  <a:lnTo>
                    <a:pt x="94" y="265"/>
                  </a:lnTo>
                  <a:cubicBezTo>
                    <a:pt x="5" y="222"/>
                    <a:pt x="0" y="177"/>
                    <a:pt x="67" y="109"/>
                  </a:cubicBezTo>
                  <a:lnTo>
                    <a:pt x="67" y="109"/>
                  </a:lnTo>
                  <a:cubicBezTo>
                    <a:pt x="127" y="52"/>
                    <a:pt x="176" y="8"/>
                    <a:pt x="258" y="5"/>
                  </a:cubicBezTo>
                  <a:lnTo>
                    <a:pt x="258" y="5"/>
                  </a:lnTo>
                  <a:cubicBezTo>
                    <a:pt x="331" y="0"/>
                    <a:pt x="414" y="9"/>
                    <a:pt x="485" y="20"/>
                  </a:cubicBezTo>
                  <a:lnTo>
                    <a:pt x="485" y="20"/>
                  </a:lnTo>
                  <a:cubicBezTo>
                    <a:pt x="579" y="36"/>
                    <a:pt x="813" y="103"/>
                    <a:pt x="881" y="156"/>
                  </a:cubicBezTo>
                  <a:lnTo>
                    <a:pt x="881" y="156"/>
                  </a:lnTo>
                  <a:cubicBezTo>
                    <a:pt x="960" y="219"/>
                    <a:pt x="1028" y="333"/>
                    <a:pt x="1036" y="429"/>
                  </a:cubicBezTo>
                  <a:lnTo>
                    <a:pt x="1036" y="429"/>
                  </a:lnTo>
                  <a:cubicBezTo>
                    <a:pt x="1043" y="500"/>
                    <a:pt x="1021" y="573"/>
                    <a:pt x="985" y="647"/>
                  </a:cubicBezTo>
                  <a:lnTo>
                    <a:pt x="985" y="647"/>
                  </a:lnTo>
                  <a:cubicBezTo>
                    <a:pt x="958" y="702"/>
                    <a:pt x="923" y="756"/>
                    <a:pt x="886" y="807"/>
                  </a:cubicBezTo>
                  <a:lnTo>
                    <a:pt x="886" y="807"/>
                  </a:lnTo>
                  <a:cubicBezTo>
                    <a:pt x="833" y="881"/>
                    <a:pt x="776" y="948"/>
                    <a:pt x="733" y="1003"/>
                  </a:cubicBezTo>
                  <a:lnTo>
                    <a:pt x="733" y="1003"/>
                  </a:lnTo>
                  <a:cubicBezTo>
                    <a:pt x="734" y="1001"/>
                    <a:pt x="735" y="1000"/>
                    <a:pt x="736" y="999"/>
                  </a:cubicBezTo>
                  <a:lnTo>
                    <a:pt x="731" y="988"/>
                  </a:lnTo>
                  <a:lnTo>
                    <a:pt x="731" y="988"/>
                  </a:lnTo>
                  <a:cubicBezTo>
                    <a:pt x="696" y="965"/>
                    <a:pt x="610" y="975"/>
                    <a:pt x="567" y="973"/>
                  </a:cubicBezTo>
                  <a:lnTo>
                    <a:pt x="567" y="973"/>
                  </a:lnTo>
                  <a:cubicBezTo>
                    <a:pt x="518" y="973"/>
                    <a:pt x="467" y="973"/>
                    <a:pt x="416" y="974"/>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26" name="Freeform 159">
              <a:extLst>
                <a:ext uri="{FF2B5EF4-FFF2-40B4-BE49-F238E27FC236}">
                  <a16:creationId xmlns:a16="http://schemas.microsoft.com/office/drawing/2014/main" id="{05480F6B-7125-CA43-9A56-279005C8B2E9}"/>
                </a:ext>
              </a:extLst>
            </p:cNvPr>
            <p:cNvSpPr>
              <a:spLocks noChangeArrowheads="1"/>
            </p:cNvSpPr>
            <p:nvPr/>
          </p:nvSpPr>
          <p:spPr bwMode="auto">
            <a:xfrm>
              <a:off x="11520597" y="6304985"/>
              <a:ext cx="8640" cy="2879"/>
            </a:xfrm>
            <a:custGeom>
              <a:avLst/>
              <a:gdLst>
                <a:gd name="T0" fmla="*/ 12 w 15"/>
                <a:gd name="T1" fmla="*/ 2 h 4"/>
                <a:gd name="T2" fmla="*/ 12 w 15"/>
                <a:gd name="T3" fmla="*/ 2 h 4"/>
                <a:gd name="T4" fmla="*/ 14 w 15"/>
                <a:gd name="T5" fmla="*/ 3 h 4"/>
                <a:gd name="T6" fmla="*/ 14 w 15"/>
                <a:gd name="T7" fmla="*/ 3 h 4"/>
                <a:gd name="T8" fmla="*/ 0 w 15"/>
                <a:gd name="T9" fmla="*/ 0 h 4"/>
                <a:gd name="T10" fmla="*/ 0 w 15"/>
                <a:gd name="T11" fmla="*/ 0 h 4"/>
                <a:gd name="T12" fmla="*/ 12 w 1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12" y="2"/>
                  </a:moveTo>
                  <a:lnTo>
                    <a:pt x="12" y="2"/>
                  </a:lnTo>
                  <a:cubicBezTo>
                    <a:pt x="12" y="2"/>
                    <a:pt x="13" y="2"/>
                    <a:pt x="14" y="3"/>
                  </a:cubicBezTo>
                  <a:lnTo>
                    <a:pt x="14" y="3"/>
                  </a:lnTo>
                  <a:cubicBezTo>
                    <a:pt x="9" y="2"/>
                    <a:pt x="5" y="2"/>
                    <a:pt x="0" y="0"/>
                  </a:cubicBezTo>
                  <a:lnTo>
                    <a:pt x="0" y="0"/>
                  </a:lnTo>
                  <a:cubicBezTo>
                    <a:pt x="4" y="0"/>
                    <a:pt x="8" y="1"/>
                    <a:pt x="12" y="2"/>
                  </a:cubicBezTo>
                </a:path>
              </a:pathLst>
            </a:custGeom>
            <a:solidFill>
              <a:srgbClr val="2A2A4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127" name="TextBox 126">
            <a:extLst>
              <a:ext uri="{FF2B5EF4-FFF2-40B4-BE49-F238E27FC236}">
                <a16:creationId xmlns:a16="http://schemas.microsoft.com/office/drawing/2014/main" id="{862A20F2-39C3-FA49-B5AD-7BA769308B75}"/>
              </a:ext>
            </a:extLst>
          </p:cNvPr>
          <p:cNvSpPr txBox="1"/>
          <p:nvPr/>
        </p:nvSpPr>
        <p:spPr>
          <a:xfrm>
            <a:off x="17041780" y="10359155"/>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128" name="Subtitle 2">
            <a:extLst>
              <a:ext uri="{FF2B5EF4-FFF2-40B4-BE49-F238E27FC236}">
                <a16:creationId xmlns:a16="http://schemas.microsoft.com/office/drawing/2014/main" id="{DECB13D6-0048-914D-BA00-BEC57D51B5F1}"/>
              </a:ext>
            </a:extLst>
          </p:cNvPr>
          <p:cNvSpPr txBox="1">
            <a:spLocks/>
          </p:cNvSpPr>
          <p:nvPr/>
        </p:nvSpPr>
        <p:spPr>
          <a:xfrm>
            <a:off x="17041781" y="11042981"/>
            <a:ext cx="57744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29" name="TextBox 128">
            <a:extLst>
              <a:ext uri="{FF2B5EF4-FFF2-40B4-BE49-F238E27FC236}">
                <a16:creationId xmlns:a16="http://schemas.microsoft.com/office/drawing/2014/main" id="{787F15AE-5B90-3D4F-8C0A-09A05945E62D}"/>
              </a:ext>
            </a:extLst>
          </p:cNvPr>
          <p:cNvSpPr txBox="1"/>
          <p:nvPr/>
        </p:nvSpPr>
        <p:spPr>
          <a:xfrm>
            <a:off x="17041780" y="3376986"/>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30" name="Subtitle 2">
            <a:extLst>
              <a:ext uri="{FF2B5EF4-FFF2-40B4-BE49-F238E27FC236}">
                <a16:creationId xmlns:a16="http://schemas.microsoft.com/office/drawing/2014/main" id="{B1DC6A6C-FF9A-4246-9896-75B44BE60C14}"/>
              </a:ext>
            </a:extLst>
          </p:cNvPr>
          <p:cNvSpPr txBox="1">
            <a:spLocks/>
          </p:cNvSpPr>
          <p:nvPr/>
        </p:nvSpPr>
        <p:spPr>
          <a:xfrm>
            <a:off x="17041781" y="4060812"/>
            <a:ext cx="57744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32" name="TextBox 131">
            <a:extLst>
              <a:ext uri="{FF2B5EF4-FFF2-40B4-BE49-F238E27FC236}">
                <a16:creationId xmlns:a16="http://schemas.microsoft.com/office/drawing/2014/main" id="{CA2A474A-F345-A242-AC70-C7223B307A8F}"/>
              </a:ext>
            </a:extLst>
          </p:cNvPr>
          <p:cNvSpPr txBox="1"/>
          <p:nvPr/>
        </p:nvSpPr>
        <p:spPr>
          <a:xfrm>
            <a:off x="17041780" y="686807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33" name="Subtitle 2">
            <a:extLst>
              <a:ext uri="{FF2B5EF4-FFF2-40B4-BE49-F238E27FC236}">
                <a16:creationId xmlns:a16="http://schemas.microsoft.com/office/drawing/2014/main" id="{2E99C96B-6E84-4447-B79F-7AB199B78A58}"/>
              </a:ext>
            </a:extLst>
          </p:cNvPr>
          <p:cNvSpPr txBox="1">
            <a:spLocks/>
          </p:cNvSpPr>
          <p:nvPr/>
        </p:nvSpPr>
        <p:spPr>
          <a:xfrm>
            <a:off x="17041781" y="7551896"/>
            <a:ext cx="57744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46" name="Oval 145">
            <a:extLst>
              <a:ext uri="{FF2B5EF4-FFF2-40B4-BE49-F238E27FC236}">
                <a16:creationId xmlns:a16="http://schemas.microsoft.com/office/drawing/2014/main" id="{BB22593A-68C2-4D4E-84D4-3BA2A603C43A}"/>
              </a:ext>
            </a:extLst>
          </p:cNvPr>
          <p:cNvSpPr>
            <a:spLocks noChangeAspect="1"/>
          </p:cNvSpPr>
          <p:nvPr/>
        </p:nvSpPr>
        <p:spPr>
          <a:xfrm>
            <a:off x="14887914" y="10610772"/>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1" name="Oval 150">
            <a:extLst>
              <a:ext uri="{FF2B5EF4-FFF2-40B4-BE49-F238E27FC236}">
                <a16:creationId xmlns:a16="http://schemas.microsoft.com/office/drawing/2014/main" id="{F7AA0DC8-D37D-8445-A497-B1A2F32C92A5}"/>
              </a:ext>
            </a:extLst>
          </p:cNvPr>
          <p:cNvSpPr>
            <a:spLocks noChangeAspect="1"/>
          </p:cNvSpPr>
          <p:nvPr/>
        </p:nvSpPr>
        <p:spPr>
          <a:xfrm>
            <a:off x="14887914" y="3628603"/>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6" name="Oval 155">
            <a:extLst>
              <a:ext uri="{FF2B5EF4-FFF2-40B4-BE49-F238E27FC236}">
                <a16:creationId xmlns:a16="http://schemas.microsoft.com/office/drawing/2014/main" id="{E3CF7BD8-9378-F644-8A61-7055337C2C25}"/>
              </a:ext>
            </a:extLst>
          </p:cNvPr>
          <p:cNvSpPr>
            <a:spLocks noChangeAspect="1"/>
          </p:cNvSpPr>
          <p:nvPr/>
        </p:nvSpPr>
        <p:spPr>
          <a:xfrm>
            <a:off x="14887914" y="7119687"/>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7" name="Freeform 630">
            <a:extLst>
              <a:ext uri="{FF2B5EF4-FFF2-40B4-BE49-F238E27FC236}">
                <a16:creationId xmlns:a16="http://schemas.microsoft.com/office/drawing/2014/main" id="{600065C2-B98E-504D-879D-DFE0287213FE}"/>
              </a:ext>
            </a:extLst>
          </p:cNvPr>
          <p:cNvSpPr>
            <a:spLocks noChangeAspect="1"/>
          </p:cNvSpPr>
          <p:nvPr/>
        </p:nvSpPr>
        <p:spPr bwMode="auto">
          <a:xfrm>
            <a:off x="15304379" y="4033030"/>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58" name="Freeform 621">
            <a:extLst>
              <a:ext uri="{FF2B5EF4-FFF2-40B4-BE49-F238E27FC236}">
                <a16:creationId xmlns:a16="http://schemas.microsoft.com/office/drawing/2014/main" id="{DA27C4F1-AB32-314E-ADF7-98697E506346}"/>
              </a:ext>
            </a:extLst>
          </p:cNvPr>
          <p:cNvSpPr>
            <a:spLocks noChangeAspect="1"/>
          </p:cNvSpPr>
          <p:nvPr/>
        </p:nvSpPr>
        <p:spPr bwMode="auto">
          <a:xfrm>
            <a:off x="15355161" y="10977988"/>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59" name="Freeform 624">
            <a:extLst>
              <a:ext uri="{FF2B5EF4-FFF2-40B4-BE49-F238E27FC236}">
                <a16:creationId xmlns:a16="http://schemas.microsoft.com/office/drawing/2014/main" id="{D3860851-A07D-904C-AF3F-6274F98A7029}"/>
              </a:ext>
            </a:extLst>
          </p:cNvPr>
          <p:cNvSpPr>
            <a:spLocks noChangeAspect="1"/>
          </p:cNvSpPr>
          <p:nvPr/>
        </p:nvSpPr>
        <p:spPr bwMode="auto">
          <a:xfrm>
            <a:off x="15277458" y="7664202"/>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181490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0C7E0-9103-2240-9179-F1D0241CC527}"/>
              </a:ext>
            </a:extLst>
          </p:cNvPr>
          <p:cNvSpPr txBox="1"/>
          <p:nvPr/>
        </p:nvSpPr>
        <p:spPr>
          <a:xfrm>
            <a:off x="4473453" y="612372"/>
            <a:ext cx="154308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COMPUTER TECHNOLOGY INFOGRAPHIC</a:t>
            </a:r>
          </a:p>
        </p:txBody>
      </p:sp>
      <p:sp>
        <p:nvSpPr>
          <p:cNvPr id="3" name="TextBox 2">
            <a:extLst>
              <a:ext uri="{FF2B5EF4-FFF2-40B4-BE49-F238E27FC236}">
                <a16:creationId xmlns:a16="http://schemas.microsoft.com/office/drawing/2014/main" id="{9CA970EB-78B0-6149-BC57-979EC6039F5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4" name="Group 3">
            <a:extLst>
              <a:ext uri="{FF2B5EF4-FFF2-40B4-BE49-F238E27FC236}">
                <a16:creationId xmlns:a16="http://schemas.microsoft.com/office/drawing/2014/main" id="{E161A78A-5E54-9245-9F28-FEDFF9AF4B06}"/>
              </a:ext>
            </a:extLst>
          </p:cNvPr>
          <p:cNvGrpSpPr/>
          <p:nvPr/>
        </p:nvGrpSpPr>
        <p:grpSpPr>
          <a:xfrm>
            <a:off x="10569454" y="3635282"/>
            <a:ext cx="12287371" cy="8505532"/>
            <a:chOff x="6730653" y="1598570"/>
            <a:chExt cx="12287371" cy="8505532"/>
          </a:xfrm>
        </p:grpSpPr>
        <p:sp>
          <p:nvSpPr>
            <p:cNvPr id="5" name="Freeform 1">
              <a:extLst>
                <a:ext uri="{FF2B5EF4-FFF2-40B4-BE49-F238E27FC236}">
                  <a16:creationId xmlns:a16="http://schemas.microsoft.com/office/drawing/2014/main" id="{821416B9-EFA2-B247-9589-504E52BF130F}"/>
                </a:ext>
              </a:extLst>
            </p:cNvPr>
            <p:cNvSpPr>
              <a:spLocks noChangeArrowheads="1"/>
            </p:cNvSpPr>
            <p:nvPr/>
          </p:nvSpPr>
          <p:spPr bwMode="auto">
            <a:xfrm>
              <a:off x="10296468" y="5230630"/>
              <a:ext cx="2312884" cy="1336460"/>
            </a:xfrm>
            <a:custGeom>
              <a:avLst/>
              <a:gdLst>
                <a:gd name="T0" fmla="*/ 81 w 3541"/>
                <a:gd name="T1" fmla="*/ 521 h 2044"/>
                <a:gd name="T2" fmla="*/ 902 w 3541"/>
                <a:gd name="T3" fmla="*/ 47 h 2044"/>
                <a:gd name="T4" fmla="*/ 902 w 3541"/>
                <a:gd name="T5" fmla="*/ 47 h 2044"/>
                <a:gd name="T6" fmla="*/ 1194 w 3541"/>
                <a:gd name="T7" fmla="*/ 47 h 2044"/>
                <a:gd name="T8" fmla="*/ 3460 w 3541"/>
                <a:gd name="T9" fmla="*/ 1354 h 2044"/>
                <a:gd name="T10" fmla="*/ 3460 w 3541"/>
                <a:gd name="T11" fmla="*/ 1354 h 2044"/>
                <a:gd name="T12" fmla="*/ 3460 w 3541"/>
                <a:gd name="T13" fmla="*/ 1523 h 2044"/>
                <a:gd name="T14" fmla="*/ 2639 w 3541"/>
                <a:gd name="T15" fmla="*/ 1997 h 2044"/>
                <a:gd name="T16" fmla="*/ 2639 w 3541"/>
                <a:gd name="T17" fmla="*/ 1997 h 2044"/>
                <a:gd name="T18" fmla="*/ 2347 w 3541"/>
                <a:gd name="T19" fmla="*/ 1997 h 2044"/>
                <a:gd name="T20" fmla="*/ 81 w 3541"/>
                <a:gd name="T21" fmla="*/ 690 h 2044"/>
                <a:gd name="T22" fmla="*/ 81 w 3541"/>
                <a:gd name="T23" fmla="*/ 690 h 2044"/>
                <a:gd name="T24" fmla="*/ 81 w 3541"/>
                <a:gd name="T25" fmla="*/ 521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1" h="2044">
                  <a:moveTo>
                    <a:pt x="81" y="521"/>
                  </a:moveTo>
                  <a:lnTo>
                    <a:pt x="902" y="47"/>
                  </a:lnTo>
                  <a:lnTo>
                    <a:pt x="902" y="47"/>
                  </a:lnTo>
                  <a:cubicBezTo>
                    <a:pt x="982" y="0"/>
                    <a:pt x="1113" y="0"/>
                    <a:pt x="1194" y="47"/>
                  </a:cubicBezTo>
                  <a:lnTo>
                    <a:pt x="3460" y="1354"/>
                  </a:lnTo>
                  <a:lnTo>
                    <a:pt x="3460" y="1354"/>
                  </a:lnTo>
                  <a:cubicBezTo>
                    <a:pt x="3540" y="1401"/>
                    <a:pt x="3540" y="1476"/>
                    <a:pt x="3460" y="1523"/>
                  </a:cubicBezTo>
                  <a:lnTo>
                    <a:pt x="2639" y="1997"/>
                  </a:lnTo>
                  <a:lnTo>
                    <a:pt x="2639" y="1997"/>
                  </a:lnTo>
                  <a:cubicBezTo>
                    <a:pt x="2558" y="2043"/>
                    <a:pt x="2427" y="2043"/>
                    <a:pt x="2347" y="1997"/>
                  </a:cubicBezTo>
                  <a:lnTo>
                    <a:pt x="81" y="690"/>
                  </a:lnTo>
                  <a:lnTo>
                    <a:pt x="81" y="690"/>
                  </a:lnTo>
                  <a:cubicBezTo>
                    <a:pt x="0" y="643"/>
                    <a:pt x="0" y="568"/>
                    <a:pt x="81" y="521"/>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2">
              <a:extLst>
                <a:ext uri="{FF2B5EF4-FFF2-40B4-BE49-F238E27FC236}">
                  <a16:creationId xmlns:a16="http://schemas.microsoft.com/office/drawing/2014/main" id="{44BF3EE8-A14F-8949-AAF7-6F7E808EF0A2}"/>
                </a:ext>
              </a:extLst>
            </p:cNvPr>
            <p:cNvSpPr>
              <a:spLocks noChangeArrowheads="1"/>
            </p:cNvSpPr>
            <p:nvPr/>
          </p:nvSpPr>
          <p:spPr bwMode="auto">
            <a:xfrm>
              <a:off x="11255609" y="4666091"/>
              <a:ext cx="2312882" cy="1336460"/>
            </a:xfrm>
            <a:custGeom>
              <a:avLst/>
              <a:gdLst>
                <a:gd name="T0" fmla="*/ 81 w 3540"/>
                <a:gd name="T1" fmla="*/ 521 h 2044"/>
                <a:gd name="T2" fmla="*/ 902 w 3540"/>
                <a:gd name="T3" fmla="*/ 47 h 2044"/>
                <a:gd name="T4" fmla="*/ 902 w 3540"/>
                <a:gd name="T5" fmla="*/ 47 h 2044"/>
                <a:gd name="T6" fmla="*/ 1194 w 3540"/>
                <a:gd name="T7" fmla="*/ 47 h 2044"/>
                <a:gd name="T8" fmla="*/ 3458 w 3540"/>
                <a:gd name="T9" fmla="*/ 1355 h 2044"/>
                <a:gd name="T10" fmla="*/ 3458 w 3540"/>
                <a:gd name="T11" fmla="*/ 1355 h 2044"/>
                <a:gd name="T12" fmla="*/ 3458 w 3540"/>
                <a:gd name="T13" fmla="*/ 1524 h 2044"/>
                <a:gd name="T14" fmla="*/ 2638 w 3540"/>
                <a:gd name="T15" fmla="*/ 1996 h 2044"/>
                <a:gd name="T16" fmla="*/ 2638 w 3540"/>
                <a:gd name="T17" fmla="*/ 1996 h 2044"/>
                <a:gd name="T18" fmla="*/ 2346 w 3540"/>
                <a:gd name="T19" fmla="*/ 1996 h 2044"/>
                <a:gd name="T20" fmla="*/ 81 w 3540"/>
                <a:gd name="T21" fmla="*/ 689 h 2044"/>
                <a:gd name="T22" fmla="*/ 81 w 3540"/>
                <a:gd name="T23" fmla="*/ 689 h 2044"/>
                <a:gd name="T24" fmla="*/ 81 w 3540"/>
                <a:gd name="T25" fmla="*/ 521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0" h="2044">
                  <a:moveTo>
                    <a:pt x="81" y="521"/>
                  </a:moveTo>
                  <a:lnTo>
                    <a:pt x="902" y="47"/>
                  </a:lnTo>
                  <a:lnTo>
                    <a:pt x="902" y="47"/>
                  </a:lnTo>
                  <a:cubicBezTo>
                    <a:pt x="982" y="0"/>
                    <a:pt x="1113" y="0"/>
                    <a:pt x="1194" y="47"/>
                  </a:cubicBezTo>
                  <a:lnTo>
                    <a:pt x="3458" y="1355"/>
                  </a:lnTo>
                  <a:lnTo>
                    <a:pt x="3458" y="1355"/>
                  </a:lnTo>
                  <a:cubicBezTo>
                    <a:pt x="3539" y="1402"/>
                    <a:pt x="3539" y="1477"/>
                    <a:pt x="3458" y="1524"/>
                  </a:cubicBezTo>
                  <a:lnTo>
                    <a:pt x="2638" y="1996"/>
                  </a:lnTo>
                  <a:lnTo>
                    <a:pt x="2638" y="1996"/>
                  </a:lnTo>
                  <a:cubicBezTo>
                    <a:pt x="2557" y="2043"/>
                    <a:pt x="2427" y="2043"/>
                    <a:pt x="2346" y="1996"/>
                  </a:cubicBezTo>
                  <a:lnTo>
                    <a:pt x="81" y="689"/>
                  </a:lnTo>
                  <a:lnTo>
                    <a:pt x="81" y="689"/>
                  </a:lnTo>
                  <a:cubicBezTo>
                    <a:pt x="0" y="643"/>
                    <a:pt x="0" y="567"/>
                    <a:pt x="81" y="521"/>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3">
              <a:extLst>
                <a:ext uri="{FF2B5EF4-FFF2-40B4-BE49-F238E27FC236}">
                  <a16:creationId xmlns:a16="http://schemas.microsoft.com/office/drawing/2014/main" id="{85A92E7C-29C2-D04C-A82B-9CC67CD70B52}"/>
                </a:ext>
              </a:extLst>
            </p:cNvPr>
            <p:cNvSpPr>
              <a:spLocks noChangeArrowheads="1"/>
            </p:cNvSpPr>
            <p:nvPr/>
          </p:nvSpPr>
          <p:spPr bwMode="auto">
            <a:xfrm>
              <a:off x="6730653" y="7405260"/>
              <a:ext cx="3122248" cy="1791548"/>
            </a:xfrm>
            <a:custGeom>
              <a:avLst/>
              <a:gdLst>
                <a:gd name="T0" fmla="*/ 2029 w 4779"/>
                <a:gd name="T1" fmla="*/ 2684 h 2741"/>
                <a:gd name="T2" fmla="*/ 4681 w 4779"/>
                <a:gd name="T3" fmla="*/ 1172 h 2741"/>
                <a:gd name="T4" fmla="*/ 4681 w 4779"/>
                <a:gd name="T5" fmla="*/ 1172 h 2741"/>
                <a:gd name="T6" fmla="*/ 4653 w 4779"/>
                <a:gd name="T7" fmla="*/ 953 h 2741"/>
                <a:gd name="T8" fmla="*/ 3127 w 4779"/>
                <a:gd name="T9" fmla="*/ 72 h 2741"/>
                <a:gd name="T10" fmla="*/ 3127 w 4779"/>
                <a:gd name="T11" fmla="*/ 72 h 2741"/>
                <a:gd name="T12" fmla="*/ 2749 w 4779"/>
                <a:gd name="T13" fmla="*/ 57 h 2741"/>
                <a:gd name="T14" fmla="*/ 97 w 4779"/>
                <a:gd name="T15" fmla="*/ 1569 h 2741"/>
                <a:gd name="T16" fmla="*/ 97 w 4779"/>
                <a:gd name="T17" fmla="*/ 1569 h 2741"/>
                <a:gd name="T18" fmla="*/ 124 w 4779"/>
                <a:gd name="T19" fmla="*/ 1787 h 2741"/>
                <a:gd name="T20" fmla="*/ 1650 w 4779"/>
                <a:gd name="T21" fmla="*/ 2668 h 2741"/>
                <a:gd name="T22" fmla="*/ 1650 w 4779"/>
                <a:gd name="T23" fmla="*/ 2668 h 2741"/>
                <a:gd name="T24" fmla="*/ 2029 w 4779"/>
                <a:gd name="T25" fmla="*/ 2684 h 2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9" h="2741">
                  <a:moveTo>
                    <a:pt x="2029" y="2684"/>
                  </a:moveTo>
                  <a:lnTo>
                    <a:pt x="4681" y="1172"/>
                  </a:lnTo>
                  <a:lnTo>
                    <a:pt x="4681" y="1172"/>
                  </a:lnTo>
                  <a:cubicBezTo>
                    <a:pt x="4778" y="1116"/>
                    <a:pt x="4766" y="1018"/>
                    <a:pt x="4653" y="953"/>
                  </a:cubicBezTo>
                  <a:lnTo>
                    <a:pt x="3127" y="72"/>
                  </a:lnTo>
                  <a:lnTo>
                    <a:pt x="3127" y="72"/>
                  </a:lnTo>
                  <a:cubicBezTo>
                    <a:pt x="3016" y="7"/>
                    <a:pt x="2846" y="0"/>
                    <a:pt x="2749" y="57"/>
                  </a:cubicBezTo>
                  <a:lnTo>
                    <a:pt x="97" y="1569"/>
                  </a:lnTo>
                  <a:lnTo>
                    <a:pt x="97" y="1569"/>
                  </a:lnTo>
                  <a:cubicBezTo>
                    <a:pt x="0" y="1625"/>
                    <a:pt x="12" y="1722"/>
                    <a:pt x="124" y="1787"/>
                  </a:cubicBezTo>
                  <a:lnTo>
                    <a:pt x="1650" y="2668"/>
                  </a:lnTo>
                  <a:lnTo>
                    <a:pt x="1650" y="2668"/>
                  </a:lnTo>
                  <a:cubicBezTo>
                    <a:pt x="1762" y="2733"/>
                    <a:pt x="1932" y="2740"/>
                    <a:pt x="2029" y="2684"/>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4">
              <a:extLst>
                <a:ext uri="{FF2B5EF4-FFF2-40B4-BE49-F238E27FC236}">
                  <a16:creationId xmlns:a16="http://schemas.microsoft.com/office/drawing/2014/main" id="{E39C7758-D3F6-3E4C-A67D-B5D1A52AB0BC}"/>
                </a:ext>
              </a:extLst>
            </p:cNvPr>
            <p:cNvSpPr>
              <a:spLocks noChangeArrowheads="1"/>
            </p:cNvSpPr>
            <p:nvPr/>
          </p:nvSpPr>
          <p:spPr bwMode="auto">
            <a:xfrm>
              <a:off x="11195121" y="4550880"/>
              <a:ext cx="1797309" cy="1241411"/>
            </a:xfrm>
            <a:custGeom>
              <a:avLst/>
              <a:gdLst>
                <a:gd name="T0" fmla="*/ 143 w 2751"/>
                <a:gd name="T1" fmla="*/ 175 h 1899"/>
                <a:gd name="T2" fmla="*/ 143 w 2751"/>
                <a:gd name="T3" fmla="*/ 175 h 1899"/>
                <a:gd name="T4" fmla="*/ 143 w 2751"/>
                <a:gd name="T5" fmla="*/ 474 h 1899"/>
                <a:gd name="T6" fmla="*/ 2569 w 2751"/>
                <a:gd name="T7" fmla="*/ 1875 h 1899"/>
                <a:gd name="T8" fmla="*/ 2569 w 2751"/>
                <a:gd name="T9" fmla="*/ 1875 h 1899"/>
                <a:gd name="T10" fmla="*/ 2710 w 2751"/>
                <a:gd name="T11" fmla="*/ 1875 h 1899"/>
                <a:gd name="T12" fmla="*/ 2710 w 2751"/>
                <a:gd name="T13" fmla="*/ 1875 h 1899"/>
                <a:gd name="T14" fmla="*/ 2710 w 2751"/>
                <a:gd name="T15" fmla="*/ 1793 h 1899"/>
                <a:gd name="T16" fmla="*/ 285 w 2751"/>
                <a:gd name="T17" fmla="*/ 392 h 1899"/>
                <a:gd name="T18" fmla="*/ 285 w 2751"/>
                <a:gd name="T19" fmla="*/ 392 h 1899"/>
                <a:gd name="T20" fmla="*/ 285 w 2751"/>
                <a:gd name="T21" fmla="*/ 258 h 1899"/>
                <a:gd name="T22" fmla="*/ 520 w 2751"/>
                <a:gd name="T23" fmla="*/ 121 h 1899"/>
                <a:gd name="T24" fmla="*/ 520 w 2751"/>
                <a:gd name="T25" fmla="*/ 121 h 1899"/>
                <a:gd name="T26" fmla="*/ 447 w 2751"/>
                <a:gd name="T27" fmla="*/ 0 h 1899"/>
                <a:gd name="T28" fmla="*/ 143 w 2751"/>
                <a:gd name="T29" fmla="*/ 175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1" h="1899">
                  <a:moveTo>
                    <a:pt x="143" y="175"/>
                  </a:moveTo>
                  <a:lnTo>
                    <a:pt x="143" y="175"/>
                  </a:lnTo>
                  <a:cubicBezTo>
                    <a:pt x="0" y="258"/>
                    <a:pt x="0" y="392"/>
                    <a:pt x="143" y="474"/>
                  </a:cubicBezTo>
                  <a:lnTo>
                    <a:pt x="2569" y="1875"/>
                  </a:lnTo>
                  <a:lnTo>
                    <a:pt x="2569" y="1875"/>
                  </a:lnTo>
                  <a:cubicBezTo>
                    <a:pt x="2607" y="1898"/>
                    <a:pt x="2671" y="1898"/>
                    <a:pt x="2710" y="1875"/>
                  </a:cubicBezTo>
                  <a:lnTo>
                    <a:pt x="2710" y="1875"/>
                  </a:lnTo>
                  <a:cubicBezTo>
                    <a:pt x="2750" y="1853"/>
                    <a:pt x="2750" y="1816"/>
                    <a:pt x="2710" y="1793"/>
                  </a:cubicBezTo>
                  <a:lnTo>
                    <a:pt x="285" y="392"/>
                  </a:lnTo>
                  <a:lnTo>
                    <a:pt x="285" y="392"/>
                  </a:lnTo>
                  <a:cubicBezTo>
                    <a:pt x="220" y="355"/>
                    <a:pt x="220" y="295"/>
                    <a:pt x="285" y="258"/>
                  </a:cubicBezTo>
                  <a:lnTo>
                    <a:pt x="520" y="121"/>
                  </a:lnTo>
                  <a:lnTo>
                    <a:pt x="520" y="121"/>
                  </a:lnTo>
                  <a:cubicBezTo>
                    <a:pt x="494" y="83"/>
                    <a:pt x="470" y="42"/>
                    <a:pt x="447" y="0"/>
                  </a:cubicBezTo>
                  <a:lnTo>
                    <a:pt x="143" y="175"/>
                  </a:lnTo>
                </a:path>
              </a:pathLst>
            </a:custGeom>
            <a:solidFill>
              <a:srgbClr val="D4EC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 name="Freeform 8">
              <a:extLst>
                <a:ext uri="{FF2B5EF4-FFF2-40B4-BE49-F238E27FC236}">
                  <a16:creationId xmlns:a16="http://schemas.microsoft.com/office/drawing/2014/main" id="{E0E154E9-1AF4-9645-AB5F-C379836E4405}"/>
                </a:ext>
              </a:extLst>
            </p:cNvPr>
            <p:cNvSpPr>
              <a:spLocks noChangeArrowheads="1"/>
            </p:cNvSpPr>
            <p:nvPr/>
          </p:nvSpPr>
          <p:spPr bwMode="auto">
            <a:xfrm>
              <a:off x="11298813" y="2255279"/>
              <a:ext cx="2254625" cy="3204414"/>
            </a:xfrm>
            <a:custGeom>
              <a:avLst/>
              <a:gdLst>
                <a:gd name="connsiteX0" fmla="*/ 361837 w 2254625"/>
                <a:gd name="connsiteY0" fmla="*/ 0 h 3204414"/>
                <a:gd name="connsiteX1" fmla="*/ 594354 w 2254625"/>
                <a:gd name="connsiteY1" fmla="*/ 15026 h 3204414"/>
                <a:gd name="connsiteX2" fmla="*/ 2254625 w 2254625"/>
                <a:gd name="connsiteY2" fmla="*/ 941433 h 3204414"/>
                <a:gd name="connsiteX3" fmla="*/ 2254625 w 2254625"/>
                <a:gd name="connsiteY3" fmla="*/ 3170559 h 3204414"/>
                <a:gd name="connsiteX4" fmla="*/ 2252749 w 2254625"/>
                <a:gd name="connsiteY4" fmla="*/ 3170098 h 3204414"/>
                <a:gd name="connsiteX5" fmla="*/ 2248960 w 2254625"/>
                <a:gd name="connsiteY5" fmla="*/ 3181065 h 3204414"/>
                <a:gd name="connsiteX6" fmla="*/ 2234270 w 2254625"/>
                <a:gd name="connsiteY6" fmla="*/ 3193647 h 3204414"/>
                <a:gd name="connsiteX7" fmla="*/ 2141561 w 2254625"/>
                <a:gd name="connsiteY7" fmla="*/ 3193647 h 3204414"/>
                <a:gd name="connsiteX8" fmla="*/ 558325 w 2254625"/>
                <a:gd name="connsiteY8" fmla="*/ 2279419 h 3204414"/>
                <a:gd name="connsiteX9" fmla="*/ 405551 w 2254625"/>
                <a:gd name="connsiteY9" fmla="*/ 2279419 h 3204414"/>
                <a:gd name="connsiteX10" fmla="*/ 237760 w 2254625"/>
                <a:gd name="connsiteY10" fmla="*/ 2375997 h 3204414"/>
                <a:gd name="connsiteX11" fmla="*/ 190100 w 2254625"/>
                <a:gd name="connsiteY11" fmla="*/ 2297038 h 3204414"/>
                <a:gd name="connsiteX12" fmla="*/ 312842 w 2254625"/>
                <a:gd name="connsiteY12" fmla="*/ 2225909 h 3204414"/>
                <a:gd name="connsiteX13" fmla="*/ 651034 w 2254625"/>
                <a:gd name="connsiteY13" fmla="*/ 2225909 h 3204414"/>
                <a:gd name="connsiteX14" fmla="*/ 1569290 w 2254625"/>
                <a:gd name="connsiteY14" fmla="*/ 2756150 h 3204414"/>
                <a:gd name="connsiteX15" fmla="*/ 0 w 2254625"/>
                <a:gd name="connsiteY15" fmla="*/ 265248 h 3204414"/>
                <a:gd name="connsiteX16" fmla="*/ 137812 w 2254625"/>
                <a:gd name="connsiteY16" fmla="*/ 145037 h 320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25" h="3204414">
                  <a:moveTo>
                    <a:pt x="361837" y="0"/>
                  </a:moveTo>
                  <a:lnTo>
                    <a:pt x="594354" y="15026"/>
                  </a:lnTo>
                  <a:lnTo>
                    <a:pt x="2254625" y="941433"/>
                  </a:lnTo>
                  <a:lnTo>
                    <a:pt x="2254625" y="3170559"/>
                  </a:lnTo>
                  <a:lnTo>
                    <a:pt x="2252749" y="3170098"/>
                  </a:lnTo>
                  <a:lnTo>
                    <a:pt x="2248960" y="3181065"/>
                  </a:lnTo>
                  <a:cubicBezTo>
                    <a:pt x="2245695" y="3185613"/>
                    <a:pt x="2240799" y="3189895"/>
                    <a:pt x="2234270" y="3193647"/>
                  </a:cubicBezTo>
                  <a:cubicBezTo>
                    <a:pt x="2208807" y="3208004"/>
                    <a:pt x="2167676" y="3208004"/>
                    <a:pt x="2141561" y="3193647"/>
                  </a:cubicBezTo>
                  <a:lnTo>
                    <a:pt x="558325" y="2279419"/>
                  </a:lnTo>
                  <a:cubicBezTo>
                    <a:pt x="515888" y="2255274"/>
                    <a:pt x="447988" y="2255274"/>
                    <a:pt x="405551" y="2279419"/>
                  </a:cubicBezTo>
                  <a:lnTo>
                    <a:pt x="237760" y="2375997"/>
                  </a:lnTo>
                  <a:cubicBezTo>
                    <a:pt x="220785" y="2350547"/>
                    <a:pt x="205116" y="2324445"/>
                    <a:pt x="190100" y="2297038"/>
                  </a:cubicBezTo>
                  <a:lnTo>
                    <a:pt x="312842" y="2225909"/>
                  </a:lnTo>
                  <a:cubicBezTo>
                    <a:pt x="406204" y="2171747"/>
                    <a:pt x="557672" y="2171747"/>
                    <a:pt x="651034" y="2225909"/>
                  </a:cubicBezTo>
                  <a:lnTo>
                    <a:pt x="1569290" y="2756150"/>
                  </a:lnTo>
                  <a:lnTo>
                    <a:pt x="0" y="265248"/>
                  </a:lnTo>
                  <a:lnTo>
                    <a:pt x="137812" y="145037"/>
                  </a:lnTo>
                  <a:close/>
                </a:path>
              </a:pathLst>
            </a:custGeom>
            <a:solidFill>
              <a:schemeClr val="accent3">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 name="Freeform 7">
              <a:extLst>
                <a:ext uri="{FF2B5EF4-FFF2-40B4-BE49-F238E27FC236}">
                  <a16:creationId xmlns:a16="http://schemas.microsoft.com/office/drawing/2014/main" id="{93233CCE-B644-174C-8678-7C56924674BD}"/>
                </a:ext>
              </a:extLst>
            </p:cNvPr>
            <p:cNvSpPr>
              <a:spLocks noChangeArrowheads="1"/>
            </p:cNvSpPr>
            <p:nvPr/>
          </p:nvSpPr>
          <p:spPr bwMode="auto">
            <a:xfrm>
              <a:off x="12923304" y="3266264"/>
              <a:ext cx="512694" cy="2442496"/>
            </a:xfrm>
            <a:custGeom>
              <a:avLst/>
              <a:gdLst>
                <a:gd name="T0" fmla="*/ 23 w 784"/>
                <a:gd name="T1" fmla="*/ 3737 h 3738"/>
                <a:gd name="T2" fmla="*/ 783 w 784"/>
                <a:gd name="T3" fmla="*/ 3298 h 3738"/>
                <a:gd name="T4" fmla="*/ 783 w 784"/>
                <a:gd name="T5" fmla="*/ 0 h 3738"/>
                <a:gd name="T6" fmla="*/ 0 w 784"/>
                <a:gd name="T7" fmla="*/ 365 h 3738"/>
                <a:gd name="T8" fmla="*/ 23 w 784"/>
                <a:gd name="T9" fmla="*/ 3737 h 3738"/>
              </a:gdLst>
              <a:ahLst/>
              <a:cxnLst>
                <a:cxn ang="0">
                  <a:pos x="T0" y="T1"/>
                </a:cxn>
                <a:cxn ang="0">
                  <a:pos x="T2" y="T3"/>
                </a:cxn>
                <a:cxn ang="0">
                  <a:pos x="T4" y="T5"/>
                </a:cxn>
                <a:cxn ang="0">
                  <a:pos x="T6" y="T7"/>
                </a:cxn>
                <a:cxn ang="0">
                  <a:pos x="T8" y="T9"/>
                </a:cxn>
              </a:cxnLst>
              <a:rect l="0" t="0" r="r" b="b"/>
              <a:pathLst>
                <a:path w="784" h="3738">
                  <a:moveTo>
                    <a:pt x="23" y="3737"/>
                  </a:moveTo>
                  <a:lnTo>
                    <a:pt x="783" y="3298"/>
                  </a:lnTo>
                  <a:lnTo>
                    <a:pt x="783" y="0"/>
                  </a:lnTo>
                  <a:lnTo>
                    <a:pt x="0" y="365"/>
                  </a:lnTo>
                  <a:lnTo>
                    <a:pt x="23" y="3737"/>
                  </a:ln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8">
              <a:extLst>
                <a:ext uri="{FF2B5EF4-FFF2-40B4-BE49-F238E27FC236}">
                  <a16:creationId xmlns:a16="http://schemas.microsoft.com/office/drawing/2014/main" id="{66D50265-25EF-B14A-9CCC-80C9D2E48129}"/>
                </a:ext>
              </a:extLst>
            </p:cNvPr>
            <p:cNvSpPr>
              <a:spLocks noChangeArrowheads="1"/>
            </p:cNvSpPr>
            <p:nvPr/>
          </p:nvSpPr>
          <p:spPr bwMode="auto">
            <a:xfrm>
              <a:off x="11221046" y="2537548"/>
              <a:ext cx="1765624" cy="3223057"/>
            </a:xfrm>
            <a:custGeom>
              <a:avLst/>
              <a:gdLst>
                <a:gd name="T0" fmla="*/ 0 w 2705"/>
                <a:gd name="T1" fmla="*/ 0 h 4934"/>
                <a:gd name="T2" fmla="*/ 0 w 2705"/>
                <a:gd name="T3" fmla="*/ 3406 h 4934"/>
                <a:gd name="T4" fmla="*/ 2668 w 2705"/>
                <a:gd name="T5" fmla="*/ 4933 h 4934"/>
                <a:gd name="T6" fmla="*/ 2704 w 2705"/>
                <a:gd name="T7" fmla="*/ 4919 h 4934"/>
                <a:gd name="T8" fmla="*/ 2704 w 2705"/>
                <a:gd name="T9" fmla="*/ 1507 h 4934"/>
                <a:gd name="T10" fmla="*/ 0 w 2705"/>
                <a:gd name="T11" fmla="*/ 0 h 4934"/>
              </a:gdLst>
              <a:ahLst/>
              <a:cxnLst>
                <a:cxn ang="0">
                  <a:pos x="T0" y="T1"/>
                </a:cxn>
                <a:cxn ang="0">
                  <a:pos x="T2" y="T3"/>
                </a:cxn>
                <a:cxn ang="0">
                  <a:pos x="T4" y="T5"/>
                </a:cxn>
                <a:cxn ang="0">
                  <a:pos x="T6" y="T7"/>
                </a:cxn>
                <a:cxn ang="0">
                  <a:pos x="T8" y="T9"/>
                </a:cxn>
                <a:cxn ang="0">
                  <a:pos x="T10" y="T11"/>
                </a:cxn>
              </a:cxnLst>
              <a:rect l="0" t="0" r="r" b="b"/>
              <a:pathLst>
                <a:path w="2705" h="4934">
                  <a:moveTo>
                    <a:pt x="0" y="0"/>
                  </a:moveTo>
                  <a:lnTo>
                    <a:pt x="0" y="3406"/>
                  </a:lnTo>
                  <a:lnTo>
                    <a:pt x="2668" y="4933"/>
                  </a:lnTo>
                  <a:lnTo>
                    <a:pt x="2704" y="4919"/>
                  </a:lnTo>
                  <a:lnTo>
                    <a:pt x="2704" y="1507"/>
                  </a:lnTo>
                  <a:lnTo>
                    <a:pt x="0"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2" name="Freeform 9">
              <a:extLst>
                <a:ext uri="{FF2B5EF4-FFF2-40B4-BE49-F238E27FC236}">
                  <a16:creationId xmlns:a16="http://schemas.microsoft.com/office/drawing/2014/main" id="{50121B68-02B3-BF4D-8124-03C45579EBEF}"/>
                </a:ext>
              </a:extLst>
            </p:cNvPr>
            <p:cNvSpPr>
              <a:spLocks noChangeArrowheads="1"/>
            </p:cNvSpPr>
            <p:nvPr/>
          </p:nvSpPr>
          <p:spPr bwMode="auto">
            <a:xfrm>
              <a:off x="11353539" y="2335927"/>
              <a:ext cx="2082458" cy="1218367"/>
            </a:xfrm>
            <a:custGeom>
              <a:avLst/>
              <a:gdLst>
                <a:gd name="T0" fmla="*/ 1296 w 3187"/>
                <a:gd name="T1" fmla="*/ 335 h 1865"/>
                <a:gd name="T2" fmla="*/ 766 w 3187"/>
                <a:gd name="T3" fmla="*/ 30 h 1865"/>
                <a:gd name="T4" fmla="*/ 766 w 3187"/>
                <a:gd name="T5" fmla="*/ 30 h 1865"/>
                <a:gd name="T6" fmla="*/ 546 w 3187"/>
                <a:gd name="T7" fmla="*/ 36 h 1865"/>
                <a:gd name="T8" fmla="*/ 53 w 3187"/>
                <a:gd name="T9" fmla="*/ 321 h 1865"/>
                <a:gd name="T10" fmla="*/ 53 w 3187"/>
                <a:gd name="T11" fmla="*/ 321 h 1865"/>
                <a:gd name="T12" fmla="*/ 7 w 3187"/>
                <a:gd name="T13" fmla="*/ 402 h 1865"/>
                <a:gd name="T14" fmla="*/ 1348 w 3187"/>
                <a:gd name="T15" fmla="*/ 1203 h 1865"/>
                <a:gd name="T16" fmla="*/ 2423 w 3187"/>
                <a:gd name="T17" fmla="*/ 1864 h 1865"/>
                <a:gd name="T18" fmla="*/ 3186 w 3187"/>
                <a:gd name="T19" fmla="*/ 1421 h 1865"/>
                <a:gd name="T20" fmla="*/ 1296 w 3187"/>
                <a:gd name="T21" fmla="*/ 335 h 1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7" h="1865">
                  <a:moveTo>
                    <a:pt x="1296" y="335"/>
                  </a:moveTo>
                  <a:lnTo>
                    <a:pt x="766" y="30"/>
                  </a:lnTo>
                  <a:lnTo>
                    <a:pt x="766" y="30"/>
                  </a:lnTo>
                  <a:cubicBezTo>
                    <a:pt x="700" y="0"/>
                    <a:pt x="606" y="2"/>
                    <a:pt x="546" y="36"/>
                  </a:cubicBezTo>
                  <a:lnTo>
                    <a:pt x="53" y="321"/>
                  </a:lnTo>
                  <a:lnTo>
                    <a:pt x="53" y="321"/>
                  </a:lnTo>
                  <a:cubicBezTo>
                    <a:pt x="16" y="343"/>
                    <a:pt x="0" y="373"/>
                    <a:pt x="7" y="402"/>
                  </a:cubicBezTo>
                  <a:lnTo>
                    <a:pt x="1348" y="1203"/>
                  </a:lnTo>
                  <a:lnTo>
                    <a:pt x="2423" y="1864"/>
                  </a:lnTo>
                  <a:lnTo>
                    <a:pt x="3186" y="1421"/>
                  </a:lnTo>
                  <a:lnTo>
                    <a:pt x="1296" y="335"/>
                  </a:lnTo>
                </a:path>
              </a:pathLst>
            </a:custGeom>
            <a:solidFill>
              <a:schemeClr val="accent3">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13" name="Freeform 10">
              <a:extLst>
                <a:ext uri="{FF2B5EF4-FFF2-40B4-BE49-F238E27FC236}">
                  <a16:creationId xmlns:a16="http://schemas.microsoft.com/office/drawing/2014/main" id="{B72B7522-BAFC-1546-BA4D-2778B7C5ECE1}"/>
                </a:ext>
              </a:extLst>
            </p:cNvPr>
            <p:cNvSpPr>
              <a:spLocks noChangeArrowheads="1"/>
            </p:cNvSpPr>
            <p:nvPr/>
          </p:nvSpPr>
          <p:spPr bwMode="auto">
            <a:xfrm>
              <a:off x="12923304" y="3488048"/>
              <a:ext cx="63367" cy="2301361"/>
            </a:xfrm>
            <a:custGeom>
              <a:avLst/>
              <a:gdLst>
                <a:gd name="T0" fmla="*/ 0 w 97"/>
                <a:gd name="T1" fmla="*/ 0 h 3523"/>
                <a:gd name="T2" fmla="*/ 0 w 97"/>
                <a:gd name="T3" fmla="*/ 3385 h 3523"/>
                <a:gd name="T4" fmla="*/ 0 w 97"/>
                <a:gd name="T5" fmla="*/ 3456 h 3523"/>
                <a:gd name="T6" fmla="*/ 0 w 97"/>
                <a:gd name="T7" fmla="*/ 3522 h 3523"/>
                <a:gd name="T8" fmla="*/ 0 w 97"/>
                <a:gd name="T9" fmla="*/ 3522 h 3523"/>
                <a:gd name="T10" fmla="*/ 66 w 97"/>
                <a:gd name="T11" fmla="*/ 3505 h 3523"/>
                <a:gd name="T12" fmla="*/ 66 w 97"/>
                <a:gd name="T13" fmla="*/ 3505 h 3523"/>
                <a:gd name="T14" fmla="*/ 96 w 97"/>
                <a:gd name="T15" fmla="*/ 3465 h 3523"/>
                <a:gd name="T16" fmla="*/ 96 w 97"/>
                <a:gd name="T17" fmla="*/ 3465 h 3523"/>
                <a:gd name="T18" fmla="*/ 96 w 97"/>
                <a:gd name="T19" fmla="*/ 3465 h 3523"/>
                <a:gd name="T20" fmla="*/ 96 w 97"/>
                <a:gd name="T21" fmla="*/ 3464 h 3523"/>
                <a:gd name="T22" fmla="*/ 96 w 97"/>
                <a:gd name="T23" fmla="*/ 53 h 3523"/>
                <a:gd name="T24" fmla="*/ 0 w 97"/>
                <a:gd name="T25" fmla="*/ 0 h 3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3523">
                  <a:moveTo>
                    <a:pt x="0" y="0"/>
                  </a:moveTo>
                  <a:lnTo>
                    <a:pt x="0" y="3385"/>
                  </a:lnTo>
                  <a:lnTo>
                    <a:pt x="0" y="3456"/>
                  </a:lnTo>
                  <a:lnTo>
                    <a:pt x="0" y="3522"/>
                  </a:lnTo>
                  <a:lnTo>
                    <a:pt x="0" y="3522"/>
                  </a:lnTo>
                  <a:cubicBezTo>
                    <a:pt x="24" y="3521"/>
                    <a:pt x="48" y="3516"/>
                    <a:pt x="66" y="3505"/>
                  </a:cubicBezTo>
                  <a:lnTo>
                    <a:pt x="66" y="3505"/>
                  </a:lnTo>
                  <a:cubicBezTo>
                    <a:pt x="86" y="3494"/>
                    <a:pt x="96" y="3479"/>
                    <a:pt x="96" y="3465"/>
                  </a:cubicBezTo>
                  <a:lnTo>
                    <a:pt x="96" y="3465"/>
                  </a:lnTo>
                  <a:lnTo>
                    <a:pt x="96" y="3465"/>
                  </a:lnTo>
                  <a:lnTo>
                    <a:pt x="96" y="3464"/>
                  </a:lnTo>
                  <a:lnTo>
                    <a:pt x="96" y="53"/>
                  </a:lnTo>
                  <a:lnTo>
                    <a:pt x="0" y="0"/>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4" name="Freeform 11">
              <a:extLst>
                <a:ext uri="{FF2B5EF4-FFF2-40B4-BE49-F238E27FC236}">
                  <a16:creationId xmlns:a16="http://schemas.microsoft.com/office/drawing/2014/main" id="{8F996252-7F16-CF41-A62A-C228852C0B35}"/>
                </a:ext>
              </a:extLst>
            </p:cNvPr>
            <p:cNvSpPr>
              <a:spLocks noChangeArrowheads="1"/>
            </p:cNvSpPr>
            <p:nvPr/>
          </p:nvSpPr>
          <p:spPr bwMode="auto">
            <a:xfrm>
              <a:off x="13539688" y="3197137"/>
              <a:ext cx="11521" cy="28803"/>
            </a:xfrm>
            <a:custGeom>
              <a:avLst/>
              <a:gdLst>
                <a:gd name="T0" fmla="*/ 18 w 19"/>
                <a:gd name="T1" fmla="*/ 43 h 44"/>
                <a:gd name="T2" fmla="*/ 18 w 19"/>
                <a:gd name="T3" fmla="*/ 0 h 44"/>
                <a:gd name="T4" fmla="*/ 4 w 19"/>
                <a:gd name="T5" fmla="*/ 0 h 44"/>
                <a:gd name="T6" fmla="*/ 0 w 19"/>
                <a:gd name="T7" fmla="*/ 29 h 44"/>
                <a:gd name="T8" fmla="*/ 18 w 19"/>
                <a:gd name="T9" fmla="*/ 43 h 44"/>
              </a:gdLst>
              <a:ahLst/>
              <a:cxnLst>
                <a:cxn ang="0">
                  <a:pos x="T0" y="T1"/>
                </a:cxn>
                <a:cxn ang="0">
                  <a:pos x="T2" y="T3"/>
                </a:cxn>
                <a:cxn ang="0">
                  <a:pos x="T4" y="T5"/>
                </a:cxn>
                <a:cxn ang="0">
                  <a:pos x="T6" y="T7"/>
                </a:cxn>
                <a:cxn ang="0">
                  <a:pos x="T8" y="T9"/>
                </a:cxn>
              </a:cxnLst>
              <a:rect l="0" t="0" r="r" b="b"/>
              <a:pathLst>
                <a:path w="19" h="44">
                  <a:moveTo>
                    <a:pt x="18" y="43"/>
                  </a:moveTo>
                  <a:lnTo>
                    <a:pt x="18" y="0"/>
                  </a:lnTo>
                  <a:lnTo>
                    <a:pt x="4" y="0"/>
                  </a:lnTo>
                  <a:lnTo>
                    <a:pt x="0" y="29"/>
                  </a:lnTo>
                  <a:lnTo>
                    <a:pt x="18" y="43"/>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5" name="Freeform 12">
              <a:extLst>
                <a:ext uri="{FF2B5EF4-FFF2-40B4-BE49-F238E27FC236}">
                  <a16:creationId xmlns:a16="http://schemas.microsoft.com/office/drawing/2014/main" id="{9B8A9DA3-2992-7F4C-822E-2605C386592E}"/>
                </a:ext>
              </a:extLst>
            </p:cNvPr>
            <p:cNvSpPr>
              <a:spLocks noChangeArrowheads="1"/>
            </p:cNvSpPr>
            <p:nvPr/>
          </p:nvSpPr>
          <p:spPr bwMode="auto">
            <a:xfrm>
              <a:off x="12978030" y="3522613"/>
              <a:ext cx="8640" cy="28803"/>
            </a:xfrm>
            <a:custGeom>
              <a:avLst/>
              <a:gdLst>
                <a:gd name="T0" fmla="*/ 13 w 14"/>
                <a:gd name="T1" fmla="*/ 43 h 44"/>
                <a:gd name="T2" fmla="*/ 13 w 14"/>
                <a:gd name="T3" fmla="*/ 0 h 44"/>
                <a:gd name="T4" fmla="*/ 0 w 14"/>
                <a:gd name="T5" fmla="*/ 18 h 44"/>
                <a:gd name="T6" fmla="*/ 13 w 14"/>
                <a:gd name="T7" fmla="*/ 43 h 44"/>
              </a:gdLst>
              <a:ahLst/>
              <a:cxnLst>
                <a:cxn ang="0">
                  <a:pos x="T0" y="T1"/>
                </a:cxn>
                <a:cxn ang="0">
                  <a:pos x="T2" y="T3"/>
                </a:cxn>
                <a:cxn ang="0">
                  <a:pos x="T4" y="T5"/>
                </a:cxn>
                <a:cxn ang="0">
                  <a:pos x="T6" y="T7"/>
                </a:cxn>
              </a:cxnLst>
              <a:rect l="0" t="0" r="r" b="b"/>
              <a:pathLst>
                <a:path w="14" h="44">
                  <a:moveTo>
                    <a:pt x="13" y="43"/>
                  </a:moveTo>
                  <a:lnTo>
                    <a:pt x="13" y="0"/>
                  </a:lnTo>
                  <a:lnTo>
                    <a:pt x="0" y="18"/>
                  </a:lnTo>
                  <a:lnTo>
                    <a:pt x="13" y="43"/>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6" name="Freeform 13">
              <a:extLst>
                <a:ext uri="{FF2B5EF4-FFF2-40B4-BE49-F238E27FC236}">
                  <a16:creationId xmlns:a16="http://schemas.microsoft.com/office/drawing/2014/main" id="{D9A09A55-540F-7C40-B047-A33B3475AD37}"/>
                </a:ext>
              </a:extLst>
            </p:cNvPr>
            <p:cNvSpPr>
              <a:spLocks noChangeArrowheads="1"/>
            </p:cNvSpPr>
            <p:nvPr/>
          </p:nvSpPr>
          <p:spPr bwMode="auto">
            <a:xfrm>
              <a:off x="11195122" y="2197674"/>
              <a:ext cx="2364729" cy="1365263"/>
            </a:xfrm>
            <a:custGeom>
              <a:avLst/>
              <a:gdLst>
                <a:gd name="T0" fmla="*/ 2569 w 3619"/>
                <a:gd name="T1" fmla="*/ 2067 h 2090"/>
                <a:gd name="T2" fmla="*/ 143 w 3619"/>
                <a:gd name="T3" fmla="*/ 666 h 2090"/>
                <a:gd name="T4" fmla="*/ 143 w 3619"/>
                <a:gd name="T5" fmla="*/ 666 h 2090"/>
                <a:gd name="T6" fmla="*/ 143 w 3619"/>
                <a:gd name="T7" fmla="*/ 367 h 2090"/>
                <a:gd name="T8" fmla="*/ 635 w 3619"/>
                <a:gd name="T9" fmla="*/ 82 h 2090"/>
                <a:gd name="T10" fmla="*/ 635 w 3619"/>
                <a:gd name="T11" fmla="*/ 82 h 2090"/>
                <a:gd name="T12" fmla="*/ 1153 w 3619"/>
                <a:gd name="T13" fmla="*/ 82 h 2090"/>
                <a:gd name="T14" fmla="*/ 3578 w 3619"/>
                <a:gd name="T15" fmla="*/ 1484 h 2090"/>
                <a:gd name="T16" fmla="*/ 3578 w 3619"/>
                <a:gd name="T17" fmla="*/ 1484 h 2090"/>
                <a:gd name="T18" fmla="*/ 3578 w 3619"/>
                <a:gd name="T19" fmla="*/ 1565 h 2090"/>
                <a:gd name="T20" fmla="*/ 3578 w 3619"/>
                <a:gd name="T21" fmla="*/ 1565 h 2090"/>
                <a:gd name="T22" fmla="*/ 3436 w 3619"/>
                <a:gd name="T23" fmla="*/ 1565 h 2090"/>
                <a:gd name="T24" fmla="*/ 1011 w 3619"/>
                <a:gd name="T25" fmla="*/ 164 h 2090"/>
                <a:gd name="T26" fmla="*/ 1011 w 3619"/>
                <a:gd name="T27" fmla="*/ 164 h 2090"/>
                <a:gd name="T28" fmla="*/ 777 w 3619"/>
                <a:gd name="T29" fmla="*/ 164 h 2090"/>
                <a:gd name="T30" fmla="*/ 285 w 3619"/>
                <a:gd name="T31" fmla="*/ 449 h 2090"/>
                <a:gd name="T32" fmla="*/ 285 w 3619"/>
                <a:gd name="T33" fmla="*/ 449 h 2090"/>
                <a:gd name="T34" fmla="*/ 285 w 3619"/>
                <a:gd name="T35" fmla="*/ 583 h 2090"/>
                <a:gd name="T36" fmla="*/ 2710 w 3619"/>
                <a:gd name="T37" fmla="*/ 1985 h 2090"/>
                <a:gd name="T38" fmla="*/ 2710 w 3619"/>
                <a:gd name="T39" fmla="*/ 1985 h 2090"/>
                <a:gd name="T40" fmla="*/ 2710 w 3619"/>
                <a:gd name="T41" fmla="*/ 2067 h 2090"/>
                <a:gd name="T42" fmla="*/ 2710 w 3619"/>
                <a:gd name="T43" fmla="*/ 2067 h 2090"/>
                <a:gd name="T44" fmla="*/ 2569 w 3619"/>
                <a:gd name="T45" fmla="*/ 2067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19" h="2090">
                  <a:moveTo>
                    <a:pt x="2569" y="2067"/>
                  </a:moveTo>
                  <a:lnTo>
                    <a:pt x="143" y="666"/>
                  </a:lnTo>
                  <a:lnTo>
                    <a:pt x="143" y="666"/>
                  </a:lnTo>
                  <a:cubicBezTo>
                    <a:pt x="0" y="583"/>
                    <a:pt x="0" y="449"/>
                    <a:pt x="143" y="367"/>
                  </a:cubicBezTo>
                  <a:lnTo>
                    <a:pt x="635" y="82"/>
                  </a:lnTo>
                  <a:lnTo>
                    <a:pt x="635" y="82"/>
                  </a:lnTo>
                  <a:cubicBezTo>
                    <a:pt x="778" y="0"/>
                    <a:pt x="1010" y="0"/>
                    <a:pt x="1153" y="82"/>
                  </a:cubicBezTo>
                  <a:lnTo>
                    <a:pt x="3578" y="1484"/>
                  </a:lnTo>
                  <a:lnTo>
                    <a:pt x="3578" y="1484"/>
                  </a:lnTo>
                  <a:cubicBezTo>
                    <a:pt x="3618" y="1506"/>
                    <a:pt x="3618" y="1543"/>
                    <a:pt x="3578" y="1565"/>
                  </a:cubicBezTo>
                  <a:lnTo>
                    <a:pt x="3578" y="1565"/>
                  </a:lnTo>
                  <a:cubicBezTo>
                    <a:pt x="3539" y="1588"/>
                    <a:pt x="3476" y="1588"/>
                    <a:pt x="3436" y="1565"/>
                  </a:cubicBezTo>
                  <a:lnTo>
                    <a:pt x="1011" y="164"/>
                  </a:lnTo>
                  <a:lnTo>
                    <a:pt x="1011" y="164"/>
                  </a:lnTo>
                  <a:cubicBezTo>
                    <a:pt x="946" y="127"/>
                    <a:pt x="842" y="127"/>
                    <a:pt x="777" y="164"/>
                  </a:cubicBezTo>
                  <a:lnTo>
                    <a:pt x="285" y="449"/>
                  </a:lnTo>
                  <a:lnTo>
                    <a:pt x="285" y="449"/>
                  </a:lnTo>
                  <a:cubicBezTo>
                    <a:pt x="220" y="486"/>
                    <a:pt x="220" y="546"/>
                    <a:pt x="285" y="583"/>
                  </a:cubicBezTo>
                  <a:lnTo>
                    <a:pt x="2710" y="1985"/>
                  </a:lnTo>
                  <a:lnTo>
                    <a:pt x="2710" y="1985"/>
                  </a:lnTo>
                  <a:cubicBezTo>
                    <a:pt x="2750" y="2007"/>
                    <a:pt x="2750" y="2044"/>
                    <a:pt x="2710" y="2067"/>
                  </a:cubicBezTo>
                  <a:lnTo>
                    <a:pt x="2710" y="2067"/>
                  </a:lnTo>
                  <a:cubicBezTo>
                    <a:pt x="2671" y="2089"/>
                    <a:pt x="2607" y="2089"/>
                    <a:pt x="2569" y="2067"/>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7" name="Freeform 14">
              <a:extLst>
                <a:ext uri="{FF2B5EF4-FFF2-40B4-BE49-F238E27FC236}">
                  <a16:creationId xmlns:a16="http://schemas.microsoft.com/office/drawing/2014/main" id="{E41FBAE5-E742-4E4A-B709-78B9249D00B5}"/>
                </a:ext>
              </a:extLst>
            </p:cNvPr>
            <p:cNvSpPr>
              <a:spLocks noChangeArrowheads="1"/>
            </p:cNvSpPr>
            <p:nvPr/>
          </p:nvSpPr>
          <p:spPr bwMode="auto">
            <a:xfrm>
              <a:off x="11638689" y="3303709"/>
              <a:ext cx="823766" cy="1301897"/>
            </a:xfrm>
            <a:custGeom>
              <a:avLst/>
              <a:gdLst>
                <a:gd name="T0" fmla="*/ 1261 w 1262"/>
                <a:gd name="T1" fmla="*/ 1991 h 1992"/>
                <a:gd name="T2" fmla="*/ 0 w 1262"/>
                <a:gd name="T3" fmla="*/ 1264 h 1992"/>
                <a:gd name="T4" fmla="*/ 0 w 1262"/>
                <a:gd name="T5" fmla="*/ 0 h 1992"/>
                <a:gd name="T6" fmla="*/ 1261 w 1262"/>
                <a:gd name="T7" fmla="*/ 728 h 1992"/>
                <a:gd name="T8" fmla="*/ 1261 w 1262"/>
                <a:gd name="T9" fmla="*/ 1991 h 1992"/>
              </a:gdLst>
              <a:ahLst/>
              <a:cxnLst>
                <a:cxn ang="0">
                  <a:pos x="T0" y="T1"/>
                </a:cxn>
                <a:cxn ang="0">
                  <a:pos x="T2" y="T3"/>
                </a:cxn>
                <a:cxn ang="0">
                  <a:pos x="T4" y="T5"/>
                </a:cxn>
                <a:cxn ang="0">
                  <a:pos x="T6" y="T7"/>
                </a:cxn>
                <a:cxn ang="0">
                  <a:pos x="T8" y="T9"/>
                </a:cxn>
              </a:cxnLst>
              <a:rect l="0" t="0" r="r" b="b"/>
              <a:pathLst>
                <a:path w="1262" h="1992">
                  <a:moveTo>
                    <a:pt x="1261" y="1991"/>
                  </a:moveTo>
                  <a:lnTo>
                    <a:pt x="0" y="1264"/>
                  </a:lnTo>
                  <a:lnTo>
                    <a:pt x="0" y="0"/>
                  </a:lnTo>
                  <a:lnTo>
                    <a:pt x="1261" y="728"/>
                  </a:lnTo>
                  <a:lnTo>
                    <a:pt x="1261" y="1991"/>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8" name="Freeform 15">
              <a:extLst>
                <a:ext uri="{FF2B5EF4-FFF2-40B4-BE49-F238E27FC236}">
                  <a16:creationId xmlns:a16="http://schemas.microsoft.com/office/drawing/2014/main" id="{86F0D118-4D07-9246-9466-69F1686740FC}"/>
                </a:ext>
              </a:extLst>
            </p:cNvPr>
            <p:cNvSpPr>
              <a:spLocks noChangeArrowheads="1"/>
            </p:cNvSpPr>
            <p:nvPr/>
          </p:nvSpPr>
          <p:spPr bwMode="auto">
            <a:xfrm>
              <a:off x="11344897" y="2281202"/>
              <a:ext cx="2212072" cy="985063"/>
            </a:xfrm>
            <a:custGeom>
              <a:avLst/>
              <a:gdLst>
                <a:gd name="T0" fmla="*/ 3349 w 3387"/>
                <a:gd name="T1" fmla="*/ 1438 h 1507"/>
                <a:gd name="T2" fmla="*/ 3349 w 3387"/>
                <a:gd name="T3" fmla="*/ 1438 h 1507"/>
                <a:gd name="T4" fmla="*/ 3207 w 3387"/>
                <a:gd name="T5" fmla="*/ 1438 h 1507"/>
                <a:gd name="T6" fmla="*/ 782 w 3387"/>
                <a:gd name="T7" fmla="*/ 37 h 1507"/>
                <a:gd name="T8" fmla="*/ 782 w 3387"/>
                <a:gd name="T9" fmla="*/ 37 h 1507"/>
                <a:gd name="T10" fmla="*/ 548 w 3387"/>
                <a:gd name="T11" fmla="*/ 37 h 1507"/>
                <a:gd name="T12" fmla="*/ 56 w 3387"/>
                <a:gd name="T13" fmla="*/ 322 h 1507"/>
                <a:gd name="T14" fmla="*/ 56 w 3387"/>
                <a:gd name="T15" fmla="*/ 322 h 1507"/>
                <a:gd name="T16" fmla="*/ 12 w 3387"/>
                <a:gd name="T17" fmla="*/ 412 h 1507"/>
                <a:gd name="T18" fmla="*/ 12 w 3387"/>
                <a:gd name="T19" fmla="*/ 412 h 1507"/>
                <a:gd name="T20" fmla="*/ 56 w 3387"/>
                <a:gd name="T21" fmla="*/ 366 h 1507"/>
                <a:gd name="T22" fmla="*/ 548 w 3387"/>
                <a:gd name="T23" fmla="*/ 82 h 1507"/>
                <a:gd name="T24" fmla="*/ 548 w 3387"/>
                <a:gd name="T25" fmla="*/ 82 h 1507"/>
                <a:gd name="T26" fmla="*/ 782 w 3387"/>
                <a:gd name="T27" fmla="*/ 82 h 1507"/>
                <a:gd name="T28" fmla="*/ 3207 w 3387"/>
                <a:gd name="T29" fmla="*/ 1484 h 1507"/>
                <a:gd name="T30" fmla="*/ 3207 w 3387"/>
                <a:gd name="T31" fmla="*/ 1484 h 1507"/>
                <a:gd name="T32" fmla="*/ 3349 w 3387"/>
                <a:gd name="T33" fmla="*/ 1484 h 1507"/>
                <a:gd name="T34" fmla="*/ 3349 w 3387"/>
                <a:gd name="T35" fmla="*/ 1484 h 1507"/>
                <a:gd name="T36" fmla="*/ 3371 w 3387"/>
                <a:gd name="T37" fmla="*/ 1420 h 1507"/>
                <a:gd name="T38" fmla="*/ 3371 w 3387"/>
                <a:gd name="T39" fmla="*/ 1420 h 1507"/>
                <a:gd name="T40" fmla="*/ 3349 w 3387"/>
                <a:gd name="T41" fmla="*/ 1438 h 1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87" h="1507">
                  <a:moveTo>
                    <a:pt x="3349" y="1438"/>
                  </a:moveTo>
                  <a:lnTo>
                    <a:pt x="3349" y="1438"/>
                  </a:lnTo>
                  <a:cubicBezTo>
                    <a:pt x="3310" y="1461"/>
                    <a:pt x="3247" y="1461"/>
                    <a:pt x="3207" y="1438"/>
                  </a:cubicBezTo>
                  <a:lnTo>
                    <a:pt x="782" y="37"/>
                  </a:lnTo>
                  <a:lnTo>
                    <a:pt x="782" y="37"/>
                  </a:lnTo>
                  <a:cubicBezTo>
                    <a:pt x="717" y="0"/>
                    <a:pt x="613" y="0"/>
                    <a:pt x="548" y="37"/>
                  </a:cubicBezTo>
                  <a:lnTo>
                    <a:pt x="56" y="322"/>
                  </a:lnTo>
                  <a:lnTo>
                    <a:pt x="56" y="322"/>
                  </a:lnTo>
                  <a:cubicBezTo>
                    <a:pt x="14" y="346"/>
                    <a:pt x="0" y="381"/>
                    <a:pt x="12" y="412"/>
                  </a:cubicBezTo>
                  <a:lnTo>
                    <a:pt x="12" y="412"/>
                  </a:lnTo>
                  <a:cubicBezTo>
                    <a:pt x="20" y="395"/>
                    <a:pt x="34" y="379"/>
                    <a:pt x="56" y="366"/>
                  </a:cubicBezTo>
                  <a:lnTo>
                    <a:pt x="548" y="82"/>
                  </a:lnTo>
                  <a:lnTo>
                    <a:pt x="548" y="82"/>
                  </a:lnTo>
                  <a:cubicBezTo>
                    <a:pt x="613" y="45"/>
                    <a:pt x="717" y="45"/>
                    <a:pt x="782" y="82"/>
                  </a:cubicBezTo>
                  <a:lnTo>
                    <a:pt x="3207" y="1484"/>
                  </a:lnTo>
                  <a:lnTo>
                    <a:pt x="3207" y="1484"/>
                  </a:lnTo>
                  <a:cubicBezTo>
                    <a:pt x="3247" y="1506"/>
                    <a:pt x="3310" y="1506"/>
                    <a:pt x="3349" y="1484"/>
                  </a:cubicBezTo>
                  <a:lnTo>
                    <a:pt x="3349" y="1484"/>
                  </a:lnTo>
                  <a:cubicBezTo>
                    <a:pt x="3379" y="1466"/>
                    <a:pt x="3386" y="1441"/>
                    <a:pt x="3371" y="1420"/>
                  </a:cubicBezTo>
                  <a:lnTo>
                    <a:pt x="3371" y="1420"/>
                  </a:lnTo>
                  <a:cubicBezTo>
                    <a:pt x="3366" y="1426"/>
                    <a:pt x="3359" y="1433"/>
                    <a:pt x="3349" y="1438"/>
                  </a:cubicBez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9" name="Freeform 16">
              <a:extLst>
                <a:ext uri="{FF2B5EF4-FFF2-40B4-BE49-F238E27FC236}">
                  <a16:creationId xmlns:a16="http://schemas.microsoft.com/office/drawing/2014/main" id="{935DCDBE-A311-C545-9E1C-5B1D0B8F5F57}"/>
                </a:ext>
              </a:extLst>
            </p:cNvPr>
            <p:cNvSpPr>
              <a:spLocks noChangeArrowheads="1"/>
            </p:cNvSpPr>
            <p:nvPr/>
          </p:nvSpPr>
          <p:spPr bwMode="auto">
            <a:xfrm>
              <a:off x="11212404" y="2551950"/>
              <a:ext cx="1777147" cy="1042669"/>
            </a:xfrm>
            <a:custGeom>
              <a:avLst/>
              <a:gdLst>
                <a:gd name="T0" fmla="*/ 2683 w 2721"/>
                <a:gd name="T1" fmla="*/ 1528 h 1596"/>
                <a:gd name="T2" fmla="*/ 2683 w 2721"/>
                <a:gd name="T3" fmla="*/ 1528 h 1596"/>
                <a:gd name="T4" fmla="*/ 2542 w 2721"/>
                <a:gd name="T5" fmla="*/ 1528 h 1596"/>
                <a:gd name="T6" fmla="*/ 116 w 2721"/>
                <a:gd name="T7" fmla="*/ 127 h 1596"/>
                <a:gd name="T8" fmla="*/ 116 w 2721"/>
                <a:gd name="T9" fmla="*/ 127 h 1596"/>
                <a:gd name="T10" fmla="*/ 11 w 2721"/>
                <a:gd name="T11" fmla="*/ 0 h 1596"/>
                <a:gd name="T12" fmla="*/ 11 w 2721"/>
                <a:gd name="T13" fmla="*/ 0 h 1596"/>
                <a:gd name="T14" fmla="*/ 116 w 2721"/>
                <a:gd name="T15" fmla="*/ 172 h 1596"/>
                <a:gd name="T16" fmla="*/ 2542 w 2721"/>
                <a:gd name="T17" fmla="*/ 1572 h 1596"/>
                <a:gd name="T18" fmla="*/ 2542 w 2721"/>
                <a:gd name="T19" fmla="*/ 1572 h 1596"/>
                <a:gd name="T20" fmla="*/ 2683 w 2721"/>
                <a:gd name="T21" fmla="*/ 1572 h 1596"/>
                <a:gd name="T22" fmla="*/ 2683 w 2721"/>
                <a:gd name="T23" fmla="*/ 1572 h 1596"/>
                <a:gd name="T24" fmla="*/ 2705 w 2721"/>
                <a:gd name="T25" fmla="*/ 1509 h 1596"/>
                <a:gd name="T26" fmla="*/ 2705 w 2721"/>
                <a:gd name="T27" fmla="*/ 1509 h 1596"/>
                <a:gd name="T28" fmla="*/ 2683 w 2721"/>
                <a:gd name="T29" fmla="*/ 1528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1" h="1596">
                  <a:moveTo>
                    <a:pt x="2683" y="1528"/>
                  </a:moveTo>
                  <a:lnTo>
                    <a:pt x="2683" y="1528"/>
                  </a:lnTo>
                  <a:cubicBezTo>
                    <a:pt x="2644" y="1550"/>
                    <a:pt x="2580" y="1550"/>
                    <a:pt x="2542" y="1528"/>
                  </a:cubicBezTo>
                  <a:lnTo>
                    <a:pt x="116" y="127"/>
                  </a:lnTo>
                  <a:lnTo>
                    <a:pt x="116" y="127"/>
                  </a:lnTo>
                  <a:cubicBezTo>
                    <a:pt x="54" y="91"/>
                    <a:pt x="20" y="46"/>
                    <a:pt x="11" y="0"/>
                  </a:cubicBezTo>
                  <a:lnTo>
                    <a:pt x="11" y="0"/>
                  </a:lnTo>
                  <a:cubicBezTo>
                    <a:pt x="0" y="61"/>
                    <a:pt x="34" y="125"/>
                    <a:pt x="116" y="172"/>
                  </a:cubicBezTo>
                  <a:lnTo>
                    <a:pt x="2542" y="1572"/>
                  </a:lnTo>
                  <a:lnTo>
                    <a:pt x="2542" y="1572"/>
                  </a:lnTo>
                  <a:cubicBezTo>
                    <a:pt x="2580" y="1595"/>
                    <a:pt x="2644" y="1595"/>
                    <a:pt x="2683" y="1572"/>
                  </a:cubicBezTo>
                  <a:lnTo>
                    <a:pt x="2683" y="1572"/>
                  </a:lnTo>
                  <a:cubicBezTo>
                    <a:pt x="2713" y="1556"/>
                    <a:pt x="2720" y="1530"/>
                    <a:pt x="2705" y="1509"/>
                  </a:cubicBezTo>
                  <a:lnTo>
                    <a:pt x="2705" y="1509"/>
                  </a:lnTo>
                  <a:cubicBezTo>
                    <a:pt x="2700" y="1516"/>
                    <a:pt x="2693" y="1522"/>
                    <a:pt x="2683" y="1528"/>
                  </a:cubicBez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0" name="Freeform 19">
              <a:extLst>
                <a:ext uri="{FF2B5EF4-FFF2-40B4-BE49-F238E27FC236}">
                  <a16:creationId xmlns:a16="http://schemas.microsoft.com/office/drawing/2014/main" id="{FCD86439-D124-A645-B628-E84C52CE5F3C}"/>
                </a:ext>
              </a:extLst>
            </p:cNvPr>
            <p:cNvSpPr>
              <a:spLocks noChangeArrowheads="1"/>
            </p:cNvSpPr>
            <p:nvPr/>
          </p:nvSpPr>
          <p:spPr bwMode="auto">
            <a:xfrm>
              <a:off x="10377116" y="2825579"/>
              <a:ext cx="2256728" cy="3204251"/>
            </a:xfrm>
            <a:custGeom>
              <a:avLst/>
              <a:gdLst>
                <a:gd name="connsiteX0" fmla="*/ 361732 w 2256728"/>
                <a:gd name="connsiteY0" fmla="*/ 0 h 3204251"/>
                <a:gd name="connsiteX1" fmla="*/ 594182 w 2256728"/>
                <a:gd name="connsiteY1" fmla="*/ 15029 h 3204251"/>
                <a:gd name="connsiteX2" fmla="*/ 2254625 w 2256728"/>
                <a:gd name="connsiteY2" fmla="*/ 941627 h 3204251"/>
                <a:gd name="connsiteX3" fmla="*/ 2254625 w 2256728"/>
                <a:gd name="connsiteY3" fmla="*/ 3160159 h 3204251"/>
                <a:gd name="connsiteX4" fmla="*/ 2256728 w 2256728"/>
                <a:gd name="connsiteY4" fmla="*/ 3166240 h 3204251"/>
                <a:gd name="connsiteX5" fmla="*/ 2237121 w 2256728"/>
                <a:gd name="connsiteY5" fmla="*/ 3192995 h 3204251"/>
                <a:gd name="connsiteX6" fmla="*/ 2144312 w 2256728"/>
                <a:gd name="connsiteY6" fmla="*/ 3192995 h 3204251"/>
                <a:gd name="connsiteX7" fmla="*/ 558721 w 2256728"/>
                <a:gd name="connsiteY7" fmla="*/ 2279419 h 3204251"/>
                <a:gd name="connsiteX8" fmla="*/ 405782 w 2256728"/>
                <a:gd name="connsiteY8" fmla="*/ 2279419 h 3204251"/>
                <a:gd name="connsiteX9" fmla="*/ 237812 w 2256728"/>
                <a:gd name="connsiteY9" fmla="*/ 2375997 h 3204251"/>
                <a:gd name="connsiteX10" fmla="*/ 190100 w 2256728"/>
                <a:gd name="connsiteY10" fmla="*/ 2297038 h 3204251"/>
                <a:gd name="connsiteX11" fmla="*/ 312974 w 2256728"/>
                <a:gd name="connsiteY11" fmla="*/ 2225909 h 3204251"/>
                <a:gd name="connsiteX12" fmla="*/ 651529 w 2256728"/>
                <a:gd name="connsiteY12" fmla="*/ 2225909 h 3204251"/>
                <a:gd name="connsiteX13" fmla="*/ 1567575 w 2256728"/>
                <a:gd name="connsiteY13" fmla="*/ 2753711 h 3204251"/>
                <a:gd name="connsiteX14" fmla="*/ 0 w 2256728"/>
                <a:gd name="connsiteY14" fmla="*/ 265302 h 3204251"/>
                <a:gd name="connsiteX15" fmla="*/ 137772 w 2256728"/>
                <a:gd name="connsiteY15" fmla="*/ 145067 h 320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56728" h="3204251">
                  <a:moveTo>
                    <a:pt x="361732" y="0"/>
                  </a:moveTo>
                  <a:lnTo>
                    <a:pt x="594182" y="15029"/>
                  </a:lnTo>
                  <a:lnTo>
                    <a:pt x="2254625" y="941627"/>
                  </a:lnTo>
                  <a:lnTo>
                    <a:pt x="2254625" y="3160159"/>
                  </a:lnTo>
                  <a:lnTo>
                    <a:pt x="2256728" y="3166240"/>
                  </a:lnTo>
                  <a:cubicBezTo>
                    <a:pt x="2256728" y="3175865"/>
                    <a:pt x="2250192" y="3185491"/>
                    <a:pt x="2237121" y="3192995"/>
                  </a:cubicBezTo>
                  <a:cubicBezTo>
                    <a:pt x="2212285" y="3208004"/>
                    <a:pt x="2169802" y="3208004"/>
                    <a:pt x="2144312" y="3192995"/>
                  </a:cubicBezTo>
                  <a:lnTo>
                    <a:pt x="558721" y="2279419"/>
                  </a:lnTo>
                  <a:cubicBezTo>
                    <a:pt x="516238" y="2255274"/>
                    <a:pt x="448265" y="2255274"/>
                    <a:pt x="405782" y="2279419"/>
                  </a:cubicBezTo>
                  <a:lnTo>
                    <a:pt x="237812" y="2375997"/>
                  </a:lnTo>
                  <a:cubicBezTo>
                    <a:pt x="220818" y="2350547"/>
                    <a:pt x="205132" y="2323792"/>
                    <a:pt x="190100" y="2297038"/>
                  </a:cubicBezTo>
                  <a:lnTo>
                    <a:pt x="312974" y="2225909"/>
                  </a:lnTo>
                  <a:cubicBezTo>
                    <a:pt x="406436" y="2171747"/>
                    <a:pt x="558067" y="2171747"/>
                    <a:pt x="651529" y="2225909"/>
                  </a:cubicBezTo>
                  <a:lnTo>
                    <a:pt x="1567575" y="2753711"/>
                  </a:lnTo>
                  <a:lnTo>
                    <a:pt x="0" y="265302"/>
                  </a:lnTo>
                  <a:lnTo>
                    <a:pt x="137772" y="145067"/>
                  </a:ln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1" name="Freeform 20">
              <a:extLst>
                <a:ext uri="{FF2B5EF4-FFF2-40B4-BE49-F238E27FC236}">
                  <a16:creationId xmlns:a16="http://schemas.microsoft.com/office/drawing/2014/main" id="{3B78CF1E-1B40-B34F-BB23-FD9FB7545764}"/>
                </a:ext>
              </a:extLst>
            </p:cNvPr>
            <p:cNvSpPr>
              <a:spLocks noChangeArrowheads="1"/>
            </p:cNvSpPr>
            <p:nvPr/>
          </p:nvSpPr>
          <p:spPr bwMode="auto">
            <a:xfrm>
              <a:off x="12004488" y="3836565"/>
              <a:ext cx="512694" cy="2439617"/>
            </a:xfrm>
            <a:custGeom>
              <a:avLst/>
              <a:gdLst>
                <a:gd name="T0" fmla="*/ 23 w 784"/>
                <a:gd name="T1" fmla="*/ 3736 h 3737"/>
                <a:gd name="T2" fmla="*/ 783 w 784"/>
                <a:gd name="T3" fmla="*/ 3297 h 3737"/>
                <a:gd name="T4" fmla="*/ 783 w 784"/>
                <a:gd name="T5" fmla="*/ 0 h 3737"/>
                <a:gd name="T6" fmla="*/ 0 w 784"/>
                <a:gd name="T7" fmla="*/ 364 h 3737"/>
                <a:gd name="T8" fmla="*/ 23 w 784"/>
                <a:gd name="T9" fmla="*/ 3736 h 3737"/>
              </a:gdLst>
              <a:ahLst/>
              <a:cxnLst>
                <a:cxn ang="0">
                  <a:pos x="T0" y="T1"/>
                </a:cxn>
                <a:cxn ang="0">
                  <a:pos x="T2" y="T3"/>
                </a:cxn>
                <a:cxn ang="0">
                  <a:pos x="T4" y="T5"/>
                </a:cxn>
                <a:cxn ang="0">
                  <a:pos x="T6" y="T7"/>
                </a:cxn>
                <a:cxn ang="0">
                  <a:pos x="T8" y="T9"/>
                </a:cxn>
              </a:cxnLst>
              <a:rect l="0" t="0" r="r" b="b"/>
              <a:pathLst>
                <a:path w="784" h="3737">
                  <a:moveTo>
                    <a:pt x="23" y="3736"/>
                  </a:moveTo>
                  <a:lnTo>
                    <a:pt x="783" y="3297"/>
                  </a:lnTo>
                  <a:lnTo>
                    <a:pt x="783" y="0"/>
                  </a:lnTo>
                  <a:lnTo>
                    <a:pt x="0" y="364"/>
                  </a:lnTo>
                  <a:lnTo>
                    <a:pt x="23" y="3736"/>
                  </a:lnTo>
                </a:path>
              </a:pathLst>
            </a:custGeom>
            <a:solidFill>
              <a:schemeClr val="accent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2" name="Freeform 21">
              <a:extLst>
                <a:ext uri="{FF2B5EF4-FFF2-40B4-BE49-F238E27FC236}">
                  <a16:creationId xmlns:a16="http://schemas.microsoft.com/office/drawing/2014/main" id="{051BB355-5E7D-5B44-9AA0-830C560B71A2}"/>
                </a:ext>
              </a:extLst>
            </p:cNvPr>
            <p:cNvSpPr>
              <a:spLocks noChangeArrowheads="1"/>
            </p:cNvSpPr>
            <p:nvPr/>
          </p:nvSpPr>
          <p:spPr bwMode="auto">
            <a:xfrm>
              <a:off x="10299350" y="3107847"/>
              <a:ext cx="1767853" cy="3250338"/>
            </a:xfrm>
            <a:custGeom>
              <a:avLst/>
              <a:gdLst>
                <a:gd name="connsiteX0" fmla="*/ 0 w 1767853"/>
                <a:gd name="connsiteY0" fmla="*/ 0 h 3250338"/>
                <a:gd name="connsiteX1" fmla="*/ 1767853 w 1767853"/>
                <a:gd name="connsiteY1" fmla="*/ 984623 h 3250338"/>
                <a:gd name="connsiteX2" fmla="*/ 1767853 w 1767853"/>
                <a:gd name="connsiteY2" fmla="*/ 3213257 h 3250338"/>
                <a:gd name="connsiteX3" fmla="*/ 1766889 w 1767853"/>
                <a:gd name="connsiteY3" fmla="*/ 3213631 h 3250338"/>
                <a:gd name="connsiteX4" fmla="*/ 1762469 w 1767853"/>
                <a:gd name="connsiteY4" fmla="*/ 3226776 h 3250338"/>
                <a:gd name="connsiteX5" fmla="*/ 1748142 w 1767853"/>
                <a:gd name="connsiteY5" fmla="*/ 3239082 h 3250338"/>
                <a:gd name="connsiteX6" fmla="*/ 1655403 w 1767853"/>
                <a:gd name="connsiteY6" fmla="*/ 3239082 h 3250338"/>
                <a:gd name="connsiteX7" fmla="*/ 70349 w 1767853"/>
                <a:gd name="connsiteY7" fmla="*/ 2325519 h 3250338"/>
                <a:gd name="connsiteX8" fmla="*/ 305 w 1767853"/>
                <a:gd name="connsiteY8" fmla="*/ 2227719 h 3250338"/>
                <a:gd name="connsiteX9" fmla="*/ 636 w 1767853"/>
                <a:gd name="connsiteY9" fmla="*/ 2225730 h 3250338"/>
                <a:gd name="connsiteX10" fmla="*/ 0 w 1767853"/>
                <a:gd name="connsiteY10" fmla="*/ 2225366 h 3250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7853" h="3250338">
                  <a:moveTo>
                    <a:pt x="0" y="0"/>
                  </a:moveTo>
                  <a:lnTo>
                    <a:pt x="1767853" y="984623"/>
                  </a:lnTo>
                  <a:lnTo>
                    <a:pt x="1767853" y="3213257"/>
                  </a:lnTo>
                  <a:lnTo>
                    <a:pt x="1766889" y="3213631"/>
                  </a:lnTo>
                  <a:lnTo>
                    <a:pt x="1762469" y="3226776"/>
                  </a:lnTo>
                  <a:cubicBezTo>
                    <a:pt x="1759286" y="3231293"/>
                    <a:pt x="1754510" y="3235493"/>
                    <a:pt x="1748142" y="3239082"/>
                  </a:cubicBezTo>
                  <a:cubicBezTo>
                    <a:pt x="1722019" y="3254091"/>
                    <a:pt x="1680874" y="3254091"/>
                    <a:pt x="1655403" y="3239082"/>
                  </a:cubicBezTo>
                  <a:lnTo>
                    <a:pt x="70349" y="2325519"/>
                  </a:lnTo>
                  <a:cubicBezTo>
                    <a:pt x="23653" y="2298439"/>
                    <a:pt x="305" y="2263038"/>
                    <a:pt x="305" y="2227719"/>
                  </a:cubicBezTo>
                  <a:lnTo>
                    <a:pt x="636" y="2225730"/>
                  </a:lnTo>
                  <a:lnTo>
                    <a:pt x="0" y="2225366"/>
                  </a:ln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23" name="Freeform 22">
              <a:extLst>
                <a:ext uri="{FF2B5EF4-FFF2-40B4-BE49-F238E27FC236}">
                  <a16:creationId xmlns:a16="http://schemas.microsoft.com/office/drawing/2014/main" id="{6309F022-F42F-D24F-904C-52B4685E4D66}"/>
                </a:ext>
              </a:extLst>
            </p:cNvPr>
            <p:cNvSpPr>
              <a:spLocks noChangeArrowheads="1"/>
            </p:cNvSpPr>
            <p:nvPr/>
          </p:nvSpPr>
          <p:spPr bwMode="auto">
            <a:xfrm>
              <a:off x="10431842" y="2909107"/>
              <a:ext cx="2082458" cy="1218369"/>
            </a:xfrm>
            <a:custGeom>
              <a:avLst/>
              <a:gdLst>
                <a:gd name="T0" fmla="*/ 1296 w 3188"/>
                <a:gd name="T1" fmla="*/ 335 h 1865"/>
                <a:gd name="T2" fmla="*/ 766 w 3188"/>
                <a:gd name="T3" fmla="*/ 30 h 1865"/>
                <a:gd name="T4" fmla="*/ 766 w 3188"/>
                <a:gd name="T5" fmla="*/ 30 h 1865"/>
                <a:gd name="T6" fmla="*/ 546 w 3188"/>
                <a:gd name="T7" fmla="*/ 37 h 1865"/>
                <a:gd name="T8" fmla="*/ 54 w 3188"/>
                <a:gd name="T9" fmla="*/ 321 h 1865"/>
                <a:gd name="T10" fmla="*/ 54 w 3188"/>
                <a:gd name="T11" fmla="*/ 321 h 1865"/>
                <a:gd name="T12" fmla="*/ 7 w 3188"/>
                <a:gd name="T13" fmla="*/ 402 h 1865"/>
                <a:gd name="T14" fmla="*/ 1348 w 3188"/>
                <a:gd name="T15" fmla="*/ 1203 h 1865"/>
                <a:gd name="T16" fmla="*/ 2425 w 3188"/>
                <a:gd name="T17" fmla="*/ 1864 h 1865"/>
                <a:gd name="T18" fmla="*/ 3187 w 3188"/>
                <a:gd name="T19" fmla="*/ 1421 h 1865"/>
                <a:gd name="T20" fmla="*/ 1296 w 3188"/>
                <a:gd name="T21" fmla="*/ 335 h 1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8" h="1865">
                  <a:moveTo>
                    <a:pt x="1296" y="335"/>
                  </a:moveTo>
                  <a:lnTo>
                    <a:pt x="766" y="30"/>
                  </a:lnTo>
                  <a:lnTo>
                    <a:pt x="766" y="30"/>
                  </a:lnTo>
                  <a:cubicBezTo>
                    <a:pt x="701" y="0"/>
                    <a:pt x="606" y="2"/>
                    <a:pt x="546" y="37"/>
                  </a:cubicBezTo>
                  <a:lnTo>
                    <a:pt x="54" y="321"/>
                  </a:lnTo>
                  <a:lnTo>
                    <a:pt x="54" y="321"/>
                  </a:lnTo>
                  <a:cubicBezTo>
                    <a:pt x="16" y="343"/>
                    <a:pt x="0" y="373"/>
                    <a:pt x="7" y="402"/>
                  </a:cubicBezTo>
                  <a:lnTo>
                    <a:pt x="1348" y="1203"/>
                  </a:lnTo>
                  <a:lnTo>
                    <a:pt x="2425" y="1864"/>
                  </a:lnTo>
                  <a:lnTo>
                    <a:pt x="3187" y="1421"/>
                  </a:lnTo>
                  <a:lnTo>
                    <a:pt x="1296" y="335"/>
                  </a:lnTo>
                </a:path>
              </a:pathLst>
            </a:custGeom>
            <a:solidFill>
              <a:schemeClr val="accent2">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24" name="Freeform 23">
              <a:extLst>
                <a:ext uri="{FF2B5EF4-FFF2-40B4-BE49-F238E27FC236}">
                  <a16:creationId xmlns:a16="http://schemas.microsoft.com/office/drawing/2014/main" id="{26D479F5-B9B8-1545-8507-95331A6FACC5}"/>
                </a:ext>
              </a:extLst>
            </p:cNvPr>
            <p:cNvSpPr>
              <a:spLocks noChangeArrowheads="1"/>
            </p:cNvSpPr>
            <p:nvPr/>
          </p:nvSpPr>
          <p:spPr bwMode="auto">
            <a:xfrm>
              <a:off x="12004488" y="4058348"/>
              <a:ext cx="63367" cy="2301361"/>
            </a:xfrm>
            <a:custGeom>
              <a:avLst/>
              <a:gdLst>
                <a:gd name="T0" fmla="*/ 0 w 97"/>
                <a:gd name="T1" fmla="*/ 0 h 3522"/>
                <a:gd name="T2" fmla="*/ 0 w 97"/>
                <a:gd name="T3" fmla="*/ 3384 h 3522"/>
                <a:gd name="T4" fmla="*/ 0 w 97"/>
                <a:gd name="T5" fmla="*/ 3455 h 3522"/>
                <a:gd name="T6" fmla="*/ 0 w 97"/>
                <a:gd name="T7" fmla="*/ 3521 h 3522"/>
                <a:gd name="T8" fmla="*/ 0 w 97"/>
                <a:gd name="T9" fmla="*/ 3521 h 3522"/>
                <a:gd name="T10" fmla="*/ 67 w 97"/>
                <a:gd name="T11" fmla="*/ 3504 h 3522"/>
                <a:gd name="T12" fmla="*/ 67 w 97"/>
                <a:gd name="T13" fmla="*/ 3504 h 3522"/>
                <a:gd name="T14" fmla="*/ 96 w 97"/>
                <a:gd name="T15" fmla="*/ 3464 h 3522"/>
                <a:gd name="T16" fmla="*/ 96 w 97"/>
                <a:gd name="T17" fmla="*/ 3464 h 3522"/>
                <a:gd name="T18" fmla="*/ 96 w 97"/>
                <a:gd name="T19" fmla="*/ 3464 h 3522"/>
                <a:gd name="T20" fmla="*/ 96 w 97"/>
                <a:gd name="T21" fmla="*/ 3463 h 3522"/>
                <a:gd name="T22" fmla="*/ 96 w 97"/>
                <a:gd name="T23" fmla="*/ 53 h 3522"/>
                <a:gd name="T24" fmla="*/ 0 w 97"/>
                <a:gd name="T25" fmla="*/ 0 h 3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3522">
                  <a:moveTo>
                    <a:pt x="0" y="0"/>
                  </a:moveTo>
                  <a:lnTo>
                    <a:pt x="0" y="3384"/>
                  </a:lnTo>
                  <a:lnTo>
                    <a:pt x="0" y="3455"/>
                  </a:lnTo>
                  <a:lnTo>
                    <a:pt x="0" y="3521"/>
                  </a:lnTo>
                  <a:lnTo>
                    <a:pt x="0" y="3521"/>
                  </a:lnTo>
                  <a:cubicBezTo>
                    <a:pt x="24" y="3521"/>
                    <a:pt x="48" y="3515"/>
                    <a:pt x="67" y="3504"/>
                  </a:cubicBezTo>
                  <a:lnTo>
                    <a:pt x="67" y="3504"/>
                  </a:lnTo>
                  <a:cubicBezTo>
                    <a:pt x="86" y="3493"/>
                    <a:pt x="96" y="3478"/>
                    <a:pt x="96" y="3464"/>
                  </a:cubicBezTo>
                  <a:lnTo>
                    <a:pt x="96" y="3464"/>
                  </a:lnTo>
                  <a:lnTo>
                    <a:pt x="96" y="3464"/>
                  </a:lnTo>
                  <a:lnTo>
                    <a:pt x="96" y="3463"/>
                  </a:lnTo>
                  <a:lnTo>
                    <a:pt x="96" y="53"/>
                  </a:lnTo>
                  <a:lnTo>
                    <a:pt x="0" y="0"/>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5" name="Freeform 24">
              <a:extLst>
                <a:ext uri="{FF2B5EF4-FFF2-40B4-BE49-F238E27FC236}">
                  <a16:creationId xmlns:a16="http://schemas.microsoft.com/office/drawing/2014/main" id="{74855F03-D093-D548-A9BA-77152CB87CD4}"/>
                </a:ext>
              </a:extLst>
            </p:cNvPr>
            <p:cNvSpPr>
              <a:spLocks noChangeArrowheads="1"/>
            </p:cNvSpPr>
            <p:nvPr/>
          </p:nvSpPr>
          <p:spPr bwMode="auto">
            <a:xfrm>
              <a:off x="12620872" y="3767437"/>
              <a:ext cx="11521" cy="28803"/>
            </a:xfrm>
            <a:custGeom>
              <a:avLst/>
              <a:gdLst>
                <a:gd name="T0" fmla="*/ 18 w 19"/>
                <a:gd name="T1" fmla="*/ 42 h 43"/>
                <a:gd name="T2" fmla="*/ 18 w 19"/>
                <a:gd name="T3" fmla="*/ 0 h 43"/>
                <a:gd name="T4" fmla="*/ 5 w 19"/>
                <a:gd name="T5" fmla="*/ 0 h 43"/>
                <a:gd name="T6" fmla="*/ 0 w 19"/>
                <a:gd name="T7" fmla="*/ 29 h 43"/>
                <a:gd name="T8" fmla="*/ 18 w 19"/>
                <a:gd name="T9" fmla="*/ 42 h 43"/>
              </a:gdLst>
              <a:ahLst/>
              <a:cxnLst>
                <a:cxn ang="0">
                  <a:pos x="T0" y="T1"/>
                </a:cxn>
                <a:cxn ang="0">
                  <a:pos x="T2" y="T3"/>
                </a:cxn>
                <a:cxn ang="0">
                  <a:pos x="T4" y="T5"/>
                </a:cxn>
                <a:cxn ang="0">
                  <a:pos x="T6" y="T7"/>
                </a:cxn>
                <a:cxn ang="0">
                  <a:pos x="T8" y="T9"/>
                </a:cxn>
              </a:cxnLst>
              <a:rect l="0" t="0" r="r" b="b"/>
              <a:pathLst>
                <a:path w="19" h="43">
                  <a:moveTo>
                    <a:pt x="18" y="42"/>
                  </a:moveTo>
                  <a:lnTo>
                    <a:pt x="18" y="0"/>
                  </a:lnTo>
                  <a:lnTo>
                    <a:pt x="5" y="0"/>
                  </a:lnTo>
                  <a:lnTo>
                    <a:pt x="0" y="29"/>
                  </a:lnTo>
                  <a:lnTo>
                    <a:pt x="18" y="42"/>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6" name="Freeform 25">
              <a:extLst>
                <a:ext uri="{FF2B5EF4-FFF2-40B4-BE49-F238E27FC236}">
                  <a16:creationId xmlns:a16="http://schemas.microsoft.com/office/drawing/2014/main" id="{FFFE2819-49EC-8547-98A7-016383516F9D}"/>
                </a:ext>
              </a:extLst>
            </p:cNvPr>
            <p:cNvSpPr>
              <a:spLocks noChangeArrowheads="1"/>
            </p:cNvSpPr>
            <p:nvPr/>
          </p:nvSpPr>
          <p:spPr bwMode="auto">
            <a:xfrm>
              <a:off x="12056333" y="4092912"/>
              <a:ext cx="8640" cy="28803"/>
            </a:xfrm>
            <a:custGeom>
              <a:avLst/>
              <a:gdLst>
                <a:gd name="T0" fmla="*/ 13 w 14"/>
                <a:gd name="T1" fmla="*/ 43 h 44"/>
                <a:gd name="T2" fmla="*/ 13 w 14"/>
                <a:gd name="T3" fmla="*/ 0 h 44"/>
                <a:gd name="T4" fmla="*/ 0 w 14"/>
                <a:gd name="T5" fmla="*/ 18 h 44"/>
                <a:gd name="T6" fmla="*/ 13 w 14"/>
                <a:gd name="T7" fmla="*/ 43 h 44"/>
              </a:gdLst>
              <a:ahLst/>
              <a:cxnLst>
                <a:cxn ang="0">
                  <a:pos x="T0" y="T1"/>
                </a:cxn>
                <a:cxn ang="0">
                  <a:pos x="T2" y="T3"/>
                </a:cxn>
                <a:cxn ang="0">
                  <a:pos x="T4" y="T5"/>
                </a:cxn>
                <a:cxn ang="0">
                  <a:pos x="T6" y="T7"/>
                </a:cxn>
              </a:cxnLst>
              <a:rect l="0" t="0" r="r" b="b"/>
              <a:pathLst>
                <a:path w="14" h="44">
                  <a:moveTo>
                    <a:pt x="13" y="43"/>
                  </a:moveTo>
                  <a:lnTo>
                    <a:pt x="13" y="0"/>
                  </a:lnTo>
                  <a:lnTo>
                    <a:pt x="0" y="18"/>
                  </a:lnTo>
                  <a:lnTo>
                    <a:pt x="13" y="43"/>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7" name="Freeform 26">
              <a:extLst>
                <a:ext uri="{FF2B5EF4-FFF2-40B4-BE49-F238E27FC236}">
                  <a16:creationId xmlns:a16="http://schemas.microsoft.com/office/drawing/2014/main" id="{2649959B-EEBA-EF4C-A020-2B976E57F421}"/>
                </a:ext>
              </a:extLst>
            </p:cNvPr>
            <p:cNvSpPr>
              <a:spLocks noChangeArrowheads="1"/>
            </p:cNvSpPr>
            <p:nvPr/>
          </p:nvSpPr>
          <p:spPr bwMode="auto">
            <a:xfrm>
              <a:off x="10276307" y="2770853"/>
              <a:ext cx="2364727" cy="1365263"/>
            </a:xfrm>
            <a:custGeom>
              <a:avLst/>
              <a:gdLst>
                <a:gd name="T0" fmla="*/ 2570 w 3620"/>
                <a:gd name="T1" fmla="*/ 2067 h 2090"/>
                <a:gd name="T2" fmla="*/ 143 w 3620"/>
                <a:gd name="T3" fmla="*/ 666 h 2090"/>
                <a:gd name="T4" fmla="*/ 143 w 3620"/>
                <a:gd name="T5" fmla="*/ 666 h 2090"/>
                <a:gd name="T6" fmla="*/ 143 w 3620"/>
                <a:gd name="T7" fmla="*/ 366 h 2090"/>
                <a:gd name="T8" fmla="*/ 635 w 3620"/>
                <a:gd name="T9" fmla="*/ 82 h 2090"/>
                <a:gd name="T10" fmla="*/ 635 w 3620"/>
                <a:gd name="T11" fmla="*/ 82 h 2090"/>
                <a:gd name="T12" fmla="*/ 1153 w 3620"/>
                <a:gd name="T13" fmla="*/ 82 h 2090"/>
                <a:gd name="T14" fmla="*/ 3579 w 3620"/>
                <a:gd name="T15" fmla="*/ 1483 h 2090"/>
                <a:gd name="T16" fmla="*/ 3579 w 3620"/>
                <a:gd name="T17" fmla="*/ 1483 h 2090"/>
                <a:gd name="T18" fmla="*/ 3579 w 3620"/>
                <a:gd name="T19" fmla="*/ 1565 h 2090"/>
                <a:gd name="T20" fmla="*/ 3579 w 3620"/>
                <a:gd name="T21" fmla="*/ 1565 h 2090"/>
                <a:gd name="T22" fmla="*/ 3437 w 3620"/>
                <a:gd name="T23" fmla="*/ 1565 h 2090"/>
                <a:gd name="T24" fmla="*/ 1011 w 3620"/>
                <a:gd name="T25" fmla="*/ 164 h 2090"/>
                <a:gd name="T26" fmla="*/ 1011 w 3620"/>
                <a:gd name="T27" fmla="*/ 164 h 2090"/>
                <a:gd name="T28" fmla="*/ 777 w 3620"/>
                <a:gd name="T29" fmla="*/ 164 h 2090"/>
                <a:gd name="T30" fmla="*/ 285 w 3620"/>
                <a:gd name="T31" fmla="*/ 449 h 2090"/>
                <a:gd name="T32" fmla="*/ 285 w 3620"/>
                <a:gd name="T33" fmla="*/ 449 h 2090"/>
                <a:gd name="T34" fmla="*/ 285 w 3620"/>
                <a:gd name="T35" fmla="*/ 583 h 2090"/>
                <a:gd name="T36" fmla="*/ 2712 w 3620"/>
                <a:gd name="T37" fmla="*/ 1985 h 2090"/>
                <a:gd name="T38" fmla="*/ 2712 w 3620"/>
                <a:gd name="T39" fmla="*/ 1985 h 2090"/>
                <a:gd name="T40" fmla="*/ 2712 w 3620"/>
                <a:gd name="T41" fmla="*/ 2067 h 2090"/>
                <a:gd name="T42" fmla="*/ 2712 w 3620"/>
                <a:gd name="T43" fmla="*/ 2067 h 2090"/>
                <a:gd name="T44" fmla="*/ 2570 w 3620"/>
                <a:gd name="T45" fmla="*/ 2067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20" h="2090">
                  <a:moveTo>
                    <a:pt x="2570" y="2067"/>
                  </a:moveTo>
                  <a:lnTo>
                    <a:pt x="143" y="666"/>
                  </a:lnTo>
                  <a:lnTo>
                    <a:pt x="143" y="666"/>
                  </a:lnTo>
                  <a:cubicBezTo>
                    <a:pt x="0" y="583"/>
                    <a:pt x="0" y="449"/>
                    <a:pt x="143" y="366"/>
                  </a:cubicBezTo>
                  <a:lnTo>
                    <a:pt x="635" y="82"/>
                  </a:lnTo>
                  <a:lnTo>
                    <a:pt x="635" y="82"/>
                  </a:lnTo>
                  <a:cubicBezTo>
                    <a:pt x="778" y="0"/>
                    <a:pt x="1010" y="0"/>
                    <a:pt x="1153" y="82"/>
                  </a:cubicBezTo>
                  <a:lnTo>
                    <a:pt x="3579" y="1483"/>
                  </a:lnTo>
                  <a:lnTo>
                    <a:pt x="3579" y="1483"/>
                  </a:lnTo>
                  <a:cubicBezTo>
                    <a:pt x="3619" y="1506"/>
                    <a:pt x="3619" y="1543"/>
                    <a:pt x="3579" y="1565"/>
                  </a:cubicBezTo>
                  <a:lnTo>
                    <a:pt x="3579" y="1565"/>
                  </a:lnTo>
                  <a:cubicBezTo>
                    <a:pt x="3541" y="1588"/>
                    <a:pt x="3476" y="1588"/>
                    <a:pt x="3437" y="1565"/>
                  </a:cubicBezTo>
                  <a:lnTo>
                    <a:pt x="1011" y="164"/>
                  </a:lnTo>
                  <a:lnTo>
                    <a:pt x="1011" y="164"/>
                  </a:lnTo>
                  <a:cubicBezTo>
                    <a:pt x="946" y="128"/>
                    <a:pt x="842" y="128"/>
                    <a:pt x="777" y="164"/>
                  </a:cubicBezTo>
                  <a:lnTo>
                    <a:pt x="285" y="449"/>
                  </a:lnTo>
                  <a:lnTo>
                    <a:pt x="285" y="449"/>
                  </a:lnTo>
                  <a:cubicBezTo>
                    <a:pt x="221" y="486"/>
                    <a:pt x="221" y="546"/>
                    <a:pt x="285" y="583"/>
                  </a:cubicBezTo>
                  <a:lnTo>
                    <a:pt x="2712" y="1985"/>
                  </a:lnTo>
                  <a:lnTo>
                    <a:pt x="2712" y="1985"/>
                  </a:lnTo>
                  <a:cubicBezTo>
                    <a:pt x="2751" y="2007"/>
                    <a:pt x="2751" y="2044"/>
                    <a:pt x="2712" y="2067"/>
                  </a:cubicBezTo>
                  <a:lnTo>
                    <a:pt x="2712" y="2067"/>
                  </a:lnTo>
                  <a:cubicBezTo>
                    <a:pt x="2672" y="2089"/>
                    <a:pt x="2609" y="2089"/>
                    <a:pt x="2570" y="2067"/>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8" name="Freeform 27">
              <a:extLst>
                <a:ext uri="{FF2B5EF4-FFF2-40B4-BE49-F238E27FC236}">
                  <a16:creationId xmlns:a16="http://schemas.microsoft.com/office/drawing/2014/main" id="{8CAB8D45-D8A0-F344-B1ED-31BF59EF79C3}"/>
                </a:ext>
              </a:extLst>
            </p:cNvPr>
            <p:cNvSpPr>
              <a:spLocks noChangeArrowheads="1"/>
            </p:cNvSpPr>
            <p:nvPr/>
          </p:nvSpPr>
          <p:spPr bwMode="auto">
            <a:xfrm>
              <a:off x="10716993" y="3874008"/>
              <a:ext cx="823766" cy="1301897"/>
            </a:xfrm>
            <a:custGeom>
              <a:avLst/>
              <a:gdLst>
                <a:gd name="T0" fmla="*/ 1261 w 1262"/>
                <a:gd name="T1" fmla="*/ 1992 h 1993"/>
                <a:gd name="T2" fmla="*/ 0 w 1262"/>
                <a:gd name="T3" fmla="*/ 1264 h 1993"/>
                <a:gd name="T4" fmla="*/ 0 w 1262"/>
                <a:gd name="T5" fmla="*/ 0 h 1993"/>
                <a:gd name="T6" fmla="*/ 1261 w 1262"/>
                <a:gd name="T7" fmla="*/ 728 h 1993"/>
                <a:gd name="T8" fmla="*/ 1261 w 1262"/>
                <a:gd name="T9" fmla="*/ 1992 h 1993"/>
              </a:gdLst>
              <a:ahLst/>
              <a:cxnLst>
                <a:cxn ang="0">
                  <a:pos x="T0" y="T1"/>
                </a:cxn>
                <a:cxn ang="0">
                  <a:pos x="T2" y="T3"/>
                </a:cxn>
                <a:cxn ang="0">
                  <a:pos x="T4" y="T5"/>
                </a:cxn>
                <a:cxn ang="0">
                  <a:pos x="T6" y="T7"/>
                </a:cxn>
                <a:cxn ang="0">
                  <a:pos x="T8" y="T9"/>
                </a:cxn>
              </a:cxnLst>
              <a:rect l="0" t="0" r="r" b="b"/>
              <a:pathLst>
                <a:path w="1262" h="1993">
                  <a:moveTo>
                    <a:pt x="1261" y="1992"/>
                  </a:moveTo>
                  <a:lnTo>
                    <a:pt x="0" y="1264"/>
                  </a:lnTo>
                  <a:lnTo>
                    <a:pt x="0" y="0"/>
                  </a:lnTo>
                  <a:lnTo>
                    <a:pt x="1261" y="728"/>
                  </a:lnTo>
                  <a:lnTo>
                    <a:pt x="1261" y="1992"/>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9" name="Freeform 28">
              <a:extLst>
                <a:ext uri="{FF2B5EF4-FFF2-40B4-BE49-F238E27FC236}">
                  <a16:creationId xmlns:a16="http://schemas.microsoft.com/office/drawing/2014/main" id="{677D5F12-7AAF-1847-B5A7-0D6DE22FA627}"/>
                </a:ext>
              </a:extLst>
            </p:cNvPr>
            <p:cNvSpPr>
              <a:spLocks noChangeArrowheads="1"/>
            </p:cNvSpPr>
            <p:nvPr/>
          </p:nvSpPr>
          <p:spPr bwMode="auto">
            <a:xfrm>
              <a:off x="10426082" y="2854383"/>
              <a:ext cx="2212072" cy="985063"/>
            </a:xfrm>
            <a:custGeom>
              <a:avLst/>
              <a:gdLst>
                <a:gd name="T0" fmla="*/ 3350 w 3388"/>
                <a:gd name="T1" fmla="*/ 1437 h 1506"/>
                <a:gd name="T2" fmla="*/ 3350 w 3388"/>
                <a:gd name="T3" fmla="*/ 1437 h 1506"/>
                <a:gd name="T4" fmla="*/ 3208 w 3388"/>
                <a:gd name="T5" fmla="*/ 1437 h 1506"/>
                <a:gd name="T6" fmla="*/ 782 w 3388"/>
                <a:gd name="T7" fmla="*/ 36 h 1506"/>
                <a:gd name="T8" fmla="*/ 782 w 3388"/>
                <a:gd name="T9" fmla="*/ 36 h 1506"/>
                <a:gd name="T10" fmla="*/ 548 w 3388"/>
                <a:gd name="T11" fmla="*/ 36 h 1506"/>
                <a:gd name="T12" fmla="*/ 56 w 3388"/>
                <a:gd name="T13" fmla="*/ 321 h 1506"/>
                <a:gd name="T14" fmla="*/ 56 w 3388"/>
                <a:gd name="T15" fmla="*/ 321 h 1506"/>
                <a:gd name="T16" fmla="*/ 13 w 3388"/>
                <a:gd name="T17" fmla="*/ 410 h 1506"/>
                <a:gd name="T18" fmla="*/ 13 w 3388"/>
                <a:gd name="T19" fmla="*/ 410 h 1506"/>
                <a:gd name="T20" fmla="*/ 56 w 3388"/>
                <a:gd name="T21" fmla="*/ 365 h 1506"/>
                <a:gd name="T22" fmla="*/ 548 w 3388"/>
                <a:gd name="T23" fmla="*/ 81 h 1506"/>
                <a:gd name="T24" fmla="*/ 548 w 3388"/>
                <a:gd name="T25" fmla="*/ 81 h 1506"/>
                <a:gd name="T26" fmla="*/ 782 w 3388"/>
                <a:gd name="T27" fmla="*/ 81 h 1506"/>
                <a:gd name="T28" fmla="*/ 3208 w 3388"/>
                <a:gd name="T29" fmla="*/ 1482 h 1506"/>
                <a:gd name="T30" fmla="*/ 3208 w 3388"/>
                <a:gd name="T31" fmla="*/ 1482 h 1506"/>
                <a:gd name="T32" fmla="*/ 3350 w 3388"/>
                <a:gd name="T33" fmla="*/ 1482 h 1506"/>
                <a:gd name="T34" fmla="*/ 3350 w 3388"/>
                <a:gd name="T35" fmla="*/ 1482 h 1506"/>
                <a:gd name="T36" fmla="*/ 3372 w 3388"/>
                <a:gd name="T37" fmla="*/ 1419 h 1506"/>
                <a:gd name="T38" fmla="*/ 3372 w 3388"/>
                <a:gd name="T39" fmla="*/ 1419 h 1506"/>
                <a:gd name="T40" fmla="*/ 3350 w 3388"/>
                <a:gd name="T41" fmla="*/ 1437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88" h="1506">
                  <a:moveTo>
                    <a:pt x="3350" y="1437"/>
                  </a:moveTo>
                  <a:lnTo>
                    <a:pt x="3350" y="1437"/>
                  </a:lnTo>
                  <a:cubicBezTo>
                    <a:pt x="3312" y="1460"/>
                    <a:pt x="3247" y="1460"/>
                    <a:pt x="3208" y="1437"/>
                  </a:cubicBezTo>
                  <a:lnTo>
                    <a:pt x="782" y="36"/>
                  </a:lnTo>
                  <a:lnTo>
                    <a:pt x="782" y="36"/>
                  </a:lnTo>
                  <a:cubicBezTo>
                    <a:pt x="717" y="0"/>
                    <a:pt x="613" y="0"/>
                    <a:pt x="548" y="36"/>
                  </a:cubicBezTo>
                  <a:lnTo>
                    <a:pt x="56" y="321"/>
                  </a:lnTo>
                  <a:lnTo>
                    <a:pt x="56" y="321"/>
                  </a:lnTo>
                  <a:cubicBezTo>
                    <a:pt x="14" y="345"/>
                    <a:pt x="0" y="379"/>
                    <a:pt x="13" y="410"/>
                  </a:cubicBezTo>
                  <a:lnTo>
                    <a:pt x="13" y="410"/>
                  </a:lnTo>
                  <a:cubicBezTo>
                    <a:pt x="20" y="394"/>
                    <a:pt x="34" y="378"/>
                    <a:pt x="56" y="365"/>
                  </a:cubicBezTo>
                  <a:lnTo>
                    <a:pt x="548" y="81"/>
                  </a:lnTo>
                  <a:lnTo>
                    <a:pt x="548" y="81"/>
                  </a:lnTo>
                  <a:cubicBezTo>
                    <a:pt x="613" y="44"/>
                    <a:pt x="717" y="44"/>
                    <a:pt x="782" y="81"/>
                  </a:cubicBezTo>
                  <a:lnTo>
                    <a:pt x="3208" y="1482"/>
                  </a:lnTo>
                  <a:lnTo>
                    <a:pt x="3208" y="1482"/>
                  </a:lnTo>
                  <a:cubicBezTo>
                    <a:pt x="3247" y="1505"/>
                    <a:pt x="3312" y="1505"/>
                    <a:pt x="3350" y="1482"/>
                  </a:cubicBezTo>
                  <a:lnTo>
                    <a:pt x="3350" y="1482"/>
                  </a:lnTo>
                  <a:cubicBezTo>
                    <a:pt x="3380" y="1465"/>
                    <a:pt x="3387" y="1440"/>
                    <a:pt x="3372" y="1419"/>
                  </a:cubicBezTo>
                  <a:lnTo>
                    <a:pt x="3372" y="1419"/>
                  </a:lnTo>
                  <a:cubicBezTo>
                    <a:pt x="3367" y="1426"/>
                    <a:pt x="3360" y="1432"/>
                    <a:pt x="3350" y="1437"/>
                  </a:cubicBez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 name="Freeform 29">
              <a:extLst>
                <a:ext uri="{FF2B5EF4-FFF2-40B4-BE49-F238E27FC236}">
                  <a16:creationId xmlns:a16="http://schemas.microsoft.com/office/drawing/2014/main" id="{D1F738F7-07F2-904A-911A-C25BA8D89793}"/>
                </a:ext>
              </a:extLst>
            </p:cNvPr>
            <p:cNvSpPr>
              <a:spLocks noChangeArrowheads="1"/>
            </p:cNvSpPr>
            <p:nvPr/>
          </p:nvSpPr>
          <p:spPr bwMode="auto">
            <a:xfrm>
              <a:off x="10293589" y="3122250"/>
              <a:ext cx="1777146" cy="1042669"/>
            </a:xfrm>
            <a:custGeom>
              <a:avLst/>
              <a:gdLst>
                <a:gd name="T0" fmla="*/ 2685 w 2722"/>
                <a:gd name="T1" fmla="*/ 1529 h 1597"/>
                <a:gd name="T2" fmla="*/ 2685 w 2722"/>
                <a:gd name="T3" fmla="*/ 1529 h 1597"/>
                <a:gd name="T4" fmla="*/ 2542 w 2722"/>
                <a:gd name="T5" fmla="*/ 1529 h 1597"/>
                <a:gd name="T6" fmla="*/ 116 w 2722"/>
                <a:gd name="T7" fmla="*/ 128 h 1597"/>
                <a:gd name="T8" fmla="*/ 116 w 2722"/>
                <a:gd name="T9" fmla="*/ 128 h 1597"/>
                <a:gd name="T10" fmla="*/ 11 w 2722"/>
                <a:gd name="T11" fmla="*/ 0 h 1597"/>
                <a:gd name="T12" fmla="*/ 11 w 2722"/>
                <a:gd name="T13" fmla="*/ 0 h 1597"/>
                <a:gd name="T14" fmla="*/ 116 w 2722"/>
                <a:gd name="T15" fmla="*/ 173 h 1597"/>
                <a:gd name="T16" fmla="*/ 2542 w 2722"/>
                <a:gd name="T17" fmla="*/ 1574 h 1597"/>
                <a:gd name="T18" fmla="*/ 2542 w 2722"/>
                <a:gd name="T19" fmla="*/ 1574 h 1597"/>
                <a:gd name="T20" fmla="*/ 2685 w 2722"/>
                <a:gd name="T21" fmla="*/ 1574 h 1597"/>
                <a:gd name="T22" fmla="*/ 2685 w 2722"/>
                <a:gd name="T23" fmla="*/ 1574 h 1597"/>
                <a:gd name="T24" fmla="*/ 2706 w 2722"/>
                <a:gd name="T25" fmla="*/ 1510 h 1597"/>
                <a:gd name="T26" fmla="*/ 2706 w 2722"/>
                <a:gd name="T27" fmla="*/ 1510 h 1597"/>
                <a:gd name="T28" fmla="*/ 2685 w 2722"/>
                <a:gd name="T29" fmla="*/ 1529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2" h="1597">
                  <a:moveTo>
                    <a:pt x="2685" y="1529"/>
                  </a:moveTo>
                  <a:lnTo>
                    <a:pt x="2685" y="1529"/>
                  </a:lnTo>
                  <a:cubicBezTo>
                    <a:pt x="2645" y="1551"/>
                    <a:pt x="2582" y="1551"/>
                    <a:pt x="2542" y="1529"/>
                  </a:cubicBezTo>
                  <a:lnTo>
                    <a:pt x="116" y="128"/>
                  </a:lnTo>
                  <a:lnTo>
                    <a:pt x="116" y="128"/>
                  </a:lnTo>
                  <a:cubicBezTo>
                    <a:pt x="54" y="92"/>
                    <a:pt x="20" y="47"/>
                    <a:pt x="11" y="0"/>
                  </a:cubicBezTo>
                  <a:lnTo>
                    <a:pt x="11" y="0"/>
                  </a:lnTo>
                  <a:cubicBezTo>
                    <a:pt x="0" y="62"/>
                    <a:pt x="35" y="126"/>
                    <a:pt x="116" y="173"/>
                  </a:cubicBezTo>
                  <a:lnTo>
                    <a:pt x="2542" y="1574"/>
                  </a:lnTo>
                  <a:lnTo>
                    <a:pt x="2542" y="1574"/>
                  </a:lnTo>
                  <a:cubicBezTo>
                    <a:pt x="2582" y="1596"/>
                    <a:pt x="2645" y="1596"/>
                    <a:pt x="2685" y="1574"/>
                  </a:cubicBezTo>
                  <a:lnTo>
                    <a:pt x="2685" y="1574"/>
                  </a:lnTo>
                  <a:cubicBezTo>
                    <a:pt x="2714" y="1557"/>
                    <a:pt x="2721" y="1531"/>
                    <a:pt x="2706" y="1510"/>
                  </a:cubicBezTo>
                  <a:lnTo>
                    <a:pt x="2706" y="1510"/>
                  </a:lnTo>
                  <a:cubicBezTo>
                    <a:pt x="2701" y="1517"/>
                    <a:pt x="2694" y="1523"/>
                    <a:pt x="2685" y="1529"/>
                  </a:cubicBez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 name="Freeform 30">
              <a:extLst>
                <a:ext uri="{FF2B5EF4-FFF2-40B4-BE49-F238E27FC236}">
                  <a16:creationId xmlns:a16="http://schemas.microsoft.com/office/drawing/2014/main" id="{6175EF13-3097-0440-8E1E-6AD9A3AB5A68}"/>
                </a:ext>
              </a:extLst>
            </p:cNvPr>
            <p:cNvSpPr>
              <a:spLocks noChangeArrowheads="1"/>
            </p:cNvSpPr>
            <p:nvPr/>
          </p:nvSpPr>
          <p:spPr bwMode="auto">
            <a:xfrm>
              <a:off x="11595484" y="6420196"/>
              <a:ext cx="6379869" cy="3683906"/>
            </a:xfrm>
            <a:custGeom>
              <a:avLst/>
              <a:gdLst>
                <a:gd name="T0" fmla="*/ 5410 w 9766"/>
                <a:gd name="T1" fmla="*/ 5552 h 5639"/>
                <a:gd name="T2" fmla="*/ 149 w 9766"/>
                <a:gd name="T3" fmla="*/ 2514 h 5639"/>
                <a:gd name="T4" fmla="*/ 149 w 9766"/>
                <a:gd name="T5" fmla="*/ 2514 h 5639"/>
                <a:gd name="T6" fmla="*/ 191 w 9766"/>
                <a:gd name="T7" fmla="*/ 2178 h 5639"/>
                <a:gd name="T8" fmla="*/ 3773 w 9766"/>
                <a:gd name="T9" fmla="*/ 110 h 5639"/>
                <a:gd name="T10" fmla="*/ 3773 w 9766"/>
                <a:gd name="T11" fmla="*/ 110 h 5639"/>
                <a:gd name="T12" fmla="*/ 4354 w 9766"/>
                <a:gd name="T13" fmla="*/ 86 h 5639"/>
                <a:gd name="T14" fmla="*/ 9616 w 9766"/>
                <a:gd name="T15" fmla="*/ 3125 h 5639"/>
                <a:gd name="T16" fmla="*/ 9616 w 9766"/>
                <a:gd name="T17" fmla="*/ 3125 h 5639"/>
                <a:gd name="T18" fmla="*/ 9574 w 9766"/>
                <a:gd name="T19" fmla="*/ 3460 h 5639"/>
                <a:gd name="T20" fmla="*/ 5991 w 9766"/>
                <a:gd name="T21" fmla="*/ 5528 h 5639"/>
                <a:gd name="T22" fmla="*/ 5991 w 9766"/>
                <a:gd name="T23" fmla="*/ 5528 h 5639"/>
                <a:gd name="T24" fmla="*/ 5410 w 9766"/>
                <a:gd name="T25" fmla="*/ 5552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66" h="5639">
                  <a:moveTo>
                    <a:pt x="5410" y="5552"/>
                  </a:moveTo>
                  <a:lnTo>
                    <a:pt x="149" y="2514"/>
                  </a:lnTo>
                  <a:lnTo>
                    <a:pt x="149" y="2514"/>
                  </a:lnTo>
                  <a:cubicBezTo>
                    <a:pt x="0" y="2428"/>
                    <a:pt x="19" y="2278"/>
                    <a:pt x="191" y="2178"/>
                  </a:cubicBezTo>
                  <a:lnTo>
                    <a:pt x="3773" y="110"/>
                  </a:lnTo>
                  <a:lnTo>
                    <a:pt x="3773" y="110"/>
                  </a:lnTo>
                  <a:cubicBezTo>
                    <a:pt x="3945" y="11"/>
                    <a:pt x="4205" y="0"/>
                    <a:pt x="4354" y="86"/>
                  </a:cubicBezTo>
                  <a:lnTo>
                    <a:pt x="9616" y="3125"/>
                  </a:lnTo>
                  <a:lnTo>
                    <a:pt x="9616" y="3125"/>
                  </a:lnTo>
                  <a:cubicBezTo>
                    <a:pt x="9765" y="3210"/>
                    <a:pt x="9746" y="3361"/>
                    <a:pt x="9574" y="3460"/>
                  </a:cubicBezTo>
                  <a:lnTo>
                    <a:pt x="5991" y="5528"/>
                  </a:lnTo>
                  <a:lnTo>
                    <a:pt x="5991" y="5528"/>
                  </a:lnTo>
                  <a:cubicBezTo>
                    <a:pt x="5819" y="5627"/>
                    <a:pt x="5559" y="5638"/>
                    <a:pt x="5410" y="5552"/>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2" name="Freeform 31">
              <a:extLst>
                <a:ext uri="{FF2B5EF4-FFF2-40B4-BE49-F238E27FC236}">
                  <a16:creationId xmlns:a16="http://schemas.microsoft.com/office/drawing/2014/main" id="{7BC1DBD6-ADCD-BF4E-B8BA-4E8BB19A1D4C}"/>
                </a:ext>
              </a:extLst>
            </p:cNvPr>
            <p:cNvSpPr>
              <a:spLocks noChangeArrowheads="1"/>
            </p:cNvSpPr>
            <p:nvPr/>
          </p:nvSpPr>
          <p:spPr bwMode="auto">
            <a:xfrm>
              <a:off x="14507470" y="2554830"/>
              <a:ext cx="4510554" cy="5308396"/>
            </a:xfrm>
            <a:custGeom>
              <a:avLst/>
              <a:gdLst>
                <a:gd name="T0" fmla="*/ 6658 w 6904"/>
                <a:gd name="T1" fmla="*/ 3216 h 8128"/>
                <a:gd name="T2" fmla="*/ 1162 w 6904"/>
                <a:gd name="T3" fmla="*/ 43 h 8128"/>
                <a:gd name="T4" fmla="*/ 1162 w 6904"/>
                <a:gd name="T5" fmla="*/ 43 h 8128"/>
                <a:gd name="T6" fmla="*/ 975 w 6904"/>
                <a:gd name="T7" fmla="*/ 20 h 8128"/>
                <a:gd name="T8" fmla="*/ 975 w 6904"/>
                <a:gd name="T9" fmla="*/ 19 h 8128"/>
                <a:gd name="T10" fmla="*/ 965 w 6904"/>
                <a:gd name="T11" fmla="*/ 23 h 8128"/>
                <a:gd name="T12" fmla="*/ 965 w 6904"/>
                <a:gd name="T13" fmla="*/ 23 h 8128"/>
                <a:gd name="T14" fmla="*/ 963 w 6904"/>
                <a:gd name="T15" fmla="*/ 24 h 8128"/>
                <a:gd name="T16" fmla="*/ 765 w 6904"/>
                <a:gd name="T17" fmla="*/ 100 h 8128"/>
                <a:gd name="T18" fmla="*/ 943 w 6904"/>
                <a:gd name="T19" fmla="*/ 187 h 8128"/>
                <a:gd name="T20" fmla="*/ 943 w 6904"/>
                <a:gd name="T21" fmla="*/ 187 h 8128"/>
                <a:gd name="T22" fmla="*/ 940 w 6904"/>
                <a:gd name="T23" fmla="*/ 197 h 8128"/>
                <a:gd name="T24" fmla="*/ 45 w 6904"/>
                <a:gd name="T25" fmla="*/ 4272 h 8128"/>
                <a:gd name="T26" fmla="*/ 45 w 6904"/>
                <a:gd name="T27" fmla="*/ 4272 h 8128"/>
                <a:gd name="T28" fmla="*/ 245 w 6904"/>
                <a:gd name="T29" fmla="*/ 4804 h 8128"/>
                <a:gd name="T30" fmla="*/ 5609 w 6904"/>
                <a:gd name="T31" fmla="*/ 7900 h 8128"/>
                <a:gd name="T32" fmla="*/ 5590 w 6904"/>
                <a:gd name="T33" fmla="*/ 8127 h 8128"/>
                <a:gd name="T34" fmla="*/ 5807 w 6904"/>
                <a:gd name="T35" fmla="*/ 8043 h 8128"/>
                <a:gd name="T36" fmla="*/ 5807 w 6904"/>
                <a:gd name="T37" fmla="*/ 8043 h 8128"/>
                <a:gd name="T38" fmla="*/ 5963 w 6904"/>
                <a:gd name="T39" fmla="*/ 7822 h 8128"/>
                <a:gd name="T40" fmla="*/ 6858 w 6904"/>
                <a:gd name="T41" fmla="*/ 3748 h 8128"/>
                <a:gd name="T42" fmla="*/ 6858 w 6904"/>
                <a:gd name="T43" fmla="*/ 3748 h 8128"/>
                <a:gd name="T44" fmla="*/ 6658 w 6904"/>
                <a:gd name="T45" fmla="*/ 3216 h 8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04" h="8128">
                  <a:moveTo>
                    <a:pt x="6658" y="3216"/>
                  </a:moveTo>
                  <a:lnTo>
                    <a:pt x="1162" y="43"/>
                  </a:lnTo>
                  <a:lnTo>
                    <a:pt x="1162" y="43"/>
                  </a:lnTo>
                  <a:cubicBezTo>
                    <a:pt x="1098" y="6"/>
                    <a:pt x="1033" y="0"/>
                    <a:pt x="975" y="20"/>
                  </a:cubicBezTo>
                  <a:lnTo>
                    <a:pt x="975" y="19"/>
                  </a:lnTo>
                  <a:lnTo>
                    <a:pt x="965" y="23"/>
                  </a:lnTo>
                  <a:lnTo>
                    <a:pt x="965" y="23"/>
                  </a:lnTo>
                  <a:cubicBezTo>
                    <a:pt x="965" y="24"/>
                    <a:pt x="964" y="24"/>
                    <a:pt x="963" y="24"/>
                  </a:cubicBezTo>
                  <a:lnTo>
                    <a:pt x="765" y="100"/>
                  </a:lnTo>
                  <a:lnTo>
                    <a:pt x="943" y="187"/>
                  </a:lnTo>
                  <a:lnTo>
                    <a:pt x="943" y="187"/>
                  </a:lnTo>
                  <a:cubicBezTo>
                    <a:pt x="942" y="190"/>
                    <a:pt x="941" y="194"/>
                    <a:pt x="940" y="197"/>
                  </a:cubicBezTo>
                  <a:lnTo>
                    <a:pt x="45" y="4272"/>
                  </a:lnTo>
                  <a:lnTo>
                    <a:pt x="45" y="4272"/>
                  </a:lnTo>
                  <a:cubicBezTo>
                    <a:pt x="0" y="4476"/>
                    <a:pt x="90" y="4714"/>
                    <a:pt x="245" y="4804"/>
                  </a:cubicBezTo>
                  <a:lnTo>
                    <a:pt x="5609" y="7900"/>
                  </a:lnTo>
                  <a:lnTo>
                    <a:pt x="5590" y="8127"/>
                  </a:lnTo>
                  <a:lnTo>
                    <a:pt x="5807" y="8043"/>
                  </a:lnTo>
                  <a:lnTo>
                    <a:pt x="5807" y="8043"/>
                  </a:lnTo>
                  <a:cubicBezTo>
                    <a:pt x="5880" y="8009"/>
                    <a:pt x="5939" y="7932"/>
                    <a:pt x="5963" y="7822"/>
                  </a:cubicBezTo>
                  <a:lnTo>
                    <a:pt x="6858" y="3748"/>
                  </a:lnTo>
                  <a:lnTo>
                    <a:pt x="6858" y="3748"/>
                  </a:lnTo>
                  <a:cubicBezTo>
                    <a:pt x="6903" y="3544"/>
                    <a:pt x="6813" y="3306"/>
                    <a:pt x="6658" y="3216"/>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3" name="Freeform 32">
              <a:extLst>
                <a:ext uri="{FF2B5EF4-FFF2-40B4-BE49-F238E27FC236}">
                  <a16:creationId xmlns:a16="http://schemas.microsoft.com/office/drawing/2014/main" id="{6600514C-8E93-5245-8FBB-7037CE8609DE}"/>
                </a:ext>
              </a:extLst>
            </p:cNvPr>
            <p:cNvSpPr>
              <a:spLocks noChangeArrowheads="1"/>
            </p:cNvSpPr>
            <p:nvPr/>
          </p:nvSpPr>
          <p:spPr bwMode="auto">
            <a:xfrm>
              <a:off x="14735015" y="2554831"/>
              <a:ext cx="4234045" cy="3251860"/>
            </a:xfrm>
            <a:custGeom>
              <a:avLst/>
              <a:gdLst>
                <a:gd name="T0" fmla="*/ 6307 w 6482"/>
                <a:gd name="T1" fmla="*/ 3216 h 4979"/>
                <a:gd name="T2" fmla="*/ 811 w 6482"/>
                <a:gd name="T3" fmla="*/ 43 h 4979"/>
                <a:gd name="T4" fmla="*/ 811 w 6482"/>
                <a:gd name="T5" fmla="*/ 43 h 4979"/>
                <a:gd name="T6" fmla="*/ 624 w 6482"/>
                <a:gd name="T7" fmla="*/ 20 h 4979"/>
                <a:gd name="T8" fmla="*/ 624 w 6482"/>
                <a:gd name="T9" fmla="*/ 19 h 4979"/>
                <a:gd name="T10" fmla="*/ 614 w 6482"/>
                <a:gd name="T11" fmla="*/ 23 h 4979"/>
                <a:gd name="T12" fmla="*/ 614 w 6482"/>
                <a:gd name="T13" fmla="*/ 23 h 4979"/>
                <a:gd name="T14" fmla="*/ 612 w 6482"/>
                <a:gd name="T15" fmla="*/ 24 h 4979"/>
                <a:gd name="T16" fmla="*/ 414 w 6482"/>
                <a:gd name="T17" fmla="*/ 100 h 4979"/>
                <a:gd name="T18" fmla="*/ 592 w 6482"/>
                <a:gd name="T19" fmla="*/ 187 h 4979"/>
                <a:gd name="T20" fmla="*/ 592 w 6482"/>
                <a:gd name="T21" fmla="*/ 187 h 4979"/>
                <a:gd name="T22" fmla="*/ 589 w 6482"/>
                <a:gd name="T23" fmla="*/ 197 h 4979"/>
                <a:gd name="T24" fmla="*/ 0 w 6482"/>
                <a:gd name="T25" fmla="*/ 2883 h 4979"/>
                <a:gd name="T26" fmla="*/ 2688 w 6482"/>
                <a:gd name="T27" fmla="*/ 4978 h 4979"/>
                <a:gd name="T28" fmla="*/ 6481 w 6482"/>
                <a:gd name="T29" fmla="*/ 3435 h 4979"/>
                <a:gd name="T30" fmla="*/ 6481 w 6482"/>
                <a:gd name="T31" fmla="*/ 3435 h 4979"/>
                <a:gd name="T32" fmla="*/ 6307 w 6482"/>
                <a:gd name="T33" fmla="*/ 3216 h 4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82" h="4979">
                  <a:moveTo>
                    <a:pt x="6307" y="3216"/>
                  </a:moveTo>
                  <a:lnTo>
                    <a:pt x="811" y="43"/>
                  </a:lnTo>
                  <a:lnTo>
                    <a:pt x="811" y="43"/>
                  </a:lnTo>
                  <a:cubicBezTo>
                    <a:pt x="747" y="6"/>
                    <a:pt x="682" y="0"/>
                    <a:pt x="624" y="20"/>
                  </a:cubicBezTo>
                  <a:lnTo>
                    <a:pt x="624" y="19"/>
                  </a:lnTo>
                  <a:lnTo>
                    <a:pt x="614" y="23"/>
                  </a:lnTo>
                  <a:lnTo>
                    <a:pt x="614" y="23"/>
                  </a:lnTo>
                  <a:cubicBezTo>
                    <a:pt x="614" y="24"/>
                    <a:pt x="613" y="24"/>
                    <a:pt x="612" y="24"/>
                  </a:cubicBezTo>
                  <a:lnTo>
                    <a:pt x="414" y="100"/>
                  </a:lnTo>
                  <a:lnTo>
                    <a:pt x="592" y="187"/>
                  </a:lnTo>
                  <a:lnTo>
                    <a:pt x="592" y="187"/>
                  </a:lnTo>
                  <a:cubicBezTo>
                    <a:pt x="591" y="190"/>
                    <a:pt x="590" y="194"/>
                    <a:pt x="589" y="197"/>
                  </a:cubicBezTo>
                  <a:lnTo>
                    <a:pt x="0" y="2883"/>
                  </a:lnTo>
                  <a:lnTo>
                    <a:pt x="2688" y="4978"/>
                  </a:lnTo>
                  <a:lnTo>
                    <a:pt x="6481" y="3435"/>
                  </a:lnTo>
                  <a:lnTo>
                    <a:pt x="6481" y="3435"/>
                  </a:lnTo>
                  <a:cubicBezTo>
                    <a:pt x="6444" y="3341"/>
                    <a:pt x="6383" y="3260"/>
                    <a:pt x="6307" y="3216"/>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4" name="Freeform 33">
              <a:extLst>
                <a:ext uri="{FF2B5EF4-FFF2-40B4-BE49-F238E27FC236}">
                  <a16:creationId xmlns:a16="http://schemas.microsoft.com/office/drawing/2014/main" id="{17D22806-CA45-9548-9785-FC4E5820029F}"/>
                </a:ext>
              </a:extLst>
            </p:cNvPr>
            <p:cNvSpPr>
              <a:spLocks noChangeArrowheads="1"/>
            </p:cNvSpPr>
            <p:nvPr/>
          </p:nvSpPr>
          <p:spPr bwMode="auto">
            <a:xfrm>
              <a:off x="18450604" y="4674733"/>
              <a:ext cx="550137" cy="391721"/>
            </a:xfrm>
            <a:custGeom>
              <a:avLst/>
              <a:gdLst>
                <a:gd name="T0" fmla="*/ 413 w 841"/>
                <a:gd name="T1" fmla="*/ 597 h 598"/>
                <a:gd name="T2" fmla="*/ 832 w 841"/>
                <a:gd name="T3" fmla="*/ 419 h 598"/>
                <a:gd name="T4" fmla="*/ 832 w 841"/>
                <a:gd name="T5" fmla="*/ 419 h 598"/>
                <a:gd name="T6" fmla="*/ 662 w 841"/>
                <a:gd name="T7" fmla="*/ 0 h 598"/>
                <a:gd name="T8" fmla="*/ 0 w 841"/>
                <a:gd name="T9" fmla="*/ 279 h 598"/>
                <a:gd name="T10" fmla="*/ 413 w 841"/>
                <a:gd name="T11" fmla="*/ 597 h 598"/>
              </a:gdLst>
              <a:ahLst/>
              <a:cxnLst>
                <a:cxn ang="0">
                  <a:pos x="T0" y="T1"/>
                </a:cxn>
                <a:cxn ang="0">
                  <a:pos x="T2" y="T3"/>
                </a:cxn>
                <a:cxn ang="0">
                  <a:pos x="T4" y="T5"/>
                </a:cxn>
                <a:cxn ang="0">
                  <a:pos x="T6" y="T7"/>
                </a:cxn>
                <a:cxn ang="0">
                  <a:pos x="T8" y="T9"/>
                </a:cxn>
                <a:cxn ang="0">
                  <a:pos x="T10" y="T11"/>
                </a:cxn>
              </a:cxnLst>
              <a:rect l="0" t="0" r="r" b="b"/>
              <a:pathLst>
                <a:path w="841" h="598">
                  <a:moveTo>
                    <a:pt x="413" y="597"/>
                  </a:moveTo>
                  <a:lnTo>
                    <a:pt x="832" y="419"/>
                  </a:lnTo>
                  <a:lnTo>
                    <a:pt x="832" y="419"/>
                  </a:lnTo>
                  <a:cubicBezTo>
                    <a:pt x="840" y="257"/>
                    <a:pt x="772" y="90"/>
                    <a:pt x="662" y="0"/>
                  </a:cubicBezTo>
                  <a:lnTo>
                    <a:pt x="0" y="279"/>
                  </a:lnTo>
                  <a:lnTo>
                    <a:pt x="413" y="597"/>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5" name="Freeform 34">
              <a:extLst>
                <a:ext uri="{FF2B5EF4-FFF2-40B4-BE49-F238E27FC236}">
                  <a16:creationId xmlns:a16="http://schemas.microsoft.com/office/drawing/2014/main" id="{7FDF8550-6A9A-9441-9166-1447A5203EA2}"/>
                </a:ext>
              </a:extLst>
            </p:cNvPr>
            <p:cNvSpPr>
              <a:spLocks noChangeArrowheads="1"/>
            </p:cNvSpPr>
            <p:nvPr/>
          </p:nvSpPr>
          <p:spPr bwMode="auto">
            <a:xfrm>
              <a:off x="14282807" y="2572112"/>
              <a:ext cx="4602723" cy="5334320"/>
            </a:xfrm>
            <a:custGeom>
              <a:avLst/>
              <a:gdLst>
                <a:gd name="T0" fmla="*/ 5741 w 7045"/>
                <a:gd name="T1" fmla="*/ 8075 h 8166"/>
                <a:gd name="T2" fmla="*/ 246 w 7045"/>
                <a:gd name="T3" fmla="*/ 4903 h 8166"/>
                <a:gd name="T4" fmla="*/ 246 w 7045"/>
                <a:gd name="T5" fmla="*/ 4903 h 8166"/>
                <a:gd name="T6" fmla="*/ 45 w 7045"/>
                <a:gd name="T7" fmla="*/ 4371 h 8166"/>
                <a:gd name="T8" fmla="*/ 940 w 7045"/>
                <a:gd name="T9" fmla="*/ 297 h 8166"/>
                <a:gd name="T10" fmla="*/ 940 w 7045"/>
                <a:gd name="T11" fmla="*/ 297 h 8166"/>
                <a:gd name="T12" fmla="*/ 1303 w 7045"/>
                <a:gd name="T13" fmla="*/ 90 h 8166"/>
                <a:gd name="T14" fmla="*/ 6799 w 7045"/>
                <a:gd name="T15" fmla="*/ 3263 h 8166"/>
                <a:gd name="T16" fmla="*/ 6799 w 7045"/>
                <a:gd name="T17" fmla="*/ 3263 h 8166"/>
                <a:gd name="T18" fmla="*/ 6999 w 7045"/>
                <a:gd name="T19" fmla="*/ 3795 h 8166"/>
                <a:gd name="T20" fmla="*/ 6104 w 7045"/>
                <a:gd name="T21" fmla="*/ 7869 h 8166"/>
                <a:gd name="T22" fmla="*/ 6104 w 7045"/>
                <a:gd name="T23" fmla="*/ 7869 h 8166"/>
                <a:gd name="T24" fmla="*/ 5741 w 7045"/>
                <a:gd name="T25" fmla="*/ 8075 h 8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45" h="8166">
                  <a:moveTo>
                    <a:pt x="5741" y="8075"/>
                  </a:moveTo>
                  <a:lnTo>
                    <a:pt x="246" y="4903"/>
                  </a:lnTo>
                  <a:lnTo>
                    <a:pt x="246" y="4903"/>
                  </a:lnTo>
                  <a:cubicBezTo>
                    <a:pt x="90" y="4814"/>
                    <a:pt x="0" y="4575"/>
                    <a:pt x="45" y="4371"/>
                  </a:cubicBezTo>
                  <a:lnTo>
                    <a:pt x="940" y="297"/>
                  </a:lnTo>
                  <a:lnTo>
                    <a:pt x="940" y="297"/>
                  </a:lnTo>
                  <a:cubicBezTo>
                    <a:pt x="985" y="92"/>
                    <a:pt x="1147" y="0"/>
                    <a:pt x="1303" y="90"/>
                  </a:cubicBezTo>
                  <a:lnTo>
                    <a:pt x="6799" y="3263"/>
                  </a:lnTo>
                  <a:lnTo>
                    <a:pt x="6799" y="3263"/>
                  </a:lnTo>
                  <a:cubicBezTo>
                    <a:pt x="6954" y="3352"/>
                    <a:pt x="7044" y="3591"/>
                    <a:pt x="6999" y="3795"/>
                  </a:cubicBezTo>
                  <a:lnTo>
                    <a:pt x="6104" y="7869"/>
                  </a:lnTo>
                  <a:lnTo>
                    <a:pt x="6104" y="7869"/>
                  </a:lnTo>
                  <a:cubicBezTo>
                    <a:pt x="6059" y="8072"/>
                    <a:pt x="5897" y="8165"/>
                    <a:pt x="5741" y="8075"/>
                  </a:cubicBezTo>
                </a:path>
              </a:pathLst>
            </a:custGeom>
            <a:solidFill>
              <a:schemeClr val="accent1">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36" name="Freeform 35">
              <a:extLst>
                <a:ext uri="{FF2B5EF4-FFF2-40B4-BE49-F238E27FC236}">
                  <a16:creationId xmlns:a16="http://schemas.microsoft.com/office/drawing/2014/main" id="{9274408C-45AC-3D4D-A7F1-E7249338719A}"/>
                </a:ext>
              </a:extLst>
            </p:cNvPr>
            <p:cNvSpPr>
              <a:spLocks noChangeArrowheads="1"/>
            </p:cNvSpPr>
            <p:nvPr/>
          </p:nvSpPr>
          <p:spPr bwMode="auto">
            <a:xfrm>
              <a:off x="15028805" y="2592273"/>
              <a:ext cx="3891288" cy="5265193"/>
            </a:xfrm>
            <a:custGeom>
              <a:avLst/>
              <a:gdLst>
                <a:gd name="T0" fmla="*/ 5713 w 5958"/>
                <a:gd name="T1" fmla="*/ 3217 h 8059"/>
                <a:gd name="T2" fmla="*/ 216 w 5958"/>
                <a:gd name="T3" fmla="*/ 43 h 8059"/>
                <a:gd name="T4" fmla="*/ 216 w 5958"/>
                <a:gd name="T5" fmla="*/ 43 h 8059"/>
                <a:gd name="T6" fmla="*/ 0 w 5958"/>
                <a:gd name="T7" fmla="*/ 34 h 8059"/>
                <a:gd name="T8" fmla="*/ 0 w 5958"/>
                <a:gd name="T9" fmla="*/ 34 h 8059"/>
                <a:gd name="T10" fmla="*/ 164 w 5958"/>
                <a:gd name="T11" fmla="*/ 63 h 8059"/>
                <a:gd name="T12" fmla="*/ 5660 w 5958"/>
                <a:gd name="T13" fmla="*/ 3236 h 8059"/>
                <a:gd name="T14" fmla="*/ 5660 w 5958"/>
                <a:gd name="T15" fmla="*/ 3236 h 8059"/>
                <a:gd name="T16" fmla="*/ 5860 w 5958"/>
                <a:gd name="T17" fmla="*/ 3768 h 8059"/>
                <a:gd name="T18" fmla="*/ 4965 w 5958"/>
                <a:gd name="T19" fmla="*/ 7842 h 8059"/>
                <a:gd name="T20" fmla="*/ 4965 w 5958"/>
                <a:gd name="T21" fmla="*/ 7842 h 8059"/>
                <a:gd name="T22" fmla="*/ 4819 w 5958"/>
                <a:gd name="T23" fmla="*/ 8058 h 8059"/>
                <a:gd name="T24" fmla="*/ 4819 w 5958"/>
                <a:gd name="T25" fmla="*/ 8058 h 8059"/>
                <a:gd name="T26" fmla="*/ 5018 w 5958"/>
                <a:gd name="T27" fmla="*/ 7822 h 8059"/>
                <a:gd name="T28" fmla="*/ 5913 w 5958"/>
                <a:gd name="T29" fmla="*/ 3748 h 8059"/>
                <a:gd name="T30" fmla="*/ 5913 w 5958"/>
                <a:gd name="T31" fmla="*/ 3748 h 8059"/>
                <a:gd name="T32" fmla="*/ 5713 w 5958"/>
                <a:gd name="T33" fmla="*/ 3217 h 8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58" h="8059">
                  <a:moveTo>
                    <a:pt x="5713" y="3217"/>
                  </a:moveTo>
                  <a:lnTo>
                    <a:pt x="216" y="43"/>
                  </a:lnTo>
                  <a:lnTo>
                    <a:pt x="216" y="43"/>
                  </a:lnTo>
                  <a:cubicBezTo>
                    <a:pt x="141" y="0"/>
                    <a:pt x="64" y="0"/>
                    <a:pt x="0" y="34"/>
                  </a:cubicBezTo>
                  <a:lnTo>
                    <a:pt x="0" y="34"/>
                  </a:lnTo>
                  <a:cubicBezTo>
                    <a:pt x="52" y="22"/>
                    <a:pt x="108" y="30"/>
                    <a:pt x="164" y="63"/>
                  </a:cubicBezTo>
                  <a:lnTo>
                    <a:pt x="5660" y="3236"/>
                  </a:lnTo>
                  <a:lnTo>
                    <a:pt x="5660" y="3236"/>
                  </a:lnTo>
                  <a:cubicBezTo>
                    <a:pt x="5815" y="3325"/>
                    <a:pt x="5905" y="3564"/>
                    <a:pt x="5860" y="3768"/>
                  </a:cubicBezTo>
                  <a:lnTo>
                    <a:pt x="4965" y="7842"/>
                  </a:lnTo>
                  <a:lnTo>
                    <a:pt x="4965" y="7842"/>
                  </a:lnTo>
                  <a:cubicBezTo>
                    <a:pt x="4942" y="7947"/>
                    <a:pt x="4888" y="8022"/>
                    <a:pt x="4819" y="8058"/>
                  </a:cubicBezTo>
                  <a:lnTo>
                    <a:pt x="4819" y="8058"/>
                  </a:lnTo>
                  <a:cubicBezTo>
                    <a:pt x="4912" y="8038"/>
                    <a:pt x="4989" y="7953"/>
                    <a:pt x="5018" y="7822"/>
                  </a:cubicBezTo>
                  <a:lnTo>
                    <a:pt x="5913" y="3748"/>
                  </a:lnTo>
                  <a:lnTo>
                    <a:pt x="5913" y="3748"/>
                  </a:lnTo>
                  <a:cubicBezTo>
                    <a:pt x="5957" y="3544"/>
                    <a:pt x="5868" y="3306"/>
                    <a:pt x="5713" y="3217"/>
                  </a:cubicBez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7" name="Freeform 36">
              <a:extLst>
                <a:ext uri="{FF2B5EF4-FFF2-40B4-BE49-F238E27FC236}">
                  <a16:creationId xmlns:a16="http://schemas.microsoft.com/office/drawing/2014/main" id="{272B8122-FD55-CD41-A610-30E59F871804}"/>
                </a:ext>
              </a:extLst>
            </p:cNvPr>
            <p:cNvSpPr>
              <a:spLocks noChangeArrowheads="1"/>
            </p:cNvSpPr>
            <p:nvPr/>
          </p:nvSpPr>
          <p:spPr bwMode="auto">
            <a:xfrm>
              <a:off x="14432582" y="2770852"/>
              <a:ext cx="4303172" cy="4931078"/>
            </a:xfrm>
            <a:custGeom>
              <a:avLst/>
              <a:gdLst>
                <a:gd name="T0" fmla="*/ 5394 w 6586"/>
                <a:gd name="T1" fmla="*/ 7468 h 7551"/>
                <a:gd name="T2" fmla="*/ 224 w 6586"/>
                <a:gd name="T3" fmla="*/ 4486 h 7551"/>
                <a:gd name="T4" fmla="*/ 224 w 6586"/>
                <a:gd name="T5" fmla="*/ 4486 h 7551"/>
                <a:gd name="T6" fmla="*/ 41 w 6586"/>
                <a:gd name="T7" fmla="*/ 4000 h 7551"/>
                <a:gd name="T8" fmla="*/ 860 w 6586"/>
                <a:gd name="T9" fmla="*/ 271 h 7551"/>
                <a:gd name="T10" fmla="*/ 860 w 6586"/>
                <a:gd name="T11" fmla="*/ 271 h 7551"/>
                <a:gd name="T12" fmla="*/ 1192 w 6586"/>
                <a:gd name="T13" fmla="*/ 81 h 7551"/>
                <a:gd name="T14" fmla="*/ 6361 w 6586"/>
                <a:gd name="T15" fmla="*/ 3064 h 7551"/>
                <a:gd name="T16" fmla="*/ 6361 w 6586"/>
                <a:gd name="T17" fmla="*/ 3064 h 7551"/>
                <a:gd name="T18" fmla="*/ 6544 w 6586"/>
                <a:gd name="T19" fmla="*/ 3551 h 7551"/>
                <a:gd name="T20" fmla="*/ 5725 w 6586"/>
                <a:gd name="T21" fmla="*/ 7279 h 7551"/>
                <a:gd name="T22" fmla="*/ 5725 w 6586"/>
                <a:gd name="T23" fmla="*/ 7279 h 7551"/>
                <a:gd name="T24" fmla="*/ 5394 w 6586"/>
                <a:gd name="T25" fmla="*/ 7468 h 7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6" h="7551">
                  <a:moveTo>
                    <a:pt x="5394" y="7468"/>
                  </a:moveTo>
                  <a:lnTo>
                    <a:pt x="224" y="4486"/>
                  </a:lnTo>
                  <a:lnTo>
                    <a:pt x="224" y="4486"/>
                  </a:lnTo>
                  <a:cubicBezTo>
                    <a:pt x="82" y="4404"/>
                    <a:pt x="0" y="4187"/>
                    <a:pt x="41" y="4000"/>
                  </a:cubicBezTo>
                  <a:lnTo>
                    <a:pt x="860" y="271"/>
                  </a:lnTo>
                  <a:lnTo>
                    <a:pt x="860" y="271"/>
                  </a:lnTo>
                  <a:cubicBezTo>
                    <a:pt x="901" y="84"/>
                    <a:pt x="1050" y="0"/>
                    <a:pt x="1192" y="81"/>
                  </a:cubicBezTo>
                  <a:lnTo>
                    <a:pt x="6361" y="3064"/>
                  </a:lnTo>
                  <a:lnTo>
                    <a:pt x="6361" y="3064"/>
                  </a:lnTo>
                  <a:cubicBezTo>
                    <a:pt x="6503" y="3146"/>
                    <a:pt x="6585" y="3365"/>
                    <a:pt x="6544" y="3551"/>
                  </a:cubicBezTo>
                  <a:lnTo>
                    <a:pt x="5725" y="7279"/>
                  </a:lnTo>
                  <a:lnTo>
                    <a:pt x="5725" y="7279"/>
                  </a:lnTo>
                  <a:cubicBezTo>
                    <a:pt x="5684" y="7466"/>
                    <a:pt x="5536" y="7550"/>
                    <a:pt x="5394" y="7468"/>
                  </a:cubicBez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8" name="Freeform 37">
              <a:extLst>
                <a:ext uri="{FF2B5EF4-FFF2-40B4-BE49-F238E27FC236}">
                  <a16:creationId xmlns:a16="http://schemas.microsoft.com/office/drawing/2014/main" id="{3C35EA1C-14D6-B243-8030-3EBE51609951}"/>
                </a:ext>
              </a:extLst>
            </p:cNvPr>
            <p:cNvSpPr>
              <a:spLocks noChangeArrowheads="1"/>
            </p:cNvSpPr>
            <p:nvPr/>
          </p:nvSpPr>
          <p:spPr bwMode="auto">
            <a:xfrm>
              <a:off x="14432582" y="2770852"/>
              <a:ext cx="4303172" cy="4931078"/>
            </a:xfrm>
            <a:custGeom>
              <a:avLst/>
              <a:gdLst>
                <a:gd name="T0" fmla="*/ 5394 w 6586"/>
                <a:gd name="T1" fmla="*/ 7468 h 7551"/>
                <a:gd name="T2" fmla="*/ 224 w 6586"/>
                <a:gd name="T3" fmla="*/ 4486 h 7551"/>
                <a:gd name="T4" fmla="*/ 224 w 6586"/>
                <a:gd name="T5" fmla="*/ 4486 h 7551"/>
                <a:gd name="T6" fmla="*/ 41 w 6586"/>
                <a:gd name="T7" fmla="*/ 4000 h 7551"/>
                <a:gd name="T8" fmla="*/ 860 w 6586"/>
                <a:gd name="T9" fmla="*/ 271 h 7551"/>
                <a:gd name="T10" fmla="*/ 860 w 6586"/>
                <a:gd name="T11" fmla="*/ 271 h 7551"/>
                <a:gd name="T12" fmla="*/ 1192 w 6586"/>
                <a:gd name="T13" fmla="*/ 81 h 7551"/>
                <a:gd name="T14" fmla="*/ 6361 w 6586"/>
                <a:gd name="T15" fmla="*/ 3064 h 7551"/>
                <a:gd name="T16" fmla="*/ 6361 w 6586"/>
                <a:gd name="T17" fmla="*/ 3064 h 7551"/>
                <a:gd name="T18" fmla="*/ 6544 w 6586"/>
                <a:gd name="T19" fmla="*/ 3551 h 7551"/>
                <a:gd name="T20" fmla="*/ 5725 w 6586"/>
                <a:gd name="T21" fmla="*/ 7279 h 7551"/>
                <a:gd name="T22" fmla="*/ 5725 w 6586"/>
                <a:gd name="T23" fmla="*/ 7279 h 7551"/>
                <a:gd name="T24" fmla="*/ 5394 w 6586"/>
                <a:gd name="T25" fmla="*/ 7468 h 7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6" h="7551">
                  <a:moveTo>
                    <a:pt x="5394" y="7468"/>
                  </a:moveTo>
                  <a:lnTo>
                    <a:pt x="224" y="4486"/>
                  </a:lnTo>
                  <a:lnTo>
                    <a:pt x="224" y="4486"/>
                  </a:lnTo>
                  <a:cubicBezTo>
                    <a:pt x="82" y="4404"/>
                    <a:pt x="0" y="4187"/>
                    <a:pt x="41" y="4000"/>
                  </a:cubicBezTo>
                  <a:lnTo>
                    <a:pt x="860" y="271"/>
                  </a:lnTo>
                  <a:lnTo>
                    <a:pt x="860" y="271"/>
                  </a:lnTo>
                  <a:cubicBezTo>
                    <a:pt x="901" y="84"/>
                    <a:pt x="1050" y="0"/>
                    <a:pt x="1192" y="81"/>
                  </a:cubicBezTo>
                  <a:lnTo>
                    <a:pt x="6361" y="3064"/>
                  </a:lnTo>
                  <a:lnTo>
                    <a:pt x="6361" y="3064"/>
                  </a:lnTo>
                  <a:cubicBezTo>
                    <a:pt x="6503" y="3146"/>
                    <a:pt x="6585" y="3365"/>
                    <a:pt x="6544" y="3551"/>
                  </a:cubicBezTo>
                  <a:lnTo>
                    <a:pt x="5725" y="7279"/>
                  </a:lnTo>
                  <a:lnTo>
                    <a:pt x="5725" y="7279"/>
                  </a:lnTo>
                  <a:cubicBezTo>
                    <a:pt x="5684" y="7466"/>
                    <a:pt x="5536" y="7550"/>
                    <a:pt x="5394" y="7468"/>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9" name="Freeform 38">
              <a:extLst>
                <a:ext uri="{FF2B5EF4-FFF2-40B4-BE49-F238E27FC236}">
                  <a16:creationId xmlns:a16="http://schemas.microsoft.com/office/drawing/2014/main" id="{D912736C-E311-2A41-B1AE-4A6E0659C2E3}"/>
                </a:ext>
              </a:extLst>
            </p:cNvPr>
            <p:cNvSpPr>
              <a:spLocks noChangeArrowheads="1"/>
            </p:cNvSpPr>
            <p:nvPr/>
          </p:nvSpPr>
          <p:spPr bwMode="auto">
            <a:xfrm>
              <a:off x="14432581" y="2808298"/>
              <a:ext cx="3655105" cy="4867711"/>
            </a:xfrm>
            <a:custGeom>
              <a:avLst/>
              <a:gdLst>
                <a:gd name="T0" fmla="*/ 5438 w 5596"/>
                <a:gd name="T1" fmla="*/ 7394 h 7454"/>
                <a:gd name="T2" fmla="*/ 269 w 5596"/>
                <a:gd name="T3" fmla="*/ 4412 h 7454"/>
                <a:gd name="T4" fmla="*/ 269 w 5596"/>
                <a:gd name="T5" fmla="*/ 4412 h 7454"/>
                <a:gd name="T6" fmla="*/ 86 w 5596"/>
                <a:gd name="T7" fmla="*/ 3926 h 7454"/>
                <a:gd name="T8" fmla="*/ 905 w 5596"/>
                <a:gd name="T9" fmla="*/ 196 h 7454"/>
                <a:gd name="T10" fmla="*/ 905 w 5596"/>
                <a:gd name="T11" fmla="*/ 196 h 7454"/>
                <a:gd name="T12" fmla="*/ 1035 w 5596"/>
                <a:gd name="T13" fmla="*/ 0 h 7454"/>
                <a:gd name="T14" fmla="*/ 1035 w 5596"/>
                <a:gd name="T15" fmla="*/ 0 h 7454"/>
                <a:gd name="T16" fmla="*/ 860 w 5596"/>
                <a:gd name="T17" fmla="*/ 215 h 7454"/>
                <a:gd name="T18" fmla="*/ 41 w 5596"/>
                <a:gd name="T19" fmla="*/ 3944 h 7454"/>
                <a:gd name="T20" fmla="*/ 41 w 5596"/>
                <a:gd name="T21" fmla="*/ 3944 h 7454"/>
                <a:gd name="T22" fmla="*/ 224 w 5596"/>
                <a:gd name="T23" fmla="*/ 4430 h 7454"/>
                <a:gd name="T24" fmla="*/ 5394 w 5596"/>
                <a:gd name="T25" fmla="*/ 7412 h 7454"/>
                <a:gd name="T26" fmla="*/ 5394 w 5596"/>
                <a:gd name="T27" fmla="*/ 7412 h 7454"/>
                <a:gd name="T28" fmla="*/ 5595 w 5596"/>
                <a:gd name="T29" fmla="*/ 7419 h 7454"/>
                <a:gd name="T30" fmla="*/ 5595 w 5596"/>
                <a:gd name="T31" fmla="*/ 7419 h 7454"/>
                <a:gd name="T32" fmla="*/ 5438 w 5596"/>
                <a:gd name="T33" fmla="*/ 7394 h 7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96" h="7454">
                  <a:moveTo>
                    <a:pt x="5438" y="7394"/>
                  </a:moveTo>
                  <a:lnTo>
                    <a:pt x="269" y="4412"/>
                  </a:lnTo>
                  <a:lnTo>
                    <a:pt x="269" y="4412"/>
                  </a:lnTo>
                  <a:cubicBezTo>
                    <a:pt x="127" y="4330"/>
                    <a:pt x="45" y="4112"/>
                    <a:pt x="86" y="3926"/>
                  </a:cubicBezTo>
                  <a:lnTo>
                    <a:pt x="905" y="196"/>
                  </a:lnTo>
                  <a:lnTo>
                    <a:pt x="905" y="196"/>
                  </a:lnTo>
                  <a:cubicBezTo>
                    <a:pt x="926" y="102"/>
                    <a:pt x="974" y="34"/>
                    <a:pt x="1035" y="0"/>
                  </a:cubicBezTo>
                  <a:lnTo>
                    <a:pt x="1035" y="0"/>
                  </a:lnTo>
                  <a:cubicBezTo>
                    <a:pt x="953" y="21"/>
                    <a:pt x="886" y="98"/>
                    <a:pt x="860" y="215"/>
                  </a:cubicBezTo>
                  <a:lnTo>
                    <a:pt x="41" y="3944"/>
                  </a:lnTo>
                  <a:lnTo>
                    <a:pt x="41" y="3944"/>
                  </a:lnTo>
                  <a:cubicBezTo>
                    <a:pt x="0" y="4131"/>
                    <a:pt x="82" y="4348"/>
                    <a:pt x="224" y="4430"/>
                  </a:cubicBezTo>
                  <a:lnTo>
                    <a:pt x="5394" y="7412"/>
                  </a:lnTo>
                  <a:lnTo>
                    <a:pt x="5394" y="7412"/>
                  </a:lnTo>
                  <a:cubicBezTo>
                    <a:pt x="5463" y="7453"/>
                    <a:pt x="5535" y="7452"/>
                    <a:pt x="5595" y="7419"/>
                  </a:cubicBezTo>
                  <a:lnTo>
                    <a:pt x="5595" y="7419"/>
                  </a:lnTo>
                  <a:cubicBezTo>
                    <a:pt x="5546" y="7432"/>
                    <a:pt x="5491" y="7425"/>
                    <a:pt x="5438" y="7394"/>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0" name="Freeform 39">
              <a:extLst>
                <a:ext uri="{FF2B5EF4-FFF2-40B4-BE49-F238E27FC236}">
                  <a16:creationId xmlns:a16="http://schemas.microsoft.com/office/drawing/2014/main" id="{E323E7EC-FAC3-D248-AAD2-C323515AD1A7}"/>
                </a:ext>
              </a:extLst>
            </p:cNvPr>
            <p:cNvSpPr>
              <a:spLocks noChangeArrowheads="1"/>
            </p:cNvSpPr>
            <p:nvPr/>
          </p:nvSpPr>
          <p:spPr bwMode="auto">
            <a:xfrm>
              <a:off x="11486033" y="5985269"/>
              <a:ext cx="6598772" cy="3735753"/>
            </a:xfrm>
            <a:custGeom>
              <a:avLst/>
              <a:gdLst>
                <a:gd name="T0" fmla="*/ 10100 w 10104"/>
                <a:gd name="T1" fmla="*/ 2989 h 5720"/>
                <a:gd name="T2" fmla="*/ 9349 w 10104"/>
                <a:gd name="T3" fmla="*/ 2891 h 5720"/>
                <a:gd name="T4" fmla="*/ 4499 w 10104"/>
                <a:gd name="T5" fmla="*/ 90 h 5720"/>
                <a:gd name="T6" fmla="*/ 4499 w 10104"/>
                <a:gd name="T7" fmla="*/ 90 h 5720"/>
                <a:gd name="T8" fmla="*/ 3893 w 10104"/>
                <a:gd name="T9" fmla="*/ 116 h 5720"/>
                <a:gd name="T10" fmla="*/ 457 w 10104"/>
                <a:gd name="T11" fmla="*/ 2099 h 5720"/>
                <a:gd name="T12" fmla="*/ 3 w 10104"/>
                <a:gd name="T13" fmla="*/ 2039 h 5720"/>
                <a:gd name="T14" fmla="*/ 3 w 10104"/>
                <a:gd name="T15" fmla="*/ 2297 h 5720"/>
                <a:gd name="T16" fmla="*/ 4 w 10104"/>
                <a:gd name="T17" fmla="*/ 2297 h 5720"/>
                <a:gd name="T18" fmla="*/ 4 w 10104"/>
                <a:gd name="T19" fmla="*/ 2297 h 5720"/>
                <a:gd name="T20" fmla="*/ 108 w 10104"/>
                <a:gd name="T21" fmla="*/ 2456 h 5720"/>
                <a:gd name="T22" fmla="*/ 5603 w 10104"/>
                <a:gd name="T23" fmla="*/ 5629 h 5720"/>
                <a:gd name="T24" fmla="*/ 5603 w 10104"/>
                <a:gd name="T25" fmla="*/ 5629 h 5720"/>
                <a:gd name="T26" fmla="*/ 6209 w 10104"/>
                <a:gd name="T27" fmla="*/ 5604 h 5720"/>
                <a:gd name="T28" fmla="*/ 9952 w 10104"/>
                <a:gd name="T29" fmla="*/ 3444 h 5720"/>
                <a:gd name="T30" fmla="*/ 9952 w 10104"/>
                <a:gd name="T31" fmla="*/ 3444 h 5720"/>
                <a:gd name="T32" fmla="*/ 10100 w 10104"/>
                <a:gd name="T33" fmla="*/ 3240 h 5720"/>
                <a:gd name="T34" fmla="*/ 10100 w 10104"/>
                <a:gd name="T35" fmla="*/ 2989 h 5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04" h="5720">
                  <a:moveTo>
                    <a:pt x="10100" y="2989"/>
                  </a:moveTo>
                  <a:lnTo>
                    <a:pt x="9349" y="2891"/>
                  </a:lnTo>
                  <a:lnTo>
                    <a:pt x="4499" y="90"/>
                  </a:lnTo>
                  <a:lnTo>
                    <a:pt x="4499" y="90"/>
                  </a:lnTo>
                  <a:cubicBezTo>
                    <a:pt x="4343" y="0"/>
                    <a:pt x="4072" y="12"/>
                    <a:pt x="3893" y="116"/>
                  </a:cubicBezTo>
                  <a:lnTo>
                    <a:pt x="457" y="2099"/>
                  </a:lnTo>
                  <a:lnTo>
                    <a:pt x="3" y="2039"/>
                  </a:lnTo>
                  <a:lnTo>
                    <a:pt x="3" y="2297"/>
                  </a:lnTo>
                  <a:lnTo>
                    <a:pt x="4" y="2297"/>
                  </a:lnTo>
                  <a:lnTo>
                    <a:pt x="4" y="2297"/>
                  </a:lnTo>
                  <a:cubicBezTo>
                    <a:pt x="0" y="2356"/>
                    <a:pt x="34" y="2414"/>
                    <a:pt x="108" y="2456"/>
                  </a:cubicBezTo>
                  <a:lnTo>
                    <a:pt x="5603" y="5629"/>
                  </a:lnTo>
                  <a:lnTo>
                    <a:pt x="5603" y="5629"/>
                  </a:lnTo>
                  <a:cubicBezTo>
                    <a:pt x="5758" y="5719"/>
                    <a:pt x="6030" y="5708"/>
                    <a:pt x="6209" y="5604"/>
                  </a:cubicBezTo>
                  <a:lnTo>
                    <a:pt x="9952" y="3444"/>
                  </a:lnTo>
                  <a:lnTo>
                    <a:pt x="9952" y="3444"/>
                  </a:lnTo>
                  <a:cubicBezTo>
                    <a:pt x="10053" y="3386"/>
                    <a:pt x="10103" y="3311"/>
                    <a:pt x="10100" y="3240"/>
                  </a:cubicBezTo>
                  <a:lnTo>
                    <a:pt x="10100" y="2989"/>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41" name="Freeform 40">
              <a:extLst>
                <a:ext uri="{FF2B5EF4-FFF2-40B4-BE49-F238E27FC236}">
                  <a16:creationId xmlns:a16="http://schemas.microsoft.com/office/drawing/2014/main" id="{88BDF459-0451-C744-8518-9129C5A32970}"/>
                </a:ext>
              </a:extLst>
            </p:cNvPr>
            <p:cNvSpPr>
              <a:spLocks noChangeArrowheads="1"/>
            </p:cNvSpPr>
            <p:nvPr/>
          </p:nvSpPr>
          <p:spPr bwMode="auto">
            <a:xfrm>
              <a:off x="11486033" y="6653499"/>
              <a:ext cx="4216763" cy="3053121"/>
            </a:xfrm>
            <a:custGeom>
              <a:avLst/>
              <a:gdLst>
                <a:gd name="T0" fmla="*/ 6456 w 6457"/>
                <a:gd name="T1" fmla="*/ 199 h 4676"/>
                <a:gd name="T2" fmla="*/ 6112 w 6457"/>
                <a:gd name="T3" fmla="*/ 0 h 4676"/>
                <a:gd name="T4" fmla="*/ 2324 w 6457"/>
                <a:gd name="T5" fmla="*/ 0 h 4676"/>
                <a:gd name="T6" fmla="*/ 457 w 6457"/>
                <a:gd name="T7" fmla="*/ 1078 h 4676"/>
                <a:gd name="T8" fmla="*/ 3 w 6457"/>
                <a:gd name="T9" fmla="*/ 1018 h 4676"/>
                <a:gd name="T10" fmla="*/ 3 w 6457"/>
                <a:gd name="T11" fmla="*/ 1276 h 4676"/>
                <a:gd name="T12" fmla="*/ 4 w 6457"/>
                <a:gd name="T13" fmla="*/ 1276 h 4676"/>
                <a:gd name="T14" fmla="*/ 4 w 6457"/>
                <a:gd name="T15" fmla="*/ 1276 h 4676"/>
                <a:gd name="T16" fmla="*/ 108 w 6457"/>
                <a:gd name="T17" fmla="*/ 1435 h 4676"/>
                <a:gd name="T18" fmla="*/ 5603 w 6457"/>
                <a:gd name="T19" fmla="*/ 4608 h 4676"/>
                <a:gd name="T20" fmla="*/ 5603 w 6457"/>
                <a:gd name="T21" fmla="*/ 4608 h 4676"/>
                <a:gd name="T22" fmla="*/ 5916 w 6457"/>
                <a:gd name="T23" fmla="*/ 4667 h 4676"/>
                <a:gd name="T24" fmla="*/ 6456 w 6457"/>
                <a:gd name="T25" fmla="*/ 199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57" h="4676">
                  <a:moveTo>
                    <a:pt x="6456" y="199"/>
                  </a:moveTo>
                  <a:lnTo>
                    <a:pt x="6112" y="0"/>
                  </a:lnTo>
                  <a:lnTo>
                    <a:pt x="2324" y="0"/>
                  </a:lnTo>
                  <a:lnTo>
                    <a:pt x="457" y="1078"/>
                  </a:lnTo>
                  <a:lnTo>
                    <a:pt x="3" y="1018"/>
                  </a:lnTo>
                  <a:lnTo>
                    <a:pt x="3" y="1276"/>
                  </a:lnTo>
                  <a:lnTo>
                    <a:pt x="4" y="1276"/>
                  </a:lnTo>
                  <a:lnTo>
                    <a:pt x="4" y="1276"/>
                  </a:lnTo>
                  <a:cubicBezTo>
                    <a:pt x="0" y="1335"/>
                    <a:pt x="34" y="1393"/>
                    <a:pt x="108" y="1435"/>
                  </a:cubicBezTo>
                  <a:lnTo>
                    <a:pt x="5603" y="4608"/>
                  </a:lnTo>
                  <a:lnTo>
                    <a:pt x="5603" y="4608"/>
                  </a:lnTo>
                  <a:cubicBezTo>
                    <a:pt x="5685" y="4656"/>
                    <a:pt x="5799" y="4675"/>
                    <a:pt x="5916" y="4667"/>
                  </a:cubicBezTo>
                  <a:lnTo>
                    <a:pt x="6456" y="199"/>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2" name="Freeform 41">
              <a:extLst>
                <a:ext uri="{FF2B5EF4-FFF2-40B4-BE49-F238E27FC236}">
                  <a16:creationId xmlns:a16="http://schemas.microsoft.com/office/drawing/2014/main" id="{2C5920BA-E9C2-D54A-9826-F5DFFC7F076E}"/>
                </a:ext>
              </a:extLst>
            </p:cNvPr>
            <p:cNvSpPr>
              <a:spLocks noChangeArrowheads="1"/>
            </p:cNvSpPr>
            <p:nvPr/>
          </p:nvSpPr>
          <p:spPr bwMode="auto">
            <a:xfrm>
              <a:off x="11486034" y="7318850"/>
              <a:ext cx="132494" cy="308191"/>
            </a:xfrm>
            <a:custGeom>
              <a:avLst/>
              <a:gdLst>
                <a:gd name="T0" fmla="*/ 204 w 205"/>
                <a:gd name="T1" fmla="*/ 26 h 474"/>
                <a:gd name="T2" fmla="*/ 3 w 205"/>
                <a:gd name="T3" fmla="*/ 0 h 474"/>
                <a:gd name="T4" fmla="*/ 3 w 205"/>
                <a:gd name="T5" fmla="*/ 258 h 474"/>
                <a:gd name="T6" fmla="*/ 4 w 205"/>
                <a:gd name="T7" fmla="*/ 258 h 474"/>
                <a:gd name="T8" fmla="*/ 4 w 205"/>
                <a:gd name="T9" fmla="*/ 258 h 474"/>
                <a:gd name="T10" fmla="*/ 108 w 205"/>
                <a:gd name="T11" fmla="*/ 417 h 474"/>
                <a:gd name="T12" fmla="*/ 204 w 205"/>
                <a:gd name="T13" fmla="*/ 473 h 474"/>
                <a:gd name="T14" fmla="*/ 204 w 205"/>
                <a:gd name="T15" fmla="*/ 26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474">
                  <a:moveTo>
                    <a:pt x="204" y="26"/>
                  </a:moveTo>
                  <a:lnTo>
                    <a:pt x="3" y="0"/>
                  </a:lnTo>
                  <a:lnTo>
                    <a:pt x="3" y="258"/>
                  </a:lnTo>
                  <a:lnTo>
                    <a:pt x="4" y="258"/>
                  </a:lnTo>
                  <a:lnTo>
                    <a:pt x="4" y="258"/>
                  </a:lnTo>
                  <a:cubicBezTo>
                    <a:pt x="0" y="317"/>
                    <a:pt x="34" y="375"/>
                    <a:pt x="108" y="417"/>
                  </a:cubicBezTo>
                  <a:lnTo>
                    <a:pt x="204" y="473"/>
                  </a:lnTo>
                  <a:lnTo>
                    <a:pt x="204" y="26"/>
                  </a:lnTo>
                </a:path>
              </a:pathLst>
            </a:custGeom>
            <a:solidFill>
              <a:srgbClr val="5793CE"/>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3" name="Freeform 42">
              <a:extLst>
                <a:ext uri="{FF2B5EF4-FFF2-40B4-BE49-F238E27FC236}">
                  <a16:creationId xmlns:a16="http://schemas.microsoft.com/office/drawing/2014/main" id="{13DC337A-D311-1742-94E5-451CF76B8839}"/>
                </a:ext>
              </a:extLst>
            </p:cNvPr>
            <p:cNvSpPr>
              <a:spLocks noChangeArrowheads="1"/>
            </p:cNvSpPr>
            <p:nvPr/>
          </p:nvSpPr>
          <p:spPr bwMode="auto">
            <a:xfrm>
              <a:off x="15181460" y="9283216"/>
              <a:ext cx="336996" cy="434925"/>
            </a:xfrm>
            <a:custGeom>
              <a:avLst/>
              <a:gdLst>
                <a:gd name="T0" fmla="*/ 0 w 517"/>
                <a:gd name="T1" fmla="*/ 607 h 664"/>
                <a:gd name="T2" fmla="*/ 0 w 517"/>
                <a:gd name="T3" fmla="*/ 607 h 664"/>
                <a:gd name="T4" fmla="*/ 516 w 517"/>
                <a:gd name="T5" fmla="*/ 575 h 664"/>
                <a:gd name="T6" fmla="*/ 516 w 517"/>
                <a:gd name="T7" fmla="*/ 0 h 664"/>
                <a:gd name="T8" fmla="*/ 0 w 517"/>
                <a:gd name="T9" fmla="*/ 0 h 664"/>
                <a:gd name="T10" fmla="*/ 0 w 517"/>
                <a:gd name="T11" fmla="*/ 607 h 664"/>
              </a:gdLst>
              <a:ahLst/>
              <a:cxnLst>
                <a:cxn ang="0">
                  <a:pos x="T0" y="T1"/>
                </a:cxn>
                <a:cxn ang="0">
                  <a:pos x="T2" y="T3"/>
                </a:cxn>
                <a:cxn ang="0">
                  <a:pos x="T4" y="T5"/>
                </a:cxn>
                <a:cxn ang="0">
                  <a:pos x="T6" y="T7"/>
                </a:cxn>
                <a:cxn ang="0">
                  <a:pos x="T8" y="T9"/>
                </a:cxn>
                <a:cxn ang="0">
                  <a:pos x="T10" y="T11"/>
                </a:cxn>
              </a:cxnLst>
              <a:rect l="0" t="0" r="r" b="b"/>
              <a:pathLst>
                <a:path w="517" h="664">
                  <a:moveTo>
                    <a:pt x="0" y="607"/>
                  </a:moveTo>
                  <a:lnTo>
                    <a:pt x="0" y="607"/>
                  </a:lnTo>
                  <a:cubicBezTo>
                    <a:pt x="147" y="663"/>
                    <a:pt x="358" y="651"/>
                    <a:pt x="516" y="575"/>
                  </a:cubicBezTo>
                  <a:lnTo>
                    <a:pt x="516" y="0"/>
                  </a:lnTo>
                  <a:lnTo>
                    <a:pt x="0" y="0"/>
                  </a:lnTo>
                  <a:lnTo>
                    <a:pt x="0" y="607"/>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4" name="Freeform 43">
              <a:extLst>
                <a:ext uri="{FF2B5EF4-FFF2-40B4-BE49-F238E27FC236}">
                  <a16:creationId xmlns:a16="http://schemas.microsoft.com/office/drawing/2014/main" id="{58564172-4DE9-424B-8626-078C58B0D912}"/>
                </a:ext>
              </a:extLst>
            </p:cNvPr>
            <p:cNvSpPr>
              <a:spLocks noChangeArrowheads="1"/>
            </p:cNvSpPr>
            <p:nvPr/>
          </p:nvSpPr>
          <p:spPr bwMode="auto">
            <a:xfrm>
              <a:off x="11454349" y="5708761"/>
              <a:ext cx="6662140" cy="3845205"/>
            </a:xfrm>
            <a:custGeom>
              <a:avLst/>
              <a:gdLst>
                <a:gd name="T0" fmla="*/ 5651 w 10200"/>
                <a:gd name="T1" fmla="*/ 5798 h 5888"/>
                <a:gd name="T2" fmla="*/ 156 w 10200"/>
                <a:gd name="T3" fmla="*/ 2625 h 5888"/>
                <a:gd name="T4" fmla="*/ 156 w 10200"/>
                <a:gd name="T5" fmla="*/ 2625 h 5888"/>
                <a:gd name="T6" fmla="*/ 199 w 10200"/>
                <a:gd name="T7" fmla="*/ 2274 h 5888"/>
                <a:gd name="T8" fmla="*/ 3941 w 10200"/>
                <a:gd name="T9" fmla="*/ 116 h 5888"/>
                <a:gd name="T10" fmla="*/ 3941 w 10200"/>
                <a:gd name="T11" fmla="*/ 116 h 5888"/>
                <a:gd name="T12" fmla="*/ 4547 w 10200"/>
                <a:gd name="T13" fmla="*/ 90 h 5888"/>
                <a:gd name="T14" fmla="*/ 10043 w 10200"/>
                <a:gd name="T15" fmla="*/ 3263 h 5888"/>
                <a:gd name="T16" fmla="*/ 10043 w 10200"/>
                <a:gd name="T17" fmla="*/ 3263 h 5888"/>
                <a:gd name="T18" fmla="*/ 10000 w 10200"/>
                <a:gd name="T19" fmla="*/ 3613 h 5888"/>
                <a:gd name="T20" fmla="*/ 6257 w 10200"/>
                <a:gd name="T21" fmla="*/ 5773 h 5888"/>
                <a:gd name="T22" fmla="*/ 6257 w 10200"/>
                <a:gd name="T23" fmla="*/ 5773 h 5888"/>
                <a:gd name="T24" fmla="*/ 5651 w 10200"/>
                <a:gd name="T25" fmla="*/ 5798 h 5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00" h="5888">
                  <a:moveTo>
                    <a:pt x="5651" y="5798"/>
                  </a:moveTo>
                  <a:lnTo>
                    <a:pt x="156" y="2625"/>
                  </a:lnTo>
                  <a:lnTo>
                    <a:pt x="156" y="2625"/>
                  </a:lnTo>
                  <a:cubicBezTo>
                    <a:pt x="0" y="2535"/>
                    <a:pt x="20" y="2378"/>
                    <a:pt x="199" y="2274"/>
                  </a:cubicBezTo>
                  <a:lnTo>
                    <a:pt x="3941" y="116"/>
                  </a:lnTo>
                  <a:lnTo>
                    <a:pt x="3941" y="116"/>
                  </a:lnTo>
                  <a:cubicBezTo>
                    <a:pt x="4120" y="11"/>
                    <a:pt x="4391" y="0"/>
                    <a:pt x="4547" y="90"/>
                  </a:cubicBezTo>
                  <a:lnTo>
                    <a:pt x="10043" y="3263"/>
                  </a:lnTo>
                  <a:lnTo>
                    <a:pt x="10043" y="3263"/>
                  </a:lnTo>
                  <a:cubicBezTo>
                    <a:pt x="10199" y="3352"/>
                    <a:pt x="10179" y="3509"/>
                    <a:pt x="10000" y="3613"/>
                  </a:cubicBezTo>
                  <a:lnTo>
                    <a:pt x="6257" y="5773"/>
                  </a:lnTo>
                  <a:lnTo>
                    <a:pt x="6257" y="5773"/>
                  </a:lnTo>
                  <a:cubicBezTo>
                    <a:pt x="6078" y="5876"/>
                    <a:pt x="5806" y="5887"/>
                    <a:pt x="5651" y="5798"/>
                  </a:cubicBezTo>
                </a:path>
              </a:pathLst>
            </a:custGeom>
            <a:solidFill>
              <a:schemeClr val="accent1">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45" name="Freeform 44">
              <a:extLst>
                <a:ext uri="{FF2B5EF4-FFF2-40B4-BE49-F238E27FC236}">
                  <a16:creationId xmlns:a16="http://schemas.microsoft.com/office/drawing/2014/main" id="{F72E1E7E-FD15-7242-9A9B-2CF2A37CB991}"/>
                </a:ext>
              </a:extLst>
            </p:cNvPr>
            <p:cNvSpPr>
              <a:spLocks noChangeArrowheads="1"/>
            </p:cNvSpPr>
            <p:nvPr/>
          </p:nvSpPr>
          <p:spPr bwMode="auto">
            <a:xfrm>
              <a:off x="11477392" y="7290048"/>
              <a:ext cx="6618935" cy="2261036"/>
            </a:xfrm>
            <a:custGeom>
              <a:avLst/>
              <a:gdLst>
                <a:gd name="T0" fmla="*/ 9965 w 10134"/>
                <a:gd name="T1" fmla="*/ 1094 h 3463"/>
                <a:gd name="T2" fmla="*/ 6222 w 10134"/>
                <a:gd name="T3" fmla="*/ 3253 h 3463"/>
                <a:gd name="T4" fmla="*/ 6222 w 10134"/>
                <a:gd name="T5" fmla="*/ 3253 h 3463"/>
                <a:gd name="T6" fmla="*/ 5616 w 10134"/>
                <a:gd name="T7" fmla="*/ 3279 h 3463"/>
                <a:gd name="T8" fmla="*/ 121 w 10134"/>
                <a:gd name="T9" fmla="*/ 105 h 3463"/>
                <a:gd name="T10" fmla="*/ 121 w 10134"/>
                <a:gd name="T11" fmla="*/ 105 h 3463"/>
                <a:gd name="T12" fmla="*/ 24 w 10134"/>
                <a:gd name="T13" fmla="*/ 0 h 3463"/>
                <a:gd name="T14" fmla="*/ 24 w 10134"/>
                <a:gd name="T15" fmla="*/ 0 h 3463"/>
                <a:gd name="T16" fmla="*/ 121 w 10134"/>
                <a:gd name="T17" fmla="*/ 200 h 3463"/>
                <a:gd name="T18" fmla="*/ 5616 w 10134"/>
                <a:gd name="T19" fmla="*/ 3373 h 3463"/>
                <a:gd name="T20" fmla="*/ 5616 w 10134"/>
                <a:gd name="T21" fmla="*/ 3373 h 3463"/>
                <a:gd name="T22" fmla="*/ 6222 w 10134"/>
                <a:gd name="T23" fmla="*/ 3348 h 3463"/>
                <a:gd name="T24" fmla="*/ 9965 w 10134"/>
                <a:gd name="T25" fmla="*/ 1188 h 3463"/>
                <a:gd name="T26" fmla="*/ 9965 w 10134"/>
                <a:gd name="T27" fmla="*/ 1188 h 3463"/>
                <a:gd name="T28" fmla="*/ 10105 w 10134"/>
                <a:gd name="T29" fmla="*/ 943 h 3463"/>
                <a:gd name="T30" fmla="*/ 10105 w 10134"/>
                <a:gd name="T31" fmla="*/ 943 h 3463"/>
                <a:gd name="T32" fmla="*/ 9965 w 10134"/>
                <a:gd name="T33" fmla="*/ 1094 h 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34" h="3463">
                  <a:moveTo>
                    <a:pt x="9965" y="1094"/>
                  </a:moveTo>
                  <a:lnTo>
                    <a:pt x="6222" y="3253"/>
                  </a:lnTo>
                  <a:lnTo>
                    <a:pt x="6222" y="3253"/>
                  </a:lnTo>
                  <a:cubicBezTo>
                    <a:pt x="6043" y="3357"/>
                    <a:pt x="5771" y="3368"/>
                    <a:pt x="5616" y="3279"/>
                  </a:cubicBezTo>
                  <a:lnTo>
                    <a:pt x="121" y="105"/>
                  </a:lnTo>
                  <a:lnTo>
                    <a:pt x="121" y="105"/>
                  </a:lnTo>
                  <a:cubicBezTo>
                    <a:pt x="70" y="76"/>
                    <a:pt x="38" y="40"/>
                    <a:pt x="24" y="0"/>
                  </a:cubicBezTo>
                  <a:lnTo>
                    <a:pt x="24" y="0"/>
                  </a:lnTo>
                  <a:cubicBezTo>
                    <a:pt x="0" y="73"/>
                    <a:pt x="31" y="147"/>
                    <a:pt x="121" y="200"/>
                  </a:cubicBezTo>
                  <a:lnTo>
                    <a:pt x="5616" y="3373"/>
                  </a:lnTo>
                  <a:lnTo>
                    <a:pt x="5616" y="3373"/>
                  </a:lnTo>
                  <a:cubicBezTo>
                    <a:pt x="5771" y="3462"/>
                    <a:pt x="6043" y="3451"/>
                    <a:pt x="6222" y="3348"/>
                  </a:cubicBezTo>
                  <a:lnTo>
                    <a:pt x="9965" y="1188"/>
                  </a:lnTo>
                  <a:lnTo>
                    <a:pt x="9965" y="1188"/>
                  </a:lnTo>
                  <a:cubicBezTo>
                    <a:pt x="10085" y="1118"/>
                    <a:pt x="10133" y="1024"/>
                    <a:pt x="10105" y="943"/>
                  </a:cubicBezTo>
                  <a:lnTo>
                    <a:pt x="10105" y="943"/>
                  </a:lnTo>
                  <a:cubicBezTo>
                    <a:pt x="10087" y="997"/>
                    <a:pt x="10041" y="1050"/>
                    <a:pt x="9965" y="1094"/>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46" name="Freeform 45">
              <a:extLst>
                <a:ext uri="{FF2B5EF4-FFF2-40B4-BE49-F238E27FC236}">
                  <a16:creationId xmlns:a16="http://schemas.microsoft.com/office/drawing/2014/main" id="{CA56DE8B-20B8-A845-9E4E-3547E3312FF6}"/>
                </a:ext>
              </a:extLst>
            </p:cNvPr>
            <p:cNvSpPr>
              <a:spLocks noChangeArrowheads="1"/>
            </p:cNvSpPr>
            <p:nvPr/>
          </p:nvSpPr>
          <p:spPr bwMode="auto">
            <a:xfrm>
              <a:off x="12910114" y="5852320"/>
              <a:ext cx="4806962" cy="2869428"/>
            </a:xfrm>
            <a:custGeom>
              <a:avLst/>
              <a:gdLst>
                <a:gd name="connsiteX0" fmla="*/ 3525029 w 4806962"/>
                <a:gd name="connsiteY0" fmla="*/ 2684072 h 2869428"/>
                <a:gd name="connsiteX1" fmla="*/ 3545656 w 4806962"/>
                <a:gd name="connsiteY1" fmla="*/ 2688594 h 2869428"/>
                <a:gd name="connsiteX2" fmla="*/ 3725678 w 4806962"/>
                <a:gd name="connsiteY2" fmla="*/ 2793182 h 2869428"/>
                <a:gd name="connsiteX3" fmla="*/ 3723069 w 4806962"/>
                <a:gd name="connsiteY3" fmla="*/ 2817520 h 2869428"/>
                <a:gd name="connsiteX4" fmla="*/ 3644799 w 4806962"/>
                <a:gd name="connsiteY4" fmla="*/ 2863565 h 2869428"/>
                <a:gd name="connsiteX5" fmla="*/ 3603055 w 4806962"/>
                <a:gd name="connsiteY5" fmla="*/ 2864880 h 2869428"/>
                <a:gd name="connsiteX6" fmla="*/ 3422380 w 4806962"/>
                <a:gd name="connsiteY6" fmla="*/ 2759635 h 2869428"/>
                <a:gd name="connsiteX7" fmla="*/ 3424989 w 4806962"/>
                <a:gd name="connsiteY7" fmla="*/ 2735297 h 2869428"/>
                <a:gd name="connsiteX8" fmla="*/ 3503912 w 4806962"/>
                <a:gd name="connsiteY8" fmla="*/ 2689909 h 2869428"/>
                <a:gd name="connsiteX9" fmla="*/ 3525029 w 4806962"/>
                <a:gd name="connsiteY9" fmla="*/ 2684072 h 2869428"/>
                <a:gd name="connsiteX10" fmla="*/ 3272149 w 4806962"/>
                <a:gd name="connsiteY10" fmla="*/ 2537504 h 2869428"/>
                <a:gd name="connsiteX11" fmla="*/ 3291922 w 4806962"/>
                <a:gd name="connsiteY11" fmla="*/ 2541697 h 2869428"/>
                <a:gd name="connsiteX12" fmla="*/ 3472235 w 4806962"/>
                <a:gd name="connsiteY12" fmla="*/ 2646943 h 2869428"/>
                <a:gd name="connsiteX13" fmla="*/ 3469631 w 4806962"/>
                <a:gd name="connsiteY13" fmla="*/ 2671281 h 2869428"/>
                <a:gd name="connsiteX14" fmla="*/ 3391517 w 4806962"/>
                <a:gd name="connsiteY14" fmla="*/ 2716668 h 2869428"/>
                <a:gd name="connsiteX15" fmla="*/ 3349856 w 4806962"/>
                <a:gd name="connsiteY15" fmla="*/ 2718641 h 2869428"/>
                <a:gd name="connsiteX16" fmla="*/ 3169543 w 4806962"/>
                <a:gd name="connsiteY16" fmla="*/ 2613395 h 2869428"/>
                <a:gd name="connsiteX17" fmla="*/ 3172147 w 4806962"/>
                <a:gd name="connsiteY17" fmla="*/ 2589057 h 2869428"/>
                <a:gd name="connsiteX18" fmla="*/ 3250912 w 4806962"/>
                <a:gd name="connsiteY18" fmla="*/ 2543670 h 2869428"/>
                <a:gd name="connsiteX19" fmla="*/ 3272149 w 4806962"/>
                <a:gd name="connsiteY19" fmla="*/ 2537504 h 2869428"/>
                <a:gd name="connsiteX20" fmla="*/ 3410404 w 4806962"/>
                <a:gd name="connsiteY20" fmla="*/ 2459302 h 2869428"/>
                <a:gd name="connsiteX21" fmla="*/ 3430177 w 4806962"/>
                <a:gd name="connsiteY21" fmla="*/ 2463203 h 2869428"/>
                <a:gd name="connsiteX22" fmla="*/ 3611141 w 4806962"/>
                <a:gd name="connsiteY22" fmla="*/ 2567213 h 2869428"/>
                <a:gd name="connsiteX23" fmla="*/ 3607886 w 4806962"/>
                <a:gd name="connsiteY23" fmla="*/ 2591266 h 2869428"/>
                <a:gd name="connsiteX24" fmla="*/ 3529772 w 4806962"/>
                <a:gd name="connsiteY24" fmla="*/ 2636770 h 2869428"/>
                <a:gd name="connsiteX25" fmla="*/ 3488111 w 4806962"/>
                <a:gd name="connsiteY25" fmla="*/ 2638070 h 2869428"/>
                <a:gd name="connsiteX26" fmla="*/ 3307798 w 4806962"/>
                <a:gd name="connsiteY26" fmla="*/ 2534060 h 2869428"/>
                <a:gd name="connsiteX27" fmla="*/ 3310402 w 4806962"/>
                <a:gd name="connsiteY27" fmla="*/ 2510008 h 2869428"/>
                <a:gd name="connsiteX28" fmla="*/ 3389167 w 4806962"/>
                <a:gd name="connsiteY28" fmla="*/ 2465153 h 2869428"/>
                <a:gd name="connsiteX29" fmla="*/ 3410404 w 4806962"/>
                <a:gd name="connsiteY29" fmla="*/ 2459302 h 2869428"/>
                <a:gd name="connsiteX30" fmla="*/ 3021320 w 4806962"/>
                <a:gd name="connsiteY30" fmla="*/ 2393053 h 2869428"/>
                <a:gd name="connsiteX31" fmla="*/ 3041337 w 4806962"/>
                <a:gd name="connsiteY31" fmla="*/ 2396953 h 2869428"/>
                <a:gd name="connsiteX32" fmla="*/ 3221649 w 4806962"/>
                <a:gd name="connsiteY32" fmla="*/ 2500966 h 2869428"/>
                <a:gd name="connsiteX33" fmla="*/ 3219045 w 4806962"/>
                <a:gd name="connsiteY33" fmla="*/ 2525018 h 2869428"/>
                <a:gd name="connsiteX34" fmla="*/ 3140932 w 4806962"/>
                <a:gd name="connsiteY34" fmla="*/ 2569873 h 2869428"/>
                <a:gd name="connsiteX35" fmla="*/ 3099271 w 4806962"/>
                <a:gd name="connsiteY35" fmla="*/ 2571823 h 2869428"/>
                <a:gd name="connsiteX36" fmla="*/ 2918959 w 4806962"/>
                <a:gd name="connsiteY36" fmla="*/ 2467812 h 2869428"/>
                <a:gd name="connsiteX37" fmla="*/ 2921563 w 4806962"/>
                <a:gd name="connsiteY37" fmla="*/ 2443759 h 2869428"/>
                <a:gd name="connsiteX38" fmla="*/ 3000327 w 4806962"/>
                <a:gd name="connsiteY38" fmla="*/ 2398904 h 2869428"/>
                <a:gd name="connsiteX39" fmla="*/ 3021320 w 4806962"/>
                <a:gd name="connsiteY39" fmla="*/ 2393053 h 2869428"/>
                <a:gd name="connsiteX40" fmla="*/ 3560741 w 4806962"/>
                <a:gd name="connsiteY40" fmla="*/ 2278673 h 2869428"/>
                <a:gd name="connsiteX41" fmla="*/ 3585712 w 4806962"/>
                <a:gd name="connsiteY41" fmla="*/ 2283746 h 2869428"/>
                <a:gd name="connsiteX42" fmla="*/ 4063586 w 4806962"/>
                <a:gd name="connsiteY42" fmla="*/ 2560649 h 2869428"/>
                <a:gd name="connsiteX43" fmla="*/ 4059670 w 4806962"/>
                <a:gd name="connsiteY43" fmla="*/ 2590107 h 2869428"/>
                <a:gd name="connsiteX44" fmla="*/ 3899074 w 4806962"/>
                <a:gd name="connsiteY44" fmla="*/ 2683062 h 2869428"/>
                <a:gd name="connsiteX45" fmla="*/ 3848151 w 4806962"/>
                <a:gd name="connsiteY45" fmla="*/ 2685026 h 2869428"/>
                <a:gd name="connsiteX46" fmla="*/ 3370277 w 4806962"/>
                <a:gd name="connsiteY46" fmla="*/ 2408123 h 2869428"/>
                <a:gd name="connsiteX47" fmla="*/ 3374194 w 4806962"/>
                <a:gd name="connsiteY47" fmla="*/ 2379320 h 2869428"/>
                <a:gd name="connsiteX48" fmla="*/ 3534791 w 4806962"/>
                <a:gd name="connsiteY48" fmla="*/ 2286365 h 2869428"/>
                <a:gd name="connsiteX49" fmla="*/ 3560741 w 4806962"/>
                <a:gd name="connsiteY49" fmla="*/ 2278673 h 2869428"/>
                <a:gd name="connsiteX50" fmla="*/ 3929730 w 4806962"/>
                <a:gd name="connsiteY50" fmla="*/ 2212100 h 2869428"/>
                <a:gd name="connsiteX51" fmla="*/ 3954462 w 4806962"/>
                <a:gd name="connsiteY51" fmla="*/ 2217500 h 2869428"/>
                <a:gd name="connsiteX52" fmla="*/ 4308406 w 4806962"/>
                <a:gd name="connsiteY52" fmla="*/ 2422394 h 2869428"/>
                <a:gd name="connsiteX53" fmla="*/ 4305142 w 4806962"/>
                <a:gd name="connsiteY53" fmla="*/ 2451197 h 2869428"/>
                <a:gd name="connsiteX54" fmla="*/ 4143842 w 4806962"/>
                <a:gd name="connsiteY54" fmla="*/ 2544807 h 2869428"/>
                <a:gd name="connsiteX55" fmla="*/ 4092906 w 4806962"/>
                <a:gd name="connsiteY55" fmla="*/ 2546771 h 2869428"/>
                <a:gd name="connsiteX56" fmla="*/ 3738306 w 4806962"/>
                <a:gd name="connsiteY56" fmla="*/ 2341877 h 2869428"/>
                <a:gd name="connsiteX57" fmla="*/ 3742877 w 4806962"/>
                <a:gd name="connsiteY57" fmla="*/ 2312419 h 2869428"/>
                <a:gd name="connsiteX58" fmla="*/ 3903526 w 4806962"/>
                <a:gd name="connsiteY58" fmla="*/ 2219464 h 2869428"/>
                <a:gd name="connsiteX59" fmla="*/ 3929730 w 4806962"/>
                <a:gd name="connsiteY59" fmla="*/ 2212100 h 2869428"/>
                <a:gd name="connsiteX60" fmla="*/ 2903351 w 4806962"/>
                <a:gd name="connsiteY60" fmla="*/ 2186001 h 2869428"/>
                <a:gd name="connsiteX61" fmla="*/ 2928085 w 4806962"/>
                <a:gd name="connsiteY61" fmla="*/ 2190882 h 2869428"/>
                <a:gd name="connsiteX62" fmla="*/ 3090040 w 4806962"/>
                <a:gd name="connsiteY62" fmla="*/ 2284608 h 2869428"/>
                <a:gd name="connsiteX63" fmla="*/ 3086122 w 4806962"/>
                <a:gd name="connsiteY63" fmla="*/ 2313898 h 2869428"/>
                <a:gd name="connsiteX64" fmla="*/ 2894780 w 4806962"/>
                <a:gd name="connsiteY64" fmla="*/ 2423896 h 2869428"/>
                <a:gd name="connsiteX65" fmla="*/ 2843843 w 4806962"/>
                <a:gd name="connsiteY65" fmla="*/ 2425848 h 2869428"/>
                <a:gd name="connsiteX66" fmla="*/ 2681888 w 4806962"/>
                <a:gd name="connsiteY66" fmla="*/ 2332773 h 2869428"/>
                <a:gd name="connsiteX67" fmla="*/ 2685153 w 4806962"/>
                <a:gd name="connsiteY67" fmla="*/ 2303484 h 2869428"/>
                <a:gd name="connsiteX68" fmla="*/ 2877148 w 4806962"/>
                <a:gd name="connsiteY68" fmla="*/ 2192835 h 2869428"/>
                <a:gd name="connsiteX69" fmla="*/ 2903351 w 4806962"/>
                <a:gd name="connsiteY69" fmla="*/ 2186001 h 2869428"/>
                <a:gd name="connsiteX70" fmla="*/ 4368486 w 4806962"/>
                <a:gd name="connsiteY70" fmla="*/ 2180242 h 2869428"/>
                <a:gd name="connsiteX71" fmla="*/ 4393622 w 4806962"/>
                <a:gd name="connsiteY71" fmla="*/ 2185129 h 2869428"/>
                <a:gd name="connsiteX72" fmla="*/ 4556070 w 4806962"/>
                <a:gd name="connsiteY72" fmla="*/ 2278973 h 2869428"/>
                <a:gd name="connsiteX73" fmla="*/ 4552798 w 4806962"/>
                <a:gd name="connsiteY73" fmla="*/ 2308299 h 2869428"/>
                <a:gd name="connsiteX74" fmla="*/ 4391002 w 4806962"/>
                <a:gd name="connsiteY74" fmla="*/ 2400839 h 2869428"/>
                <a:gd name="connsiteX75" fmla="*/ 4340566 w 4806962"/>
                <a:gd name="connsiteY75" fmla="*/ 2403445 h 2869428"/>
                <a:gd name="connsiteX76" fmla="*/ 4176806 w 4806962"/>
                <a:gd name="connsiteY76" fmla="*/ 2309602 h 2869428"/>
                <a:gd name="connsiteX77" fmla="*/ 4180734 w 4806962"/>
                <a:gd name="connsiteY77" fmla="*/ 2280276 h 2869428"/>
                <a:gd name="connsiteX78" fmla="*/ 4341874 w 4806962"/>
                <a:gd name="connsiteY78" fmla="*/ 2187084 h 2869428"/>
                <a:gd name="connsiteX79" fmla="*/ 4368486 w 4806962"/>
                <a:gd name="connsiteY79" fmla="*/ 2180242 h 2869428"/>
                <a:gd name="connsiteX80" fmla="*/ 3308208 w 4806962"/>
                <a:gd name="connsiteY80" fmla="*/ 2134567 h 2869428"/>
                <a:gd name="connsiteX81" fmla="*/ 3333017 w 4806962"/>
                <a:gd name="connsiteY81" fmla="*/ 2139699 h 2869428"/>
                <a:gd name="connsiteX82" fmla="*/ 3496121 w 4806962"/>
                <a:gd name="connsiteY82" fmla="*/ 2232890 h 2869428"/>
                <a:gd name="connsiteX83" fmla="*/ 3492191 w 4806962"/>
                <a:gd name="connsiteY83" fmla="*/ 2262216 h 2869428"/>
                <a:gd name="connsiteX84" fmla="*/ 3331052 w 4806962"/>
                <a:gd name="connsiteY84" fmla="*/ 2354756 h 2869428"/>
                <a:gd name="connsiteX85" fmla="*/ 3279960 w 4806962"/>
                <a:gd name="connsiteY85" fmla="*/ 2357363 h 2869428"/>
                <a:gd name="connsiteX86" fmla="*/ 3116856 w 4806962"/>
                <a:gd name="connsiteY86" fmla="*/ 2263520 h 2869428"/>
                <a:gd name="connsiteX87" fmla="*/ 3120131 w 4806962"/>
                <a:gd name="connsiteY87" fmla="*/ 2234845 h 2869428"/>
                <a:gd name="connsiteX88" fmla="*/ 3281925 w 4806962"/>
                <a:gd name="connsiteY88" fmla="*/ 2141654 h 2869428"/>
                <a:gd name="connsiteX89" fmla="*/ 3308208 w 4806962"/>
                <a:gd name="connsiteY89" fmla="*/ 2134567 h 2869428"/>
                <a:gd name="connsiteX90" fmla="*/ 3675764 w 4806962"/>
                <a:gd name="connsiteY90" fmla="*/ 2065032 h 2869428"/>
                <a:gd name="connsiteX91" fmla="*/ 3700437 w 4806962"/>
                <a:gd name="connsiteY91" fmla="*/ 2069920 h 2869428"/>
                <a:gd name="connsiteX92" fmla="*/ 3861995 w 4806962"/>
                <a:gd name="connsiteY92" fmla="*/ 2163111 h 2869428"/>
                <a:gd name="connsiteX93" fmla="*/ 3858738 w 4806962"/>
                <a:gd name="connsiteY93" fmla="*/ 2192438 h 2869428"/>
                <a:gd name="connsiteX94" fmla="*/ 3697832 w 4806962"/>
                <a:gd name="connsiteY94" fmla="*/ 2285629 h 2869428"/>
                <a:gd name="connsiteX95" fmla="*/ 3647671 w 4806962"/>
                <a:gd name="connsiteY95" fmla="*/ 2287584 h 2869428"/>
                <a:gd name="connsiteX96" fmla="*/ 3485462 w 4806962"/>
                <a:gd name="connsiteY96" fmla="*/ 2194393 h 2869428"/>
                <a:gd name="connsiteX97" fmla="*/ 3489370 w 4806962"/>
                <a:gd name="connsiteY97" fmla="*/ 2164415 h 2869428"/>
                <a:gd name="connsiteX98" fmla="*/ 3649625 w 4806962"/>
                <a:gd name="connsiteY98" fmla="*/ 2071875 h 2869428"/>
                <a:gd name="connsiteX99" fmla="*/ 3675764 w 4806962"/>
                <a:gd name="connsiteY99" fmla="*/ 2065032 h 2869428"/>
                <a:gd name="connsiteX100" fmla="*/ 4117818 w 4806962"/>
                <a:gd name="connsiteY100" fmla="*/ 2036310 h 2869428"/>
                <a:gd name="connsiteX101" fmla="*/ 4142382 w 4806962"/>
                <a:gd name="connsiteY101" fmla="*/ 2041116 h 2869428"/>
                <a:gd name="connsiteX102" fmla="*/ 4305486 w 4806962"/>
                <a:gd name="connsiteY102" fmla="*/ 2134959 h 2869428"/>
                <a:gd name="connsiteX103" fmla="*/ 4302210 w 4806962"/>
                <a:gd name="connsiteY103" fmla="*/ 2164285 h 2869428"/>
                <a:gd name="connsiteX104" fmla="*/ 4140414 w 4806962"/>
                <a:gd name="connsiteY104" fmla="*/ 2256825 h 2869428"/>
                <a:gd name="connsiteX105" fmla="*/ 4089322 w 4806962"/>
                <a:gd name="connsiteY105" fmla="*/ 2259432 h 2869428"/>
                <a:gd name="connsiteX106" fmla="*/ 3926218 w 4806962"/>
                <a:gd name="connsiteY106" fmla="*/ 2165589 h 2869428"/>
                <a:gd name="connsiteX107" fmla="*/ 3930150 w 4806962"/>
                <a:gd name="connsiteY107" fmla="*/ 2136263 h 2869428"/>
                <a:gd name="connsiteX108" fmla="*/ 4091286 w 4806962"/>
                <a:gd name="connsiteY108" fmla="*/ 2043723 h 2869428"/>
                <a:gd name="connsiteX109" fmla="*/ 4117818 w 4806962"/>
                <a:gd name="connsiteY109" fmla="*/ 2036310 h 2869428"/>
                <a:gd name="connsiteX110" fmla="*/ 2563669 w 4806962"/>
                <a:gd name="connsiteY110" fmla="*/ 1987355 h 2869428"/>
                <a:gd name="connsiteX111" fmla="*/ 2588513 w 4806962"/>
                <a:gd name="connsiteY111" fmla="*/ 1992180 h 2869428"/>
                <a:gd name="connsiteX112" fmla="*/ 2848077 w 4806962"/>
                <a:gd name="connsiteY112" fmla="*/ 2142677 h 2869428"/>
                <a:gd name="connsiteX113" fmla="*/ 2844154 w 4806962"/>
                <a:gd name="connsiteY113" fmla="*/ 2172122 h 2869428"/>
                <a:gd name="connsiteX114" fmla="*/ 2652587 w 4806962"/>
                <a:gd name="connsiteY114" fmla="*/ 2282705 h 2869428"/>
                <a:gd name="connsiteX115" fmla="*/ 2601590 w 4806962"/>
                <a:gd name="connsiteY115" fmla="*/ 2285322 h 2869428"/>
                <a:gd name="connsiteX116" fmla="*/ 2342026 w 4806962"/>
                <a:gd name="connsiteY116" fmla="*/ 2134825 h 2869428"/>
                <a:gd name="connsiteX117" fmla="*/ 2345295 w 4806962"/>
                <a:gd name="connsiteY117" fmla="*/ 2105380 h 2869428"/>
                <a:gd name="connsiteX118" fmla="*/ 2536862 w 4806962"/>
                <a:gd name="connsiteY118" fmla="*/ 1994798 h 2869428"/>
                <a:gd name="connsiteX119" fmla="*/ 2563669 w 4806962"/>
                <a:gd name="connsiteY119" fmla="*/ 1987355 h 2869428"/>
                <a:gd name="connsiteX120" fmla="*/ 3057621 w 4806962"/>
                <a:gd name="connsiteY120" fmla="*/ 1987265 h 2869428"/>
                <a:gd name="connsiteX121" fmla="*/ 3082431 w 4806962"/>
                <a:gd name="connsiteY121" fmla="*/ 1992153 h 2869428"/>
                <a:gd name="connsiteX122" fmla="*/ 3245535 w 4806962"/>
                <a:gd name="connsiteY122" fmla="*/ 2085996 h 2869428"/>
                <a:gd name="connsiteX123" fmla="*/ 3241605 w 4806962"/>
                <a:gd name="connsiteY123" fmla="*/ 2115322 h 2869428"/>
                <a:gd name="connsiteX124" fmla="*/ 3080465 w 4806962"/>
                <a:gd name="connsiteY124" fmla="*/ 2207861 h 2869428"/>
                <a:gd name="connsiteX125" fmla="*/ 3029372 w 4806962"/>
                <a:gd name="connsiteY125" fmla="*/ 2209816 h 2869428"/>
                <a:gd name="connsiteX126" fmla="*/ 2866268 w 4806962"/>
                <a:gd name="connsiteY126" fmla="*/ 2116625 h 2869428"/>
                <a:gd name="connsiteX127" fmla="*/ 2869543 w 4806962"/>
                <a:gd name="connsiteY127" fmla="*/ 2087299 h 2869428"/>
                <a:gd name="connsiteX128" fmla="*/ 3031338 w 4806962"/>
                <a:gd name="connsiteY128" fmla="*/ 1994108 h 2869428"/>
                <a:gd name="connsiteX129" fmla="*/ 3057621 w 4806962"/>
                <a:gd name="connsiteY129" fmla="*/ 1987265 h 2869428"/>
                <a:gd name="connsiteX130" fmla="*/ 4474154 w 4806962"/>
                <a:gd name="connsiteY130" fmla="*/ 1961763 h 2869428"/>
                <a:gd name="connsiteX131" fmla="*/ 4498894 w 4806962"/>
                <a:gd name="connsiteY131" fmla="*/ 1966924 h 2869428"/>
                <a:gd name="connsiteX132" fmla="*/ 4798054 w 4806962"/>
                <a:gd name="connsiteY132" fmla="*/ 2139960 h 2869428"/>
                <a:gd name="connsiteX133" fmla="*/ 4794134 w 4806962"/>
                <a:gd name="connsiteY133" fmla="*/ 2169454 h 2869428"/>
                <a:gd name="connsiteX134" fmla="*/ 4633450 w 4806962"/>
                <a:gd name="connsiteY134" fmla="*/ 2262526 h 2869428"/>
                <a:gd name="connsiteX135" fmla="*/ 4582502 w 4806962"/>
                <a:gd name="connsiteY135" fmla="*/ 2264493 h 2869428"/>
                <a:gd name="connsiteX136" fmla="*/ 4283338 w 4806962"/>
                <a:gd name="connsiteY136" fmla="*/ 2091457 h 2869428"/>
                <a:gd name="connsiteX137" fmla="*/ 4287258 w 4806962"/>
                <a:gd name="connsiteY137" fmla="*/ 2061963 h 2869428"/>
                <a:gd name="connsiteX138" fmla="*/ 4447942 w 4806962"/>
                <a:gd name="connsiteY138" fmla="*/ 1968891 h 2869428"/>
                <a:gd name="connsiteX139" fmla="*/ 4474154 w 4806962"/>
                <a:gd name="connsiteY139" fmla="*/ 1961763 h 2869428"/>
                <a:gd name="connsiteX140" fmla="*/ 3425177 w 4806962"/>
                <a:gd name="connsiteY140" fmla="*/ 1921023 h 2869428"/>
                <a:gd name="connsiteX141" fmla="*/ 3449850 w 4806962"/>
                <a:gd name="connsiteY141" fmla="*/ 1925925 h 2869428"/>
                <a:gd name="connsiteX142" fmla="*/ 3611408 w 4806962"/>
                <a:gd name="connsiteY142" fmla="*/ 2019378 h 2869428"/>
                <a:gd name="connsiteX143" fmla="*/ 3608151 w 4806962"/>
                <a:gd name="connsiteY143" fmla="*/ 2049439 h 2869428"/>
                <a:gd name="connsiteX144" fmla="*/ 3447245 w 4806962"/>
                <a:gd name="connsiteY144" fmla="*/ 2142239 h 2869428"/>
                <a:gd name="connsiteX145" fmla="*/ 3397084 w 4806962"/>
                <a:gd name="connsiteY145" fmla="*/ 2144199 h 2869428"/>
                <a:gd name="connsiteX146" fmla="*/ 3234875 w 4806962"/>
                <a:gd name="connsiteY146" fmla="*/ 2050746 h 2869428"/>
                <a:gd name="connsiteX147" fmla="*/ 3238132 w 4806962"/>
                <a:gd name="connsiteY147" fmla="*/ 2020685 h 2869428"/>
                <a:gd name="connsiteX148" fmla="*/ 3399038 w 4806962"/>
                <a:gd name="connsiteY148" fmla="*/ 1927885 h 2869428"/>
                <a:gd name="connsiteX149" fmla="*/ 3425177 w 4806962"/>
                <a:gd name="connsiteY149" fmla="*/ 1921023 h 2869428"/>
                <a:gd name="connsiteX150" fmla="*/ 3864350 w 4806962"/>
                <a:gd name="connsiteY150" fmla="*/ 1892621 h 2869428"/>
                <a:gd name="connsiteX151" fmla="*/ 3888914 w 4806962"/>
                <a:gd name="connsiteY151" fmla="*/ 1897753 h 2869428"/>
                <a:gd name="connsiteX152" fmla="*/ 4052018 w 4806962"/>
                <a:gd name="connsiteY152" fmla="*/ 1990944 h 2869428"/>
                <a:gd name="connsiteX153" fmla="*/ 4048090 w 4806962"/>
                <a:gd name="connsiteY153" fmla="*/ 2020270 h 2869428"/>
                <a:gd name="connsiteX154" fmla="*/ 3886950 w 4806962"/>
                <a:gd name="connsiteY154" fmla="*/ 2113462 h 2869428"/>
                <a:gd name="connsiteX155" fmla="*/ 3835856 w 4806962"/>
                <a:gd name="connsiteY155" fmla="*/ 2115417 h 2869428"/>
                <a:gd name="connsiteX156" fmla="*/ 3672752 w 4806962"/>
                <a:gd name="connsiteY156" fmla="*/ 2021574 h 2869428"/>
                <a:gd name="connsiteX157" fmla="*/ 3676682 w 4806962"/>
                <a:gd name="connsiteY157" fmla="*/ 1992248 h 2869428"/>
                <a:gd name="connsiteX158" fmla="*/ 3837822 w 4806962"/>
                <a:gd name="connsiteY158" fmla="*/ 1899708 h 2869428"/>
                <a:gd name="connsiteX159" fmla="*/ 3864350 w 4806962"/>
                <a:gd name="connsiteY159" fmla="*/ 1892621 h 2869428"/>
                <a:gd name="connsiteX160" fmla="*/ 4582438 w 4806962"/>
                <a:gd name="connsiteY160" fmla="*/ 1852072 h 2869428"/>
                <a:gd name="connsiteX161" fmla="*/ 4607190 w 4806962"/>
                <a:gd name="connsiteY161" fmla="*/ 1857493 h 2869428"/>
                <a:gd name="connsiteX162" fmla="*/ 4769246 w 4806962"/>
                <a:gd name="connsiteY162" fmla="*/ 1951459 h 2869428"/>
                <a:gd name="connsiteX163" fmla="*/ 4765978 w 4806962"/>
                <a:gd name="connsiteY163" fmla="*/ 1981029 h 2869428"/>
                <a:gd name="connsiteX164" fmla="*/ 4712394 w 4806962"/>
                <a:gd name="connsiteY164" fmla="*/ 2011913 h 2869428"/>
                <a:gd name="connsiteX165" fmla="*/ 4661426 w 4806962"/>
                <a:gd name="connsiteY165" fmla="*/ 2013884 h 2869428"/>
                <a:gd name="connsiteX166" fmla="*/ 4499370 w 4806962"/>
                <a:gd name="connsiteY166" fmla="*/ 1919918 h 2869428"/>
                <a:gd name="connsiteX167" fmla="*/ 4502634 w 4806962"/>
                <a:gd name="connsiteY167" fmla="*/ 1890349 h 2869428"/>
                <a:gd name="connsiteX168" fmla="*/ 4556218 w 4806962"/>
                <a:gd name="connsiteY168" fmla="*/ 1859465 h 2869428"/>
                <a:gd name="connsiteX169" fmla="*/ 4582438 w 4806962"/>
                <a:gd name="connsiteY169" fmla="*/ 1852072 h 2869428"/>
                <a:gd name="connsiteX170" fmla="*/ 2805913 w 4806962"/>
                <a:gd name="connsiteY170" fmla="*/ 1843495 h 2869428"/>
                <a:gd name="connsiteX171" fmla="*/ 2830586 w 4806962"/>
                <a:gd name="connsiteY171" fmla="*/ 1848138 h 2869428"/>
                <a:gd name="connsiteX172" fmla="*/ 2992144 w 4806962"/>
                <a:gd name="connsiteY172" fmla="*/ 1941981 h 2869428"/>
                <a:gd name="connsiteX173" fmla="*/ 2988887 w 4806962"/>
                <a:gd name="connsiteY173" fmla="*/ 1971307 h 2869428"/>
                <a:gd name="connsiteX174" fmla="*/ 2827981 w 4806962"/>
                <a:gd name="connsiteY174" fmla="*/ 2063846 h 2869428"/>
                <a:gd name="connsiteX175" fmla="*/ 2777168 w 4806962"/>
                <a:gd name="connsiteY175" fmla="*/ 2066453 h 2869428"/>
                <a:gd name="connsiteX176" fmla="*/ 2615611 w 4806962"/>
                <a:gd name="connsiteY176" fmla="*/ 1972610 h 2869428"/>
                <a:gd name="connsiteX177" fmla="*/ 2619519 w 4806962"/>
                <a:gd name="connsiteY177" fmla="*/ 1943284 h 2869428"/>
                <a:gd name="connsiteX178" fmla="*/ 2779774 w 4806962"/>
                <a:gd name="connsiteY178" fmla="*/ 1850093 h 2869428"/>
                <a:gd name="connsiteX179" fmla="*/ 2805913 w 4806962"/>
                <a:gd name="connsiteY179" fmla="*/ 1843495 h 2869428"/>
                <a:gd name="connsiteX180" fmla="*/ 4235910 w 4806962"/>
                <a:gd name="connsiteY180" fmla="*/ 1823486 h 2869428"/>
                <a:gd name="connsiteX181" fmla="*/ 4260474 w 4806962"/>
                <a:gd name="connsiteY181" fmla="*/ 1828604 h 2869428"/>
                <a:gd name="connsiteX182" fmla="*/ 4423578 w 4806962"/>
                <a:gd name="connsiteY182" fmla="*/ 1922186 h 2869428"/>
                <a:gd name="connsiteX183" fmla="*/ 4419650 w 4806962"/>
                <a:gd name="connsiteY183" fmla="*/ 1950780 h 2869428"/>
                <a:gd name="connsiteX184" fmla="*/ 4258510 w 4806962"/>
                <a:gd name="connsiteY184" fmla="*/ 2043062 h 2869428"/>
                <a:gd name="connsiteX185" fmla="*/ 4207418 w 4806962"/>
                <a:gd name="connsiteY185" fmla="*/ 2045662 h 2869428"/>
                <a:gd name="connsiteX186" fmla="*/ 4044314 w 4806962"/>
                <a:gd name="connsiteY186" fmla="*/ 1952080 h 2869428"/>
                <a:gd name="connsiteX187" fmla="*/ 4048242 w 4806962"/>
                <a:gd name="connsiteY187" fmla="*/ 1922836 h 2869428"/>
                <a:gd name="connsiteX188" fmla="*/ 4209382 w 4806962"/>
                <a:gd name="connsiteY188" fmla="*/ 1830553 h 2869428"/>
                <a:gd name="connsiteX189" fmla="*/ 4235910 w 4806962"/>
                <a:gd name="connsiteY189" fmla="*/ 1823486 h 2869428"/>
                <a:gd name="connsiteX190" fmla="*/ 3175714 w 4806962"/>
                <a:gd name="connsiteY190" fmla="*/ 1774205 h 2869428"/>
                <a:gd name="connsiteX191" fmla="*/ 3200523 w 4806962"/>
                <a:gd name="connsiteY191" fmla="*/ 1779011 h 2869428"/>
                <a:gd name="connsiteX192" fmla="*/ 3363627 w 4806962"/>
                <a:gd name="connsiteY192" fmla="*/ 1872854 h 2869428"/>
                <a:gd name="connsiteX193" fmla="*/ 3359697 w 4806962"/>
                <a:gd name="connsiteY193" fmla="*/ 1902180 h 2869428"/>
                <a:gd name="connsiteX194" fmla="*/ 3198558 w 4806962"/>
                <a:gd name="connsiteY194" fmla="*/ 1995371 h 2869428"/>
                <a:gd name="connsiteX195" fmla="*/ 3147466 w 4806962"/>
                <a:gd name="connsiteY195" fmla="*/ 1996674 h 2869428"/>
                <a:gd name="connsiteX196" fmla="*/ 2984362 w 4806962"/>
                <a:gd name="connsiteY196" fmla="*/ 1903483 h 2869428"/>
                <a:gd name="connsiteX197" fmla="*/ 2987637 w 4806962"/>
                <a:gd name="connsiteY197" fmla="*/ 1874157 h 2869428"/>
                <a:gd name="connsiteX198" fmla="*/ 3149431 w 4806962"/>
                <a:gd name="connsiteY198" fmla="*/ 1781618 h 2869428"/>
                <a:gd name="connsiteX199" fmla="*/ 3175714 w 4806962"/>
                <a:gd name="connsiteY199" fmla="*/ 1774205 h 2869428"/>
                <a:gd name="connsiteX200" fmla="*/ 3614625 w 4806962"/>
                <a:gd name="connsiteY200" fmla="*/ 1748198 h 2869428"/>
                <a:gd name="connsiteX201" fmla="*/ 3639298 w 4806962"/>
                <a:gd name="connsiteY201" fmla="*/ 1753086 h 2869428"/>
                <a:gd name="connsiteX202" fmla="*/ 3801507 w 4806962"/>
                <a:gd name="connsiteY202" fmla="*/ 1846929 h 2869428"/>
                <a:gd name="connsiteX203" fmla="*/ 3797598 w 4806962"/>
                <a:gd name="connsiteY203" fmla="*/ 1875604 h 2869428"/>
                <a:gd name="connsiteX204" fmla="*/ 3637344 w 4806962"/>
                <a:gd name="connsiteY204" fmla="*/ 1968795 h 2869428"/>
                <a:gd name="connsiteX205" fmla="*/ 3586531 w 4806962"/>
                <a:gd name="connsiteY205" fmla="*/ 1970750 h 2869428"/>
                <a:gd name="connsiteX206" fmla="*/ 3424974 w 4806962"/>
                <a:gd name="connsiteY206" fmla="*/ 1877559 h 2869428"/>
                <a:gd name="connsiteX207" fmla="*/ 3428231 w 4806962"/>
                <a:gd name="connsiteY207" fmla="*/ 1847581 h 2869428"/>
                <a:gd name="connsiteX208" fmla="*/ 3588486 w 4806962"/>
                <a:gd name="connsiteY208" fmla="*/ 1755041 h 2869428"/>
                <a:gd name="connsiteX209" fmla="*/ 3614625 w 4806962"/>
                <a:gd name="connsiteY209" fmla="*/ 1748198 h 2869428"/>
                <a:gd name="connsiteX210" fmla="*/ 4331642 w 4806962"/>
                <a:gd name="connsiteY210" fmla="*/ 1707974 h 2869428"/>
                <a:gd name="connsiteX211" fmla="*/ 4356338 w 4806962"/>
                <a:gd name="connsiteY211" fmla="*/ 1712820 h 2869428"/>
                <a:gd name="connsiteX212" fmla="*/ 4518690 w 4806962"/>
                <a:gd name="connsiteY212" fmla="*/ 1807443 h 2869428"/>
                <a:gd name="connsiteX213" fmla="*/ 4515430 w 4806962"/>
                <a:gd name="connsiteY213" fmla="*/ 1837013 h 2869428"/>
                <a:gd name="connsiteX214" fmla="*/ 4461966 w 4806962"/>
                <a:gd name="connsiteY214" fmla="*/ 1868554 h 2869428"/>
                <a:gd name="connsiteX215" fmla="*/ 4411106 w 4806962"/>
                <a:gd name="connsiteY215" fmla="*/ 1870525 h 2869428"/>
                <a:gd name="connsiteX216" fmla="*/ 4248754 w 4806962"/>
                <a:gd name="connsiteY216" fmla="*/ 1775902 h 2869428"/>
                <a:gd name="connsiteX217" fmla="*/ 4252666 w 4806962"/>
                <a:gd name="connsiteY217" fmla="*/ 1746333 h 2869428"/>
                <a:gd name="connsiteX218" fmla="*/ 4305478 w 4806962"/>
                <a:gd name="connsiteY218" fmla="*/ 1715449 h 2869428"/>
                <a:gd name="connsiteX219" fmla="*/ 4331642 w 4806962"/>
                <a:gd name="connsiteY219" fmla="*/ 1707974 h 2869428"/>
                <a:gd name="connsiteX220" fmla="*/ 2555326 w 4806962"/>
                <a:gd name="connsiteY220" fmla="*/ 1699643 h 2869428"/>
                <a:gd name="connsiteX221" fmla="*/ 2579999 w 4806962"/>
                <a:gd name="connsiteY221" fmla="*/ 1704774 h 2869428"/>
                <a:gd name="connsiteX222" fmla="*/ 2741557 w 4806962"/>
                <a:gd name="connsiteY222" fmla="*/ 1797966 h 2869428"/>
                <a:gd name="connsiteX223" fmla="*/ 2738300 w 4806962"/>
                <a:gd name="connsiteY223" fmla="*/ 1827292 h 2869428"/>
                <a:gd name="connsiteX224" fmla="*/ 2577394 w 4806962"/>
                <a:gd name="connsiteY224" fmla="*/ 1920483 h 2869428"/>
                <a:gd name="connsiteX225" fmla="*/ 2527233 w 4806962"/>
                <a:gd name="connsiteY225" fmla="*/ 1922438 h 2869428"/>
                <a:gd name="connsiteX226" fmla="*/ 2365024 w 4806962"/>
                <a:gd name="connsiteY226" fmla="*/ 1828595 h 2869428"/>
                <a:gd name="connsiteX227" fmla="*/ 2368932 w 4806962"/>
                <a:gd name="connsiteY227" fmla="*/ 1799269 h 2869428"/>
                <a:gd name="connsiteX228" fmla="*/ 2529187 w 4806962"/>
                <a:gd name="connsiteY228" fmla="*/ 1706730 h 2869428"/>
                <a:gd name="connsiteX229" fmla="*/ 2555326 w 4806962"/>
                <a:gd name="connsiteY229" fmla="*/ 1699643 h 2869428"/>
                <a:gd name="connsiteX230" fmla="*/ 3985078 w 4806962"/>
                <a:gd name="connsiteY230" fmla="*/ 1679071 h 2869428"/>
                <a:gd name="connsiteX231" fmla="*/ 4009886 w 4806962"/>
                <a:gd name="connsiteY231" fmla="*/ 1683959 h 2869428"/>
                <a:gd name="connsiteX232" fmla="*/ 4172990 w 4806962"/>
                <a:gd name="connsiteY232" fmla="*/ 1777802 h 2869428"/>
                <a:gd name="connsiteX233" fmla="*/ 4169718 w 4806962"/>
                <a:gd name="connsiteY233" fmla="*/ 1807128 h 2869428"/>
                <a:gd name="connsiteX234" fmla="*/ 4007922 w 4806962"/>
                <a:gd name="connsiteY234" fmla="*/ 1899668 h 2869428"/>
                <a:gd name="connsiteX235" fmla="*/ 3956830 w 4806962"/>
                <a:gd name="connsiteY235" fmla="*/ 1901623 h 2869428"/>
                <a:gd name="connsiteX236" fmla="*/ 3793724 w 4806962"/>
                <a:gd name="connsiteY236" fmla="*/ 1808432 h 2869428"/>
                <a:gd name="connsiteX237" fmla="*/ 3797654 w 4806962"/>
                <a:gd name="connsiteY237" fmla="*/ 1778454 h 2869428"/>
                <a:gd name="connsiteX238" fmla="*/ 3958794 w 4806962"/>
                <a:gd name="connsiteY238" fmla="*/ 1685914 h 2869428"/>
                <a:gd name="connsiteX239" fmla="*/ 3985078 w 4806962"/>
                <a:gd name="connsiteY239" fmla="*/ 1679071 h 2869428"/>
                <a:gd name="connsiteX240" fmla="*/ 2924004 w 4806962"/>
                <a:gd name="connsiteY240" fmla="*/ 1630517 h 2869428"/>
                <a:gd name="connsiteX241" fmla="*/ 2948677 w 4806962"/>
                <a:gd name="connsiteY241" fmla="*/ 1635648 h 2869428"/>
                <a:gd name="connsiteX242" fmla="*/ 3110235 w 4806962"/>
                <a:gd name="connsiteY242" fmla="*/ 1728840 h 2869428"/>
                <a:gd name="connsiteX243" fmla="*/ 3106978 w 4806962"/>
                <a:gd name="connsiteY243" fmla="*/ 1758166 h 2869428"/>
                <a:gd name="connsiteX244" fmla="*/ 2946072 w 4806962"/>
                <a:gd name="connsiteY244" fmla="*/ 1850705 h 2869428"/>
                <a:gd name="connsiteX245" fmla="*/ 2895259 w 4806962"/>
                <a:gd name="connsiteY245" fmla="*/ 1852660 h 2869428"/>
                <a:gd name="connsiteX246" fmla="*/ 2733702 w 4806962"/>
                <a:gd name="connsiteY246" fmla="*/ 1759469 h 2869428"/>
                <a:gd name="connsiteX247" fmla="*/ 2736959 w 4806962"/>
                <a:gd name="connsiteY247" fmla="*/ 1730143 h 2869428"/>
                <a:gd name="connsiteX248" fmla="*/ 2897865 w 4806962"/>
                <a:gd name="connsiteY248" fmla="*/ 1637604 h 2869428"/>
                <a:gd name="connsiteX249" fmla="*/ 2924004 w 4806962"/>
                <a:gd name="connsiteY249" fmla="*/ 1630517 h 2869428"/>
                <a:gd name="connsiteX250" fmla="*/ 3364040 w 4806962"/>
                <a:gd name="connsiteY250" fmla="*/ 1601304 h 2869428"/>
                <a:gd name="connsiteX251" fmla="*/ 3388713 w 4806962"/>
                <a:gd name="connsiteY251" fmla="*/ 1606192 h 2869428"/>
                <a:gd name="connsiteX252" fmla="*/ 3550922 w 4806962"/>
                <a:gd name="connsiteY252" fmla="*/ 1700035 h 2869428"/>
                <a:gd name="connsiteX253" fmla="*/ 3547013 w 4806962"/>
                <a:gd name="connsiteY253" fmla="*/ 1729361 h 2869428"/>
                <a:gd name="connsiteX254" fmla="*/ 3386759 w 4806962"/>
                <a:gd name="connsiteY254" fmla="*/ 1821900 h 2869428"/>
                <a:gd name="connsiteX255" fmla="*/ 3335946 w 4806962"/>
                <a:gd name="connsiteY255" fmla="*/ 1824507 h 2869428"/>
                <a:gd name="connsiteX256" fmla="*/ 3173737 w 4806962"/>
                <a:gd name="connsiteY256" fmla="*/ 1730664 h 2869428"/>
                <a:gd name="connsiteX257" fmla="*/ 3177646 w 4806962"/>
                <a:gd name="connsiteY257" fmla="*/ 1701338 h 2869428"/>
                <a:gd name="connsiteX258" fmla="*/ 3337901 w 4806962"/>
                <a:gd name="connsiteY258" fmla="*/ 1608147 h 2869428"/>
                <a:gd name="connsiteX259" fmla="*/ 3364040 w 4806962"/>
                <a:gd name="connsiteY259" fmla="*/ 1601304 h 2869428"/>
                <a:gd name="connsiteX260" fmla="*/ 4084146 w 4806962"/>
                <a:gd name="connsiteY260" fmla="*/ 1563848 h 2869428"/>
                <a:gd name="connsiteX261" fmla="*/ 4108898 w 4806962"/>
                <a:gd name="connsiteY261" fmla="*/ 1568713 h 2869428"/>
                <a:gd name="connsiteX262" fmla="*/ 4270954 w 4806962"/>
                <a:gd name="connsiteY262" fmla="*/ 1662115 h 2869428"/>
                <a:gd name="connsiteX263" fmla="*/ 4267686 w 4806962"/>
                <a:gd name="connsiteY263" fmla="*/ 1690654 h 2869428"/>
                <a:gd name="connsiteX264" fmla="*/ 4214106 w 4806962"/>
                <a:gd name="connsiteY264" fmla="*/ 1721139 h 2869428"/>
                <a:gd name="connsiteX265" fmla="*/ 4163134 w 4806962"/>
                <a:gd name="connsiteY265" fmla="*/ 1723734 h 2869428"/>
                <a:gd name="connsiteX266" fmla="*/ 4001074 w 4806962"/>
                <a:gd name="connsiteY266" fmla="*/ 1630981 h 2869428"/>
                <a:gd name="connsiteX267" fmla="*/ 4004342 w 4806962"/>
                <a:gd name="connsiteY267" fmla="*/ 1601144 h 2869428"/>
                <a:gd name="connsiteX268" fmla="*/ 4057926 w 4806962"/>
                <a:gd name="connsiteY268" fmla="*/ 1570659 h 2869428"/>
                <a:gd name="connsiteX269" fmla="*/ 4084146 w 4806962"/>
                <a:gd name="connsiteY269" fmla="*/ 1563848 h 2869428"/>
                <a:gd name="connsiteX270" fmla="*/ 2301857 w 4806962"/>
                <a:gd name="connsiteY270" fmla="*/ 1552744 h 2869428"/>
                <a:gd name="connsiteX271" fmla="*/ 2326530 w 4806962"/>
                <a:gd name="connsiteY271" fmla="*/ 1557876 h 2869428"/>
                <a:gd name="connsiteX272" fmla="*/ 2488088 w 4806962"/>
                <a:gd name="connsiteY272" fmla="*/ 1651068 h 2869428"/>
                <a:gd name="connsiteX273" fmla="*/ 2484831 w 4806962"/>
                <a:gd name="connsiteY273" fmla="*/ 1680394 h 2869428"/>
                <a:gd name="connsiteX274" fmla="*/ 2323925 w 4806962"/>
                <a:gd name="connsiteY274" fmla="*/ 1773585 h 2869428"/>
                <a:gd name="connsiteX275" fmla="*/ 2273764 w 4806962"/>
                <a:gd name="connsiteY275" fmla="*/ 1775540 h 2869428"/>
                <a:gd name="connsiteX276" fmla="*/ 2111555 w 4806962"/>
                <a:gd name="connsiteY276" fmla="*/ 1681697 h 2869428"/>
                <a:gd name="connsiteX277" fmla="*/ 2115463 w 4806962"/>
                <a:gd name="connsiteY277" fmla="*/ 1652371 h 2869428"/>
                <a:gd name="connsiteX278" fmla="*/ 2275718 w 4806962"/>
                <a:gd name="connsiteY278" fmla="*/ 1559831 h 2869428"/>
                <a:gd name="connsiteX279" fmla="*/ 2301857 w 4806962"/>
                <a:gd name="connsiteY279" fmla="*/ 1552744 h 2869428"/>
                <a:gd name="connsiteX280" fmla="*/ 3734492 w 4806962"/>
                <a:gd name="connsiteY280" fmla="*/ 1532259 h 2869428"/>
                <a:gd name="connsiteX281" fmla="*/ 3759301 w 4806962"/>
                <a:gd name="connsiteY281" fmla="*/ 1537065 h 2869428"/>
                <a:gd name="connsiteX282" fmla="*/ 3922406 w 4806962"/>
                <a:gd name="connsiteY282" fmla="*/ 1630908 h 2869428"/>
                <a:gd name="connsiteX283" fmla="*/ 3918474 w 4806962"/>
                <a:gd name="connsiteY283" fmla="*/ 1660234 h 2869428"/>
                <a:gd name="connsiteX284" fmla="*/ 3757336 w 4806962"/>
                <a:gd name="connsiteY284" fmla="*/ 1752773 h 2869428"/>
                <a:gd name="connsiteX285" fmla="*/ 3706244 w 4806962"/>
                <a:gd name="connsiteY285" fmla="*/ 1755380 h 2869428"/>
                <a:gd name="connsiteX286" fmla="*/ 3543140 w 4806962"/>
                <a:gd name="connsiteY286" fmla="*/ 1661537 h 2869428"/>
                <a:gd name="connsiteX287" fmla="*/ 3547070 w 4806962"/>
                <a:gd name="connsiteY287" fmla="*/ 1632211 h 2869428"/>
                <a:gd name="connsiteX288" fmla="*/ 3708209 w 4806962"/>
                <a:gd name="connsiteY288" fmla="*/ 1539672 h 2869428"/>
                <a:gd name="connsiteX289" fmla="*/ 3734492 w 4806962"/>
                <a:gd name="connsiteY289" fmla="*/ 1532259 h 2869428"/>
                <a:gd name="connsiteX290" fmla="*/ 2673338 w 4806962"/>
                <a:gd name="connsiteY290" fmla="*/ 1486093 h 2869428"/>
                <a:gd name="connsiteX291" fmla="*/ 2697441 w 4806962"/>
                <a:gd name="connsiteY291" fmla="*/ 1490981 h 2869428"/>
                <a:gd name="connsiteX292" fmla="*/ 2859650 w 4806962"/>
                <a:gd name="connsiteY292" fmla="*/ 1584824 h 2869428"/>
                <a:gd name="connsiteX293" fmla="*/ 2856393 w 4806962"/>
                <a:gd name="connsiteY293" fmla="*/ 1613498 h 2869428"/>
                <a:gd name="connsiteX294" fmla="*/ 2695487 w 4806962"/>
                <a:gd name="connsiteY294" fmla="*/ 1706038 h 2869428"/>
                <a:gd name="connsiteX295" fmla="*/ 2644674 w 4806962"/>
                <a:gd name="connsiteY295" fmla="*/ 1708644 h 2869428"/>
                <a:gd name="connsiteX296" fmla="*/ 2483117 w 4806962"/>
                <a:gd name="connsiteY296" fmla="*/ 1615453 h 2869428"/>
                <a:gd name="connsiteX297" fmla="*/ 2486374 w 4806962"/>
                <a:gd name="connsiteY297" fmla="*/ 1586127 h 2869428"/>
                <a:gd name="connsiteX298" fmla="*/ 2647280 w 4806962"/>
                <a:gd name="connsiteY298" fmla="*/ 1492936 h 2869428"/>
                <a:gd name="connsiteX299" fmla="*/ 2673338 w 4806962"/>
                <a:gd name="connsiteY299" fmla="*/ 1486093 h 2869428"/>
                <a:gd name="connsiteX300" fmla="*/ 3112347 w 4806962"/>
                <a:gd name="connsiteY300" fmla="*/ 1457371 h 2869428"/>
                <a:gd name="connsiteX301" fmla="*/ 3137156 w 4806962"/>
                <a:gd name="connsiteY301" fmla="*/ 1462177 h 2869428"/>
                <a:gd name="connsiteX302" fmla="*/ 3300260 w 4806962"/>
                <a:gd name="connsiteY302" fmla="*/ 1556020 h 2869428"/>
                <a:gd name="connsiteX303" fmla="*/ 3296330 w 4806962"/>
                <a:gd name="connsiteY303" fmla="*/ 1585346 h 2869428"/>
                <a:gd name="connsiteX304" fmla="*/ 3135191 w 4806962"/>
                <a:gd name="connsiteY304" fmla="*/ 1678537 h 2869428"/>
                <a:gd name="connsiteX305" fmla="*/ 3084099 w 4806962"/>
                <a:gd name="connsiteY305" fmla="*/ 1679840 h 2869428"/>
                <a:gd name="connsiteX306" fmla="*/ 2920995 w 4806962"/>
                <a:gd name="connsiteY306" fmla="*/ 1586649 h 2869428"/>
                <a:gd name="connsiteX307" fmla="*/ 2924925 w 4806962"/>
                <a:gd name="connsiteY307" fmla="*/ 1557323 h 2869428"/>
                <a:gd name="connsiteX308" fmla="*/ 3086064 w 4806962"/>
                <a:gd name="connsiteY308" fmla="*/ 1464784 h 2869428"/>
                <a:gd name="connsiteX309" fmla="*/ 3112347 w 4806962"/>
                <a:gd name="connsiteY309" fmla="*/ 1457371 h 2869428"/>
                <a:gd name="connsiteX310" fmla="*/ 3836229 w 4806962"/>
                <a:gd name="connsiteY310" fmla="*/ 1419944 h 2869428"/>
                <a:gd name="connsiteX311" fmla="*/ 3860925 w 4806962"/>
                <a:gd name="connsiteY311" fmla="*/ 1424790 h 2869428"/>
                <a:gd name="connsiteX312" fmla="*/ 4023278 w 4806962"/>
                <a:gd name="connsiteY312" fmla="*/ 1519413 h 2869428"/>
                <a:gd name="connsiteX313" fmla="*/ 4019366 w 4806962"/>
                <a:gd name="connsiteY313" fmla="*/ 1548983 h 2869428"/>
                <a:gd name="connsiteX314" fmla="*/ 3966554 w 4806962"/>
                <a:gd name="connsiteY314" fmla="*/ 1579867 h 2869428"/>
                <a:gd name="connsiteX315" fmla="*/ 3915694 w 4806962"/>
                <a:gd name="connsiteY315" fmla="*/ 1581838 h 2869428"/>
                <a:gd name="connsiteX316" fmla="*/ 3753341 w 4806962"/>
                <a:gd name="connsiteY316" fmla="*/ 1487215 h 2869428"/>
                <a:gd name="connsiteX317" fmla="*/ 3757253 w 4806962"/>
                <a:gd name="connsiteY317" fmla="*/ 1458303 h 2869428"/>
                <a:gd name="connsiteX318" fmla="*/ 3810067 w 4806962"/>
                <a:gd name="connsiteY318" fmla="*/ 1427419 h 2869428"/>
                <a:gd name="connsiteX319" fmla="*/ 3836229 w 4806962"/>
                <a:gd name="connsiteY319" fmla="*/ 1419944 h 2869428"/>
                <a:gd name="connsiteX320" fmla="*/ 2051272 w 4806962"/>
                <a:gd name="connsiteY320" fmla="*/ 1408322 h 2869428"/>
                <a:gd name="connsiteX321" fmla="*/ 2075945 w 4806962"/>
                <a:gd name="connsiteY321" fmla="*/ 1413209 h 2869428"/>
                <a:gd name="connsiteX322" fmla="*/ 2237503 w 4806962"/>
                <a:gd name="connsiteY322" fmla="*/ 1507053 h 2869428"/>
                <a:gd name="connsiteX323" fmla="*/ 2234246 w 4806962"/>
                <a:gd name="connsiteY323" fmla="*/ 1536379 h 2869428"/>
                <a:gd name="connsiteX324" fmla="*/ 2073340 w 4806962"/>
                <a:gd name="connsiteY324" fmla="*/ 1628919 h 2869428"/>
                <a:gd name="connsiteX325" fmla="*/ 2023179 w 4806962"/>
                <a:gd name="connsiteY325" fmla="*/ 1630874 h 2869428"/>
                <a:gd name="connsiteX326" fmla="*/ 1860970 w 4806962"/>
                <a:gd name="connsiteY326" fmla="*/ 1537682 h 2869428"/>
                <a:gd name="connsiteX327" fmla="*/ 1864878 w 4806962"/>
                <a:gd name="connsiteY327" fmla="*/ 1508356 h 2869428"/>
                <a:gd name="connsiteX328" fmla="*/ 2025133 w 4806962"/>
                <a:gd name="connsiteY328" fmla="*/ 1415164 h 2869428"/>
                <a:gd name="connsiteX329" fmla="*/ 2051272 w 4806962"/>
                <a:gd name="connsiteY329" fmla="*/ 1408322 h 2869428"/>
                <a:gd name="connsiteX330" fmla="*/ 3482782 w 4806962"/>
                <a:gd name="connsiteY330" fmla="*/ 1388324 h 2869428"/>
                <a:gd name="connsiteX331" fmla="*/ 3507455 w 4806962"/>
                <a:gd name="connsiteY331" fmla="*/ 1393700 h 2869428"/>
                <a:gd name="connsiteX332" fmla="*/ 3669013 w 4806962"/>
                <a:gd name="connsiteY332" fmla="*/ 1486892 h 2869428"/>
                <a:gd name="connsiteX333" fmla="*/ 3665756 w 4806962"/>
                <a:gd name="connsiteY333" fmla="*/ 1516218 h 2869428"/>
                <a:gd name="connsiteX334" fmla="*/ 3505501 w 4806962"/>
                <a:gd name="connsiteY334" fmla="*/ 1609409 h 2869428"/>
                <a:gd name="connsiteX335" fmla="*/ 3454689 w 4806962"/>
                <a:gd name="connsiteY335" fmla="*/ 1611364 h 2869428"/>
                <a:gd name="connsiteX336" fmla="*/ 3292480 w 4806962"/>
                <a:gd name="connsiteY336" fmla="*/ 1517521 h 2869428"/>
                <a:gd name="connsiteX337" fmla="*/ 3296388 w 4806962"/>
                <a:gd name="connsiteY337" fmla="*/ 1488195 h 2869428"/>
                <a:gd name="connsiteX338" fmla="*/ 3456643 w 4806962"/>
                <a:gd name="connsiteY338" fmla="*/ 1395656 h 2869428"/>
                <a:gd name="connsiteX339" fmla="*/ 3482782 w 4806962"/>
                <a:gd name="connsiteY339" fmla="*/ 1388324 h 2869428"/>
                <a:gd name="connsiteX340" fmla="*/ 2422830 w 4806962"/>
                <a:gd name="connsiteY340" fmla="*/ 1342321 h 2869428"/>
                <a:gd name="connsiteX341" fmla="*/ 2447503 w 4806962"/>
                <a:gd name="connsiteY341" fmla="*/ 1346964 h 2869428"/>
                <a:gd name="connsiteX342" fmla="*/ 2609061 w 4806962"/>
                <a:gd name="connsiteY342" fmla="*/ 1440807 h 2869428"/>
                <a:gd name="connsiteX343" fmla="*/ 2605804 w 4806962"/>
                <a:gd name="connsiteY343" fmla="*/ 1470133 h 2869428"/>
                <a:gd name="connsiteX344" fmla="*/ 2444898 w 4806962"/>
                <a:gd name="connsiteY344" fmla="*/ 1562673 h 2869428"/>
                <a:gd name="connsiteX345" fmla="*/ 2394085 w 4806962"/>
                <a:gd name="connsiteY345" fmla="*/ 1564628 h 2869428"/>
                <a:gd name="connsiteX346" fmla="*/ 2232528 w 4806962"/>
                <a:gd name="connsiteY346" fmla="*/ 1471437 h 2869428"/>
                <a:gd name="connsiteX347" fmla="*/ 2235785 w 4806962"/>
                <a:gd name="connsiteY347" fmla="*/ 1441459 h 2869428"/>
                <a:gd name="connsiteX348" fmla="*/ 2396691 w 4806962"/>
                <a:gd name="connsiteY348" fmla="*/ 1348919 h 2869428"/>
                <a:gd name="connsiteX349" fmla="*/ 2422830 w 4806962"/>
                <a:gd name="connsiteY349" fmla="*/ 1342321 h 2869428"/>
                <a:gd name="connsiteX350" fmla="*/ 2861759 w 4806962"/>
                <a:gd name="connsiteY350" fmla="*/ 1313682 h 2869428"/>
                <a:gd name="connsiteX351" fmla="*/ 2886569 w 4806962"/>
                <a:gd name="connsiteY351" fmla="*/ 1318813 h 2869428"/>
                <a:gd name="connsiteX352" fmla="*/ 3049673 w 4806962"/>
                <a:gd name="connsiteY352" fmla="*/ 1412005 h 2869428"/>
                <a:gd name="connsiteX353" fmla="*/ 3045743 w 4806962"/>
                <a:gd name="connsiteY353" fmla="*/ 1441331 h 2869428"/>
                <a:gd name="connsiteX354" fmla="*/ 2884603 w 4806962"/>
                <a:gd name="connsiteY354" fmla="*/ 1534522 h 2869428"/>
                <a:gd name="connsiteX355" fmla="*/ 2833510 w 4806962"/>
                <a:gd name="connsiteY355" fmla="*/ 1536477 h 2869428"/>
                <a:gd name="connsiteX356" fmla="*/ 2670406 w 4806962"/>
                <a:gd name="connsiteY356" fmla="*/ 1442634 h 2869428"/>
                <a:gd name="connsiteX357" fmla="*/ 2674336 w 4806962"/>
                <a:gd name="connsiteY357" fmla="*/ 1413960 h 2869428"/>
                <a:gd name="connsiteX358" fmla="*/ 2835476 w 4806962"/>
                <a:gd name="connsiteY358" fmla="*/ 1320769 h 2869428"/>
                <a:gd name="connsiteX359" fmla="*/ 2861759 w 4806962"/>
                <a:gd name="connsiteY359" fmla="*/ 1313682 h 2869428"/>
                <a:gd name="connsiteX360" fmla="*/ 1345384 w 4806962"/>
                <a:gd name="connsiteY360" fmla="*/ 1284883 h 2869428"/>
                <a:gd name="connsiteX361" fmla="*/ 1370147 w 4806962"/>
                <a:gd name="connsiteY361" fmla="*/ 1290025 h 2869428"/>
                <a:gd name="connsiteX362" fmla="*/ 1629710 w 4806962"/>
                <a:gd name="connsiteY362" fmla="*/ 1439549 h 2869428"/>
                <a:gd name="connsiteX363" fmla="*/ 1630057 w 4806962"/>
                <a:gd name="connsiteY363" fmla="*/ 1440115 h 2869428"/>
                <a:gd name="connsiteX364" fmla="*/ 2501143 w 4806962"/>
                <a:gd name="connsiteY364" fmla="*/ 1942737 h 2869428"/>
                <a:gd name="connsiteX365" fmla="*/ 2501143 w 4806962"/>
                <a:gd name="connsiteY365" fmla="*/ 1972815 h 2869428"/>
                <a:gd name="connsiteX366" fmla="*/ 2305762 w 4806962"/>
                <a:gd name="connsiteY366" fmla="*/ 2085281 h 2869428"/>
                <a:gd name="connsiteX367" fmla="*/ 2254794 w 4806962"/>
                <a:gd name="connsiteY367" fmla="*/ 2085281 h 2869428"/>
                <a:gd name="connsiteX368" fmla="*/ 1262656 w 4806962"/>
                <a:gd name="connsiteY368" fmla="*/ 1512236 h 2869428"/>
                <a:gd name="connsiteX369" fmla="*/ 1123661 w 4806962"/>
                <a:gd name="connsiteY369" fmla="*/ 1432367 h 2869428"/>
                <a:gd name="connsiteX370" fmla="*/ 1126930 w 4806962"/>
                <a:gd name="connsiteY370" fmla="*/ 1402332 h 2869428"/>
                <a:gd name="connsiteX371" fmla="*/ 1319150 w 4806962"/>
                <a:gd name="connsiteY371" fmla="*/ 1291983 h 2869428"/>
                <a:gd name="connsiteX372" fmla="*/ 1345384 w 4806962"/>
                <a:gd name="connsiteY372" fmla="*/ 1284883 h 2869428"/>
                <a:gd name="connsiteX373" fmla="*/ 1801807 w 4806962"/>
                <a:gd name="connsiteY373" fmla="*/ 1264307 h 2869428"/>
                <a:gd name="connsiteX374" fmla="*/ 1826617 w 4806962"/>
                <a:gd name="connsiteY374" fmla="*/ 1269194 h 2869428"/>
                <a:gd name="connsiteX375" fmla="*/ 1989721 w 4806962"/>
                <a:gd name="connsiteY375" fmla="*/ 1363038 h 2869428"/>
                <a:gd name="connsiteX376" fmla="*/ 1985791 w 4806962"/>
                <a:gd name="connsiteY376" fmla="*/ 1392364 h 2869428"/>
                <a:gd name="connsiteX377" fmla="*/ 1824651 w 4806962"/>
                <a:gd name="connsiteY377" fmla="*/ 1484904 h 2869428"/>
                <a:gd name="connsiteX378" fmla="*/ 1773558 w 4806962"/>
                <a:gd name="connsiteY378" fmla="*/ 1487510 h 2869428"/>
                <a:gd name="connsiteX379" fmla="*/ 1610454 w 4806962"/>
                <a:gd name="connsiteY379" fmla="*/ 1393667 h 2869428"/>
                <a:gd name="connsiteX380" fmla="*/ 1614384 w 4806962"/>
                <a:gd name="connsiteY380" fmla="*/ 1364341 h 2869428"/>
                <a:gd name="connsiteX381" fmla="*/ 1775524 w 4806962"/>
                <a:gd name="connsiteY381" fmla="*/ 1271149 h 2869428"/>
                <a:gd name="connsiteX382" fmla="*/ 1801807 w 4806962"/>
                <a:gd name="connsiteY382" fmla="*/ 1264307 h 2869428"/>
                <a:gd name="connsiteX383" fmla="*/ 3229315 w 4806962"/>
                <a:gd name="connsiteY383" fmla="*/ 1244546 h 2869428"/>
                <a:gd name="connsiteX384" fmla="*/ 3253988 w 4806962"/>
                <a:gd name="connsiteY384" fmla="*/ 1249664 h 2869428"/>
                <a:gd name="connsiteX385" fmla="*/ 3415546 w 4806962"/>
                <a:gd name="connsiteY385" fmla="*/ 1343245 h 2869428"/>
                <a:gd name="connsiteX386" fmla="*/ 3412289 w 4806962"/>
                <a:gd name="connsiteY386" fmla="*/ 1371840 h 2869428"/>
                <a:gd name="connsiteX387" fmla="*/ 3252034 w 4806962"/>
                <a:gd name="connsiteY387" fmla="*/ 1464771 h 2869428"/>
                <a:gd name="connsiteX388" fmla="*/ 3201222 w 4806962"/>
                <a:gd name="connsiteY388" fmla="*/ 1466721 h 2869428"/>
                <a:gd name="connsiteX389" fmla="*/ 3039013 w 4806962"/>
                <a:gd name="connsiteY389" fmla="*/ 1373139 h 2869428"/>
                <a:gd name="connsiteX390" fmla="*/ 3042921 w 4806962"/>
                <a:gd name="connsiteY390" fmla="*/ 1343895 h 2869428"/>
                <a:gd name="connsiteX391" fmla="*/ 3203176 w 4806962"/>
                <a:gd name="connsiteY391" fmla="*/ 1251613 h 2869428"/>
                <a:gd name="connsiteX392" fmla="*/ 3229315 w 4806962"/>
                <a:gd name="connsiteY392" fmla="*/ 1244546 h 2869428"/>
                <a:gd name="connsiteX393" fmla="*/ 2172000 w 4806962"/>
                <a:gd name="connsiteY393" fmla="*/ 1195587 h 2869428"/>
                <a:gd name="connsiteX394" fmla="*/ 2196917 w 4806962"/>
                <a:gd name="connsiteY394" fmla="*/ 1200719 h 2869428"/>
                <a:gd name="connsiteX395" fmla="*/ 2358475 w 4806962"/>
                <a:gd name="connsiteY395" fmla="*/ 1293911 h 2869428"/>
                <a:gd name="connsiteX396" fmla="*/ 2355218 w 4806962"/>
                <a:gd name="connsiteY396" fmla="*/ 1323237 h 2869428"/>
                <a:gd name="connsiteX397" fmla="*/ 2194312 w 4806962"/>
                <a:gd name="connsiteY397" fmla="*/ 1415777 h 2869428"/>
                <a:gd name="connsiteX398" fmla="*/ 2143499 w 4806962"/>
                <a:gd name="connsiteY398" fmla="*/ 1418383 h 2869428"/>
                <a:gd name="connsiteX399" fmla="*/ 1981942 w 4806962"/>
                <a:gd name="connsiteY399" fmla="*/ 1324540 h 2869428"/>
                <a:gd name="connsiteX400" fmla="*/ 1985199 w 4806962"/>
                <a:gd name="connsiteY400" fmla="*/ 1295214 h 2869428"/>
                <a:gd name="connsiteX401" fmla="*/ 2146105 w 4806962"/>
                <a:gd name="connsiteY401" fmla="*/ 1202674 h 2869428"/>
                <a:gd name="connsiteX402" fmla="*/ 2172000 w 4806962"/>
                <a:gd name="connsiteY402" fmla="*/ 1195587 h 2869428"/>
                <a:gd name="connsiteX403" fmla="*/ 2611174 w 4806962"/>
                <a:gd name="connsiteY403" fmla="*/ 1166459 h 2869428"/>
                <a:gd name="connsiteX404" fmla="*/ 2635983 w 4806962"/>
                <a:gd name="connsiteY404" fmla="*/ 1171265 h 2869428"/>
                <a:gd name="connsiteX405" fmla="*/ 2799087 w 4806962"/>
                <a:gd name="connsiteY405" fmla="*/ 1265108 h 2869428"/>
                <a:gd name="connsiteX406" fmla="*/ 2795157 w 4806962"/>
                <a:gd name="connsiteY406" fmla="*/ 1293783 h 2869428"/>
                <a:gd name="connsiteX407" fmla="*/ 2634018 w 4806962"/>
                <a:gd name="connsiteY407" fmla="*/ 1386974 h 2869428"/>
                <a:gd name="connsiteX408" fmla="*/ 2582926 w 4806962"/>
                <a:gd name="connsiteY408" fmla="*/ 1388929 h 2869428"/>
                <a:gd name="connsiteX409" fmla="*/ 2419822 w 4806962"/>
                <a:gd name="connsiteY409" fmla="*/ 1295738 h 2869428"/>
                <a:gd name="connsiteX410" fmla="*/ 2423752 w 4806962"/>
                <a:gd name="connsiteY410" fmla="*/ 1266412 h 2869428"/>
                <a:gd name="connsiteX411" fmla="*/ 2584891 w 4806962"/>
                <a:gd name="connsiteY411" fmla="*/ 1173872 h 2869428"/>
                <a:gd name="connsiteX412" fmla="*/ 2611174 w 4806962"/>
                <a:gd name="connsiteY412" fmla="*/ 1166459 h 2869428"/>
                <a:gd name="connsiteX413" fmla="*/ 1550099 w 4806962"/>
                <a:gd name="connsiteY413" fmla="*/ 1120373 h 2869428"/>
                <a:gd name="connsiteX414" fmla="*/ 1574772 w 4806962"/>
                <a:gd name="connsiteY414" fmla="*/ 1125179 h 2869428"/>
                <a:gd name="connsiteX415" fmla="*/ 1736981 w 4806962"/>
                <a:gd name="connsiteY415" fmla="*/ 1219023 h 2869428"/>
                <a:gd name="connsiteX416" fmla="*/ 1733073 w 4806962"/>
                <a:gd name="connsiteY416" fmla="*/ 1248349 h 2869428"/>
                <a:gd name="connsiteX417" fmla="*/ 1572818 w 4806962"/>
                <a:gd name="connsiteY417" fmla="*/ 1341540 h 2869428"/>
                <a:gd name="connsiteX418" fmla="*/ 1522006 w 4806962"/>
                <a:gd name="connsiteY418" fmla="*/ 1343495 h 2869428"/>
                <a:gd name="connsiteX419" fmla="*/ 1359797 w 4806962"/>
                <a:gd name="connsiteY419" fmla="*/ 1249652 h 2869428"/>
                <a:gd name="connsiteX420" fmla="*/ 1363054 w 4806962"/>
                <a:gd name="connsiteY420" fmla="*/ 1220326 h 2869428"/>
                <a:gd name="connsiteX421" fmla="*/ 1523960 w 4806962"/>
                <a:gd name="connsiteY421" fmla="*/ 1127786 h 2869428"/>
                <a:gd name="connsiteX422" fmla="*/ 1550099 w 4806962"/>
                <a:gd name="connsiteY422" fmla="*/ 1120373 h 2869428"/>
                <a:gd name="connsiteX423" fmla="*/ 2979853 w 4806962"/>
                <a:gd name="connsiteY423" fmla="*/ 1100131 h 2869428"/>
                <a:gd name="connsiteX424" fmla="*/ 3004662 w 4806962"/>
                <a:gd name="connsiteY424" fmla="*/ 1105019 h 2869428"/>
                <a:gd name="connsiteX425" fmla="*/ 3167766 w 4806962"/>
                <a:gd name="connsiteY425" fmla="*/ 1198862 h 2869428"/>
                <a:gd name="connsiteX426" fmla="*/ 3163836 w 4806962"/>
                <a:gd name="connsiteY426" fmla="*/ 1228188 h 2869428"/>
                <a:gd name="connsiteX427" fmla="*/ 3002697 w 4806962"/>
                <a:gd name="connsiteY427" fmla="*/ 1320727 h 2869428"/>
                <a:gd name="connsiteX428" fmla="*/ 2951605 w 4806962"/>
                <a:gd name="connsiteY428" fmla="*/ 1322682 h 2869428"/>
                <a:gd name="connsiteX429" fmla="*/ 2788501 w 4806962"/>
                <a:gd name="connsiteY429" fmla="*/ 1229491 h 2869428"/>
                <a:gd name="connsiteX430" fmla="*/ 2792431 w 4806962"/>
                <a:gd name="connsiteY430" fmla="*/ 1199513 h 2869428"/>
                <a:gd name="connsiteX431" fmla="*/ 2953570 w 4806962"/>
                <a:gd name="connsiteY431" fmla="*/ 1106974 h 2869428"/>
                <a:gd name="connsiteX432" fmla="*/ 2979853 w 4806962"/>
                <a:gd name="connsiteY432" fmla="*/ 1100131 h 2869428"/>
                <a:gd name="connsiteX433" fmla="*/ 984730 w 4806962"/>
                <a:gd name="connsiteY433" fmla="*/ 1077097 h 2869428"/>
                <a:gd name="connsiteX434" fmla="*/ 1009136 w 4806962"/>
                <a:gd name="connsiteY434" fmla="*/ 1082004 h 2869428"/>
                <a:gd name="connsiteX435" fmla="*/ 1269688 w 4806962"/>
                <a:gd name="connsiteY435" fmla="*/ 1231847 h 2869428"/>
                <a:gd name="connsiteX436" fmla="*/ 1265770 w 4806962"/>
                <a:gd name="connsiteY436" fmla="*/ 1261946 h 2869428"/>
                <a:gd name="connsiteX437" fmla="*/ 1073784 w 4806962"/>
                <a:gd name="connsiteY437" fmla="*/ 1372528 h 2869428"/>
                <a:gd name="connsiteX438" fmla="*/ 1023503 w 4806962"/>
                <a:gd name="connsiteY438" fmla="*/ 1374491 h 2869428"/>
                <a:gd name="connsiteX439" fmla="*/ 762951 w 4806962"/>
                <a:gd name="connsiteY439" fmla="*/ 1224649 h 2869428"/>
                <a:gd name="connsiteX440" fmla="*/ 766869 w 4806962"/>
                <a:gd name="connsiteY440" fmla="*/ 1195204 h 2869428"/>
                <a:gd name="connsiteX441" fmla="*/ 958855 w 4806962"/>
                <a:gd name="connsiteY441" fmla="*/ 1083967 h 2869428"/>
                <a:gd name="connsiteX442" fmla="*/ 984730 w 4806962"/>
                <a:gd name="connsiteY442" fmla="*/ 1077097 h 2869428"/>
                <a:gd name="connsiteX443" fmla="*/ 1921413 w 4806962"/>
                <a:gd name="connsiteY443" fmla="*/ 1051572 h 2869428"/>
                <a:gd name="connsiteX444" fmla="*/ 1946330 w 4806962"/>
                <a:gd name="connsiteY444" fmla="*/ 1056704 h 2869428"/>
                <a:gd name="connsiteX445" fmla="*/ 2107888 w 4806962"/>
                <a:gd name="connsiteY445" fmla="*/ 1149896 h 2869428"/>
                <a:gd name="connsiteX446" fmla="*/ 2104631 w 4806962"/>
                <a:gd name="connsiteY446" fmla="*/ 1179222 h 2869428"/>
                <a:gd name="connsiteX447" fmla="*/ 1943725 w 4806962"/>
                <a:gd name="connsiteY447" fmla="*/ 1272413 h 2869428"/>
                <a:gd name="connsiteX448" fmla="*/ 1893564 w 4806962"/>
                <a:gd name="connsiteY448" fmla="*/ 1274368 h 2869428"/>
                <a:gd name="connsiteX449" fmla="*/ 1731355 w 4806962"/>
                <a:gd name="connsiteY449" fmla="*/ 1180525 h 2869428"/>
                <a:gd name="connsiteX450" fmla="*/ 1735263 w 4806962"/>
                <a:gd name="connsiteY450" fmla="*/ 1151199 h 2869428"/>
                <a:gd name="connsiteX451" fmla="*/ 1895518 w 4806962"/>
                <a:gd name="connsiteY451" fmla="*/ 1058659 h 2869428"/>
                <a:gd name="connsiteX452" fmla="*/ 1921413 w 4806962"/>
                <a:gd name="connsiteY452" fmla="*/ 1051572 h 2869428"/>
                <a:gd name="connsiteX453" fmla="*/ 2360588 w 4806962"/>
                <a:gd name="connsiteY453" fmla="*/ 1022771 h 2869428"/>
                <a:gd name="connsiteX454" fmla="*/ 2385398 w 4806962"/>
                <a:gd name="connsiteY454" fmla="*/ 1027903 h 2869428"/>
                <a:gd name="connsiteX455" fmla="*/ 2548502 w 4806962"/>
                <a:gd name="connsiteY455" fmla="*/ 1121094 h 2869428"/>
                <a:gd name="connsiteX456" fmla="*/ 2544572 w 4806962"/>
                <a:gd name="connsiteY456" fmla="*/ 1150420 h 2869428"/>
                <a:gd name="connsiteX457" fmla="*/ 2383432 w 4806962"/>
                <a:gd name="connsiteY457" fmla="*/ 1242960 h 2869428"/>
                <a:gd name="connsiteX458" fmla="*/ 2332339 w 4806962"/>
                <a:gd name="connsiteY458" fmla="*/ 1245567 h 2869428"/>
                <a:gd name="connsiteX459" fmla="*/ 2169235 w 4806962"/>
                <a:gd name="connsiteY459" fmla="*/ 1151724 h 2869428"/>
                <a:gd name="connsiteX460" fmla="*/ 2173165 w 4806962"/>
                <a:gd name="connsiteY460" fmla="*/ 1122398 h 2869428"/>
                <a:gd name="connsiteX461" fmla="*/ 2334305 w 4806962"/>
                <a:gd name="connsiteY461" fmla="*/ 1029858 h 2869428"/>
                <a:gd name="connsiteX462" fmla="*/ 2360588 w 4806962"/>
                <a:gd name="connsiteY462" fmla="*/ 1022771 h 2869428"/>
                <a:gd name="connsiteX463" fmla="*/ 1299186 w 4806962"/>
                <a:gd name="connsiteY463" fmla="*/ 973805 h 2869428"/>
                <a:gd name="connsiteX464" fmla="*/ 1323534 w 4806962"/>
                <a:gd name="connsiteY464" fmla="*/ 978937 h 2869428"/>
                <a:gd name="connsiteX465" fmla="*/ 1485743 w 4806962"/>
                <a:gd name="connsiteY465" fmla="*/ 1072128 h 2869428"/>
                <a:gd name="connsiteX466" fmla="*/ 1482486 w 4806962"/>
                <a:gd name="connsiteY466" fmla="*/ 1102106 h 2869428"/>
                <a:gd name="connsiteX467" fmla="*/ 1322231 w 4806962"/>
                <a:gd name="connsiteY467" fmla="*/ 1194645 h 2869428"/>
                <a:gd name="connsiteX468" fmla="*/ 1270767 w 4806962"/>
                <a:gd name="connsiteY468" fmla="*/ 1196601 h 2869428"/>
                <a:gd name="connsiteX469" fmla="*/ 1109210 w 4806962"/>
                <a:gd name="connsiteY469" fmla="*/ 1102758 h 2869428"/>
                <a:gd name="connsiteX470" fmla="*/ 1112467 w 4806962"/>
                <a:gd name="connsiteY470" fmla="*/ 1074083 h 2869428"/>
                <a:gd name="connsiteX471" fmla="*/ 1273373 w 4806962"/>
                <a:gd name="connsiteY471" fmla="*/ 980892 h 2869428"/>
                <a:gd name="connsiteX472" fmla="*/ 1299186 w 4806962"/>
                <a:gd name="connsiteY472" fmla="*/ 973805 h 2869428"/>
                <a:gd name="connsiteX473" fmla="*/ 2729265 w 4806962"/>
                <a:gd name="connsiteY473" fmla="*/ 953316 h 2869428"/>
                <a:gd name="connsiteX474" fmla="*/ 2754075 w 4806962"/>
                <a:gd name="connsiteY474" fmla="*/ 958122 h 2869428"/>
                <a:gd name="connsiteX475" fmla="*/ 2917179 w 4806962"/>
                <a:gd name="connsiteY475" fmla="*/ 1051965 h 2869428"/>
                <a:gd name="connsiteX476" fmla="*/ 2913249 w 4806962"/>
                <a:gd name="connsiteY476" fmla="*/ 1081291 h 2869428"/>
                <a:gd name="connsiteX477" fmla="*/ 2752109 w 4806962"/>
                <a:gd name="connsiteY477" fmla="*/ 1173831 h 2869428"/>
                <a:gd name="connsiteX478" fmla="*/ 2701016 w 4806962"/>
                <a:gd name="connsiteY478" fmla="*/ 1175786 h 2869428"/>
                <a:gd name="connsiteX479" fmla="*/ 2537912 w 4806962"/>
                <a:gd name="connsiteY479" fmla="*/ 1082595 h 2869428"/>
                <a:gd name="connsiteX480" fmla="*/ 2541842 w 4806962"/>
                <a:gd name="connsiteY480" fmla="*/ 1053269 h 2869428"/>
                <a:gd name="connsiteX481" fmla="*/ 2702982 w 4806962"/>
                <a:gd name="connsiteY481" fmla="*/ 960729 h 2869428"/>
                <a:gd name="connsiteX482" fmla="*/ 2729265 w 4806962"/>
                <a:gd name="connsiteY482" fmla="*/ 953316 h 2869428"/>
                <a:gd name="connsiteX483" fmla="*/ 734156 w 4806962"/>
                <a:gd name="connsiteY483" fmla="*/ 933070 h 2869428"/>
                <a:gd name="connsiteX484" fmla="*/ 758563 w 4806962"/>
                <a:gd name="connsiteY484" fmla="*/ 937951 h 2869428"/>
                <a:gd name="connsiteX485" fmla="*/ 921823 w 4806962"/>
                <a:gd name="connsiteY485" fmla="*/ 1031677 h 2869428"/>
                <a:gd name="connsiteX486" fmla="*/ 917252 w 4806962"/>
                <a:gd name="connsiteY486" fmla="*/ 1060966 h 2869428"/>
                <a:gd name="connsiteX487" fmla="*/ 725911 w 4806962"/>
                <a:gd name="connsiteY487" fmla="*/ 1170963 h 2869428"/>
                <a:gd name="connsiteX488" fmla="*/ 674974 w 4806962"/>
                <a:gd name="connsiteY488" fmla="*/ 1173566 h 2869428"/>
                <a:gd name="connsiteX489" fmla="*/ 513020 w 4806962"/>
                <a:gd name="connsiteY489" fmla="*/ 1079190 h 2869428"/>
                <a:gd name="connsiteX490" fmla="*/ 516285 w 4806962"/>
                <a:gd name="connsiteY490" fmla="*/ 1050552 h 2869428"/>
                <a:gd name="connsiteX491" fmla="*/ 708279 w 4806962"/>
                <a:gd name="connsiteY491" fmla="*/ 939904 h 2869428"/>
                <a:gd name="connsiteX492" fmla="*/ 734156 w 4806962"/>
                <a:gd name="connsiteY492" fmla="*/ 933070 h 2869428"/>
                <a:gd name="connsiteX493" fmla="*/ 1669886 w 4806962"/>
                <a:gd name="connsiteY493" fmla="*/ 907150 h 2869428"/>
                <a:gd name="connsiteX494" fmla="*/ 1694778 w 4806962"/>
                <a:gd name="connsiteY494" fmla="*/ 912037 h 2869428"/>
                <a:gd name="connsiteX495" fmla="*/ 1857227 w 4806962"/>
                <a:gd name="connsiteY495" fmla="*/ 1005881 h 2869428"/>
                <a:gd name="connsiteX496" fmla="*/ 1853952 w 4806962"/>
                <a:gd name="connsiteY496" fmla="*/ 1035207 h 2869428"/>
                <a:gd name="connsiteX497" fmla="*/ 1692157 w 4806962"/>
                <a:gd name="connsiteY497" fmla="*/ 1127747 h 2869428"/>
                <a:gd name="connsiteX498" fmla="*/ 1641719 w 4806962"/>
                <a:gd name="connsiteY498" fmla="*/ 1129702 h 2869428"/>
                <a:gd name="connsiteX499" fmla="*/ 1477960 w 4806962"/>
                <a:gd name="connsiteY499" fmla="*/ 1035858 h 2869428"/>
                <a:gd name="connsiteX500" fmla="*/ 1481890 w 4806962"/>
                <a:gd name="connsiteY500" fmla="*/ 1006532 h 2869428"/>
                <a:gd name="connsiteX501" fmla="*/ 1643030 w 4806962"/>
                <a:gd name="connsiteY501" fmla="*/ 913992 h 2869428"/>
                <a:gd name="connsiteX502" fmla="*/ 1669886 w 4806962"/>
                <a:gd name="connsiteY502" fmla="*/ 907150 h 2869428"/>
                <a:gd name="connsiteX503" fmla="*/ 2110248 w 4806962"/>
                <a:gd name="connsiteY503" fmla="*/ 878748 h 2869428"/>
                <a:gd name="connsiteX504" fmla="*/ 2134811 w 4806962"/>
                <a:gd name="connsiteY504" fmla="*/ 883866 h 2869428"/>
                <a:gd name="connsiteX505" fmla="*/ 2297915 w 4806962"/>
                <a:gd name="connsiteY505" fmla="*/ 976798 h 2869428"/>
                <a:gd name="connsiteX506" fmla="*/ 2293985 w 4806962"/>
                <a:gd name="connsiteY506" fmla="*/ 1006042 h 2869428"/>
                <a:gd name="connsiteX507" fmla="*/ 2132846 w 4806962"/>
                <a:gd name="connsiteY507" fmla="*/ 1098974 h 2869428"/>
                <a:gd name="connsiteX508" fmla="*/ 2081754 w 4806962"/>
                <a:gd name="connsiteY508" fmla="*/ 1100924 h 2869428"/>
                <a:gd name="connsiteX509" fmla="*/ 1918650 w 4806962"/>
                <a:gd name="connsiteY509" fmla="*/ 1007342 h 2869428"/>
                <a:gd name="connsiteX510" fmla="*/ 1922580 w 4806962"/>
                <a:gd name="connsiteY510" fmla="*/ 978098 h 2869428"/>
                <a:gd name="connsiteX511" fmla="*/ 2083719 w 4806962"/>
                <a:gd name="connsiteY511" fmla="*/ 885815 h 2869428"/>
                <a:gd name="connsiteX512" fmla="*/ 2110248 w 4806962"/>
                <a:gd name="connsiteY512" fmla="*/ 878748 h 2869428"/>
                <a:gd name="connsiteX513" fmla="*/ 1048927 w 4806962"/>
                <a:gd name="connsiteY513" fmla="*/ 829465 h 2869428"/>
                <a:gd name="connsiteX514" fmla="*/ 1073600 w 4806962"/>
                <a:gd name="connsiteY514" fmla="*/ 834271 h 2869428"/>
                <a:gd name="connsiteX515" fmla="*/ 1235158 w 4806962"/>
                <a:gd name="connsiteY515" fmla="*/ 928114 h 2869428"/>
                <a:gd name="connsiteX516" fmla="*/ 1231249 w 4806962"/>
                <a:gd name="connsiteY516" fmla="*/ 957440 h 2869428"/>
                <a:gd name="connsiteX517" fmla="*/ 1071646 w 4806962"/>
                <a:gd name="connsiteY517" fmla="*/ 1049979 h 2869428"/>
                <a:gd name="connsiteX518" fmla="*/ 1020182 w 4806962"/>
                <a:gd name="connsiteY518" fmla="*/ 1051934 h 2869428"/>
                <a:gd name="connsiteX519" fmla="*/ 858625 w 4806962"/>
                <a:gd name="connsiteY519" fmla="*/ 958743 h 2869428"/>
                <a:gd name="connsiteX520" fmla="*/ 861882 w 4806962"/>
                <a:gd name="connsiteY520" fmla="*/ 929417 h 2869428"/>
                <a:gd name="connsiteX521" fmla="*/ 1022788 w 4806962"/>
                <a:gd name="connsiteY521" fmla="*/ 836878 h 2869428"/>
                <a:gd name="connsiteX522" fmla="*/ 1048927 w 4806962"/>
                <a:gd name="connsiteY522" fmla="*/ 829465 h 2869428"/>
                <a:gd name="connsiteX523" fmla="*/ 2478680 w 4806962"/>
                <a:gd name="connsiteY523" fmla="*/ 809382 h 2869428"/>
                <a:gd name="connsiteX524" fmla="*/ 2503489 w 4806962"/>
                <a:gd name="connsiteY524" fmla="*/ 814759 h 2869428"/>
                <a:gd name="connsiteX525" fmla="*/ 2666593 w 4806962"/>
                <a:gd name="connsiteY525" fmla="*/ 907950 h 2869428"/>
                <a:gd name="connsiteX526" fmla="*/ 2662663 w 4806962"/>
                <a:gd name="connsiteY526" fmla="*/ 937276 h 2869428"/>
                <a:gd name="connsiteX527" fmla="*/ 2501524 w 4806962"/>
                <a:gd name="connsiteY527" fmla="*/ 1030468 h 2869428"/>
                <a:gd name="connsiteX528" fmla="*/ 2450432 w 4806962"/>
                <a:gd name="connsiteY528" fmla="*/ 1031771 h 2869428"/>
                <a:gd name="connsiteX529" fmla="*/ 2287328 w 4806962"/>
                <a:gd name="connsiteY529" fmla="*/ 938580 h 2869428"/>
                <a:gd name="connsiteX530" fmla="*/ 2290603 w 4806962"/>
                <a:gd name="connsiteY530" fmla="*/ 909254 h 2869428"/>
                <a:gd name="connsiteX531" fmla="*/ 2452397 w 4806962"/>
                <a:gd name="connsiteY531" fmla="*/ 816714 h 2869428"/>
                <a:gd name="connsiteX532" fmla="*/ 2478680 w 4806962"/>
                <a:gd name="connsiteY532" fmla="*/ 809382 h 2869428"/>
                <a:gd name="connsiteX533" fmla="*/ 483897 w 4806962"/>
                <a:gd name="connsiteY533" fmla="*/ 786256 h 2869428"/>
                <a:gd name="connsiteX534" fmla="*/ 508631 w 4806962"/>
                <a:gd name="connsiteY534" fmla="*/ 791056 h 2869428"/>
                <a:gd name="connsiteX535" fmla="*/ 670586 w 4806962"/>
                <a:gd name="connsiteY535" fmla="*/ 884782 h 2869428"/>
                <a:gd name="connsiteX536" fmla="*/ 666668 w 4806962"/>
                <a:gd name="connsiteY536" fmla="*/ 914072 h 2869428"/>
                <a:gd name="connsiteX537" fmla="*/ 475326 w 4806962"/>
                <a:gd name="connsiteY537" fmla="*/ 1024070 h 2869428"/>
                <a:gd name="connsiteX538" fmla="*/ 424389 w 4806962"/>
                <a:gd name="connsiteY538" fmla="*/ 1026673 h 2869428"/>
                <a:gd name="connsiteX539" fmla="*/ 262434 w 4806962"/>
                <a:gd name="connsiteY539" fmla="*/ 932947 h 2869428"/>
                <a:gd name="connsiteX540" fmla="*/ 265699 w 4806962"/>
                <a:gd name="connsiteY540" fmla="*/ 903658 h 2869428"/>
                <a:gd name="connsiteX541" fmla="*/ 457694 w 4806962"/>
                <a:gd name="connsiteY541" fmla="*/ 793660 h 2869428"/>
                <a:gd name="connsiteX542" fmla="*/ 483897 w 4806962"/>
                <a:gd name="connsiteY542" fmla="*/ 786256 h 2869428"/>
                <a:gd name="connsiteX543" fmla="*/ 1419301 w 4806962"/>
                <a:gd name="connsiteY543" fmla="*/ 760256 h 2869428"/>
                <a:gd name="connsiteX544" fmla="*/ 1444192 w 4806962"/>
                <a:gd name="connsiteY544" fmla="*/ 765143 h 2869428"/>
                <a:gd name="connsiteX545" fmla="*/ 1606641 w 4806962"/>
                <a:gd name="connsiteY545" fmla="*/ 858986 h 2869428"/>
                <a:gd name="connsiteX546" fmla="*/ 1603366 w 4806962"/>
                <a:gd name="connsiteY546" fmla="*/ 888312 h 2869428"/>
                <a:gd name="connsiteX547" fmla="*/ 1441572 w 4806962"/>
                <a:gd name="connsiteY547" fmla="*/ 980852 h 2869428"/>
                <a:gd name="connsiteX548" fmla="*/ 1390480 w 4806962"/>
                <a:gd name="connsiteY548" fmla="*/ 982807 h 2869428"/>
                <a:gd name="connsiteX549" fmla="*/ 1227376 w 4806962"/>
                <a:gd name="connsiteY549" fmla="*/ 889616 h 2869428"/>
                <a:gd name="connsiteX550" fmla="*/ 1231306 w 4806962"/>
                <a:gd name="connsiteY550" fmla="*/ 860290 h 2869428"/>
                <a:gd name="connsiteX551" fmla="*/ 1392445 w 4806962"/>
                <a:gd name="connsiteY551" fmla="*/ 767098 h 2869428"/>
                <a:gd name="connsiteX552" fmla="*/ 1419301 w 4806962"/>
                <a:gd name="connsiteY552" fmla="*/ 760256 h 2869428"/>
                <a:gd name="connsiteX553" fmla="*/ 1852288 w 4806962"/>
                <a:gd name="connsiteY553" fmla="*/ 728654 h 2869428"/>
                <a:gd name="connsiteX554" fmla="*/ 1877205 w 4806962"/>
                <a:gd name="connsiteY554" fmla="*/ 733460 h 2869428"/>
                <a:gd name="connsiteX555" fmla="*/ 2038763 w 4806962"/>
                <a:gd name="connsiteY555" fmla="*/ 827303 h 2869428"/>
                <a:gd name="connsiteX556" fmla="*/ 2035506 w 4806962"/>
                <a:gd name="connsiteY556" fmla="*/ 856629 h 2869428"/>
                <a:gd name="connsiteX557" fmla="*/ 1874600 w 4806962"/>
                <a:gd name="connsiteY557" fmla="*/ 949169 h 2869428"/>
                <a:gd name="connsiteX558" fmla="*/ 1823787 w 4806962"/>
                <a:gd name="connsiteY558" fmla="*/ 951124 h 2869428"/>
                <a:gd name="connsiteX559" fmla="*/ 1662230 w 4806962"/>
                <a:gd name="connsiteY559" fmla="*/ 857933 h 2869428"/>
                <a:gd name="connsiteX560" fmla="*/ 1665487 w 4806962"/>
                <a:gd name="connsiteY560" fmla="*/ 828607 h 2869428"/>
                <a:gd name="connsiteX561" fmla="*/ 1826393 w 4806962"/>
                <a:gd name="connsiteY561" fmla="*/ 736067 h 2869428"/>
                <a:gd name="connsiteX562" fmla="*/ 1852288 w 4806962"/>
                <a:gd name="connsiteY562" fmla="*/ 728654 h 2869428"/>
                <a:gd name="connsiteX563" fmla="*/ 2228093 w 4806962"/>
                <a:gd name="connsiteY563" fmla="*/ 665693 h 2869428"/>
                <a:gd name="connsiteX564" fmla="*/ 2252903 w 4806962"/>
                <a:gd name="connsiteY564" fmla="*/ 670744 h 2869428"/>
                <a:gd name="connsiteX565" fmla="*/ 2416007 w 4806962"/>
                <a:gd name="connsiteY565" fmla="*/ 764587 h 2869428"/>
                <a:gd name="connsiteX566" fmla="*/ 2412077 w 4806962"/>
                <a:gd name="connsiteY566" fmla="*/ 793261 h 2869428"/>
                <a:gd name="connsiteX567" fmla="*/ 2250937 w 4806962"/>
                <a:gd name="connsiteY567" fmla="*/ 886453 h 2869428"/>
                <a:gd name="connsiteX568" fmla="*/ 2199189 w 4806962"/>
                <a:gd name="connsiteY568" fmla="*/ 888408 h 2869428"/>
                <a:gd name="connsiteX569" fmla="*/ 2036740 w 4806962"/>
                <a:gd name="connsiteY569" fmla="*/ 794565 h 2869428"/>
                <a:gd name="connsiteX570" fmla="*/ 2040015 w 4806962"/>
                <a:gd name="connsiteY570" fmla="*/ 765890 h 2869428"/>
                <a:gd name="connsiteX571" fmla="*/ 2201810 w 4806962"/>
                <a:gd name="connsiteY571" fmla="*/ 673350 h 2869428"/>
                <a:gd name="connsiteX572" fmla="*/ 2228093 w 4806962"/>
                <a:gd name="connsiteY572" fmla="*/ 665693 h 2869428"/>
                <a:gd name="connsiteX573" fmla="*/ 230430 w 4806962"/>
                <a:gd name="connsiteY573" fmla="*/ 642589 h 2869428"/>
                <a:gd name="connsiteX574" fmla="*/ 255164 w 4806962"/>
                <a:gd name="connsiteY574" fmla="*/ 647760 h 2869428"/>
                <a:gd name="connsiteX575" fmla="*/ 417119 w 4806962"/>
                <a:gd name="connsiteY575" fmla="*/ 741661 h 2869428"/>
                <a:gd name="connsiteX576" fmla="*/ 413854 w 4806962"/>
                <a:gd name="connsiteY576" fmla="*/ 771210 h 2869428"/>
                <a:gd name="connsiteX577" fmla="*/ 221859 w 4806962"/>
                <a:gd name="connsiteY577" fmla="*/ 882184 h 2869428"/>
                <a:gd name="connsiteX578" fmla="*/ 170922 w 4806962"/>
                <a:gd name="connsiteY578" fmla="*/ 884810 h 2869428"/>
                <a:gd name="connsiteX579" fmla="*/ 8967 w 4806962"/>
                <a:gd name="connsiteY579" fmla="*/ 790253 h 2869428"/>
                <a:gd name="connsiteX580" fmla="*/ 12232 w 4806962"/>
                <a:gd name="connsiteY580" fmla="*/ 760703 h 2869428"/>
                <a:gd name="connsiteX581" fmla="*/ 204227 w 4806962"/>
                <a:gd name="connsiteY581" fmla="*/ 649730 h 2869428"/>
                <a:gd name="connsiteX582" fmla="*/ 230430 w 4806962"/>
                <a:gd name="connsiteY582" fmla="*/ 642589 h 2869428"/>
                <a:gd name="connsiteX583" fmla="*/ 2448135 w 4806962"/>
                <a:gd name="connsiteY583" fmla="*/ 619549 h 2869428"/>
                <a:gd name="connsiteX584" fmla="*/ 2472885 w 4806962"/>
                <a:gd name="connsiteY584" fmla="*/ 624723 h 2869428"/>
                <a:gd name="connsiteX585" fmla="*/ 2634943 w 4806962"/>
                <a:gd name="connsiteY585" fmla="*/ 718689 h 2869428"/>
                <a:gd name="connsiteX586" fmla="*/ 2631676 w 4806962"/>
                <a:gd name="connsiteY586" fmla="*/ 748259 h 2869428"/>
                <a:gd name="connsiteX587" fmla="*/ 2578092 w 4806962"/>
                <a:gd name="connsiteY587" fmla="*/ 779143 h 2869428"/>
                <a:gd name="connsiteX588" fmla="*/ 2527122 w 4806962"/>
                <a:gd name="connsiteY588" fmla="*/ 781771 h 2869428"/>
                <a:gd name="connsiteX589" fmla="*/ 2365063 w 4806962"/>
                <a:gd name="connsiteY589" fmla="*/ 687148 h 2869428"/>
                <a:gd name="connsiteX590" fmla="*/ 2368331 w 4806962"/>
                <a:gd name="connsiteY590" fmla="*/ 657579 h 2869428"/>
                <a:gd name="connsiteX591" fmla="*/ 2421914 w 4806962"/>
                <a:gd name="connsiteY591" fmla="*/ 626695 h 2869428"/>
                <a:gd name="connsiteX592" fmla="*/ 2448135 w 4806962"/>
                <a:gd name="connsiteY592" fmla="*/ 619549 h 2869428"/>
                <a:gd name="connsiteX593" fmla="*/ 1165179 w 4806962"/>
                <a:gd name="connsiteY593" fmla="*/ 613440 h 2869428"/>
                <a:gd name="connsiteX594" fmla="*/ 1189415 w 4806962"/>
                <a:gd name="connsiteY594" fmla="*/ 618898 h 2869428"/>
                <a:gd name="connsiteX595" fmla="*/ 1353174 w 4806962"/>
                <a:gd name="connsiteY595" fmla="*/ 712090 h 2869428"/>
                <a:gd name="connsiteX596" fmla="*/ 1349244 w 4806962"/>
                <a:gd name="connsiteY596" fmla="*/ 741416 h 2869428"/>
                <a:gd name="connsiteX597" fmla="*/ 1188105 w 4806962"/>
                <a:gd name="connsiteY597" fmla="*/ 833956 h 2869428"/>
                <a:gd name="connsiteX598" fmla="*/ 1136358 w 4806962"/>
                <a:gd name="connsiteY598" fmla="*/ 835911 h 2869428"/>
                <a:gd name="connsiteX599" fmla="*/ 973909 w 4806962"/>
                <a:gd name="connsiteY599" fmla="*/ 742719 h 2869428"/>
                <a:gd name="connsiteX600" fmla="*/ 977184 w 4806962"/>
                <a:gd name="connsiteY600" fmla="*/ 713393 h 2869428"/>
                <a:gd name="connsiteX601" fmla="*/ 1138978 w 4806962"/>
                <a:gd name="connsiteY601" fmla="*/ 620201 h 2869428"/>
                <a:gd name="connsiteX602" fmla="*/ 1165179 w 4806962"/>
                <a:gd name="connsiteY602" fmla="*/ 613440 h 2869428"/>
                <a:gd name="connsiteX603" fmla="*/ 1593303 w 4806962"/>
                <a:gd name="connsiteY603" fmla="*/ 581677 h 2869428"/>
                <a:gd name="connsiteX604" fmla="*/ 1617976 w 4806962"/>
                <a:gd name="connsiteY604" fmla="*/ 586564 h 2869428"/>
                <a:gd name="connsiteX605" fmla="*/ 1779534 w 4806962"/>
                <a:gd name="connsiteY605" fmla="*/ 680407 h 2869428"/>
                <a:gd name="connsiteX606" fmla="*/ 1776277 w 4806962"/>
                <a:gd name="connsiteY606" fmla="*/ 709733 h 2869428"/>
                <a:gd name="connsiteX607" fmla="*/ 1615371 w 4806962"/>
                <a:gd name="connsiteY607" fmla="*/ 802273 h 2869428"/>
                <a:gd name="connsiteX608" fmla="*/ 1564558 w 4806962"/>
                <a:gd name="connsiteY608" fmla="*/ 804228 h 2869428"/>
                <a:gd name="connsiteX609" fmla="*/ 1403001 w 4806962"/>
                <a:gd name="connsiteY609" fmla="*/ 711037 h 2869428"/>
                <a:gd name="connsiteX610" fmla="*/ 1406909 w 4806962"/>
                <a:gd name="connsiteY610" fmla="*/ 681059 h 2869428"/>
                <a:gd name="connsiteX611" fmla="*/ 1567164 w 4806962"/>
                <a:gd name="connsiteY611" fmla="*/ 588519 h 2869428"/>
                <a:gd name="connsiteX612" fmla="*/ 1593303 w 4806962"/>
                <a:gd name="connsiteY612" fmla="*/ 581677 h 2869428"/>
                <a:gd name="connsiteX613" fmla="*/ 1977507 w 4806962"/>
                <a:gd name="connsiteY613" fmla="*/ 518473 h 2869428"/>
                <a:gd name="connsiteX614" fmla="*/ 2002316 w 4806962"/>
                <a:gd name="connsiteY614" fmla="*/ 523849 h 2869428"/>
                <a:gd name="connsiteX615" fmla="*/ 2165420 w 4806962"/>
                <a:gd name="connsiteY615" fmla="*/ 617041 h 2869428"/>
                <a:gd name="connsiteX616" fmla="*/ 2161490 w 4806962"/>
                <a:gd name="connsiteY616" fmla="*/ 646367 h 2869428"/>
                <a:gd name="connsiteX617" fmla="*/ 2000351 w 4806962"/>
                <a:gd name="connsiteY617" fmla="*/ 738906 h 2869428"/>
                <a:gd name="connsiteX618" fmla="*/ 1948604 w 4806962"/>
                <a:gd name="connsiteY618" fmla="*/ 740861 h 2869428"/>
                <a:gd name="connsiteX619" fmla="*/ 1786155 w 4806962"/>
                <a:gd name="connsiteY619" fmla="*/ 647670 h 2869428"/>
                <a:gd name="connsiteX620" fmla="*/ 1790085 w 4806962"/>
                <a:gd name="connsiteY620" fmla="*/ 618344 h 2869428"/>
                <a:gd name="connsiteX621" fmla="*/ 1951224 w 4806962"/>
                <a:gd name="connsiteY621" fmla="*/ 525805 h 2869428"/>
                <a:gd name="connsiteX622" fmla="*/ 1977507 w 4806962"/>
                <a:gd name="connsiteY622" fmla="*/ 518473 h 2869428"/>
                <a:gd name="connsiteX623" fmla="*/ 479062 w 4806962"/>
                <a:gd name="connsiteY623" fmla="*/ 501106 h 2869428"/>
                <a:gd name="connsiteX624" fmla="*/ 503788 w 4806962"/>
                <a:gd name="connsiteY624" fmla="*/ 505908 h 2869428"/>
                <a:gd name="connsiteX625" fmla="*/ 981662 w 4806962"/>
                <a:gd name="connsiteY625" fmla="*/ 781332 h 2869428"/>
                <a:gd name="connsiteX626" fmla="*/ 977746 w 4806962"/>
                <a:gd name="connsiteY626" fmla="*/ 810633 h 2869428"/>
                <a:gd name="connsiteX627" fmla="*/ 817148 w 4806962"/>
                <a:gd name="connsiteY627" fmla="*/ 903092 h 2869428"/>
                <a:gd name="connsiteX628" fmla="*/ 766227 w 4806962"/>
                <a:gd name="connsiteY628" fmla="*/ 905045 h 2869428"/>
                <a:gd name="connsiteX629" fmla="*/ 288353 w 4806962"/>
                <a:gd name="connsiteY629" fmla="*/ 629621 h 2869428"/>
                <a:gd name="connsiteX630" fmla="*/ 291617 w 4806962"/>
                <a:gd name="connsiteY630" fmla="*/ 600972 h 2869428"/>
                <a:gd name="connsiteX631" fmla="*/ 452867 w 4806962"/>
                <a:gd name="connsiteY631" fmla="*/ 508513 h 2869428"/>
                <a:gd name="connsiteX632" fmla="*/ 479062 w 4806962"/>
                <a:gd name="connsiteY632" fmla="*/ 501106 h 2869428"/>
                <a:gd name="connsiteX633" fmla="*/ 2200462 w 4806962"/>
                <a:gd name="connsiteY633" fmla="*/ 475534 h 2869428"/>
                <a:gd name="connsiteX634" fmla="*/ 2224913 w 4806962"/>
                <a:gd name="connsiteY634" fmla="*/ 480708 h 2869428"/>
                <a:gd name="connsiteX635" fmla="*/ 2387267 w 4806962"/>
                <a:gd name="connsiteY635" fmla="*/ 574674 h 2869428"/>
                <a:gd name="connsiteX636" fmla="*/ 2383355 w 4806962"/>
                <a:gd name="connsiteY636" fmla="*/ 604901 h 2869428"/>
                <a:gd name="connsiteX637" fmla="*/ 2330541 w 4806962"/>
                <a:gd name="connsiteY637" fmla="*/ 635785 h 2869428"/>
                <a:gd name="connsiteX638" fmla="*/ 2279683 w 4806962"/>
                <a:gd name="connsiteY638" fmla="*/ 637756 h 2869428"/>
                <a:gd name="connsiteX639" fmla="*/ 2117329 w 4806962"/>
                <a:gd name="connsiteY639" fmla="*/ 543133 h 2869428"/>
                <a:gd name="connsiteX640" fmla="*/ 2121241 w 4806962"/>
                <a:gd name="connsiteY640" fmla="*/ 513564 h 2869428"/>
                <a:gd name="connsiteX641" fmla="*/ 2174055 w 4806962"/>
                <a:gd name="connsiteY641" fmla="*/ 482680 h 2869428"/>
                <a:gd name="connsiteX642" fmla="*/ 2200462 w 4806962"/>
                <a:gd name="connsiteY642" fmla="*/ 475534 h 2869428"/>
                <a:gd name="connsiteX643" fmla="*/ 1338406 w 4806962"/>
                <a:gd name="connsiteY643" fmla="*/ 432300 h 2869428"/>
                <a:gd name="connsiteX644" fmla="*/ 1363543 w 4806962"/>
                <a:gd name="connsiteY644" fmla="*/ 437418 h 2869428"/>
                <a:gd name="connsiteX645" fmla="*/ 1525992 w 4806962"/>
                <a:gd name="connsiteY645" fmla="*/ 531000 h 2869428"/>
                <a:gd name="connsiteX646" fmla="*/ 1522062 w 4806962"/>
                <a:gd name="connsiteY646" fmla="*/ 560244 h 2869428"/>
                <a:gd name="connsiteX647" fmla="*/ 1360923 w 4806962"/>
                <a:gd name="connsiteY647" fmla="*/ 652526 h 2869428"/>
                <a:gd name="connsiteX648" fmla="*/ 1309831 w 4806962"/>
                <a:gd name="connsiteY648" fmla="*/ 654475 h 2869428"/>
                <a:gd name="connsiteX649" fmla="*/ 1146727 w 4806962"/>
                <a:gd name="connsiteY649" fmla="*/ 560894 h 2869428"/>
                <a:gd name="connsiteX650" fmla="*/ 1150657 w 4806962"/>
                <a:gd name="connsiteY650" fmla="*/ 531650 h 2869428"/>
                <a:gd name="connsiteX651" fmla="*/ 1311796 w 4806962"/>
                <a:gd name="connsiteY651" fmla="*/ 439368 h 2869428"/>
                <a:gd name="connsiteX652" fmla="*/ 1338406 w 4806962"/>
                <a:gd name="connsiteY652" fmla="*/ 432300 h 2869428"/>
                <a:gd name="connsiteX653" fmla="*/ 1725798 w 4806962"/>
                <a:gd name="connsiteY653" fmla="*/ 374703 h 2869428"/>
                <a:gd name="connsiteX654" fmla="*/ 1750471 w 4806962"/>
                <a:gd name="connsiteY654" fmla="*/ 379834 h 2869428"/>
                <a:gd name="connsiteX655" fmla="*/ 1912029 w 4806962"/>
                <a:gd name="connsiteY655" fmla="*/ 473026 h 2869428"/>
                <a:gd name="connsiteX656" fmla="*/ 1908772 w 4806962"/>
                <a:gd name="connsiteY656" fmla="*/ 502352 h 2869428"/>
                <a:gd name="connsiteX657" fmla="*/ 1747866 w 4806962"/>
                <a:gd name="connsiteY657" fmla="*/ 594891 h 2869428"/>
                <a:gd name="connsiteX658" fmla="*/ 1697705 w 4806962"/>
                <a:gd name="connsiteY658" fmla="*/ 597498 h 2869428"/>
                <a:gd name="connsiteX659" fmla="*/ 1535496 w 4806962"/>
                <a:gd name="connsiteY659" fmla="*/ 503655 h 2869428"/>
                <a:gd name="connsiteX660" fmla="*/ 1539404 w 4806962"/>
                <a:gd name="connsiteY660" fmla="*/ 474329 h 2869428"/>
                <a:gd name="connsiteX661" fmla="*/ 1699659 w 4806962"/>
                <a:gd name="connsiteY661" fmla="*/ 381790 h 2869428"/>
                <a:gd name="connsiteX662" fmla="*/ 1725798 w 4806962"/>
                <a:gd name="connsiteY662" fmla="*/ 374703 h 2869428"/>
                <a:gd name="connsiteX663" fmla="*/ 721756 w 4806962"/>
                <a:gd name="connsiteY663" fmla="*/ 359901 h 2869428"/>
                <a:gd name="connsiteX664" fmla="*/ 746205 w 4806962"/>
                <a:gd name="connsiteY664" fmla="*/ 364807 h 2869428"/>
                <a:gd name="connsiteX665" fmla="*/ 1096846 w 4806962"/>
                <a:gd name="connsiteY665" fmla="*/ 566929 h 2869428"/>
                <a:gd name="connsiteX666" fmla="*/ 1093575 w 4806962"/>
                <a:gd name="connsiteY666" fmla="*/ 596364 h 2869428"/>
                <a:gd name="connsiteX667" fmla="*/ 931993 w 4806962"/>
                <a:gd name="connsiteY667" fmla="*/ 689903 h 2869428"/>
                <a:gd name="connsiteX668" fmla="*/ 880967 w 4806962"/>
                <a:gd name="connsiteY668" fmla="*/ 691865 h 2869428"/>
                <a:gd name="connsiteX669" fmla="*/ 530326 w 4806962"/>
                <a:gd name="connsiteY669" fmla="*/ 489743 h 2869428"/>
                <a:gd name="connsiteX670" fmla="*/ 534251 w 4806962"/>
                <a:gd name="connsiteY670" fmla="*/ 460308 h 2869428"/>
                <a:gd name="connsiteX671" fmla="*/ 695833 w 4806962"/>
                <a:gd name="connsiteY671" fmla="*/ 366769 h 2869428"/>
                <a:gd name="connsiteX672" fmla="*/ 721756 w 4806962"/>
                <a:gd name="connsiteY672" fmla="*/ 359901 h 2869428"/>
                <a:gd name="connsiteX673" fmla="*/ 1952723 w 4806962"/>
                <a:gd name="connsiteY673" fmla="*/ 333989 h 2869428"/>
                <a:gd name="connsiteX674" fmla="*/ 1977473 w 4806962"/>
                <a:gd name="connsiteY674" fmla="*/ 338917 h 2869428"/>
                <a:gd name="connsiteX675" fmla="*/ 2139531 w 4806962"/>
                <a:gd name="connsiteY675" fmla="*/ 433540 h 2869428"/>
                <a:gd name="connsiteX676" fmla="*/ 2136264 w 4806962"/>
                <a:gd name="connsiteY676" fmla="*/ 463110 h 2869428"/>
                <a:gd name="connsiteX677" fmla="*/ 2082680 w 4806962"/>
                <a:gd name="connsiteY677" fmla="*/ 493994 h 2869428"/>
                <a:gd name="connsiteX678" fmla="*/ 2032363 w 4806962"/>
                <a:gd name="connsiteY678" fmla="*/ 495965 h 2869428"/>
                <a:gd name="connsiteX679" fmla="*/ 1869651 w 4806962"/>
                <a:gd name="connsiteY679" fmla="*/ 401999 h 2869428"/>
                <a:gd name="connsiteX680" fmla="*/ 1873572 w 4806962"/>
                <a:gd name="connsiteY680" fmla="*/ 371773 h 2869428"/>
                <a:gd name="connsiteX681" fmla="*/ 1926502 w 4806962"/>
                <a:gd name="connsiteY681" fmla="*/ 340888 h 2869428"/>
                <a:gd name="connsiteX682" fmla="*/ 1952723 w 4806962"/>
                <a:gd name="connsiteY682" fmla="*/ 333989 h 2869428"/>
                <a:gd name="connsiteX683" fmla="*/ 1477766 w 4806962"/>
                <a:gd name="connsiteY683" fmla="*/ 230280 h 2869428"/>
                <a:gd name="connsiteX684" fmla="*/ 1502114 w 4806962"/>
                <a:gd name="connsiteY684" fmla="*/ 235167 h 2869428"/>
                <a:gd name="connsiteX685" fmla="*/ 1664323 w 4806962"/>
                <a:gd name="connsiteY685" fmla="*/ 329010 h 2869428"/>
                <a:gd name="connsiteX686" fmla="*/ 1661066 w 4806962"/>
                <a:gd name="connsiteY686" fmla="*/ 357684 h 2869428"/>
                <a:gd name="connsiteX687" fmla="*/ 1500160 w 4806962"/>
                <a:gd name="connsiteY687" fmla="*/ 450876 h 2869428"/>
                <a:gd name="connsiteX688" fmla="*/ 1449347 w 4806962"/>
                <a:gd name="connsiteY688" fmla="*/ 452831 h 2869428"/>
                <a:gd name="connsiteX689" fmla="*/ 1287790 w 4806962"/>
                <a:gd name="connsiteY689" fmla="*/ 359640 h 2869428"/>
                <a:gd name="connsiteX690" fmla="*/ 1291047 w 4806962"/>
                <a:gd name="connsiteY690" fmla="*/ 329662 h 2869428"/>
                <a:gd name="connsiteX691" fmla="*/ 1451953 w 4806962"/>
                <a:gd name="connsiteY691" fmla="*/ 237122 h 2869428"/>
                <a:gd name="connsiteX692" fmla="*/ 1477766 w 4806962"/>
                <a:gd name="connsiteY692" fmla="*/ 230280 h 2869428"/>
                <a:gd name="connsiteX693" fmla="*/ 966188 w 4806962"/>
                <a:gd name="connsiteY693" fmla="*/ 218838 h 2869428"/>
                <a:gd name="connsiteX694" fmla="*/ 990957 w 4806962"/>
                <a:gd name="connsiteY694" fmla="*/ 223635 h 2869428"/>
                <a:gd name="connsiteX695" fmla="*/ 1275432 w 4806962"/>
                <a:gd name="connsiteY695" fmla="*/ 386882 h 2869428"/>
                <a:gd name="connsiteX696" fmla="*/ 1271508 w 4806962"/>
                <a:gd name="connsiteY696" fmla="*/ 416150 h 2869428"/>
                <a:gd name="connsiteX697" fmla="*/ 1110632 w 4806962"/>
                <a:gd name="connsiteY697" fmla="*/ 508505 h 2869428"/>
                <a:gd name="connsiteX698" fmla="*/ 1059623 w 4806962"/>
                <a:gd name="connsiteY698" fmla="*/ 511107 h 2869428"/>
                <a:gd name="connsiteX699" fmla="*/ 775148 w 4806962"/>
                <a:gd name="connsiteY699" fmla="*/ 347859 h 2869428"/>
                <a:gd name="connsiteX700" fmla="*/ 779072 w 4806962"/>
                <a:gd name="connsiteY700" fmla="*/ 318591 h 2869428"/>
                <a:gd name="connsiteX701" fmla="*/ 939948 w 4806962"/>
                <a:gd name="connsiteY701" fmla="*/ 226236 h 2869428"/>
                <a:gd name="connsiteX702" fmla="*/ 966188 w 4806962"/>
                <a:gd name="connsiteY702" fmla="*/ 218838 h 2869428"/>
                <a:gd name="connsiteX703" fmla="*/ 1702136 w 4806962"/>
                <a:gd name="connsiteY703" fmla="*/ 190384 h 2869428"/>
                <a:gd name="connsiteX704" fmla="*/ 1726886 w 4806962"/>
                <a:gd name="connsiteY704" fmla="*/ 195559 h 2869428"/>
                <a:gd name="connsiteX705" fmla="*/ 1888943 w 4806962"/>
                <a:gd name="connsiteY705" fmla="*/ 289525 h 2869428"/>
                <a:gd name="connsiteX706" fmla="*/ 1885676 w 4806962"/>
                <a:gd name="connsiteY706" fmla="*/ 319094 h 2869428"/>
                <a:gd name="connsiteX707" fmla="*/ 1832746 w 4806962"/>
                <a:gd name="connsiteY707" fmla="*/ 349978 h 2869428"/>
                <a:gd name="connsiteX708" fmla="*/ 1781776 w 4806962"/>
                <a:gd name="connsiteY708" fmla="*/ 351949 h 2869428"/>
                <a:gd name="connsiteX709" fmla="*/ 1619065 w 4806962"/>
                <a:gd name="connsiteY709" fmla="*/ 257984 h 2869428"/>
                <a:gd name="connsiteX710" fmla="*/ 1622986 w 4806962"/>
                <a:gd name="connsiteY710" fmla="*/ 228414 h 2869428"/>
                <a:gd name="connsiteX711" fmla="*/ 1675916 w 4806962"/>
                <a:gd name="connsiteY711" fmla="*/ 197530 h 2869428"/>
                <a:gd name="connsiteX712" fmla="*/ 1702136 w 4806962"/>
                <a:gd name="connsiteY712" fmla="*/ 190384 h 2869428"/>
                <a:gd name="connsiteX713" fmla="*/ 1227181 w 4806962"/>
                <a:gd name="connsiteY713" fmla="*/ 86346 h 2869428"/>
                <a:gd name="connsiteX714" fmla="*/ 1252179 w 4806962"/>
                <a:gd name="connsiteY714" fmla="*/ 91152 h 2869428"/>
                <a:gd name="connsiteX715" fmla="*/ 1413737 w 4806962"/>
                <a:gd name="connsiteY715" fmla="*/ 184995 h 2869428"/>
                <a:gd name="connsiteX716" fmla="*/ 1410480 w 4806962"/>
                <a:gd name="connsiteY716" fmla="*/ 214321 h 2869428"/>
                <a:gd name="connsiteX717" fmla="*/ 1249574 w 4806962"/>
                <a:gd name="connsiteY717" fmla="*/ 306861 h 2869428"/>
                <a:gd name="connsiteX718" fmla="*/ 1199413 w 4806962"/>
                <a:gd name="connsiteY718" fmla="*/ 308816 h 2869428"/>
                <a:gd name="connsiteX719" fmla="*/ 1037204 w 4806962"/>
                <a:gd name="connsiteY719" fmla="*/ 215625 h 2869428"/>
                <a:gd name="connsiteX720" fmla="*/ 1040461 w 4806962"/>
                <a:gd name="connsiteY720" fmla="*/ 186299 h 2869428"/>
                <a:gd name="connsiteX721" fmla="*/ 1200716 w 4806962"/>
                <a:gd name="connsiteY721" fmla="*/ 93759 h 2869428"/>
                <a:gd name="connsiteX722" fmla="*/ 1227181 w 4806962"/>
                <a:gd name="connsiteY722" fmla="*/ 86346 h 2869428"/>
                <a:gd name="connsiteX723" fmla="*/ 1377022 w 4806962"/>
                <a:gd name="connsiteY723" fmla="*/ 38 h 2869428"/>
                <a:gd name="connsiteX724" fmla="*/ 1401799 w 4806962"/>
                <a:gd name="connsiteY724" fmla="*/ 5459 h 2869428"/>
                <a:gd name="connsiteX725" fmla="*/ 1563501 w 4806962"/>
                <a:gd name="connsiteY725" fmla="*/ 99425 h 2869428"/>
                <a:gd name="connsiteX726" fmla="*/ 1560241 w 4806962"/>
                <a:gd name="connsiteY726" fmla="*/ 129651 h 2869428"/>
                <a:gd name="connsiteX727" fmla="*/ 1506775 w 4806962"/>
                <a:gd name="connsiteY727" fmla="*/ 160535 h 2869428"/>
                <a:gd name="connsiteX728" fmla="*/ 1456569 w 4806962"/>
                <a:gd name="connsiteY728" fmla="*/ 162507 h 2869428"/>
                <a:gd name="connsiteX729" fmla="*/ 1293563 w 4806962"/>
                <a:gd name="connsiteY729" fmla="*/ 67884 h 2869428"/>
                <a:gd name="connsiteX730" fmla="*/ 1297475 w 4806962"/>
                <a:gd name="connsiteY730" fmla="*/ 38314 h 2869428"/>
                <a:gd name="connsiteX731" fmla="*/ 1350289 w 4806962"/>
                <a:gd name="connsiteY731" fmla="*/ 7430 h 2869428"/>
                <a:gd name="connsiteX732" fmla="*/ 1377022 w 4806962"/>
                <a:gd name="connsiteY732" fmla="*/ 38 h 286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Lst>
              <a:rect l="l" t="t" r="r" b="b"/>
              <a:pathLst>
                <a:path w="4806962" h="2869428">
                  <a:moveTo>
                    <a:pt x="3525029" y="2684072"/>
                  </a:moveTo>
                  <a:cubicBezTo>
                    <a:pt x="3532611" y="2683825"/>
                    <a:pt x="3540112" y="2685305"/>
                    <a:pt x="3545656" y="2688594"/>
                  </a:cubicBezTo>
                  <a:lnTo>
                    <a:pt x="3725678" y="2793182"/>
                  </a:lnTo>
                  <a:cubicBezTo>
                    <a:pt x="3736767" y="2799760"/>
                    <a:pt x="3735462" y="2810284"/>
                    <a:pt x="3723069" y="2817520"/>
                  </a:cubicBezTo>
                  <a:lnTo>
                    <a:pt x="3644799" y="2863565"/>
                  </a:lnTo>
                  <a:cubicBezTo>
                    <a:pt x="3632406" y="2870800"/>
                    <a:pt x="3613491" y="2871458"/>
                    <a:pt x="3603055" y="2864880"/>
                  </a:cubicBezTo>
                  <a:lnTo>
                    <a:pt x="3422380" y="2759635"/>
                  </a:lnTo>
                  <a:cubicBezTo>
                    <a:pt x="3411944" y="2753715"/>
                    <a:pt x="3413249" y="2742532"/>
                    <a:pt x="3424989" y="2735297"/>
                  </a:cubicBezTo>
                  <a:lnTo>
                    <a:pt x="3503912" y="2689909"/>
                  </a:lnTo>
                  <a:cubicBezTo>
                    <a:pt x="3509782" y="2686291"/>
                    <a:pt x="3517446" y="2684318"/>
                    <a:pt x="3525029" y="2684072"/>
                  </a:cubicBezTo>
                  <a:close/>
                  <a:moveTo>
                    <a:pt x="3272149" y="2537504"/>
                  </a:moveTo>
                  <a:cubicBezTo>
                    <a:pt x="3279554" y="2537093"/>
                    <a:pt x="3286715" y="2538408"/>
                    <a:pt x="3291922" y="2541697"/>
                  </a:cubicBezTo>
                  <a:lnTo>
                    <a:pt x="3472235" y="2646943"/>
                  </a:lnTo>
                  <a:cubicBezTo>
                    <a:pt x="3483301" y="2652863"/>
                    <a:pt x="3481348" y="2664045"/>
                    <a:pt x="3469631" y="2671281"/>
                  </a:cubicBezTo>
                  <a:lnTo>
                    <a:pt x="3391517" y="2716668"/>
                  </a:lnTo>
                  <a:cubicBezTo>
                    <a:pt x="3379149" y="2723903"/>
                    <a:pt x="3360272" y="2724561"/>
                    <a:pt x="3349856" y="2718641"/>
                  </a:cubicBezTo>
                  <a:lnTo>
                    <a:pt x="3169543" y="2613395"/>
                  </a:lnTo>
                  <a:cubicBezTo>
                    <a:pt x="3158477" y="2606818"/>
                    <a:pt x="3160430" y="2596293"/>
                    <a:pt x="3172147" y="2589057"/>
                  </a:cubicBezTo>
                  <a:lnTo>
                    <a:pt x="3250912" y="2543670"/>
                  </a:lnTo>
                  <a:cubicBezTo>
                    <a:pt x="3257096" y="2540053"/>
                    <a:pt x="3264745" y="2537915"/>
                    <a:pt x="3272149" y="2537504"/>
                  </a:cubicBezTo>
                  <a:close/>
                  <a:moveTo>
                    <a:pt x="3410404" y="2459302"/>
                  </a:moveTo>
                  <a:cubicBezTo>
                    <a:pt x="3417809" y="2458977"/>
                    <a:pt x="3424970" y="2460278"/>
                    <a:pt x="3430177" y="2463203"/>
                  </a:cubicBezTo>
                  <a:lnTo>
                    <a:pt x="3611141" y="2567213"/>
                  </a:lnTo>
                  <a:cubicBezTo>
                    <a:pt x="3621556" y="2573714"/>
                    <a:pt x="3619603" y="2584115"/>
                    <a:pt x="3607886" y="2591266"/>
                  </a:cubicBezTo>
                  <a:lnTo>
                    <a:pt x="3529772" y="2636770"/>
                  </a:lnTo>
                  <a:cubicBezTo>
                    <a:pt x="3517404" y="2643271"/>
                    <a:pt x="3498526" y="2643921"/>
                    <a:pt x="3488111" y="2638070"/>
                  </a:cubicBezTo>
                  <a:lnTo>
                    <a:pt x="3307798" y="2534060"/>
                  </a:lnTo>
                  <a:cubicBezTo>
                    <a:pt x="3296732" y="2528209"/>
                    <a:pt x="3298034" y="2517158"/>
                    <a:pt x="3310402" y="2510008"/>
                  </a:cubicBezTo>
                  <a:lnTo>
                    <a:pt x="3389167" y="2465153"/>
                  </a:lnTo>
                  <a:cubicBezTo>
                    <a:pt x="3395351" y="2461578"/>
                    <a:pt x="3403000" y="2459627"/>
                    <a:pt x="3410404" y="2459302"/>
                  </a:cubicBezTo>
                  <a:close/>
                  <a:moveTo>
                    <a:pt x="3021320" y="2393053"/>
                  </a:moveTo>
                  <a:cubicBezTo>
                    <a:pt x="3028806" y="2392728"/>
                    <a:pt x="3036130" y="2394028"/>
                    <a:pt x="3041337" y="2396953"/>
                  </a:cubicBezTo>
                  <a:lnTo>
                    <a:pt x="3221649" y="2500966"/>
                  </a:lnTo>
                  <a:cubicBezTo>
                    <a:pt x="3232715" y="2506816"/>
                    <a:pt x="3230762" y="2517867"/>
                    <a:pt x="3219045" y="2525018"/>
                  </a:cubicBezTo>
                  <a:lnTo>
                    <a:pt x="3140932" y="2569873"/>
                  </a:lnTo>
                  <a:cubicBezTo>
                    <a:pt x="3128564" y="2577024"/>
                    <a:pt x="3109686" y="2577674"/>
                    <a:pt x="3099271" y="2571823"/>
                  </a:cubicBezTo>
                  <a:lnTo>
                    <a:pt x="2918959" y="2467812"/>
                  </a:lnTo>
                  <a:cubicBezTo>
                    <a:pt x="2907893" y="2461311"/>
                    <a:pt x="2909195" y="2450909"/>
                    <a:pt x="2921563" y="2443759"/>
                  </a:cubicBezTo>
                  <a:lnTo>
                    <a:pt x="3000327" y="2398904"/>
                  </a:lnTo>
                  <a:cubicBezTo>
                    <a:pt x="3006186" y="2395328"/>
                    <a:pt x="3013834" y="2393378"/>
                    <a:pt x="3021320" y="2393053"/>
                  </a:cubicBezTo>
                  <a:close/>
                  <a:moveTo>
                    <a:pt x="3560741" y="2278673"/>
                  </a:moveTo>
                  <a:cubicBezTo>
                    <a:pt x="3570044" y="2278182"/>
                    <a:pt x="3579184" y="2279819"/>
                    <a:pt x="3585712" y="2283746"/>
                  </a:cubicBezTo>
                  <a:lnTo>
                    <a:pt x="4063586" y="2560649"/>
                  </a:lnTo>
                  <a:cubicBezTo>
                    <a:pt x="4076646" y="2568504"/>
                    <a:pt x="4074686" y="2581597"/>
                    <a:pt x="4059670" y="2590107"/>
                  </a:cubicBezTo>
                  <a:lnTo>
                    <a:pt x="3899074" y="2683062"/>
                  </a:lnTo>
                  <a:cubicBezTo>
                    <a:pt x="3884058" y="2691572"/>
                    <a:pt x="3861208" y="2692881"/>
                    <a:pt x="3848151" y="2685026"/>
                  </a:cubicBezTo>
                  <a:lnTo>
                    <a:pt x="3370277" y="2408123"/>
                  </a:lnTo>
                  <a:cubicBezTo>
                    <a:pt x="3357220" y="2400922"/>
                    <a:pt x="3358526" y="2387830"/>
                    <a:pt x="3374194" y="2379320"/>
                  </a:cubicBezTo>
                  <a:lnTo>
                    <a:pt x="3534791" y="2286365"/>
                  </a:lnTo>
                  <a:cubicBezTo>
                    <a:pt x="3541972" y="2281782"/>
                    <a:pt x="3551438" y="2279164"/>
                    <a:pt x="3560741" y="2278673"/>
                  </a:cubicBezTo>
                  <a:close/>
                  <a:moveTo>
                    <a:pt x="3929730" y="2212100"/>
                  </a:moveTo>
                  <a:cubicBezTo>
                    <a:pt x="3938950" y="2211772"/>
                    <a:pt x="3947930" y="2213573"/>
                    <a:pt x="3954462" y="2217500"/>
                  </a:cubicBezTo>
                  <a:lnTo>
                    <a:pt x="4308406" y="2422394"/>
                  </a:lnTo>
                  <a:cubicBezTo>
                    <a:pt x="4321466" y="2429595"/>
                    <a:pt x="4319510" y="2442687"/>
                    <a:pt x="4305142" y="2451197"/>
                  </a:cubicBezTo>
                  <a:lnTo>
                    <a:pt x="4143842" y="2544807"/>
                  </a:lnTo>
                  <a:cubicBezTo>
                    <a:pt x="4128822" y="2553317"/>
                    <a:pt x="4105966" y="2554626"/>
                    <a:pt x="4092906" y="2546771"/>
                  </a:cubicBezTo>
                  <a:lnTo>
                    <a:pt x="3738306" y="2341877"/>
                  </a:lnTo>
                  <a:cubicBezTo>
                    <a:pt x="3725898" y="2334021"/>
                    <a:pt x="3727204" y="2320929"/>
                    <a:pt x="3742877" y="2312419"/>
                  </a:cubicBezTo>
                  <a:lnTo>
                    <a:pt x="3903526" y="2219464"/>
                  </a:lnTo>
                  <a:cubicBezTo>
                    <a:pt x="3911034" y="2214882"/>
                    <a:pt x="3920506" y="2212427"/>
                    <a:pt x="3929730" y="2212100"/>
                  </a:cubicBezTo>
                  <a:close/>
                  <a:moveTo>
                    <a:pt x="2903351" y="2186001"/>
                  </a:moveTo>
                  <a:cubicBezTo>
                    <a:pt x="2912575" y="2185675"/>
                    <a:pt x="2921555" y="2187303"/>
                    <a:pt x="2928085" y="2190882"/>
                  </a:cubicBezTo>
                  <a:lnTo>
                    <a:pt x="3090040" y="2284608"/>
                  </a:lnTo>
                  <a:cubicBezTo>
                    <a:pt x="3103101" y="2291768"/>
                    <a:pt x="3101795" y="2305436"/>
                    <a:pt x="3086122" y="2313898"/>
                  </a:cubicBezTo>
                  <a:lnTo>
                    <a:pt x="2894780" y="2423896"/>
                  </a:lnTo>
                  <a:cubicBezTo>
                    <a:pt x="2879760" y="2433008"/>
                    <a:pt x="2856904" y="2433659"/>
                    <a:pt x="2843843" y="2425848"/>
                  </a:cubicBezTo>
                  <a:lnTo>
                    <a:pt x="2681888" y="2332773"/>
                  </a:lnTo>
                  <a:cubicBezTo>
                    <a:pt x="2668827" y="2324963"/>
                    <a:pt x="2670133" y="2311945"/>
                    <a:pt x="2685153" y="2303484"/>
                  </a:cubicBezTo>
                  <a:lnTo>
                    <a:pt x="2877148" y="2192835"/>
                  </a:lnTo>
                  <a:cubicBezTo>
                    <a:pt x="2884658" y="2188605"/>
                    <a:pt x="2894127" y="2186326"/>
                    <a:pt x="2903351" y="2186001"/>
                  </a:cubicBezTo>
                  <a:close/>
                  <a:moveTo>
                    <a:pt x="4368486" y="2180242"/>
                  </a:moveTo>
                  <a:cubicBezTo>
                    <a:pt x="4377902" y="2179916"/>
                    <a:pt x="4387074" y="2181545"/>
                    <a:pt x="4393622" y="2185129"/>
                  </a:cubicBezTo>
                  <a:lnTo>
                    <a:pt x="4556070" y="2278973"/>
                  </a:lnTo>
                  <a:cubicBezTo>
                    <a:pt x="4569170" y="2286141"/>
                    <a:pt x="4567206" y="2299175"/>
                    <a:pt x="4552798" y="2308299"/>
                  </a:cubicBezTo>
                  <a:lnTo>
                    <a:pt x="4391002" y="2400839"/>
                  </a:lnTo>
                  <a:cubicBezTo>
                    <a:pt x="4375938" y="2409962"/>
                    <a:pt x="4353010" y="2410614"/>
                    <a:pt x="4340566" y="2403445"/>
                  </a:cubicBezTo>
                  <a:lnTo>
                    <a:pt x="4176806" y="2309602"/>
                  </a:lnTo>
                  <a:cubicBezTo>
                    <a:pt x="4163706" y="2301782"/>
                    <a:pt x="4165670" y="2288748"/>
                    <a:pt x="4180734" y="2280276"/>
                  </a:cubicBezTo>
                  <a:lnTo>
                    <a:pt x="4341874" y="2187084"/>
                  </a:lnTo>
                  <a:cubicBezTo>
                    <a:pt x="4349410" y="2182848"/>
                    <a:pt x="4359070" y="2180567"/>
                    <a:pt x="4368486" y="2180242"/>
                  </a:cubicBezTo>
                  <a:close/>
                  <a:moveTo>
                    <a:pt x="3308208" y="2134567"/>
                  </a:moveTo>
                  <a:cubicBezTo>
                    <a:pt x="3317460" y="2134159"/>
                    <a:pt x="3326467" y="2135788"/>
                    <a:pt x="3333017" y="2139699"/>
                  </a:cubicBezTo>
                  <a:lnTo>
                    <a:pt x="3496121" y="2232890"/>
                  </a:lnTo>
                  <a:cubicBezTo>
                    <a:pt x="3509222" y="2240710"/>
                    <a:pt x="3507257" y="2253744"/>
                    <a:pt x="3492191" y="2262216"/>
                  </a:cubicBezTo>
                  <a:lnTo>
                    <a:pt x="3331052" y="2354756"/>
                  </a:lnTo>
                  <a:cubicBezTo>
                    <a:pt x="3315986" y="2363880"/>
                    <a:pt x="3293060" y="2364532"/>
                    <a:pt x="3279960" y="2357363"/>
                  </a:cubicBezTo>
                  <a:lnTo>
                    <a:pt x="3116856" y="2263520"/>
                  </a:lnTo>
                  <a:cubicBezTo>
                    <a:pt x="3103755" y="2256351"/>
                    <a:pt x="3105065" y="2242666"/>
                    <a:pt x="3120131" y="2234845"/>
                  </a:cubicBezTo>
                  <a:lnTo>
                    <a:pt x="3281925" y="2141654"/>
                  </a:lnTo>
                  <a:cubicBezTo>
                    <a:pt x="3289457" y="2137418"/>
                    <a:pt x="3298955" y="2134974"/>
                    <a:pt x="3308208" y="2134567"/>
                  </a:cubicBezTo>
                  <a:close/>
                  <a:moveTo>
                    <a:pt x="3675764" y="2065032"/>
                  </a:moveTo>
                  <a:cubicBezTo>
                    <a:pt x="3684966" y="2064706"/>
                    <a:pt x="3693923" y="2066335"/>
                    <a:pt x="3700437" y="2069920"/>
                  </a:cubicBezTo>
                  <a:lnTo>
                    <a:pt x="3861995" y="2163111"/>
                  </a:lnTo>
                  <a:cubicBezTo>
                    <a:pt x="3875024" y="2170932"/>
                    <a:pt x="3873720" y="2183966"/>
                    <a:pt x="3858738" y="2192438"/>
                  </a:cubicBezTo>
                  <a:lnTo>
                    <a:pt x="3697832" y="2285629"/>
                  </a:lnTo>
                  <a:cubicBezTo>
                    <a:pt x="3683500" y="2294101"/>
                    <a:pt x="3660699" y="2295405"/>
                    <a:pt x="3647671" y="2287584"/>
                  </a:cubicBezTo>
                  <a:lnTo>
                    <a:pt x="3485462" y="2194393"/>
                  </a:lnTo>
                  <a:cubicBezTo>
                    <a:pt x="3472433" y="2186572"/>
                    <a:pt x="3473736" y="2173539"/>
                    <a:pt x="3489370" y="2164415"/>
                  </a:cubicBezTo>
                  <a:lnTo>
                    <a:pt x="3649625" y="2071875"/>
                  </a:lnTo>
                  <a:cubicBezTo>
                    <a:pt x="3657117" y="2067639"/>
                    <a:pt x="3666563" y="2065358"/>
                    <a:pt x="3675764" y="2065032"/>
                  </a:cubicBezTo>
                  <a:close/>
                  <a:moveTo>
                    <a:pt x="4117818" y="2036310"/>
                  </a:moveTo>
                  <a:cubicBezTo>
                    <a:pt x="4126986" y="2035902"/>
                    <a:pt x="4135830" y="2037532"/>
                    <a:pt x="4142382" y="2041116"/>
                  </a:cubicBezTo>
                  <a:lnTo>
                    <a:pt x="4305486" y="2134959"/>
                  </a:lnTo>
                  <a:cubicBezTo>
                    <a:pt x="4318586" y="2142779"/>
                    <a:pt x="4316622" y="2155813"/>
                    <a:pt x="4302210" y="2164285"/>
                  </a:cubicBezTo>
                  <a:lnTo>
                    <a:pt x="4140414" y="2256825"/>
                  </a:lnTo>
                  <a:cubicBezTo>
                    <a:pt x="4125350" y="2265949"/>
                    <a:pt x="4102422" y="2266601"/>
                    <a:pt x="4089322" y="2259432"/>
                  </a:cubicBezTo>
                  <a:lnTo>
                    <a:pt x="3926218" y="2165589"/>
                  </a:lnTo>
                  <a:cubicBezTo>
                    <a:pt x="3913118" y="2157768"/>
                    <a:pt x="3915082" y="2144735"/>
                    <a:pt x="3930150" y="2136263"/>
                  </a:cubicBezTo>
                  <a:lnTo>
                    <a:pt x="4091286" y="2043723"/>
                  </a:lnTo>
                  <a:cubicBezTo>
                    <a:pt x="4099150" y="2039161"/>
                    <a:pt x="4108646" y="2036717"/>
                    <a:pt x="4117818" y="2036310"/>
                  </a:cubicBezTo>
                  <a:close/>
                  <a:moveTo>
                    <a:pt x="2563669" y="1987355"/>
                  </a:moveTo>
                  <a:cubicBezTo>
                    <a:pt x="2572985" y="1986946"/>
                    <a:pt x="2581975" y="1988582"/>
                    <a:pt x="2588513" y="1992180"/>
                  </a:cubicBezTo>
                  <a:lnTo>
                    <a:pt x="2848077" y="2142677"/>
                  </a:lnTo>
                  <a:cubicBezTo>
                    <a:pt x="2861153" y="2150529"/>
                    <a:pt x="2859846" y="2163616"/>
                    <a:pt x="2844154" y="2172122"/>
                  </a:cubicBezTo>
                  <a:lnTo>
                    <a:pt x="2652587" y="2282705"/>
                  </a:lnTo>
                  <a:cubicBezTo>
                    <a:pt x="2637549" y="2291866"/>
                    <a:pt x="2614666" y="2292520"/>
                    <a:pt x="2601590" y="2285322"/>
                  </a:cubicBezTo>
                  <a:lnTo>
                    <a:pt x="2342026" y="2134825"/>
                  </a:lnTo>
                  <a:cubicBezTo>
                    <a:pt x="2328950" y="2127627"/>
                    <a:pt x="2330258" y="2114541"/>
                    <a:pt x="2345295" y="2105380"/>
                  </a:cubicBezTo>
                  <a:lnTo>
                    <a:pt x="2536862" y="1994798"/>
                  </a:lnTo>
                  <a:cubicBezTo>
                    <a:pt x="2544708" y="1990217"/>
                    <a:pt x="2554352" y="1987764"/>
                    <a:pt x="2563669" y="1987355"/>
                  </a:cubicBezTo>
                  <a:close/>
                  <a:moveTo>
                    <a:pt x="3057621" y="1987265"/>
                  </a:moveTo>
                  <a:cubicBezTo>
                    <a:pt x="3066873" y="1986939"/>
                    <a:pt x="3075880" y="1988568"/>
                    <a:pt x="3082431" y="1992153"/>
                  </a:cubicBezTo>
                  <a:lnTo>
                    <a:pt x="3245535" y="2085996"/>
                  </a:lnTo>
                  <a:cubicBezTo>
                    <a:pt x="3258636" y="2093816"/>
                    <a:pt x="3256671" y="2106198"/>
                    <a:pt x="3241605" y="2115322"/>
                  </a:cubicBezTo>
                  <a:lnTo>
                    <a:pt x="3080465" y="2207861"/>
                  </a:lnTo>
                  <a:cubicBezTo>
                    <a:pt x="3065400" y="2216333"/>
                    <a:pt x="3041818" y="2217637"/>
                    <a:pt x="3029372" y="2209816"/>
                  </a:cubicBezTo>
                  <a:lnTo>
                    <a:pt x="2866268" y="2116625"/>
                  </a:lnTo>
                  <a:cubicBezTo>
                    <a:pt x="2853167" y="2108805"/>
                    <a:pt x="2854477" y="2095771"/>
                    <a:pt x="2869543" y="2087299"/>
                  </a:cubicBezTo>
                  <a:lnTo>
                    <a:pt x="3031338" y="1994108"/>
                  </a:lnTo>
                  <a:cubicBezTo>
                    <a:pt x="3038871" y="1989872"/>
                    <a:pt x="3048369" y="1987591"/>
                    <a:pt x="3057621" y="1987265"/>
                  </a:cubicBezTo>
                  <a:close/>
                  <a:moveTo>
                    <a:pt x="4474154" y="1961763"/>
                  </a:moveTo>
                  <a:cubicBezTo>
                    <a:pt x="4483378" y="1961353"/>
                    <a:pt x="4492362" y="1962992"/>
                    <a:pt x="4498894" y="1966924"/>
                  </a:cubicBezTo>
                  <a:lnTo>
                    <a:pt x="4798054" y="2139960"/>
                  </a:lnTo>
                  <a:cubicBezTo>
                    <a:pt x="4811118" y="2147825"/>
                    <a:pt x="4809814" y="2160934"/>
                    <a:pt x="4794134" y="2169454"/>
                  </a:cubicBezTo>
                  <a:lnTo>
                    <a:pt x="4633450" y="2262526"/>
                  </a:lnTo>
                  <a:cubicBezTo>
                    <a:pt x="4618426" y="2271047"/>
                    <a:pt x="4595566" y="2272358"/>
                    <a:pt x="4582502" y="2264493"/>
                  </a:cubicBezTo>
                  <a:lnTo>
                    <a:pt x="4283338" y="2091457"/>
                  </a:lnTo>
                  <a:cubicBezTo>
                    <a:pt x="4270274" y="2083592"/>
                    <a:pt x="4272234" y="2070483"/>
                    <a:pt x="4287258" y="2061963"/>
                  </a:cubicBezTo>
                  <a:lnTo>
                    <a:pt x="4447942" y="1968891"/>
                  </a:lnTo>
                  <a:cubicBezTo>
                    <a:pt x="4455454" y="1964631"/>
                    <a:pt x="4464926" y="1962173"/>
                    <a:pt x="4474154" y="1961763"/>
                  </a:cubicBezTo>
                  <a:close/>
                  <a:moveTo>
                    <a:pt x="3425177" y="1921023"/>
                  </a:moveTo>
                  <a:cubicBezTo>
                    <a:pt x="3434379" y="1920697"/>
                    <a:pt x="3443336" y="1922331"/>
                    <a:pt x="3449850" y="1925925"/>
                  </a:cubicBezTo>
                  <a:lnTo>
                    <a:pt x="3611408" y="2019378"/>
                  </a:lnTo>
                  <a:cubicBezTo>
                    <a:pt x="3624437" y="2027220"/>
                    <a:pt x="3623134" y="2040290"/>
                    <a:pt x="3608151" y="2049439"/>
                  </a:cubicBezTo>
                  <a:lnTo>
                    <a:pt x="3447245" y="2142239"/>
                  </a:lnTo>
                  <a:cubicBezTo>
                    <a:pt x="3432261" y="2150734"/>
                    <a:pt x="3410112" y="2151388"/>
                    <a:pt x="3397084" y="2144199"/>
                  </a:cubicBezTo>
                  <a:lnTo>
                    <a:pt x="3234875" y="2050746"/>
                  </a:lnTo>
                  <a:cubicBezTo>
                    <a:pt x="3221846" y="2042904"/>
                    <a:pt x="3223800" y="2029834"/>
                    <a:pt x="3238132" y="2020685"/>
                  </a:cubicBezTo>
                  <a:lnTo>
                    <a:pt x="3399038" y="1927885"/>
                  </a:lnTo>
                  <a:cubicBezTo>
                    <a:pt x="3406530" y="1923638"/>
                    <a:pt x="3415976" y="1921350"/>
                    <a:pt x="3425177" y="1921023"/>
                  </a:cubicBezTo>
                  <a:close/>
                  <a:moveTo>
                    <a:pt x="3864350" y="1892621"/>
                  </a:moveTo>
                  <a:cubicBezTo>
                    <a:pt x="3873522" y="1892213"/>
                    <a:pt x="3882362" y="1893842"/>
                    <a:pt x="3888914" y="1897753"/>
                  </a:cubicBezTo>
                  <a:lnTo>
                    <a:pt x="4052018" y="1990944"/>
                  </a:lnTo>
                  <a:cubicBezTo>
                    <a:pt x="4065118" y="1998764"/>
                    <a:pt x="4063154" y="2011798"/>
                    <a:pt x="4048090" y="2020270"/>
                  </a:cubicBezTo>
                  <a:lnTo>
                    <a:pt x="3886950" y="2113462"/>
                  </a:lnTo>
                  <a:cubicBezTo>
                    <a:pt x="3871882" y="2121934"/>
                    <a:pt x="3848957" y="2122586"/>
                    <a:pt x="3835856" y="2115417"/>
                  </a:cubicBezTo>
                  <a:lnTo>
                    <a:pt x="3672752" y="2021574"/>
                  </a:lnTo>
                  <a:cubicBezTo>
                    <a:pt x="3659651" y="2014405"/>
                    <a:pt x="3661616" y="2000720"/>
                    <a:pt x="3676682" y="1992248"/>
                  </a:cubicBezTo>
                  <a:lnTo>
                    <a:pt x="3837822" y="1899708"/>
                  </a:lnTo>
                  <a:cubicBezTo>
                    <a:pt x="3845682" y="1895472"/>
                    <a:pt x="3855180" y="1893028"/>
                    <a:pt x="3864350" y="1892621"/>
                  </a:cubicBezTo>
                  <a:close/>
                  <a:moveTo>
                    <a:pt x="4582438" y="1852072"/>
                  </a:moveTo>
                  <a:cubicBezTo>
                    <a:pt x="4591670" y="1851744"/>
                    <a:pt x="4600654" y="1853551"/>
                    <a:pt x="4607190" y="1857493"/>
                  </a:cubicBezTo>
                  <a:lnTo>
                    <a:pt x="4769246" y="1951459"/>
                  </a:lnTo>
                  <a:cubicBezTo>
                    <a:pt x="4782314" y="1959344"/>
                    <a:pt x="4781010" y="1972486"/>
                    <a:pt x="4765978" y="1981029"/>
                  </a:cubicBezTo>
                  <a:lnTo>
                    <a:pt x="4712394" y="2011913"/>
                  </a:lnTo>
                  <a:cubicBezTo>
                    <a:pt x="4698018" y="2020455"/>
                    <a:pt x="4674494" y="2021769"/>
                    <a:pt x="4661426" y="2013884"/>
                  </a:cubicBezTo>
                  <a:lnTo>
                    <a:pt x="4499370" y="1919918"/>
                  </a:lnTo>
                  <a:cubicBezTo>
                    <a:pt x="4486298" y="1912033"/>
                    <a:pt x="4487606" y="1898891"/>
                    <a:pt x="4502634" y="1890349"/>
                  </a:cubicBezTo>
                  <a:lnTo>
                    <a:pt x="4556218" y="1859465"/>
                  </a:lnTo>
                  <a:cubicBezTo>
                    <a:pt x="4563734" y="1854865"/>
                    <a:pt x="4573210" y="1852401"/>
                    <a:pt x="4582438" y="1852072"/>
                  </a:cubicBezTo>
                  <a:close/>
                  <a:moveTo>
                    <a:pt x="2805913" y="1843495"/>
                  </a:moveTo>
                  <a:cubicBezTo>
                    <a:pt x="2815115" y="1843087"/>
                    <a:pt x="2824072" y="1844554"/>
                    <a:pt x="2830586" y="1848138"/>
                  </a:cubicBezTo>
                  <a:lnTo>
                    <a:pt x="2992144" y="1941981"/>
                  </a:lnTo>
                  <a:cubicBezTo>
                    <a:pt x="3005173" y="1949149"/>
                    <a:pt x="3003870" y="1962183"/>
                    <a:pt x="2988887" y="1971307"/>
                  </a:cubicBezTo>
                  <a:lnTo>
                    <a:pt x="2827981" y="2063846"/>
                  </a:lnTo>
                  <a:cubicBezTo>
                    <a:pt x="2813649" y="2072970"/>
                    <a:pt x="2790197" y="2073622"/>
                    <a:pt x="2777168" y="2066453"/>
                  </a:cubicBezTo>
                  <a:lnTo>
                    <a:pt x="2615611" y="1972610"/>
                  </a:lnTo>
                  <a:cubicBezTo>
                    <a:pt x="2602582" y="1964790"/>
                    <a:pt x="2603885" y="1951756"/>
                    <a:pt x="2619519" y="1943284"/>
                  </a:cubicBezTo>
                  <a:lnTo>
                    <a:pt x="2779774" y="1850093"/>
                  </a:lnTo>
                  <a:cubicBezTo>
                    <a:pt x="2787265" y="1846183"/>
                    <a:pt x="2796711" y="1843902"/>
                    <a:pt x="2805913" y="1843495"/>
                  </a:cubicBezTo>
                  <a:close/>
                  <a:moveTo>
                    <a:pt x="4235910" y="1823486"/>
                  </a:moveTo>
                  <a:cubicBezTo>
                    <a:pt x="4245246" y="1823080"/>
                    <a:pt x="4254250" y="1824705"/>
                    <a:pt x="4260474" y="1828604"/>
                  </a:cubicBezTo>
                  <a:lnTo>
                    <a:pt x="4423578" y="1922186"/>
                  </a:lnTo>
                  <a:cubicBezTo>
                    <a:pt x="4436678" y="1929334"/>
                    <a:pt x="4434714" y="1942332"/>
                    <a:pt x="4419650" y="1950780"/>
                  </a:cubicBezTo>
                  <a:lnTo>
                    <a:pt x="4258510" y="2043062"/>
                  </a:lnTo>
                  <a:cubicBezTo>
                    <a:pt x="4243442" y="2052161"/>
                    <a:pt x="4220518" y="2053460"/>
                    <a:pt x="4207418" y="2045662"/>
                  </a:cubicBezTo>
                  <a:lnTo>
                    <a:pt x="4044314" y="1952080"/>
                  </a:lnTo>
                  <a:cubicBezTo>
                    <a:pt x="4031214" y="1944931"/>
                    <a:pt x="4033178" y="1931934"/>
                    <a:pt x="4048242" y="1922836"/>
                  </a:cubicBezTo>
                  <a:lnTo>
                    <a:pt x="4209382" y="1830553"/>
                  </a:lnTo>
                  <a:cubicBezTo>
                    <a:pt x="4216914" y="1826329"/>
                    <a:pt x="4226578" y="1823892"/>
                    <a:pt x="4235910" y="1823486"/>
                  </a:cubicBezTo>
                  <a:close/>
                  <a:moveTo>
                    <a:pt x="3175714" y="1774205"/>
                  </a:moveTo>
                  <a:cubicBezTo>
                    <a:pt x="3184966" y="1773797"/>
                    <a:pt x="3193973" y="1775427"/>
                    <a:pt x="3200523" y="1779011"/>
                  </a:cubicBezTo>
                  <a:lnTo>
                    <a:pt x="3363627" y="1872854"/>
                  </a:lnTo>
                  <a:cubicBezTo>
                    <a:pt x="3376728" y="1880022"/>
                    <a:pt x="3374763" y="1893708"/>
                    <a:pt x="3359697" y="1902180"/>
                  </a:cubicBezTo>
                  <a:lnTo>
                    <a:pt x="3198558" y="1995371"/>
                  </a:lnTo>
                  <a:cubicBezTo>
                    <a:pt x="3182837" y="2003191"/>
                    <a:pt x="3160566" y="2004495"/>
                    <a:pt x="3147466" y="1996674"/>
                  </a:cubicBezTo>
                  <a:lnTo>
                    <a:pt x="2984362" y="1903483"/>
                  </a:lnTo>
                  <a:cubicBezTo>
                    <a:pt x="2971261" y="1895663"/>
                    <a:pt x="2972571" y="1882629"/>
                    <a:pt x="2987637" y="1874157"/>
                  </a:cubicBezTo>
                  <a:lnTo>
                    <a:pt x="3149431" y="1781618"/>
                  </a:lnTo>
                  <a:cubicBezTo>
                    <a:pt x="3156964" y="1777056"/>
                    <a:pt x="3166462" y="1774612"/>
                    <a:pt x="3175714" y="1774205"/>
                  </a:cubicBezTo>
                  <a:close/>
                  <a:moveTo>
                    <a:pt x="3614625" y="1748198"/>
                  </a:moveTo>
                  <a:cubicBezTo>
                    <a:pt x="3623826" y="1747872"/>
                    <a:pt x="3632784" y="1749501"/>
                    <a:pt x="3639298" y="1753086"/>
                  </a:cubicBezTo>
                  <a:lnTo>
                    <a:pt x="3801507" y="1846929"/>
                  </a:lnTo>
                  <a:cubicBezTo>
                    <a:pt x="3814536" y="1854098"/>
                    <a:pt x="3812581" y="1867132"/>
                    <a:pt x="3797598" y="1875604"/>
                  </a:cubicBezTo>
                  <a:lnTo>
                    <a:pt x="3637344" y="1968795"/>
                  </a:lnTo>
                  <a:cubicBezTo>
                    <a:pt x="3622360" y="1977267"/>
                    <a:pt x="3599560" y="1978571"/>
                    <a:pt x="3586531" y="1970750"/>
                  </a:cubicBezTo>
                  <a:lnTo>
                    <a:pt x="3424974" y="1877559"/>
                  </a:lnTo>
                  <a:cubicBezTo>
                    <a:pt x="3411945" y="1869738"/>
                    <a:pt x="3413248" y="1856705"/>
                    <a:pt x="3428231" y="1847581"/>
                  </a:cubicBezTo>
                  <a:lnTo>
                    <a:pt x="3588486" y="1755041"/>
                  </a:lnTo>
                  <a:cubicBezTo>
                    <a:pt x="3595978" y="1750805"/>
                    <a:pt x="3605423" y="1748524"/>
                    <a:pt x="3614625" y="1748198"/>
                  </a:cubicBezTo>
                  <a:close/>
                  <a:moveTo>
                    <a:pt x="4331642" y="1707974"/>
                  </a:moveTo>
                  <a:cubicBezTo>
                    <a:pt x="4340850" y="1707564"/>
                    <a:pt x="4349818" y="1709206"/>
                    <a:pt x="4356338" y="1712820"/>
                  </a:cubicBezTo>
                  <a:lnTo>
                    <a:pt x="4518690" y="1807443"/>
                  </a:lnTo>
                  <a:cubicBezTo>
                    <a:pt x="4531730" y="1815328"/>
                    <a:pt x="4529774" y="1828470"/>
                    <a:pt x="4515430" y="1837013"/>
                  </a:cubicBezTo>
                  <a:lnTo>
                    <a:pt x="4461966" y="1868554"/>
                  </a:lnTo>
                  <a:cubicBezTo>
                    <a:pt x="4446970" y="1877096"/>
                    <a:pt x="4424146" y="1877753"/>
                    <a:pt x="4411106" y="1870525"/>
                  </a:cubicBezTo>
                  <a:lnTo>
                    <a:pt x="4248754" y="1775902"/>
                  </a:lnTo>
                  <a:cubicBezTo>
                    <a:pt x="4235714" y="1768017"/>
                    <a:pt x="4237670" y="1754875"/>
                    <a:pt x="4252666" y="1746333"/>
                  </a:cubicBezTo>
                  <a:lnTo>
                    <a:pt x="4305478" y="1715449"/>
                  </a:lnTo>
                  <a:cubicBezTo>
                    <a:pt x="4312978" y="1710849"/>
                    <a:pt x="4322430" y="1708385"/>
                    <a:pt x="4331642" y="1707974"/>
                  </a:cubicBezTo>
                  <a:close/>
                  <a:moveTo>
                    <a:pt x="2555326" y="1699643"/>
                  </a:moveTo>
                  <a:cubicBezTo>
                    <a:pt x="2564528" y="1699235"/>
                    <a:pt x="2573485" y="1700864"/>
                    <a:pt x="2579999" y="1704774"/>
                  </a:cubicBezTo>
                  <a:lnTo>
                    <a:pt x="2741557" y="1797966"/>
                  </a:lnTo>
                  <a:cubicBezTo>
                    <a:pt x="2754586" y="1805786"/>
                    <a:pt x="2753283" y="1818820"/>
                    <a:pt x="2738300" y="1827292"/>
                  </a:cubicBezTo>
                  <a:lnTo>
                    <a:pt x="2577394" y="1920483"/>
                  </a:lnTo>
                  <a:cubicBezTo>
                    <a:pt x="2562410" y="1928955"/>
                    <a:pt x="2540261" y="1929607"/>
                    <a:pt x="2527233" y="1922438"/>
                  </a:cubicBezTo>
                  <a:lnTo>
                    <a:pt x="2365024" y="1828595"/>
                  </a:lnTo>
                  <a:cubicBezTo>
                    <a:pt x="2351995" y="1820775"/>
                    <a:pt x="2353298" y="1808393"/>
                    <a:pt x="2368932" y="1799269"/>
                  </a:cubicBezTo>
                  <a:lnTo>
                    <a:pt x="2529187" y="1706730"/>
                  </a:lnTo>
                  <a:cubicBezTo>
                    <a:pt x="2536679" y="1702494"/>
                    <a:pt x="2546125" y="1700050"/>
                    <a:pt x="2555326" y="1699643"/>
                  </a:cubicBezTo>
                  <a:close/>
                  <a:moveTo>
                    <a:pt x="3985078" y="1679071"/>
                  </a:moveTo>
                  <a:cubicBezTo>
                    <a:pt x="3994330" y="1678745"/>
                    <a:pt x="4003338" y="1680375"/>
                    <a:pt x="4009886" y="1683959"/>
                  </a:cubicBezTo>
                  <a:lnTo>
                    <a:pt x="4172990" y="1777802"/>
                  </a:lnTo>
                  <a:cubicBezTo>
                    <a:pt x="4186090" y="1784971"/>
                    <a:pt x="4184126" y="1798005"/>
                    <a:pt x="4169718" y="1807128"/>
                  </a:cubicBezTo>
                  <a:lnTo>
                    <a:pt x="4007922" y="1899668"/>
                  </a:lnTo>
                  <a:cubicBezTo>
                    <a:pt x="3992854" y="1908792"/>
                    <a:pt x="3969930" y="1909444"/>
                    <a:pt x="3956830" y="1901623"/>
                  </a:cubicBezTo>
                  <a:lnTo>
                    <a:pt x="3793724" y="1808432"/>
                  </a:lnTo>
                  <a:cubicBezTo>
                    <a:pt x="3780623" y="1800611"/>
                    <a:pt x="3782588" y="1787578"/>
                    <a:pt x="3797654" y="1778454"/>
                  </a:cubicBezTo>
                  <a:lnTo>
                    <a:pt x="3958794" y="1685914"/>
                  </a:lnTo>
                  <a:cubicBezTo>
                    <a:pt x="3966326" y="1681678"/>
                    <a:pt x="3975822" y="1679397"/>
                    <a:pt x="3985078" y="1679071"/>
                  </a:cubicBezTo>
                  <a:close/>
                  <a:moveTo>
                    <a:pt x="2924004" y="1630517"/>
                  </a:moveTo>
                  <a:cubicBezTo>
                    <a:pt x="2933206" y="1630109"/>
                    <a:pt x="2942163" y="1631738"/>
                    <a:pt x="2948677" y="1635648"/>
                  </a:cubicBezTo>
                  <a:lnTo>
                    <a:pt x="3110235" y="1728840"/>
                  </a:lnTo>
                  <a:cubicBezTo>
                    <a:pt x="3123264" y="1736660"/>
                    <a:pt x="3121961" y="1749694"/>
                    <a:pt x="3106978" y="1758166"/>
                  </a:cubicBezTo>
                  <a:lnTo>
                    <a:pt x="2946072" y="1850705"/>
                  </a:lnTo>
                  <a:cubicBezTo>
                    <a:pt x="2931088" y="1859829"/>
                    <a:pt x="2908288" y="1860481"/>
                    <a:pt x="2895259" y="1852660"/>
                  </a:cubicBezTo>
                  <a:lnTo>
                    <a:pt x="2733702" y="1759469"/>
                  </a:lnTo>
                  <a:cubicBezTo>
                    <a:pt x="2720673" y="1751649"/>
                    <a:pt x="2721976" y="1738615"/>
                    <a:pt x="2736959" y="1730143"/>
                  </a:cubicBezTo>
                  <a:lnTo>
                    <a:pt x="2897865" y="1637604"/>
                  </a:lnTo>
                  <a:cubicBezTo>
                    <a:pt x="2905356" y="1633368"/>
                    <a:pt x="2914802" y="1630924"/>
                    <a:pt x="2924004" y="1630517"/>
                  </a:cubicBezTo>
                  <a:close/>
                  <a:moveTo>
                    <a:pt x="3364040" y="1601304"/>
                  </a:moveTo>
                  <a:cubicBezTo>
                    <a:pt x="3373241" y="1600978"/>
                    <a:pt x="3382199" y="1602607"/>
                    <a:pt x="3388713" y="1606192"/>
                  </a:cubicBezTo>
                  <a:lnTo>
                    <a:pt x="3550922" y="1700035"/>
                  </a:lnTo>
                  <a:cubicBezTo>
                    <a:pt x="3563951" y="1707203"/>
                    <a:pt x="3561996" y="1720237"/>
                    <a:pt x="3547013" y="1729361"/>
                  </a:cubicBezTo>
                  <a:lnTo>
                    <a:pt x="3386759" y="1821900"/>
                  </a:lnTo>
                  <a:cubicBezTo>
                    <a:pt x="3371124" y="1830372"/>
                    <a:pt x="3348975" y="1831676"/>
                    <a:pt x="3335946" y="1824507"/>
                  </a:cubicBezTo>
                  <a:lnTo>
                    <a:pt x="3173737" y="1730664"/>
                  </a:lnTo>
                  <a:cubicBezTo>
                    <a:pt x="3161360" y="1723495"/>
                    <a:pt x="3162663" y="1709810"/>
                    <a:pt x="3177646" y="1701338"/>
                  </a:cubicBezTo>
                  <a:lnTo>
                    <a:pt x="3337901" y="1608147"/>
                  </a:lnTo>
                  <a:cubicBezTo>
                    <a:pt x="3345392" y="1603911"/>
                    <a:pt x="3354838" y="1601630"/>
                    <a:pt x="3364040" y="1601304"/>
                  </a:cubicBezTo>
                  <a:close/>
                  <a:moveTo>
                    <a:pt x="4084146" y="1563848"/>
                  </a:moveTo>
                  <a:cubicBezTo>
                    <a:pt x="4093378" y="1563524"/>
                    <a:pt x="4102362" y="1565146"/>
                    <a:pt x="4108898" y="1568713"/>
                  </a:cubicBezTo>
                  <a:lnTo>
                    <a:pt x="4270954" y="1662115"/>
                  </a:lnTo>
                  <a:cubicBezTo>
                    <a:pt x="4284026" y="1669250"/>
                    <a:pt x="4282718" y="1682871"/>
                    <a:pt x="4267686" y="1690654"/>
                  </a:cubicBezTo>
                  <a:lnTo>
                    <a:pt x="4214106" y="1721139"/>
                  </a:lnTo>
                  <a:cubicBezTo>
                    <a:pt x="4199074" y="1730220"/>
                    <a:pt x="4176202" y="1730869"/>
                    <a:pt x="4163134" y="1723734"/>
                  </a:cubicBezTo>
                  <a:lnTo>
                    <a:pt x="4001074" y="1630981"/>
                  </a:lnTo>
                  <a:cubicBezTo>
                    <a:pt x="3988006" y="1623197"/>
                    <a:pt x="3989314" y="1610225"/>
                    <a:pt x="4004342" y="1601144"/>
                  </a:cubicBezTo>
                  <a:lnTo>
                    <a:pt x="4057926" y="1570659"/>
                  </a:lnTo>
                  <a:cubicBezTo>
                    <a:pt x="4065442" y="1566443"/>
                    <a:pt x="4074918" y="1564173"/>
                    <a:pt x="4084146" y="1563848"/>
                  </a:cubicBezTo>
                  <a:close/>
                  <a:moveTo>
                    <a:pt x="2301857" y="1552744"/>
                  </a:moveTo>
                  <a:cubicBezTo>
                    <a:pt x="2311059" y="1552337"/>
                    <a:pt x="2320016" y="1553966"/>
                    <a:pt x="2326530" y="1557876"/>
                  </a:cubicBezTo>
                  <a:lnTo>
                    <a:pt x="2488088" y="1651068"/>
                  </a:lnTo>
                  <a:cubicBezTo>
                    <a:pt x="2501117" y="1658888"/>
                    <a:pt x="2499814" y="1671922"/>
                    <a:pt x="2484831" y="1680394"/>
                  </a:cubicBezTo>
                  <a:lnTo>
                    <a:pt x="2323925" y="1773585"/>
                  </a:lnTo>
                  <a:cubicBezTo>
                    <a:pt x="2308941" y="1782057"/>
                    <a:pt x="2286792" y="1782709"/>
                    <a:pt x="2273764" y="1775540"/>
                  </a:cubicBezTo>
                  <a:lnTo>
                    <a:pt x="2111555" y="1681697"/>
                  </a:lnTo>
                  <a:cubicBezTo>
                    <a:pt x="2098526" y="1674529"/>
                    <a:pt x="2100480" y="1661495"/>
                    <a:pt x="2115463" y="1652371"/>
                  </a:cubicBezTo>
                  <a:lnTo>
                    <a:pt x="2275718" y="1559831"/>
                  </a:lnTo>
                  <a:cubicBezTo>
                    <a:pt x="2283210" y="1555595"/>
                    <a:pt x="2292655" y="1553151"/>
                    <a:pt x="2301857" y="1552744"/>
                  </a:cubicBezTo>
                  <a:close/>
                  <a:moveTo>
                    <a:pt x="3734492" y="1532259"/>
                  </a:moveTo>
                  <a:cubicBezTo>
                    <a:pt x="3743744" y="1531851"/>
                    <a:pt x="3752751" y="1533481"/>
                    <a:pt x="3759301" y="1537065"/>
                  </a:cubicBezTo>
                  <a:lnTo>
                    <a:pt x="3922406" y="1630908"/>
                  </a:lnTo>
                  <a:cubicBezTo>
                    <a:pt x="3935506" y="1638076"/>
                    <a:pt x="3933542" y="1651762"/>
                    <a:pt x="3918474" y="1660234"/>
                  </a:cubicBezTo>
                  <a:lnTo>
                    <a:pt x="3757336" y="1752773"/>
                  </a:lnTo>
                  <a:cubicBezTo>
                    <a:pt x="3742271" y="1761897"/>
                    <a:pt x="3719344" y="1762549"/>
                    <a:pt x="3706244" y="1755380"/>
                  </a:cubicBezTo>
                  <a:lnTo>
                    <a:pt x="3543140" y="1661537"/>
                  </a:lnTo>
                  <a:cubicBezTo>
                    <a:pt x="3530039" y="1653717"/>
                    <a:pt x="3532004" y="1640683"/>
                    <a:pt x="3547070" y="1632211"/>
                  </a:cubicBezTo>
                  <a:lnTo>
                    <a:pt x="3708209" y="1539672"/>
                  </a:lnTo>
                  <a:cubicBezTo>
                    <a:pt x="3715742" y="1535110"/>
                    <a:pt x="3725240" y="1532666"/>
                    <a:pt x="3734492" y="1532259"/>
                  </a:cubicBezTo>
                  <a:close/>
                  <a:moveTo>
                    <a:pt x="2673338" y="1486093"/>
                  </a:moveTo>
                  <a:cubicBezTo>
                    <a:pt x="2682458" y="1485767"/>
                    <a:pt x="2691253" y="1487397"/>
                    <a:pt x="2697441" y="1490981"/>
                  </a:cubicBezTo>
                  <a:lnTo>
                    <a:pt x="2859650" y="1584824"/>
                  </a:lnTo>
                  <a:cubicBezTo>
                    <a:pt x="2872679" y="1591992"/>
                    <a:pt x="2871376" y="1605678"/>
                    <a:pt x="2856393" y="1613498"/>
                  </a:cubicBezTo>
                  <a:lnTo>
                    <a:pt x="2695487" y="1706038"/>
                  </a:lnTo>
                  <a:cubicBezTo>
                    <a:pt x="2681155" y="1715161"/>
                    <a:pt x="2657703" y="1716465"/>
                    <a:pt x="2644674" y="1708644"/>
                  </a:cubicBezTo>
                  <a:lnTo>
                    <a:pt x="2483117" y="1615453"/>
                  </a:lnTo>
                  <a:cubicBezTo>
                    <a:pt x="2470088" y="1607633"/>
                    <a:pt x="2471391" y="1594599"/>
                    <a:pt x="2486374" y="1586127"/>
                  </a:cubicBezTo>
                  <a:lnTo>
                    <a:pt x="2647280" y="1492936"/>
                  </a:lnTo>
                  <a:cubicBezTo>
                    <a:pt x="2654772" y="1488700"/>
                    <a:pt x="2664218" y="1486419"/>
                    <a:pt x="2673338" y="1486093"/>
                  </a:cubicBezTo>
                  <a:close/>
                  <a:moveTo>
                    <a:pt x="3112347" y="1457371"/>
                  </a:moveTo>
                  <a:cubicBezTo>
                    <a:pt x="3121599" y="1456963"/>
                    <a:pt x="3130606" y="1458592"/>
                    <a:pt x="3137156" y="1462177"/>
                  </a:cubicBezTo>
                  <a:lnTo>
                    <a:pt x="3300260" y="1556020"/>
                  </a:lnTo>
                  <a:cubicBezTo>
                    <a:pt x="3313361" y="1563188"/>
                    <a:pt x="3311396" y="1576874"/>
                    <a:pt x="3296330" y="1585346"/>
                  </a:cubicBezTo>
                  <a:lnTo>
                    <a:pt x="3135191" y="1678537"/>
                  </a:lnTo>
                  <a:cubicBezTo>
                    <a:pt x="3120125" y="1686357"/>
                    <a:pt x="3097199" y="1687661"/>
                    <a:pt x="3084099" y="1679840"/>
                  </a:cubicBezTo>
                  <a:lnTo>
                    <a:pt x="2920995" y="1586649"/>
                  </a:lnTo>
                  <a:cubicBezTo>
                    <a:pt x="2907894" y="1579480"/>
                    <a:pt x="2909859" y="1566447"/>
                    <a:pt x="2924925" y="1557323"/>
                  </a:cubicBezTo>
                  <a:lnTo>
                    <a:pt x="3086064" y="1464784"/>
                  </a:lnTo>
                  <a:cubicBezTo>
                    <a:pt x="3093597" y="1460222"/>
                    <a:pt x="3103095" y="1457778"/>
                    <a:pt x="3112347" y="1457371"/>
                  </a:cubicBezTo>
                  <a:close/>
                  <a:moveTo>
                    <a:pt x="3836229" y="1419944"/>
                  </a:moveTo>
                  <a:cubicBezTo>
                    <a:pt x="3845439" y="1419534"/>
                    <a:pt x="3854405" y="1421176"/>
                    <a:pt x="3860925" y="1424790"/>
                  </a:cubicBezTo>
                  <a:lnTo>
                    <a:pt x="4023278" y="1519413"/>
                  </a:lnTo>
                  <a:cubicBezTo>
                    <a:pt x="4036318" y="1526641"/>
                    <a:pt x="4034362" y="1540440"/>
                    <a:pt x="4019366" y="1548983"/>
                  </a:cubicBezTo>
                  <a:lnTo>
                    <a:pt x="3966554" y="1579867"/>
                  </a:lnTo>
                  <a:cubicBezTo>
                    <a:pt x="3951558" y="1588409"/>
                    <a:pt x="3928734" y="1589723"/>
                    <a:pt x="3915694" y="1581838"/>
                  </a:cubicBezTo>
                  <a:lnTo>
                    <a:pt x="3753341" y="1487215"/>
                  </a:lnTo>
                  <a:cubicBezTo>
                    <a:pt x="3740300" y="1479987"/>
                    <a:pt x="3741604" y="1466845"/>
                    <a:pt x="3757253" y="1458303"/>
                  </a:cubicBezTo>
                  <a:lnTo>
                    <a:pt x="3810067" y="1427419"/>
                  </a:lnTo>
                  <a:cubicBezTo>
                    <a:pt x="3817565" y="1422819"/>
                    <a:pt x="3827019" y="1420355"/>
                    <a:pt x="3836229" y="1419944"/>
                  </a:cubicBezTo>
                  <a:close/>
                  <a:moveTo>
                    <a:pt x="2051272" y="1408322"/>
                  </a:moveTo>
                  <a:cubicBezTo>
                    <a:pt x="2060474" y="1407996"/>
                    <a:pt x="2069431" y="1409625"/>
                    <a:pt x="2075945" y="1413209"/>
                  </a:cubicBezTo>
                  <a:lnTo>
                    <a:pt x="2237503" y="1507053"/>
                  </a:lnTo>
                  <a:cubicBezTo>
                    <a:pt x="2250532" y="1514221"/>
                    <a:pt x="2249229" y="1527255"/>
                    <a:pt x="2234246" y="1536379"/>
                  </a:cubicBezTo>
                  <a:lnTo>
                    <a:pt x="2073340" y="1628919"/>
                  </a:lnTo>
                  <a:cubicBezTo>
                    <a:pt x="2058356" y="1637391"/>
                    <a:pt x="2036207" y="1638694"/>
                    <a:pt x="2023179" y="1630874"/>
                  </a:cubicBezTo>
                  <a:lnTo>
                    <a:pt x="1860970" y="1537682"/>
                  </a:lnTo>
                  <a:cubicBezTo>
                    <a:pt x="1847941" y="1529862"/>
                    <a:pt x="1849895" y="1516828"/>
                    <a:pt x="1864878" y="1508356"/>
                  </a:cubicBezTo>
                  <a:lnTo>
                    <a:pt x="2025133" y="1415164"/>
                  </a:lnTo>
                  <a:cubicBezTo>
                    <a:pt x="2032625" y="1410928"/>
                    <a:pt x="2042071" y="1408647"/>
                    <a:pt x="2051272" y="1408322"/>
                  </a:cubicBezTo>
                  <a:close/>
                  <a:moveTo>
                    <a:pt x="3482782" y="1388324"/>
                  </a:moveTo>
                  <a:cubicBezTo>
                    <a:pt x="3491984" y="1387998"/>
                    <a:pt x="3500941" y="1389790"/>
                    <a:pt x="3507455" y="1393700"/>
                  </a:cubicBezTo>
                  <a:lnTo>
                    <a:pt x="3669013" y="1486892"/>
                  </a:lnTo>
                  <a:cubicBezTo>
                    <a:pt x="3682042" y="1494712"/>
                    <a:pt x="3680739" y="1507746"/>
                    <a:pt x="3665756" y="1516218"/>
                  </a:cubicBezTo>
                  <a:lnTo>
                    <a:pt x="3505501" y="1609409"/>
                  </a:lnTo>
                  <a:cubicBezTo>
                    <a:pt x="3490518" y="1617881"/>
                    <a:pt x="3467717" y="1618533"/>
                    <a:pt x="3454689" y="1611364"/>
                  </a:cubicBezTo>
                  <a:lnTo>
                    <a:pt x="3292480" y="1517521"/>
                  </a:lnTo>
                  <a:cubicBezTo>
                    <a:pt x="3279451" y="1509701"/>
                    <a:pt x="3281405" y="1496667"/>
                    <a:pt x="3296388" y="1488195"/>
                  </a:cubicBezTo>
                  <a:lnTo>
                    <a:pt x="3456643" y="1395656"/>
                  </a:lnTo>
                  <a:cubicBezTo>
                    <a:pt x="3464135" y="1391094"/>
                    <a:pt x="3473581" y="1388650"/>
                    <a:pt x="3482782" y="1388324"/>
                  </a:cubicBezTo>
                  <a:close/>
                  <a:moveTo>
                    <a:pt x="2422830" y="1342321"/>
                  </a:moveTo>
                  <a:cubicBezTo>
                    <a:pt x="2432032" y="1341914"/>
                    <a:pt x="2440989" y="1343380"/>
                    <a:pt x="2447503" y="1346964"/>
                  </a:cubicBezTo>
                  <a:lnTo>
                    <a:pt x="2609061" y="1440807"/>
                  </a:lnTo>
                  <a:cubicBezTo>
                    <a:pt x="2622090" y="1447976"/>
                    <a:pt x="2620787" y="1461010"/>
                    <a:pt x="2605804" y="1470133"/>
                  </a:cubicBezTo>
                  <a:lnTo>
                    <a:pt x="2444898" y="1562673"/>
                  </a:lnTo>
                  <a:cubicBezTo>
                    <a:pt x="2429914" y="1571796"/>
                    <a:pt x="2407114" y="1572448"/>
                    <a:pt x="2394085" y="1564628"/>
                  </a:cubicBezTo>
                  <a:lnTo>
                    <a:pt x="2232528" y="1471437"/>
                  </a:lnTo>
                  <a:cubicBezTo>
                    <a:pt x="2219499" y="1463616"/>
                    <a:pt x="2220802" y="1450583"/>
                    <a:pt x="2235785" y="1441459"/>
                  </a:cubicBezTo>
                  <a:lnTo>
                    <a:pt x="2396691" y="1348919"/>
                  </a:lnTo>
                  <a:cubicBezTo>
                    <a:pt x="2404183" y="1345009"/>
                    <a:pt x="2413629" y="1342728"/>
                    <a:pt x="2422830" y="1342321"/>
                  </a:cubicBezTo>
                  <a:close/>
                  <a:moveTo>
                    <a:pt x="2861759" y="1313682"/>
                  </a:moveTo>
                  <a:cubicBezTo>
                    <a:pt x="2871012" y="1313274"/>
                    <a:pt x="2880019" y="1314903"/>
                    <a:pt x="2886569" y="1318813"/>
                  </a:cubicBezTo>
                  <a:lnTo>
                    <a:pt x="3049673" y="1412005"/>
                  </a:lnTo>
                  <a:cubicBezTo>
                    <a:pt x="3062774" y="1419825"/>
                    <a:pt x="3060809" y="1432859"/>
                    <a:pt x="3045743" y="1441331"/>
                  </a:cubicBezTo>
                  <a:lnTo>
                    <a:pt x="2884603" y="1534522"/>
                  </a:lnTo>
                  <a:cubicBezTo>
                    <a:pt x="2869538" y="1542994"/>
                    <a:pt x="2846611" y="1543646"/>
                    <a:pt x="2833510" y="1536477"/>
                  </a:cubicBezTo>
                  <a:lnTo>
                    <a:pt x="2670406" y="1442634"/>
                  </a:lnTo>
                  <a:cubicBezTo>
                    <a:pt x="2657305" y="1435465"/>
                    <a:pt x="2659270" y="1422432"/>
                    <a:pt x="2674336" y="1413960"/>
                  </a:cubicBezTo>
                  <a:lnTo>
                    <a:pt x="2835476" y="1320769"/>
                  </a:lnTo>
                  <a:cubicBezTo>
                    <a:pt x="2843008" y="1316533"/>
                    <a:pt x="2852506" y="1314089"/>
                    <a:pt x="2861759" y="1313682"/>
                  </a:cubicBezTo>
                  <a:close/>
                  <a:moveTo>
                    <a:pt x="1345384" y="1284883"/>
                  </a:moveTo>
                  <a:cubicBezTo>
                    <a:pt x="1354619" y="1284475"/>
                    <a:pt x="1363609" y="1286107"/>
                    <a:pt x="1370147" y="1290025"/>
                  </a:cubicBezTo>
                  <a:lnTo>
                    <a:pt x="1629710" y="1439549"/>
                  </a:lnTo>
                  <a:lnTo>
                    <a:pt x="1630057" y="1440115"/>
                  </a:lnTo>
                  <a:lnTo>
                    <a:pt x="2501143" y="1942737"/>
                  </a:lnTo>
                  <a:cubicBezTo>
                    <a:pt x="2515518" y="1951237"/>
                    <a:pt x="2515518" y="1964315"/>
                    <a:pt x="2501143" y="1972815"/>
                  </a:cubicBezTo>
                  <a:lnTo>
                    <a:pt x="2305762" y="2085281"/>
                  </a:lnTo>
                  <a:cubicBezTo>
                    <a:pt x="2292040" y="2093781"/>
                    <a:pt x="2269169" y="2093781"/>
                    <a:pt x="2254794" y="2085281"/>
                  </a:cubicBezTo>
                  <a:lnTo>
                    <a:pt x="1262656" y="1512236"/>
                  </a:lnTo>
                  <a:lnTo>
                    <a:pt x="1123661" y="1432367"/>
                  </a:lnTo>
                  <a:cubicBezTo>
                    <a:pt x="1110585" y="1424532"/>
                    <a:pt x="1111893" y="1411473"/>
                    <a:pt x="1126930" y="1402332"/>
                  </a:cubicBezTo>
                  <a:lnTo>
                    <a:pt x="1319150" y="1291983"/>
                  </a:lnTo>
                  <a:cubicBezTo>
                    <a:pt x="1326669" y="1287739"/>
                    <a:pt x="1336149" y="1285291"/>
                    <a:pt x="1345384" y="1284883"/>
                  </a:cubicBezTo>
                  <a:close/>
                  <a:moveTo>
                    <a:pt x="1801807" y="1264307"/>
                  </a:moveTo>
                  <a:cubicBezTo>
                    <a:pt x="1811060" y="1263981"/>
                    <a:pt x="1820067" y="1265610"/>
                    <a:pt x="1826617" y="1269194"/>
                  </a:cubicBezTo>
                  <a:lnTo>
                    <a:pt x="1989721" y="1363038"/>
                  </a:lnTo>
                  <a:cubicBezTo>
                    <a:pt x="2002822" y="1370858"/>
                    <a:pt x="2000857" y="1383240"/>
                    <a:pt x="1985791" y="1392364"/>
                  </a:cubicBezTo>
                  <a:lnTo>
                    <a:pt x="1824651" y="1484904"/>
                  </a:lnTo>
                  <a:cubicBezTo>
                    <a:pt x="1808930" y="1494027"/>
                    <a:pt x="1786659" y="1494679"/>
                    <a:pt x="1773558" y="1487510"/>
                  </a:cubicBezTo>
                  <a:lnTo>
                    <a:pt x="1610454" y="1393667"/>
                  </a:lnTo>
                  <a:cubicBezTo>
                    <a:pt x="1597353" y="1386499"/>
                    <a:pt x="1599318" y="1372813"/>
                    <a:pt x="1614384" y="1364341"/>
                  </a:cubicBezTo>
                  <a:lnTo>
                    <a:pt x="1775524" y="1271149"/>
                  </a:lnTo>
                  <a:cubicBezTo>
                    <a:pt x="1783057" y="1266913"/>
                    <a:pt x="1792555" y="1264632"/>
                    <a:pt x="1801807" y="1264307"/>
                  </a:cubicBezTo>
                  <a:close/>
                  <a:moveTo>
                    <a:pt x="3229315" y="1244546"/>
                  </a:moveTo>
                  <a:cubicBezTo>
                    <a:pt x="3238517" y="1244140"/>
                    <a:pt x="3247474" y="1245765"/>
                    <a:pt x="3253988" y="1249664"/>
                  </a:cubicBezTo>
                  <a:lnTo>
                    <a:pt x="3415546" y="1343245"/>
                  </a:lnTo>
                  <a:cubicBezTo>
                    <a:pt x="3428575" y="1350394"/>
                    <a:pt x="3427272" y="1363391"/>
                    <a:pt x="3412289" y="1371840"/>
                  </a:cubicBezTo>
                  <a:lnTo>
                    <a:pt x="3252034" y="1464771"/>
                  </a:lnTo>
                  <a:cubicBezTo>
                    <a:pt x="3236399" y="1473220"/>
                    <a:pt x="3214250" y="1474519"/>
                    <a:pt x="3201222" y="1466721"/>
                  </a:cubicBezTo>
                  <a:lnTo>
                    <a:pt x="3039013" y="1373139"/>
                  </a:lnTo>
                  <a:cubicBezTo>
                    <a:pt x="3025984" y="1365991"/>
                    <a:pt x="3027938" y="1352993"/>
                    <a:pt x="3042921" y="1343895"/>
                  </a:cubicBezTo>
                  <a:lnTo>
                    <a:pt x="3203176" y="1251613"/>
                  </a:lnTo>
                  <a:cubicBezTo>
                    <a:pt x="3210668" y="1247389"/>
                    <a:pt x="3220114" y="1244952"/>
                    <a:pt x="3229315" y="1244546"/>
                  </a:cubicBezTo>
                  <a:close/>
                  <a:moveTo>
                    <a:pt x="2172000" y="1195587"/>
                  </a:moveTo>
                  <a:cubicBezTo>
                    <a:pt x="2181283" y="1195180"/>
                    <a:pt x="2190403" y="1196809"/>
                    <a:pt x="2196917" y="1200719"/>
                  </a:cubicBezTo>
                  <a:lnTo>
                    <a:pt x="2358475" y="1293911"/>
                  </a:lnTo>
                  <a:cubicBezTo>
                    <a:pt x="2371504" y="1301079"/>
                    <a:pt x="2370201" y="1314765"/>
                    <a:pt x="2355218" y="1323237"/>
                  </a:cubicBezTo>
                  <a:lnTo>
                    <a:pt x="2194312" y="1415777"/>
                  </a:lnTo>
                  <a:cubicBezTo>
                    <a:pt x="2179328" y="1424900"/>
                    <a:pt x="2156528" y="1425552"/>
                    <a:pt x="2143499" y="1418383"/>
                  </a:cubicBezTo>
                  <a:lnTo>
                    <a:pt x="1981942" y="1324540"/>
                  </a:lnTo>
                  <a:cubicBezTo>
                    <a:pt x="1968913" y="1316720"/>
                    <a:pt x="1970216" y="1304338"/>
                    <a:pt x="1985199" y="1295214"/>
                  </a:cubicBezTo>
                  <a:lnTo>
                    <a:pt x="2146105" y="1202674"/>
                  </a:lnTo>
                  <a:cubicBezTo>
                    <a:pt x="2153271" y="1198438"/>
                    <a:pt x="2162717" y="1195994"/>
                    <a:pt x="2172000" y="1195587"/>
                  </a:cubicBezTo>
                  <a:close/>
                  <a:moveTo>
                    <a:pt x="2611174" y="1166459"/>
                  </a:moveTo>
                  <a:cubicBezTo>
                    <a:pt x="2620426" y="1166051"/>
                    <a:pt x="2629433" y="1167681"/>
                    <a:pt x="2635983" y="1171265"/>
                  </a:cubicBezTo>
                  <a:lnTo>
                    <a:pt x="2799087" y="1265108"/>
                  </a:lnTo>
                  <a:cubicBezTo>
                    <a:pt x="2812188" y="1272277"/>
                    <a:pt x="2810223" y="1285962"/>
                    <a:pt x="2795157" y="1293783"/>
                  </a:cubicBezTo>
                  <a:lnTo>
                    <a:pt x="2634018" y="1386974"/>
                  </a:lnTo>
                  <a:cubicBezTo>
                    <a:pt x="2618953" y="1395446"/>
                    <a:pt x="2596026" y="1396750"/>
                    <a:pt x="2582926" y="1388929"/>
                  </a:cubicBezTo>
                  <a:lnTo>
                    <a:pt x="2419822" y="1295738"/>
                  </a:lnTo>
                  <a:cubicBezTo>
                    <a:pt x="2406721" y="1287917"/>
                    <a:pt x="2408686" y="1274884"/>
                    <a:pt x="2423752" y="1266412"/>
                  </a:cubicBezTo>
                  <a:lnTo>
                    <a:pt x="2584891" y="1173872"/>
                  </a:lnTo>
                  <a:cubicBezTo>
                    <a:pt x="2592424" y="1169310"/>
                    <a:pt x="2601922" y="1166866"/>
                    <a:pt x="2611174" y="1166459"/>
                  </a:cubicBezTo>
                  <a:close/>
                  <a:moveTo>
                    <a:pt x="1550099" y="1120373"/>
                  </a:moveTo>
                  <a:cubicBezTo>
                    <a:pt x="1559301" y="1119966"/>
                    <a:pt x="1568258" y="1121595"/>
                    <a:pt x="1574772" y="1125179"/>
                  </a:cubicBezTo>
                  <a:lnTo>
                    <a:pt x="1736981" y="1219023"/>
                  </a:lnTo>
                  <a:cubicBezTo>
                    <a:pt x="1749359" y="1226843"/>
                    <a:pt x="1748056" y="1239877"/>
                    <a:pt x="1733073" y="1248349"/>
                  </a:cubicBezTo>
                  <a:lnTo>
                    <a:pt x="1572818" y="1341540"/>
                  </a:lnTo>
                  <a:cubicBezTo>
                    <a:pt x="1557183" y="1350012"/>
                    <a:pt x="1535034" y="1350664"/>
                    <a:pt x="1522006" y="1343495"/>
                  </a:cubicBezTo>
                  <a:lnTo>
                    <a:pt x="1359797" y="1249652"/>
                  </a:lnTo>
                  <a:cubicBezTo>
                    <a:pt x="1346768" y="1242484"/>
                    <a:pt x="1348071" y="1229450"/>
                    <a:pt x="1363054" y="1220326"/>
                  </a:cubicBezTo>
                  <a:lnTo>
                    <a:pt x="1523960" y="1127786"/>
                  </a:lnTo>
                  <a:cubicBezTo>
                    <a:pt x="1531452" y="1123224"/>
                    <a:pt x="1540898" y="1120780"/>
                    <a:pt x="1550099" y="1120373"/>
                  </a:cubicBezTo>
                  <a:close/>
                  <a:moveTo>
                    <a:pt x="2979853" y="1100131"/>
                  </a:moveTo>
                  <a:cubicBezTo>
                    <a:pt x="2989105" y="1099805"/>
                    <a:pt x="2998112" y="1101435"/>
                    <a:pt x="3004662" y="1105019"/>
                  </a:cubicBezTo>
                  <a:lnTo>
                    <a:pt x="3167766" y="1198862"/>
                  </a:lnTo>
                  <a:cubicBezTo>
                    <a:pt x="3180867" y="1206030"/>
                    <a:pt x="3178902" y="1219064"/>
                    <a:pt x="3163836" y="1228188"/>
                  </a:cubicBezTo>
                  <a:lnTo>
                    <a:pt x="3002697" y="1320727"/>
                  </a:lnTo>
                  <a:cubicBezTo>
                    <a:pt x="2986976" y="1329851"/>
                    <a:pt x="2964705" y="1330503"/>
                    <a:pt x="2951605" y="1322682"/>
                  </a:cubicBezTo>
                  <a:lnTo>
                    <a:pt x="2788501" y="1229491"/>
                  </a:lnTo>
                  <a:cubicBezTo>
                    <a:pt x="2775400" y="1221671"/>
                    <a:pt x="2777365" y="1208637"/>
                    <a:pt x="2792431" y="1199513"/>
                  </a:cubicBezTo>
                  <a:lnTo>
                    <a:pt x="2953570" y="1106974"/>
                  </a:lnTo>
                  <a:cubicBezTo>
                    <a:pt x="2961103" y="1102738"/>
                    <a:pt x="2970600" y="1100457"/>
                    <a:pt x="2979853" y="1100131"/>
                  </a:cubicBezTo>
                  <a:close/>
                  <a:moveTo>
                    <a:pt x="984730" y="1077097"/>
                  </a:moveTo>
                  <a:cubicBezTo>
                    <a:pt x="993791" y="1076770"/>
                    <a:pt x="1002606" y="1078406"/>
                    <a:pt x="1009136" y="1082004"/>
                  </a:cubicBezTo>
                  <a:lnTo>
                    <a:pt x="1269688" y="1231847"/>
                  </a:lnTo>
                  <a:cubicBezTo>
                    <a:pt x="1282748" y="1239699"/>
                    <a:pt x="1280789" y="1252785"/>
                    <a:pt x="1265770" y="1261946"/>
                  </a:cubicBezTo>
                  <a:lnTo>
                    <a:pt x="1073784" y="1372528"/>
                  </a:lnTo>
                  <a:cubicBezTo>
                    <a:pt x="1058765" y="1381035"/>
                    <a:pt x="1036563" y="1382343"/>
                    <a:pt x="1023503" y="1374491"/>
                  </a:cubicBezTo>
                  <a:lnTo>
                    <a:pt x="762951" y="1224649"/>
                  </a:lnTo>
                  <a:cubicBezTo>
                    <a:pt x="750544" y="1216797"/>
                    <a:pt x="751850" y="1203710"/>
                    <a:pt x="766869" y="1195204"/>
                  </a:cubicBezTo>
                  <a:lnTo>
                    <a:pt x="958855" y="1083967"/>
                  </a:lnTo>
                  <a:cubicBezTo>
                    <a:pt x="966365" y="1079714"/>
                    <a:pt x="975670" y="1077424"/>
                    <a:pt x="984730" y="1077097"/>
                  </a:cubicBezTo>
                  <a:close/>
                  <a:moveTo>
                    <a:pt x="1921413" y="1051572"/>
                  </a:moveTo>
                  <a:cubicBezTo>
                    <a:pt x="1930696" y="1051165"/>
                    <a:pt x="1939816" y="1052794"/>
                    <a:pt x="1946330" y="1056704"/>
                  </a:cubicBezTo>
                  <a:lnTo>
                    <a:pt x="2107888" y="1149896"/>
                  </a:lnTo>
                  <a:cubicBezTo>
                    <a:pt x="2120917" y="1157716"/>
                    <a:pt x="2119614" y="1170750"/>
                    <a:pt x="2104631" y="1179222"/>
                  </a:cubicBezTo>
                  <a:lnTo>
                    <a:pt x="1943725" y="1272413"/>
                  </a:lnTo>
                  <a:cubicBezTo>
                    <a:pt x="1928741" y="1280885"/>
                    <a:pt x="1905941" y="1281537"/>
                    <a:pt x="1893564" y="1274368"/>
                  </a:cubicBezTo>
                  <a:lnTo>
                    <a:pt x="1731355" y="1180525"/>
                  </a:lnTo>
                  <a:cubicBezTo>
                    <a:pt x="1718326" y="1173357"/>
                    <a:pt x="1719629" y="1160323"/>
                    <a:pt x="1735263" y="1151199"/>
                  </a:cubicBezTo>
                  <a:lnTo>
                    <a:pt x="1895518" y="1058659"/>
                  </a:lnTo>
                  <a:cubicBezTo>
                    <a:pt x="1902684" y="1054423"/>
                    <a:pt x="1912130" y="1051979"/>
                    <a:pt x="1921413" y="1051572"/>
                  </a:cubicBezTo>
                  <a:close/>
                  <a:moveTo>
                    <a:pt x="2360588" y="1022771"/>
                  </a:moveTo>
                  <a:cubicBezTo>
                    <a:pt x="2369841" y="1022363"/>
                    <a:pt x="2378848" y="1023992"/>
                    <a:pt x="2385398" y="1027903"/>
                  </a:cubicBezTo>
                  <a:lnTo>
                    <a:pt x="2548502" y="1121094"/>
                  </a:lnTo>
                  <a:cubicBezTo>
                    <a:pt x="2561603" y="1128914"/>
                    <a:pt x="2559638" y="1141948"/>
                    <a:pt x="2544572" y="1150420"/>
                  </a:cubicBezTo>
                  <a:lnTo>
                    <a:pt x="2383432" y="1242960"/>
                  </a:lnTo>
                  <a:cubicBezTo>
                    <a:pt x="2368367" y="1252084"/>
                    <a:pt x="2345440" y="1252736"/>
                    <a:pt x="2332339" y="1245567"/>
                  </a:cubicBezTo>
                  <a:lnTo>
                    <a:pt x="2169235" y="1151724"/>
                  </a:lnTo>
                  <a:cubicBezTo>
                    <a:pt x="2156134" y="1143903"/>
                    <a:pt x="2158099" y="1130870"/>
                    <a:pt x="2173165" y="1122398"/>
                  </a:cubicBezTo>
                  <a:lnTo>
                    <a:pt x="2334305" y="1029858"/>
                  </a:lnTo>
                  <a:cubicBezTo>
                    <a:pt x="2341837" y="1025622"/>
                    <a:pt x="2351336" y="1023178"/>
                    <a:pt x="2360588" y="1022771"/>
                  </a:cubicBezTo>
                  <a:close/>
                  <a:moveTo>
                    <a:pt x="1299186" y="973805"/>
                  </a:moveTo>
                  <a:cubicBezTo>
                    <a:pt x="1308225" y="973398"/>
                    <a:pt x="1317020" y="975027"/>
                    <a:pt x="1323534" y="978937"/>
                  </a:cubicBezTo>
                  <a:lnTo>
                    <a:pt x="1485743" y="1072128"/>
                  </a:lnTo>
                  <a:cubicBezTo>
                    <a:pt x="1498772" y="1079949"/>
                    <a:pt x="1497469" y="1092982"/>
                    <a:pt x="1482486" y="1102106"/>
                  </a:cubicBezTo>
                  <a:lnTo>
                    <a:pt x="1322231" y="1194645"/>
                  </a:lnTo>
                  <a:cubicBezTo>
                    <a:pt x="1307248" y="1203117"/>
                    <a:pt x="1283796" y="1203769"/>
                    <a:pt x="1270767" y="1196601"/>
                  </a:cubicBezTo>
                  <a:lnTo>
                    <a:pt x="1109210" y="1102758"/>
                  </a:lnTo>
                  <a:cubicBezTo>
                    <a:pt x="1096181" y="1095589"/>
                    <a:pt x="1097484" y="1082555"/>
                    <a:pt x="1112467" y="1074083"/>
                  </a:cubicBezTo>
                  <a:lnTo>
                    <a:pt x="1273373" y="980892"/>
                  </a:lnTo>
                  <a:cubicBezTo>
                    <a:pt x="1280865" y="976656"/>
                    <a:pt x="1290148" y="974212"/>
                    <a:pt x="1299186" y="973805"/>
                  </a:cubicBezTo>
                  <a:close/>
                  <a:moveTo>
                    <a:pt x="2729265" y="953316"/>
                  </a:moveTo>
                  <a:cubicBezTo>
                    <a:pt x="2738517" y="952908"/>
                    <a:pt x="2747524" y="954538"/>
                    <a:pt x="2754075" y="958122"/>
                  </a:cubicBezTo>
                  <a:lnTo>
                    <a:pt x="2917179" y="1051965"/>
                  </a:lnTo>
                  <a:cubicBezTo>
                    <a:pt x="2930280" y="1059134"/>
                    <a:pt x="2928315" y="1072168"/>
                    <a:pt x="2913249" y="1081291"/>
                  </a:cubicBezTo>
                  <a:lnTo>
                    <a:pt x="2752109" y="1173831"/>
                  </a:lnTo>
                  <a:cubicBezTo>
                    <a:pt x="2736389" y="1182303"/>
                    <a:pt x="2714117" y="1183607"/>
                    <a:pt x="2701016" y="1175786"/>
                  </a:cubicBezTo>
                  <a:lnTo>
                    <a:pt x="2537912" y="1082595"/>
                  </a:lnTo>
                  <a:cubicBezTo>
                    <a:pt x="2524811" y="1075426"/>
                    <a:pt x="2526776" y="1061741"/>
                    <a:pt x="2541842" y="1053269"/>
                  </a:cubicBezTo>
                  <a:lnTo>
                    <a:pt x="2702982" y="960729"/>
                  </a:lnTo>
                  <a:cubicBezTo>
                    <a:pt x="2710514" y="956167"/>
                    <a:pt x="2720012" y="953723"/>
                    <a:pt x="2729265" y="953316"/>
                  </a:cubicBezTo>
                  <a:close/>
                  <a:moveTo>
                    <a:pt x="734156" y="933070"/>
                  </a:moveTo>
                  <a:cubicBezTo>
                    <a:pt x="743217" y="932744"/>
                    <a:pt x="752033" y="934372"/>
                    <a:pt x="758563" y="937951"/>
                  </a:cubicBezTo>
                  <a:lnTo>
                    <a:pt x="921823" y="1031677"/>
                  </a:lnTo>
                  <a:cubicBezTo>
                    <a:pt x="934231" y="1038836"/>
                    <a:pt x="932925" y="1051854"/>
                    <a:pt x="917252" y="1060966"/>
                  </a:cubicBezTo>
                  <a:lnTo>
                    <a:pt x="725911" y="1170963"/>
                  </a:lnTo>
                  <a:cubicBezTo>
                    <a:pt x="710891" y="1179424"/>
                    <a:pt x="688035" y="1180726"/>
                    <a:pt x="674974" y="1173566"/>
                  </a:cubicBezTo>
                  <a:lnTo>
                    <a:pt x="513020" y="1079190"/>
                  </a:lnTo>
                  <a:cubicBezTo>
                    <a:pt x="499959" y="1072031"/>
                    <a:pt x="501265" y="1059013"/>
                    <a:pt x="516285" y="1050552"/>
                  </a:cubicBezTo>
                  <a:lnTo>
                    <a:pt x="708279" y="939904"/>
                  </a:lnTo>
                  <a:cubicBezTo>
                    <a:pt x="715789" y="935673"/>
                    <a:pt x="725095" y="933395"/>
                    <a:pt x="734156" y="933070"/>
                  </a:cubicBezTo>
                  <a:close/>
                  <a:moveTo>
                    <a:pt x="1669886" y="907150"/>
                  </a:moveTo>
                  <a:cubicBezTo>
                    <a:pt x="1679221" y="906824"/>
                    <a:pt x="1688228" y="908453"/>
                    <a:pt x="1694778" y="912037"/>
                  </a:cubicBezTo>
                  <a:lnTo>
                    <a:pt x="1857227" y="1005881"/>
                  </a:lnTo>
                  <a:cubicBezTo>
                    <a:pt x="1870328" y="1013049"/>
                    <a:pt x="1869018" y="1026083"/>
                    <a:pt x="1853952" y="1035207"/>
                  </a:cubicBezTo>
                  <a:lnTo>
                    <a:pt x="1692157" y="1127747"/>
                  </a:lnTo>
                  <a:cubicBezTo>
                    <a:pt x="1677092" y="1136219"/>
                    <a:pt x="1654820" y="1137522"/>
                    <a:pt x="1641719" y="1129702"/>
                  </a:cubicBezTo>
                  <a:lnTo>
                    <a:pt x="1477960" y="1035858"/>
                  </a:lnTo>
                  <a:cubicBezTo>
                    <a:pt x="1464859" y="1028690"/>
                    <a:pt x="1467479" y="1015656"/>
                    <a:pt x="1481890" y="1006532"/>
                  </a:cubicBezTo>
                  <a:lnTo>
                    <a:pt x="1643030" y="913992"/>
                  </a:lnTo>
                  <a:cubicBezTo>
                    <a:pt x="1650890" y="909756"/>
                    <a:pt x="1660552" y="907475"/>
                    <a:pt x="1669886" y="907150"/>
                  </a:cubicBezTo>
                  <a:close/>
                  <a:moveTo>
                    <a:pt x="2110248" y="878748"/>
                  </a:moveTo>
                  <a:cubicBezTo>
                    <a:pt x="2119418" y="878342"/>
                    <a:pt x="2128261" y="879967"/>
                    <a:pt x="2134811" y="883866"/>
                  </a:cubicBezTo>
                  <a:lnTo>
                    <a:pt x="2297915" y="976798"/>
                  </a:lnTo>
                  <a:cubicBezTo>
                    <a:pt x="2311016" y="984596"/>
                    <a:pt x="2309051" y="997594"/>
                    <a:pt x="2293985" y="1006042"/>
                  </a:cubicBezTo>
                  <a:lnTo>
                    <a:pt x="2132846" y="1098974"/>
                  </a:lnTo>
                  <a:cubicBezTo>
                    <a:pt x="2117780" y="1107423"/>
                    <a:pt x="2094854" y="1108722"/>
                    <a:pt x="2081754" y="1100924"/>
                  </a:cubicBezTo>
                  <a:lnTo>
                    <a:pt x="1918650" y="1007342"/>
                  </a:lnTo>
                  <a:cubicBezTo>
                    <a:pt x="1905549" y="1000193"/>
                    <a:pt x="1907514" y="987196"/>
                    <a:pt x="1922580" y="978098"/>
                  </a:cubicBezTo>
                  <a:lnTo>
                    <a:pt x="2083719" y="885815"/>
                  </a:lnTo>
                  <a:cubicBezTo>
                    <a:pt x="2091579" y="881591"/>
                    <a:pt x="2101078" y="879154"/>
                    <a:pt x="2110248" y="878748"/>
                  </a:cubicBezTo>
                  <a:close/>
                  <a:moveTo>
                    <a:pt x="1048927" y="829465"/>
                  </a:moveTo>
                  <a:cubicBezTo>
                    <a:pt x="1058129" y="829057"/>
                    <a:pt x="1067086" y="830687"/>
                    <a:pt x="1073600" y="834271"/>
                  </a:cubicBezTo>
                  <a:lnTo>
                    <a:pt x="1235158" y="928114"/>
                  </a:lnTo>
                  <a:cubicBezTo>
                    <a:pt x="1248187" y="935282"/>
                    <a:pt x="1246884" y="948968"/>
                    <a:pt x="1231249" y="957440"/>
                  </a:cubicBezTo>
                  <a:lnTo>
                    <a:pt x="1071646" y="1049979"/>
                  </a:lnTo>
                  <a:cubicBezTo>
                    <a:pt x="1056011" y="1058451"/>
                    <a:pt x="1033211" y="1059755"/>
                    <a:pt x="1020182" y="1051934"/>
                  </a:cubicBezTo>
                  <a:lnTo>
                    <a:pt x="858625" y="958743"/>
                  </a:lnTo>
                  <a:cubicBezTo>
                    <a:pt x="845596" y="950923"/>
                    <a:pt x="846899" y="937889"/>
                    <a:pt x="861882" y="929417"/>
                  </a:cubicBezTo>
                  <a:lnTo>
                    <a:pt x="1022788" y="836878"/>
                  </a:lnTo>
                  <a:cubicBezTo>
                    <a:pt x="1030280" y="832316"/>
                    <a:pt x="1039726" y="829872"/>
                    <a:pt x="1048927" y="829465"/>
                  </a:cubicBezTo>
                  <a:close/>
                  <a:moveTo>
                    <a:pt x="2478680" y="809382"/>
                  </a:moveTo>
                  <a:cubicBezTo>
                    <a:pt x="2487932" y="809056"/>
                    <a:pt x="2496939" y="810849"/>
                    <a:pt x="2503489" y="814759"/>
                  </a:cubicBezTo>
                  <a:lnTo>
                    <a:pt x="2666593" y="907950"/>
                  </a:lnTo>
                  <a:cubicBezTo>
                    <a:pt x="2679694" y="915770"/>
                    <a:pt x="2677729" y="928804"/>
                    <a:pt x="2662663" y="937276"/>
                  </a:cubicBezTo>
                  <a:lnTo>
                    <a:pt x="2501524" y="1030468"/>
                  </a:lnTo>
                  <a:cubicBezTo>
                    <a:pt x="2486459" y="1038288"/>
                    <a:pt x="2463532" y="1039592"/>
                    <a:pt x="2450432" y="1031771"/>
                  </a:cubicBezTo>
                  <a:lnTo>
                    <a:pt x="2287328" y="938580"/>
                  </a:lnTo>
                  <a:cubicBezTo>
                    <a:pt x="2274227" y="931411"/>
                    <a:pt x="2276192" y="918377"/>
                    <a:pt x="2290603" y="909254"/>
                  </a:cubicBezTo>
                  <a:lnTo>
                    <a:pt x="2452397" y="816714"/>
                  </a:lnTo>
                  <a:cubicBezTo>
                    <a:pt x="2459930" y="812152"/>
                    <a:pt x="2469428" y="809708"/>
                    <a:pt x="2478680" y="809382"/>
                  </a:cubicBezTo>
                  <a:close/>
                  <a:moveTo>
                    <a:pt x="483897" y="786256"/>
                  </a:moveTo>
                  <a:cubicBezTo>
                    <a:pt x="493121" y="785849"/>
                    <a:pt x="502101" y="787477"/>
                    <a:pt x="508631" y="791056"/>
                  </a:cubicBezTo>
                  <a:lnTo>
                    <a:pt x="670586" y="884782"/>
                  </a:lnTo>
                  <a:cubicBezTo>
                    <a:pt x="683647" y="891942"/>
                    <a:pt x="682341" y="905610"/>
                    <a:pt x="666668" y="914072"/>
                  </a:cubicBezTo>
                  <a:lnTo>
                    <a:pt x="475326" y="1024070"/>
                  </a:lnTo>
                  <a:cubicBezTo>
                    <a:pt x="460306" y="1033182"/>
                    <a:pt x="437450" y="1033833"/>
                    <a:pt x="424389" y="1026673"/>
                  </a:cubicBezTo>
                  <a:lnTo>
                    <a:pt x="262434" y="932947"/>
                  </a:lnTo>
                  <a:cubicBezTo>
                    <a:pt x="249373" y="925137"/>
                    <a:pt x="250679" y="912119"/>
                    <a:pt x="265699" y="903658"/>
                  </a:cubicBezTo>
                  <a:lnTo>
                    <a:pt x="457694" y="793660"/>
                  </a:lnTo>
                  <a:cubicBezTo>
                    <a:pt x="465204" y="789104"/>
                    <a:pt x="474673" y="786663"/>
                    <a:pt x="483897" y="786256"/>
                  </a:cubicBezTo>
                  <a:close/>
                  <a:moveTo>
                    <a:pt x="1419301" y="760256"/>
                  </a:moveTo>
                  <a:cubicBezTo>
                    <a:pt x="1428636" y="759930"/>
                    <a:pt x="1437642" y="761559"/>
                    <a:pt x="1444192" y="765143"/>
                  </a:cubicBezTo>
                  <a:lnTo>
                    <a:pt x="1606641" y="858986"/>
                  </a:lnTo>
                  <a:cubicBezTo>
                    <a:pt x="1619742" y="866807"/>
                    <a:pt x="1617777" y="879189"/>
                    <a:pt x="1603366" y="888312"/>
                  </a:cubicBezTo>
                  <a:lnTo>
                    <a:pt x="1441572" y="980852"/>
                  </a:lnTo>
                  <a:cubicBezTo>
                    <a:pt x="1426506" y="989975"/>
                    <a:pt x="1403580" y="990627"/>
                    <a:pt x="1390480" y="982807"/>
                  </a:cubicBezTo>
                  <a:lnTo>
                    <a:pt x="1227376" y="889616"/>
                  </a:lnTo>
                  <a:cubicBezTo>
                    <a:pt x="1214275" y="881795"/>
                    <a:pt x="1216240" y="868762"/>
                    <a:pt x="1231306" y="860290"/>
                  </a:cubicBezTo>
                  <a:lnTo>
                    <a:pt x="1392445" y="767098"/>
                  </a:lnTo>
                  <a:cubicBezTo>
                    <a:pt x="1400306" y="762862"/>
                    <a:pt x="1409967" y="760581"/>
                    <a:pt x="1419301" y="760256"/>
                  </a:cubicBezTo>
                  <a:close/>
                  <a:moveTo>
                    <a:pt x="1852288" y="728654"/>
                  </a:moveTo>
                  <a:cubicBezTo>
                    <a:pt x="1861571" y="728246"/>
                    <a:pt x="1870691" y="729876"/>
                    <a:pt x="1877205" y="733460"/>
                  </a:cubicBezTo>
                  <a:lnTo>
                    <a:pt x="2038763" y="827303"/>
                  </a:lnTo>
                  <a:cubicBezTo>
                    <a:pt x="2051792" y="834472"/>
                    <a:pt x="2050489" y="848157"/>
                    <a:pt x="2035506" y="856629"/>
                  </a:cubicBezTo>
                  <a:lnTo>
                    <a:pt x="1874600" y="949169"/>
                  </a:lnTo>
                  <a:cubicBezTo>
                    <a:pt x="1859616" y="957641"/>
                    <a:pt x="1836816" y="958945"/>
                    <a:pt x="1823787" y="951124"/>
                  </a:cubicBezTo>
                  <a:lnTo>
                    <a:pt x="1662230" y="857933"/>
                  </a:lnTo>
                  <a:cubicBezTo>
                    <a:pt x="1649201" y="850112"/>
                    <a:pt x="1650504" y="837079"/>
                    <a:pt x="1665487" y="828607"/>
                  </a:cubicBezTo>
                  <a:lnTo>
                    <a:pt x="1826393" y="736067"/>
                  </a:lnTo>
                  <a:cubicBezTo>
                    <a:pt x="1833559" y="731505"/>
                    <a:pt x="1843005" y="729061"/>
                    <a:pt x="1852288" y="728654"/>
                  </a:cubicBezTo>
                  <a:close/>
                  <a:moveTo>
                    <a:pt x="2228093" y="665693"/>
                  </a:moveTo>
                  <a:cubicBezTo>
                    <a:pt x="2237346" y="665204"/>
                    <a:pt x="2246353" y="666834"/>
                    <a:pt x="2252903" y="670744"/>
                  </a:cubicBezTo>
                  <a:lnTo>
                    <a:pt x="2416007" y="764587"/>
                  </a:lnTo>
                  <a:cubicBezTo>
                    <a:pt x="2429108" y="771755"/>
                    <a:pt x="2427143" y="784789"/>
                    <a:pt x="2412077" y="793261"/>
                  </a:cubicBezTo>
                  <a:lnTo>
                    <a:pt x="2250937" y="886453"/>
                  </a:lnTo>
                  <a:cubicBezTo>
                    <a:pt x="2235872" y="894925"/>
                    <a:pt x="2212290" y="895577"/>
                    <a:pt x="2199189" y="888408"/>
                  </a:cubicBezTo>
                  <a:lnTo>
                    <a:pt x="2036740" y="794565"/>
                  </a:lnTo>
                  <a:cubicBezTo>
                    <a:pt x="2023639" y="787396"/>
                    <a:pt x="2024949" y="773711"/>
                    <a:pt x="2040015" y="765890"/>
                  </a:cubicBezTo>
                  <a:lnTo>
                    <a:pt x="2201810" y="673350"/>
                  </a:lnTo>
                  <a:cubicBezTo>
                    <a:pt x="2209343" y="668789"/>
                    <a:pt x="2218841" y="666182"/>
                    <a:pt x="2228093" y="665693"/>
                  </a:cubicBezTo>
                  <a:close/>
                  <a:moveTo>
                    <a:pt x="230430" y="642589"/>
                  </a:moveTo>
                  <a:cubicBezTo>
                    <a:pt x="239654" y="642178"/>
                    <a:pt x="248634" y="643820"/>
                    <a:pt x="255164" y="647760"/>
                  </a:cubicBezTo>
                  <a:lnTo>
                    <a:pt x="417119" y="741661"/>
                  </a:lnTo>
                  <a:cubicBezTo>
                    <a:pt x="430180" y="749540"/>
                    <a:pt x="428874" y="762673"/>
                    <a:pt x="413854" y="771210"/>
                  </a:cubicBezTo>
                  <a:lnTo>
                    <a:pt x="221859" y="882184"/>
                  </a:lnTo>
                  <a:cubicBezTo>
                    <a:pt x="206839" y="891377"/>
                    <a:pt x="183983" y="892690"/>
                    <a:pt x="170922" y="884810"/>
                  </a:cubicBezTo>
                  <a:lnTo>
                    <a:pt x="8967" y="790253"/>
                  </a:lnTo>
                  <a:cubicBezTo>
                    <a:pt x="-4094" y="783030"/>
                    <a:pt x="-2788" y="769897"/>
                    <a:pt x="12232" y="760703"/>
                  </a:cubicBezTo>
                  <a:lnTo>
                    <a:pt x="204227" y="649730"/>
                  </a:lnTo>
                  <a:cubicBezTo>
                    <a:pt x="211737" y="645462"/>
                    <a:pt x="221206" y="642999"/>
                    <a:pt x="230430" y="642589"/>
                  </a:cubicBezTo>
                  <a:close/>
                  <a:moveTo>
                    <a:pt x="2448135" y="619549"/>
                  </a:moveTo>
                  <a:cubicBezTo>
                    <a:pt x="2457365" y="619138"/>
                    <a:pt x="2466350" y="620781"/>
                    <a:pt x="2472885" y="624723"/>
                  </a:cubicBezTo>
                  <a:lnTo>
                    <a:pt x="2634943" y="718689"/>
                  </a:lnTo>
                  <a:cubicBezTo>
                    <a:pt x="2648013" y="726574"/>
                    <a:pt x="2646706" y="739716"/>
                    <a:pt x="2631676" y="748259"/>
                  </a:cubicBezTo>
                  <a:lnTo>
                    <a:pt x="2578092" y="779143"/>
                  </a:lnTo>
                  <a:cubicBezTo>
                    <a:pt x="2563062" y="788342"/>
                    <a:pt x="2540191" y="788999"/>
                    <a:pt x="2527122" y="781771"/>
                  </a:cubicBezTo>
                  <a:lnTo>
                    <a:pt x="2365063" y="687148"/>
                  </a:lnTo>
                  <a:cubicBezTo>
                    <a:pt x="2351994" y="679263"/>
                    <a:pt x="2353301" y="666121"/>
                    <a:pt x="2368331" y="657579"/>
                  </a:cubicBezTo>
                  <a:lnTo>
                    <a:pt x="2421914" y="626695"/>
                  </a:lnTo>
                  <a:cubicBezTo>
                    <a:pt x="2429429" y="622424"/>
                    <a:pt x="2438904" y="619959"/>
                    <a:pt x="2448135" y="619549"/>
                  </a:cubicBezTo>
                  <a:close/>
                  <a:moveTo>
                    <a:pt x="1165179" y="613440"/>
                  </a:moveTo>
                  <a:cubicBezTo>
                    <a:pt x="1174350" y="613196"/>
                    <a:pt x="1183193" y="614988"/>
                    <a:pt x="1189415" y="618898"/>
                  </a:cubicBezTo>
                  <a:lnTo>
                    <a:pt x="1353174" y="712090"/>
                  </a:lnTo>
                  <a:cubicBezTo>
                    <a:pt x="1366275" y="719910"/>
                    <a:pt x="1364310" y="732944"/>
                    <a:pt x="1349244" y="741416"/>
                  </a:cubicBezTo>
                  <a:lnTo>
                    <a:pt x="1188105" y="833956"/>
                  </a:lnTo>
                  <a:cubicBezTo>
                    <a:pt x="1173040" y="842428"/>
                    <a:pt x="1149458" y="843731"/>
                    <a:pt x="1136358" y="835911"/>
                  </a:cubicBezTo>
                  <a:lnTo>
                    <a:pt x="973909" y="742719"/>
                  </a:lnTo>
                  <a:cubicBezTo>
                    <a:pt x="960808" y="734899"/>
                    <a:pt x="962118" y="721865"/>
                    <a:pt x="977184" y="713393"/>
                  </a:cubicBezTo>
                  <a:lnTo>
                    <a:pt x="1138978" y="620201"/>
                  </a:lnTo>
                  <a:cubicBezTo>
                    <a:pt x="1146511" y="615965"/>
                    <a:pt x="1156009" y="613684"/>
                    <a:pt x="1165179" y="613440"/>
                  </a:cubicBezTo>
                  <a:close/>
                  <a:moveTo>
                    <a:pt x="1593303" y="581677"/>
                  </a:moveTo>
                  <a:cubicBezTo>
                    <a:pt x="1602505" y="581351"/>
                    <a:pt x="1611462" y="582980"/>
                    <a:pt x="1617976" y="586564"/>
                  </a:cubicBezTo>
                  <a:lnTo>
                    <a:pt x="1779534" y="680407"/>
                  </a:lnTo>
                  <a:cubicBezTo>
                    <a:pt x="1792563" y="687576"/>
                    <a:pt x="1791260" y="700610"/>
                    <a:pt x="1776277" y="709733"/>
                  </a:cubicBezTo>
                  <a:lnTo>
                    <a:pt x="1615371" y="802273"/>
                  </a:lnTo>
                  <a:cubicBezTo>
                    <a:pt x="1601039" y="810745"/>
                    <a:pt x="1577587" y="812048"/>
                    <a:pt x="1564558" y="804228"/>
                  </a:cubicBezTo>
                  <a:lnTo>
                    <a:pt x="1403001" y="711037"/>
                  </a:lnTo>
                  <a:cubicBezTo>
                    <a:pt x="1389972" y="703216"/>
                    <a:pt x="1391275" y="690183"/>
                    <a:pt x="1406909" y="681059"/>
                  </a:cubicBezTo>
                  <a:lnTo>
                    <a:pt x="1567164" y="588519"/>
                  </a:lnTo>
                  <a:cubicBezTo>
                    <a:pt x="1574656" y="584283"/>
                    <a:pt x="1584102" y="582002"/>
                    <a:pt x="1593303" y="581677"/>
                  </a:cubicBezTo>
                  <a:close/>
                  <a:moveTo>
                    <a:pt x="1977507" y="518473"/>
                  </a:moveTo>
                  <a:cubicBezTo>
                    <a:pt x="1986759" y="518147"/>
                    <a:pt x="1995766" y="519939"/>
                    <a:pt x="2002316" y="523849"/>
                  </a:cubicBezTo>
                  <a:lnTo>
                    <a:pt x="2165420" y="617041"/>
                  </a:lnTo>
                  <a:cubicBezTo>
                    <a:pt x="2178521" y="624861"/>
                    <a:pt x="2176556" y="637895"/>
                    <a:pt x="2161490" y="646367"/>
                  </a:cubicBezTo>
                  <a:lnTo>
                    <a:pt x="2000351" y="738906"/>
                  </a:lnTo>
                  <a:cubicBezTo>
                    <a:pt x="1985285" y="747378"/>
                    <a:pt x="1961704" y="748682"/>
                    <a:pt x="1948604" y="740861"/>
                  </a:cubicBezTo>
                  <a:lnTo>
                    <a:pt x="1786155" y="647670"/>
                  </a:lnTo>
                  <a:cubicBezTo>
                    <a:pt x="1773054" y="639850"/>
                    <a:pt x="1774364" y="626816"/>
                    <a:pt x="1790085" y="618344"/>
                  </a:cubicBezTo>
                  <a:lnTo>
                    <a:pt x="1951224" y="525805"/>
                  </a:lnTo>
                  <a:cubicBezTo>
                    <a:pt x="1958757" y="521243"/>
                    <a:pt x="1968255" y="518799"/>
                    <a:pt x="1977507" y="518473"/>
                  </a:cubicBezTo>
                  <a:close/>
                  <a:moveTo>
                    <a:pt x="479062" y="501106"/>
                  </a:moveTo>
                  <a:cubicBezTo>
                    <a:pt x="488283" y="500699"/>
                    <a:pt x="497260" y="502327"/>
                    <a:pt x="503788" y="505908"/>
                  </a:cubicBezTo>
                  <a:lnTo>
                    <a:pt x="981662" y="781332"/>
                  </a:lnTo>
                  <a:cubicBezTo>
                    <a:pt x="994719" y="789146"/>
                    <a:pt x="992761" y="802168"/>
                    <a:pt x="977746" y="810633"/>
                  </a:cubicBezTo>
                  <a:lnTo>
                    <a:pt x="817148" y="903092"/>
                  </a:lnTo>
                  <a:cubicBezTo>
                    <a:pt x="802133" y="912208"/>
                    <a:pt x="779284" y="912859"/>
                    <a:pt x="766227" y="905045"/>
                  </a:cubicBezTo>
                  <a:lnTo>
                    <a:pt x="288353" y="629621"/>
                  </a:lnTo>
                  <a:cubicBezTo>
                    <a:pt x="275296" y="622459"/>
                    <a:pt x="276602" y="609436"/>
                    <a:pt x="291617" y="600972"/>
                  </a:cubicBezTo>
                  <a:lnTo>
                    <a:pt x="452867" y="508513"/>
                  </a:lnTo>
                  <a:cubicBezTo>
                    <a:pt x="460375" y="503955"/>
                    <a:pt x="469841" y="501513"/>
                    <a:pt x="479062" y="501106"/>
                  </a:cubicBezTo>
                  <a:close/>
                  <a:moveTo>
                    <a:pt x="2200462" y="475534"/>
                  </a:moveTo>
                  <a:cubicBezTo>
                    <a:pt x="2209590" y="475123"/>
                    <a:pt x="2218393" y="476766"/>
                    <a:pt x="2224913" y="480708"/>
                  </a:cubicBezTo>
                  <a:lnTo>
                    <a:pt x="2387267" y="574674"/>
                  </a:lnTo>
                  <a:cubicBezTo>
                    <a:pt x="2400308" y="582559"/>
                    <a:pt x="2398352" y="595701"/>
                    <a:pt x="2383355" y="604901"/>
                  </a:cubicBezTo>
                  <a:lnTo>
                    <a:pt x="2330541" y="635785"/>
                  </a:lnTo>
                  <a:cubicBezTo>
                    <a:pt x="2315545" y="644327"/>
                    <a:pt x="2292724" y="644984"/>
                    <a:pt x="2279683" y="637756"/>
                  </a:cubicBezTo>
                  <a:lnTo>
                    <a:pt x="2117329" y="543133"/>
                  </a:lnTo>
                  <a:cubicBezTo>
                    <a:pt x="2104288" y="535248"/>
                    <a:pt x="2106244" y="522106"/>
                    <a:pt x="2121241" y="513564"/>
                  </a:cubicBezTo>
                  <a:lnTo>
                    <a:pt x="2174055" y="482680"/>
                  </a:lnTo>
                  <a:cubicBezTo>
                    <a:pt x="2181879" y="478409"/>
                    <a:pt x="2191333" y="475944"/>
                    <a:pt x="2200462" y="475534"/>
                  </a:cubicBezTo>
                  <a:close/>
                  <a:moveTo>
                    <a:pt x="1338406" y="432300"/>
                  </a:moveTo>
                  <a:cubicBezTo>
                    <a:pt x="1347823" y="431894"/>
                    <a:pt x="1356993" y="433519"/>
                    <a:pt x="1363543" y="437418"/>
                  </a:cubicBezTo>
                  <a:lnTo>
                    <a:pt x="1525992" y="531000"/>
                  </a:lnTo>
                  <a:cubicBezTo>
                    <a:pt x="1539093" y="538148"/>
                    <a:pt x="1537783" y="551146"/>
                    <a:pt x="1522062" y="560244"/>
                  </a:cubicBezTo>
                  <a:lnTo>
                    <a:pt x="1360923" y="652526"/>
                  </a:lnTo>
                  <a:cubicBezTo>
                    <a:pt x="1345858" y="660974"/>
                    <a:pt x="1322931" y="662274"/>
                    <a:pt x="1309831" y="654475"/>
                  </a:cubicBezTo>
                  <a:lnTo>
                    <a:pt x="1146727" y="560894"/>
                  </a:lnTo>
                  <a:cubicBezTo>
                    <a:pt x="1133626" y="553745"/>
                    <a:pt x="1135591" y="540748"/>
                    <a:pt x="1150657" y="531650"/>
                  </a:cubicBezTo>
                  <a:lnTo>
                    <a:pt x="1311796" y="439368"/>
                  </a:lnTo>
                  <a:cubicBezTo>
                    <a:pt x="1319329" y="435144"/>
                    <a:pt x="1328990" y="432707"/>
                    <a:pt x="1338406" y="432300"/>
                  </a:cubicBezTo>
                  <a:close/>
                  <a:moveTo>
                    <a:pt x="1725798" y="374703"/>
                  </a:moveTo>
                  <a:cubicBezTo>
                    <a:pt x="1735000" y="374295"/>
                    <a:pt x="1743957" y="375924"/>
                    <a:pt x="1750471" y="379834"/>
                  </a:cubicBezTo>
                  <a:lnTo>
                    <a:pt x="1912029" y="473026"/>
                  </a:lnTo>
                  <a:cubicBezTo>
                    <a:pt x="1925058" y="480846"/>
                    <a:pt x="1923755" y="493880"/>
                    <a:pt x="1908772" y="502352"/>
                  </a:cubicBezTo>
                  <a:lnTo>
                    <a:pt x="1747866" y="594891"/>
                  </a:lnTo>
                  <a:cubicBezTo>
                    <a:pt x="1732882" y="604015"/>
                    <a:pt x="1710733" y="604667"/>
                    <a:pt x="1697705" y="597498"/>
                  </a:cubicBezTo>
                  <a:lnTo>
                    <a:pt x="1535496" y="503655"/>
                  </a:lnTo>
                  <a:cubicBezTo>
                    <a:pt x="1522467" y="496486"/>
                    <a:pt x="1523770" y="482801"/>
                    <a:pt x="1539404" y="474329"/>
                  </a:cubicBezTo>
                  <a:lnTo>
                    <a:pt x="1699659" y="381790"/>
                  </a:lnTo>
                  <a:cubicBezTo>
                    <a:pt x="1707151" y="377554"/>
                    <a:pt x="1716597" y="375110"/>
                    <a:pt x="1725798" y="374703"/>
                  </a:cubicBezTo>
                  <a:close/>
                  <a:moveTo>
                    <a:pt x="721756" y="359901"/>
                  </a:moveTo>
                  <a:cubicBezTo>
                    <a:pt x="730832" y="359574"/>
                    <a:pt x="739664" y="361210"/>
                    <a:pt x="746205" y="364807"/>
                  </a:cubicBezTo>
                  <a:lnTo>
                    <a:pt x="1096846" y="566929"/>
                  </a:lnTo>
                  <a:cubicBezTo>
                    <a:pt x="1109930" y="574778"/>
                    <a:pt x="1108621" y="587861"/>
                    <a:pt x="1093575" y="596364"/>
                  </a:cubicBezTo>
                  <a:lnTo>
                    <a:pt x="931993" y="689903"/>
                  </a:lnTo>
                  <a:cubicBezTo>
                    <a:pt x="916946" y="698406"/>
                    <a:pt x="894050" y="699715"/>
                    <a:pt x="880967" y="691865"/>
                  </a:cubicBezTo>
                  <a:lnTo>
                    <a:pt x="530326" y="489743"/>
                  </a:lnTo>
                  <a:cubicBezTo>
                    <a:pt x="517242" y="481894"/>
                    <a:pt x="519205" y="468812"/>
                    <a:pt x="534251" y="460308"/>
                  </a:cubicBezTo>
                  <a:lnTo>
                    <a:pt x="695833" y="366769"/>
                  </a:lnTo>
                  <a:cubicBezTo>
                    <a:pt x="703357" y="362518"/>
                    <a:pt x="712679" y="360228"/>
                    <a:pt x="721756" y="359901"/>
                  </a:cubicBezTo>
                  <a:close/>
                  <a:moveTo>
                    <a:pt x="1952723" y="333989"/>
                  </a:moveTo>
                  <a:cubicBezTo>
                    <a:pt x="1961953" y="333660"/>
                    <a:pt x="1970938" y="335303"/>
                    <a:pt x="1977473" y="338917"/>
                  </a:cubicBezTo>
                  <a:lnTo>
                    <a:pt x="2139531" y="433540"/>
                  </a:lnTo>
                  <a:cubicBezTo>
                    <a:pt x="2152601" y="441425"/>
                    <a:pt x="2151294" y="454567"/>
                    <a:pt x="2136264" y="463110"/>
                  </a:cubicBezTo>
                  <a:lnTo>
                    <a:pt x="2082680" y="493994"/>
                  </a:lnTo>
                  <a:cubicBezTo>
                    <a:pt x="2067650" y="503193"/>
                    <a:pt x="2045433" y="503850"/>
                    <a:pt x="2032363" y="495965"/>
                  </a:cubicBezTo>
                  <a:lnTo>
                    <a:pt x="1869651" y="401999"/>
                  </a:lnTo>
                  <a:cubicBezTo>
                    <a:pt x="1856582" y="394114"/>
                    <a:pt x="1857889" y="380972"/>
                    <a:pt x="1873572" y="371773"/>
                  </a:cubicBezTo>
                  <a:lnTo>
                    <a:pt x="1926502" y="340888"/>
                  </a:lnTo>
                  <a:cubicBezTo>
                    <a:pt x="1934017" y="336617"/>
                    <a:pt x="1943492" y="334317"/>
                    <a:pt x="1952723" y="333989"/>
                  </a:cubicBezTo>
                  <a:close/>
                  <a:moveTo>
                    <a:pt x="1477766" y="230280"/>
                  </a:moveTo>
                  <a:cubicBezTo>
                    <a:pt x="1486805" y="229954"/>
                    <a:pt x="1495600" y="231583"/>
                    <a:pt x="1502114" y="235167"/>
                  </a:cubicBezTo>
                  <a:lnTo>
                    <a:pt x="1664323" y="329010"/>
                  </a:lnTo>
                  <a:cubicBezTo>
                    <a:pt x="1677352" y="336179"/>
                    <a:pt x="1676049" y="349213"/>
                    <a:pt x="1661066" y="357684"/>
                  </a:cubicBezTo>
                  <a:lnTo>
                    <a:pt x="1500160" y="450876"/>
                  </a:lnTo>
                  <a:cubicBezTo>
                    <a:pt x="1485176" y="459348"/>
                    <a:pt x="1462376" y="460652"/>
                    <a:pt x="1449347" y="452831"/>
                  </a:cubicBezTo>
                  <a:lnTo>
                    <a:pt x="1287790" y="359640"/>
                  </a:lnTo>
                  <a:cubicBezTo>
                    <a:pt x="1274761" y="351819"/>
                    <a:pt x="1276064" y="338786"/>
                    <a:pt x="1291047" y="329662"/>
                  </a:cubicBezTo>
                  <a:lnTo>
                    <a:pt x="1451953" y="237122"/>
                  </a:lnTo>
                  <a:cubicBezTo>
                    <a:pt x="1459445" y="232886"/>
                    <a:pt x="1468728" y="230605"/>
                    <a:pt x="1477766" y="230280"/>
                  </a:cubicBezTo>
                  <a:close/>
                  <a:moveTo>
                    <a:pt x="966188" y="218838"/>
                  </a:moveTo>
                  <a:cubicBezTo>
                    <a:pt x="975426" y="218432"/>
                    <a:pt x="984418" y="220058"/>
                    <a:pt x="990957" y="223635"/>
                  </a:cubicBezTo>
                  <a:lnTo>
                    <a:pt x="1275432" y="386882"/>
                  </a:lnTo>
                  <a:cubicBezTo>
                    <a:pt x="1288511" y="394687"/>
                    <a:pt x="1286549" y="407695"/>
                    <a:pt x="1271508" y="416150"/>
                  </a:cubicBezTo>
                  <a:lnTo>
                    <a:pt x="1110632" y="508505"/>
                  </a:lnTo>
                  <a:cubicBezTo>
                    <a:pt x="1095591" y="517610"/>
                    <a:pt x="1072702" y="518261"/>
                    <a:pt x="1059623" y="511107"/>
                  </a:cubicBezTo>
                  <a:lnTo>
                    <a:pt x="775148" y="347859"/>
                  </a:lnTo>
                  <a:cubicBezTo>
                    <a:pt x="762069" y="340054"/>
                    <a:pt x="764031" y="327697"/>
                    <a:pt x="779072" y="318591"/>
                  </a:cubicBezTo>
                  <a:lnTo>
                    <a:pt x="939948" y="226236"/>
                  </a:lnTo>
                  <a:cubicBezTo>
                    <a:pt x="947469" y="221684"/>
                    <a:pt x="956951" y="219245"/>
                    <a:pt x="966188" y="218838"/>
                  </a:cubicBezTo>
                  <a:close/>
                  <a:moveTo>
                    <a:pt x="1702136" y="190384"/>
                  </a:moveTo>
                  <a:cubicBezTo>
                    <a:pt x="1711367" y="189974"/>
                    <a:pt x="1720352" y="191616"/>
                    <a:pt x="1726886" y="195559"/>
                  </a:cubicBezTo>
                  <a:lnTo>
                    <a:pt x="1888943" y="289525"/>
                  </a:lnTo>
                  <a:cubicBezTo>
                    <a:pt x="1902013" y="297410"/>
                    <a:pt x="1900706" y="310552"/>
                    <a:pt x="1885676" y="319094"/>
                  </a:cubicBezTo>
                  <a:lnTo>
                    <a:pt x="1832746" y="349978"/>
                  </a:lnTo>
                  <a:cubicBezTo>
                    <a:pt x="1817716" y="358520"/>
                    <a:pt x="1794845" y="359835"/>
                    <a:pt x="1781776" y="351949"/>
                  </a:cubicBezTo>
                  <a:lnTo>
                    <a:pt x="1619065" y="257984"/>
                  </a:lnTo>
                  <a:cubicBezTo>
                    <a:pt x="1605996" y="250099"/>
                    <a:pt x="1607956" y="236956"/>
                    <a:pt x="1622986" y="228414"/>
                  </a:cubicBezTo>
                  <a:lnTo>
                    <a:pt x="1675916" y="197530"/>
                  </a:lnTo>
                  <a:cubicBezTo>
                    <a:pt x="1683431" y="193259"/>
                    <a:pt x="1692906" y="190795"/>
                    <a:pt x="1702136" y="190384"/>
                  </a:cubicBezTo>
                  <a:close/>
                  <a:moveTo>
                    <a:pt x="1227181" y="86346"/>
                  </a:moveTo>
                  <a:cubicBezTo>
                    <a:pt x="1236545" y="85939"/>
                    <a:pt x="1245665" y="87568"/>
                    <a:pt x="1252179" y="91152"/>
                  </a:cubicBezTo>
                  <a:lnTo>
                    <a:pt x="1413737" y="184995"/>
                  </a:lnTo>
                  <a:cubicBezTo>
                    <a:pt x="1426766" y="192816"/>
                    <a:pt x="1425463" y="205849"/>
                    <a:pt x="1410480" y="214321"/>
                  </a:cubicBezTo>
                  <a:lnTo>
                    <a:pt x="1249574" y="306861"/>
                  </a:lnTo>
                  <a:cubicBezTo>
                    <a:pt x="1234590" y="315984"/>
                    <a:pt x="1211790" y="316636"/>
                    <a:pt x="1199413" y="308816"/>
                  </a:cubicBezTo>
                  <a:lnTo>
                    <a:pt x="1037204" y="215625"/>
                  </a:lnTo>
                  <a:cubicBezTo>
                    <a:pt x="1024175" y="207804"/>
                    <a:pt x="1025478" y="194771"/>
                    <a:pt x="1040461" y="186299"/>
                  </a:cubicBezTo>
                  <a:lnTo>
                    <a:pt x="1200716" y="93759"/>
                  </a:lnTo>
                  <a:cubicBezTo>
                    <a:pt x="1208208" y="89197"/>
                    <a:pt x="1217816" y="86753"/>
                    <a:pt x="1227181" y="86346"/>
                  </a:cubicBezTo>
                  <a:close/>
                  <a:moveTo>
                    <a:pt x="1377022" y="38"/>
                  </a:moveTo>
                  <a:cubicBezTo>
                    <a:pt x="1386313" y="-291"/>
                    <a:pt x="1395279" y="1516"/>
                    <a:pt x="1401799" y="5459"/>
                  </a:cubicBezTo>
                  <a:lnTo>
                    <a:pt x="1563501" y="99425"/>
                  </a:lnTo>
                  <a:cubicBezTo>
                    <a:pt x="1576542" y="107310"/>
                    <a:pt x="1575238" y="120452"/>
                    <a:pt x="1560241" y="129651"/>
                  </a:cubicBezTo>
                  <a:lnTo>
                    <a:pt x="1506775" y="160535"/>
                  </a:lnTo>
                  <a:cubicBezTo>
                    <a:pt x="1491779" y="169078"/>
                    <a:pt x="1469610" y="169735"/>
                    <a:pt x="1456569" y="162507"/>
                  </a:cubicBezTo>
                  <a:lnTo>
                    <a:pt x="1293563" y="67884"/>
                  </a:lnTo>
                  <a:cubicBezTo>
                    <a:pt x="1280522" y="59999"/>
                    <a:pt x="1282478" y="46856"/>
                    <a:pt x="1297475" y="38314"/>
                  </a:cubicBezTo>
                  <a:lnTo>
                    <a:pt x="1350289" y="7430"/>
                  </a:lnTo>
                  <a:cubicBezTo>
                    <a:pt x="1358113" y="2831"/>
                    <a:pt x="1367730" y="366"/>
                    <a:pt x="1377022" y="38"/>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47" name="Freeform 46">
              <a:extLst>
                <a:ext uri="{FF2B5EF4-FFF2-40B4-BE49-F238E27FC236}">
                  <a16:creationId xmlns:a16="http://schemas.microsoft.com/office/drawing/2014/main" id="{76B0750E-DAF8-4148-9E3F-FAF271B16719}"/>
                </a:ext>
              </a:extLst>
            </p:cNvPr>
            <p:cNvSpPr>
              <a:spLocks noChangeArrowheads="1"/>
            </p:cNvSpPr>
            <p:nvPr/>
          </p:nvSpPr>
          <p:spPr bwMode="auto">
            <a:xfrm>
              <a:off x="15296671" y="3620542"/>
              <a:ext cx="2516732" cy="3354901"/>
            </a:xfrm>
            <a:custGeom>
              <a:avLst/>
              <a:gdLst>
                <a:gd name="connsiteX0" fmla="*/ 2108100 w 2516732"/>
                <a:gd name="connsiteY0" fmla="*/ 3032957 h 3354901"/>
                <a:gd name="connsiteX1" fmla="*/ 2516732 w 2516732"/>
                <a:gd name="connsiteY1" fmla="*/ 3267098 h 3354901"/>
                <a:gd name="connsiteX2" fmla="*/ 2499078 w 2516732"/>
                <a:gd name="connsiteY2" fmla="*/ 3354901 h 3354901"/>
                <a:gd name="connsiteX3" fmla="*/ 2091100 w 2516732"/>
                <a:gd name="connsiteY3" fmla="*/ 3120110 h 3354901"/>
                <a:gd name="connsiteX4" fmla="*/ 625392 w 2516732"/>
                <a:gd name="connsiteY4" fmla="*/ 1385424 h 3354901"/>
                <a:gd name="connsiteX5" fmla="*/ 1569114 w 2516732"/>
                <a:gd name="connsiteY5" fmla="*/ 1930247 h 3354901"/>
                <a:gd name="connsiteX6" fmla="*/ 1552122 w 2516732"/>
                <a:gd name="connsiteY6" fmla="*/ 2018438 h 3354901"/>
                <a:gd name="connsiteX7" fmla="*/ 607746 w 2516732"/>
                <a:gd name="connsiteY7" fmla="*/ 1473615 h 3354901"/>
                <a:gd name="connsiteX8" fmla="*/ 1591898 w 2516732"/>
                <a:gd name="connsiteY8" fmla="*/ 1112138 h 3354901"/>
                <a:gd name="connsiteX9" fmla="*/ 1612792 w 2516732"/>
                <a:gd name="connsiteY9" fmla="*/ 1119506 h 3354901"/>
                <a:gd name="connsiteX10" fmla="*/ 1639576 w 2516732"/>
                <a:gd name="connsiteY10" fmla="*/ 1199292 h 3354901"/>
                <a:gd name="connsiteX11" fmla="*/ 1566410 w 2516732"/>
                <a:gd name="connsiteY11" fmla="*/ 1222182 h 3354901"/>
                <a:gd name="connsiteX12" fmla="*/ 1539626 w 2516732"/>
                <a:gd name="connsiteY12" fmla="*/ 1142395 h 3354901"/>
                <a:gd name="connsiteX13" fmla="*/ 1591898 w 2516732"/>
                <a:gd name="connsiteY13" fmla="*/ 1112138 h 3354901"/>
                <a:gd name="connsiteX14" fmla="*/ 699604 w 2516732"/>
                <a:gd name="connsiteY14" fmla="*/ 999465 h 3354901"/>
                <a:gd name="connsiteX15" fmla="*/ 2050124 w 2516732"/>
                <a:gd name="connsiteY15" fmla="*/ 1780369 h 3354901"/>
                <a:gd name="connsiteX16" fmla="*/ 2032500 w 2516732"/>
                <a:gd name="connsiteY16" fmla="*/ 1868662 h 3354901"/>
                <a:gd name="connsiteX17" fmla="*/ 682633 w 2516732"/>
                <a:gd name="connsiteY17" fmla="*/ 1087104 h 3354901"/>
                <a:gd name="connsiteX18" fmla="*/ 17626 w 2516732"/>
                <a:gd name="connsiteY18" fmla="*/ 610624 h 3354901"/>
                <a:gd name="connsiteX19" fmla="*/ 425632 w 2516732"/>
                <a:gd name="connsiteY19" fmla="*/ 845415 h 3354901"/>
                <a:gd name="connsiteX20" fmla="*/ 408006 w 2516732"/>
                <a:gd name="connsiteY20" fmla="*/ 932568 h 3354901"/>
                <a:gd name="connsiteX21" fmla="*/ 0 w 2516732"/>
                <a:gd name="connsiteY21" fmla="*/ 697777 h 3354901"/>
                <a:gd name="connsiteX22" fmla="*/ 150147 w 2516732"/>
                <a:gd name="connsiteY22" fmla="*/ 0 h 3354901"/>
                <a:gd name="connsiteX23" fmla="*/ 558125 w 2516732"/>
                <a:gd name="connsiteY23" fmla="*/ 234791 h 3354901"/>
                <a:gd name="connsiteX24" fmla="*/ 540472 w 2516732"/>
                <a:gd name="connsiteY24" fmla="*/ 321944 h 3354901"/>
                <a:gd name="connsiteX25" fmla="*/ 132494 w 2516732"/>
                <a:gd name="connsiteY25" fmla="*/ 87803 h 335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16732" h="3354901">
                  <a:moveTo>
                    <a:pt x="2108100" y="3032957"/>
                  </a:moveTo>
                  <a:lnTo>
                    <a:pt x="2516732" y="3267098"/>
                  </a:lnTo>
                  <a:lnTo>
                    <a:pt x="2499078" y="3354901"/>
                  </a:lnTo>
                  <a:lnTo>
                    <a:pt x="2091100" y="3120110"/>
                  </a:lnTo>
                  <a:close/>
                  <a:moveTo>
                    <a:pt x="625392" y="1385424"/>
                  </a:moveTo>
                  <a:lnTo>
                    <a:pt x="1569114" y="1930247"/>
                  </a:lnTo>
                  <a:lnTo>
                    <a:pt x="1552122" y="2018438"/>
                  </a:lnTo>
                  <a:lnTo>
                    <a:pt x="607746" y="1473615"/>
                  </a:lnTo>
                  <a:close/>
                  <a:moveTo>
                    <a:pt x="1591898" y="1112138"/>
                  </a:moveTo>
                  <a:cubicBezTo>
                    <a:pt x="1598992" y="1113007"/>
                    <a:pt x="1606096" y="1115418"/>
                    <a:pt x="1612792" y="1119506"/>
                  </a:cubicBezTo>
                  <a:cubicBezTo>
                    <a:pt x="1640882" y="1135202"/>
                    <a:pt x="1652640" y="1171171"/>
                    <a:pt x="1639576" y="1199292"/>
                  </a:cubicBezTo>
                  <a:cubicBezTo>
                    <a:pt x="1626510" y="1228067"/>
                    <a:pt x="1593194" y="1237877"/>
                    <a:pt x="1566410" y="1222182"/>
                  </a:cubicBezTo>
                  <a:cubicBezTo>
                    <a:pt x="1538320" y="1206486"/>
                    <a:pt x="1526560" y="1170517"/>
                    <a:pt x="1539626" y="1142395"/>
                  </a:cubicBezTo>
                  <a:cubicBezTo>
                    <a:pt x="1549426" y="1120814"/>
                    <a:pt x="1570616" y="1109533"/>
                    <a:pt x="1591898" y="1112138"/>
                  </a:cubicBezTo>
                  <a:close/>
                  <a:moveTo>
                    <a:pt x="699604" y="999465"/>
                  </a:moveTo>
                  <a:lnTo>
                    <a:pt x="2050124" y="1780369"/>
                  </a:lnTo>
                  <a:lnTo>
                    <a:pt x="2032500" y="1868662"/>
                  </a:lnTo>
                  <a:lnTo>
                    <a:pt x="682633" y="1087104"/>
                  </a:lnTo>
                  <a:close/>
                  <a:moveTo>
                    <a:pt x="17626" y="610624"/>
                  </a:moveTo>
                  <a:lnTo>
                    <a:pt x="425632" y="845415"/>
                  </a:lnTo>
                  <a:lnTo>
                    <a:pt x="408006" y="932568"/>
                  </a:lnTo>
                  <a:lnTo>
                    <a:pt x="0" y="697777"/>
                  </a:lnTo>
                  <a:close/>
                  <a:moveTo>
                    <a:pt x="150147" y="0"/>
                  </a:moveTo>
                  <a:lnTo>
                    <a:pt x="558125" y="234791"/>
                  </a:lnTo>
                  <a:lnTo>
                    <a:pt x="540472" y="321944"/>
                  </a:lnTo>
                  <a:lnTo>
                    <a:pt x="132494" y="87803"/>
                  </a:lnTo>
                  <a:close/>
                </a:path>
              </a:pathLst>
            </a:custGeom>
            <a:solidFill>
              <a:schemeClr val="accent1">
                <a:lumMod val="40000"/>
                <a:lumOff val="6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8" name="Freeform 47">
              <a:extLst>
                <a:ext uri="{FF2B5EF4-FFF2-40B4-BE49-F238E27FC236}">
                  <a16:creationId xmlns:a16="http://schemas.microsoft.com/office/drawing/2014/main" id="{08F316CA-7A03-A040-96AE-3F69E0394428}"/>
                </a:ext>
              </a:extLst>
            </p:cNvPr>
            <p:cNvSpPr>
              <a:spLocks noChangeArrowheads="1"/>
            </p:cNvSpPr>
            <p:nvPr/>
          </p:nvSpPr>
          <p:spPr bwMode="auto">
            <a:xfrm>
              <a:off x="16479563" y="4530460"/>
              <a:ext cx="832667" cy="1148846"/>
            </a:xfrm>
            <a:custGeom>
              <a:avLst/>
              <a:gdLst>
                <a:gd name="connsiteX0" fmla="*/ 424035 w 832667"/>
                <a:gd name="connsiteY0" fmla="*/ 826902 h 1148846"/>
                <a:gd name="connsiteX1" fmla="*/ 832667 w 832667"/>
                <a:gd name="connsiteY1" fmla="*/ 1061043 h 1148846"/>
                <a:gd name="connsiteX2" fmla="*/ 815015 w 832667"/>
                <a:gd name="connsiteY2" fmla="*/ 1148846 h 1148846"/>
                <a:gd name="connsiteX3" fmla="*/ 407037 w 832667"/>
                <a:gd name="connsiteY3" fmla="*/ 914055 h 1148846"/>
                <a:gd name="connsiteX4" fmla="*/ 584705 w 832667"/>
                <a:gd name="connsiteY4" fmla="*/ 305574 h 1148846"/>
                <a:gd name="connsiteX5" fmla="*/ 605599 w 832667"/>
                <a:gd name="connsiteY5" fmla="*/ 312700 h 1148846"/>
                <a:gd name="connsiteX6" fmla="*/ 632383 w 832667"/>
                <a:gd name="connsiteY6" fmla="*/ 393531 h 1148846"/>
                <a:gd name="connsiteX7" fmla="*/ 559219 w 832667"/>
                <a:gd name="connsiteY7" fmla="*/ 415874 h 1148846"/>
                <a:gd name="connsiteX8" fmla="*/ 532435 w 832667"/>
                <a:gd name="connsiteY8" fmla="*/ 335701 h 1148846"/>
                <a:gd name="connsiteX9" fmla="*/ 584705 w 832667"/>
                <a:gd name="connsiteY9" fmla="*/ 305574 h 1148846"/>
                <a:gd name="connsiteX10" fmla="*/ 57334 w 832667"/>
                <a:gd name="connsiteY10" fmla="*/ 312 h 1148846"/>
                <a:gd name="connsiteX11" fmla="*/ 78504 w 832667"/>
                <a:gd name="connsiteY11" fmla="*/ 7312 h 1148846"/>
                <a:gd name="connsiteX12" fmla="*/ 105287 w 832667"/>
                <a:gd name="connsiteY12" fmla="*/ 87752 h 1148846"/>
                <a:gd name="connsiteX13" fmla="*/ 31469 w 832667"/>
                <a:gd name="connsiteY13" fmla="*/ 109988 h 1148846"/>
                <a:gd name="connsiteX14" fmla="*/ 5338 w 832667"/>
                <a:gd name="connsiteY14" fmla="*/ 30201 h 1148846"/>
                <a:gd name="connsiteX15" fmla="*/ 57334 w 832667"/>
                <a:gd name="connsiteY15" fmla="*/ 312 h 1148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2667" h="1148846">
                  <a:moveTo>
                    <a:pt x="424035" y="826902"/>
                  </a:moveTo>
                  <a:lnTo>
                    <a:pt x="832667" y="1061043"/>
                  </a:lnTo>
                  <a:lnTo>
                    <a:pt x="815015" y="1148846"/>
                  </a:lnTo>
                  <a:lnTo>
                    <a:pt x="407037" y="914055"/>
                  </a:lnTo>
                  <a:close/>
                  <a:moveTo>
                    <a:pt x="584705" y="305574"/>
                  </a:moveTo>
                  <a:cubicBezTo>
                    <a:pt x="591799" y="306416"/>
                    <a:pt x="598903" y="308757"/>
                    <a:pt x="605599" y="312700"/>
                  </a:cubicBezTo>
                  <a:cubicBezTo>
                    <a:pt x="633691" y="329129"/>
                    <a:pt x="645449" y="364616"/>
                    <a:pt x="632383" y="393531"/>
                  </a:cubicBezTo>
                  <a:cubicBezTo>
                    <a:pt x="619319" y="421789"/>
                    <a:pt x="586001" y="431646"/>
                    <a:pt x="559219" y="415874"/>
                  </a:cubicBezTo>
                  <a:cubicBezTo>
                    <a:pt x="531127" y="400102"/>
                    <a:pt x="519369" y="363959"/>
                    <a:pt x="532435" y="335701"/>
                  </a:cubicBezTo>
                  <a:cubicBezTo>
                    <a:pt x="542233" y="314014"/>
                    <a:pt x="563423" y="303048"/>
                    <a:pt x="584705" y="305574"/>
                  </a:cubicBezTo>
                  <a:close/>
                  <a:moveTo>
                    <a:pt x="57334" y="312"/>
                  </a:moveTo>
                  <a:cubicBezTo>
                    <a:pt x="64459" y="1099"/>
                    <a:pt x="71645" y="3388"/>
                    <a:pt x="78504" y="7312"/>
                  </a:cubicBezTo>
                  <a:cubicBezTo>
                    <a:pt x="106594" y="23008"/>
                    <a:pt x="118353" y="58977"/>
                    <a:pt x="105287" y="87752"/>
                  </a:cubicBezTo>
                  <a:cubicBezTo>
                    <a:pt x="92222" y="115873"/>
                    <a:pt x="58906" y="126337"/>
                    <a:pt x="31469" y="109988"/>
                  </a:cubicBezTo>
                  <a:cubicBezTo>
                    <a:pt x="4032" y="94292"/>
                    <a:pt x="-7727" y="58323"/>
                    <a:pt x="5338" y="30201"/>
                  </a:cubicBezTo>
                  <a:cubicBezTo>
                    <a:pt x="15138" y="9111"/>
                    <a:pt x="35960" y="-2048"/>
                    <a:pt x="57334" y="312"/>
                  </a:cubicBezTo>
                  <a:close/>
                </a:path>
              </a:pathLst>
            </a:custGeom>
            <a:solidFill>
              <a:schemeClr val="accent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9" name="Freeform 48">
              <a:extLst>
                <a:ext uri="{FF2B5EF4-FFF2-40B4-BE49-F238E27FC236}">
                  <a16:creationId xmlns:a16="http://schemas.microsoft.com/office/drawing/2014/main" id="{2508879B-FA75-4D4E-9C0A-2384BC502D4E}"/>
                </a:ext>
              </a:extLst>
            </p:cNvPr>
            <p:cNvSpPr>
              <a:spLocks noChangeArrowheads="1"/>
            </p:cNvSpPr>
            <p:nvPr/>
          </p:nvSpPr>
          <p:spPr bwMode="auto">
            <a:xfrm>
              <a:off x="15383080" y="3822162"/>
              <a:ext cx="1393414" cy="1548952"/>
            </a:xfrm>
            <a:custGeom>
              <a:avLst/>
              <a:gdLst>
                <a:gd name="connsiteX0" fmla="*/ 576441 w 1393414"/>
                <a:gd name="connsiteY0" fmla="*/ 990825 h 1548952"/>
                <a:gd name="connsiteX1" fmla="*/ 1393414 w 1393414"/>
                <a:gd name="connsiteY1" fmla="*/ 1460930 h 1548952"/>
                <a:gd name="connsiteX2" fmla="*/ 1376407 w 1393414"/>
                <a:gd name="connsiteY2" fmla="*/ 1548952 h 1548952"/>
                <a:gd name="connsiteX3" fmla="*/ 558780 w 1393414"/>
                <a:gd name="connsiteY3" fmla="*/ 1078196 h 1548952"/>
                <a:gd name="connsiteX4" fmla="*/ 1329791 w 1393414"/>
                <a:gd name="connsiteY4" fmla="*/ 809420 h 1548952"/>
                <a:gd name="connsiteX5" fmla="*/ 1350685 w 1393414"/>
                <a:gd name="connsiteY5" fmla="*/ 816420 h 1548952"/>
                <a:gd name="connsiteX6" fmla="*/ 1377468 w 1393414"/>
                <a:gd name="connsiteY6" fmla="*/ 896859 h 1548952"/>
                <a:gd name="connsiteX7" fmla="*/ 1303650 w 1393414"/>
                <a:gd name="connsiteY7" fmla="*/ 919748 h 1548952"/>
                <a:gd name="connsiteX8" fmla="*/ 1277519 w 1393414"/>
                <a:gd name="connsiteY8" fmla="*/ 839309 h 1548952"/>
                <a:gd name="connsiteX9" fmla="*/ 1329791 w 1393414"/>
                <a:gd name="connsiteY9" fmla="*/ 809420 h 1548952"/>
                <a:gd name="connsiteX10" fmla="*/ 16999 w 1393414"/>
                <a:gd name="connsiteY10" fmla="*/ 0 h 1548952"/>
                <a:gd name="connsiteX11" fmla="*/ 425631 w 1393414"/>
                <a:gd name="connsiteY11" fmla="*/ 234791 h 1548952"/>
                <a:gd name="connsiteX12" fmla="*/ 408632 w 1393414"/>
                <a:gd name="connsiteY12" fmla="*/ 321943 h 1548952"/>
                <a:gd name="connsiteX13" fmla="*/ 0 w 1393414"/>
                <a:gd name="connsiteY13" fmla="*/ 87803 h 154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93414" h="1548952">
                  <a:moveTo>
                    <a:pt x="576441" y="990825"/>
                  </a:moveTo>
                  <a:lnTo>
                    <a:pt x="1393414" y="1460930"/>
                  </a:lnTo>
                  <a:lnTo>
                    <a:pt x="1376407" y="1548952"/>
                  </a:lnTo>
                  <a:lnTo>
                    <a:pt x="558780" y="1078196"/>
                  </a:lnTo>
                  <a:close/>
                  <a:moveTo>
                    <a:pt x="1329791" y="809420"/>
                  </a:moveTo>
                  <a:cubicBezTo>
                    <a:pt x="1336885" y="810207"/>
                    <a:pt x="1343989" y="812496"/>
                    <a:pt x="1350685" y="816420"/>
                  </a:cubicBezTo>
                  <a:cubicBezTo>
                    <a:pt x="1378775" y="832769"/>
                    <a:pt x="1390534" y="868738"/>
                    <a:pt x="1377468" y="896859"/>
                  </a:cubicBezTo>
                  <a:cubicBezTo>
                    <a:pt x="1364403" y="924980"/>
                    <a:pt x="1331087" y="935443"/>
                    <a:pt x="1303650" y="919748"/>
                  </a:cubicBezTo>
                  <a:cubicBezTo>
                    <a:pt x="1276866" y="903398"/>
                    <a:pt x="1264454" y="867430"/>
                    <a:pt x="1277519" y="839309"/>
                  </a:cubicBezTo>
                  <a:cubicBezTo>
                    <a:pt x="1287319" y="818218"/>
                    <a:pt x="1308509" y="807060"/>
                    <a:pt x="1329791" y="809420"/>
                  </a:cubicBezTo>
                  <a:close/>
                  <a:moveTo>
                    <a:pt x="16999" y="0"/>
                  </a:moveTo>
                  <a:lnTo>
                    <a:pt x="425631" y="234791"/>
                  </a:lnTo>
                  <a:lnTo>
                    <a:pt x="408632" y="321943"/>
                  </a:lnTo>
                  <a:lnTo>
                    <a:pt x="0" y="87803"/>
                  </a:ln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50" name="Freeform 131">
              <a:extLst>
                <a:ext uri="{FF2B5EF4-FFF2-40B4-BE49-F238E27FC236}">
                  <a16:creationId xmlns:a16="http://schemas.microsoft.com/office/drawing/2014/main" id="{AE008ED0-6A58-4F40-90AB-D8FDFF325B91}"/>
                </a:ext>
              </a:extLst>
            </p:cNvPr>
            <p:cNvSpPr>
              <a:spLocks noChangeArrowheads="1"/>
            </p:cNvSpPr>
            <p:nvPr/>
          </p:nvSpPr>
          <p:spPr bwMode="auto">
            <a:xfrm>
              <a:off x="13070200" y="7471505"/>
              <a:ext cx="1823231" cy="1051311"/>
            </a:xfrm>
            <a:custGeom>
              <a:avLst/>
              <a:gdLst>
                <a:gd name="T0" fmla="*/ 1610 w 2790"/>
                <a:gd name="T1" fmla="*/ 1584 h 1611"/>
                <a:gd name="T2" fmla="*/ 45 w 2790"/>
                <a:gd name="T3" fmla="*/ 681 h 1611"/>
                <a:gd name="T4" fmla="*/ 45 w 2790"/>
                <a:gd name="T5" fmla="*/ 681 h 1611"/>
                <a:gd name="T6" fmla="*/ 58 w 2790"/>
                <a:gd name="T7" fmla="*/ 578 h 1611"/>
                <a:gd name="T8" fmla="*/ 1002 w 2790"/>
                <a:gd name="T9" fmla="*/ 33 h 1611"/>
                <a:gd name="T10" fmla="*/ 1002 w 2790"/>
                <a:gd name="T11" fmla="*/ 33 h 1611"/>
                <a:gd name="T12" fmla="*/ 1180 w 2790"/>
                <a:gd name="T13" fmla="*/ 26 h 1611"/>
                <a:gd name="T14" fmla="*/ 2744 w 2790"/>
                <a:gd name="T15" fmla="*/ 929 h 1611"/>
                <a:gd name="T16" fmla="*/ 2744 w 2790"/>
                <a:gd name="T17" fmla="*/ 929 h 1611"/>
                <a:gd name="T18" fmla="*/ 2731 w 2790"/>
                <a:gd name="T19" fmla="*/ 1032 h 1611"/>
                <a:gd name="T20" fmla="*/ 1787 w 2790"/>
                <a:gd name="T21" fmla="*/ 1577 h 1611"/>
                <a:gd name="T22" fmla="*/ 1787 w 2790"/>
                <a:gd name="T23" fmla="*/ 1577 h 1611"/>
                <a:gd name="T24" fmla="*/ 1610 w 2790"/>
                <a:gd name="T25" fmla="*/ 158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90" h="1611">
                  <a:moveTo>
                    <a:pt x="1610" y="1584"/>
                  </a:moveTo>
                  <a:lnTo>
                    <a:pt x="45" y="681"/>
                  </a:lnTo>
                  <a:lnTo>
                    <a:pt x="45" y="681"/>
                  </a:lnTo>
                  <a:cubicBezTo>
                    <a:pt x="0" y="655"/>
                    <a:pt x="5" y="609"/>
                    <a:pt x="58" y="578"/>
                  </a:cubicBezTo>
                  <a:lnTo>
                    <a:pt x="1002" y="33"/>
                  </a:lnTo>
                  <a:lnTo>
                    <a:pt x="1002" y="33"/>
                  </a:lnTo>
                  <a:cubicBezTo>
                    <a:pt x="1055" y="3"/>
                    <a:pt x="1134" y="0"/>
                    <a:pt x="1180" y="26"/>
                  </a:cubicBezTo>
                  <a:lnTo>
                    <a:pt x="2744" y="929"/>
                  </a:lnTo>
                  <a:lnTo>
                    <a:pt x="2744" y="929"/>
                  </a:lnTo>
                  <a:cubicBezTo>
                    <a:pt x="2789" y="955"/>
                    <a:pt x="2784" y="1001"/>
                    <a:pt x="2731" y="1032"/>
                  </a:cubicBezTo>
                  <a:lnTo>
                    <a:pt x="1787" y="1577"/>
                  </a:lnTo>
                  <a:lnTo>
                    <a:pt x="1787" y="1577"/>
                  </a:lnTo>
                  <a:cubicBezTo>
                    <a:pt x="1735" y="1607"/>
                    <a:pt x="1655" y="1610"/>
                    <a:pt x="1610" y="1584"/>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51" name="Freeform 50">
              <a:extLst>
                <a:ext uri="{FF2B5EF4-FFF2-40B4-BE49-F238E27FC236}">
                  <a16:creationId xmlns:a16="http://schemas.microsoft.com/office/drawing/2014/main" id="{663108BB-E01A-C443-A336-2302760D2A97}"/>
                </a:ext>
              </a:extLst>
            </p:cNvPr>
            <p:cNvSpPr>
              <a:spLocks noChangeArrowheads="1"/>
            </p:cNvSpPr>
            <p:nvPr/>
          </p:nvSpPr>
          <p:spPr bwMode="auto">
            <a:xfrm>
              <a:off x="12943466" y="5708760"/>
              <a:ext cx="462758" cy="423858"/>
            </a:xfrm>
            <a:custGeom>
              <a:avLst/>
              <a:gdLst>
                <a:gd name="connsiteX0" fmla="*/ 123077 w 462758"/>
                <a:gd name="connsiteY0" fmla="*/ 0 h 423858"/>
                <a:gd name="connsiteX1" fmla="*/ 442758 w 462758"/>
                <a:gd name="connsiteY1" fmla="*/ 261178 h 423858"/>
                <a:gd name="connsiteX2" fmla="*/ 448967 w 462758"/>
                <a:gd name="connsiteY2" fmla="*/ 263493 h 423858"/>
                <a:gd name="connsiteX3" fmla="*/ 461609 w 462758"/>
                <a:gd name="connsiteY3" fmla="*/ 311265 h 423858"/>
                <a:gd name="connsiteX4" fmla="*/ 374267 w 462758"/>
                <a:gd name="connsiteY4" fmla="*/ 419141 h 423858"/>
                <a:gd name="connsiteX5" fmla="*/ 346142 w 462758"/>
                <a:gd name="connsiteY5" fmla="*/ 423705 h 423858"/>
                <a:gd name="connsiteX6" fmla="*/ 326291 w 462758"/>
                <a:gd name="connsiteY6" fmla="*/ 416143 h 423858"/>
                <a:gd name="connsiteX7" fmla="*/ 325599 w 462758"/>
                <a:gd name="connsiteY7" fmla="*/ 416992 h 423858"/>
                <a:gd name="connsiteX8" fmla="*/ 0 w 462758"/>
                <a:gd name="connsiteY8" fmla="*/ 150326 h 42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758" h="423858">
                  <a:moveTo>
                    <a:pt x="123077" y="0"/>
                  </a:moveTo>
                  <a:lnTo>
                    <a:pt x="442758" y="261178"/>
                  </a:lnTo>
                  <a:lnTo>
                    <a:pt x="448967" y="263493"/>
                  </a:lnTo>
                  <a:cubicBezTo>
                    <a:pt x="460131" y="272620"/>
                    <a:pt x="465221" y="289229"/>
                    <a:pt x="461609" y="311265"/>
                  </a:cubicBezTo>
                  <a:cubicBezTo>
                    <a:pt x="454385" y="354678"/>
                    <a:pt x="415639" y="403355"/>
                    <a:pt x="374267" y="419141"/>
                  </a:cubicBezTo>
                  <a:cubicBezTo>
                    <a:pt x="363924" y="422924"/>
                    <a:pt x="354443" y="424362"/>
                    <a:pt x="346142" y="423705"/>
                  </a:cubicBezTo>
                  <a:lnTo>
                    <a:pt x="326291" y="416143"/>
                  </a:lnTo>
                  <a:lnTo>
                    <a:pt x="325599" y="416992"/>
                  </a:lnTo>
                  <a:lnTo>
                    <a:pt x="0" y="150326"/>
                  </a:ln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52" name="Freeform 135">
              <a:extLst>
                <a:ext uri="{FF2B5EF4-FFF2-40B4-BE49-F238E27FC236}">
                  <a16:creationId xmlns:a16="http://schemas.microsoft.com/office/drawing/2014/main" id="{0BB9DA7E-FD4A-B441-B71E-73EBD6ABED49}"/>
                </a:ext>
              </a:extLst>
            </p:cNvPr>
            <p:cNvSpPr>
              <a:spLocks noChangeArrowheads="1"/>
            </p:cNvSpPr>
            <p:nvPr/>
          </p:nvSpPr>
          <p:spPr bwMode="auto">
            <a:xfrm>
              <a:off x="12998191" y="5751966"/>
              <a:ext cx="233305" cy="241945"/>
            </a:xfrm>
            <a:custGeom>
              <a:avLst/>
              <a:gdLst>
                <a:gd name="T0" fmla="*/ 189 w 358"/>
                <a:gd name="T1" fmla="*/ 0 h 369"/>
                <a:gd name="T2" fmla="*/ 357 w 358"/>
                <a:gd name="T3" fmla="*/ 138 h 369"/>
                <a:gd name="T4" fmla="*/ 357 w 358"/>
                <a:gd name="T5" fmla="*/ 138 h 369"/>
                <a:gd name="T6" fmla="*/ 169 w 358"/>
                <a:gd name="T7" fmla="*/ 368 h 369"/>
                <a:gd name="T8" fmla="*/ 0 w 358"/>
                <a:gd name="T9" fmla="*/ 230 h 369"/>
                <a:gd name="T10" fmla="*/ 0 w 358"/>
                <a:gd name="T11" fmla="*/ 230 h 369"/>
                <a:gd name="T12" fmla="*/ 189 w 358"/>
                <a:gd name="T13" fmla="*/ 0 h 369"/>
              </a:gdLst>
              <a:ahLst/>
              <a:cxnLst>
                <a:cxn ang="0">
                  <a:pos x="T0" y="T1"/>
                </a:cxn>
                <a:cxn ang="0">
                  <a:pos x="T2" y="T3"/>
                </a:cxn>
                <a:cxn ang="0">
                  <a:pos x="T4" y="T5"/>
                </a:cxn>
                <a:cxn ang="0">
                  <a:pos x="T6" y="T7"/>
                </a:cxn>
                <a:cxn ang="0">
                  <a:pos x="T8" y="T9"/>
                </a:cxn>
                <a:cxn ang="0">
                  <a:pos x="T10" y="T11"/>
                </a:cxn>
                <a:cxn ang="0">
                  <a:pos x="T12" y="T13"/>
                </a:cxn>
              </a:cxnLst>
              <a:rect l="0" t="0" r="r" b="b"/>
              <a:pathLst>
                <a:path w="358" h="369">
                  <a:moveTo>
                    <a:pt x="189" y="0"/>
                  </a:moveTo>
                  <a:lnTo>
                    <a:pt x="357" y="138"/>
                  </a:lnTo>
                  <a:lnTo>
                    <a:pt x="357" y="138"/>
                  </a:lnTo>
                  <a:cubicBezTo>
                    <a:pt x="333" y="230"/>
                    <a:pt x="255" y="325"/>
                    <a:pt x="169" y="368"/>
                  </a:cubicBezTo>
                  <a:lnTo>
                    <a:pt x="0" y="230"/>
                  </a:lnTo>
                  <a:lnTo>
                    <a:pt x="0" y="230"/>
                  </a:lnTo>
                  <a:cubicBezTo>
                    <a:pt x="24" y="139"/>
                    <a:pt x="102" y="43"/>
                    <a:pt x="189" y="0"/>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3" name="Freeform 52">
              <a:extLst>
                <a:ext uri="{FF2B5EF4-FFF2-40B4-BE49-F238E27FC236}">
                  <a16:creationId xmlns:a16="http://schemas.microsoft.com/office/drawing/2014/main" id="{6C23D415-0582-124A-8F25-485D85463DF3}"/>
                </a:ext>
              </a:extLst>
            </p:cNvPr>
            <p:cNvSpPr>
              <a:spLocks noChangeArrowheads="1"/>
            </p:cNvSpPr>
            <p:nvPr/>
          </p:nvSpPr>
          <p:spPr bwMode="auto">
            <a:xfrm>
              <a:off x="12629512" y="5435133"/>
              <a:ext cx="554466" cy="529258"/>
            </a:xfrm>
            <a:custGeom>
              <a:avLst/>
              <a:gdLst>
                <a:gd name="connsiteX0" fmla="*/ 199821 w 554466"/>
                <a:gd name="connsiteY0" fmla="*/ 0 h 529258"/>
                <a:gd name="connsiteX1" fmla="*/ 532204 w 554466"/>
                <a:gd name="connsiteY1" fmla="*/ 272320 h 529258"/>
                <a:gd name="connsiteX2" fmla="*/ 532079 w 554466"/>
                <a:gd name="connsiteY2" fmla="*/ 272473 h 529258"/>
                <a:gd name="connsiteX3" fmla="*/ 551199 w 554466"/>
                <a:gd name="connsiteY3" fmla="*/ 302892 h 529258"/>
                <a:gd name="connsiteX4" fmla="*/ 552763 w 554466"/>
                <a:gd name="connsiteY4" fmla="*/ 348936 h 529258"/>
                <a:gd name="connsiteX5" fmla="*/ 411436 w 554466"/>
                <a:gd name="connsiteY5" fmla="*/ 521163 h 529258"/>
                <a:gd name="connsiteX6" fmla="*/ 365697 w 554466"/>
                <a:gd name="connsiteY6" fmla="*/ 529063 h 529258"/>
                <a:gd name="connsiteX7" fmla="*/ 333108 w 554466"/>
                <a:gd name="connsiteY7" fmla="*/ 516910 h 529258"/>
                <a:gd name="connsiteX8" fmla="*/ 332383 w 554466"/>
                <a:gd name="connsiteY8" fmla="*/ 517800 h 529258"/>
                <a:gd name="connsiteX9" fmla="*/ 0 w 554466"/>
                <a:gd name="connsiteY9" fmla="*/ 245480 h 52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4466" h="529258">
                  <a:moveTo>
                    <a:pt x="199821" y="0"/>
                  </a:moveTo>
                  <a:lnTo>
                    <a:pt x="532204" y="272320"/>
                  </a:lnTo>
                  <a:lnTo>
                    <a:pt x="532079" y="272473"/>
                  </a:lnTo>
                  <a:lnTo>
                    <a:pt x="551199" y="302892"/>
                  </a:lnTo>
                  <a:cubicBezTo>
                    <a:pt x="554849" y="315828"/>
                    <a:pt x="555544" y="331322"/>
                    <a:pt x="552763" y="348936"/>
                  </a:cubicBezTo>
                  <a:cubicBezTo>
                    <a:pt x="540986" y="418088"/>
                    <a:pt x="478174" y="495721"/>
                    <a:pt x="411436" y="521163"/>
                  </a:cubicBezTo>
                  <a:cubicBezTo>
                    <a:pt x="394588" y="527524"/>
                    <a:pt x="379171" y="530011"/>
                    <a:pt x="365697" y="529063"/>
                  </a:cubicBezTo>
                  <a:lnTo>
                    <a:pt x="333108" y="516910"/>
                  </a:lnTo>
                  <a:lnTo>
                    <a:pt x="332383" y="517800"/>
                  </a:lnTo>
                  <a:lnTo>
                    <a:pt x="0" y="245480"/>
                  </a:ln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54" name="Freeform 137">
              <a:extLst>
                <a:ext uri="{FF2B5EF4-FFF2-40B4-BE49-F238E27FC236}">
                  <a16:creationId xmlns:a16="http://schemas.microsoft.com/office/drawing/2014/main" id="{431CA1B8-9EDA-E74A-A795-44A0E04764A4}"/>
                </a:ext>
              </a:extLst>
            </p:cNvPr>
            <p:cNvSpPr>
              <a:spLocks noChangeArrowheads="1"/>
            </p:cNvSpPr>
            <p:nvPr/>
          </p:nvSpPr>
          <p:spPr bwMode="auto">
            <a:xfrm>
              <a:off x="12597830" y="5406330"/>
              <a:ext cx="264988" cy="305312"/>
            </a:xfrm>
            <a:custGeom>
              <a:avLst/>
              <a:gdLst>
                <a:gd name="T0" fmla="*/ 170 w 405"/>
                <a:gd name="T1" fmla="*/ 429 h 469"/>
                <a:gd name="T2" fmla="*/ 170 w 405"/>
                <a:gd name="T3" fmla="*/ 429 h 469"/>
                <a:gd name="T4" fmla="*/ 386 w 405"/>
                <a:gd name="T5" fmla="*/ 164 h 469"/>
                <a:gd name="T6" fmla="*/ 386 w 405"/>
                <a:gd name="T7" fmla="*/ 164 h 469"/>
                <a:gd name="T8" fmla="*/ 234 w 405"/>
                <a:gd name="T9" fmla="*/ 39 h 469"/>
                <a:gd name="T10" fmla="*/ 234 w 405"/>
                <a:gd name="T11" fmla="*/ 39 h 469"/>
                <a:gd name="T12" fmla="*/ 17 w 405"/>
                <a:gd name="T13" fmla="*/ 304 h 469"/>
                <a:gd name="T14" fmla="*/ 17 w 405"/>
                <a:gd name="T15" fmla="*/ 304 h 469"/>
                <a:gd name="T16" fmla="*/ 170 w 405"/>
                <a:gd name="T17" fmla="*/ 42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469">
                  <a:moveTo>
                    <a:pt x="170" y="429"/>
                  </a:moveTo>
                  <a:lnTo>
                    <a:pt x="170" y="429"/>
                  </a:lnTo>
                  <a:cubicBezTo>
                    <a:pt x="272" y="390"/>
                    <a:pt x="370" y="271"/>
                    <a:pt x="386" y="164"/>
                  </a:cubicBezTo>
                  <a:lnTo>
                    <a:pt x="386" y="164"/>
                  </a:lnTo>
                  <a:cubicBezTo>
                    <a:pt x="404" y="56"/>
                    <a:pt x="335" y="0"/>
                    <a:pt x="234" y="39"/>
                  </a:cubicBezTo>
                  <a:lnTo>
                    <a:pt x="234" y="39"/>
                  </a:lnTo>
                  <a:cubicBezTo>
                    <a:pt x="132" y="78"/>
                    <a:pt x="35" y="196"/>
                    <a:pt x="17" y="304"/>
                  </a:cubicBezTo>
                  <a:lnTo>
                    <a:pt x="17" y="304"/>
                  </a:lnTo>
                  <a:cubicBezTo>
                    <a:pt x="0" y="412"/>
                    <a:pt x="68" y="468"/>
                    <a:pt x="170" y="429"/>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5" name="Freeform 138">
              <a:extLst>
                <a:ext uri="{FF2B5EF4-FFF2-40B4-BE49-F238E27FC236}">
                  <a16:creationId xmlns:a16="http://schemas.microsoft.com/office/drawing/2014/main" id="{B4F2DE23-D5CD-A44E-8396-F55ED8C4A1C7}"/>
                </a:ext>
              </a:extLst>
            </p:cNvPr>
            <p:cNvSpPr>
              <a:spLocks noChangeArrowheads="1"/>
            </p:cNvSpPr>
            <p:nvPr/>
          </p:nvSpPr>
          <p:spPr bwMode="auto">
            <a:xfrm>
              <a:off x="12655436" y="5472576"/>
              <a:ext cx="149776" cy="172818"/>
            </a:xfrm>
            <a:custGeom>
              <a:avLst/>
              <a:gdLst>
                <a:gd name="T0" fmla="*/ 96 w 229"/>
                <a:gd name="T1" fmla="*/ 242 h 265"/>
                <a:gd name="T2" fmla="*/ 96 w 229"/>
                <a:gd name="T3" fmla="*/ 242 h 265"/>
                <a:gd name="T4" fmla="*/ 219 w 229"/>
                <a:gd name="T5" fmla="*/ 92 h 265"/>
                <a:gd name="T6" fmla="*/ 219 w 229"/>
                <a:gd name="T7" fmla="*/ 92 h 265"/>
                <a:gd name="T8" fmla="*/ 132 w 229"/>
                <a:gd name="T9" fmla="*/ 22 h 265"/>
                <a:gd name="T10" fmla="*/ 132 w 229"/>
                <a:gd name="T11" fmla="*/ 22 h 265"/>
                <a:gd name="T12" fmla="*/ 10 w 229"/>
                <a:gd name="T13" fmla="*/ 171 h 265"/>
                <a:gd name="T14" fmla="*/ 10 w 229"/>
                <a:gd name="T15" fmla="*/ 171 h 265"/>
                <a:gd name="T16" fmla="*/ 96 w 229"/>
                <a:gd name="T17"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265">
                  <a:moveTo>
                    <a:pt x="96" y="242"/>
                  </a:moveTo>
                  <a:lnTo>
                    <a:pt x="96" y="242"/>
                  </a:lnTo>
                  <a:cubicBezTo>
                    <a:pt x="154" y="220"/>
                    <a:pt x="209" y="153"/>
                    <a:pt x="219" y="92"/>
                  </a:cubicBezTo>
                  <a:lnTo>
                    <a:pt x="219" y="92"/>
                  </a:lnTo>
                  <a:cubicBezTo>
                    <a:pt x="228" y="31"/>
                    <a:pt x="189" y="0"/>
                    <a:pt x="132" y="22"/>
                  </a:cubicBezTo>
                  <a:lnTo>
                    <a:pt x="132" y="22"/>
                  </a:lnTo>
                  <a:cubicBezTo>
                    <a:pt x="74" y="43"/>
                    <a:pt x="20" y="111"/>
                    <a:pt x="10" y="171"/>
                  </a:cubicBezTo>
                  <a:lnTo>
                    <a:pt x="10" y="171"/>
                  </a:lnTo>
                  <a:cubicBezTo>
                    <a:pt x="0" y="232"/>
                    <a:pt x="38" y="264"/>
                    <a:pt x="96" y="242"/>
                  </a:cubicBezTo>
                </a:path>
              </a:pathLst>
            </a:custGeom>
            <a:solidFill>
              <a:schemeClr val="accent1">
                <a:lumMod val="40000"/>
                <a:lumOff val="60000"/>
              </a:schemeClr>
            </a:solidFill>
            <a:ln>
              <a:noFill/>
            </a:ln>
            <a:effectLst/>
          </p:spPr>
          <p:txBody>
            <a:bodyPr wrap="none" anchor="ctr"/>
            <a:lstStyle/>
            <a:p>
              <a:endParaRPr lang="en-US" sz="6532" dirty="0">
                <a:latin typeface="Lato Light" panose="020F0502020204030203" pitchFamily="34" charset="0"/>
              </a:endParaRPr>
            </a:p>
          </p:txBody>
        </p:sp>
        <p:sp>
          <p:nvSpPr>
            <p:cNvPr id="56" name="Freeform 139">
              <a:extLst>
                <a:ext uri="{FF2B5EF4-FFF2-40B4-BE49-F238E27FC236}">
                  <a16:creationId xmlns:a16="http://schemas.microsoft.com/office/drawing/2014/main" id="{E2AE6F52-D9F0-CA46-B6A4-DD3176FB9EBF}"/>
                </a:ext>
              </a:extLst>
            </p:cNvPr>
            <p:cNvSpPr>
              <a:spLocks noChangeArrowheads="1"/>
            </p:cNvSpPr>
            <p:nvPr/>
          </p:nvSpPr>
          <p:spPr bwMode="auto">
            <a:xfrm>
              <a:off x="13291983" y="5916143"/>
              <a:ext cx="66248" cy="100811"/>
            </a:xfrm>
            <a:custGeom>
              <a:avLst/>
              <a:gdLst>
                <a:gd name="T0" fmla="*/ 40 w 100"/>
                <a:gd name="T1" fmla="*/ 133 h 154"/>
                <a:gd name="T2" fmla="*/ 40 w 100"/>
                <a:gd name="T3" fmla="*/ 133 h 154"/>
                <a:gd name="T4" fmla="*/ 94 w 100"/>
                <a:gd name="T5" fmla="*/ 112 h 154"/>
                <a:gd name="T6" fmla="*/ 94 w 100"/>
                <a:gd name="T7" fmla="*/ 112 h 154"/>
                <a:gd name="T8" fmla="*/ 59 w 100"/>
                <a:gd name="T9" fmla="*/ 20 h 154"/>
                <a:gd name="T10" fmla="*/ 59 w 100"/>
                <a:gd name="T11" fmla="*/ 20 h 154"/>
                <a:gd name="T12" fmla="*/ 5 w 100"/>
                <a:gd name="T13" fmla="*/ 40 h 154"/>
                <a:gd name="T14" fmla="*/ 5 w 100"/>
                <a:gd name="T15" fmla="*/ 40 h 154"/>
                <a:gd name="T16" fmla="*/ 40 w 100"/>
                <a:gd name="T17" fmla="*/ 13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54">
                  <a:moveTo>
                    <a:pt x="40" y="133"/>
                  </a:moveTo>
                  <a:lnTo>
                    <a:pt x="40" y="133"/>
                  </a:lnTo>
                  <a:cubicBezTo>
                    <a:pt x="65" y="153"/>
                    <a:pt x="89" y="144"/>
                    <a:pt x="94" y="112"/>
                  </a:cubicBezTo>
                  <a:lnTo>
                    <a:pt x="94" y="112"/>
                  </a:lnTo>
                  <a:cubicBezTo>
                    <a:pt x="99" y="81"/>
                    <a:pt x="83" y="40"/>
                    <a:pt x="59" y="20"/>
                  </a:cubicBezTo>
                  <a:lnTo>
                    <a:pt x="59" y="20"/>
                  </a:lnTo>
                  <a:cubicBezTo>
                    <a:pt x="34" y="0"/>
                    <a:pt x="10" y="9"/>
                    <a:pt x="5" y="40"/>
                  </a:cubicBezTo>
                  <a:lnTo>
                    <a:pt x="5" y="40"/>
                  </a:lnTo>
                  <a:cubicBezTo>
                    <a:pt x="0" y="71"/>
                    <a:pt x="16" y="113"/>
                    <a:pt x="40" y="133"/>
                  </a:cubicBezTo>
                </a:path>
              </a:pathLst>
            </a:custGeom>
            <a:solidFill>
              <a:schemeClr val="accent1">
                <a:lumMod val="40000"/>
                <a:lumOff val="60000"/>
              </a:schemeClr>
            </a:solidFill>
            <a:ln>
              <a:noFill/>
            </a:ln>
            <a:effectLst/>
          </p:spPr>
          <p:txBody>
            <a:bodyPr wrap="none" anchor="ctr"/>
            <a:lstStyle/>
            <a:p>
              <a:endParaRPr lang="en-US" sz="6532" dirty="0">
                <a:latin typeface="Lato Light" panose="020F0502020204030203" pitchFamily="34" charset="0"/>
              </a:endParaRPr>
            </a:p>
          </p:txBody>
        </p:sp>
        <p:sp>
          <p:nvSpPr>
            <p:cNvPr id="57" name="Freeform 56">
              <a:extLst>
                <a:ext uri="{FF2B5EF4-FFF2-40B4-BE49-F238E27FC236}">
                  <a16:creationId xmlns:a16="http://schemas.microsoft.com/office/drawing/2014/main" id="{75EFBCED-7CA4-2447-B2C6-417FD31DCCC6}"/>
                </a:ext>
              </a:extLst>
            </p:cNvPr>
            <p:cNvSpPr>
              <a:spLocks noChangeArrowheads="1"/>
            </p:cNvSpPr>
            <p:nvPr/>
          </p:nvSpPr>
          <p:spPr bwMode="auto">
            <a:xfrm>
              <a:off x="8240657" y="5108292"/>
              <a:ext cx="4503021" cy="4214597"/>
            </a:xfrm>
            <a:custGeom>
              <a:avLst/>
              <a:gdLst>
                <a:gd name="connsiteX0" fmla="*/ 3759698 w 4503021"/>
                <a:gd name="connsiteY0" fmla="*/ 134 h 4214597"/>
                <a:gd name="connsiteX1" fmla="*/ 4492574 w 4503021"/>
                <a:gd name="connsiteY1" fmla="*/ 418218 h 4214597"/>
                <a:gd name="connsiteX2" fmla="*/ 4497801 w 4503021"/>
                <a:gd name="connsiteY2" fmla="*/ 454797 h 4214597"/>
                <a:gd name="connsiteX3" fmla="*/ 4461209 w 4503021"/>
                <a:gd name="connsiteY3" fmla="*/ 460675 h 4214597"/>
                <a:gd name="connsiteX4" fmla="*/ 3386980 w 4503021"/>
                <a:gd name="connsiteY4" fmla="*/ 145181 h 4214597"/>
                <a:gd name="connsiteX5" fmla="*/ 2709380 w 4503021"/>
                <a:gd name="connsiteY5" fmla="*/ 356164 h 4214597"/>
                <a:gd name="connsiteX6" fmla="*/ 2086667 w 4503021"/>
                <a:gd name="connsiteY6" fmla="*/ 3790672 h 4214597"/>
                <a:gd name="connsiteX7" fmla="*/ 2091241 w 4503021"/>
                <a:gd name="connsiteY7" fmla="*/ 3860564 h 4214597"/>
                <a:gd name="connsiteX8" fmla="*/ 1935072 w 4503021"/>
                <a:gd name="connsiteY8" fmla="*/ 4164954 h 4214597"/>
                <a:gd name="connsiteX9" fmla="*/ 1761915 w 4503021"/>
                <a:gd name="connsiteY9" fmla="*/ 4214597 h 4214597"/>
                <a:gd name="connsiteX10" fmla="*/ 1592025 w 4503021"/>
                <a:gd name="connsiteY10" fmla="*/ 4166914 h 4214597"/>
                <a:gd name="connsiteX11" fmla="*/ 1409479 w 4503021"/>
                <a:gd name="connsiteY11" fmla="*/ 4058355 h 4214597"/>
                <a:gd name="connsiteX12" fmla="*/ 1406534 w 4503021"/>
                <a:gd name="connsiteY12" fmla="*/ 4057374 h 4214597"/>
                <a:gd name="connsiteX13" fmla="*/ 12724 w 4503021"/>
                <a:gd name="connsiteY13" fmla="*/ 3233411 h 4214597"/>
                <a:gd name="connsiteX14" fmla="*/ 3580 w 4503021"/>
                <a:gd name="connsiteY14" fmla="*/ 3197530 h 4214597"/>
                <a:gd name="connsiteX15" fmla="*/ 39503 w 4503021"/>
                <a:gd name="connsiteY15" fmla="*/ 3188396 h 4214597"/>
                <a:gd name="connsiteX16" fmla="*/ 1384756 w 4503021"/>
                <a:gd name="connsiteY16" fmla="*/ 3984285 h 4214597"/>
                <a:gd name="connsiteX17" fmla="*/ 1387503 w 4503021"/>
                <a:gd name="connsiteY17" fmla="*/ 3984672 h 4214597"/>
                <a:gd name="connsiteX18" fmla="*/ 1618815 w 4503021"/>
                <a:gd name="connsiteY18" fmla="*/ 4121843 h 4214597"/>
                <a:gd name="connsiteX19" fmla="*/ 1906975 w 4503021"/>
                <a:gd name="connsiteY19" fmla="*/ 4120536 h 4214597"/>
                <a:gd name="connsiteX20" fmla="*/ 2038967 w 4503021"/>
                <a:gd name="connsiteY20" fmla="*/ 3863830 h 4214597"/>
                <a:gd name="connsiteX21" fmla="*/ 2034393 w 4503021"/>
                <a:gd name="connsiteY21" fmla="*/ 3794591 h 4214597"/>
                <a:gd name="connsiteX22" fmla="*/ 2696311 w 4503021"/>
                <a:gd name="connsiteY22" fmla="*/ 305215 h 4214597"/>
                <a:gd name="connsiteX23" fmla="*/ 3369991 w 4503021"/>
                <a:gd name="connsiteY23" fmla="*/ 96192 h 4214597"/>
                <a:gd name="connsiteX24" fmla="*/ 3759698 w 4503021"/>
                <a:gd name="connsiteY24" fmla="*/ 134 h 421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03021" h="4214597">
                  <a:moveTo>
                    <a:pt x="3759698" y="134"/>
                  </a:moveTo>
                  <a:cubicBezTo>
                    <a:pt x="3936499" y="4560"/>
                    <a:pt x="4097252" y="119788"/>
                    <a:pt x="4492574" y="418218"/>
                  </a:cubicBezTo>
                  <a:cubicBezTo>
                    <a:pt x="4504335" y="427362"/>
                    <a:pt x="4506295" y="443692"/>
                    <a:pt x="4497801" y="454797"/>
                  </a:cubicBezTo>
                  <a:cubicBezTo>
                    <a:pt x="4489307" y="466554"/>
                    <a:pt x="4472317" y="469167"/>
                    <a:pt x="4461209" y="460675"/>
                  </a:cubicBezTo>
                  <a:cubicBezTo>
                    <a:pt x="3832615" y="-14199"/>
                    <a:pt x="3824121" y="-10933"/>
                    <a:pt x="3386980" y="145181"/>
                  </a:cubicBezTo>
                  <a:cubicBezTo>
                    <a:pt x="3232119" y="200703"/>
                    <a:pt x="3020409" y="276474"/>
                    <a:pt x="2709380" y="356164"/>
                  </a:cubicBezTo>
                  <a:cubicBezTo>
                    <a:pt x="1857315" y="573678"/>
                    <a:pt x="2006295" y="2666521"/>
                    <a:pt x="2086667" y="3790672"/>
                  </a:cubicBezTo>
                  <a:lnTo>
                    <a:pt x="2091241" y="3860564"/>
                  </a:lnTo>
                  <a:cubicBezTo>
                    <a:pt x="2100389" y="3985325"/>
                    <a:pt x="2041580" y="4099634"/>
                    <a:pt x="1935072" y="4164954"/>
                  </a:cubicBezTo>
                  <a:cubicBezTo>
                    <a:pt x="1880838" y="4198267"/>
                    <a:pt x="1821377" y="4214597"/>
                    <a:pt x="1761915" y="4214597"/>
                  </a:cubicBezTo>
                  <a:cubicBezTo>
                    <a:pt x="1703760" y="4214597"/>
                    <a:pt x="1645605" y="4198920"/>
                    <a:pt x="1592025" y="4166914"/>
                  </a:cubicBezTo>
                  <a:lnTo>
                    <a:pt x="1409479" y="4058355"/>
                  </a:lnTo>
                  <a:lnTo>
                    <a:pt x="1406534" y="4057374"/>
                  </a:lnTo>
                  <a:lnTo>
                    <a:pt x="12724" y="3233411"/>
                  </a:lnTo>
                  <a:cubicBezTo>
                    <a:pt x="315" y="3225582"/>
                    <a:pt x="-3604" y="3209925"/>
                    <a:pt x="3580" y="3197530"/>
                  </a:cubicBezTo>
                  <a:cubicBezTo>
                    <a:pt x="11418" y="3185135"/>
                    <a:pt x="26440" y="3181220"/>
                    <a:pt x="39503" y="3188396"/>
                  </a:cubicBezTo>
                  <a:lnTo>
                    <a:pt x="1384756" y="3984285"/>
                  </a:lnTo>
                  <a:lnTo>
                    <a:pt x="1387503" y="3984672"/>
                  </a:lnTo>
                  <a:lnTo>
                    <a:pt x="1618815" y="4121843"/>
                  </a:lnTo>
                  <a:cubicBezTo>
                    <a:pt x="1709641" y="4176058"/>
                    <a:pt x="1817456" y="4175405"/>
                    <a:pt x="1906975" y="4120536"/>
                  </a:cubicBezTo>
                  <a:cubicBezTo>
                    <a:pt x="1997148" y="4065015"/>
                    <a:pt x="2046808" y="3969648"/>
                    <a:pt x="2038967" y="3863830"/>
                  </a:cubicBezTo>
                  <a:lnTo>
                    <a:pt x="2034393" y="3794591"/>
                  </a:lnTo>
                  <a:cubicBezTo>
                    <a:pt x="1953368" y="2654763"/>
                    <a:pt x="1802427" y="534487"/>
                    <a:pt x="2696311" y="305215"/>
                  </a:cubicBezTo>
                  <a:cubicBezTo>
                    <a:pt x="3004727" y="226831"/>
                    <a:pt x="3215130" y="151060"/>
                    <a:pt x="3369991" y="96192"/>
                  </a:cubicBezTo>
                  <a:cubicBezTo>
                    <a:pt x="3541760" y="34710"/>
                    <a:pt x="3653618" y="-2523"/>
                    <a:pt x="3759698" y="134"/>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58" name="Freeform 141">
              <a:extLst>
                <a:ext uri="{FF2B5EF4-FFF2-40B4-BE49-F238E27FC236}">
                  <a16:creationId xmlns:a16="http://schemas.microsoft.com/office/drawing/2014/main" id="{A7E73D3C-8603-794E-9321-0BA83228C34E}"/>
                </a:ext>
              </a:extLst>
            </p:cNvPr>
            <p:cNvSpPr>
              <a:spLocks noChangeArrowheads="1"/>
            </p:cNvSpPr>
            <p:nvPr/>
          </p:nvSpPr>
          <p:spPr bwMode="auto">
            <a:xfrm>
              <a:off x="10826443" y="8721557"/>
              <a:ext cx="1857796" cy="1071472"/>
            </a:xfrm>
            <a:custGeom>
              <a:avLst/>
              <a:gdLst>
                <a:gd name="T0" fmla="*/ 2336 w 2843"/>
                <a:gd name="T1" fmla="*/ 1349 h 1642"/>
                <a:gd name="T2" fmla="*/ 2336 w 2843"/>
                <a:gd name="T3" fmla="*/ 1349 h 1642"/>
                <a:gd name="T4" fmla="*/ 505 w 2843"/>
                <a:gd name="T5" fmla="*/ 1349 h 1642"/>
                <a:gd name="T6" fmla="*/ 505 w 2843"/>
                <a:gd name="T7" fmla="*/ 1349 h 1642"/>
                <a:gd name="T8" fmla="*/ 505 w 2843"/>
                <a:gd name="T9" fmla="*/ 292 h 1642"/>
                <a:gd name="T10" fmla="*/ 505 w 2843"/>
                <a:gd name="T11" fmla="*/ 292 h 1642"/>
                <a:gd name="T12" fmla="*/ 2336 w 2843"/>
                <a:gd name="T13" fmla="*/ 292 h 1642"/>
                <a:gd name="T14" fmla="*/ 2336 w 2843"/>
                <a:gd name="T15" fmla="*/ 292 h 1642"/>
                <a:gd name="T16" fmla="*/ 2336 w 2843"/>
                <a:gd name="T17" fmla="*/ 1349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3" h="1642">
                  <a:moveTo>
                    <a:pt x="2336" y="1349"/>
                  </a:moveTo>
                  <a:lnTo>
                    <a:pt x="2336" y="1349"/>
                  </a:lnTo>
                  <a:cubicBezTo>
                    <a:pt x="1831" y="1641"/>
                    <a:pt x="1011" y="1641"/>
                    <a:pt x="505" y="1349"/>
                  </a:cubicBezTo>
                  <a:lnTo>
                    <a:pt x="505" y="1349"/>
                  </a:lnTo>
                  <a:cubicBezTo>
                    <a:pt x="0" y="1057"/>
                    <a:pt x="0" y="584"/>
                    <a:pt x="505" y="292"/>
                  </a:cubicBezTo>
                  <a:lnTo>
                    <a:pt x="505" y="292"/>
                  </a:lnTo>
                  <a:cubicBezTo>
                    <a:pt x="1011" y="0"/>
                    <a:pt x="1831" y="0"/>
                    <a:pt x="2336" y="292"/>
                  </a:cubicBezTo>
                  <a:lnTo>
                    <a:pt x="2336" y="292"/>
                  </a:lnTo>
                  <a:cubicBezTo>
                    <a:pt x="2842" y="584"/>
                    <a:pt x="2842" y="1057"/>
                    <a:pt x="2336" y="1349"/>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59" name="Freeform 142">
              <a:extLst>
                <a:ext uri="{FF2B5EF4-FFF2-40B4-BE49-F238E27FC236}">
                  <a16:creationId xmlns:a16="http://schemas.microsoft.com/office/drawing/2014/main" id="{FF40B879-4192-5E4B-81C2-C0547B9BB332}"/>
                </a:ext>
              </a:extLst>
            </p:cNvPr>
            <p:cNvSpPr>
              <a:spLocks noChangeArrowheads="1"/>
            </p:cNvSpPr>
            <p:nvPr/>
          </p:nvSpPr>
          <p:spPr bwMode="auto">
            <a:xfrm>
              <a:off x="11802866" y="8782044"/>
              <a:ext cx="434925" cy="538616"/>
            </a:xfrm>
            <a:custGeom>
              <a:avLst/>
              <a:gdLst>
                <a:gd name="T0" fmla="*/ 545 w 664"/>
                <a:gd name="T1" fmla="*/ 410 h 824"/>
                <a:gd name="T2" fmla="*/ 545 w 664"/>
                <a:gd name="T3" fmla="*/ 410 h 824"/>
                <a:gd name="T4" fmla="*/ 657 w 664"/>
                <a:gd name="T5" fmla="*/ 610 h 824"/>
                <a:gd name="T6" fmla="*/ 657 w 664"/>
                <a:gd name="T7" fmla="*/ 610 h 824"/>
                <a:gd name="T8" fmla="*/ 641 w 664"/>
                <a:gd name="T9" fmla="*/ 708 h 824"/>
                <a:gd name="T10" fmla="*/ 641 w 664"/>
                <a:gd name="T11" fmla="*/ 708 h 824"/>
                <a:gd name="T12" fmla="*/ 420 w 664"/>
                <a:gd name="T13" fmla="*/ 776 h 824"/>
                <a:gd name="T14" fmla="*/ 420 w 664"/>
                <a:gd name="T15" fmla="*/ 776 h 824"/>
                <a:gd name="T16" fmla="*/ 19 w 664"/>
                <a:gd name="T17" fmla="*/ 309 h 824"/>
                <a:gd name="T18" fmla="*/ 19 w 664"/>
                <a:gd name="T19" fmla="*/ 309 h 824"/>
                <a:gd name="T20" fmla="*/ 545 w 664"/>
                <a:gd name="T21" fmla="*/ 41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4" h="824">
                  <a:moveTo>
                    <a:pt x="545" y="410"/>
                  </a:moveTo>
                  <a:lnTo>
                    <a:pt x="545" y="410"/>
                  </a:lnTo>
                  <a:cubicBezTo>
                    <a:pt x="618" y="441"/>
                    <a:pt x="663" y="523"/>
                    <a:pt x="657" y="610"/>
                  </a:cubicBezTo>
                  <a:lnTo>
                    <a:pt x="657" y="610"/>
                  </a:lnTo>
                  <a:cubicBezTo>
                    <a:pt x="655" y="652"/>
                    <a:pt x="649" y="690"/>
                    <a:pt x="641" y="708"/>
                  </a:cubicBezTo>
                  <a:lnTo>
                    <a:pt x="641" y="708"/>
                  </a:lnTo>
                  <a:cubicBezTo>
                    <a:pt x="618" y="757"/>
                    <a:pt x="542" y="823"/>
                    <a:pt x="420" y="776"/>
                  </a:cubicBezTo>
                  <a:lnTo>
                    <a:pt x="420" y="776"/>
                  </a:lnTo>
                  <a:cubicBezTo>
                    <a:pt x="299" y="728"/>
                    <a:pt x="29" y="474"/>
                    <a:pt x="19" y="309"/>
                  </a:cubicBezTo>
                  <a:lnTo>
                    <a:pt x="19" y="309"/>
                  </a:lnTo>
                  <a:cubicBezTo>
                    <a:pt x="0" y="0"/>
                    <a:pt x="353" y="329"/>
                    <a:pt x="545" y="410"/>
                  </a:cubicBez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60" name="Freeform 143">
              <a:extLst>
                <a:ext uri="{FF2B5EF4-FFF2-40B4-BE49-F238E27FC236}">
                  <a16:creationId xmlns:a16="http://schemas.microsoft.com/office/drawing/2014/main" id="{7E6771CD-D68D-174B-B06F-F7427262709C}"/>
                </a:ext>
              </a:extLst>
            </p:cNvPr>
            <p:cNvSpPr>
              <a:spLocks noChangeArrowheads="1"/>
            </p:cNvSpPr>
            <p:nvPr/>
          </p:nvSpPr>
          <p:spPr bwMode="auto">
            <a:xfrm>
              <a:off x="11105834" y="9090235"/>
              <a:ext cx="604864" cy="495412"/>
            </a:xfrm>
            <a:custGeom>
              <a:avLst/>
              <a:gdLst>
                <a:gd name="T0" fmla="*/ 896 w 926"/>
                <a:gd name="T1" fmla="*/ 446 h 759"/>
                <a:gd name="T2" fmla="*/ 896 w 926"/>
                <a:gd name="T3" fmla="*/ 446 h 759"/>
                <a:gd name="T4" fmla="*/ 911 w 926"/>
                <a:gd name="T5" fmla="*/ 656 h 759"/>
                <a:gd name="T6" fmla="*/ 911 w 926"/>
                <a:gd name="T7" fmla="*/ 656 h 759"/>
                <a:gd name="T8" fmla="*/ 688 w 926"/>
                <a:gd name="T9" fmla="*/ 743 h 759"/>
                <a:gd name="T10" fmla="*/ 688 w 926"/>
                <a:gd name="T11" fmla="*/ 743 h 759"/>
                <a:gd name="T12" fmla="*/ 124 w 926"/>
                <a:gd name="T13" fmla="*/ 367 h 759"/>
                <a:gd name="T14" fmla="*/ 124 w 926"/>
                <a:gd name="T15" fmla="*/ 367 h 759"/>
                <a:gd name="T16" fmla="*/ 817 w 926"/>
                <a:gd name="T17" fmla="*/ 395 h 759"/>
                <a:gd name="T18" fmla="*/ 896 w 926"/>
                <a:gd name="T19" fmla="*/ 446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759">
                  <a:moveTo>
                    <a:pt x="896" y="446"/>
                  </a:moveTo>
                  <a:lnTo>
                    <a:pt x="896" y="446"/>
                  </a:lnTo>
                  <a:cubicBezTo>
                    <a:pt x="896" y="446"/>
                    <a:pt x="925" y="623"/>
                    <a:pt x="911" y="656"/>
                  </a:cubicBezTo>
                  <a:lnTo>
                    <a:pt x="911" y="656"/>
                  </a:lnTo>
                  <a:cubicBezTo>
                    <a:pt x="897" y="689"/>
                    <a:pt x="813" y="758"/>
                    <a:pt x="688" y="743"/>
                  </a:cubicBezTo>
                  <a:lnTo>
                    <a:pt x="688" y="743"/>
                  </a:lnTo>
                  <a:cubicBezTo>
                    <a:pt x="563" y="728"/>
                    <a:pt x="204" y="604"/>
                    <a:pt x="124" y="367"/>
                  </a:cubicBezTo>
                  <a:lnTo>
                    <a:pt x="124" y="367"/>
                  </a:lnTo>
                  <a:cubicBezTo>
                    <a:pt x="0" y="0"/>
                    <a:pt x="817" y="395"/>
                    <a:pt x="817" y="395"/>
                  </a:cubicBezTo>
                  <a:lnTo>
                    <a:pt x="896" y="446"/>
                  </a:ln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61" name="Freeform 144">
              <a:extLst>
                <a:ext uri="{FF2B5EF4-FFF2-40B4-BE49-F238E27FC236}">
                  <a16:creationId xmlns:a16="http://schemas.microsoft.com/office/drawing/2014/main" id="{5A2EC203-FC32-814A-AC90-3138B3D87BA9}"/>
                </a:ext>
              </a:extLst>
            </p:cNvPr>
            <p:cNvSpPr>
              <a:spLocks noChangeArrowheads="1"/>
            </p:cNvSpPr>
            <p:nvPr/>
          </p:nvSpPr>
          <p:spPr bwMode="auto">
            <a:xfrm>
              <a:off x="11445710" y="7419660"/>
              <a:ext cx="786322" cy="2050775"/>
            </a:xfrm>
            <a:custGeom>
              <a:avLst/>
              <a:gdLst>
                <a:gd name="T0" fmla="*/ 28 w 1206"/>
                <a:gd name="T1" fmla="*/ 164 h 3141"/>
                <a:gd name="T2" fmla="*/ 0 w 1206"/>
                <a:gd name="T3" fmla="*/ 2936 h 3141"/>
                <a:gd name="T4" fmla="*/ 0 w 1206"/>
                <a:gd name="T5" fmla="*/ 2936 h 3141"/>
                <a:gd name="T6" fmla="*/ 151 w 1206"/>
                <a:gd name="T7" fmla="*/ 3128 h 3141"/>
                <a:gd name="T8" fmla="*/ 151 w 1206"/>
                <a:gd name="T9" fmla="*/ 3128 h 3141"/>
                <a:gd name="T10" fmla="*/ 184 w 1206"/>
                <a:gd name="T11" fmla="*/ 3132 h 3141"/>
                <a:gd name="T12" fmla="*/ 184 w 1206"/>
                <a:gd name="T13" fmla="*/ 3132 h 3141"/>
                <a:gd name="T14" fmla="*/ 349 w 1206"/>
                <a:gd name="T15" fmla="*/ 3064 h 3141"/>
                <a:gd name="T16" fmla="*/ 349 w 1206"/>
                <a:gd name="T17" fmla="*/ 3064 h 3141"/>
                <a:gd name="T18" fmla="*/ 386 w 1206"/>
                <a:gd name="T19" fmla="*/ 2953 h 3141"/>
                <a:gd name="T20" fmla="*/ 422 w 1206"/>
                <a:gd name="T21" fmla="*/ 1769 h 3141"/>
                <a:gd name="T22" fmla="*/ 598 w 1206"/>
                <a:gd name="T23" fmla="*/ 711 h 3141"/>
                <a:gd name="T24" fmla="*/ 843 w 1206"/>
                <a:gd name="T25" fmla="*/ 2584 h 3141"/>
                <a:gd name="T26" fmla="*/ 843 w 1206"/>
                <a:gd name="T27" fmla="*/ 2584 h 3141"/>
                <a:gd name="T28" fmla="*/ 910 w 1206"/>
                <a:gd name="T29" fmla="*/ 2707 h 3141"/>
                <a:gd name="T30" fmla="*/ 910 w 1206"/>
                <a:gd name="T31" fmla="*/ 2707 h 3141"/>
                <a:gd name="T32" fmla="*/ 1021 w 1206"/>
                <a:gd name="T33" fmla="*/ 2737 h 3141"/>
                <a:gd name="T34" fmla="*/ 1021 w 1206"/>
                <a:gd name="T35" fmla="*/ 2737 h 3141"/>
                <a:gd name="T36" fmla="*/ 1169 w 1206"/>
                <a:gd name="T37" fmla="*/ 2664 h 3141"/>
                <a:gd name="T38" fmla="*/ 1169 w 1206"/>
                <a:gd name="T39" fmla="*/ 2664 h 3141"/>
                <a:gd name="T40" fmla="*/ 1204 w 1206"/>
                <a:gd name="T41" fmla="*/ 2564 h 3141"/>
                <a:gd name="T42" fmla="*/ 1107 w 1206"/>
                <a:gd name="T43" fmla="*/ 1437 h 3141"/>
                <a:gd name="T44" fmla="*/ 1072 w 1206"/>
                <a:gd name="T45" fmla="*/ 0 h 3141"/>
                <a:gd name="T46" fmla="*/ 28 w 1206"/>
                <a:gd name="T47" fmla="*/ 164 h 3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6" h="3141">
                  <a:moveTo>
                    <a:pt x="28" y="164"/>
                  </a:moveTo>
                  <a:lnTo>
                    <a:pt x="0" y="2936"/>
                  </a:lnTo>
                  <a:lnTo>
                    <a:pt x="0" y="2936"/>
                  </a:lnTo>
                  <a:cubicBezTo>
                    <a:pt x="3" y="3033"/>
                    <a:pt x="66" y="3114"/>
                    <a:pt x="151" y="3128"/>
                  </a:cubicBezTo>
                  <a:lnTo>
                    <a:pt x="151" y="3128"/>
                  </a:lnTo>
                  <a:cubicBezTo>
                    <a:pt x="161" y="3130"/>
                    <a:pt x="173" y="3132"/>
                    <a:pt x="184" y="3132"/>
                  </a:cubicBezTo>
                  <a:lnTo>
                    <a:pt x="184" y="3132"/>
                  </a:lnTo>
                  <a:cubicBezTo>
                    <a:pt x="271" y="3140"/>
                    <a:pt x="321" y="3103"/>
                    <a:pt x="349" y="3064"/>
                  </a:cubicBezTo>
                  <a:lnTo>
                    <a:pt x="349" y="3064"/>
                  </a:lnTo>
                  <a:cubicBezTo>
                    <a:pt x="372" y="3033"/>
                    <a:pt x="385" y="2993"/>
                    <a:pt x="386" y="2953"/>
                  </a:cubicBezTo>
                  <a:lnTo>
                    <a:pt x="422" y="1769"/>
                  </a:lnTo>
                  <a:lnTo>
                    <a:pt x="598" y="711"/>
                  </a:lnTo>
                  <a:lnTo>
                    <a:pt x="843" y="2584"/>
                  </a:lnTo>
                  <a:lnTo>
                    <a:pt x="843" y="2584"/>
                  </a:lnTo>
                  <a:cubicBezTo>
                    <a:pt x="846" y="2634"/>
                    <a:pt x="871" y="2681"/>
                    <a:pt x="910" y="2707"/>
                  </a:cubicBezTo>
                  <a:lnTo>
                    <a:pt x="910" y="2707"/>
                  </a:lnTo>
                  <a:cubicBezTo>
                    <a:pt x="937" y="2725"/>
                    <a:pt x="973" y="2739"/>
                    <a:pt x="1021" y="2737"/>
                  </a:cubicBezTo>
                  <a:lnTo>
                    <a:pt x="1021" y="2737"/>
                  </a:lnTo>
                  <a:cubicBezTo>
                    <a:pt x="1091" y="2735"/>
                    <a:pt x="1140" y="2698"/>
                    <a:pt x="1169" y="2664"/>
                  </a:cubicBezTo>
                  <a:lnTo>
                    <a:pt x="1169" y="2664"/>
                  </a:lnTo>
                  <a:cubicBezTo>
                    <a:pt x="1193" y="2638"/>
                    <a:pt x="1205" y="2601"/>
                    <a:pt x="1204" y="2564"/>
                  </a:cubicBezTo>
                  <a:lnTo>
                    <a:pt x="1107" y="1437"/>
                  </a:lnTo>
                  <a:lnTo>
                    <a:pt x="1072" y="0"/>
                  </a:lnTo>
                  <a:lnTo>
                    <a:pt x="28" y="164"/>
                  </a:lnTo>
                </a:path>
              </a:pathLst>
            </a:custGeom>
            <a:solidFill>
              <a:schemeClr val="accent4">
                <a:lumMod val="40000"/>
                <a:lumOff val="60000"/>
              </a:schemeClr>
            </a:solidFill>
            <a:ln>
              <a:noFill/>
            </a:ln>
            <a:effectLst/>
          </p:spPr>
          <p:txBody>
            <a:bodyPr wrap="none" anchor="ctr"/>
            <a:lstStyle/>
            <a:p>
              <a:endParaRPr lang="en-US" sz="6532" dirty="0">
                <a:latin typeface="Lato Light" panose="020F0502020204030203" pitchFamily="34" charset="0"/>
              </a:endParaRPr>
            </a:p>
          </p:txBody>
        </p:sp>
        <p:sp>
          <p:nvSpPr>
            <p:cNvPr id="62" name="Freeform 145">
              <a:extLst>
                <a:ext uri="{FF2B5EF4-FFF2-40B4-BE49-F238E27FC236}">
                  <a16:creationId xmlns:a16="http://schemas.microsoft.com/office/drawing/2014/main" id="{2A5F91D2-8A3A-9549-ACE8-95E270F55F9F}"/>
                </a:ext>
              </a:extLst>
            </p:cNvPr>
            <p:cNvSpPr>
              <a:spLocks noChangeArrowheads="1"/>
            </p:cNvSpPr>
            <p:nvPr/>
          </p:nvSpPr>
          <p:spPr bwMode="auto">
            <a:xfrm>
              <a:off x="11555161" y="5907502"/>
              <a:ext cx="175698" cy="253467"/>
            </a:xfrm>
            <a:custGeom>
              <a:avLst/>
              <a:gdLst>
                <a:gd name="T0" fmla="*/ 220 w 267"/>
                <a:gd name="T1" fmla="*/ 0 h 388"/>
                <a:gd name="T2" fmla="*/ 264 w 267"/>
                <a:gd name="T3" fmla="*/ 253 h 388"/>
                <a:gd name="T4" fmla="*/ 264 w 267"/>
                <a:gd name="T5" fmla="*/ 253 h 388"/>
                <a:gd name="T6" fmla="*/ 170 w 267"/>
                <a:gd name="T7" fmla="*/ 362 h 388"/>
                <a:gd name="T8" fmla="*/ 170 w 267"/>
                <a:gd name="T9" fmla="*/ 362 h 388"/>
                <a:gd name="T10" fmla="*/ 44 w 267"/>
                <a:gd name="T11" fmla="*/ 324 h 388"/>
                <a:gd name="T12" fmla="*/ 0 w 267"/>
                <a:gd name="T13" fmla="*/ 40 h 388"/>
                <a:gd name="T14" fmla="*/ 220 w 267"/>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388">
                  <a:moveTo>
                    <a:pt x="220" y="0"/>
                  </a:moveTo>
                  <a:lnTo>
                    <a:pt x="264" y="253"/>
                  </a:lnTo>
                  <a:lnTo>
                    <a:pt x="264" y="253"/>
                  </a:lnTo>
                  <a:cubicBezTo>
                    <a:pt x="264" y="253"/>
                    <a:pt x="266" y="339"/>
                    <a:pt x="170" y="362"/>
                  </a:cubicBezTo>
                  <a:lnTo>
                    <a:pt x="170" y="362"/>
                  </a:lnTo>
                  <a:cubicBezTo>
                    <a:pt x="74" y="387"/>
                    <a:pt x="44" y="324"/>
                    <a:pt x="44" y="324"/>
                  </a:cubicBezTo>
                  <a:lnTo>
                    <a:pt x="0" y="40"/>
                  </a:lnTo>
                  <a:lnTo>
                    <a:pt x="220"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3" name="Freeform 146">
              <a:extLst>
                <a:ext uri="{FF2B5EF4-FFF2-40B4-BE49-F238E27FC236}">
                  <a16:creationId xmlns:a16="http://schemas.microsoft.com/office/drawing/2014/main" id="{0220205D-6979-6742-A95A-165B09CE83B2}"/>
                </a:ext>
              </a:extLst>
            </p:cNvPr>
            <p:cNvSpPr>
              <a:spLocks noChangeArrowheads="1"/>
            </p:cNvSpPr>
            <p:nvPr/>
          </p:nvSpPr>
          <p:spPr bwMode="auto">
            <a:xfrm>
              <a:off x="11246967" y="5461054"/>
              <a:ext cx="567420" cy="567420"/>
            </a:xfrm>
            <a:custGeom>
              <a:avLst/>
              <a:gdLst>
                <a:gd name="T0" fmla="*/ 176 w 867"/>
                <a:gd name="T1" fmla="*/ 693 h 867"/>
                <a:gd name="T2" fmla="*/ 176 w 867"/>
                <a:gd name="T3" fmla="*/ 693 h 867"/>
                <a:gd name="T4" fmla="*/ 724 w 867"/>
                <a:gd name="T5" fmla="*/ 722 h 867"/>
                <a:gd name="T6" fmla="*/ 724 w 867"/>
                <a:gd name="T7" fmla="*/ 722 h 867"/>
                <a:gd name="T8" fmla="*/ 690 w 867"/>
                <a:gd name="T9" fmla="*/ 173 h 867"/>
                <a:gd name="T10" fmla="*/ 690 w 867"/>
                <a:gd name="T11" fmla="*/ 173 h 867"/>
                <a:gd name="T12" fmla="*/ 142 w 867"/>
                <a:gd name="T13" fmla="*/ 144 h 867"/>
                <a:gd name="T14" fmla="*/ 142 w 867"/>
                <a:gd name="T15" fmla="*/ 144 h 867"/>
                <a:gd name="T16" fmla="*/ 176 w 867"/>
                <a:gd name="T17" fmla="*/ 693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 h="867">
                  <a:moveTo>
                    <a:pt x="176" y="693"/>
                  </a:moveTo>
                  <a:lnTo>
                    <a:pt x="176" y="693"/>
                  </a:lnTo>
                  <a:cubicBezTo>
                    <a:pt x="336" y="853"/>
                    <a:pt x="582" y="866"/>
                    <a:pt x="724" y="722"/>
                  </a:cubicBezTo>
                  <a:lnTo>
                    <a:pt x="724" y="722"/>
                  </a:lnTo>
                  <a:cubicBezTo>
                    <a:pt x="866" y="580"/>
                    <a:pt x="851" y="334"/>
                    <a:pt x="690" y="173"/>
                  </a:cubicBezTo>
                  <a:lnTo>
                    <a:pt x="690" y="173"/>
                  </a:lnTo>
                  <a:cubicBezTo>
                    <a:pt x="530" y="13"/>
                    <a:pt x="284" y="0"/>
                    <a:pt x="142" y="144"/>
                  </a:cubicBezTo>
                  <a:lnTo>
                    <a:pt x="142" y="144"/>
                  </a:lnTo>
                  <a:cubicBezTo>
                    <a:pt x="0" y="287"/>
                    <a:pt x="15" y="533"/>
                    <a:pt x="176" y="693"/>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4" name="Freeform 63">
              <a:extLst>
                <a:ext uri="{FF2B5EF4-FFF2-40B4-BE49-F238E27FC236}">
                  <a16:creationId xmlns:a16="http://schemas.microsoft.com/office/drawing/2014/main" id="{0E1A9B02-E7F7-0B47-8C4A-4C891B908EDD}"/>
                </a:ext>
              </a:extLst>
            </p:cNvPr>
            <p:cNvSpPr>
              <a:spLocks noChangeArrowheads="1"/>
            </p:cNvSpPr>
            <p:nvPr/>
          </p:nvSpPr>
          <p:spPr bwMode="auto">
            <a:xfrm>
              <a:off x="10851123" y="5644851"/>
              <a:ext cx="1445297" cy="2078819"/>
            </a:xfrm>
            <a:custGeom>
              <a:avLst/>
              <a:gdLst>
                <a:gd name="connsiteX0" fmla="*/ 1299979 w 1445297"/>
                <a:gd name="connsiteY0" fmla="*/ 274 h 2078819"/>
                <a:gd name="connsiteX1" fmla="*/ 1434287 w 1445297"/>
                <a:gd name="connsiteY1" fmla="*/ 53137 h 2078819"/>
                <a:gd name="connsiteX2" fmla="*/ 1342198 w 1445297"/>
                <a:gd name="connsiteY2" fmla="*/ 574178 h 2078819"/>
                <a:gd name="connsiteX3" fmla="*/ 1282038 w 1445297"/>
                <a:gd name="connsiteY3" fmla="*/ 695089 h 2078819"/>
                <a:gd name="connsiteX4" fmla="*/ 1293651 w 1445297"/>
                <a:gd name="connsiteY4" fmla="*/ 750098 h 2078819"/>
                <a:gd name="connsiteX5" fmla="*/ 1303487 w 1445297"/>
                <a:gd name="connsiteY5" fmla="*/ 1772484 h 2078819"/>
                <a:gd name="connsiteX6" fmla="*/ 1060970 w 1445297"/>
                <a:gd name="connsiteY6" fmla="*/ 2011540 h 2078819"/>
                <a:gd name="connsiteX7" fmla="*/ 825643 w 1445297"/>
                <a:gd name="connsiteY7" fmla="*/ 2078815 h 2078819"/>
                <a:gd name="connsiteX8" fmla="*/ 592277 w 1445297"/>
                <a:gd name="connsiteY8" fmla="*/ 1899196 h 2078819"/>
                <a:gd name="connsiteX9" fmla="*/ 587947 w 1445297"/>
                <a:gd name="connsiteY9" fmla="*/ 1210197 h 2078819"/>
                <a:gd name="connsiteX10" fmla="*/ 571427 w 1445297"/>
                <a:gd name="connsiteY10" fmla="*/ 993151 h 2078819"/>
                <a:gd name="connsiteX11" fmla="*/ 547759 w 1445297"/>
                <a:gd name="connsiteY11" fmla="*/ 966754 h 2078819"/>
                <a:gd name="connsiteX12" fmla="*/ 5114 w 1445297"/>
                <a:gd name="connsiteY12" fmla="*/ 501146 h 2078819"/>
                <a:gd name="connsiteX13" fmla="*/ 47534 w 1445297"/>
                <a:gd name="connsiteY13" fmla="*/ 334491 h 2078819"/>
                <a:gd name="connsiteX14" fmla="*/ 81878 w 1445297"/>
                <a:gd name="connsiteY14" fmla="*/ 319377 h 2078819"/>
                <a:gd name="connsiteX15" fmla="*/ 114753 w 1445297"/>
                <a:gd name="connsiteY15" fmla="*/ 341026 h 2078819"/>
                <a:gd name="connsiteX16" fmla="*/ 533731 w 1445297"/>
                <a:gd name="connsiteY16" fmla="*/ 588722 h 2078819"/>
                <a:gd name="connsiteX17" fmla="*/ 534460 w 1445297"/>
                <a:gd name="connsiteY17" fmla="*/ 592017 h 2078819"/>
                <a:gd name="connsiteX18" fmla="*/ 534099 w 1445297"/>
                <a:gd name="connsiteY18" fmla="*/ 588309 h 2078819"/>
                <a:gd name="connsiteX19" fmla="*/ 840678 w 1445297"/>
                <a:gd name="connsiteY19" fmla="*/ 430244 h 2078819"/>
                <a:gd name="connsiteX20" fmla="*/ 1047820 w 1445297"/>
                <a:gd name="connsiteY20" fmla="*/ 356407 h 2078819"/>
                <a:gd name="connsiteX21" fmla="*/ 1093947 w 1445297"/>
                <a:gd name="connsiteY21" fmla="*/ 359826 h 2078819"/>
                <a:gd name="connsiteX22" fmla="*/ 1112031 w 1445297"/>
                <a:gd name="connsiteY22" fmla="*/ 355305 h 2078819"/>
                <a:gd name="connsiteX23" fmla="*/ 1239705 w 1445297"/>
                <a:gd name="connsiteY23" fmla="*/ 209769 h 2078819"/>
                <a:gd name="connsiteX24" fmla="*/ 1260015 w 1445297"/>
                <a:gd name="connsiteY24" fmla="*/ 34864 h 2078819"/>
                <a:gd name="connsiteX25" fmla="*/ 1299979 w 1445297"/>
                <a:gd name="connsiteY25" fmla="*/ 274 h 20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45297" h="2078819">
                  <a:moveTo>
                    <a:pt x="1299979" y="274"/>
                  </a:moveTo>
                  <a:cubicBezTo>
                    <a:pt x="1348461" y="6801"/>
                    <a:pt x="1423805" y="21158"/>
                    <a:pt x="1434287" y="53137"/>
                  </a:cubicBezTo>
                  <a:cubicBezTo>
                    <a:pt x="1448046" y="95966"/>
                    <a:pt x="1471335" y="283200"/>
                    <a:pt x="1342198" y="574178"/>
                  </a:cubicBezTo>
                  <a:lnTo>
                    <a:pt x="1282038" y="695089"/>
                  </a:lnTo>
                  <a:lnTo>
                    <a:pt x="1293651" y="750098"/>
                  </a:lnTo>
                  <a:cubicBezTo>
                    <a:pt x="1355577" y="1138104"/>
                    <a:pt x="1340747" y="1682348"/>
                    <a:pt x="1303487" y="1772484"/>
                  </a:cubicBezTo>
                  <a:cubicBezTo>
                    <a:pt x="1257075" y="1883521"/>
                    <a:pt x="1142027" y="1965819"/>
                    <a:pt x="1060970" y="2011540"/>
                  </a:cubicBezTo>
                  <a:cubicBezTo>
                    <a:pt x="989064" y="2053342"/>
                    <a:pt x="908007" y="2078162"/>
                    <a:pt x="825643" y="2078815"/>
                  </a:cubicBezTo>
                  <a:cubicBezTo>
                    <a:pt x="743278" y="2079468"/>
                    <a:pt x="586394" y="2006968"/>
                    <a:pt x="592277" y="1899196"/>
                  </a:cubicBezTo>
                  <a:cubicBezTo>
                    <a:pt x="605024" y="1652956"/>
                    <a:pt x="600612" y="1425984"/>
                    <a:pt x="587947" y="1210197"/>
                  </a:cubicBezTo>
                  <a:lnTo>
                    <a:pt x="571427" y="993151"/>
                  </a:lnTo>
                  <a:lnTo>
                    <a:pt x="547759" y="966754"/>
                  </a:lnTo>
                  <a:cubicBezTo>
                    <a:pt x="412763" y="837112"/>
                    <a:pt x="74781" y="756194"/>
                    <a:pt x="5114" y="501146"/>
                  </a:cubicBezTo>
                  <a:cubicBezTo>
                    <a:pt x="-13159" y="435137"/>
                    <a:pt x="21429" y="373704"/>
                    <a:pt x="47534" y="334491"/>
                  </a:cubicBezTo>
                  <a:cubicBezTo>
                    <a:pt x="55366" y="323054"/>
                    <a:pt x="68744" y="318152"/>
                    <a:pt x="81878" y="319377"/>
                  </a:cubicBezTo>
                  <a:cubicBezTo>
                    <a:pt x="95012" y="320603"/>
                    <a:pt x="107901" y="327955"/>
                    <a:pt x="114753" y="341026"/>
                  </a:cubicBezTo>
                  <a:cubicBezTo>
                    <a:pt x="277906" y="639699"/>
                    <a:pt x="533731" y="588722"/>
                    <a:pt x="533731" y="588722"/>
                  </a:cubicBezTo>
                  <a:lnTo>
                    <a:pt x="534460" y="592017"/>
                  </a:lnTo>
                  <a:lnTo>
                    <a:pt x="534099" y="588309"/>
                  </a:lnTo>
                  <a:cubicBezTo>
                    <a:pt x="534099" y="588309"/>
                    <a:pt x="584433" y="534097"/>
                    <a:pt x="840678" y="430244"/>
                  </a:cubicBezTo>
                  <a:cubicBezTo>
                    <a:pt x="843537" y="429020"/>
                    <a:pt x="947003" y="362734"/>
                    <a:pt x="1047820" y="356407"/>
                  </a:cubicBezTo>
                  <a:lnTo>
                    <a:pt x="1093947" y="359826"/>
                  </a:lnTo>
                  <a:lnTo>
                    <a:pt x="1112031" y="355305"/>
                  </a:lnTo>
                  <a:cubicBezTo>
                    <a:pt x="1166655" y="337195"/>
                    <a:pt x="1224964" y="297222"/>
                    <a:pt x="1239705" y="209769"/>
                  </a:cubicBezTo>
                  <a:cubicBezTo>
                    <a:pt x="1254773" y="120358"/>
                    <a:pt x="1259360" y="66190"/>
                    <a:pt x="1260015" y="34864"/>
                  </a:cubicBezTo>
                  <a:cubicBezTo>
                    <a:pt x="1260670" y="13980"/>
                    <a:pt x="1279014" y="-2336"/>
                    <a:pt x="1299979" y="274"/>
                  </a:cubicBezTo>
                  <a:close/>
                </a:path>
              </a:pathLst>
            </a:custGeom>
            <a:solidFill>
              <a:schemeClr val="accent4"/>
            </a:solidFill>
            <a:ln>
              <a:noFill/>
            </a:ln>
            <a:effectLst/>
          </p:spPr>
          <p:txBody>
            <a:bodyPr wrap="square" anchor="ctr">
              <a:noAutofit/>
            </a:bodyPr>
            <a:lstStyle/>
            <a:p>
              <a:endParaRPr lang="en-US" sz="6532" dirty="0">
                <a:latin typeface="Lato Light" panose="020F0502020204030203" pitchFamily="34" charset="0"/>
              </a:endParaRPr>
            </a:p>
          </p:txBody>
        </p:sp>
        <p:sp>
          <p:nvSpPr>
            <p:cNvPr id="65" name="Freeform 148">
              <a:extLst>
                <a:ext uri="{FF2B5EF4-FFF2-40B4-BE49-F238E27FC236}">
                  <a16:creationId xmlns:a16="http://schemas.microsoft.com/office/drawing/2014/main" id="{843100CA-8911-4544-B898-E67AA39069E7}"/>
                </a:ext>
              </a:extLst>
            </p:cNvPr>
            <p:cNvSpPr>
              <a:spLocks noChangeArrowheads="1"/>
            </p:cNvSpPr>
            <p:nvPr/>
          </p:nvSpPr>
          <p:spPr bwMode="auto">
            <a:xfrm>
              <a:off x="11837430" y="7886269"/>
              <a:ext cx="218903" cy="1313418"/>
            </a:xfrm>
            <a:custGeom>
              <a:avLst/>
              <a:gdLst>
                <a:gd name="T0" fmla="*/ 0 w 334"/>
                <a:gd name="T1" fmla="*/ 0 h 2009"/>
                <a:gd name="T2" fmla="*/ 245 w 334"/>
                <a:gd name="T3" fmla="*/ 1873 h 2009"/>
                <a:gd name="T4" fmla="*/ 245 w 334"/>
                <a:gd name="T5" fmla="*/ 1873 h 2009"/>
                <a:gd name="T6" fmla="*/ 312 w 334"/>
                <a:gd name="T7" fmla="*/ 1996 h 2009"/>
                <a:gd name="T8" fmla="*/ 312 w 334"/>
                <a:gd name="T9" fmla="*/ 1996 h 2009"/>
                <a:gd name="T10" fmla="*/ 333 w 334"/>
                <a:gd name="T11" fmla="*/ 2008 h 2009"/>
                <a:gd name="T12" fmla="*/ 333 w 334"/>
                <a:gd name="T13" fmla="*/ 2008 h 2009"/>
                <a:gd name="T14" fmla="*/ 106 w 334"/>
                <a:gd name="T15" fmla="*/ 224 h 2009"/>
                <a:gd name="T16" fmla="*/ 106 w 334"/>
                <a:gd name="T17" fmla="*/ 224 h 2009"/>
                <a:gd name="T18" fmla="*/ 0 w 334"/>
                <a:gd name="T19" fmla="*/ 0 h 2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2009">
                  <a:moveTo>
                    <a:pt x="0" y="0"/>
                  </a:moveTo>
                  <a:lnTo>
                    <a:pt x="245" y="1873"/>
                  </a:lnTo>
                  <a:lnTo>
                    <a:pt x="245" y="1873"/>
                  </a:lnTo>
                  <a:cubicBezTo>
                    <a:pt x="248" y="1923"/>
                    <a:pt x="273" y="1970"/>
                    <a:pt x="312" y="1996"/>
                  </a:cubicBezTo>
                  <a:lnTo>
                    <a:pt x="312" y="1996"/>
                  </a:lnTo>
                  <a:cubicBezTo>
                    <a:pt x="318" y="2000"/>
                    <a:pt x="325" y="2004"/>
                    <a:pt x="333" y="2008"/>
                  </a:cubicBezTo>
                  <a:lnTo>
                    <a:pt x="333" y="2008"/>
                  </a:lnTo>
                  <a:cubicBezTo>
                    <a:pt x="282" y="1970"/>
                    <a:pt x="134" y="398"/>
                    <a:pt x="106" y="224"/>
                  </a:cubicBezTo>
                  <a:lnTo>
                    <a:pt x="106" y="224"/>
                  </a:lnTo>
                  <a:cubicBezTo>
                    <a:pt x="79" y="48"/>
                    <a:pt x="0" y="0"/>
                    <a:pt x="0" y="0"/>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6" name="Freeform 65">
              <a:extLst>
                <a:ext uri="{FF2B5EF4-FFF2-40B4-BE49-F238E27FC236}">
                  <a16:creationId xmlns:a16="http://schemas.microsoft.com/office/drawing/2014/main" id="{9A7213A4-7F83-8B4E-81A8-21DD5C1F0523}"/>
                </a:ext>
              </a:extLst>
            </p:cNvPr>
            <p:cNvSpPr>
              <a:spLocks noChangeArrowheads="1"/>
            </p:cNvSpPr>
            <p:nvPr/>
          </p:nvSpPr>
          <p:spPr bwMode="auto">
            <a:xfrm>
              <a:off x="11976735" y="5039997"/>
              <a:ext cx="312245" cy="722837"/>
            </a:xfrm>
            <a:custGeom>
              <a:avLst/>
              <a:gdLst>
                <a:gd name="connsiteX0" fmla="*/ 90657 w 312245"/>
                <a:gd name="connsiteY0" fmla="*/ 668 h 722837"/>
                <a:gd name="connsiteX1" fmla="*/ 116987 w 312245"/>
                <a:gd name="connsiteY1" fmla="*/ 16386 h 722837"/>
                <a:gd name="connsiteX2" fmla="*/ 131334 w 312245"/>
                <a:gd name="connsiteY2" fmla="*/ 34724 h 722837"/>
                <a:gd name="connsiteX3" fmla="*/ 187419 w 312245"/>
                <a:gd name="connsiteY3" fmla="*/ 127070 h 722837"/>
                <a:gd name="connsiteX4" fmla="*/ 204375 w 312245"/>
                <a:gd name="connsiteY4" fmla="*/ 182740 h 722837"/>
                <a:gd name="connsiteX5" fmla="*/ 205679 w 312245"/>
                <a:gd name="connsiteY5" fmla="*/ 238410 h 722837"/>
                <a:gd name="connsiteX6" fmla="*/ 205628 w 312245"/>
                <a:gd name="connsiteY6" fmla="*/ 238424 h 722837"/>
                <a:gd name="connsiteX7" fmla="*/ 312245 w 312245"/>
                <a:gd name="connsiteY7" fmla="*/ 722837 h 722837"/>
                <a:gd name="connsiteX8" fmla="*/ 151429 w 312245"/>
                <a:gd name="connsiteY8" fmla="*/ 641164 h 722837"/>
                <a:gd name="connsiteX9" fmla="*/ 121717 w 312245"/>
                <a:gd name="connsiteY9" fmla="*/ 260381 h 722837"/>
                <a:gd name="connsiteX10" fmla="*/ 68076 w 312245"/>
                <a:gd name="connsiteY10" fmla="*/ 184705 h 722837"/>
                <a:gd name="connsiteX11" fmla="*/ 8079 w 312245"/>
                <a:gd name="connsiteY11" fmla="*/ 160472 h 722837"/>
                <a:gd name="connsiteX12" fmla="*/ 253 w 312245"/>
                <a:gd name="connsiteY12" fmla="*/ 145409 h 722837"/>
                <a:gd name="connsiteX13" fmla="*/ 15905 w 312245"/>
                <a:gd name="connsiteY13" fmla="*/ 135585 h 722837"/>
                <a:gd name="connsiteX14" fmla="*/ 51773 w 312245"/>
                <a:gd name="connsiteY14" fmla="*/ 142134 h 722837"/>
                <a:gd name="connsiteX15" fmla="*/ 23730 w 312245"/>
                <a:gd name="connsiteY15" fmla="*/ 63542 h 722837"/>
                <a:gd name="connsiteX16" fmla="*/ 47860 w 312245"/>
                <a:gd name="connsiteY16" fmla="*/ 15076 h 722837"/>
                <a:gd name="connsiteX17" fmla="*/ 60903 w 312245"/>
                <a:gd name="connsiteY17" fmla="*/ 6562 h 722837"/>
                <a:gd name="connsiteX18" fmla="*/ 90657 w 312245"/>
                <a:gd name="connsiteY18" fmla="*/ 668 h 72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2245" h="722837">
                  <a:moveTo>
                    <a:pt x="90657" y="668"/>
                  </a:moveTo>
                  <a:cubicBezTo>
                    <a:pt x="100684" y="2469"/>
                    <a:pt x="110140" y="7872"/>
                    <a:pt x="116987" y="16386"/>
                  </a:cubicBezTo>
                  <a:lnTo>
                    <a:pt x="131334" y="34724"/>
                  </a:lnTo>
                  <a:lnTo>
                    <a:pt x="187419" y="127070"/>
                  </a:lnTo>
                  <a:cubicBezTo>
                    <a:pt x="197853" y="144099"/>
                    <a:pt x="203070" y="163747"/>
                    <a:pt x="204375" y="182740"/>
                  </a:cubicBezTo>
                  <a:lnTo>
                    <a:pt x="205679" y="238410"/>
                  </a:lnTo>
                  <a:lnTo>
                    <a:pt x="205628" y="238424"/>
                  </a:lnTo>
                  <a:lnTo>
                    <a:pt x="312245" y="722837"/>
                  </a:lnTo>
                  <a:lnTo>
                    <a:pt x="151429" y="641164"/>
                  </a:lnTo>
                  <a:lnTo>
                    <a:pt x="121717" y="260381"/>
                  </a:lnTo>
                  <a:lnTo>
                    <a:pt x="68076" y="184705"/>
                  </a:lnTo>
                  <a:lnTo>
                    <a:pt x="8079" y="160472"/>
                  </a:lnTo>
                  <a:cubicBezTo>
                    <a:pt x="2862" y="157852"/>
                    <a:pt x="-1051" y="151958"/>
                    <a:pt x="253" y="145409"/>
                  </a:cubicBezTo>
                  <a:cubicBezTo>
                    <a:pt x="1558" y="138204"/>
                    <a:pt x="8079" y="133620"/>
                    <a:pt x="15905" y="135585"/>
                  </a:cubicBezTo>
                  <a:lnTo>
                    <a:pt x="51773" y="142134"/>
                  </a:lnTo>
                  <a:lnTo>
                    <a:pt x="23730" y="63542"/>
                  </a:lnTo>
                  <a:cubicBezTo>
                    <a:pt x="21774" y="43893"/>
                    <a:pt x="31556" y="25555"/>
                    <a:pt x="47860" y="15076"/>
                  </a:cubicBezTo>
                  <a:lnTo>
                    <a:pt x="60903" y="6562"/>
                  </a:lnTo>
                  <a:cubicBezTo>
                    <a:pt x="70033" y="668"/>
                    <a:pt x="80630" y="-1133"/>
                    <a:pt x="90657" y="668"/>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7" name="Freeform 66">
              <a:extLst>
                <a:ext uri="{FF2B5EF4-FFF2-40B4-BE49-F238E27FC236}">
                  <a16:creationId xmlns:a16="http://schemas.microsoft.com/office/drawing/2014/main" id="{803352FA-FDD9-684F-AE4D-B48EDB704947}"/>
                </a:ext>
              </a:extLst>
            </p:cNvPr>
            <p:cNvSpPr>
              <a:spLocks noChangeArrowheads="1"/>
            </p:cNvSpPr>
            <p:nvPr/>
          </p:nvSpPr>
          <p:spPr bwMode="auto">
            <a:xfrm>
              <a:off x="10684288" y="5398427"/>
              <a:ext cx="268233" cy="730205"/>
            </a:xfrm>
            <a:custGeom>
              <a:avLst/>
              <a:gdLst>
                <a:gd name="connsiteX0" fmla="*/ 80821 w 268233"/>
                <a:gd name="connsiteY0" fmla="*/ 946 h 730205"/>
                <a:gd name="connsiteX1" fmla="*/ 95144 w 268233"/>
                <a:gd name="connsiteY1" fmla="*/ 4207 h 730205"/>
                <a:gd name="connsiteX2" fmla="*/ 135508 w 268233"/>
                <a:gd name="connsiteY2" fmla="*/ 41379 h 730205"/>
                <a:gd name="connsiteX3" fmla="*/ 134206 w 268233"/>
                <a:gd name="connsiteY3" fmla="*/ 124854 h 730205"/>
                <a:gd name="connsiteX4" fmla="*/ 166757 w 268233"/>
                <a:gd name="connsiteY4" fmla="*/ 105941 h 730205"/>
                <a:gd name="connsiteX5" fmla="*/ 184335 w 268233"/>
                <a:gd name="connsiteY5" fmla="*/ 110506 h 730205"/>
                <a:gd name="connsiteX6" fmla="*/ 181731 w 268233"/>
                <a:gd name="connsiteY6" fmla="*/ 127462 h 730205"/>
                <a:gd name="connsiteX7" fmla="*/ 133555 w 268233"/>
                <a:gd name="connsiteY7" fmla="*/ 169852 h 730205"/>
                <a:gd name="connsiteX8" fmla="*/ 110139 w 268233"/>
                <a:gd name="connsiteY8" fmla="*/ 255493 h 730205"/>
                <a:gd name="connsiteX9" fmla="*/ 268233 w 268233"/>
                <a:gd name="connsiteY9" fmla="*/ 597632 h 730205"/>
                <a:gd name="connsiteX10" fmla="*/ 167152 w 268233"/>
                <a:gd name="connsiteY10" fmla="*/ 730205 h 730205"/>
                <a:gd name="connsiteX11" fmla="*/ 25072 w 268233"/>
                <a:gd name="connsiteY11" fmla="*/ 267199 h 730205"/>
                <a:gd name="connsiteX12" fmla="*/ 22229 w 268233"/>
                <a:gd name="connsiteY12" fmla="*/ 267021 h 730205"/>
                <a:gd name="connsiteX13" fmla="*/ 5953 w 268233"/>
                <a:gd name="connsiteY13" fmla="*/ 214849 h 730205"/>
                <a:gd name="connsiteX14" fmla="*/ 2698 w 268233"/>
                <a:gd name="connsiteY14" fmla="*/ 156809 h 730205"/>
                <a:gd name="connsiteX15" fmla="*/ 24182 w 268233"/>
                <a:gd name="connsiteY15" fmla="*/ 51161 h 730205"/>
                <a:gd name="connsiteX16" fmla="*/ 31343 w 268233"/>
                <a:gd name="connsiteY16" fmla="*/ 28988 h 730205"/>
                <a:gd name="connsiteX17" fmla="*/ 80821 w 268233"/>
                <a:gd name="connsiteY17" fmla="*/ 946 h 73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8233" h="730205">
                  <a:moveTo>
                    <a:pt x="80821" y="946"/>
                  </a:moveTo>
                  <a:lnTo>
                    <a:pt x="95144" y="4207"/>
                  </a:lnTo>
                  <a:cubicBezTo>
                    <a:pt x="114675" y="8772"/>
                    <a:pt x="129649" y="22467"/>
                    <a:pt x="135508" y="41379"/>
                  </a:cubicBezTo>
                  <a:lnTo>
                    <a:pt x="134206" y="124854"/>
                  </a:lnTo>
                  <a:lnTo>
                    <a:pt x="166757" y="105941"/>
                  </a:lnTo>
                  <a:cubicBezTo>
                    <a:pt x="172616" y="102029"/>
                    <a:pt x="180429" y="104637"/>
                    <a:pt x="184335" y="110506"/>
                  </a:cubicBezTo>
                  <a:cubicBezTo>
                    <a:pt x="187590" y="115724"/>
                    <a:pt x="186288" y="122897"/>
                    <a:pt x="181731" y="127462"/>
                  </a:cubicBezTo>
                  <a:lnTo>
                    <a:pt x="133555" y="169852"/>
                  </a:lnTo>
                  <a:lnTo>
                    <a:pt x="110139" y="255493"/>
                  </a:lnTo>
                  <a:lnTo>
                    <a:pt x="268233" y="597632"/>
                  </a:lnTo>
                  <a:lnTo>
                    <a:pt x="167152" y="730205"/>
                  </a:lnTo>
                  <a:lnTo>
                    <a:pt x="25072" y="267199"/>
                  </a:lnTo>
                  <a:lnTo>
                    <a:pt x="22229" y="267021"/>
                  </a:lnTo>
                  <a:lnTo>
                    <a:pt x="5953" y="214849"/>
                  </a:lnTo>
                  <a:cubicBezTo>
                    <a:pt x="-557" y="195937"/>
                    <a:pt x="-1859" y="176373"/>
                    <a:pt x="2698" y="156809"/>
                  </a:cubicBezTo>
                  <a:lnTo>
                    <a:pt x="24182" y="51161"/>
                  </a:lnTo>
                  <a:lnTo>
                    <a:pt x="31343" y="28988"/>
                  </a:lnTo>
                  <a:cubicBezTo>
                    <a:pt x="37854" y="8772"/>
                    <a:pt x="59338" y="-3619"/>
                    <a:pt x="80821" y="946"/>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8" name="Freeform 155">
              <a:extLst>
                <a:ext uri="{FF2B5EF4-FFF2-40B4-BE49-F238E27FC236}">
                  <a16:creationId xmlns:a16="http://schemas.microsoft.com/office/drawing/2014/main" id="{0AF0E6CE-0CCF-EE45-9FC4-C3159E6B0F9A}"/>
                </a:ext>
              </a:extLst>
            </p:cNvPr>
            <p:cNvSpPr>
              <a:spLocks noChangeArrowheads="1"/>
            </p:cNvSpPr>
            <p:nvPr/>
          </p:nvSpPr>
          <p:spPr bwMode="auto">
            <a:xfrm>
              <a:off x="10964698" y="6322266"/>
              <a:ext cx="711436" cy="1402706"/>
            </a:xfrm>
            <a:custGeom>
              <a:avLst/>
              <a:gdLst>
                <a:gd name="T0" fmla="*/ 826 w 1089"/>
                <a:gd name="T1" fmla="*/ 405 h 2148"/>
                <a:gd name="T2" fmla="*/ 826 w 1089"/>
                <a:gd name="T3" fmla="*/ 405 h 2148"/>
                <a:gd name="T4" fmla="*/ 1088 w 1089"/>
                <a:gd name="T5" fmla="*/ 2146 h 2148"/>
                <a:gd name="T6" fmla="*/ 1088 w 1089"/>
                <a:gd name="T7" fmla="*/ 2146 h 2148"/>
                <a:gd name="T8" fmla="*/ 731 w 1089"/>
                <a:gd name="T9" fmla="*/ 1871 h 2148"/>
                <a:gd name="T10" fmla="*/ 731 w 1089"/>
                <a:gd name="T11" fmla="*/ 1871 h 2148"/>
                <a:gd name="T12" fmla="*/ 701 w 1089"/>
                <a:gd name="T13" fmla="*/ 484 h 2148"/>
                <a:gd name="T14" fmla="*/ 701 w 1089"/>
                <a:gd name="T15" fmla="*/ 484 h 2148"/>
                <a:gd name="T16" fmla="*/ 0 w 1089"/>
                <a:gd name="T17" fmla="*/ 0 h 2148"/>
                <a:gd name="T18" fmla="*/ 0 w 1089"/>
                <a:gd name="T19" fmla="*/ 0 h 2148"/>
                <a:gd name="T20" fmla="*/ 826 w 1089"/>
                <a:gd name="T21" fmla="*/ 405 h 2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9" h="2148">
                  <a:moveTo>
                    <a:pt x="826" y="405"/>
                  </a:moveTo>
                  <a:lnTo>
                    <a:pt x="826" y="405"/>
                  </a:lnTo>
                  <a:cubicBezTo>
                    <a:pt x="862" y="567"/>
                    <a:pt x="761" y="1833"/>
                    <a:pt x="1088" y="2146"/>
                  </a:cubicBezTo>
                  <a:lnTo>
                    <a:pt x="1088" y="2146"/>
                  </a:lnTo>
                  <a:cubicBezTo>
                    <a:pt x="962" y="2147"/>
                    <a:pt x="722" y="2036"/>
                    <a:pt x="731" y="1871"/>
                  </a:cubicBezTo>
                  <a:lnTo>
                    <a:pt x="731" y="1871"/>
                  </a:lnTo>
                  <a:cubicBezTo>
                    <a:pt x="757" y="1365"/>
                    <a:pt x="736" y="913"/>
                    <a:pt x="701" y="484"/>
                  </a:cubicBezTo>
                  <a:lnTo>
                    <a:pt x="701" y="484"/>
                  </a:lnTo>
                  <a:cubicBezTo>
                    <a:pt x="573" y="318"/>
                    <a:pt x="220" y="212"/>
                    <a:pt x="0" y="0"/>
                  </a:cubicBezTo>
                  <a:lnTo>
                    <a:pt x="0" y="0"/>
                  </a:lnTo>
                  <a:cubicBezTo>
                    <a:pt x="16" y="5"/>
                    <a:pt x="790" y="243"/>
                    <a:pt x="826" y="405"/>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9" name="Freeform 156">
              <a:extLst>
                <a:ext uri="{FF2B5EF4-FFF2-40B4-BE49-F238E27FC236}">
                  <a16:creationId xmlns:a16="http://schemas.microsoft.com/office/drawing/2014/main" id="{CC13B49A-4C57-2A47-B3DD-FE38DA0F2F83}"/>
                </a:ext>
              </a:extLst>
            </p:cNvPr>
            <p:cNvSpPr>
              <a:spLocks noChangeArrowheads="1"/>
            </p:cNvSpPr>
            <p:nvPr/>
          </p:nvSpPr>
          <p:spPr bwMode="auto">
            <a:xfrm>
              <a:off x="11529236" y="5991031"/>
              <a:ext cx="253467" cy="155536"/>
            </a:xfrm>
            <a:custGeom>
              <a:avLst/>
              <a:gdLst>
                <a:gd name="T0" fmla="*/ 389 w 390"/>
                <a:gd name="T1" fmla="*/ 57 h 237"/>
                <a:gd name="T2" fmla="*/ 334 w 390"/>
                <a:gd name="T3" fmla="*/ 0 h 237"/>
                <a:gd name="T4" fmla="*/ 334 w 390"/>
                <a:gd name="T5" fmla="*/ 0 h 237"/>
                <a:gd name="T6" fmla="*/ 168 w 390"/>
                <a:gd name="T7" fmla="*/ 109 h 237"/>
                <a:gd name="T8" fmla="*/ 168 w 390"/>
                <a:gd name="T9" fmla="*/ 109 h 237"/>
                <a:gd name="T10" fmla="*/ 36 w 390"/>
                <a:gd name="T11" fmla="*/ 137 h 237"/>
                <a:gd name="T12" fmla="*/ 0 w 390"/>
                <a:gd name="T13" fmla="*/ 236 h 237"/>
                <a:gd name="T14" fmla="*/ 0 w 390"/>
                <a:gd name="T15" fmla="*/ 236 h 237"/>
                <a:gd name="T16" fmla="*/ 389 w 390"/>
                <a:gd name="T17" fmla="*/ 5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237">
                  <a:moveTo>
                    <a:pt x="389" y="57"/>
                  </a:moveTo>
                  <a:lnTo>
                    <a:pt x="334" y="0"/>
                  </a:lnTo>
                  <a:lnTo>
                    <a:pt x="334" y="0"/>
                  </a:lnTo>
                  <a:cubicBezTo>
                    <a:pt x="334" y="0"/>
                    <a:pt x="242" y="94"/>
                    <a:pt x="168" y="109"/>
                  </a:cubicBezTo>
                  <a:lnTo>
                    <a:pt x="168" y="109"/>
                  </a:lnTo>
                  <a:cubicBezTo>
                    <a:pt x="168" y="109"/>
                    <a:pt x="80" y="135"/>
                    <a:pt x="36" y="137"/>
                  </a:cubicBezTo>
                  <a:lnTo>
                    <a:pt x="0" y="236"/>
                  </a:lnTo>
                  <a:lnTo>
                    <a:pt x="0" y="236"/>
                  </a:lnTo>
                  <a:cubicBezTo>
                    <a:pt x="0" y="236"/>
                    <a:pt x="292" y="215"/>
                    <a:pt x="389" y="57"/>
                  </a:cubicBezTo>
                </a:path>
              </a:pathLst>
            </a:custGeom>
            <a:solidFill>
              <a:schemeClr val="accent4">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70" name="Freeform 157">
              <a:extLst>
                <a:ext uri="{FF2B5EF4-FFF2-40B4-BE49-F238E27FC236}">
                  <a16:creationId xmlns:a16="http://schemas.microsoft.com/office/drawing/2014/main" id="{1BB4BECE-5BD0-A844-8C96-5DBA17A103B1}"/>
                </a:ext>
              </a:extLst>
            </p:cNvPr>
            <p:cNvSpPr>
              <a:spLocks noChangeArrowheads="1"/>
            </p:cNvSpPr>
            <p:nvPr/>
          </p:nvSpPr>
          <p:spPr bwMode="auto">
            <a:xfrm>
              <a:off x="11151918" y="5357363"/>
              <a:ext cx="702794" cy="587582"/>
            </a:xfrm>
            <a:custGeom>
              <a:avLst/>
              <a:gdLst>
                <a:gd name="T0" fmla="*/ 556 w 1078"/>
                <a:gd name="T1" fmla="*/ 735 h 901"/>
                <a:gd name="T2" fmla="*/ 556 w 1078"/>
                <a:gd name="T3" fmla="*/ 735 h 901"/>
                <a:gd name="T4" fmla="*/ 512 w 1078"/>
                <a:gd name="T5" fmla="*/ 735 h 901"/>
                <a:gd name="T6" fmla="*/ 512 w 1078"/>
                <a:gd name="T7" fmla="*/ 735 h 901"/>
                <a:gd name="T8" fmla="*/ 401 w 1078"/>
                <a:gd name="T9" fmla="*/ 635 h 901"/>
                <a:gd name="T10" fmla="*/ 401 w 1078"/>
                <a:gd name="T11" fmla="*/ 635 h 901"/>
                <a:gd name="T12" fmla="*/ 73 w 1078"/>
                <a:gd name="T13" fmla="*/ 581 h 901"/>
                <a:gd name="T14" fmla="*/ 73 w 1078"/>
                <a:gd name="T15" fmla="*/ 581 h 901"/>
                <a:gd name="T16" fmla="*/ 8 w 1078"/>
                <a:gd name="T17" fmla="*/ 333 h 901"/>
                <a:gd name="T18" fmla="*/ 8 w 1078"/>
                <a:gd name="T19" fmla="*/ 333 h 901"/>
                <a:gd name="T20" fmla="*/ 323 w 1078"/>
                <a:gd name="T21" fmla="*/ 185 h 901"/>
                <a:gd name="T22" fmla="*/ 323 w 1078"/>
                <a:gd name="T23" fmla="*/ 185 h 901"/>
                <a:gd name="T24" fmla="*/ 951 w 1078"/>
                <a:gd name="T25" fmla="*/ 354 h 901"/>
                <a:gd name="T26" fmla="*/ 951 w 1078"/>
                <a:gd name="T27" fmla="*/ 354 h 901"/>
                <a:gd name="T28" fmla="*/ 879 w 1078"/>
                <a:gd name="T29" fmla="*/ 876 h 901"/>
                <a:gd name="T30" fmla="*/ 879 w 1078"/>
                <a:gd name="T31" fmla="*/ 876 h 901"/>
                <a:gd name="T32" fmla="*/ 629 w 1078"/>
                <a:gd name="T33" fmla="*/ 840 h 901"/>
                <a:gd name="T34" fmla="*/ 629 w 1078"/>
                <a:gd name="T35" fmla="*/ 840 h 901"/>
                <a:gd name="T36" fmla="*/ 649 w 1078"/>
                <a:gd name="T37" fmla="*/ 752 h 901"/>
                <a:gd name="T38" fmla="*/ 649 w 1078"/>
                <a:gd name="T39" fmla="*/ 752 h 901"/>
                <a:gd name="T40" fmla="*/ 556 w 1078"/>
                <a:gd name="T41" fmla="*/ 735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8" h="901">
                  <a:moveTo>
                    <a:pt x="556" y="735"/>
                  </a:moveTo>
                  <a:lnTo>
                    <a:pt x="556" y="735"/>
                  </a:lnTo>
                  <a:cubicBezTo>
                    <a:pt x="542" y="741"/>
                    <a:pt x="527" y="742"/>
                    <a:pt x="512" y="735"/>
                  </a:cubicBezTo>
                  <a:lnTo>
                    <a:pt x="512" y="735"/>
                  </a:lnTo>
                  <a:cubicBezTo>
                    <a:pt x="489" y="722"/>
                    <a:pt x="451" y="628"/>
                    <a:pt x="401" y="635"/>
                  </a:cubicBezTo>
                  <a:lnTo>
                    <a:pt x="401" y="635"/>
                  </a:lnTo>
                  <a:cubicBezTo>
                    <a:pt x="324" y="645"/>
                    <a:pt x="213" y="806"/>
                    <a:pt x="73" y="581"/>
                  </a:cubicBezTo>
                  <a:lnTo>
                    <a:pt x="73" y="581"/>
                  </a:lnTo>
                  <a:cubicBezTo>
                    <a:pt x="0" y="464"/>
                    <a:pt x="43" y="400"/>
                    <a:pt x="8" y="333"/>
                  </a:cubicBezTo>
                  <a:lnTo>
                    <a:pt x="8" y="333"/>
                  </a:lnTo>
                  <a:cubicBezTo>
                    <a:pt x="8" y="333"/>
                    <a:pt x="20" y="370"/>
                    <a:pt x="323" y="185"/>
                  </a:cubicBezTo>
                  <a:lnTo>
                    <a:pt x="323" y="185"/>
                  </a:lnTo>
                  <a:cubicBezTo>
                    <a:pt x="626" y="0"/>
                    <a:pt x="874" y="225"/>
                    <a:pt x="951" y="354"/>
                  </a:cubicBezTo>
                  <a:lnTo>
                    <a:pt x="951" y="354"/>
                  </a:lnTo>
                  <a:cubicBezTo>
                    <a:pt x="1027" y="483"/>
                    <a:pt x="1077" y="735"/>
                    <a:pt x="879" y="876"/>
                  </a:cubicBezTo>
                  <a:lnTo>
                    <a:pt x="879" y="876"/>
                  </a:lnTo>
                  <a:cubicBezTo>
                    <a:pt x="845" y="900"/>
                    <a:pt x="633" y="857"/>
                    <a:pt x="629" y="840"/>
                  </a:cubicBezTo>
                  <a:lnTo>
                    <a:pt x="629" y="840"/>
                  </a:lnTo>
                  <a:cubicBezTo>
                    <a:pt x="625" y="822"/>
                    <a:pt x="682" y="794"/>
                    <a:pt x="649" y="752"/>
                  </a:cubicBezTo>
                  <a:lnTo>
                    <a:pt x="649" y="752"/>
                  </a:lnTo>
                  <a:cubicBezTo>
                    <a:pt x="623" y="718"/>
                    <a:pt x="592" y="716"/>
                    <a:pt x="556" y="735"/>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1" name="Freeform 159">
              <a:extLst>
                <a:ext uri="{FF2B5EF4-FFF2-40B4-BE49-F238E27FC236}">
                  <a16:creationId xmlns:a16="http://schemas.microsoft.com/office/drawing/2014/main" id="{E8B3D335-1BDD-0244-99AD-C98B1FF3E01B}"/>
                </a:ext>
              </a:extLst>
            </p:cNvPr>
            <p:cNvSpPr>
              <a:spLocks noChangeArrowheads="1"/>
            </p:cNvSpPr>
            <p:nvPr/>
          </p:nvSpPr>
          <p:spPr bwMode="auto">
            <a:xfrm>
              <a:off x="6750817" y="3591739"/>
              <a:ext cx="3081924" cy="5066451"/>
            </a:xfrm>
            <a:custGeom>
              <a:avLst/>
              <a:gdLst>
                <a:gd name="T0" fmla="*/ 3 w 4718"/>
                <a:gd name="T1" fmla="*/ 6671 h 7755"/>
                <a:gd name="T2" fmla="*/ 3 w 4718"/>
                <a:gd name="T3" fmla="*/ 6671 h 7755"/>
                <a:gd name="T4" fmla="*/ 3 w 4718"/>
                <a:gd name="T5" fmla="*/ 901 h 7755"/>
                <a:gd name="T6" fmla="*/ 2297 w 4718"/>
                <a:gd name="T7" fmla="*/ 300 h 7755"/>
                <a:gd name="T8" fmla="*/ 2720 w 4718"/>
                <a:gd name="T9" fmla="*/ 56 h 7755"/>
                <a:gd name="T10" fmla="*/ 2720 w 4718"/>
                <a:gd name="T11" fmla="*/ 56 h 7755"/>
                <a:gd name="T12" fmla="*/ 3098 w 4718"/>
                <a:gd name="T13" fmla="*/ 72 h 7755"/>
                <a:gd name="T14" fmla="*/ 3493 w 4718"/>
                <a:gd name="T15" fmla="*/ 299 h 7755"/>
                <a:gd name="T16" fmla="*/ 4717 w 4718"/>
                <a:gd name="T17" fmla="*/ 299 h 7755"/>
                <a:gd name="T18" fmla="*/ 4354 w 4718"/>
                <a:gd name="T19" fmla="*/ 5869 h 7755"/>
                <a:gd name="T20" fmla="*/ 4354 w 4718"/>
                <a:gd name="T21" fmla="*/ 5869 h 7755"/>
                <a:gd name="T22" fmla="*/ 4290 w 4718"/>
                <a:gd name="T23" fmla="*/ 5971 h 7755"/>
                <a:gd name="T24" fmla="*/ 2000 w 4718"/>
                <a:gd name="T25" fmla="*/ 7698 h 7755"/>
                <a:gd name="T26" fmla="*/ 2000 w 4718"/>
                <a:gd name="T27" fmla="*/ 7698 h 7755"/>
                <a:gd name="T28" fmla="*/ 1621 w 4718"/>
                <a:gd name="T29" fmla="*/ 7683 h 7755"/>
                <a:gd name="T30" fmla="*/ 95 w 4718"/>
                <a:gd name="T31" fmla="*/ 6802 h 7755"/>
                <a:gd name="T32" fmla="*/ 95 w 4718"/>
                <a:gd name="T33" fmla="*/ 6802 h 7755"/>
                <a:gd name="T34" fmla="*/ 3 w 4718"/>
                <a:gd name="T35" fmla="*/ 6671 h 7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18" h="7755">
                  <a:moveTo>
                    <a:pt x="3" y="6671"/>
                  </a:moveTo>
                  <a:lnTo>
                    <a:pt x="3" y="6671"/>
                  </a:lnTo>
                  <a:lnTo>
                    <a:pt x="3" y="901"/>
                  </a:lnTo>
                  <a:lnTo>
                    <a:pt x="2297" y="300"/>
                  </a:lnTo>
                  <a:lnTo>
                    <a:pt x="2720" y="56"/>
                  </a:lnTo>
                  <a:lnTo>
                    <a:pt x="2720" y="56"/>
                  </a:lnTo>
                  <a:cubicBezTo>
                    <a:pt x="2817" y="0"/>
                    <a:pt x="2987" y="7"/>
                    <a:pt x="3098" y="72"/>
                  </a:cubicBezTo>
                  <a:lnTo>
                    <a:pt x="3493" y="299"/>
                  </a:lnTo>
                  <a:lnTo>
                    <a:pt x="4717" y="299"/>
                  </a:lnTo>
                  <a:lnTo>
                    <a:pt x="4354" y="5869"/>
                  </a:lnTo>
                  <a:lnTo>
                    <a:pt x="4354" y="5869"/>
                  </a:lnTo>
                  <a:cubicBezTo>
                    <a:pt x="4357" y="5907"/>
                    <a:pt x="4336" y="5944"/>
                    <a:pt x="4290" y="5971"/>
                  </a:cubicBezTo>
                  <a:lnTo>
                    <a:pt x="2000" y="7698"/>
                  </a:lnTo>
                  <a:lnTo>
                    <a:pt x="2000" y="7698"/>
                  </a:lnTo>
                  <a:cubicBezTo>
                    <a:pt x="1903" y="7754"/>
                    <a:pt x="1733" y="7747"/>
                    <a:pt x="1621" y="7683"/>
                  </a:cubicBezTo>
                  <a:lnTo>
                    <a:pt x="95" y="6802"/>
                  </a:lnTo>
                  <a:lnTo>
                    <a:pt x="95" y="6802"/>
                  </a:lnTo>
                  <a:cubicBezTo>
                    <a:pt x="31" y="6764"/>
                    <a:pt x="0" y="6716"/>
                    <a:pt x="3" y="6671"/>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2" name="Freeform 160">
              <a:extLst>
                <a:ext uri="{FF2B5EF4-FFF2-40B4-BE49-F238E27FC236}">
                  <a16:creationId xmlns:a16="http://schemas.microsoft.com/office/drawing/2014/main" id="{989E8462-4C27-764C-8883-FFFE993BF364}"/>
                </a:ext>
              </a:extLst>
            </p:cNvPr>
            <p:cNvSpPr>
              <a:spLocks noChangeArrowheads="1"/>
            </p:cNvSpPr>
            <p:nvPr/>
          </p:nvSpPr>
          <p:spPr bwMode="auto">
            <a:xfrm>
              <a:off x="7923099" y="3603260"/>
              <a:ext cx="1909641" cy="5043409"/>
            </a:xfrm>
            <a:custGeom>
              <a:avLst/>
              <a:gdLst>
                <a:gd name="T0" fmla="*/ 1099 w 2923"/>
                <a:gd name="T1" fmla="*/ 0 h 7720"/>
                <a:gd name="T2" fmla="*/ 1099 w 2923"/>
                <a:gd name="T3" fmla="*/ 0 h 7720"/>
                <a:gd name="T4" fmla="*/ 1301 w 2923"/>
                <a:gd name="T5" fmla="*/ 54 h 7720"/>
                <a:gd name="T6" fmla="*/ 1696 w 2923"/>
                <a:gd name="T7" fmla="*/ 281 h 7720"/>
                <a:gd name="T8" fmla="*/ 2920 w 2923"/>
                <a:gd name="T9" fmla="*/ 281 h 7720"/>
                <a:gd name="T10" fmla="*/ 2920 w 2923"/>
                <a:gd name="T11" fmla="*/ 6067 h 7720"/>
                <a:gd name="T12" fmla="*/ 2920 w 2923"/>
                <a:gd name="T13" fmla="*/ 6067 h 7720"/>
                <a:gd name="T14" fmla="*/ 2855 w 2923"/>
                <a:gd name="T15" fmla="*/ 6168 h 7720"/>
                <a:gd name="T16" fmla="*/ 203 w 2923"/>
                <a:gd name="T17" fmla="*/ 7680 h 7720"/>
                <a:gd name="T18" fmla="*/ 203 w 2923"/>
                <a:gd name="T19" fmla="*/ 7680 h 7720"/>
                <a:gd name="T20" fmla="*/ 27 w 2923"/>
                <a:gd name="T21" fmla="*/ 7718 h 7720"/>
                <a:gd name="T22" fmla="*/ 0 w 2923"/>
                <a:gd name="T23" fmla="*/ 1896 h 7720"/>
                <a:gd name="T24" fmla="*/ 1099 w 2923"/>
                <a:gd name="T25" fmla="*/ 0 h 7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3" h="7720">
                  <a:moveTo>
                    <a:pt x="1099" y="0"/>
                  </a:moveTo>
                  <a:lnTo>
                    <a:pt x="1099" y="0"/>
                  </a:lnTo>
                  <a:cubicBezTo>
                    <a:pt x="1170" y="2"/>
                    <a:pt x="1243" y="20"/>
                    <a:pt x="1301" y="54"/>
                  </a:cubicBezTo>
                  <a:lnTo>
                    <a:pt x="1696" y="281"/>
                  </a:lnTo>
                  <a:lnTo>
                    <a:pt x="2920" y="281"/>
                  </a:lnTo>
                  <a:lnTo>
                    <a:pt x="2920" y="6067"/>
                  </a:lnTo>
                  <a:lnTo>
                    <a:pt x="2920" y="6067"/>
                  </a:lnTo>
                  <a:cubicBezTo>
                    <a:pt x="2922" y="6105"/>
                    <a:pt x="2901" y="6141"/>
                    <a:pt x="2855" y="6168"/>
                  </a:cubicBezTo>
                  <a:lnTo>
                    <a:pt x="203" y="7680"/>
                  </a:lnTo>
                  <a:lnTo>
                    <a:pt x="203" y="7680"/>
                  </a:lnTo>
                  <a:cubicBezTo>
                    <a:pt x="156" y="7707"/>
                    <a:pt x="93" y="7719"/>
                    <a:pt x="27" y="7718"/>
                  </a:cubicBezTo>
                  <a:lnTo>
                    <a:pt x="0" y="1896"/>
                  </a:lnTo>
                  <a:lnTo>
                    <a:pt x="1099" y="0"/>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73" name="Freeform 161">
              <a:extLst>
                <a:ext uri="{FF2B5EF4-FFF2-40B4-BE49-F238E27FC236}">
                  <a16:creationId xmlns:a16="http://schemas.microsoft.com/office/drawing/2014/main" id="{F2296489-8328-8944-9A1E-058961E6D9D2}"/>
                </a:ext>
              </a:extLst>
            </p:cNvPr>
            <p:cNvSpPr>
              <a:spLocks noChangeArrowheads="1"/>
            </p:cNvSpPr>
            <p:nvPr/>
          </p:nvSpPr>
          <p:spPr bwMode="auto">
            <a:xfrm>
              <a:off x="7842449" y="4795706"/>
              <a:ext cx="198742" cy="3853845"/>
            </a:xfrm>
            <a:custGeom>
              <a:avLst/>
              <a:gdLst>
                <a:gd name="T0" fmla="*/ 302 w 303"/>
                <a:gd name="T1" fmla="*/ 5866 h 5902"/>
                <a:gd name="T2" fmla="*/ 302 w 303"/>
                <a:gd name="T3" fmla="*/ 5866 h 5902"/>
                <a:gd name="T4" fmla="*/ 0 w 303"/>
                <a:gd name="T5" fmla="*/ 5862 h 5902"/>
                <a:gd name="T6" fmla="*/ 0 w 303"/>
                <a:gd name="T7" fmla="*/ 0 h 5902"/>
                <a:gd name="T8" fmla="*/ 302 w 303"/>
                <a:gd name="T9" fmla="*/ 0 h 5902"/>
                <a:gd name="T10" fmla="*/ 302 w 303"/>
                <a:gd name="T11" fmla="*/ 5866 h 5902"/>
              </a:gdLst>
              <a:ahLst/>
              <a:cxnLst>
                <a:cxn ang="0">
                  <a:pos x="T0" y="T1"/>
                </a:cxn>
                <a:cxn ang="0">
                  <a:pos x="T2" y="T3"/>
                </a:cxn>
                <a:cxn ang="0">
                  <a:pos x="T4" y="T5"/>
                </a:cxn>
                <a:cxn ang="0">
                  <a:pos x="T6" y="T7"/>
                </a:cxn>
                <a:cxn ang="0">
                  <a:pos x="T8" y="T9"/>
                </a:cxn>
                <a:cxn ang="0">
                  <a:pos x="T10" y="T11"/>
                </a:cxn>
              </a:cxnLst>
              <a:rect l="0" t="0" r="r" b="b"/>
              <a:pathLst>
                <a:path w="303" h="5902">
                  <a:moveTo>
                    <a:pt x="302" y="5866"/>
                  </a:moveTo>
                  <a:lnTo>
                    <a:pt x="302" y="5866"/>
                  </a:lnTo>
                  <a:cubicBezTo>
                    <a:pt x="219" y="5901"/>
                    <a:pt x="98" y="5899"/>
                    <a:pt x="0" y="5862"/>
                  </a:cubicBezTo>
                  <a:lnTo>
                    <a:pt x="0" y="0"/>
                  </a:lnTo>
                  <a:lnTo>
                    <a:pt x="302" y="0"/>
                  </a:lnTo>
                  <a:lnTo>
                    <a:pt x="302" y="5866"/>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4" name="Freeform 162">
              <a:extLst>
                <a:ext uri="{FF2B5EF4-FFF2-40B4-BE49-F238E27FC236}">
                  <a16:creationId xmlns:a16="http://schemas.microsoft.com/office/drawing/2014/main" id="{FE69F064-6E69-674F-994D-8A2F5864A742}"/>
                </a:ext>
              </a:extLst>
            </p:cNvPr>
            <p:cNvSpPr>
              <a:spLocks noChangeArrowheads="1"/>
            </p:cNvSpPr>
            <p:nvPr/>
          </p:nvSpPr>
          <p:spPr bwMode="auto">
            <a:xfrm>
              <a:off x="6730653" y="3090567"/>
              <a:ext cx="3122248" cy="1788667"/>
            </a:xfrm>
            <a:custGeom>
              <a:avLst/>
              <a:gdLst>
                <a:gd name="T0" fmla="*/ 2029 w 4779"/>
                <a:gd name="T1" fmla="*/ 2683 h 2740"/>
                <a:gd name="T2" fmla="*/ 4681 w 4779"/>
                <a:gd name="T3" fmla="*/ 1171 h 2740"/>
                <a:gd name="T4" fmla="*/ 4681 w 4779"/>
                <a:gd name="T5" fmla="*/ 1171 h 2740"/>
                <a:gd name="T6" fmla="*/ 4653 w 4779"/>
                <a:gd name="T7" fmla="*/ 953 h 2740"/>
                <a:gd name="T8" fmla="*/ 3127 w 4779"/>
                <a:gd name="T9" fmla="*/ 72 h 2740"/>
                <a:gd name="T10" fmla="*/ 3127 w 4779"/>
                <a:gd name="T11" fmla="*/ 72 h 2740"/>
                <a:gd name="T12" fmla="*/ 2749 w 4779"/>
                <a:gd name="T13" fmla="*/ 56 h 2740"/>
                <a:gd name="T14" fmla="*/ 97 w 4779"/>
                <a:gd name="T15" fmla="*/ 1568 h 2740"/>
                <a:gd name="T16" fmla="*/ 97 w 4779"/>
                <a:gd name="T17" fmla="*/ 1568 h 2740"/>
                <a:gd name="T18" fmla="*/ 124 w 4779"/>
                <a:gd name="T19" fmla="*/ 1787 h 2740"/>
                <a:gd name="T20" fmla="*/ 1650 w 4779"/>
                <a:gd name="T21" fmla="*/ 2668 h 2740"/>
                <a:gd name="T22" fmla="*/ 1650 w 4779"/>
                <a:gd name="T23" fmla="*/ 2668 h 2740"/>
                <a:gd name="T24" fmla="*/ 2029 w 4779"/>
                <a:gd name="T25" fmla="*/ 2683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9" h="2740">
                  <a:moveTo>
                    <a:pt x="2029" y="2683"/>
                  </a:moveTo>
                  <a:lnTo>
                    <a:pt x="4681" y="1171"/>
                  </a:lnTo>
                  <a:lnTo>
                    <a:pt x="4681" y="1171"/>
                  </a:lnTo>
                  <a:cubicBezTo>
                    <a:pt x="4778" y="1115"/>
                    <a:pt x="4766" y="1017"/>
                    <a:pt x="4653" y="953"/>
                  </a:cubicBezTo>
                  <a:lnTo>
                    <a:pt x="3127" y="72"/>
                  </a:lnTo>
                  <a:lnTo>
                    <a:pt x="3127" y="72"/>
                  </a:lnTo>
                  <a:cubicBezTo>
                    <a:pt x="3016" y="7"/>
                    <a:pt x="2846" y="0"/>
                    <a:pt x="2749" y="56"/>
                  </a:cubicBezTo>
                  <a:lnTo>
                    <a:pt x="97" y="1568"/>
                  </a:lnTo>
                  <a:lnTo>
                    <a:pt x="97" y="1568"/>
                  </a:lnTo>
                  <a:cubicBezTo>
                    <a:pt x="0" y="1624"/>
                    <a:pt x="12" y="1722"/>
                    <a:pt x="124" y="1787"/>
                  </a:cubicBezTo>
                  <a:lnTo>
                    <a:pt x="1650" y="2668"/>
                  </a:lnTo>
                  <a:lnTo>
                    <a:pt x="1650" y="2668"/>
                  </a:lnTo>
                  <a:cubicBezTo>
                    <a:pt x="1762" y="2732"/>
                    <a:pt x="1932" y="2739"/>
                    <a:pt x="2029" y="2683"/>
                  </a:cubicBez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75" name="Freeform 163">
              <a:extLst>
                <a:ext uri="{FF2B5EF4-FFF2-40B4-BE49-F238E27FC236}">
                  <a16:creationId xmlns:a16="http://schemas.microsoft.com/office/drawing/2014/main" id="{22DB196D-1307-6940-B939-85D83DD94BA2}"/>
                </a:ext>
              </a:extLst>
            </p:cNvPr>
            <p:cNvSpPr>
              <a:spLocks noChangeArrowheads="1"/>
            </p:cNvSpPr>
            <p:nvPr/>
          </p:nvSpPr>
          <p:spPr bwMode="auto">
            <a:xfrm>
              <a:off x="6739296" y="3755916"/>
              <a:ext cx="3104966" cy="1123318"/>
            </a:xfrm>
            <a:custGeom>
              <a:avLst/>
              <a:gdLst>
                <a:gd name="T0" fmla="*/ 113 w 4753"/>
                <a:gd name="T1" fmla="*/ 658 h 1719"/>
                <a:gd name="T2" fmla="*/ 1639 w 4753"/>
                <a:gd name="T3" fmla="*/ 1539 h 1719"/>
                <a:gd name="T4" fmla="*/ 1639 w 4753"/>
                <a:gd name="T5" fmla="*/ 1539 h 1719"/>
                <a:gd name="T6" fmla="*/ 2018 w 4753"/>
                <a:gd name="T7" fmla="*/ 1555 h 1719"/>
                <a:gd name="T8" fmla="*/ 4670 w 4753"/>
                <a:gd name="T9" fmla="*/ 43 h 1719"/>
                <a:gd name="T10" fmla="*/ 4670 w 4753"/>
                <a:gd name="T11" fmla="*/ 43 h 1719"/>
                <a:gd name="T12" fmla="*/ 4718 w 4753"/>
                <a:gd name="T13" fmla="*/ 0 h 1719"/>
                <a:gd name="T14" fmla="*/ 4718 w 4753"/>
                <a:gd name="T15" fmla="*/ 0 h 1719"/>
                <a:gd name="T16" fmla="*/ 4670 w 4753"/>
                <a:gd name="T17" fmla="*/ 150 h 1719"/>
                <a:gd name="T18" fmla="*/ 2018 w 4753"/>
                <a:gd name="T19" fmla="*/ 1662 h 1719"/>
                <a:gd name="T20" fmla="*/ 2018 w 4753"/>
                <a:gd name="T21" fmla="*/ 1662 h 1719"/>
                <a:gd name="T22" fmla="*/ 1639 w 4753"/>
                <a:gd name="T23" fmla="*/ 1647 h 1719"/>
                <a:gd name="T24" fmla="*/ 113 w 4753"/>
                <a:gd name="T25" fmla="*/ 766 h 1719"/>
                <a:gd name="T26" fmla="*/ 113 w 4753"/>
                <a:gd name="T27" fmla="*/ 766 h 1719"/>
                <a:gd name="T28" fmla="*/ 38 w 4753"/>
                <a:gd name="T29" fmla="*/ 590 h 1719"/>
                <a:gd name="T30" fmla="*/ 38 w 4753"/>
                <a:gd name="T31" fmla="*/ 590 h 1719"/>
                <a:gd name="T32" fmla="*/ 113 w 4753"/>
                <a:gd name="T33" fmla="*/ 65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53" h="1719">
                  <a:moveTo>
                    <a:pt x="113" y="658"/>
                  </a:moveTo>
                  <a:lnTo>
                    <a:pt x="1639" y="1539"/>
                  </a:lnTo>
                  <a:lnTo>
                    <a:pt x="1639" y="1539"/>
                  </a:lnTo>
                  <a:cubicBezTo>
                    <a:pt x="1751" y="1604"/>
                    <a:pt x="1921" y="1611"/>
                    <a:pt x="2018" y="1555"/>
                  </a:cubicBezTo>
                  <a:lnTo>
                    <a:pt x="4670" y="43"/>
                  </a:lnTo>
                  <a:lnTo>
                    <a:pt x="4670" y="43"/>
                  </a:lnTo>
                  <a:cubicBezTo>
                    <a:pt x="4691" y="30"/>
                    <a:pt x="4707" y="16"/>
                    <a:pt x="4718" y="0"/>
                  </a:cubicBezTo>
                  <a:lnTo>
                    <a:pt x="4718" y="0"/>
                  </a:lnTo>
                  <a:cubicBezTo>
                    <a:pt x="4752" y="54"/>
                    <a:pt x="4736" y="112"/>
                    <a:pt x="4670" y="150"/>
                  </a:cubicBezTo>
                  <a:lnTo>
                    <a:pt x="2018" y="1662"/>
                  </a:lnTo>
                  <a:lnTo>
                    <a:pt x="2018" y="1662"/>
                  </a:lnTo>
                  <a:cubicBezTo>
                    <a:pt x="1921" y="1718"/>
                    <a:pt x="1751" y="1711"/>
                    <a:pt x="1639" y="1647"/>
                  </a:cubicBezTo>
                  <a:lnTo>
                    <a:pt x="113" y="766"/>
                  </a:lnTo>
                  <a:lnTo>
                    <a:pt x="113" y="766"/>
                  </a:lnTo>
                  <a:cubicBezTo>
                    <a:pt x="27" y="716"/>
                    <a:pt x="0" y="645"/>
                    <a:pt x="38" y="590"/>
                  </a:cubicBezTo>
                  <a:lnTo>
                    <a:pt x="38" y="590"/>
                  </a:lnTo>
                  <a:cubicBezTo>
                    <a:pt x="53" y="615"/>
                    <a:pt x="78" y="638"/>
                    <a:pt x="113" y="658"/>
                  </a:cubicBezTo>
                </a:path>
              </a:pathLst>
            </a:custGeom>
            <a:solidFill>
              <a:srgbClr val="FAFD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6" name="Freeform 164">
              <a:extLst>
                <a:ext uri="{FF2B5EF4-FFF2-40B4-BE49-F238E27FC236}">
                  <a16:creationId xmlns:a16="http://schemas.microsoft.com/office/drawing/2014/main" id="{95C49D78-5F9C-504B-B399-D5A768F22866}"/>
                </a:ext>
              </a:extLst>
            </p:cNvPr>
            <p:cNvSpPr>
              <a:spLocks noChangeArrowheads="1"/>
            </p:cNvSpPr>
            <p:nvPr/>
          </p:nvSpPr>
          <p:spPr bwMode="auto">
            <a:xfrm>
              <a:off x="7387363" y="3416040"/>
              <a:ext cx="1803069" cy="1045551"/>
            </a:xfrm>
            <a:custGeom>
              <a:avLst/>
              <a:gdLst>
                <a:gd name="T0" fmla="*/ 949 w 2762"/>
                <a:gd name="T1" fmla="*/ 1571 h 1599"/>
                <a:gd name="T2" fmla="*/ 2715 w 2762"/>
                <a:gd name="T3" fmla="*/ 548 h 1599"/>
                <a:gd name="T4" fmla="*/ 2715 w 2762"/>
                <a:gd name="T5" fmla="*/ 548 h 1599"/>
                <a:gd name="T6" fmla="*/ 2702 w 2762"/>
                <a:gd name="T7" fmla="*/ 446 h 1599"/>
                <a:gd name="T8" fmla="*/ 1988 w 2762"/>
                <a:gd name="T9" fmla="*/ 34 h 1599"/>
                <a:gd name="T10" fmla="*/ 1988 w 2762"/>
                <a:gd name="T11" fmla="*/ 34 h 1599"/>
                <a:gd name="T12" fmla="*/ 1811 w 2762"/>
                <a:gd name="T13" fmla="*/ 26 h 1599"/>
                <a:gd name="T14" fmla="*/ 46 w 2762"/>
                <a:gd name="T15" fmla="*/ 1050 h 1599"/>
                <a:gd name="T16" fmla="*/ 46 w 2762"/>
                <a:gd name="T17" fmla="*/ 1050 h 1599"/>
                <a:gd name="T18" fmla="*/ 58 w 2762"/>
                <a:gd name="T19" fmla="*/ 1152 h 1599"/>
                <a:gd name="T20" fmla="*/ 773 w 2762"/>
                <a:gd name="T21" fmla="*/ 1564 h 1599"/>
                <a:gd name="T22" fmla="*/ 773 w 2762"/>
                <a:gd name="T23" fmla="*/ 1564 h 1599"/>
                <a:gd name="T24" fmla="*/ 949 w 2762"/>
                <a:gd name="T25" fmla="*/ 1571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2" h="1599">
                  <a:moveTo>
                    <a:pt x="949" y="1571"/>
                  </a:moveTo>
                  <a:lnTo>
                    <a:pt x="2715" y="548"/>
                  </a:lnTo>
                  <a:lnTo>
                    <a:pt x="2715" y="548"/>
                  </a:lnTo>
                  <a:cubicBezTo>
                    <a:pt x="2761" y="522"/>
                    <a:pt x="2755" y="476"/>
                    <a:pt x="2702" y="446"/>
                  </a:cubicBezTo>
                  <a:lnTo>
                    <a:pt x="1988" y="34"/>
                  </a:lnTo>
                  <a:lnTo>
                    <a:pt x="1988" y="34"/>
                  </a:lnTo>
                  <a:cubicBezTo>
                    <a:pt x="1936" y="3"/>
                    <a:pt x="1857" y="0"/>
                    <a:pt x="1811" y="26"/>
                  </a:cubicBezTo>
                  <a:lnTo>
                    <a:pt x="46" y="1050"/>
                  </a:lnTo>
                  <a:lnTo>
                    <a:pt x="46" y="1050"/>
                  </a:lnTo>
                  <a:cubicBezTo>
                    <a:pt x="0" y="1076"/>
                    <a:pt x="6" y="1121"/>
                    <a:pt x="58" y="1152"/>
                  </a:cubicBezTo>
                  <a:lnTo>
                    <a:pt x="773" y="1564"/>
                  </a:lnTo>
                  <a:lnTo>
                    <a:pt x="773" y="1564"/>
                  </a:lnTo>
                  <a:cubicBezTo>
                    <a:pt x="825" y="1594"/>
                    <a:pt x="904" y="1598"/>
                    <a:pt x="949" y="1571"/>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7" name="Freeform 76">
              <a:extLst>
                <a:ext uri="{FF2B5EF4-FFF2-40B4-BE49-F238E27FC236}">
                  <a16:creationId xmlns:a16="http://schemas.microsoft.com/office/drawing/2014/main" id="{18E41D16-B41B-094E-9C4D-EAC64F594B56}"/>
                </a:ext>
              </a:extLst>
            </p:cNvPr>
            <p:cNvSpPr>
              <a:spLocks noChangeArrowheads="1"/>
            </p:cNvSpPr>
            <p:nvPr/>
          </p:nvSpPr>
          <p:spPr bwMode="auto">
            <a:xfrm>
              <a:off x="7875488" y="3716325"/>
              <a:ext cx="823595" cy="473231"/>
            </a:xfrm>
            <a:custGeom>
              <a:avLst/>
              <a:gdLst>
                <a:gd name="connsiteX0" fmla="*/ 70295 w 823595"/>
                <a:gd name="connsiteY0" fmla="*/ 384981 h 473231"/>
                <a:gd name="connsiteX1" fmla="*/ 86071 w 823595"/>
                <a:gd name="connsiteY1" fmla="*/ 385639 h 473231"/>
                <a:gd name="connsiteX2" fmla="*/ 151146 w 823595"/>
                <a:gd name="connsiteY2" fmla="*/ 423165 h 473231"/>
                <a:gd name="connsiteX3" fmla="*/ 152461 w 823595"/>
                <a:gd name="connsiteY3" fmla="*/ 432382 h 473231"/>
                <a:gd name="connsiteX4" fmla="*/ 84756 w 823595"/>
                <a:gd name="connsiteY4" fmla="*/ 471884 h 473231"/>
                <a:gd name="connsiteX5" fmla="*/ 68980 w 823595"/>
                <a:gd name="connsiteY5" fmla="*/ 470567 h 473231"/>
                <a:gd name="connsiteX6" fmla="*/ 3905 w 823595"/>
                <a:gd name="connsiteY6" fmla="*/ 433041 h 473231"/>
                <a:gd name="connsiteX7" fmla="*/ 2590 w 823595"/>
                <a:gd name="connsiteY7" fmla="*/ 423824 h 473231"/>
                <a:gd name="connsiteX8" fmla="*/ 294958 w 823595"/>
                <a:gd name="connsiteY8" fmla="*/ 258266 h 473231"/>
                <a:gd name="connsiteX9" fmla="*/ 310734 w 823595"/>
                <a:gd name="connsiteY9" fmla="*/ 258929 h 473231"/>
                <a:gd name="connsiteX10" fmla="*/ 375809 w 823595"/>
                <a:gd name="connsiteY10" fmla="*/ 296726 h 473231"/>
                <a:gd name="connsiteX11" fmla="*/ 377124 w 823595"/>
                <a:gd name="connsiteY11" fmla="*/ 306009 h 473231"/>
                <a:gd name="connsiteX12" fmla="*/ 309419 w 823595"/>
                <a:gd name="connsiteY12" fmla="*/ 345131 h 473231"/>
                <a:gd name="connsiteX13" fmla="*/ 293643 w 823595"/>
                <a:gd name="connsiteY13" fmla="*/ 344468 h 473231"/>
                <a:gd name="connsiteX14" fmla="*/ 228568 w 823595"/>
                <a:gd name="connsiteY14" fmla="*/ 306672 h 473231"/>
                <a:gd name="connsiteX15" fmla="*/ 227253 w 823595"/>
                <a:gd name="connsiteY15" fmla="*/ 297389 h 473231"/>
                <a:gd name="connsiteX16" fmla="*/ 515084 w 823595"/>
                <a:gd name="connsiteY16" fmla="*/ 130869 h 473231"/>
                <a:gd name="connsiteX17" fmla="*/ 531286 w 823595"/>
                <a:gd name="connsiteY17" fmla="*/ 131532 h 473231"/>
                <a:gd name="connsiteX18" fmla="*/ 595444 w 823595"/>
                <a:gd name="connsiteY18" fmla="*/ 169329 h 473231"/>
                <a:gd name="connsiteX19" fmla="*/ 596741 w 823595"/>
                <a:gd name="connsiteY19" fmla="*/ 178612 h 473231"/>
                <a:gd name="connsiteX20" fmla="*/ 529990 w 823595"/>
                <a:gd name="connsiteY20" fmla="*/ 218397 h 473231"/>
                <a:gd name="connsiteX21" fmla="*/ 514436 w 823595"/>
                <a:gd name="connsiteY21" fmla="*/ 217734 h 473231"/>
                <a:gd name="connsiteX22" fmla="*/ 449630 w 823595"/>
                <a:gd name="connsiteY22" fmla="*/ 179275 h 473231"/>
                <a:gd name="connsiteX23" fmla="*/ 448982 w 823595"/>
                <a:gd name="connsiteY23" fmla="*/ 170655 h 473231"/>
                <a:gd name="connsiteX24" fmla="*/ 739747 w 823595"/>
                <a:gd name="connsiteY24" fmla="*/ 1899 h 473231"/>
                <a:gd name="connsiteX25" fmla="*/ 755301 w 823595"/>
                <a:gd name="connsiteY25" fmla="*/ 2558 h 473231"/>
                <a:gd name="connsiteX26" fmla="*/ 820107 w 823595"/>
                <a:gd name="connsiteY26" fmla="*/ 39426 h 473231"/>
                <a:gd name="connsiteX27" fmla="*/ 820756 w 823595"/>
                <a:gd name="connsiteY27" fmla="*/ 49301 h 473231"/>
                <a:gd name="connsiteX28" fmla="*/ 754653 w 823595"/>
                <a:gd name="connsiteY28" fmla="*/ 88144 h 473231"/>
                <a:gd name="connsiteX29" fmla="*/ 739099 w 823595"/>
                <a:gd name="connsiteY29" fmla="*/ 87486 h 473231"/>
                <a:gd name="connsiteX30" fmla="*/ 674292 w 823595"/>
                <a:gd name="connsiteY30" fmla="*/ 49959 h 473231"/>
                <a:gd name="connsiteX31" fmla="*/ 673644 w 823595"/>
                <a:gd name="connsiteY31" fmla="*/ 40742 h 47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23595" h="473231">
                  <a:moveTo>
                    <a:pt x="70295" y="384981"/>
                  </a:moveTo>
                  <a:cubicBezTo>
                    <a:pt x="74239" y="382347"/>
                    <a:pt x="81470" y="383005"/>
                    <a:pt x="86071" y="385639"/>
                  </a:cubicBezTo>
                  <a:lnTo>
                    <a:pt x="151146" y="423165"/>
                  </a:lnTo>
                  <a:cubicBezTo>
                    <a:pt x="155748" y="425799"/>
                    <a:pt x="156405" y="430407"/>
                    <a:pt x="152461" y="432382"/>
                  </a:cubicBezTo>
                  <a:lnTo>
                    <a:pt x="84756" y="471884"/>
                  </a:lnTo>
                  <a:cubicBezTo>
                    <a:pt x="80812" y="473859"/>
                    <a:pt x="73582" y="473859"/>
                    <a:pt x="68980" y="470567"/>
                  </a:cubicBezTo>
                  <a:lnTo>
                    <a:pt x="3905" y="433041"/>
                  </a:lnTo>
                  <a:cubicBezTo>
                    <a:pt x="-696" y="430407"/>
                    <a:pt x="-1354" y="426457"/>
                    <a:pt x="2590" y="423824"/>
                  </a:cubicBezTo>
                  <a:close/>
                  <a:moveTo>
                    <a:pt x="294958" y="258266"/>
                  </a:moveTo>
                  <a:cubicBezTo>
                    <a:pt x="298902" y="255614"/>
                    <a:pt x="306133" y="255614"/>
                    <a:pt x="310734" y="258929"/>
                  </a:cubicBezTo>
                  <a:lnTo>
                    <a:pt x="375809" y="296726"/>
                  </a:lnTo>
                  <a:cubicBezTo>
                    <a:pt x="380411" y="299378"/>
                    <a:pt x="381068" y="304020"/>
                    <a:pt x="377124" y="306009"/>
                  </a:cubicBezTo>
                  <a:lnTo>
                    <a:pt x="309419" y="345131"/>
                  </a:lnTo>
                  <a:cubicBezTo>
                    <a:pt x="305475" y="347121"/>
                    <a:pt x="298245" y="347121"/>
                    <a:pt x="293643" y="344468"/>
                  </a:cubicBezTo>
                  <a:lnTo>
                    <a:pt x="228568" y="306672"/>
                  </a:lnTo>
                  <a:cubicBezTo>
                    <a:pt x="223967" y="304020"/>
                    <a:pt x="223309" y="300041"/>
                    <a:pt x="227253" y="297389"/>
                  </a:cubicBezTo>
                  <a:close/>
                  <a:moveTo>
                    <a:pt x="515084" y="130869"/>
                  </a:moveTo>
                  <a:cubicBezTo>
                    <a:pt x="518973" y="128880"/>
                    <a:pt x="526749" y="128880"/>
                    <a:pt x="531286" y="131532"/>
                  </a:cubicBezTo>
                  <a:lnTo>
                    <a:pt x="595444" y="169329"/>
                  </a:lnTo>
                  <a:cubicBezTo>
                    <a:pt x="599981" y="171981"/>
                    <a:pt x="599981" y="176623"/>
                    <a:pt x="596741" y="178612"/>
                  </a:cubicBezTo>
                  <a:lnTo>
                    <a:pt x="529990" y="218397"/>
                  </a:lnTo>
                  <a:cubicBezTo>
                    <a:pt x="526101" y="220387"/>
                    <a:pt x="518973" y="220387"/>
                    <a:pt x="514436" y="217734"/>
                  </a:cubicBezTo>
                  <a:lnTo>
                    <a:pt x="449630" y="179275"/>
                  </a:lnTo>
                  <a:cubicBezTo>
                    <a:pt x="445093" y="177286"/>
                    <a:pt x="445093" y="172644"/>
                    <a:pt x="448982" y="170655"/>
                  </a:cubicBezTo>
                  <a:close/>
                  <a:moveTo>
                    <a:pt x="739747" y="1899"/>
                  </a:moveTo>
                  <a:cubicBezTo>
                    <a:pt x="743636" y="-734"/>
                    <a:pt x="750764" y="-734"/>
                    <a:pt x="755301" y="2558"/>
                  </a:cubicBezTo>
                  <a:lnTo>
                    <a:pt x="820107" y="39426"/>
                  </a:lnTo>
                  <a:cubicBezTo>
                    <a:pt x="824644" y="42717"/>
                    <a:pt x="824644" y="46668"/>
                    <a:pt x="820756" y="49301"/>
                  </a:cubicBezTo>
                  <a:lnTo>
                    <a:pt x="754653" y="88144"/>
                  </a:lnTo>
                  <a:cubicBezTo>
                    <a:pt x="750764" y="90778"/>
                    <a:pt x="743636" y="90119"/>
                    <a:pt x="739099" y="87486"/>
                  </a:cubicBezTo>
                  <a:lnTo>
                    <a:pt x="674292" y="49959"/>
                  </a:lnTo>
                  <a:cubicBezTo>
                    <a:pt x="669756" y="47326"/>
                    <a:pt x="669756" y="42717"/>
                    <a:pt x="673644" y="40742"/>
                  </a:cubicBezTo>
                  <a:close/>
                </a:path>
              </a:pathLst>
            </a:custGeom>
            <a:solidFill>
              <a:srgbClr val="D4EC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78" name="Freeform 169">
              <a:extLst>
                <a:ext uri="{FF2B5EF4-FFF2-40B4-BE49-F238E27FC236}">
                  <a16:creationId xmlns:a16="http://schemas.microsoft.com/office/drawing/2014/main" id="{23488545-8F28-3045-9D65-56F9FB58037E}"/>
                </a:ext>
              </a:extLst>
            </p:cNvPr>
            <p:cNvSpPr>
              <a:spLocks noChangeArrowheads="1"/>
            </p:cNvSpPr>
            <p:nvPr/>
          </p:nvSpPr>
          <p:spPr bwMode="auto">
            <a:xfrm>
              <a:off x="7390244" y="3416039"/>
              <a:ext cx="1800188" cy="748879"/>
            </a:xfrm>
            <a:custGeom>
              <a:avLst/>
              <a:gdLst>
                <a:gd name="T0" fmla="*/ 2711 w 2758"/>
                <a:gd name="T1" fmla="*/ 548 h 1146"/>
                <a:gd name="T2" fmla="*/ 2709 w 2758"/>
                <a:gd name="T3" fmla="*/ 549 h 1146"/>
                <a:gd name="T4" fmla="*/ 2709 w 2758"/>
                <a:gd name="T5" fmla="*/ 549 h 1146"/>
                <a:gd name="T6" fmla="*/ 2698 w 2758"/>
                <a:gd name="T7" fmla="*/ 542 h 1146"/>
                <a:gd name="T8" fmla="*/ 1984 w 2758"/>
                <a:gd name="T9" fmla="*/ 129 h 1146"/>
                <a:gd name="T10" fmla="*/ 1984 w 2758"/>
                <a:gd name="T11" fmla="*/ 129 h 1146"/>
                <a:gd name="T12" fmla="*/ 1807 w 2758"/>
                <a:gd name="T13" fmla="*/ 122 h 1146"/>
                <a:gd name="T14" fmla="*/ 44 w 2758"/>
                <a:gd name="T15" fmla="*/ 1145 h 1146"/>
                <a:gd name="T16" fmla="*/ 44 w 2758"/>
                <a:gd name="T17" fmla="*/ 1145 h 1146"/>
                <a:gd name="T18" fmla="*/ 42 w 2758"/>
                <a:gd name="T19" fmla="*/ 1050 h 1146"/>
                <a:gd name="T20" fmla="*/ 1807 w 2758"/>
                <a:gd name="T21" fmla="*/ 26 h 1146"/>
                <a:gd name="T22" fmla="*/ 1807 w 2758"/>
                <a:gd name="T23" fmla="*/ 26 h 1146"/>
                <a:gd name="T24" fmla="*/ 1984 w 2758"/>
                <a:gd name="T25" fmla="*/ 34 h 1146"/>
                <a:gd name="T26" fmla="*/ 2698 w 2758"/>
                <a:gd name="T27" fmla="*/ 446 h 1146"/>
                <a:gd name="T28" fmla="*/ 2698 w 2758"/>
                <a:gd name="T29" fmla="*/ 446 h 1146"/>
                <a:gd name="T30" fmla="*/ 2711 w 2758"/>
                <a:gd name="T31" fmla="*/ 548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8" h="1146">
                  <a:moveTo>
                    <a:pt x="2711" y="548"/>
                  </a:moveTo>
                  <a:lnTo>
                    <a:pt x="2709" y="549"/>
                  </a:lnTo>
                  <a:lnTo>
                    <a:pt x="2709" y="549"/>
                  </a:lnTo>
                  <a:cubicBezTo>
                    <a:pt x="2706" y="547"/>
                    <a:pt x="2703" y="544"/>
                    <a:pt x="2698" y="542"/>
                  </a:cubicBezTo>
                  <a:lnTo>
                    <a:pt x="1984" y="129"/>
                  </a:lnTo>
                  <a:lnTo>
                    <a:pt x="1984" y="129"/>
                  </a:lnTo>
                  <a:cubicBezTo>
                    <a:pt x="1932" y="99"/>
                    <a:pt x="1853" y="96"/>
                    <a:pt x="1807" y="122"/>
                  </a:cubicBezTo>
                  <a:lnTo>
                    <a:pt x="44" y="1145"/>
                  </a:lnTo>
                  <a:lnTo>
                    <a:pt x="44" y="1145"/>
                  </a:lnTo>
                  <a:cubicBezTo>
                    <a:pt x="2" y="1115"/>
                    <a:pt x="0" y="1074"/>
                    <a:pt x="42" y="1050"/>
                  </a:cubicBezTo>
                  <a:lnTo>
                    <a:pt x="1807" y="26"/>
                  </a:lnTo>
                  <a:lnTo>
                    <a:pt x="1807" y="26"/>
                  </a:lnTo>
                  <a:cubicBezTo>
                    <a:pt x="1853" y="0"/>
                    <a:pt x="1932" y="3"/>
                    <a:pt x="1984" y="34"/>
                  </a:cubicBezTo>
                  <a:lnTo>
                    <a:pt x="2698" y="446"/>
                  </a:lnTo>
                  <a:lnTo>
                    <a:pt x="2698" y="446"/>
                  </a:lnTo>
                  <a:cubicBezTo>
                    <a:pt x="2751" y="476"/>
                    <a:pt x="2757" y="522"/>
                    <a:pt x="2711" y="548"/>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9" name="Freeform 170">
              <a:extLst>
                <a:ext uri="{FF2B5EF4-FFF2-40B4-BE49-F238E27FC236}">
                  <a16:creationId xmlns:a16="http://schemas.microsoft.com/office/drawing/2014/main" id="{31DAE372-40A5-6445-A0CF-6910490A0794}"/>
                </a:ext>
              </a:extLst>
            </p:cNvPr>
            <p:cNvSpPr>
              <a:spLocks noChangeArrowheads="1"/>
            </p:cNvSpPr>
            <p:nvPr/>
          </p:nvSpPr>
          <p:spPr bwMode="auto">
            <a:xfrm>
              <a:off x="6891951" y="4781303"/>
              <a:ext cx="789203" cy="829527"/>
            </a:xfrm>
            <a:custGeom>
              <a:avLst/>
              <a:gdLst>
                <a:gd name="T0" fmla="*/ 1107 w 1210"/>
                <a:gd name="T1" fmla="*/ 1239 h 1272"/>
                <a:gd name="T2" fmla="*/ 102 w 1210"/>
                <a:gd name="T3" fmla="*/ 664 h 1272"/>
                <a:gd name="T4" fmla="*/ 102 w 1210"/>
                <a:gd name="T5" fmla="*/ 664 h 1272"/>
                <a:gd name="T6" fmla="*/ 0 w 1210"/>
                <a:gd name="T7" fmla="*/ 468 h 1272"/>
                <a:gd name="T8" fmla="*/ 0 w 1210"/>
                <a:gd name="T9" fmla="*/ 110 h 1272"/>
                <a:gd name="T10" fmla="*/ 0 w 1210"/>
                <a:gd name="T11" fmla="*/ 110 h 1272"/>
                <a:gd name="T12" fmla="*/ 102 w 1210"/>
                <a:gd name="T13" fmla="*/ 32 h 1272"/>
                <a:gd name="T14" fmla="*/ 1107 w 1210"/>
                <a:gd name="T15" fmla="*/ 607 h 1272"/>
                <a:gd name="T16" fmla="*/ 1107 w 1210"/>
                <a:gd name="T17" fmla="*/ 607 h 1272"/>
                <a:gd name="T18" fmla="*/ 1209 w 1210"/>
                <a:gd name="T19" fmla="*/ 802 h 1272"/>
                <a:gd name="T20" fmla="*/ 1209 w 1210"/>
                <a:gd name="T21" fmla="*/ 1162 h 1272"/>
                <a:gd name="T22" fmla="*/ 1209 w 1210"/>
                <a:gd name="T23" fmla="*/ 1162 h 1272"/>
                <a:gd name="T24" fmla="*/ 1107 w 1210"/>
                <a:gd name="T25" fmla="*/ 1239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0" h="1272">
                  <a:moveTo>
                    <a:pt x="1107" y="1239"/>
                  </a:moveTo>
                  <a:lnTo>
                    <a:pt x="102" y="664"/>
                  </a:lnTo>
                  <a:lnTo>
                    <a:pt x="102" y="664"/>
                  </a:lnTo>
                  <a:cubicBezTo>
                    <a:pt x="46" y="632"/>
                    <a:pt x="0" y="544"/>
                    <a:pt x="0" y="468"/>
                  </a:cubicBezTo>
                  <a:lnTo>
                    <a:pt x="0" y="110"/>
                  </a:lnTo>
                  <a:lnTo>
                    <a:pt x="0" y="110"/>
                  </a:lnTo>
                  <a:cubicBezTo>
                    <a:pt x="0" y="34"/>
                    <a:pt x="46" y="0"/>
                    <a:pt x="102" y="32"/>
                  </a:cubicBezTo>
                  <a:lnTo>
                    <a:pt x="1107" y="607"/>
                  </a:lnTo>
                  <a:lnTo>
                    <a:pt x="1107" y="607"/>
                  </a:lnTo>
                  <a:cubicBezTo>
                    <a:pt x="1163" y="640"/>
                    <a:pt x="1209" y="727"/>
                    <a:pt x="1209" y="802"/>
                  </a:cubicBezTo>
                  <a:lnTo>
                    <a:pt x="1209" y="1162"/>
                  </a:lnTo>
                  <a:lnTo>
                    <a:pt x="1209" y="1162"/>
                  </a:lnTo>
                  <a:cubicBezTo>
                    <a:pt x="1209" y="1237"/>
                    <a:pt x="1163" y="1271"/>
                    <a:pt x="1107" y="1239"/>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0" name="Freeform 171">
              <a:extLst>
                <a:ext uri="{FF2B5EF4-FFF2-40B4-BE49-F238E27FC236}">
                  <a16:creationId xmlns:a16="http://schemas.microsoft.com/office/drawing/2014/main" id="{A513ACF3-7765-5A44-837F-C953CE5F18B4}"/>
                </a:ext>
              </a:extLst>
            </p:cNvPr>
            <p:cNvSpPr>
              <a:spLocks noChangeArrowheads="1"/>
            </p:cNvSpPr>
            <p:nvPr/>
          </p:nvSpPr>
          <p:spPr bwMode="auto">
            <a:xfrm>
              <a:off x="6891950" y="4792824"/>
              <a:ext cx="771921" cy="809366"/>
            </a:xfrm>
            <a:custGeom>
              <a:avLst/>
              <a:gdLst>
                <a:gd name="T0" fmla="*/ 53 w 1184"/>
                <a:gd name="T1" fmla="*/ 0 h 1237"/>
                <a:gd name="T2" fmla="*/ 53 w 1184"/>
                <a:gd name="T3" fmla="*/ 0 h 1237"/>
                <a:gd name="T4" fmla="*/ 27 w 1184"/>
                <a:gd name="T5" fmla="*/ 75 h 1237"/>
                <a:gd name="T6" fmla="*/ 27 w 1184"/>
                <a:gd name="T7" fmla="*/ 434 h 1237"/>
                <a:gd name="T8" fmla="*/ 27 w 1184"/>
                <a:gd name="T9" fmla="*/ 434 h 1237"/>
                <a:gd name="T10" fmla="*/ 129 w 1184"/>
                <a:gd name="T11" fmla="*/ 629 h 1237"/>
                <a:gd name="T12" fmla="*/ 1133 w 1184"/>
                <a:gd name="T13" fmla="*/ 1204 h 1237"/>
                <a:gd name="T14" fmla="*/ 1133 w 1184"/>
                <a:gd name="T15" fmla="*/ 1204 h 1237"/>
                <a:gd name="T16" fmla="*/ 1183 w 1184"/>
                <a:gd name="T17" fmla="*/ 1215 h 1237"/>
                <a:gd name="T18" fmla="*/ 1183 w 1184"/>
                <a:gd name="T19" fmla="*/ 1215 h 1237"/>
                <a:gd name="T20" fmla="*/ 1107 w 1184"/>
                <a:gd name="T21" fmla="*/ 1218 h 1237"/>
                <a:gd name="T22" fmla="*/ 102 w 1184"/>
                <a:gd name="T23" fmla="*/ 643 h 1237"/>
                <a:gd name="T24" fmla="*/ 102 w 1184"/>
                <a:gd name="T25" fmla="*/ 643 h 1237"/>
                <a:gd name="T26" fmla="*/ 0 w 1184"/>
                <a:gd name="T27" fmla="*/ 447 h 1237"/>
                <a:gd name="T28" fmla="*/ 0 w 1184"/>
                <a:gd name="T29" fmla="*/ 89 h 1237"/>
                <a:gd name="T30" fmla="*/ 0 w 1184"/>
                <a:gd name="T31" fmla="*/ 89 h 1237"/>
                <a:gd name="T32" fmla="*/ 53 w 1184"/>
                <a:gd name="T33"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4" h="1237">
                  <a:moveTo>
                    <a:pt x="53" y="0"/>
                  </a:moveTo>
                  <a:lnTo>
                    <a:pt x="53" y="0"/>
                  </a:lnTo>
                  <a:cubicBezTo>
                    <a:pt x="37" y="15"/>
                    <a:pt x="27" y="41"/>
                    <a:pt x="27" y="75"/>
                  </a:cubicBezTo>
                  <a:lnTo>
                    <a:pt x="27" y="434"/>
                  </a:lnTo>
                  <a:lnTo>
                    <a:pt x="27" y="434"/>
                  </a:lnTo>
                  <a:cubicBezTo>
                    <a:pt x="27" y="510"/>
                    <a:pt x="73" y="597"/>
                    <a:pt x="129" y="629"/>
                  </a:cubicBezTo>
                  <a:lnTo>
                    <a:pt x="1133" y="1204"/>
                  </a:lnTo>
                  <a:lnTo>
                    <a:pt x="1133" y="1204"/>
                  </a:lnTo>
                  <a:cubicBezTo>
                    <a:pt x="1151" y="1215"/>
                    <a:pt x="1168" y="1218"/>
                    <a:pt x="1183" y="1215"/>
                  </a:cubicBezTo>
                  <a:lnTo>
                    <a:pt x="1183" y="1215"/>
                  </a:lnTo>
                  <a:cubicBezTo>
                    <a:pt x="1164" y="1233"/>
                    <a:pt x="1137" y="1236"/>
                    <a:pt x="1107" y="1218"/>
                  </a:cubicBezTo>
                  <a:lnTo>
                    <a:pt x="102" y="643"/>
                  </a:lnTo>
                  <a:lnTo>
                    <a:pt x="102" y="643"/>
                  </a:lnTo>
                  <a:cubicBezTo>
                    <a:pt x="46" y="611"/>
                    <a:pt x="0" y="523"/>
                    <a:pt x="0" y="447"/>
                  </a:cubicBezTo>
                  <a:lnTo>
                    <a:pt x="0" y="89"/>
                  </a:lnTo>
                  <a:lnTo>
                    <a:pt x="0" y="89"/>
                  </a:lnTo>
                  <a:cubicBezTo>
                    <a:pt x="0" y="38"/>
                    <a:pt x="21" y="6"/>
                    <a:pt x="53"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1" name="Freeform 174">
              <a:extLst>
                <a:ext uri="{FF2B5EF4-FFF2-40B4-BE49-F238E27FC236}">
                  <a16:creationId xmlns:a16="http://schemas.microsoft.com/office/drawing/2014/main" id="{A744E789-F036-B74A-ADB1-6743242C4DB5}"/>
                </a:ext>
              </a:extLst>
            </p:cNvPr>
            <p:cNvSpPr>
              <a:spLocks noChangeArrowheads="1"/>
            </p:cNvSpPr>
            <p:nvPr/>
          </p:nvSpPr>
          <p:spPr bwMode="auto">
            <a:xfrm>
              <a:off x="6891951" y="6474921"/>
              <a:ext cx="789203" cy="832408"/>
            </a:xfrm>
            <a:custGeom>
              <a:avLst/>
              <a:gdLst>
                <a:gd name="T0" fmla="*/ 1107 w 1210"/>
                <a:gd name="T1" fmla="*/ 1239 h 1273"/>
                <a:gd name="T2" fmla="*/ 102 w 1210"/>
                <a:gd name="T3" fmla="*/ 664 h 1273"/>
                <a:gd name="T4" fmla="*/ 102 w 1210"/>
                <a:gd name="T5" fmla="*/ 664 h 1273"/>
                <a:gd name="T6" fmla="*/ 0 w 1210"/>
                <a:gd name="T7" fmla="*/ 469 h 1273"/>
                <a:gd name="T8" fmla="*/ 0 w 1210"/>
                <a:gd name="T9" fmla="*/ 110 h 1273"/>
                <a:gd name="T10" fmla="*/ 0 w 1210"/>
                <a:gd name="T11" fmla="*/ 110 h 1273"/>
                <a:gd name="T12" fmla="*/ 102 w 1210"/>
                <a:gd name="T13" fmla="*/ 32 h 1273"/>
                <a:gd name="T14" fmla="*/ 1107 w 1210"/>
                <a:gd name="T15" fmla="*/ 607 h 1273"/>
                <a:gd name="T16" fmla="*/ 1107 w 1210"/>
                <a:gd name="T17" fmla="*/ 607 h 1273"/>
                <a:gd name="T18" fmla="*/ 1209 w 1210"/>
                <a:gd name="T19" fmla="*/ 803 h 1273"/>
                <a:gd name="T20" fmla="*/ 1209 w 1210"/>
                <a:gd name="T21" fmla="*/ 1162 h 1273"/>
                <a:gd name="T22" fmla="*/ 1209 w 1210"/>
                <a:gd name="T23" fmla="*/ 1162 h 1273"/>
                <a:gd name="T24" fmla="*/ 1107 w 1210"/>
                <a:gd name="T25" fmla="*/ 1239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0" h="1273">
                  <a:moveTo>
                    <a:pt x="1107" y="1239"/>
                  </a:moveTo>
                  <a:lnTo>
                    <a:pt x="102" y="664"/>
                  </a:lnTo>
                  <a:lnTo>
                    <a:pt x="102" y="664"/>
                  </a:lnTo>
                  <a:cubicBezTo>
                    <a:pt x="46" y="632"/>
                    <a:pt x="0" y="544"/>
                    <a:pt x="0" y="469"/>
                  </a:cubicBezTo>
                  <a:lnTo>
                    <a:pt x="0" y="110"/>
                  </a:lnTo>
                  <a:lnTo>
                    <a:pt x="0" y="110"/>
                  </a:lnTo>
                  <a:cubicBezTo>
                    <a:pt x="0" y="35"/>
                    <a:pt x="46" y="0"/>
                    <a:pt x="102" y="32"/>
                  </a:cubicBezTo>
                  <a:lnTo>
                    <a:pt x="1107" y="607"/>
                  </a:lnTo>
                  <a:lnTo>
                    <a:pt x="1107" y="607"/>
                  </a:lnTo>
                  <a:cubicBezTo>
                    <a:pt x="1163" y="640"/>
                    <a:pt x="1209" y="728"/>
                    <a:pt x="1209" y="803"/>
                  </a:cubicBezTo>
                  <a:lnTo>
                    <a:pt x="1209" y="1162"/>
                  </a:lnTo>
                  <a:lnTo>
                    <a:pt x="1209" y="1162"/>
                  </a:lnTo>
                  <a:cubicBezTo>
                    <a:pt x="1209" y="1237"/>
                    <a:pt x="1163" y="1272"/>
                    <a:pt x="1107" y="1239"/>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2" name="Freeform 175">
              <a:extLst>
                <a:ext uri="{FF2B5EF4-FFF2-40B4-BE49-F238E27FC236}">
                  <a16:creationId xmlns:a16="http://schemas.microsoft.com/office/drawing/2014/main" id="{74A115F4-9D52-5C48-861E-B760F3CAA673}"/>
                </a:ext>
              </a:extLst>
            </p:cNvPr>
            <p:cNvSpPr>
              <a:spLocks noChangeArrowheads="1"/>
            </p:cNvSpPr>
            <p:nvPr/>
          </p:nvSpPr>
          <p:spPr bwMode="auto">
            <a:xfrm>
              <a:off x="6891950" y="6489323"/>
              <a:ext cx="771921" cy="806485"/>
            </a:xfrm>
            <a:custGeom>
              <a:avLst/>
              <a:gdLst>
                <a:gd name="T0" fmla="*/ 53 w 1184"/>
                <a:gd name="T1" fmla="*/ 0 h 1236"/>
                <a:gd name="T2" fmla="*/ 53 w 1184"/>
                <a:gd name="T3" fmla="*/ 0 h 1236"/>
                <a:gd name="T4" fmla="*/ 27 w 1184"/>
                <a:gd name="T5" fmla="*/ 74 h 1236"/>
                <a:gd name="T6" fmla="*/ 27 w 1184"/>
                <a:gd name="T7" fmla="*/ 434 h 1236"/>
                <a:gd name="T8" fmla="*/ 27 w 1184"/>
                <a:gd name="T9" fmla="*/ 434 h 1236"/>
                <a:gd name="T10" fmla="*/ 129 w 1184"/>
                <a:gd name="T11" fmla="*/ 629 h 1236"/>
                <a:gd name="T12" fmla="*/ 1133 w 1184"/>
                <a:gd name="T13" fmla="*/ 1204 h 1236"/>
                <a:gd name="T14" fmla="*/ 1133 w 1184"/>
                <a:gd name="T15" fmla="*/ 1204 h 1236"/>
                <a:gd name="T16" fmla="*/ 1183 w 1184"/>
                <a:gd name="T17" fmla="*/ 1214 h 1236"/>
                <a:gd name="T18" fmla="*/ 1183 w 1184"/>
                <a:gd name="T19" fmla="*/ 1214 h 1236"/>
                <a:gd name="T20" fmla="*/ 1107 w 1184"/>
                <a:gd name="T21" fmla="*/ 1217 h 1236"/>
                <a:gd name="T22" fmla="*/ 102 w 1184"/>
                <a:gd name="T23" fmla="*/ 642 h 1236"/>
                <a:gd name="T24" fmla="*/ 102 w 1184"/>
                <a:gd name="T25" fmla="*/ 642 h 1236"/>
                <a:gd name="T26" fmla="*/ 0 w 1184"/>
                <a:gd name="T27" fmla="*/ 447 h 1236"/>
                <a:gd name="T28" fmla="*/ 0 w 1184"/>
                <a:gd name="T29" fmla="*/ 88 h 1236"/>
                <a:gd name="T30" fmla="*/ 0 w 1184"/>
                <a:gd name="T31" fmla="*/ 88 h 1236"/>
                <a:gd name="T32" fmla="*/ 53 w 1184"/>
                <a:gd name="T33"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4" h="1236">
                  <a:moveTo>
                    <a:pt x="53" y="0"/>
                  </a:moveTo>
                  <a:lnTo>
                    <a:pt x="53" y="0"/>
                  </a:lnTo>
                  <a:cubicBezTo>
                    <a:pt x="37" y="14"/>
                    <a:pt x="27" y="40"/>
                    <a:pt x="27" y="74"/>
                  </a:cubicBezTo>
                  <a:lnTo>
                    <a:pt x="27" y="434"/>
                  </a:lnTo>
                  <a:lnTo>
                    <a:pt x="27" y="434"/>
                  </a:lnTo>
                  <a:cubicBezTo>
                    <a:pt x="27" y="509"/>
                    <a:pt x="73" y="596"/>
                    <a:pt x="129" y="629"/>
                  </a:cubicBezTo>
                  <a:lnTo>
                    <a:pt x="1133" y="1204"/>
                  </a:lnTo>
                  <a:lnTo>
                    <a:pt x="1133" y="1204"/>
                  </a:lnTo>
                  <a:cubicBezTo>
                    <a:pt x="1151" y="1214"/>
                    <a:pt x="1168" y="1217"/>
                    <a:pt x="1183" y="1214"/>
                  </a:cubicBezTo>
                  <a:lnTo>
                    <a:pt x="1183" y="1214"/>
                  </a:lnTo>
                  <a:cubicBezTo>
                    <a:pt x="1164" y="1232"/>
                    <a:pt x="1137" y="1235"/>
                    <a:pt x="1107" y="1217"/>
                  </a:cubicBezTo>
                  <a:lnTo>
                    <a:pt x="102" y="642"/>
                  </a:lnTo>
                  <a:lnTo>
                    <a:pt x="102" y="642"/>
                  </a:lnTo>
                  <a:cubicBezTo>
                    <a:pt x="46" y="610"/>
                    <a:pt x="0" y="522"/>
                    <a:pt x="0" y="447"/>
                  </a:cubicBezTo>
                  <a:lnTo>
                    <a:pt x="0" y="88"/>
                  </a:lnTo>
                  <a:lnTo>
                    <a:pt x="0" y="88"/>
                  </a:lnTo>
                  <a:cubicBezTo>
                    <a:pt x="0" y="37"/>
                    <a:pt x="21" y="5"/>
                    <a:pt x="53"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3" name="Freeform 178">
              <a:extLst>
                <a:ext uri="{FF2B5EF4-FFF2-40B4-BE49-F238E27FC236}">
                  <a16:creationId xmlns:a16="http://schemas.microsoft.com/office/drawing/2014/main" id="{EBCB8498-89A7-6E49-A317-4A446256F5A5}"/>
                </a:ext>
              </a:extLst>
            </p:cNvPr>
            <p:cNvSpPr>
              <a:spLocks noChangeArrowheads="1"/>
            </p:cNvSpPr>
            <p:nvPr/>
          </p:nvSpPr>
          <p:spPr bwMode="auto">
            <a:xfrm>
              <a:off x="6891951" y="7321730"/>
              <a:ext cx="789203" cy="832408"/>
            </a:xfrm>
            <a:custGeom>
              <a:avLst/>
              <a:gdLst>
                <a:gd name="T0" fmla="*/ 1107 w 1210"/>
                <a:gd name="T1" fmla="*/ 1239 h 1273"/>
                <a:gd name="T2" fmla="*/ 102 w 1210"/>
                <a:gd name="T3" fmla="*/ 665 h 1273"/>
                <a:gd name="T4" fmla="*/ 102 w 1210"/>
                <a:gd name="T5" fmla="*/ 665 h 1273"/>
                <a:gd name="T6" fmla="*/ 0 w 1210"/>
                <a:gd name="T7" fmla="*/ 469 h 1273"/>
                <a:gd name="T8" fmla="*/ 0 w 1210"/>
                <a:gd name="T9" fmla="*/ 110 h 1273"/>
                <a:gd name="T10" fmla="*/ 0 w 1210"/>
                <a:gd name="T11" fmla="*/ 110 h 1273"/>
                <a:gd name="T12" fmla="*/ 102 w 1210"/>
                <a:gd name="T13" fmla="*/ 33 h 1273"/>
                <a:gd name="T14" fmla="*/ 1107 w 1210"/>
                <a:gd name="T15" fmla="*/ 608 h 1273"/>
                <a:gd name="T16" fmla="*/ 1107 w 1210"/>
                <a:gd name="T17" fmla="*/ 608 h 1273"/>
                <a:gd name="T18" fmla="*/ 1209 w 1210"/>
                <a:gd name="T19" fmla="*/ 803 h 1273"/>
                <a:gd name="T20" fmla="*/ 1209 w 1210"/>
                <a:gd name="T21" fmla="*/ 1162 h 1273"/>
                <a:gd name="T22" fmla="*/ 1209 w 1210"/>
                <a:gd name="T23" fmla="*/ 1162 h 1273"/>
                <a:gd name="T24" fmla="*/ 1107 w 1210"/>
                <a:gd name="T25" fmla="*/ 1239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0" h="1273">
                  <a:moveTo>
                    <a:pt x="1107" y="1239"/>
                  </a:moveTo>
                  <a:lnTo>
                    <a:pt x="102" y="665"/>
                  </a:lnTo>
                  <a:lnTo>
                    <a:pt x="102" y="665"/>
                  </a:lnTo>
                  <a:cubicBezTo>
                    <a:pt x="46" y="632"/>
                    <a:pt x="0" y="544"/>
                    <a:pt x="0" y="469"/>
                  </a:cubicBezTo>
                  <a:lnTo>
                    <a:pt x="0" y="110"/>
                  </a:lnTo>
                  <a:lnTo>
                    <a:pt x="0" y="110"/>
                  </a:lnTo>
                  <a:cubicBezTo>
                    <a:pt x="0" y="34"/>
                    <a:pt x="46" y="0"/>
                    <a:pt x="102" y="33"/>
                  </a:cubicBezTo>
                  <a:lnTo>
                    <a:pt x="1107" y="608"/>
                  </a:lnTo>
                  <a:lnTo>
                    <a:pt x="1107" y="608"/>
                  </a:lnTo>
                  <a:cubicBezTo>
                    <a:pt x="1163" y="640"/>
                    <a:pt x="1209" y="727"/>
                    <a:pt x="1209" y="803"/>
                  </a:cubicBezTo>
                  <a:lnTo>
                    <a:pt x="1209" y="1162"/>
                  </a:lnTo>
                  <a:lnTo>
                    <a:pt x="1209" y="1162"/>
                  </a:lnTo>
                  <a:cubicBezTo>
                    <a:pt x="1209" y="1237"/>
                    <a:pt x="1163" y="1272"/>
                    <a:pt x="1107" y="1239"/>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4" name="Freeform 179">
              <a:extLst>
                <a:ext uri="{FF2B5EF4-FFF2-40B4-BE49-F238E27FC236}">
                  <a16:creationId xmlns:a16="http://schemas.microsoft.com/office/drawing/2014/main" id="{0ADA1E91-8BEB-8845-9750-711B9D3145DA}"/>
                </a:ext>
              </a:extLst>
            </p:cNvPr>
            <p:cNvSpPr>
              <a:spLocks noChangeArrowheads="1"/>
            </p:cNvSpPr>
            <p:nvPr/>
          </p:nvSpPr>
          <p:spPr bwMode="auto">
            <a:xfrm>
              <a:off x="6891950" y="7336132"/>
              <a:ext cx="771921" cy="806485"/>
            </a:xfrm>
            <a:custGeom>
              <a:avLst/>
              <a:gdLst>
                <a:gd name="T0" fmla="*/ 53 w 1184"/>
                <a:gd name="T1" fmla="*/ 0 h 1236"/>
                <a:gd name="T2" fmla="*/ 53 w 1184"/>
                <a:gd name="T3" fmla="*/ 0 h 1236"/>
                <a:gd name="T4" fmla="*/ 27 w 1184"/>
                <a:gd name="T5" fmla="*/ 75 h 1236"/>
                <a:gd name="T6" fmla="*/ 27 w 1184"/>
                <a:gd name="T7" fmla="*/ 433 h 1236"/>
                <a:gd name="T8" fmla="*/ 27 w 1184"/>
                <a:gd name="T9" fmla="*/ 433 h 1236"/>
                <a:gd name="T10" fmla="*/ 129 w 1184"/>
                <a:gd name="T11" fmla="*/ 629 h 1236"/>
                <a:gd name="T12" fmla="*/ 1133 w 1184"/>
                <a:gd name="T13" fmla="*/ 1203 h 1236"/>
                <a:gd name="T14" fmla="*/ 1133 w 1184"/>
                <a:gd name="T15" fmla="*/ 1203 h 1236"/>
                <a:gd name="T16" fmla="*/ 1183 w 1184"/>
                <a:gd name="T17" fmla="*/ 1215 h 1236"/>
                <a:gd name="T18" fmla="*/ 1183 w 1184"/>
                <a:gd name="T19" fmla="*/ 1215 h 1236"/>
                <a:gd name="T20" fmla="*/ 1107 w 1184"/>
                <a:gd name="T21" fmla="*/ 1217 h 1236"/>
                <a:gd name="T22" fmla="*/ 102 w 1184"/>
                <a:gd name="T23" fmla="*/ 643 h 1236"/>
                <a:gd name="T24" fmla="*/ 102 w 1184"/>
                <a:gd name="T25" fmla="*/ 643 h 1236"/>
                <a:gd name="T26" fmla="*/ 0 w 1184"/>
                <a:gd name="T27" fmla="*/ 447 h 1236"/>
                <a:gd name="T28" fmla="*/ 0 w 1184"/>
                <a:gd name="T29" fmla="*/ 88 h 1236"/>
                <a:gd name="T30" fmla="*/ 0 w 1184"/>
                <a:gd name="T31" fmla="*/ 88 h 1236"/>
                <a:gd name="T32" fmla="*/ 53 w 1184"/>
                <a:gd name="T33"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4" h="1236">
                  <a:moveTo>
                    <a:pt x="53" y="0"/>
                  </a:moveTo>
                  <a:lnTo>
                    <a:pt x="53" y="0"/>
                  </a:lnTo>
                  <a:cubicBezTo>
                    <a:pt x="37" y="15"/>
                    <a:pt x="27" y="40"/>
                    <a:pt x="27" y="75"/>
                  </a:cubicBezTo>
                  <a:lnTo>
                    <a:pt x="27" y="433"/>
                  </a:lnTo>
                  <a:lnTo>
                    <a:pt x="27" y="433"/>
                  </a:lnTo>
                  <a:cubicBezTo>
                    <a:pt x="27" y="509"/>
                    <a:pt x="73" y="596"/>
                    <a:pt x="129" y="629"/>
                  </a:cubicBezTo>
                  <a:lnTo>
                    <a:pt x="1133" y="1203"/>
                  </a:lnTo>
                  <a:lnTo>
                    <a:pt x="1133" y="1203"/>
                  </a:lnTo>
                  <a:cubicBezTo>
                    <a:pt x="1151" y="1214"/>
                    <a:pt x="1168" y="1217"/>
                    <a:pt x="1183" y="1215"/>
                  </a:cubicBezTo>
                  <a:lnTo>
                    <a:pt x="1183" y="1215"/>
                  </a:lnTo>
                  <a:cubicBezTo>
                    <a:pt x="1164" y="1232"/>
                    <a:pt x="1137" y="1235"/>
                    <a:pt x="1107" y="1217"/>
                  </a:cubicBezTo>
                  <a:lnTo>
                    <a:pt x="102" y="643"/>
                  </a:lnTo>
                  <a:lnTo>
                    <a:pt x="102" y="643"/>
                  </a:lnTo>
                  <a:cubicBezTo>
                    <a:pt x="46" y="610"/>
                    <a:pt x="0" y="522"/>
                    <a:pt x="0" y="447"/>
                  </a:cubicBezTo>
                  <a:lnTo>
                    <a:pt x="0" y="88"/>
                  </a:lnTo>
                  <a:lnTo>
                    <a:pt x="0" y="88"/>
                  </a:lnTo>
                  <a:cubicBezTo>
                    <a:pt x="0" y="37"/>
                    <a:pt x="21" y="5"/>
                    <a:pt x="53"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5" name="Freeform 182">
              <a:extLst>
                <a:ext uri="{FF2B5EF4-FFF2-40B4-BE49-F238E27FC236}">
                  <a16:creationId xmlns:a16="http://schemas.microsoft.com/office/drawing/2014/main" id="{B13C3E68-0D2E-1643-B481-31CA18ADE67F}"/>
                </a:ext>
              </a:extLst>
            </p:cNvPr>
            <p:cNvSpPr>
              <a:spLocks noChangeArrowheads="1"/>
            </p:cNvSpPr>
            <p:nvPr/>
          </p:nvSpPr>
          <p:spPr bwMode="auto">
            <a:xfrm>
              <a:off x="6891951" y="5625234"/>
              <a:ext cx="789203" cy="832406"/>
            </a:xfrm>
            <a:custGeom>
              <a:avLst/>
              <a:gdLst>
                <a:gd name="T0" fmla="*/ 1107 w 1210"/>
                <a:gd name="T1" fmla="*/ 1239 h 1273"/>
                <a:gd name="T2" fmla="*/ 102 w 1210"/>
                <a:gd name="T3" fmla="*/ 664 h 1273"/>
                <a:gd name="T4" fmla="*/ 102 w 1210"/>
                <a:gd name="T5" fmla="*/ 664 h 1273"/>
                <a:gd name="T6" fmla="*/ 0 w 1210"/>
                <a:gd name="T7" fmla="*/ 469 h 1273"/>
                <a:gd name="T8" fmla="*/ 0 w 1210"/>
                <a:gd name="T9" fmla="*/ 111 h 1273"/>
                <a:gd name="T10" fmla="*/ 0 w 1210"/>
                <a:gd name="T11" fmla="*/ 111 h 1273"/>
                <a:gd name="T12" fmla="*/ 102 w 1210"/>
                <a:gd name="T13" fmla="*/ 33 h 1273"/>
                <a:gd name="T14" fmla="*/ 1107 w 1210"/>
                <a:gd name="T15" fmla="*/ 607 h 1273"/>
                <a:gd name="T16" fmla="*/ 1107 w 1210"/>
                <a:gd name="T17" fmla="*/ 607 h 1273"/>
                <a:gd name="T18" fmla="*/ 1209 w 1210"/>
                <a:gd name="T19" fmla="*/ 802 h 1273"/>
                <a:gd name="T20" fmla="*/ 1209 w 1210"/>
                <a:gd name="T21" fmla="*/ 1162 h 1273"/>
                <a:gd name="T22" fmla="*/ 1209 w 1210"/>
                <a:gd name="T23" fmla="*/ 1162 h 1273"/>
                <a:gd name="T24" fmla="*/ 1107 w 1210"/>
                <a:gd name="T25" fmla="*/ 1239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0" h="1273">
                  <a:moveTo>
                    <a:pt x="1107" y="1239"/>
                  </a:moveTo>
                  <a:lnTo>
                    <a:pt x="102" y="664"/>
                  </a:lnTo>
                  <a:lnTo>
                    <a:pt x="102" y="664"/>
                  </a:lnTo>
                  <a:cubicBezTo>
                    <a:pt x="46" y="631"/>
                    <a:pt x="0" y="544"/>
                    <a:pt x="0" y="469"/>
                  </a:cubicBezTo>
                  <a:lnTo>
                    <a:pt x="0" y="111"/>
                  </a:lnTo>
                  <a:lnTo>
                    <a:pt x="0" y="111"/>
                  </a:lnTo>
                  <a:cubicBezTo>
                    <a:pt x="0" y="35"/>
                    <a:pt x="46" y="0"/>
                    <a:pt x="102" y="33"/>
                  </a:cubicBezTo>
                  <a:lnTo>
                    <a:pt x="1107" y="607"/>
                  </a:lnTo>
                  <a:lnTo>
                    <a:pt x="1107" y="607"/>
                  </a:lnTo>
                  <a:cubicBezTo>
                    <a:pt x="1163" y="640"/>
                    <a:pt x="1209" y="727"/>
                    <a:pt x="1209" y="802"/>
                  </a:cubicBezTo>
                  <a:lnTo>
                    <a:pt x="1209" y="1162"/>
                  </a:lnTo>
                  <a:lnTo>
                    <a:pt x="1209" y="1162"/>
                  </a:lnTo>
                  <a:cubicBezTo>
                    <a:pt x="1209" y="1237"/>
                    <a:pt x="1163" y="1272"/>
                    <a:pt x="1107" y="1239"/>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6" name="Freeform 183">
              <a:extLst>
                <a:ext uri="{FF2B5EF4-FFF2-40B4-BE49-F238E27FC236}">
                  <a16:creationId xmlns:a16="http://schemas.microsoft.com/office/drawing/2014/main" id="{9F8B8EF4-FF39-E440-B5C6-D46B174E3931}"/>
                </a:ext>
              </a:extLst>
            </p:cNvPr>
            <p:cNvSpPr>
              <a:spLocks noChangeArrowheads="1"/>
            </p:cNvSpPr>
            <p:nvPr/>
          </p:nvSpPr>
          <p:spPr bwMode="auto">
            <a:xfrm>
              <a:off x="6891950" y="5642514"/>
              <a:ext cx="771921" cy="806485"/>
            </a:xfrm>
            <a:custGeom>
              <a:avLst/>
              <a:gdLst>
                <a:gd name="T0" fmla="*/ 53 w 1184"/>
                <a:gd name="T1" fmla="*/ 0 h 1234"/>
                <a:gd name="T2" fmla="*/ 53 w 1184"/>
                <a:gd name="T3" fmla="*/ 0 h 1234"/>
                <a:gd name="T4" fmla="*/ 27 w 1184"/>
                <a:gd name="T5" fmla="*/ 74 h 1234"/>
                <a:gd name="T6" fmla="*/ 27 w 1184"/>
                <a:gd name="T7" fmla="*/ 432 h 1234"/>
                <a:gd name="T8" fmla="*/ 27 w 1184"/>
                <a:gd name="T9" fmla="*/ 432 h 1234"/>
                <a:gd name="T10" fmla="*/ 129 w 1184"/>
                <a:gd name="T11" fmla="*/ 628 h 1234"/>
                <a:gd name="T12" fmla="*/ 1133 w 1184"/>
                <a:gd name="T13" fmla="*/ 1202 h 1234"/>
                <a:gd name="T14" fmla="*/ 1133 w 1184"/>
                <a:gd name="T15" fmla="*/ 1202 h 1234"/>
                <a:gd name="T16" fmla="*/ 1183 w 1184"/>
                <a:gd name="T17" fmla="*/ 1213 h 1234"/>
                <a:gd name="T18" fmla="*/ 1183 w 1184"/>
                <a:gd name="T19" fmla="*/ 1213 h 1234"/>
                <a:gd name="T20" fmla="*/ 1107 w 1184"/>
                <a:gd name="T21" fmla="*/ 1216 h 1234"/>
                <a:gd name="T22" fmla="*/ 102 w 1184"/>
                <a:gd name="T23" fmla="*/ 641 h 1234"/>
                <a:gd name="T24" fmla="*/ 102 w 1184"/>
                <a:gd name="T25" fmla="*/ 641 h 1234"/>
                <a:gd name="T26" fmla="*/ 0 w 1184"/>
                <a:gd name="T27" fmla="*/ 446 h 1234"/>
                <a:gd name="T28" fmla="*/ 0 w 1184"/>
                <a:gd name="T29" fmla="*/ 88 h 1234"/>
                <a:gd name="T30" fmla="*/ 0 w 1184"/>
                <a:gd name="T31" fmla="*/ 88 h 1234"/>
                <a:gd name="T32" fmla="*/ 53 w 1184"/>
                <a:gd name="T33"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4" h="1234">
                  <a:moveTo>
                    <a:pt x="53" y="0"/>
                  </a:moveTo>
                  <a:lnTo>
                    <a:pt x="53" y="0"/>
                  </a:lnTo>
                  <a:cubicBezTo>
                    <a:pt x="37" y="15"/>
                    <a:pt x="27" y="40"/>
                    <a:pt x="27" y="74"/>
                  </a:cubicBezTo>
                  <a:lnTo>
                    <a:pt x="27" y="432"/>
                  </a:lnTo>
                  <a:lnTo>
                    <a:pt x="27" y="432"/>
                  </a:lnTo>
                  <a:cubicBezTo>
                    <a:pt x="27" y="507"/>
                    <a:pt x="73" y="595"/>
                    <a:pt x="129" y="628"/>
                  </a:cubicBezTo>
                  <a:lnTo>
                    <a:pt x="1133" y="1202"/>
                  </a:lnTo>
                  <a:lnTo>
                    <a:pt x="1133" y="1202"/>
                  </a:lnTo>
                  <a:cubicBezTo>
                    <a:pt x="1151" y="1213"/>
                    <a:pt x="1168" y="1216"/>
                    <a:pt x="1183" y="1213"/>
                  </a:cubicBezTo>
                  <a:lnTo>
                    <a:pt x="1183" y="1213"/>
                  </a:lnTo>
                  <a:cubicBezTo>
                    <a:pt x="1164" y="1231"/>
                    <a:pt x="1137" y="1233"/>
                    <a:pt x="1107" y="1216"/>
                  </a:cubicBezTo>
                  <a:lnTo>
                    <a:pt x="102" y="641"/>
                  </a:lnTo>
                  <a:lnTo>
                    <a:pt x="102" y="641"/>
                  </a:lnTo>
                  <a:cubicBezTo>
                    <a:pt x="46" y="608"/>
                    <a:pt x="0" y="521"/>
                    <a:pt x="0" y="446"/>
                  </a:cubicBezTo>
                  <a:lnTo>
                    <a:pt x="0" y="88"/>
                  </a:lnTo>
                  <a:lnTo>
                    <a:pt x="0" y="88"/>
                  </a:lnTo>
                  <a:cubicBezTo>
                    <a:pt x="0" y="37"/>
                    <a:pt x="21" y="5"/>
                    <a:pt x="53"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7" name="Freeform 86">
              <a:extLst>
                <a:ext uri="{FF2B5EF4-FFF2-40B4-BE49-F238E27FC236}">
                  <a16:creationId xmlns:a16="http://schemas.microsoft.com/office/drawing/2014/main" id="{CE58BE55-4B8C-7D45-97D5-2D6FCF52432C}"/>
                </a:ext>
              </a:extLst>
            </p:cNvPr>
            <p:cNvSpPr>
              <a:spLocks noChangeArrowheads="1"/>
            </p:cNvSpPr>
            <p:nvPr/>
          </p:nvSpPr>
          <p:spPr bwMode="auto">
            <a:xfrm>
              <a:off x="7142537" y="5077990"/>
              <a:ext cx="290258" cy="2799078"/>
            </a:xfrm>
            <a:custGeom>
              <a:avLst/>
              <a:gdLst>
                <a:gd name="connsiteX0" fmla="*/ 205939 w 290258"/>
                <a:gd name="connsiteY0" fmla="*/ 2660092 h 2799078"/>
                <a:gd name="connsiteX1" fmla="*/ 216611 w 290258"/>
                <a:gd name="connsiteY1" fmla="*/ 2660173 h 2799078"/>
                <a:gd name="connsiteX2" fmla="*/ 275919 w 290258"/>
                <a:gd name="connsiteY2" fmla="*/ 2695272 h 2799078"/>
                <a:gd name="connsiteX3" fmla="*/ 290258 w 290258"/>
                <a:gd name="connsiteY3" fmla="*/ 2722571 h 2799078"/>
                <a:gd name="connsiteX4" fmla="*/ 290258 w 290258"/>
                <a:gd name="connsiteY4" fmla="*/ 2786919 h 2799078"/>
                <a:gd name="connsiteX5" fmla="*/ 275919 w 290258"/>
                <a:gd name="connsiteY5" fmla="*/ 2797318 h 2799078"/>
                <a:gd name="connsiteX6" fmla="*/ 216611 w 290258"/>
                <a:gd name="connsiteY6" fmla="*/ 2762870 h 2799078"/>
                <a:gd name="connsiteX7" fmla="*/ 201621 w 290258"/>
                <a:gd name="connsiteY7" fmla="*/ 2734921 h 2799078"/>
                <a:gd name="connsiteX8" fmla="*/ 201621 w 290258"/>
                <a:gd name="connsiteY8" fmla="*/ 2671223 h 2799078"/>
                <a:gd name="connsiteX9" fmla="*/ 205939 w 290258"/>
                <a:gd name="connsiteY9" fmla="*/ 2660092 h 2799078"/>
                <a:gd name="connsiteX10" fmla="*/ 4206 w 290258"/>
                <a:gd name="connsiteY10" fmla="*/ 2541981 h 2799078"/>
                <a:gd name="connsiteX11" fmla="*/ 14235 w 290258"/>
                <a:gd name="connsiteY11" fmla="*/ 2542062 h 2799078"/>
                <a:gd name="connsiteX12" fmla="*/ 73760 w 290258"/>
                <a:gd name="connsiteY12" fmla="*/ 2577007 h 2799078"/>
                <a:gd name="connsiteX13" fmla="*/ 88641 w 290258"/>
                <a:gd name="connsiteY13" fmla="*/ 2604185 h 2799078"/>
                <a:gd name="connsiteX14" fmla="*/ 88641 w 290258"/>
                <a:gd name="connsiteY14" fmla="*/ 2668250 h 2799078"/>
                <a:gd name="connsiteX15" fmla="*/ 73760 w 290258"/>
                <a:gd name="connsiteY15" fmla="*/ 2679251 h 2799078"/>
                <a:gd name="connsiteX16" fmla="*/ 14235 w 290258"/>
                <a:gd name="connsiteY16" fmla="*/ 2644307 h 2799078"/>
                <a:gd name="connsiteX17" fmla="*/ 0 w 290258"/>
                <a:gd name="connsiteY17" fmla="*/ 2617128 h 2799078"/>
                <a:gd name="connsiteX18" fmla="*/ 0 w 290258"/>
                <a:gd name="connsiteY18" fmla="*/ 2553063 h 2799078"/>
                <a:gd name="connsiteX19" fmla="*/ 4206 w 290258"/>
                <a:gd name="connsiteY19" fmla="*/ 2541981 h 2799078"/>
                <a:gd name="connsiteX20" fmla="*/ 205939 w 290258"/>
                <a:gd name="connsiteY20" fmla="*/ 1813040 h 2799078"/>
                <a:gd name="connsiteX21" fmla="*/ 216611 w 290258"/>
                <a:gd name="connsiteY21" fmla="*/ 1813365 h 2799078"/>
                <a:gd name="connsiteX22" fmla="*/ 275919 w 290258"/>
                <a:gd name="connsiteY22" fmla="*/ 1847814 h 2799078"/>
                <a:gd name="connsiteX23" fmla="*/ 290258 w 290258"/>
                <a:gd name="connsiteY23" fmla="*/ 1875763 h 2799078"/>
                <a:gd name="connsiteX24" fmla="*/ 290258 w 290258"/>
                <a:gd name="connsiteY24" fmla="*/ 1939461 h 2799078"/>
                <a:gd name="connsiteX25" fmla="*/ 275919 w 290258"/>
                <a:gd name="connsiteY25" fmla="*/ 1950510 h 2799078"/>
                <a:gd name="connsiteX26" fmla="*/ 216611 w 290258"/>
                <a:gd name="connsiteY26" fmla="*/ 1916062 h 2799078"/>
                <a:gd name="connsiteX27" fmla="*/ 201621 w 290258"/>
                <a:gd name="connsiteY27" fmla="*/ 1888113 h 2799078"/>
                <a:gd name="connsiteX28" fmla="*/ 201621 w 290258"/>
                <a:gd name="connsiteY28" fmla="*/ 1824415 h 2799078"/>
                <a:gd name="connsiteX29" fmla="*/ 205939 w 290258"/>
                <a:gd name="connsiteY29" fmla="*/ 1813040 h 2799078"/>
                <a:gd name="connsiteX30" fmla="*/ 4206 w 290258"/>
                <a:gd name="connsiteY30" fmla="*/ 1695192 h 2799078"/>
                <a:gd name="connsiteX31" fmla="*/ 14235 w 290258"/>
                <a:gd name="connsiteY31" fmla="*/ 1695273 h 2799078"/>
                <a:gd name="connsiteX32" fmla="*/ 73760 w 290258"/>
                <a:gd name="connsiteY32" fmla="*/ 1729722 h 2799078"/>
                <a:gd name="connsiteX33" fmla="*/ 88641 w 290258"/>
                <a:gd name="connsiteY33" fmla="*/ 1757671 h 2799078"/>
                <a:gd name="connsiteX34" fmla="*/ 88641 w 290258"/>
                <a:gd name="connsiteY34" fmla="*/ 1821370 h 2799078"/>
                <a:gd name="connsiteX35" fmla="*/ 73760 w 290258"/>
                <a:gd name="connsiteY35" fmla="*/ 1832419 h 2799078"/>
                <a:gd name="connsiteX36" fmla="*/ 14235 w 290258"/>
                <a:gd name="connsiteY36" fmla="*/ 1797970 h 2799078"/>
                <a:gd name="connsiteX37" fmla="*/ 0 w 290258"/>
                <a:gd name="connsiteY37" fmla="*/ 1770671 h 2799078"/>
                <a:gd name="connsiteX38" fmla="*/ 0 w 290258"/>
                <a:gd name="connsiteY38" fmla="*/ 1706323 h 2799078"/>
                <a:gd name="connsiteX39" fmla="*/ 4206 w 290258"/>
                <a:gd name="connsiteY39" fmla="*/ 1695192 h 2799078"/>
                <a:gd name="connsiteX40" fmla="*/ 205939 w 290258"/>
                <a:gd name="connsiteY40" fmla="*/ 966231 h 2799078"/>
                <a:gd name="connsiteX41" fmla="*/ 216611 w 290258"/>
                <a:gd name="connsiteY41" fmla="*/ 966556 h 2799078"/>
                <a:gd name="connsiteX42" fmla="*/ 275919 w 290258"/>
                <a:gd name="connsiteY42" fmla="*/ 1001005 h 2799078"/>
                <a:gd name="connsiteX43" fmla="*/ 290258 w 290258"/>
                <a:gd name="connsiteY43" fmla="*/ 1028954 h 2799078"/>
                <a:gd name="connsiteX44" fmla="*/ 290258 w 290258"/>
                <a:gd name="connsiteY44" fmla="*/ 1092652 h 2799078"/>
                <a:gd name="connsiteX45" fmla="*/ 275919 w 290258"/>
                <a:gd name="connsiteY45" fmla="*/ 1103701 h 2799078"/>
                <a:gd name="connsiteX46" fmla="*/ 216611 w 290258"/>
                <a:gd name="connsiteY46" fmla="*/ 1069253 h 2799078"/>
                <a:gd name="connsiteX47" fmla="*/ 201621 w 290258"/>
                <a:gd name="connsiteY47" fmla="*/ 1041304 h 2799078"/>
                <a:gd name="connsiteX48" fmla="*/ 201621 w 290258"/>
                <a:gd name="connsiteY48" fmla="*/ 977606 h 2799078"/>
                <a:gd name="connsiteX49" fmla="*/ 205939 w 290258"/>
                <a:gd name="connsiteY49" fmla="*/ 966231 h 2799078"/>
                <a:gd name="connsiteX50" fmla="*/ 4206 w 290258"/>
                <a:gd name="connsiteY50" fmla="*/ 848383 h 2799078"/>
                <a:gd name="connsiteX51" fmla="*/ 14235 w 290258"/>
                <a:gd name="connsiteY51" fmla="*/ 848464 h 2799078"/>
                <a:gd name="connsiteX52" fmla="*/ 73760 w 290258"/>
                <a:gd name="connsiteY52" fmla="*/ 883563 h 2799078"/>
                <a:gd name="connsiteX53" fmla="*/ 88641 w 290258"/>
                <a:gd name="connsiteY53" fmla="*/ 910862 h 2799078"/>
                <a:gd name="connsiteX54" fmla="*/ 88641 w 290258"/>
                <a:gd name="connsiteY54" fmla="*/ 974561 h 2799078"/>
                <a:gd name="connsiteX55" fmla="*/ 73760 w 290258"/>
                <a:gd name="connsiteY55" fmla="*/ 985610 h 2799078"/>
                <a:gd name="connsiteX56" fmla="*/ 14235 w 290258"/>
                <a:gd name="connsiteY56" fmla="*/ 951161 h 2799078"/>
                <a:gd name="connsiteX57" fmla="*/ 0 w 290258"/>
                <a:gd name="connsiteY57" fmla="*/ 923862 h 2799078"/>
                <a:gd name="connsiteX58" fmla="*/ 0 w 290258"/>
                <a:gd name="connsiteY58" fmla="*/ 859514 h 2799078"/>
                <a:gd name="connsiteX59" fmla="*/ 4206 w 290258"/>
                <a:gd name="connsiteY59" fmla="*/ 848383 h 2799078"/>
                <a:gd name="connsiteX60" fmla="*/ 205939 w 290258"/>
                <a:gd name="connsiteY60" fmla="*/ 116928 h 2799078"/>
                <a:gd name="connsiteX61" fmla="*/ 216611 w 290258"/>
                <a:gd name="connsiteY61" fmla="*/ 117494 h 2799078"/>
                <a:gd name="connsiteX62" fmla="*/ 275919 w 290258"/>
                <a:gd name="connsiteY62" fmla="*/ 151791 h 2799078"/>
                <a:gd name="connsiteX63" fmla="*/ 290258 w 290258"/>
                <a:gd name="connsiteY63" fmla="*/ 179617 h 2799078"/>
                <a:gd name="connsiteX64" fmla="*/ 290258 w 290258"/>
                <a:gd name="connsiteY64" fmla="*/ 243035 h 2799078"/>
                <a:gd name="connsiteX65" fmla="*/ 275919 w 290258"/>
                <a:gd name="connsiteY65" fmla="*/ 254036 h 2799078"/>
                <a:gd name="connsiteX66" fmla="*/ 216611 w 290258"/>
                <a:gd name="connsiteY66" fmla="*/ 219738 h 2799078"/>
                <a:gd name="connsiteX67" fmla="*/ 201621 w 290258"/>
                <a:gd name="connsiteY67" fmla="*/ 191912 h 2799078"/>
                <a:gd name="connsiteX68" fmla="*/ 201621 w 290258"/>
                <a:gd name="connsiteY68" fmla="*/ 128495 h 2799078"/>
                <a:gd name="connsiteX69" fmla="*/ 205939 w 290258"/>
                <a:gd name="connsiteY69" fmla="*/ 116928 h 2799078"/>
                <a:gd name="connsiteX70" fmla="*/ 4206 w 290258"/>
                <a:gd name="connsiteY70" fmla="*/ 1573 h 2799078"/>
                <a:gd name="connsiteX71" fmla="*/ 14235 w 290258"/>
                <a:gd name="connsiteY71" fmla="*/ 1655 h 2799078"/>
                <a:gd name="connsiteX72" fmla="*/ 73760 w 290258"/>
                <a:gd name="connsiteY72" fmla="*/ 36104 h 2799078"/>
                <a:gd name="connsiteX73" fmla="*/ 88641 w 290258"/>
                <a:gd name="connsiteY73" fmla="*/ 64053 h 2799078"/>
                <a:gd name="connsiteX74" fmla="*/ 88641 w 290258"/>
                <a:gd name="connsiteY74" fmla="*/ 127751 h 2799078"/>
                <a:gd name="connsiteX75" fmla="*/ 73760 w 290258"/>
                <a:gd name="connsiteY75" fmla="*/ 138801 h 2799078"/>
                <a:gd name="connsiteX76" fmla="*/ 14235 w 290258"/>
                <a:gd name="connsiteY76" fmla="*/ 104352 h 2799078"/>
                <a:gd name="connsiteX77" fmla="*/ 0 w 290258"/>
                <a:gd name="connsiteY77" fmla="*/ 76403 h 2799078"/>
                <a:gd name="connsiteX78" fmla="*/ 0 w 290258"/>
                <a:gd name="connsiteY78" fmla="*/ 12704 h 2799078"/>
                <a:gd name="connsiteX79" fmla="*/ 4206 w 290258"/>
                <a:gd name="connsiteY79" fmla="*/ 1573 h 279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0258" h="2799078">
                  <a:moveTo>
                    <a:pt x="205939" y="2660092"/>
                  </a:moveTo>
                  <a:cubicBezTo>
                    <a:pt x="208627" y="2658061"/>
                    <a:pt x="212375" y="2657898"/>
                    <a:pt x="216611" y="2660173"/>
                  </a:cubicBezTo>
                  <a:lnTo>
                    <a:pt x="275919" y="2695272"/>
                  </a:lnTo>
                  <a:cubicBezTo>
                    <a:pt x="283740" y="2699822"/>
                    <a:pt x="290258" y="2711521"/>
                    <a:pt x="290258" y="2722571"/>
                  </a:cubicBezTo>
                  <a:lnTo>
                    <a:pt x="290258" y="2786919"/>
                  </a:lnTo>
                  <a:cubicBezTo>
                    <a:pt x="290258" y="2797318"/>
                    <a:pt x="283740" y="2801868"/>
                    <a:pt x="275919" y="2797318"/>
                  </a:cubicBezTo>
                  <a:lnTo>
                    <a:pt x="216611" y="2762870"/>
                  </a:lnTo>
                  <a:cubicBezTo>
                    <a:pt x="208139" y="2758320"/>
                    <a:pt x="201621" y="2745970"/>
                    <a:pt x="201621" y="2734921"/>
                  </a:cubicBezTo>
                  <a:lnTo>
                    <a:pt x="201621" y="2671223"/>
                  </a:lnTo>
                  <a:cubicBezTo>
                    <a:pt x="201621" y="2666023"/>
                    <a:pt x="203251" y="2662123"/>
                    <a:pt x="205939" y="2660092"/>
                  </a:cubicBezTo>
                  <a:close/>
                  <a:moveTo>
                    <a:pt x="4206" y="2541981"/>
                  </a:moveTo>
                  <a:cubicBezTo>
                    <a:pt x="6794" y="2539959"/>
                    <a:pt x="10353" y="2539797"/>
                    <a:pt x="14235" y="2542062"/>
                  </a:cubicBezTo>
                  <a:lnTo>
                    <a:pt x="73760" y="2577007"/>
                  </a:lnTo>
                  <a:cubicBezTo>
                    <a:pt x="82171" y="2581536"/>
                    <a:pt x="88641" y="2593832"/>
                    <a:pt x="88641" y="2604185"/>
                  </a:cubicBezTo>
                  <a:lnTo>
                    <a:pt x="88641" y="2668250"/>
                  </a:lnTo>
                  <a:cubicBezTo>
                    <a:pt x="88641" y="2678604"/>
                    <a:pt x="82171" y="2683781"/>
                    <a:pt x="73760" y="2679251"/>
                  </a:cubicBezTo>
                  <a:lnTo>
                    <a:pt x="14235" y="2644307"/>
                  </a:lnTo>
                  <a:cubicBezTo>
                    <a:pt x="6470" y="2639777"/>
                    <a:pt x="0" y="2627482"/>
                    <a:pt x="0" y="2617128"/>
                  </a:cubicBezTo>
                  <a:lnTo>
                    <a:pt x="0" y="2553063"/>
                  </a:lnTo>
                  <a:cubicBezTo>
                    <a:pt x="0" y="2547886"/>
                    <a:pt x="1618" y="2544003"/>
                    <a:pt x="4206" y="2541981"/>
                  </a:cubicBezTo>
                  <a:close/>
                  <a:moveTo>
                    <a:pt x="205939" y="1813040"/>
                  </a:moveTo>
                  <a:cubicBezTo>
                    <a:pt x="208627" y="1811090"/>
                    <a:pt x="212375" y="1811090"/>
                    <a:pt x="216611" y="1813365"/>
                  </a:cubicBezTo>
                  <a:lnTo>
                    <a:pt x="275919" y="1847814"/>
                  </a:lnTo>
                  <a:cubicBezTo>
                    <a:pt x="283740" y="1852364"/>
                    <a:pt x="290258" y="1865363"/>
                    <a:pt x="290258" y="1875763"/>
                  </a:cubicBezTo>
                  <a:lnTo>
                    <a:pt x="290258" y="1939461"/>
                  </a:lnTo>
                  <a:cubicBezTo>
                    <a:pt x="290258" y="1950510"/>
                    <a:pt x="283740" y="1955060"/>
                    <a:pt x="275919" y="1950510"/>
                  </a:cubicBezTo>
                  <a:lnTo>
                    <a:pt x="216611" y="1916062"/>
                  </a:lnTo>
                  <a:cubicBezTo>
                    <a:pt x="208139" y="1911512"/>
                    <a:pt x="201621" y="1899162"/>
                    <a:pt x="201621" y="1888113"/>
                  </a:cubicBezTo>
                  <a:lnTo>
                    <a:pt x="201621" y="1824415"/>
                  </a:lnTo>
                  <a:cubicBezTo>
                    <a:pt x="201621" y="1818890"/>
                    <a:pt x="203251" y="1814990"/>
                    <a:pt x="205939" y="1813040"/>
                  </a:cubicBezTo>
                  <a:close/>
                  <a:moveTo>
                    <a:pt x="4206" y="1695192"/>
                  </a:moveTo>
                  <a:cubicBezTo>
                    <a:pt x="6794" y="1693161"/>
                    <a:pt x="10353" y="1692998"/>
                    <a:pt x="14235" y="1695273"/>
                  </a:cubicBezTo>
                  <a:lnTo>
                    <a:pt x="73760" y="1729722"/>
                  </a:lnTo>
                  <a:cubicBezTo>
                    <a:pt x="82171" y="1734922"/>
                    <a:pt x="88641" y="1747272"/>
                    <a:pt x="88641" y="1757671"/>
                  </a:cubicBezTo>
                  <a:lnTo>
                    <a:pt x="88641" y="1821370"/>
                  </a:lnTo>
                  <a:cubicBezTo>
                    <a:pt x="88641" y="1832419"/>
                    <a:pt x="82171" y="1836969"/>
                    <a:pt x="73760" y="1832419"/>
                  </a:cubicBezTo>
                  <a:lnTo>
                    <a:pt x="14235" y="1797970"/>
                  </a:lnTo>
                  <a:cubicBezTo>
                    <a:pt x="6470" y="1793420"/>
                    <a:pt x="0" y="1781071"/>
                    <a:pt x="0" y="1770671"/>
                  </a:cubicBezTo>
                  <a:lnTo>
                    <a:pt x="0" y="1706323"/>
                  </a:lnTo>
                  <a:cubicBezTo>
                    <a:pt x="0" y="1701123"/>
                    <a:pt x="1618" y="1697223"/>
                    <a:pt x="4206" y="1695192"/>
                  </a:cubicBezTo>
                  <a:close/>
                  <a:moveTo>
                    <a:pt x="205939" y="966231"/>
                  </a:moveTo>
                  <a:cubicBezTo>
                    <a:pt x="208627" y="964281"/>
                    <a:pt x="212375" y="964281"/>
                    <a:pt x="216611" y="966556"/>
                  </a:cubicBezTo>
                  <a:lnTo>
                    <a:pt x="275919" y="1001005"/>
                  </a:lnTo>
                  <a:cubicBezTo>
                    <a:pt x="283740" y="1005555"/>
                    <a:pt x="290258" y="1017904"/>
                    <a:pt x="290258" y="1028954"/>
                  </a:cubicBezTo>
                  <a:lnTo>
                    <a:pt x="290258" y="1092652"/>
                  </a:lnTo>
                  <a:cubicBezTo>
                    <a:pt x="290258" y="1103701"/>
                    <a:pt x="283740" y="1108251"/>
                    <a:pt x="275919" y="1103701"/>
                  </a:cubicBezTo>
                  <a:lnTo>
                    <a:pt x="216611" y="1069253"/>
                  </a:lnTo>
                  <a:cubicBezTo>
                    <a:pt x="208139" y="1064703"/>
                    <a:pt x="201621" y="1051703"/>
                    <a:pt x="201621" y="1041304"/>
                  </a:cubicBezTo>
                  <a:lnTo>
                    <a:pt x="201621" y="977606"/>
                  </a:lnTo>
                  <a:cubicBezTo>
                    <a:pt x="201621" y="972081"/>
                    <a:pt x="203251" y="968181"/>
                    <a:pt x="205939" y="966231"/>
                  </a:cubicBezTo>
                  <a:close/>
                  <a:moveTo>
                    <a:pt x="4206" y="848383"/>
                  </a:moveTo>
                  <a:cubicBezTo>
                    <a:pt x="6794" y="846352"/>
                    <a:pt x="10353" y="846189"/>
                    <a:pt x="14235" y="848464"/>
                  </a:cubicBezTo>
                  <a:lnTo>
                    <a:pt x="73760" y="883563"/>
                  </a:lnTo>
                  <a:cubicBezTo>
                    <a:pt x="82171" y="887463"/>
                    <a:pt x="88641" y="899813"/>
                    <a:pt x="88641" y="910862"/>
                  </a:cubicBezTo>
                  <a:lnTo>
                    <a:pt x="88641" y="974561"/>
                  </a:lnTo>
                  <a:cubicBezTo>
                    <a:pt x="88641" y="985610"/>
                    <a:pt x="82171" y="990160"/>
                    <a:pt x="73760" y="985610"/>
                  </a:cubicBezTo>
                  <a:lnTo>
                    <a:pt x="14235" y="951161"/>
                  </a:lnTo>
                  <a:cubicBezTo>
                    <a:pt x="6470" y="946611"/>
                    <a:pt x="0" y="934262"/>
                    <a:pt x="0" y="923862"/>
                  </a:cubicBezTo>
                  <a:lnTo>
                    <a:pt x="0" y="859514"/>
                  </a:lnTo>
                  <a:cubicBezTo>
                    <a:pt x="0" y="854314"/>
                    <a:pt x="1618" y="850414"/>
                    <a:pt x="4206" y="848383"/>
                  </a:cubicBezTo>
                  <a:close/>
                  <a:moveTo>
                    <a:pt x="205939" y="116928"/>
                  </a:moveTo>
                  <a:cubicBezTo>
                    <a:pt x="208627" y="114905"/>
                    <a:pt x="212375" y="114905"/>
                    <a:pt x="216611" y="117494"/>
                  </a:cubicBezTo>
                  <a:lnTo>
                    <a:pt x="275919" y="151791"/>
                  </a:lnTo>
                  <a:cubicBezTo>
                    <a:pt x="283740" y="156321"/>
                    <a:pt x="290258" y="168616"/>
                    <a:pt x="290258" y="179617"/>
                  </a:cubicBezTo>
                  <a:lnTo>
                    <a:pt x="290258" y="243035"/>
                  </a:lnTo>
                  <a:cubicBezTo>
                    <a:pt x="290258" y="253389"/>
                    <a:pt x="283740" y="258566"/>
                    <a:pt x="275919" y="254036"/>
                  </a:cubicBezTo>
                  <a:lnTo>
                    <a:pt x="216611" y="219738"/>
                  </a:lnTo>
                  <a:cubicBezTo>
                    <a:pt x="208139" y="215209"/>
                    <a:pt x="201621" y="202913"/>
                    <a:pt x="201621" y="191912"/>
                  </a:cubicBezTo>
                  <a:lnTo>
                    <a:pt x="201621" y="128495"/>
                  </a:lnTo>
                  <a:cubicBezTo>
                    <a:pt x="201621" y="122994"/>
                    <a:pt x="203251" y="118950"/>
                    <a:pt x="205939" y="116928"/>
                  </a:cubicBezTo>
                  <a:close/>
                  <a:moveTo>
                    <a:pt x="4206" y="1573"/>
                  </a:moveTo>
                  <a:cubicBezTo>
                    <a:pt x="6794" y="-458"/>
                    <a:pt x="10353" y="-620"/>
                    <a:pt x="14235" y="1655"/>
                  </a:cubicBezTo>
                  <a:lnTo>
                    <a:pt x="73760" y="36104"/>
                  </a:lnTo>
                  <a:cubicBezTo>
                    <a:pt x="82171" y="40654"/>
                    <a:pt x="88641" y="53003"/>
                    <a:pt x="88641" y="64053"/>
                  </a:cubicBezTo>
                  <a:lnTo>
                    <a:pt x="88641" y="127751"/>
                  </a:lnTo>
                  <a:cubicBezTo>
                    <a:pt x="88641" y="138151"/>
                    <a:pt x="82171" y="143351"/>
                    <a:pt x="73760" y="138801"/>
                  </a:cubicBezTo>
                  <a:lnTo>
                    <a:pt x="14235" y="104352"/>
                  </a:lnTo>
                  <a:cubicBezTo>
                    <a:pt x="6470" y="99152"/>
                    <a:pt x="0" y="87452"/>
                    <a:pt x="0" y="76403"/>
                  </a:cubicBezTo>
                  <a:lnTo>
                    <a:pt x="0" y="12704"/>
                  </a:lnTo>
                  <a:cubicBezTo>
                    <a:pt x="0" y="7505"/>
                    <a:pt x="1618" y="3605"/>
                    <a:pt x="4206" y="1573"/>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88" name="Freeform 87">
              <a:extLst>
                <a:ext uri="{FF2B5EF4-FFF2-40B4-BE49-F238E27FC236}">
                  <a16:creationId xmlns:a16="http://schemas.microsoft.com/office/drawing/2014/main" id="{AEA7EE6E-12DB-5A41-A7BB-67FE6A34C4F9}"/>
                </a:ext>
              </a:extLst>
            </p:cNvPr>
            <p:cNvSpPr>
              <a:spLocks noChangeArrowheads="1"/>
            </p:cNvSpPr>
            <p:nvPr/>
          </p:nvSpPr>
          <p:spPr bwMode="auto">
            <a:xfrm>
              <a:off x="8121841" y="4015856"/>
              <a:ext cx="1635359" cy="4393260"/>
            </a:xfrm>
            <a:custGeom>
              <a:avLst/>
              <a:gdLst>
                <a:gd name="connsiteX0" fmla="*/ 1617317 w 1635359"/>
                <a:gd name="connsiteY0" fmla="*/ 3059422 h 4393260"/>
                <a:gd name="connsiteX1" fmla="*/ 1635359 w 1635359"/>
                <a:gd name="connsiteY1" fmla="*/ 3106863 h 4393260"/>
                <a:gd name="connsiteX2" fmla="*/ 1635359 w 1635359"/>
                <a:gd name="connsiteY2" fmla="*/ 3395593 h 4393260"/>
                <a:gd name="connsiteX3" fmla="*/ 1573314 w 1635359"/>
                <a:gd name="connsiteY3" fmla="*/ 3512523 h 4393260"/>
                <a:gd name="connsiteX4" fmla="*/ 61392 w 1635359"/>
                <a:gd name="connsiteY4" fmla="*/ 4385899 h 4393260"/>
                <a:gd name="connsiteX5" fmla="*/ 0 w 1635359"/>
                <a:gd name="connsiteY5" fmla="*/ 4339519 h 4393260"/>
                <a:gd name="connsiteX6" fmla="*/ 0 w 1635359"/>
                <a:gd name="connsiteY6" fmla="*/ 4050789 h 4393260"/>
                <a:gd name="connsiteX7" fmla="*/ 61392 w 1635359"/>
                <a:gd name="connsiteY7" fmla="*/ 3933860 h 4393260"/>
                <a:gd name="connsiteX8" fmla="*/ 1573314 w 1635359"/>
                <a:gd name="connsiteY8" fmla="*/ 3060483 h 4393260"/>
                <a:gd name="connsiteX9" fmla="*/ 1617317 w 1635359"/>
                <a:gd name="connsiteY9" fmla="*/ 3059422 h 4393260"/>
                <a:gd name="connsiteX10" fmla="*/ 1617317 w 1635359"/>
                <a:gd name="connsiteY10" fmla="*/ 2549609 h 4393260"/>
                <a:gd name="connsiteX11" fmla="*/ 1635359 w 1635359"/>
                <a:gd name="connsiteY11" fmla="*/ 2597050 h 4393260"/>
                <a:gd name="connsiteX12" fmla="*/ 1635359 w 1635359"/>
                <a:gd name="connsiteY12" fmla="*/ 2885780 h 4393260"/>
                <a:gd name="connsiteX13" fmla="*/ 1573314 w 1635359"/>
                <a:gd name="connsiteY13" fmla="*/ 3002710 h 4393260"/>
                <a:gd name="connsiteX14" fmla="*/ 61392 w 1635359"/>
                <a:gd name="connsiteY14" fmla="*/ 3876086 h 4393260"/>
                <a:gd name="connsiteX15" fmla="*/ 0 w 1635359"/>
                <a:gd name="connsiteY15" fmla="*/ 3829706 h 4393260"/>
                <a:gd name="connsiteX16" fmla="*/ 0 w 1635359"/>
                <a:gd name="connsiteY16" fmla="*/ 3541629 h 4393260"/>
                <a:gd name="connsiteX17" fmla="*/ 61392 w 1635359"/>
                <a:gd name="connsiteY17" fmla="*/ 3424047 h 4393260"/>
                <a:gd name="connsiteX18" fmla="*/ 1573314 w 1635359"/>
                <a:gd name="connsiteY18" fmla="*/ 2550670 h 4393260"/>
                <a:gd name="connsiteX19" fmla="*/ 1617317 w 1635359"/>
                <a:gd name="connsiteY19" fmla="*/ 2549609 h 4393260"/>
                <a:gd name="connsiteX20" fmla="*/ 1617317 w 1635359"/>
                <a:gd name="connsiteY20" fmla="*/ 2039795 h 4393260"/>
                <a:gd name="connsiteX21" fmla="*/ 1635359 w 1635359"/>
                <a:gd name="connsiteY21" fmla="*/ 2087236 h 4393260"/>
                <a:gd name="connsiteX22" fmla="*/ 1635359 w 1635359"/>
                <a:gd name="connsiteY22" fmla="*/ 2375966 h 4393260"/>
                <a:gd name="connsiteX23" fmla="*/ 1573314 w 1635359"/>
                <a:gd name="connsiteY23" fmla="*/ 2492896 h 4393260"/>
                <a:gd name="connsiteX24" fmla="*/ 61392 w 1635359"/>
                <a:gd name="connsiteY24" fmla="*/ 3366925 h 4393260"/>
                <a:gd name="connsiteX25" fmla="*/ 0 w 1635359"/>
                <a:gd name="connsiteY25" fmla="*/ 3319892 h 4393260"/>
                <a:gd name="connsiteX26" fmla="*/ 0 w 1635359"/>
                <a:gd name="connsiteY26" fmla="*/ 3031815 h 4393260"/>
                <a:gd name="connsiteX27" fmla="*/ 61392 w 1635359"/>
                <a:gd name="connsiteY27" fmla="*/ 2914233 h 4393260"/>
                <a:gd name="connsiteX28" fmla="*/ 1573314 w 1635359"/>
                <a:gd name="connsiteY28" fmla="*/ 2040856 h 4393260"/>
                <a:gd name="connsiteX29" fmla="*/ 1617317 w 1635359"/>
                <a:gd name="connsiteY29" fmla="*/ 2039795 h 4393260"/>
                <a:gd name="connsiteX30" fmla="*/ 1597612 w 1635359"/>
                <a:gd name="connsiteY30" fmla="*/ 1526564 h 4393260"/>
                <a:gd name="connsiteX31" fmla="*/ 1635359 w 1635359"/>
                <a:gd name="connsiteY31" fmla="*/ 1580303 h 4393260"/>
                <a:gd name="connsiteX32" fmla="*/ 1635359 w 1635359"/>
                <a:gd name="connsiteY32" fmla="*/ 1868380 h 4393260"/>
                <a:gd name="connsiteX33" fmla="*/ 1573314 w 1635359"/>
                <a:gd name="connsiteY33" fmla="*/ 1985309 h 4393260"/>
                <a:gd name="connsiteX34" fmla="*/ 61392 w 1635359"/>
                <a:gd name="connsiteY34" fmla="*/ 2859339 h 4393260"/>
                <a:gd name="connsiteX35" fmla="*/ 0 w 1635359"/>
                <a:gd name="connsiteY35" fmla="*/ 2812959 h 4393260"/>
                <a:gd name="connsiteX36" fmla="*/ 0 w 1635359"/>
                <a:gd name="connsiteY36" fmla="*/ 2524229 h 4393260"/>
                <a:gd name="connsiteX37" fmla="*/ 61392 w 1635359"/>
                <a:gd name="connsiteY37" fmla="*/ 2407300 h 4393260"/>
                <a:gd name="connsiteX38" fmla="*/ 1573314 w 1635359"/>
                <a:gd name="connsiteY38" fmla="*/ 1533923 h 4393260"/>
                <a:gd name="connsiteX39" fmla="*/ 1597612 w 1635359"/>
                <a:gd name="connsiteY39" fmla="*/ 1526564 h 4393260"/>
                <a:gd name="connsiteX40" fmla="*/ 1597612 w 1635359"/>
                <a:gd name="connsiteY40" fmla="*/ 1016665 h 4393260"/>
                <a:gd name="connsiteX41" fmla="*/ 1635359 w 1635359"/>
                <a:gd name="connsiteY41" fmla="*/ 1070522 h 4393260"/>
                <a:gd name="connsiteX42" fmla="*/ 1635359 w 1635359"/>
                <a:gd name="connsiteY42" fmla="*/ 1358737 h 4393260"/>
                <a:gd name="connsiteX43" fmla="*/ 1573314 w 1635359"/>
                <a:gd name="connsiteY43" fmla="*/ 1476375 h 4393260"/>
                <a:gd name="connsiteX44" fmla="*/ 61392 w 1635359"/>
                <a:gd name="connsiteY44" fmla="*/ 2349516 h 4393260"/>
                <a:gd name="connsiteX45" fmla="*/ 0 w 1635359"/>
                <a:gd name="connsiteY45" fmla="*/ 2303114 h 4393260"/>
                <a:gd name="connsiteX46" fmla="*/ 0 w 1635359"/>
                <a:gd name="connsiteY46" fmla="*/ 2014246 h 4393260"/>
                <a:gd name="connsiteX47" fmla="*/ 61392 w 1635359"/>
                <a:gd name="connsiteY47" fmla="*/ 1897261 h 4393260"/>
                <a:gd name="connsiteX48" fmla="*/ 1573314 w 1635359"/>
                <a:gd name="connsiteY48" fmla="*/ 1024120 h 4393260"/>
                <a:gd name="connsiteX49" fmla="*/ 1597612 w 1635359"/>
                <a:gd name="connsiteY49" fmla="*/ 1016665 h 4393260"/>
                <a:gd name="connsiteX50" fmla="*/ 1597612 w 1635359"/>
                <a:gd name="connsiteY50" fmla="*/ 509824 h 4393260"/>
                <a:gd name="connsiteX51" fmla="*/ 1635359 w 1635359"/>
                <a:gd name="connsiteY51" fmla="*/ 563589 h 4393260"/>
                <a:gd name="connsiteX52" fmla="*/ 1635359 w 1635359"/>
                <a:gd name="connsiteY52" fmla="*/ 851804 h 4393260"/>
                <a:gd name="connsiteX53" fmla="*/ 1573314 w 1635359"/>
                <a:gd name="connsiteY53" fmla="*/ 969442 h 4393260"/>
                <a:gd name="connsiteX54" fmla="*/ 61392 w 1635359"/>
                <a:gd name="connsiteY54" fmla="*/ 1842583 h 4393260"/>
                <a:gd name="connsiteX55" fmla="*/ 0 w 1635359"/>
                <a:gd name="connsiteY55" fmla="*/ 1796835 h 4393260"/>
                <a:gd name="connsiteX56" fmla="*/ 0 w 1635359"/>
                <a:gd name="connsiteY56" fmla="*/ 1507966 h 4393260"/>
                <a:gd name="connsiteX57" fmla="*/ 61392 w 1635359"/>
                <a:gd name="connsiteY57" fmla="*/ 1390981 h 4393260"/>
                <a:gd name="connsiteX58" fmla="*/ 1573314 w 1635359"/>
                <a:gd name="connsiteY58" fmla="*/ 517187 h 4393260"/>
                <a:gd name="connsiteX59" fmla="*/ 1597612 w 1635359"/>
                <a:gd name="connsiteY59" fmla="*/ 509824 h 4393260"/>
                <a:gd name="connsiteX60" fmla="*/ 1597612 w 1635359"/>
                <a:gd name="connsiteY60" fmla="*/ 3 h 4393260"/>
                <a:gd name="connsiteX61" fmla="*/ 1635359 w 1635359"/>
                <a:gd name="connsiteY61" fmla="*/ 53742 h 4393260"/>
                <a:gd name="connsiteX62" fmla="*/ 1635359 w 1635359"/>
                <a:gd name="connsiteY62" fmla="*/ 342472 h 4393260"/>
                <a:gd name="connsiteX63" fmla="*/ 1573314 w 1635359"/>
                <a:gd name="connsiteY63" fmla="*/ 459402 h 4393260"/>
                <a:gd name="connsiteX64" fmla="*/ 61392 w 1635359"/>
                <a:gd name="connsiteY64" fmla="*/ 1332778 h 4393260"/>
                <a:gd name="connsiteX65" fmla="*/ 0 w 1635359"/>
                <a:gd name="connsiteY65" fmla="*/ 1286398 h 4393260"/>
                <a:gd name="connsiteX66" fmla="*/ 0 w 1635359"/>
                <a:gd name="connsiteY66" fmla="*/ 997668 h 4393260"/>
                <a:gd name="connsiteX67" fmla="*/ 61392 w 1635359"/>
                <a:gd name="connsiteY67" fmla="*/ 881392 h 4393260"/>
                <a:gd name="connsiteX68" fmla="*/ 1573314 w 1635359"/>
                <a:gd name="connsiteY68" fmla="*/ 7362 h 4393260"/>
                <a:gd name="connsiteX69" fmla="*/ 1597612 w 1635359"/>
                <a:gd name="connsiteY69" fmla="*/ 3 h 4393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635359" h="4393260">
                  <a:moveTo>
                    <a:pt x="1617317" y="3059422"/>
                  </a:moveTo>
                  <a:cubicBezTo>
                    <a:pt x="1628501" y="3067832"/>
                    <a:pt x="1635359" y="3084327"/>
                    <a:pt x="1635359" y="3106863"/>
                  </a:cubicBezTo>
                  <a:lnTo>
                    <a:pt x="1635359" y="3395593"/>
                  </a:lnTo>
                  <a:cubicBezTo>
                    <a:pt x="1635359" y="3440667"/>
                    <a:pt x="1607929" y="3492925"/>
                    <a:pt x="1573314" y="3512523"/>
                  </a:cubicBezTo>
                  <a:lnTo>
                    <a:pt x="61392" y="4385899"/>
                  </a:lnTo>
                  <a:cubicBezTo>
                    <a:pt x="27430" y="4405496"/>
                    <a:pt x="0" y="4384592"/>
                    <a:pt x="0" y="4339519"/>
                  </a:cubicBezTo>
                  <a:lnTo>
                    <a:pt x="0" y="4050789"/>
                  </a:lnTo>
                  <a:cubicBezTo>
                    <a:pt x="0" y="4006369"/>
                    <a:pt x="27430" y="3953457"/>
                    <a:pt x="61392" y="3933860"/>
                  </a:cubicBezTo>
                  <a:lnTo>
                    <a:pt x="1573314" y="3060483"/>
                  </a:lnTo>
                  <a:cubicBezTo>
                    <a:pt x="1590622" y="3050685"/>
                    <a:pt x="1606133" y="3051011"/>
                    <a:pt x="1617317" y="3059422"/>
                  </a:cubicBezTo>
                  <a:close/>
                  <a:moveTo>
                    <a:pt x="1617317" y="2549609"/>
                  </a:moveTo>
                  <a:cubicBezTo>
                    <a:pt x="1628501" y="2558019"/>
                    <a:pt x="1635359" y="2574513"/>
                    <a:pt x="1635359" y="2597050"/>
                  </a:cubicBezTo>
                  <a:lnTo>
                    <a:pt x="1635359" y="2885780"/>
                  </a:lnTo>
                  <a:cubicBezTo>
                    <a:pt x="1635359" y="2930854"/>
                    <a:pt x="1607929" y="2983112"/>
                    <a:pt x="1573314" y="3002710"/>
                  </a:cubicBezTo>
                  <a:lnTo>
                    <a:pt x="61392" y="3876086"/>
                  </a:lnTo>
                  <a:cubicBezTo>
                    <a:pt x="27430" y="3895683"/>
                    <a:pt x="0" y="3874779"/>
                    <a:pt x="0" y="3829706"/>
                  </a:cubicBezTo>
                  <a:lnTo>
                    <a:pt x="0" y="3541629"/>
                  </a:lnTo>
                  <a:cubicBezTo>
                    <a:pt x="0" y="3496556"/>
                    <a:pt x="27430" y="3443644"/>
                    <a:pt x="61392" y="3424047"/>
                  </a:cubicBezTo>
                  <a:lnTo>
                    <a:pt x="1573314" y="2550670"/>
                  </a:lnTo>
                  <a:cubicBezTo>
                    <a:pt x="1590622" y="2540872"/>
                    <a:pt x="1606133" y="2541198"/>
                    <a:pt x="1617317" y="2549609"/>
                  </a:cubicBezTo>
                  <a:close/>
                  <a:moveTo>
                    <a:pt x="1617317" y="2039795"/>
                  </a:moveTo>
                  <a:cubicBezTo>
                    <a:pt x="1628501" y="2048205"/>
                    <a:pt x="1635359" y="2064699"/>
                    <a:pt x="1635359" y="2087236"/>
                  </a:cubicBezTo>
                  <a:lnTo>
                    <a:pt x="1635359" y="2375966"/>
                  </a:lnTo>
                  <a:cubicBezTo>
                    <a:pt x="1635359" y="2421040"/>
                    <a:pt x="1607929" y="2473298"/>
                    <a:pt x="1573314" y="2492896"/>
                  </a:cubicBezTo>
                  <a:lnTo>
                    <a:pt x="61392" y="3366925"/>
                  </a:lnTo>
                  <a:cubicBezTo>
                    <a:pt x="27430" y="3385869"/>
                    <a:pt x="0" y="3365619"/>
                    <a:pt x="0" y="3319892"/>
                  </a:cubicBezTo>
                  <a:lnTo>
                    <a:pt x="0" y="3031815"/>
                  </a:lnTo>
                  <a:cubicBezTo>
                    <a:pt x="0" y="2986742"/>
                    <a:pt x="27430" y="2933830"/>
                    <a:pt x="61392" y="2914233"/>
                  </a:cubicBezTo>
                  <a:lnTo>
                    <a:pt x="1573314" y="2040856"/>
                  </a:lnTo>
                  <a:cubicBezTo>
                    <a:pt x="1590622" y="2031058"/>
                    <a:pt x="1606133" y="2031384"/>
                    <a:pt x="1617317" y="2039795"/>
                  </a:cubicBezTo>
                  <a:close/>
                  <a:moveTo>
                    <a:pt x="1597612" y="1526564"/>
                  </a:moveTo>
                  <a:cubicBezTo>
                    <a:pt x="1619930" y="1526289"/>
                    <a:pt x="1635359" y="1546498"/>
                    <a:pt x="1635359" y="1580303"/>
                  </a:cubicBezTo>
                  <a:lnTo>
                    <a:pt x="1635359" y="1868380"/>
                  </a:lnTo>
                  <a:cubicBezTo>
                    <a:pt x="1635359" y="1914107"/>
                    <a:pt x="1607929" y="1966365"/>
                    <a:pt x="1573314" y="1985309"/>
                  </a:cubicBezTo>
                  <a:lnTo>
                    <a:pt x="61392" y="2859339"/>
                  </a:lnTo>
                  <a:cubicBezTo>
                    <a:pt x="27430" y="2878936"/>
                    <a:pt x="0" y="2858032"/>
                    <a:pt x="0" y="2812959"/>
                  </a:cubicBezTo>
                  <a:lnTo>
                    <a:pt x="0" y="2524229"/>
                  </a:lnTo>
                  <a:cubicBezTo>
                    <a:pt x="0" y="2479156"/>
                    <a:pt x="27430" y="2426897"/>
                    <a:pt x="61392" y="2407300"/>
                  </a:cubicBezTo>
                  <a:lnTo>
                    <a:pt x="1573314" y="1533923"/>
                  </a:lnTo>
                  <a:cubicBezTo>
                    <a:pt x="1581968" y="1529024"/>
                    <a:pt x="1590172" y="1526656"/>
                    <a:pt x="1597612" y="1526564"/>
                  </a:cubicBezTo>
                  <a:close/>
                  <a:moveTo>
                    <a:pt x="1597612" y="1016665"/>
                  </a:moveTo>
                  <a:cubicBezTo>
                    <a:pt x="1619930" y="1016236"/>
                    <a:pt x="1635359" y="1036210"/>
                    <a:pt x="1635359" y="1070522"/>
                  </a:cubicBezTo>
                  <a:lnTo>
                    <a:pt x="1635359" y="1358737"/>
                  </a:lnTo>
                  <a:cubicBezTo>
                    <a:pt x="1635359" y="1404485"/>
                    <a:pt x="1607929" y="1456769"/>
                    <a:pt x="1573314" y="1476375"/>
                  </a:cubicBezTo>
                  <a:lnTo>
                    <a:pt x="61392" y="2349516"/>
                  </a:lnTo>
                  <a:cubicBezTo>
                    <a:pt x="27430" y="2369123"/>
                    <a:pt x="0" y="2348209"/>
                    <a:pt x="0" y="2303114"/>
                  </a:cubicBezTo>
                  <a:lnTo>
                    <a:pt x="0" y="2014246"/>
                  </a:lnTo>
                  <a:cubicBezTo>
                    <a:pt x="0" y="1969151"/>
                    <a:pt x="27430" y="1916867"/>
                    <a:pt x="61392" y="1897261"/>
                  </a:cubicBezTo>
                  <a:lnTo>
                    <a:pt x="1573314" y="1024120"/>
                  </a:lnTo>
                  <a:cubicBezTo>
                    <a:pt x="1581968" y="1019218"/>
                    <a:pt x="1590172" y="1016808"/>
                    <a:pt x="1597612" y="1016665"/>
                  </a:cubicBezTo>
                  <a:close/>
                  <a:moveTo>
                    <a:pt x="1597612" y="509824"/>
                  </a:moveTo>
                  <a:cubicBezTo>
                    <a:pt x="1619930" y="509548"/>
                    <a:pt x="1635359" y="529768"/>
                    <a:pt x="1635359" y="563589"/>
                  </a:cubicBezTo>
                  <a:lnTo>
                    <a:pt x="1635359" y="851804"/>
                  </a:lnTo>
                  <a:cubicBezTo>
                    <a:pt x="1635359" y="897552"/>
                    <a:pt x="1607929" y="949836"/>
                    <a:pt x="1573314" y="969442"/>
                  </a:cubicBezTo>
                  <a:lnTo>
                    <a:pt x="61392" y="1842583"/>
                  </a:lnTo>
                  <a:cubicBezTo>
                    <a:pt x="27430" y="1862190"/>
                    <a:pt x="0" y="1841276"/>
                    <a:pt x="0" y="1796835"/>
                  </a:cubicBezTo>
                  <a:lnTo>
                    <a:pt x="0" y="1507966"/>
                  </a:lnTo>
                  <a:cubicBezTo>
                    <a:pt x="0" y="1463525"/>
                    <a:pt x="27430" y="1410588"/>
                    <a:pt x="61392" y="1390981"/>
                  </a:cubicBezTo>
                  <a:lnTo>
                    <a:pt x="1573314" y="517187"/>
                  </a:lnTo>
                  <a:cubicBezTo>
                    <a:pt x="1581968" y="512285"/>
                    <a:pt x="1590172" y="509916"/>
                    <a:pt x="1597612" y="509824"/>
                  </a:cubicBezTo>
                  <a:close/>
                  <a:moveTo>
                    <a:pt x="1597612" y="3"/>
                  </a:moveTo>
                  <a:cubicBezTo>
                    <a:pt x="1619930" y="-272"/>
                    <a:pt x="1635359" y="19937"/>
                    <a:pt x="1635359" y="53742"/>
                  </a:cubicBezTo>
                  <a:lnTo>
                    <a:pt x="1635359" y="342472"/>
                  </a:lnTo>
                  <a:cubicBezTo>
                    <a:pt x="1635359" y="387546"/>
                    <a:pt x="1607929" y="439804"/>
                    <a:pt x="1573314" y="459402"/>
                  </a:cubicBezTo>
                  <a:lnTo>
                    <a:pt x="61392" y="1332778"/>
                  </a:lnTo>
                  <a:cubicBezTo>
                    <a:pt x="27430" y="1352375"/>
                    <a:pt x="0" y="1332125"/>
                    <a:pt x="0" y="1286398"/>
                  </a:cubicBezTo>
                  <a:lnTo>
                    <a:pt x="0" y="997668"/>
                  </a:lnTo>
                  <a:cubicBezTo>
                    <a:pt x="0" y="953248"/>
                    <a:pt x="27430" y="900336"/>
                    <a:pt x="61392" y="881392"/>
                  </a:cubicBezTo>
                  <a:lnTo>
                    <a:pt x="1573314" y="7362"/>
                  </a:lnTo>
                  <a:cubicBezTo>
                    <a:pt x="1581968" y="2463"/>
                    <a:pt x="1590172" y="95"/>
                    <a:pt x="1597612" y="3"/>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89" name="Freeform 88">
              <a:extLst>
                <a:ext uri="{FF2B5EF4-FFF2-40B4-BE49-F238E27FC236}">
                  <a16:creationId xmlns:a16="http://schemas.microsoft.com/office/drawing/2014/main" id="{3532FC4D-5F19-2441-843B-177C5554B133}"/>
                </a:ext>
              </a:extLst>
            </p:cNvPr>
            <p:cNvSpPr>
              <a:spLocks noChangeArrowheads="1"/>
            </p:cNvSpPr>
            <p:nvPr/>
          </p:nvSpPr>
          <p:spPr bwMode="auto">
            <a:xfrm>
              <a:off x="8193847" y="4122079"/>
              <a:ext cx="1488464" cy="4180816"/>
            </a:xfrm>
            <a:custGeom>
              <a:avLst/>
              <a:gdLst>
                <a:gd name="connsiteX0" fmla="*/ 1479402 w 1488464"/>
                <a:gd name="connsiteY0" fmla="*/ 3053180 h 4180816"/>
                <a:gd name="connsiteX1" fmla="*/ 1488464 w 1488464"/>
                <a:gd name="connsiteY1" fmla="*/ 3077438 h 4180816"/>
                <a:gd name="connsiteX2" fmla="*/ 1488464 w 1488464"/>
                <a:gd name="connsiteY2" fmla="*/ 3294372 h 4180816"/>
                <a:gd name="connsiteX3" fmla="*/ 1457114 w 1488464"/>
                <a:gd name="connsiteY3" fmla="*/ 3353833 h 4180816"/>
                <a:gd name="connsiteX4" fmla="*/ 31350 w 1488464"/>
                <a:gd name="connsiteY4" fmla="*/ 4177140 h 4180816"/>
                <a:gd name="connsiteX5" fmla="*/ 0 w 1488464"/>
                <a:gd name="connsiteY5" fmla="*/ 4153616 h 4180816"/>
                <a:gd name="connsiteX6" fmla="*/ 0 w 1488464"/>
                <a:gd name="connsiteY6" fmla="*/ 3936682 h 4180816"/>
                <a:gd name="connsiteX7" fmla="*/ 31350 w 1488464"/>
                <a:gd name="connsiteY7" fmla="*/ 3877221 h 4180816"/>
                <a:gd name="connsiteX8" fmla="*/ 1457114 w 1488464"/>
                <a:gd name="connsiteY8" fmla="*/ 3053915 h 4180816"/>
                <a:gd name="connsiteX9" fmla="*/ 1479402 w 1488464"/>
                <a:gd name="connsiteY9" fmla="*/ 3053180 h 4180816"/>
                <a:gd name="connsiteX10" fmla="*/ 1479402 w 1488464"/>
                <a:gd name="connsiteY10" fmla="*/ 2543608 h 4180816"/>
                <a:gd name="connsiteX11" fmla="*/ 1488464 w 1488464"/>
                <a:gd name="connsiteY11" fmla="*/ 2567607 h 4180816"/>
                <a:gd name="connsiteX12" fmla="*/ 1488464 w 1488464"/>
                <a:gd name="connsiteY12" fmla="*/ 2784417 h 4180816"/>
                <a:gd name="connsiteX13" fmla="*/ 1457114 w 1488464"/>
                <a:gd name="connsiteY13" fmla="*/ 2843844 h 4180816"/>
                <a:gd name="connsiteX14" fmla="*/ 31350 w 1488464"/>
                <a:gd name="connsiteY14" fmla="*/ 3666679 h 4180816"/>
                <a:gd name="connsiteX15" fmla="*/ 0 w 1488464"/>
                <a:gd name="connsiteY15" fmla="*/ 3643823 h 4180816"/>
                <a:gd name="connsiteX16" fmla="*/ 0 w 1488464"/>
                <a:gd name="connsiteY16" fmla="*/ 3427013 h 4180816"/>
                <a:gd name="connsiteX17" fmla="*/ 31350 w 1488464"/>
                <a:gd name="connsiteY17" fmla="*/ 3367586 h 4180816"/>
                <a:gd name="connsiteX18" fmla="*/ 1457114 w 1488464"/>
                <a:gd name="connsiteY18" fmla="*/ 2544097 h 4180816"/>
                <a:gd name="connsiteX19" fmla="*/ 1479402 w 1488464"/>
                <a:gd name="connsiteY19" fmla="*/ 2543608 h 4180816"/>
                <a:gd name="connsiteX20" fmla="*/ 1479402 w 1488464"/>
                <a:gd name="connsiteY20" fmla="*/ 2036674 h 4180816"/>
                <a:gd name="connsiteX21" fmla="*/ 1488464 w 1488464"/>
                <a:gd name="connsiteY21" fmla="*/ 2060673 h 4180816"/>
                <a:gd name="connsiteX22" fmla="*/ 1488464 w 1488464"/>
                <a:gd name="connsiteY22" fmla="*/ 2277483 h 4180816"/>
                <a:gd name="connsiteX23" fmla="*/ 1457114 w 1488464"/>
                <a:gd name="connsiteY23" fmla="*/ 2336910 h 4180816"/>
                <a:gd name="connsiteX24" fmla="*/ 31350 w 1488464"/>
                <a:gd name="connsiteY24" fmla="*/ 3159745 h 4180816"/>
                <a:gd name="connsiteX25" fmla="*/ 0 w 1488464"/>
                <a:gd name="connsiteY25" fmla="*/ 3136889 h 4180816"/>
                <a:gd name="connsiteX26" fmla="*/ 0 w 1488464"/>
                <a:gd name="connsiteY26" fmla="*/ 2920078 h 4180816"/>
                <a:gd name="connsiteX27" fmla="*/ 31350 w 1488464"/>
                <a:gd name="connsiteY27" fmla="*/ 2860651 h 4180816"/>
                <a:gd name="connsiteX28" fmla="*/ 1457114 w 1488464"/>
                <a:gd name="connsiteY28" fmla="*/ 2037163 h 4180816"/>
                <a:gd name="connsiteX29" fmla="*/ 1479402 w 1488464"/>
                <a:gd name="connsiteY29" fmla="*/ 2036674 h 4180816"/>
                <a:gd name="connsiteX30" fmla="*/ 1479402 w 1488464"/>
                <a:gd name="connsiteY30" fmla="*/ 1526946 h 4180816"/>
                <a:gd name="connsiteX31" fmla="*/ 1488464 w 1488464"/>
                <a:gd name="connsiteY31" fmla="*/ 1550877 h 4180816"/>
                <a:gd name="connsiteX32" fmla="*/ 1488464 w 1488464"/>
                <a:gd name="connsiteY32" fmla="*/ 1767158 h 4180816"/>
                <a:gd name="connsiteX33" fmla="*/ 1457114 w 1488464"/>
                <a:gd name="connsiteY33" fmla="*/ 1826619 h 4180816"/>
                <a:gd name="connsiteX34" fmla="*/ 31350 w 1488464"/>
                <a:gd name="connsiteY34" fmla="*/ 2650579 h 4180816"/>
                <a:gd name="connsiteX35" fmla="*/ 0 w 1488464"/>
                <a:gd name="connsiteY35" fmla="*/ 2627056 h 4180816"/>
                <a:gd name="connsiteX36" fmla="*/ 0 w 1488464"/>
                <a:gd name="connsiteY36" fmla="*/ 2410121 h 4180816"/>
                <a:gd name="connsiteX37" fmla="*/ 31350 w 1488464"/>
                <a:gd name="connsiteY37" fmla="*/ 2350660 h 4180816"/>
                <a:gd name="connsiteX38" fmla="*/ 1457114 w 1488464"/>
                <a:gd name="connsiteY38" fmla="*/ 1528007 h 4180816"/>
                <a:gd name="connsiteX39" fmla="*/ 1479402 w 1488464"/>
                <a:gd name="connsiteY39" fmla="*/ 1526946 h 4180816"/>
                <a:gd name="connsiteX40" fmla="*/ 1479402 w 1488464"/>
                <a:gd name="connsiteY40" fmla="*/ 1020013 h 4180816"/>
                <a:gd name="connsiteX41" fmla="*/ 1488464 w 1488464"/>
                <a:gd name="connsiteY41" fmla="*/ 1043944 h 4180816"/>
                <a:gd name="connsiteX42" fmla="*/ 1488464 w 1488464"/>
                <a:gd name="connsiteY42" fmla="*/ 1260879 h 4180816"/>
                <a:gd name="connsiteX43" fmla="*/ 1457114 w 1488464"/>
                <a:gd name="connsiteY43" fmla="*/ 1320340 h 4180816"/>
                <a:gd name="connsiteX44" fmla="*/ 31350 w 1488464"/>
                <a:gd name="connsiteY44" fmla="*/ 2143646 h 4180816"/>
                <a:gd name="connsiteX45" fmla="*/ 0 w 1488464"/>
                <a:gd name="connsiteY45" fmla="*/ 2120123 h 4180816"/>
                <a:gd name="connsiteX46" fmla="*/ 0 w 1488464"/>
                <a:gd name="connsiteY46" fmla="*/ 1903188 h 4180816"/>
                <a:gd name="connsiteX47" fmla="*/ 31350 w 1488464"/>
                <a:gd name="connsiteY47" fmla="*/ 1843727 h 4180816"/>
                <a:gd name="connsiteX48" fmla="*/ 1457114 w 1488464"/>
                <a:gd name="connsiteY48" fmla="*/ 1021074 h 4180816"/>
                <a:gd name="connsiteX49" fmla="*/ 1479402 w 1488464"/>
                <a:gd name="connsiteY49" fmla="*/ 1020013 h 4180816"/>
                <a:gd name="connsiteX50" fmla="*/ 1479402 w 1488464"/>
                <a:gd name="connsiteY50" fmla="*/ 510119 h 4180816"/>
                <a:gd name="connsiteX51" fmla="*/ 1488464 w 1488464"/>
                <a:gd name="connsiteY51" fmla="*/ 534132 h 4180816"/>
                <a:gd name="connsiteX52" fmla="*/ 1488464 w 1488464"/>
                <a:gd name="connsiteY52" fmla="*/ 750413 h 4180816"/>
                <a:gd name="connsiteX53" fmla="*/ 1457114 w 1488464"/>
                <a:gd name="connsiteY53" fmla="*/ 810527 h 4180816"/>
                <a:gd name="connsiteX54" fmla="*/ 31350 w 1488464"/>
                <a:gd name="connsiteY54" fmla="*/ 1633832 h 4180816"/>
                <a:gd name="connsiteX55" fmla="*/ 0 w 1488464"/>
                <a:gd name="connsiteY55" fmla="*/ 1610309 h 4180816"/>
                <a:gd name="connsiteX56" fmla="*/ 0 w 1488464"/>
                <a:gd name="connsiteY56" fmla="*/ 1393375 h 4180816"/>
                <a:gd name="connsiteX57" fmla="*/ 31350 w 1488464"/>
                <a:gd name="connsiteY57" fmla="*/ 1333914 h 4180816"/>
                <a:gd name="connsiteX58" fmla="*/ 1457114 w 1488464"/>
                <a:gd name="connsiteY58" fmla="*/ 510609 h 4180816"/>
                <a:gd name="connsiteX59" fmla="*/ 1479402 w 1488464"/>
                <a:gd name="connsiteY59" fmla="*/ 510119 h 4180816"/>
                <a:gd name="connsiteX60" fmla="*/ 1479402 w 1488464"/>
                <a:gd name="connsiteY60" fmla="*/ 3186 h 4180816"/>
                <a:gd name="connsiteX61" fmla="*/ 1488464 w 1488464"/>
                <a:gd name="connsiteY61" fmla="*/ 27199 h 4180816"/>
                <a:gd name="connsiteX62" fmla="*/ 1488464 w 1488464"/>
                <a:gd name="connsiteY62" fmla="*/ 244133 h 4180816"/>
                <a:gd name="connsiteX63" fmla="*/ 1457114 w 1488464"/>
                <a:gd name="connsiteY63" fmla="*/ 303594 h 4180816"/>
                <a:gd name="connsiteX64" fmla="*/ 31350 w 1488464"/>
                <a:gd name="connsiteY64" fmla="*/ 1126899 h 4180816"/>
                <a:gd name="connsiteX65" fmla="*/ 0 w 1488464"/>
                <a:gd name="connsiteY65" fmla="*/ 1103376 h 4180816"/>
                <a:gd name="connsiteX66" fmla="*/ 0 w 1488464"/>
                <a:gd name="connsiteY66" fmla="*/ 886442 h 4180816"/>
                <a:gd name="connsiteX67" fmla="*/ 31350 w 1488464"/>
                <a:gd name="connsiteY67" fmla="*/ 826981 h 4180816"/>
                <a:gd name="connsiteX68" fmla="*/ 1457114 w 1488464"/>
                <a:gd name="connsiteY68" fmla="*/ 3676 h 4180816"/>
                <a:gd name="connsiteX69" fmla="*/ 1479402 w 1488464"/>
                <a:gd name="connsiteY69" fmla="*/ 3186 h 4180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488464" h="4180816">
                  <a:moveTo>
                    <a:pt x="1479402" y="3053180"/>
                  </a:moveTo>
                  <a:cubicBezTo>
                    <a:pt x="1485035" y="3057345"/>
                    <a:pt x="1488464" y="3065676"/>
                    <a:pt x="1488464" y="3077438"/>
                  </a:cubicBezTo>
                  <a:lnTo>
                    <a:pt x="1488464" y="3294372"/>
                  </a:lnTo>
                  <a:cubicBezTo>
                    <a:pt x="1488464" y="3317242"/>
                    <a:pt x="1474748" y="3344032"/>
                    <a:pt x="1457114" y="3353833"/>
                  </a:cubicBezTo>
                  <a:lnTo>
                    <a:pt x="31350" y="4177140"/>
                  </a:lnTo>
                  <a:cubicBezTo>
                    <a:pt x="14369" y="4186941"/>
                    <a:pt x="0" y="4176486"/>
                    <a:pt x="0" y="4153616"/>
                  </a:cubicBezTo>
                  <a:lnTo>
                    <a:pt x="0" y="3936682"/>
                  </a:lnTo>
                  <a:cubicBezTo>
                    <a:pt x="0" y="3913812"/>
                    <a:pt x="14369" y="3887022"/>
                    <a:pt x="31350" y="3877221"/>
                  </a:cubicBezTo>
                  <a:lnTo>
                    <a:pt x="1457114" y="3053915"/>
                  </a:lnTo>
                  <a:cubicBezTo>
                    <a:pt x="1465931" y="3049014"/>
                    <a:pt x="1473769" y="3049014"/>
                    <a:pt x="1479402" y="3053180"/>
                  </a:cubicBezTo>
                  <a:close/>
                  <a:moveTo>
                    <a:pt x="1479402" y="2543608"/>
                  </a:moveTo>
                  <a:cubicBezTo>
                    <a:pt x="1485035" y="2547852"/>
                    <a:pt x="1488464" y="2556179"/>
                    <a:pt x="1488464" y="2567607"/>
                  </a:cubicBezTo>
                  <a:lnTo>
                    <a:pt x="1488464" y="2784417"/>
                  </a:lnTo>
                  <a:cubicBezTo>
                    <a:pt x="1488464" y="2807274"/>
                    <a:pt x="1474748" y="2834049"/>
                    <a:pt x="1457114" y="2843844"/>
                  </a:cubicBezTo>
                  <a:lnTo>
                    <a:pt x="31350" y="3666679"/>
                  </a:lnTo>
                  <a:cubicBezTo>
                    <a:pt x="14369" y="3677128"/>
                    <a:pt x="0" y="3666679"/>
                    <a:pt x="0" y="3643823"/>
                  </a:cubicBezTo>
                  <a:lnTo>
                    <a:pt x="0" y="3427013"/>
                  </a:lnTo>
                  <a:cubicBezTo>
                    <a:pt x="0" y="3403503"/>
                    <a:pt x="14369" y="3377381"/>
                    <a:pt x="31350" y="3367586"/>
                  </a:cubicBezTo>
                  <a:lnTo>
                    <a:pt x="1457114" y="2544097"/>
                  </a:lnTo>
                  <a:cubicBezTo>
                    <a:pt x="1465931" y="2539200"/>
                    <a:pt x="1473769" y="2539363"/>
                    <a:pt x="1479402" y="2543608"/>
                  </a:cubicBezTo>
                  <a:close/>
                  <a:moveTo>
                    <a:pt x="1479402" y="2036674"/>
                  </a:moveTo>
                  <a:cubicBezTo>
                    <a:pt x="1485035" y="2040918"/>
                    <a:pt x="1488464" y="2049245"/>
                    <a:pt x="1488464" y="2060673"/>
                  </a:cubicBezTo>
                  <a:lnTo>
                    <a:pt x="1488464" y="2277483"/>
                  </a:lnTo>
                  <a:cubicBezTo>
                    <a:pt x="1488464" y="2300340"/>
                    <a:pt x="1474748" y="2327115"/>
                    <a:pt x="1457114" y="2336910"/>
                  </a:cubicBezTo>
                  <a:lnTo>
                    <a:pt x="31350" y="3159745"/>
                  </a:lnTo>
                  <a:cubicBezTo>
                    <a:pt x="14369" y="3170194"/>
                    <a:pt x="0" y="3159745"/>
                    <a:pt x="0" y="3136889"/>
                  </a:cubicBezTo>
                  <a:lnTo>
                    <a:pt x="0" y="2920078"/>
                  </a:lnTo>
                  <a:cubicBezTo>
                    <a:pt x="0" y="2897222"/>
                    <a:pt x="14369" y="2870447"/>
                    <a:pt x="31350" y="2860651"/>
                  </a:cubicBezTo>
                  <a:lnTo>
                    <a:pt x="1457114" y="2037163"/>
                  </a:lnTo>
                  <a:cubicBezTo>
                    <a:pt x="1465931" y="2032266"/>
                    <a:pt x="1473769" y="2032429"/>
                    <a:pt x="1479402" y="2036674"/>
                  </a:cubicBezTo>
                  <a:close/>
                  <a:moveTo>
                    <a:pt x="1479402" y="1526946"/>
                  </a:moveTo>
                  <a:cubicBezTo>
                    <a:pt x="1485035" y="1531111"/>
                    <a:pt x="1488464" y="1539442"/>
                    <a:pt x="1488464" y="1550877"/>
                  </a:cubicBezTo>
                  <a:lnTo>
                    <a:pt x="1488464" y="1767158"/>
                  </a:lnTo>
                  <a:cubicBezTo>
                    <a:pt x="1488464" y="1790028"/>
                    <a:pt x="1474748" y="1817471"/>
                    <a:pt x="1457114" y="1826619"/>
                  </a:cubicBezTo>
                  <a:lnTo>
                    <a:pt x="31350" y="2650579"/>
                  </a:lnTo>
                  <a:cubicBezTo>
                    <a:pt x="14369" y="2660380"/>
                    <a:pt x="0" y="2649926"/>
                    <a:pt x="0" y="2627056"/>
                  </a:cubicBezTo>
                  <a:lnTo>
                    <a:pt x="0" y="2410121"/>
                  </a:lnTo>
                  <a:cubicBezTo>
                    <a:pt x="0" y="2387252"/>
                    <a:pt x="14369" y="2360462"/>
                    <a:pt x="31350" y="2350660"/>
                  </a:cubicBezTo>
                  <a:lnTo>
                    <a:pt x="1457114" y="1528007"/>
                  </a:lnTo>
                  <a:cubicBezTo>
                    <a:pt x="1465931" y="1522780"/>
                    <a:pt x="1473769" y="1522780"/>
                    <a:pt x="1479402" y="1526946"/>
                  </a:cubicBezTo>
                  <a:close/>
                  <a:moveTo>
                    <a:pt x="1479402" y="1020013"/>
                  </a:moveTo>
                  <a:cubicBezTo>
                    <a:pt x="1485035" y="1024178"/>
                    <a:pt x="1488464" y="1032509"/>
                    <a:pt x="1488464" y="1043944"/>
                  </a:cubicBezTo>
                  <a:lnTo>
                    <a:pt x="1488464" y="1260879"/>
                  </a:lnTo>
                  <a:cubicBezTo>
                    <a:pt x="1488464" y="1284402"/>
                    <a:pt x="1474748" y="1310538"/>
                    <a:pt x="1457114" y="1320340"/>
                  </a:cubicBezTo>
                  <a:lnTo>
                    <a:pt x="31350" y="2143646"/>
                  </a:lnTo>
                  <a:cubicBezTo>
                    <a:pt x="14369" y="2153447"/>
                    <a:pt x="0" y="2142993"/>
                    <a:pt x="0" y="2120123"/>
                  </a:cubicBezTo>
                  <a:lnTo>
                    <a:pt x="0" y="1903188"/>
                  </a:lnTo>
                  <a:cubicBezTo>
                    <a:pt x="0" y="1880319"/>
                    <a:pt x="14369" y="1854182"/>
                    <a:pt x="31350" y="1843727"/>
                  </a:cubicBezTo>
                  <a:lnTo>
                    <a:pt x="1457114" y="1021074"/>
                  </a:lnTo>
                  <a:cubicBezTo>
                    <a:pt x="1465931" y="1015847"/>
                    <a:pt x="1473769" y="1015847"/>
                    <a:pt x="1479402" y="1020013"/>
                  </a:cubicBezTo>
                  <a:close/>
                  <a:moveTo>
                    <a:pt x="1479402" y="510119"/>
                  </a:moveTo>
                  <a:cubicBezTo>
                    <a:pt x="1485035" y="514366"/>
                    <a:pt x="1488464" y="522697"/>
                    <a:pt x="1488464" y="534132"/>
                  </a:cubicBezTo>
                  <a:lnTo>
                    <a:pt x="1488464" y="750413"/>
                  </a:lnTo>
                  <a:cubicBezTo>
                    <a:pt x="1488464" y="773936"/>
                    <a:pt x="1474748" y="800726"/>
                    <a:pt x="1457114" y="810527"/>
                  </a:cubicBezTo>
                  <a:lnTo>
                    <a:pt x="31350" y="1633832"/>
                  </a:lnTo>
                  <a:cubicBezTo>
                    <a:pt x="14369" y="1643633"/>
                    <a:pt x="0" y="1633179"/>
                    <a:pt x="0" y="1610309"/>
                  </a:cubicBezTo>
                  <a:lnTo>
                    <a:pt x="0" y="1393375"/>
                  </a:lnTo>
                  <a:cubicBezTo>
                    <a:pt x="0" y="1370505"/>
                    <a:pt x="14369" y="1344369"/>
                    <a:pt x="31350" y="1333914"/>
                  </a:cubicBezTo>
                  <a:lnTo>
                    <a:pt x="1457114" y="510609"/>
                  </a:lnTo>
                  <a:cubicBezTo>
                    <a:pt x="1465931" y="505708"/>
                    <a:pt x="1473769" y="505872"/>
                    <a:pt x="1479402" y="510119"/>
                  </a:cubicBezTo>
                  <a:close/>
                  <a:moveTo>
                    <a:pt x="1479402" y="3186"/>
                  </a:moveTo>
                  <a:cubicBezTo>
                    <a:pt x="1485035" y="7433"/>
                    <a:pt x="1488464" y="15764"/>
                    <a:pt x="1488464" y="27199"/>
                  </a:cubicBezTo>
                  <a:lnTo>
                    <a:pt x="1488464" y="244133"/>
                  </a:lnTo>
                  <a:cubicBezTo>
                    <a:pt x="1488464" y="267003"/>
                    <a:pt x="1474748" y="293793"/>
                    <a:pt x="1457114" y="303594"/>
                  </a:cubicBezTo>
                  <a:lnTo>
                    <a:pt x="31350" y="1126899"/>
                  </a:lnTo>
                  <a:cubicBezTo>
                    <a:pt x="14369" y="1136700"/>
                    <a:pt x="0" y="1126899"/>
                    <a:pt x="0" y="1103376"/>
                  </a:cubicBezTo>
                  <a:lnTo>
                    <a:pt x="0" y="886442"/>
                  </a:lnTo>
                  <a:cubicBezTo>
                    <a:pt x="0" y="863572"/>
                    <a:pt x="14369" y="837436"/>
                    <a:pt x="31350" y="826981"/>
                  </a:cubicBezTo>
                  <a:lnTo>
                    <a:pt x="1457114" y="3676"/>
                  </a:lnTo>
                  <a:cubicBezTo>
                    <a:pt x="1465931" y="-1224"/>
                    <a:pt x="1473769" y="-1061"/>
                    <a:pt x="1479402" y="3186"/>
                  </a:cubicBezTo>
                  <a:close/>
                </a:path>
              </a:pathLst>
            </a:custGeom>
            <a:solidFill>
              <a:schemeClr val="accent1">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90" name="Freeform 242">
              <a:extLst>
                <a:ext uri="{FF2B5EF4-FFF2-40B4-BE49-F238E27FC236}">
                  <a16:creationId xmlns:a16="http://schemas.microsoft.com/office/drawing/2014/main" id="{18EF18CA-85D0-0C4A-8E42-5CE2078EB6B9}"/>
                </a:ext>
              </a:extLst>
            </p:cNvPr>
            <p:cNvSpPr>
              <a:spLocks noChangeArrowheads="1"/>
            </p:cNvSpPr>
            <p:nvPr/>
          </p:nvSpPr>
          <p:spPr bwMode="auto">
            <a:xfrm>
              <a:off x="13617458" y="2615316"/>
              <a:ext cx="1077233" cy="622145"/>
            </a:xfrm>
            <a:custGeom>
              <a:avLst/>
              <a:gdLst>
                <a:gd name="T0" fmla="*/ 824 w 1648"/>
                <a:gd name="T1" fmla="*/ 950 h 951"/>
                <a:gd name="T2" fmla="*/ 0 w 1648"/>
                <a:gd name="T3" fmla="*/ 475 h 951"/>
                <a:gd name="T4" fmla="*/ 824 w 1648"/>
                <a:gd name="T5" fmla="*/ 0 h 951"/>
                <a:gd name="T6" fmla="*/ 1647 w 1648"/>
                <a:gd name="T7" fmla="*/ 475 h 951"/>
                <a:gd name="T8" fmla="*/ 824 w 1648"/>
                <a:gd name="T9" fmla="*/ 950 h 951"/>
              </a:gdLst>
              <a:ahLst/>
              <a:cxnLst>
                <a:cxn ang="0">
                  <a:pos x="T0" y="T1"/>
                </a:cxn>
                <a:cxn ang="0">
                  <a:pos x="T2" y="T3"/>
                </a:cxn>
                <a:cxn ang="0">
                  <a:pos x="T4" y="T5"/>
                </a:cxn>
                <a:cxn ang="0">
                  <a:pos x="T6" y="T7"/>
                </a:cxn>
                <a:cxn ang="0">
                  <a:pos x="T8" y="T9"/>
                </a:cxn>
              </a:cxnLst>
              <a:rect l="0" t="0" r="r" b="b"/>
              <a:pathLst>
                <a:path w="1648" h="951">
                  <a:moveTo>
                    <a:pt x="824" y="950"/>
                  </a:moveTo>
                  <a:lnTo>
                    <a:pt x="0" y="475"/>
                  </a:lnTo>
                  <a:lnTo>
                    <a:pt x="824" y="0"/>
                  </a:lnTo>
                  <a:lnTo>
                    <a:pt x="1647" y="475"/>
                  </a:lnTo>
                  <a:lnTo>
                    <a:pt x="824" y="950"/>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91" name="Freeform 243">
              <a:extLst>
                <a:ext uri="{FF2B5EF4-FFF2-40B4-BE49-F238E27FC236}">
                  <a16:creationId xmlns:a16="http://schemas.microsoft.com/office/drawing/2014/main" id="{BE124FC4-F45E-8A44-B865-16612059B026}"/>
                </a:ext>
              </a:extLst>
            </p:cNvPr>
            <p:cNvSpPr>
              <a:spLocks noChangeArrowheads="1"/>
            </p:cNvSpPr>
            <p:nvPr/>
          </p:nvSpPr>
          <p:spPr bwMode="auto">
            <a:xfrm>
              <a:off x="14156074" y="1909642"/>
              <a:ext cx="538617" cy="933218"/>
            </a:xfrm>
            <a:custGeom>
              <a:avLst/>
              <a:gdLst>
                <a:gd name="T0" fmla="*/ 823 w 824"/>
                <a:gd name="T1" fmla="*/ 951 h 1427"/>
                <a:gd name="T2" fmla="*/ 0 w 824"/>
                <a:gd name="T3" fmla="*/ 1426 h 1427"/>
                <a:gd name="T4" fmla="*/ 0 w 824"/>
                <a:gd name="T5" fmla="*/ 475 h 1427"/>
                <a:gd name="T6" fmla="*/ 823 w 824"/>
                <a:gd name="T7" fmla="*/ 0 h 1427"/>
                <a:gd name="T8" fmla="*/ 823 w 824"/>
                <a:gd name="T9" fmla="*/ 951 h 1427"/>
              </a:gdLst>
              <a:ahLst/>
              <a:cxnLst>
                <a:cxn ang="0">
                  <a:pos x="T0" y="T1"/>
                </a:cxn>
                <a:cxn ang="0">
                  <a:pos x="T2" y="T3"/>
                </a:cxn>
                <a:cxn ang="0">
                  <a:pos x="T4" y="T5"/>
                </a:cxn>
                <a:cxn ang="0">
                  <a:pos x="T6" y="T7"/>
                </a:cxn>
                <a:cxn ang="0">
                  <a:pos x="T8" y="T9"/>
                </a:cxn>
              </a:cxnLst>
              <a:rect l="0" t="0" r="r" b="b"/>
              <a:pathLst>
                <a:path w="824" h="1427">
                  <a:moveTo>
                    <a:pt x="823" y="951"/>
                  </a:moveTo>
                  <a:lnTo>
                    <a:pt x="0" y="1426"/>
                  </a:lnTo>
                  <a:lnTo>
                    <a:pt x="0" y="475"/>
                  </a:lnTo>
                  <a:lnTo>
                    <a:pt x="823" y="0"/>
                  </a:lnTo>
                  <a:lnTo>
                    <a:pt x="823" y="951"/>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92" name="Freeform 244">
              <a:extLst>
                <a:ext uri="{FF2B5EF4-FFF2-40B4-BE49-F238E27FC236}">
                  <a16:creationId xmlns:a16="http://schemas.microsoft.com/office/drawing/2014/main" id="{39B8CB49-A3C5-E746-AE26-5B4A36E20F95}"/>
                </a:ext>
              </a:extLst>
            </p:cNvPr>
            <p:cNvSpPr>
              <a:spLocks noChangeArrowheads="1"/>
            </p:cNvSpPr>
            <p:nvPr/>
          </p:nvSpPr>
          <p:spPr bwMode="auto">
            <a:xfrm>
              <a:off x="13617458" y="1598570"/>
              <a:ext cx="1077233" cy="622145"/>
            </a:xfrm>
            <a:custGeom>
              <a:avLst/>
              <a:gdLst>
                <a:gd name="T0" fmla="*/ 824 w 1648"/>
                <a:gd name="T1" fmla="*/ 951 h 952"/>
                <a:gd name="T2" fmla="*/ 0 w 1648"/>
                <a:gd name="T3" fmla="*/ 476 h 952"/>
                <a:gd name="T4" fmla="*/ 824 w 1648"/>
                <a:gd name="T5" fmla="*/ 0 h 952"/>
                <a:gd name="T6" fmla="*/ 1647 w 1648"/>
                <a:gd name="T7" fmla="*/ 476 h 952"/>
                <a:gd name="T8" fmla="*/ 824 w 1648"/>
                <a:gd name="T9" fmla="*/ 951 h 952"/>
              </a:gdLst>
              <a:ahLst/>
              <a:cxnLst>
                <a:cxn ang="0">
                  <a:pos x="T0" y="T1"/>
                </a:cxn>
                <a:cxn ang="0">
                  <a:pos x="T2" y="T3"/>
                </a:cxn>
                <a:cxn ang="0">
                  <a:pos x="T4" y="T5"/>
                </a:cxn>
                <a:cxn ang="0">
                  <a:pos x="T6" y="T7"/>
                </a:cxn>
                <a:cxn ang="0">
                  <a:pos x="T8" y="T9"/>
                </a:cxn>
              </a:cxnLst>
              <a:rect l="0" t="0" r="r" b="b"/>
              <a:pathLst>
                <a:path w="1648" h="952">
                  <a:moveTo>
                    <a:pt x="824" y="951"/>
                  </a:moveTo>
                  <a:lnTo>
                    <a:pt x="0" y="476"/>
                  </a:lnTo>
                  <a:lnTo>
                    <a:pt x="824" y="0"/>
                  </a:lnTo>
                  <a:lnTo>
                    <a:pt x="1647" y="476"/>
                  </a:lnTo>
                  <a:lnTo>
                    <a:pt x="824" y="951"/>
                  </a:lnTo>
                </a:path>
              </a:pathLst>
            </a:custGeom>
            <a:solidFill>
              <a:schemeClr val="accent5">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93" name="Freeform 245">
              <a:extLst>
                <a:ext uri="{FF2B5EF4-FFF2-40B4-BE49-F238E27FC236}">
                  <a16:creationId xmlns:a16="http://schemas.microsoft.com/office/drawing/2014/main" id="{7EED97DE-86A3-E148-BB28-C1A8AC03C908}"/>
                </a:ext>
              </a:extLst>
            </p:cNvPr>
            <p:cNvSpPr>
              <a:spLocks noChangeArrowheads="1"/>
            </p:cNvSpPr>
            <p:nvPr/>
          </p:nvSpPr>
          <p:spPr bwMode="auto">
            <a:xfrm>
              <a:off x="13617457" y="1909642"/>
              <a:ext cx="538616" cy="933218"/>
            </a:xfrm>
            <a:custGeom>
              <a:avLst/>
              <a:gdLst>
                <a:gd name="T0" fmla="*/ 824 w 825"/>
                <a:gd name="T1" fmla="*/ 1426 h 1427"/>
                <a:gd name="T2" fmla="*/ 0 w 825"/>
                <a:gd name="T3" fmla="*/ 951 h 1427"/>
                <a:gd name="T4" fmla="*/ 0 w 825"/>
                <a:gd name="T5" fmla="*/ 0 h 1427"/>
                <a:gd name="T6" fmla="*/ 824 w 825"/>
                <a:gd name="T7" fmla="*/ 475 h 1427"/>
                <a:gd name="T8" fmla="*/ 824 w 825"/>
                <a:gd name="T9" fmla="*/ 1426 h 1427"/>
              </a:gdLst>
              <a:ahLst/>
              <a:cxnLst>
                <a:cxn ang="0">
                  <a:pos x="T0" y="T1"/>
                </a:cxn>
                <a:cxn ang="0">
                  <a:pos x="T2" y="T3"/>
                </a:cxn>
                <a:cxn ang="0">
                  <a:pos x="T4" y="T5"/>
                </a:cxn>
                <a:cxn ang="0">
                  <a:pos x="T6" y="T7"/>
                </a:cxn>
                <a:cxn ang="0">
                  <a:pos x="T8" y="T9"/>
                </a:cxn>
              </a:cxnLst>
              <a:rect l="0" t="0" r="r" b="b"/>
              <a:pathLst>
                <a:path w="825" h="1427">
                  <a:moveTo>
                    <a:pt x="824" y="1426"/>
                  </a:moveTo>
                  <a:lnTo>
                    <a:pt x="0" y="951"/>
                  </a:lnTo>
                  <a:lnTo>
                    <a:pt x="0" y="0"/>
                  </a:lnTo>
                  <a:lnTo>
                    <a:pt x="824" y="475"/>
                  </a:lnTo>
                  <a:lnTo>
                    <a:pt x="824" y="1426"/>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94" name="Freeform 246">
              <a:extLst>
                <a:ext uri="{FF2B5EF4-FFF2-40B4-BE49-F238E27FC236}">
                  <a16:creationId xmlns:a16="http://schemas.microsoft.com/office/drawing/2014/main" id="{0382B326-256C-B045-AB75-511A815AE0F0}"/>
                </a:ext>
              </a:extLst>
            </p:cNvPr>
            <p:cNvSpPr>
              <a:spLocks noChangeArrowheads="1"/>
            </p:cNvSpPr>
            <p:nvPr/>
          </p:nvSpPr>
          <p:spPr bwMode="auto">
            <a:xfrm>
              <a:off x="13810436" y="2243757"/>
              <a:ext cx="149776" cy="262107"/>
            </a:xfrm>
            <a:custGeom>
              <a:avLst/>
              <a:gdLst>
                <a:gd name="T0" fmla="*/ 230 w 231"/>
                <a:gd name="T1" fmla="*/ 399 h 400"/>
                <a:gd name="T2" fmla="*/ 0 w 231"/>
                <a:gd name="T3" fmla="*/ 266 h 400"/>
                <a:gd name="T4" fmla="*/ 0 w 231"/>
                <a:gd name="T5" fmla="*/ 0 h 400"/>
                <a:gd name="T6" fmla="*/ 230 w 231"/>
                <a:gd name="T7" fmla="*/ 133 h 400"/>
                <a:gd name="T8" fmla="*/ 230 w 231"/>
                <a:gd name="T9" fmla="*/ 399 h 400"/>
              </a:gdLst>
              <a:ahLst/>
              <a:cxnLst>
                <a:cxn ang="0">
                  <a:pos x="T0" y="T1"/>
                </a:cxn>
                <a:cxn ang="0">
                  <a:pos x="T2" y="T3"/>
                </a:cxn>
                <a:cxn ang="0">
                  <a:pos x="T4" y="T5"/>
                </a:cxn>
                <a:cxn ang="0">
                  <a:pos x="T6" y="T7"/>
                </a:cxn>
                <a:cxn ang="0">
                  <a:pos x="T8" y="T9"/>
                </a:cxn>
              </a:cxnLst>
              <a:rect l="0" t="0" r="r" b="b"/>
              <a:pathLst>
                <a:path w="231" h="400">
                  <a:moveTo>
                    <a:pt x="230" y="399"/>
                  </a:moveTo>
                  <a:lnTo>
                    <a:pt x="0" y="266"/>
                  </a:lnTo>
                  <a:lnTo>
                    <a:pt x="0" y="0"/>
                  </a:lnTo>
                  <a:lnTo>
                    <a:pt x="230" y="133"/>
                  </a:lnTo>
                  <a:lnTo>
                    <a:pt x="230" y="399"/>
                  </a:lnTo>
                </a:path>
              </a:pathLst>
            </a:custGeom>
            <a:solidFill>
              <a:schemeClr val="bg2"/>
            </a:solidFill>
            <a:ln>
              <a:noFill/>
            </a:ln>
            <a:effectLst/>
          </p:spPr>
          <p:txBody>
            <a:bodyPr wrap="none" anchor="ctr"/>
            <a:lstStyle/>
            <a:p>
              <a:endParaRPr lang="en-US" sz="6532" dirty="0">
                <a:latin typeface="Lato Light" panose="020F0502020204030203" pitchFamily="34" charset="0"/>
              </a:endParaRPr>
            </a:p>
          </p:txBody>
        </p:sp>
        <p:sp>
          <p:nvSpPr>
            <p:cNvPr id="95" name="Freeform 94">
              <a:extLst>
                <a:ext uri="{FF2B5EF4-FFF2-40B4-BE49-F238E27FC236}">
                  <a16:creationId xmlns:a16="http://schemas.microsoft.com/office/drawing/2014/main" id="{39C2DE74-4889-284F-85CA-D15FF03F4997}"/>
                </a:ext>
              </a:extLst>
            </p:cNvPr>
            <p:cNvSpPr>
              <a:spLocks noChangeArrowheads="1"/>
            </p:cNvSpPr>
            <p:nvPr/>
          </p:nvSpPr>
          <p:spPr bwMode="auto">
            <a:xfrm>
              <a:off x="8265854" y="4280764"/>
              <a:ext cx="1332926" cy="3900696"/>
            </a:xfrm>
            <a:custGeom>
              <a:avLst/>
              <a:gdLst>
                <a:gd name="connsiteX0" fmla="*/ 105762 w 1332926"/>
                <a:gd name="connsiteY0" fmla="*/ 3729371 h 3900696"/>
                <a:gd name="connsiteX1" fmla="*/ 111674 w 1332926"/>
                <a:gd name="connsiteY1" fmla="*/ 3744411 h 3900696"/>
                <a:gd name="connsiteX2" fmla="*/ 111674 w 1332926"/>
                <a:gd name="connsiteY2" fmla="*/ 3819856 h 3900696"/>
                <a:gd name="connsiteX3" fmla="*/ 91967 w 1332926"/>
                <a:gd name="connsiteY3" fmla="*/ 3856928 h 3900696"/>
                <a:gd name="connsiteX4" fmla="*/ 19707 w 1332926"/>
                <a:gd name="connsiteY4" fmla="*/ 3898552 h 3900696"/>
                <a:gd name="connsiteX5" fmla="*/ 0 w 1332926"/>
                <a:gd name="connsiteY5" fmla="*/ 3883593 h 3900696"/>
                <a:gd name="connsiteX6" fmla="*/ 0 w 1332926"/>
                <a:gd name="connsiteY6" fmla="*/ 3808149 h 3900696"/>
                <a:gd name="connsiteX7" fmla="*/ 19707 w 1332926"/>
                <a:gd name="connsiteY7" fmla="*/ 3771077 h 3900696"/>
                <a:gd name="connsiteX8" fmla="*/ 91967 w 1332926"/>
                <a:gd name="connsiteY8" fmla="*/ 3729452 h 3900696"/>
                <a:gd name="connsiteX9" fmla="*/ 105762 w 1332926"/>
                <a:gd name="connsiteY9" fmla="*/ 3729371 h 3900696"/>
                <a:gd name="connsiteX10" fmla="*/ 427066 w 1332926"/>
                <a:gd name="connsiteY10" fmla="*/ 3576839 h 3900696"/>
                <a:gd name="connsiteX11" fmla="*/ 437160 w 1332926"/>
                <a:gd name="connsiteY11" fmla="*/ 3599563 h 3900696"/>
                <a:gd name="connsiteX12" fmla="*/ 402919 w 1332926"/>
                <a:gd name="connsiteY12" fmla="*/ 3659940 h 3900696"/>
                <a:gd name="connsiteX13" fmla="*/ 368679 w 1332926"/>
                <a:gd name="connsiteY13" fmla="*/ 3640252 h 3900696"/>
                <a:gd name="connsiteX14" fmla="*/ 402919 w 1332926"/>
                <a:gd name="connsiteY14" fmla="*/ 3579218 h 3900696"/>
                <a:gd name="connsiteX15" fmla="*/ 427066 w 1332926"/>
                <a:gd name="connsiteY15" fmla="*/ 3576839 h 3900696"/>
                <a:gd name="connsiteX16" fmla="*/ 548377 w 1332926"/>
                <a:gd name="connsiteY16" fmla="*/ 3507712 h 3900696"/>
                <a:gd name="connsiteX17" fmla="*/ 558138 w 1332926"/>
                <a:gd name="connsiteY17" fmla="*/ 3530436 h 3900696"/>
                <a:gd name="connsiteX18" fmla="*/ 524215 w 1332926"/>
                <a:gd name="connsiteY18" fmla="*/ 3590813 h 3900696"/>
                <a:gd name="connsiteX19" fmla="*/ 489651 w 1332926"/>
                <a:gd name="connsiteY19" fmla="*/ 3570468 h 3900696"/>
                <a:gd name="connsiteX20" fmla="*/ 524215 w 1332926"/>
                <a:gd name="connsiteY20" fmla="*/ 3510091 h 3900696"/>
                <a:gd name="connsiteX21" fmla="*/ 548377 w 1332926"/>
                <a:gd name="connsiteY21" fmla="*/ 3507712 h 3900696"/>
                <a:gd name="connsiteX22" fmla="*/ 671910 w 1332926"/>
                <a:gd name="connsiteY22" fmla="*/ 3435648 h 3900696"/>
                <a:gd name="connsiteX23" fmla="*/ 681991 w 1332926"/>
                <a:gd name="connsiteY23" fmla="*/ 3458229 h 3900696"/>
                <a:gd name="connsiteX24" fmla="*/ 647427 w 1332926"/>
                <a:gd name="connsiteY24" fmla="*/ 3518878 h 3900696"/>
                <a:gd name="connsiteX25" fmla="*/ 613504 w 1332926"/>
                <a:gd name="connsiteY25" fmla="*/ 3498662 h 3900696"/>
                <a:gd name="connsiteX26" fmla="*/ 647427 w 1332926"/>
                <a:gd name="connsiteY26" fmla="*/ 3438012 h 3900696"/>
                <a:gd name="connsiteX27" fmla="*/ 671910 w 1332926"/>
                <a:gd name="connsiteY27" fmla="*/ 3435648 h 3900696"/>
                <a:gd name="connsiteX28" fmla="*/ 982341 w 1332926"/>
                <a:gd name="connsiteY28" fmla="*/ 3230570 h 3900696"/>
                <a:gd name="connsiteX29" fmla="*/ 1001690 w 1332926"/>
                <a:gd name="connsiteY29" fmla="*/ 3273394 h 3900696"/>
                <a:gd name="connsiteX30" fmla="*/ 935443 w 1332926"/>
                <a:gd name="connsiteY30" fmla="*/ 3388028 h 3900696"/>
                <a:gd name="connsiteX31" fmla="*/ 869852 w 1332926"/>
                <a:gd name="connsiteY31" fmla="*/ 3350035 h 3900696"/>
                <a:gd name="connsiteX32" fmla="*/ 935443 w 1332926"/>
                <a:gd name="connsiteY32" fmla="*/ 3235401 h 3900696"/>
                <a:gd name="connsiteX33" fmla="*/ 982341 w 1332926"/>
                <a:gd name="connsiteY33" fmla="*/ 3230570 h 3900696"/>
                <a:gd name="connsiteX34" fmla="*/ 105762 w 1332926"/>
                <a:gd name="connsiteY34" fmla="*/ 3219638 h 3900696"/>
                <a:gd name="connsiteX35" fmla="*/ 111674 w 1332926"/>
                <a:gd name="connsiteY35" fmla="*/ 3234597 h 3900696"/>
                <a:gd name="connsiteX36" fmla="*/ 111674 w 1332926"/>
                <a:gd name="connsiteY36" fmla="*/ 3310043 h 3900696"/>
                <a:gd name="connsiteX37" fmla="*/ 91967 w 1332926"/>
                <a:gd name="connsiteY37" fmla="*/ 3347766 h 3900696"/>
                <a:gd name="connsiteX38" fmla="*/ 19707 w 1332926"/>
                <a:gd name="connsiteY38" fmla="*/ 3388741 h 3900696"/>
                <a:gd name="connsiteX39" fmla="*/ 0 w 1332926"/>
                <a:gd name="connsiteY39" fmla="*/ 3373782 h 3900696"/>
                <a:gd name="connsiteX40" fmla="*/ 0 w 1332926"/>
                <a:gd name="connsiteY40" fmla="*/ 3298336 h 3900696"/>
                <a:gd name="connsiteX41" fmla="*/ 19707 w 1332926"/>
                <a:gd name="connsiteY41" fmla="*/ 3261264 h 3900696"/>
                <a:gd name="connsiteX42" fmla="*/ 91967 w 1332926"/>
                <a:gd name="connsiteY42" fmla="*/ 3220289 h 3900696"/>
                <a:gd name="connsiteX43" fmla="*/ 105762 w 1332926"/>
                <a:gd name="connsiteY43" fmla="*/ 3219638 h 3900696"/>
                <a:gd name="connsiteX44" fmla="*/ 1324273 w 1332926"/>
                <a:gd name="connsiteY44" fmla="*/ 3053127 h 3900696"/>
                <a:gd name="connsiteX45" fmla="*/ 1332926 w 1332926"/>
                <a:gd name="connsiteY45" fmla="*/ 3076693 h 3900696"/>
                <a:gd name="connsiteX46" fmla="*/ 1302886 w 1332926"/>
                <a:gd name="connsiteY46" fmla="*/ 3135159 h 3900696"/>
                <a:gd name="connsiteX47" fmla="*/ 1090644 w 1332926"/>
                <a:gd name="connsiteY47" fmla="*/ 3258658 h 3900696"/>
                <a:gd name="connsiteX48" fmla="*/ 1059951 w 1332926"/>
                <a:gd name="connsiteY48" fmla="*/ 3235666 h 3900696"/>
                <a:gd name="connsiteX49" fmla="*/ 1090644 w 1332926"/>
                <a:gd name="connsiteY49" fmla="*/ 3177858 h 3900696"/>
                <a:gd name="connsiteX50" fmla="*/ 1302886 w 1332926"/>
                <a:gd name="connsiteY50" fmla="*/ 3053701 h 3900696"/>
                <a:gd name="connsiteX51" fmla="*/ 1324273 w 1332926"/>
                <a:gd name="connsiteY51" fmla="*/ 3053127 h 3900696"/>
                <a:gd name="connsiteX52" fmla="*/ 597022 w 1332926"/>
                <a:gd name="connsiteY52" fmla="*/ 2963278 h 3900696"/>
                <a:gd name="connsiteX53" fmla="*/ 607103 w 1332926"/>
                <a:gd name="connsiteY53" fmla="*/ 2985859 h 3900696"/>
                <a:gd name="connsiteX54" fmla="*/ 572539 w 1332926"/>
                <a:gd name="connsiteY54" fmla="*/ 3046508 h 3900696"/>
                <a:gd name="connsiteX55" fmla="*/ 538616 w 1332926"/>
                <a:gd name="connsiteY55" fmla="*/ 3026292 h 3900696"/>
                <a:gd name="connsiteX56" fmla="*/ 572539 w 1332926"/>
                <a:gd name="connsiteY56" fmla="*/ 2965642 h 3900696"/>
                <a:gd name="connsiteX57" fmla="*/ 597022 w 1332926"/>
                <a:gd name="connsiteY57" fmla="*/ 2963278 h 3900696"/>
                <a:gd name="connsiteX58" fmla="*/ 720876 w 1332926"/>
                <a:gd name="connsiteY58" fmla="*/ 2890999 h 3900696"/>
                <a:gd name="connsiteX59" fmla="*/ 730957 w 1332926"/>
                <a:gd name="connsiteY59" fmla="*/ 2913395 h 3900696"/>
                <a:gd name="connsiteX60" fmla="*/ 696393 w 1332926"/>
                <a:gd name="connsiteY60" fmla="*/ 2974428 h 3900696"/>
                <a:gd name="connsiteX61" fmla="*/ 662470 w 1332926"/>
                <a:gd name="connsiteY61" fmla="*/ 2954083 h 3900696"/>
                <a:gd name="connsiteX62" fmla="*/ 696393 w 1332926"/>
                <a:gd name="connsiteY62" fmla="*/ 2893706 h 3900696"/>
                <a:gd name="connsiteX63" fmla="*/ 720876 w 1332926"/>
                <a:gd name="connsiteY63" fmla="*/ 2890999 h 3900696"/>
                <a:gd name="connsiteX64" fmla="*/ 841928 w 1332926"/>
                <a:gd name="connsiteY64" fmla="*/ 2821872 h 3900696"/>
                <a:gd name="connsiteX65" fmla="*/ 851929 w 1332926"/>
                <a:gd name="connsiteY65" fmla="*/ 2844924 h 3900696"/>
                <a:gd name="connsiteX66" fmla="*/ 818005 w 1332926"/>
                <a:gd name="connsiteY66" fmla="*/ 2905301 h 3900696"/>
                <a:gd name="connsiteX67" fmla="*/ 783442 w 1332926"/>
                <a:gd name="connsiteY67" fmla="*/ 2884956 h 3900696"/>
                <a:gd name="connsiteX68" fmla="*/ 818005 w 1332926"/>
                <a:gd name="connsiteY68" fmla="*/ 2823923 h 3900696"/>
                <a:gd name="connsiteX69" fmla="*/ 841928 w 1332926"/>
                <a:gd name="connsiteY69" fmla="*/ 2821872 h 3900696"/>
                <a:gd name="connsiteX70" fmla="*/ 965700 w 1332926"/>
                <a:gd name="connsiteY70" fmla="*/ 2750191 h 3900696"/>
                <a:gd name="connsiteX71" fmla="*/ 975781 w 1332926"/>
                <a:gd name="connsiteY71" fmla="*/ 2772915 h 3900696"/>
                <a:gd name="connsiteX72" fmla="*/ 941217 w 1332926"/>
                <a:gd name="connsiteY72" fmla="*/ 2833292 h 3900696"/>
                <a:gd name="connsiteX73" fmla="*/ 907294 w 1332926"/>
                <a:gd name="connsiteY73" fmla="*/ 2813604 h 3900696"/>
                <a:gd name="connsiteX74" fmla="*/ 941217 w 1332926"/>
                <a:gd name="connsiteY74" fmla="*/ 2752570 h 3900696"/>
                <a:gd name="connsiteX75" fmla="*/ 965700 w 1332926"/>
                <a:gd name="connsiteY75" fmla="*/ 2750191 h 3900696"/>
                <a:gd name="connsiteX76" fmla="*/ 105762 w 1332926"/>
                <a:gd name="connsiteY76" fmla="*/ 2712562 h 3900696"/>
                <a:gd name="connsiteX77" fmla="*/ 111674 w 1332926"/>
                <a:gd name="connsiteY77" fmla="*/ 2727085 h 3900696"/>
                <a:gd name="connsiteX78" fmla="*/ 111674 w 1332926"/>
                <a:gd name="connsiteY78" fmla="*/ 2803455 h 3900696"/>
                <a:gd name="connsiteX79" fmla="*/ 91967 w 1332926"/>
                <a:gd name="connsiteY79" fmla="*/ 2840661 h 3900696"/>
                <a:gd name="connsiteX80" fmla="*/ 19707 w 1332926"/>
                <a:gd name="connsiteY80" fmla="*/ 2881783 h 3900696"/>
                <a:gd name="connsiteX81" fmla="*/ 0 w 1332926"/>
                <a:gd name="connsiteY81" fmla="*/ 2866771 h 3900696"/>
                <a:gd name="connsiteX82" fmla="*/ 0 w 1332926"/>
                <a:gd name="connsiteY82" fmla="*/ 2791053 h 3900696"/>
                <a:gd name="connsiteX83" fmla="*/ 19707 w 1332926"/>
                <a:gd name="connsiteY83" fmla="*/ 2754500 h 3900696"/>
                <a:gd name="connsiteX84" fmla="*/ 91967 w 1332926"/>
                <a:gd name="connsiteY84" fmla="*/ 2712725 h 3900696"/>
                <a:gd name="connsiteX85" fmla="*/ 105762 w 1332926"/>
                <a:gd name="connsiteY85" fmla="*/ 2712562 h 3900696"/>
                <a:gd name="connsiteX86" fmla="*/ 1324273 w 1332926"/>
                <a:gd name="connsiteY86" fmla="*/ 2543367 h 3900696"/>
                <a:gd name="connsiteX87" fmla="*/ 1332926 w 1332926"/>
                <a:gd name="connsiteY87" fmla="*/ 2566783 h 3900696"/>
                <a:gd name="connsiteX88" fmla="*/ 1302886 w 1332926"/>
                <a:gd name="connsiteY88" fmla="*/ 2625077 h 3900696"/>
                <a:gd name="connsiteX89" fmla="*/ 1090644 w 1332926"/>
                <a:gd name="connsiteY89" fmla="*/ 2748217 h 3900696"/>
                <a:gd name="connsiteX90" fmla="*/ 1059951 w 1332926"/>
                <a:gd name="connsiteY90" fmla="*/ 2725292 h 3900696"/>
                <a:gd name="connsiteX91" fmla="*/ 1090644 w 1332926"/>
                <a:gd name="connsiteY91" fmla="*/ 2667652 h 3900696"/>
                <a:gd name="connsiteX92" fmla="*/ 1302886 w 1332926"/>
                <a:gd name="connsiteY92" fmla="*/ 2544513 h 3900696"/>
                <a:gd name="connsiteX93" fmla="*/ 1324273 w 1332926"/>
                <a:gd name="connsiteY93" fmla="*/ 2543367 h 3900696"/>
                <a:gd name="connsiteX94" fmla="*/ 597022 w 1332926"/>
                <a:gd name="connsiteY94" fmla="*/ 2453548 h 3900696"/>
                <a:gd name="connsiteX95" fmla="*/ 607103 w 1332926"/>
                <a:gd name="connsiteY95" fmla="*/ 2476047 h 3900696"/>
                <a:gd name="connsiteX96" fmla="*/ 572539 w 1332926"/>
                <a:gd name="connsiteY96" fmla="*/ 2536696 h 3900696"/>
                <a:gd name="connsiteX97" fmla="*/ 538616 w 1332926"/>
                <a:gd name="connsiteY97" fmla="*/ 2516480 h 3900696"/>
                <a:gd name="connsiteX98" fmla="*/ 572539 w 1332926"/>
                <a:gd name="connsiteY98" fmla="*/ 2456482 h 3900696"/>
                <a:gd name="connsiteX99" fmla="*/ 597022 w 1332926"/>
                <a:gd name="connsiteY99" fmla="*/ 2453548 h 3900696"/>
                <a:gd name="connsiteX100" fmla="*/ 720876 w 1332926"/>
                <a:gd name="connsiteY100" fmla="*/ 2384066 h 3900696"/>
                <a:gd name="connsiteX101" fmla="*/ 730957 w 1332926"/>
                <a:gd name="connsiteY101" fmla="*/ 2406462 h 3900696"/>
                <a:gd name="connsiteX102" fmla="*/ 696393 w 1332926"/>
                <a:gd name="connsiteY102" fmla="*/ 2467495 h 3900696"/>
                <a:gd name="connsiteX103" fmla="*/ 662470 w 1332926"/>
                <a:gd name="connsiteY103" fmla="*/ 2447150 h 3900696"/>
                <a:gd name="connsiteX104" fmla="*/ 696393 w 1332926"/>
                <a:gd name="connsiteY104" fmla="*/ 2386773 h 3900696"/>
                <a:gd name="connsiteX105" fmla="*/ 720876 w 1332926"/>
                <a:gd name="connsiteY105" fmla="*/ 2384066 h 3900696"/>
                <a:gd name="connsiteX106" fmla="*/ 841928 w 1332926"/>
                <a:gd name="connsiteY106" fmla="*/ 2312385 h 3900696"/>
                <a:gd name="connsiteX107" fmla="*/ 851929 w 1332926"/>
                <a:gd name="connsiteY107" fmla="*/ 2335109 h 3900696"/>
                <a:gd name="connsiteX108" fmla="*/ 818005 w 1332926"/>
                <a:gd name="connsiteY108" fmla="*/ 2395486 h 3900696"/>
                <a:gd name="connsiteX109" fmla="*/ 783442 w 1332926"/>
                <a:gd name="connsiteY109" fmla="*/ 2375798 h 3900696"/>
                <a:gd name="connsiteX110" fmla="*/ 818005 w 1332926"/>
                <a:gd name="connsiteY110" fmla="*/ 2314764 h 3900696"/>
                <a:gd name="connsiteX111" fmla="*/ 841928 w 1332926"/>
                <a:gd name="connsiteY111" fmla="*/ 2312385 h 3900696"/>
                <a:gd name="connsiteX112" fmla="*/ 965700 w 1332926"/>
                <a:gd name="connsiteY112" fmla="*/ 2240323 h 3900696"/>
                <a:gd name="connsiteX113" fmla="*/ 975781 w 1332926"/>
                <a:gd name="connsiteY113" fmla="*/ 2262904 h 3900696"/>
                <a:gd name="connsiteX114" fmla="*/ 941217 w 1332926"/>
                <a:gd name="connsiteY114" fmla="*/ 2322901 h 3900696"/>
                <a:gd name="connsiteX115" fmla="*/ 907294 w 1332926"/>
                <a:gd name="connsiteY115" fmla="*/ 2303337 h 3900696"/>
                <a:gd name="connsiteX116" fmla="*/ 941217 w 1332926"/>
                <a:gd name="connsiteY116" fmla="*/ 2242687 h 3900696"/>
                <a:gd name="connsiteX117" fmla="*/ 965700 w 1332926"/>
                <a:gd name="connsiteY117" fmla="*/ 2240323 h 3900696"/>
                <a:gd name="connsiteX118" fmla="*/ 105762 w 1332926"/>
                <a:gd name="connsiteY118" fmla="*/ 2202810 h 3900696"/>
                <a:gd name="connsiteX119" fmla="*/ 111674 w 1332926"/>
                <a:gd name="connsiteY119" fmla="*/ 2217850 h 3900696"/>
                <a:gd name="connsiteX120" fmla="*/ 111674 w 1332926"/>
                <a:gd name="connsiteY120" fmla="*/ 2293295 h 3900696"/>
                <a:gd name="connsiteX121" fmla="*/ 91967 w 1332926"/>
                <a:gd name="connsiteY121" fmla="*/ 2330367 h 3900696"/>
                <a:gd name="connsiteX122" fmla="*/ 19707 w 1332926"/>
                <a:gd name="connsiteY122" fmla="*/ 2371341 h 3900696"/>
                <a:gd name="connsiteX123" fmla="*/ 0 w 1332926"/>
                <a:gd name="connsiteY123" fmla="*/ 2356383 h 3900696"/>
                <a:gd name="connsiteX124" fmla="*/ 0 w 1332926"/>
                <a:gd name="connsiteY124" fmla="*/ 2281588 h 3900696"/>
                <a:gd name="connsiteX125" fmla="*/ 19707 w 1332926"/>
                <a:gd name="connsiteY125" fmla="*/ 2244516 h 3900696"/>
                <a:gd name="connsiteX126" fmla="*/ 91967 w 1332926"/>
                <a:gd name="connsiteY126" fmla="*/ 2202891 h 3900696"/>
                <a:gd name="connsiteX127" fmla="*/ 105762 w 1332926"/>
                <a:gd name="connsiteY127" fmla="*/ 2202810 h 3900696"/>
                <a:gd name="connsiteX128" fmla="*/ 1324273 w 1332926"/>
                <a:gd name="connsiteY128" fmla="*/ 2036379 h 3900696"/>
                <a:gd name="connsiteX129" fmla="*/ 1332926 w 1332926"/>
                <a:gd name="connsiteY129" fmla="*/ 2059945 h 3900696"/>
                <a:gd name="connsiteX130" fmla="*/ 1302886 w 1332926"/>
                <a:gd name="connsiteY130" fmla="*/ 2117754 h 3900696"/>
                <a:gd name="connsiteX131" fmla="*/ 1090644 w 1332926"/>
                <a:gd name="connsiteY131" fmla="*/ 2241253 h 3900696"/>
                <a:gd name="connsiteX132" fmla="*/ 1059951 w 1332926"/>
                <a:gd name="connsiteY132" fmla="*/ 2218261 h 3900696"/>
                <a:gd name="connsiteX133" fmla="*/ 1090644 w 1332926"/>
                <a:gd name="connsiteY133" fmla="*/ 2160453 h 3900696"/>
                <a:gd name="connsiteX134" fmla="*/ 1302886 w 1332926"/>
                <a:gd name="connsiteY134" fmla="*/ 2036953 h 3900696"/>
                <a:gd name="connsiteX135" fmla="*/ 1324273 w 1332926"/>
                <a:gd name="connsiteY135" fmla="*/ 2036379 h 3900696"/>
                <a:gd name="connsiteX136" fmla="*/ 597022 w 1332926"/>
                <a:gd name="connsiteY136" fmla="*/ 1946260 h 3900696"/>
                <a:gd name="connsiteX137" fmla="*/ 607103 w 1332926"/>
                <a:gd name="connsiteY137" fmla="*/ 1968656 h 3900696"/>
                <a:gd name="connsiteX138" fmla="*/ 572539 w 1332926"/>
                <a:gd name="connsiteY138" fmla="*/ 2029689 h 3900696"/>
                <a:gd name="connsiteX139" fmla="*/ 538616 w 1332926"/>
                <a:gd name="connsiteY139" fmla="*/ 2009344 h 3900696"/>
                <a:gd name="connsiteX140" fmla="*/ 572539 w 1332926"/>
                <a:gd name="connsiteY140" fmla="*/ 1948967 h 3900696"/>
                <a:gd name="connsiteX141" fmla="*/ 597022 w 1332926"/>
                <a:gd name="connsiteY141" fmla="*/ 1946260 h 3900696"/>
                <a:gd name="connsiteX142" fmla="*/ 720876 w 1332926"/>
                <a:gd name="connsiteY142" fmla="*/ 1874579 h 3900696"/>
                <a:gd name="connsiteX143" fmla="*/ 730957 w 1332926"/>
                <a:gd name="connsiteY143" fmla="*/ 1897303 h 3900696"/>
                <a:gd name="connsiteX144" fmla="*/ 696393 w 1332926"/>
                <a:gd name="connsiteY144" fmla="*/ 1958336 h 3900696"/>
                <a:gd name="connsiteX145" fmla="*/ 662470 w 1332926"/>
                <a:gd name="connsiteY145" fmla="*/ 1937335 h 3900696"/>
                <a:gd name="connsiteX146" fmla="*/ 696393 w 1332926"/>
                <a:gd name="connsiteY146" fmla="*/ 1876958 h 3900696"/>
                <a:gd name="connsiteX147" fmla="*/ 720876 w 1332926"/>
                <a:gd name="connsiteY147" fmla="*/ 1874579 h 3900696"/>
                <a:gd name="connsiteX148" fmla="*/ 841928 w 1332926"/>
                <a:gd name="connsiteY148" fmla="*/ 1802574 h 3900696"/>
                <a:gd name="connsiteX149" fmla="*/ 851929 w 1332926"/>
                <a:gd name="connsiteY149" fmla="*/ 1825297 h 3900696"/>
                <a:gd name="connsiteX150" fmla="*/ 818005 w 1332926"/>
                <a:gd name="connsiteY150" fmla="*/ 1885674 h 3900696"/>
                <a:gd name="connsiteX151" fmla="*/ 783442 w 1332926"/>
                <a:gd name="connsiteY151" fmla="*/ 1865986 h 3900696"/>
                <a:gd name="connsiteX152" fmla="*/ 818005 w 1332926"/>
                <a:gd name="connsiteY152" fmla="*/ 1804952 h 3900696"/>
                <a:gd name="connsiteX153" fmla="*/ 841928 w 1332926"/>
                <a:gd name="connsiteY153" fmla="*/ 1802574 h 3900696"/>
                <a:gd name="connsiteX154" fmla="*/ 965700 w 1332926"/>
                <a:gd name="connsiteY154" fmla="*/ 1733390 h 3900696"/>
                <a:gd name="connsiteX155" fmla="*/ 975781 w 1332926"/>
                <a:gd name="connsiteY155" fmla="*/ 1755971 h 3900696"/>
                <a:gd name="connsiteX156" fmla="*/ 941217 w 1332926"/>
                <a:gd name="connsiteY156" fmla="*/ 1816620 h 3900696"/>
                <a:gd name="connsiteX157" fmla="*/ 907294 w 1332926"/>
                <a:gd name="connsiteY157" fmla="*/ 1796404 h 3900696"/>
                <a:gd name="connsiteX158" fmla="*/ 941217 w 1332926"/>
                <a:gd name="connsiteY158" fmla="*/ 1735754 h 3900696"/>
                <a:gd name="connsiteX159" fmla="*/ 965700 w 1332926"/>
                <a:gd name="connsiteY159" fmla="*/ 1733390 h 3900696"/>
                <a:gd name="connsiteX160" fmla="*/ 105762 w 1332926"/>
                <a:gd name="connsiteY160" fmla="*/ 1693077 h 3900696"/>
                <a:gd name="connsiteX161" fmla="*/ 111674 w 1332926"/>
                <a:gd name="connsiteY161" fmla="*/ 1708036 h 3900696"/>
                <a:gd name="connsiteX162" fmla="*/ 111674 w 1332926"/>
                <a:gd name="connsiteY162" fmla="*/ 1783482 h 3900696"/>
                <a:gd name="connsiteX163" fmla="*/ 91967 w 1332926"/>
                <a:gd name="connsiteY163" fmla="*/ 1820555 h 3900696"/>
                <a:gd name="connsiteX164" fmla="*/ 19707 w 1332926"/>
                <a:gd name="connsiteY164" fmla="*/ 1861529 h 3900696"/>
                <a:gd name="connsiteX165" fmla="*/ 0 w 1332926"/>
                <a:gd name="connsiteY165" fmla="*/ 1846570 h 3900696"/>
                <a:gd name="connsiteX166" fmla="*/ 0 w 1332926"/>
                <a:gd name="connsiteY166" fmla="*/ 1771775 h 3900696"/>
                <a:gd name="connsiteX167" fmla="*/ 19707 w 1332926"/>
                <a:gd name="connsiteY167" fmla="*/ 1734703 h 3900696"/>
                <a:gd name="connsiteX168" fmla="*/ 91967 w 1332926"/>
                <a:gd name="connsiteY168" fmla="*/ 1693728 h 3900696"/>
                <a:gd name="connsiteX169" fmla="*/ 105762 w 1332926"/>
                <a:gd name="connsiteY169" fmla="*/ 1693077 h 3900696"/>
                <a:gd name="connsiteX170" fmla="*/ 1324273 w 1332926"/>
                <a:gd name="connsiteY170" fmla="*/ 1529353 h 3900696"/>
                <a:gd name="connsiteX171" fmla="*/ 1332926 w 1332926"/>
                <a:gd name="connsiteY171" fmla="*/ 1552685 h 3900696"/>
                <a:gd name="connsiteX172" fmla="*/ 1302886 w 1332926"/>
                <a:gd name="connsiteY172" fmla="*/ 1609920 h 3900696"/>
                <a:gd name="connsiteX173" fmla="*/ 1090644 w 1332926"/>
                <a:gd name="connsiteY173" fmla="*/ 1731543 h 3900696"/>
                <a:gd name="connsiteX174" fmla="*/ 1059951 w 1332926"/>
                <a:gd name="connsiteY174" fmla="*/ 1708780 h 3900696"/>
                <a:gd name="connsiteX175" fmla="*/ 1090644 w 1332926"/>
                <a:gd name="connsiteY175" fmla="*/ 1651545 h 3900696"/>
                <a:gd name="connsiteX176" fmla="*/ 1302886 w 1332926"/>
                <a:gd name="connsiteY176" fmla="*/ 1529922 h 3900696"/>
                <a:gd name="connsiteX177" fmla="*/ 1324273 w 1332926"/>
                <a:gd name="connsiteY177" fmla="*/ 1529353 h 3900696"/>
                <a:gd name="connsiteX178" fmla="*/ 597022 w 1332926"/>
                <a:gd name="connsiteY178" fmla="*/ 1436445 h 3900696"/>
                <a:gd name="connsiteX179" fmla="*/ 607103 w 1332926"/>
                <a:gd name="connsiteY179" fmla="*/ 1458841 h 3900696"/>
                <a:gd name="connsiteX180" fmla="*/ 572539 w 1332926"/>
                <a:gd name="connsiteY180" fmla="*/ 1519874 h 3900696"/>
                <a:gd name="connsiteX181" fmla="*/ 538616 w 1332926"/>
                <a:gd name="connsiteY181" fmla="*/ 1499529 h 3900696"/>
                <a:gd name="connsiteX182" fmla="*/ 572539 w 1332926"/>
                <a:gd name="connsiteY182" fmla="*/ 1439152 h 3900696"/>
                <a:gd name="connsiteX183" fmla="*/ 597022 w 1332926"/>
                <a:gd name="connsiteY183" fmla="*/ 1436445 h 3900696"/>
                <a:gd name="connsiteX184" fmla="*/ 720876 w 1332926"/>
                <a:gd name="connsiteY184" fmla="*/ 1367591 h 3900696"/>
                <a:gd name="connsiteX185" fmla="*/ 730957 w 1332926"/>
                <a:gd name="connsiteY185" fmla="*/ 1390172 h 3900696"/>
                <a:gd name="connsiteX186" fmla="*/ 696393 w 1332926"/>
                <a:gd name="connsiteY186" fmla="*/ 1450821 h 3900696"/>
                <a:gd name="connsiteX187" fmla="*/ 662470 w 1332926"/>
                <a:gd name="connsiteY187" fmla="*/ 1430605 h 3900696"/>
                <a:gd name="connsiteX188" fmla="*/ 696393 w 1332926"/>
                <a:gd name="connsiteY188" fmla="*/ 1369955 h 3900696"/>
                <a:gd name="connsiteX189" fmla="*/ 720876 w 1332926"/>
                <a:gd name="connsiteY189" fmla="*/ 1367591 h 3900696"/>
                <a:gd name="connsiteX190" fmla="*/ 841928 w 1332926"/>
                <a:gd name="connsiteY190" fmla="*/ 1295584 h 3900696"/>
                <a:gd name="connsiteX191" fmla="*/ 851929 w 1332926"/>
                <a:gd name="connsiteY191" fmla="*/ 1318165 h 3900696"/>
                <a:gd name="connsiteX192" fmla="*/ 818005 w 1332926"/>
                <a:gd name="connsiteY192" fmla="*/ 1378162 h 3900696"/>
                <a:gd name="connsiteX193" fmla="*/ 783442 w 1332926"/>
                <a:gd name="connsiteY193" fmla="*/ 1358598 h 3900696"/>
                <a:gd name="connsiteX194" fmla="*/ 818005 w 1332926"/>
                <a:gd name="connsiteY194" fmla="*/ 1297948 h 3900696"/>
                <a:gd name="connsiteX195" fmla="*/ 841928 w 1332926"/>
                <a:gd name="connsiteY195" fmla="*/ 1295584 h 3900696"/>
                <a:gd name="connsiteX196" fmla="*/ 965700 w 1332926"/>
                <a:gd name="connsiteY196" fmla="*/ 1223821 h 3900696"/>
                <a:gd name="connsiteX197" fmla="*/ 975781 w 1332926"/>
                <a:gd name="connsiteY197" fmla="*/ 1246157 h 3900696"/>
                <a:gd name="connsiteX198" fmla="*/ 941217 w 1332926"/>
                <a:gd name="connsiteY198" fmla="*/ 1306806 h 3900696"/>
                <a:gd name="connsiteX199" fmla="*/ 907294 w 1332926"/>
                <a:gd name="connsiteY199" fmla="*/ 1286590 h 3900696"/>
                <a:gd name="connsiteX200" fmla="*/ 941217 w 1332926"/>
                <a:gd name="connsiteY200" fmla="*/ 1225940 h 3900696"/>
                <a:gd name="connsiteX201" fmla="*/ 965700 w 1332926"/>
                <a:gd name="connsiteY201" fmla="*/ 1223821 h 3900696"/>
                <a:gd name="connsiteX202" fmla="*/ 105762 w 1332926"/>
                <a:gd name="connsiteY202" fmla="*/ 1186144 h 3900696"/>
                <a:gd name="connsiteX203" fmla="*/ 111674 w 1332926"/>
                <a:gd name="connsiteY203" fmla="*/ 1201103 h 3900696"/>
                <a:gd name="connsiteX204" fmla="*/ 111674 w 1332926"/>
                <a:gd name="connsiteY204" fmla="*/ 1276549 h 3900696"/>
                <a:gd name="connsiteX205" fmla="*/ 91967 w 1332926"/>
                <a:gd name="connsiteY205" fmla="*/ 1313622 h 3900696"/>
                <a:gd name="connsiteX206" fmla="*/ 19707 w 1332926"/>
                <a:gd name="connsiteY206" fmla="*/ 1355247 h 3900696"/>
                <a:gd name="connsiteX207" fmla="*/ 0 w 1332926"/>
                <a:gd name="connsiteY207" fmla="*/ 1340288 h 3900696"/>
                <a:gd name="connsiteX208" fmla="*/ 0 w 1332926"/>
                <a:gd name="connsiteY208" fmla="*/ 1264842 h 3900696"/>
                <a:gd name="connsiteX209" fmla="*/ 19707 w 1332926"/>
                <a:gd name="connsiteY209" fmla="*/ 1227770 h 3900696"/>
                <a:gd name="connsiteX210" fmla="*/ 91967 w 1332926"/>
                <a:gd name="connsiteY210" fmla="*/ 1186795 h 3900696"/>
                <a:gd name="connsiteX211" fmla="*/ 105762 w 1332926"/>
                <a:gd name="connsiteY211" fmla="*/ 1186144 h 3900696"/>
                <a:gd name="connsiteX212" fmla="*/ 1324273 w 1332926"/>
                <a:gd name="connsiteY212" fmla="*/ 1019633 h 3900696"/>
                <a:gd name="connsiteX213" fmla="*/ 1332926 w 1332926"/>
                <a:gd name="connsiteY213" fmla="*/ 1043199 h 3900696"/>
                <a:gd name="connsiteX214" fmla="*/ 1302886 w 1332926"/>
                <a:gd name="connsiteY214" fmla="*/ 1101665 h 3900696"/>
                <a:gd name="connsiteX215" fmla="*/ 1090644 w 1332926"/>
                <a:gd name="connsiteY215" fmla="*/ 1225164 h 3900696"/>
                <a:gd name="connsiteX216" fmla="*/ 1059951 w 1332926"/>
                <a:gd name="connsiteY216" fmla="*/ 1201515 h 3900696"/>
                <a:gd name="connsiteX217" fmla="*/ 1090644 w 1332926"/>
                <a:gd name="connsiteY217" fmla="*/ 1143707 h 3900696"/>
                <a:gd name="connsiteX218" fmla="*/ 1302886 w 1332926"/>
                <a:gd name="connsiteY218" fmla="*/ 1020207 h 3900696"/>
                <a:gd name="connsiteX219" fmla="*/ 1324273 w 1332926"/>
                <a:gd name="connsiteY219" fmla="*/ 1019633 h 3900696"/>
                <a:gd name="connsiteX220" fmla="*/ 597022 w 1332926"/>
                <a:gd name="connsiteY220" fmla="*/ 929841 h 3900696"/>
                <a:gd name="connsiteX221" fmla="*/ 607103 w 1332926"/>
                <a:gd name="connsiteY221" fmla="*/ 952564 h 3900696"/>
                <a:gd name="connsiteX222" fmla="*/ 572539 w 1332926"/>
                <a:gd name="connsiteY222" fmla="*/ 1013597 h 3900696"/>
                <a:gd name="connsiteX223" fmla="*/ 538616 w 1332926"/>
                <a:gd name="connsiteY223" fmla="*/ 992596 h 3900696"/>
                <a:gd name="connsiteX224" fmla="*/ 572539 w 1332926"/>
                <a:gd name="connsiteY224" fmla="*/ 932219 h 3900696"/>
                <a:gd name="connsiteX225" fmla="*/ 597022 w 1332926"/>
                <a:gd name="connsiteY225" fmla="*/ 929841 h 3900696"/>
                <a:gd name="connsiteX226" fmla="*/ 720876 w 1332926"/>
                <a:gd name="connsiteY226" fmla="*/ 857860 h 3900696"/>
                <a:gd name="connsiteX227" fmla="*/ 730957 w 1332926"/>
                <a:gd name="connsiteY227" fmla="*/ 880359 h 3900696"/>
                <a:gd name="connsiteX228" fmla="*/ 696393 w 1332926"/>
                <a:gd name="connsiteY228" fmla="*/ 941008 h 3900696"/>
                <a:gd name="connsiteX229" fmla="*/ 662470 w 1332926"/>
                <a:gd name="connsiteY229" fmla="*/ 920792 h 3900696"/>
                <a:gd name="connsiteX230" fmla="*/ 696393 w 1332926"/>
                <a:gd name="connsiteY230" fmla="*/ 860794 h 3900696"/>
                <a:gd name="connsiteX231" fmla="*/ 720876 w 1332926"/>
                <a:gd name="connsiteY231" fmla="*/ 857860 h 3900696"/>
                <a:gd name="connsiteX232" fmla="*/ 841928 w 1332926"/>
                <a:gd name="connsiteY232" fmla="*/ 785770 h 3900696"/>
                <a:gd name="connsiteX233" fmla="*/ 851929 w 1332926"/>
                <a:gd name="connsiteY233" fmla="*/ 808351 h 3900696"/>
                <a:gd name="connsiteX234" fmla="*/ 818005 w 1332926"/>
                <a:gd name="connsiteY234" fmla="*/ 869000 h 3900696"/>
                <a:gd name="connsiteX235" fmla="*/ 783442 w 1332926"/>
                <a:gd name="connsiteY235" fmla="*/ 848784 h 3900696"/>
                <a:gd name="connsiteX236" fmla="*/ 818005 w 1332926"/>
                <a:gd name="connsiteY236" fmla="*/ 788134 h 3900696"/>
                <a:gd name="connsiteX237" fmla="*/ 841928 w 1332926"/>
                <a:gd name="connsiteY237" fmla="*/ 785770 h 3900696"/>
                <a:gd name="connsiteX238" fmla="*/ 965700 w 1332926"/>
                <a:gd name="connsiteY238" fmla="*/ 716699 h 3900696"/>
                <a:gd name="connsiteX239" fmla="*/ 975781 w 1332926"/>
                <a:gd name="connsiteY239" fmla="*/ 739422 h 3900696"/>
                <a:gd name="connsiteX240" fmla="*/ 941217 w 1332926"/>
                <a:gd name="connsiteY240" fmla="*/ 799799 h 3900696"/>
                <a:gd name="connsiteX241" fmla="*/ 907294 w 1332926"/>
                <a:gd name="connsiteY241" fmla="*/ 779454 h 3900696"/>
                <a:gd name="connsiteX242" fmla="*/ 941217 w 1332926"/>
                <a:gd name="connsiteY242" fmla="*/ 719077 h 3900696"/>
                <a:gd name="connsiteX243" fmla="*/ 965700 w 1332926"/>
                <a:gd name="connsiteY243" fmla="*/ 716699 h 3900696"/>
                <a:gd name="connsiteX244" fmla="*/ 105762 w 1332926"/>
                <a:gd name="connsiteY244" fmla="*/ 676331 h 3900696"/>
                <a:gd name="connsiteX245" fmla="*/ 111674 w 1332926"/>
                <a:gd name="connsiteY245" fmla="*/ 691290 h 3900696"/>
                <a:gd name="connsiteX246" fmla="*/ 111674 w 1332926"/>
                <a:gd name="connsiteY246" fmla="*/ 766735 h 3900696"/>
                <a:gd name="connsiteX247" fmla="*/ 91967 w 1332926"/>
                <a:gd name="connsiteY247" fmla="*/ 803807 h 3900696"/>
                <a:gd name="connsiteX248" fmla="*/ 19707 w 1332926"/>
                <a:gd name="connsiteY248" fmla="*/ 845432 h 3900696"/>
                <a:gd name="connsiteX249" fmla="*/ 0 w 1332926"/>
                <a:gd name="connsiteY249" fmla="*/ 830473 h 3900696"/>
                <a:gd name="connsiteX250" fmla="*/ 0 w 1332926"/>
                <a:gd name="connsiteY250" fmla="*/ 755028 h 3900696"/>
                <a:gd name="connsiteX251" fmla="*/ 19707 w 1332926"/>
                <a:gd name="connsiteY251" fmla="*/ 717956 h 3900696"/>
                <a:gd name="connsiteX252" fmla="*/ 91967 w 1332926"/>
                <a:gd name="connsiteY252" fmla="*/ 676982 h 3900696"/>
                <a:gd name="connsiteX253" fmla="*/ 105762 w 1332926"/>
                <a:gd name="connsiteY253" fmla="*/ 676331 h 3900696"/>
                <a:gd name="connsiteX254" fmla="*/ 1324273 w 1332926"/>
                <a:gd name="connsiteY254" fmla="*/ 509901 h 3900696"/>
                <a:gd name="connsiteX255" fmla="*/ 1332926 w 1332926"/>
                <a:gd name="connsiteY255" fmla="*/ 533385 h 3900696"/>
                <a:gd name="connsiteX256" fmla="*/ 1302886 w 1332926"/>
                <a:gd name="connsiteY256" fmla="*/ 591851 h 3900696"/>
                <a:gd name="connsiteX257" fmla="*/ 1090644 w 1332926"/>
                <a:gd name="connsiteY257" fmla="*/ 715350 h 3900696"/>
                <a:gd name="connsiteX258" fmla="*/ 1059951 w 1332926"/>
                <a:gd name="connsiteY258" fmla="*/ 691701 h 3900696"/>
                <a:gd name="connsiteX259" fmla="*/ 1090644 w 1332926"/>
                <a:gd name="connsiteY259" fmla="*/ 633893 h 3900696"/>
                <a:gd name="connsiteX260" fmla="*/ 1302886 w 1332926"/>
                <a:gd name="connsiteY260" fmla="*/ 511050 h 3900696"/>
                <a:gd name="connsiteX261" fmla="*/ 1324273 w 1332926"/>
                <a:gd name="connsiteY261" fmla="*/ 509901 h 3900696"/>
                <a:gd name="connsiteX262" fmla="*/ 597022 w 1332926"/>
                <a:gd name="connsiteY262" fmla="*/ 419972 h 3900696"/>
                <a:gd name="connsiteX263" fmla="*/ 607103 w 1332926"/>
                <a:gd name="connsiteY263" fmla="*/ 442553 h 3900696"/>
                <a:gd name="connsiteX264" fmla="*/ 572539 w 1332926"/>
                <a:gd name="connsiteY264" fmla="*/ 503202 h 3900696"/>
                <a:gd name="connsiteX265" fmla="*/ 538616 w 1332926"/>
                <a:gd name="connsiteY265" fmla="*/ 482986 h 3900696"/>
                <a:gd name="connsiteX266" fmla="*/ 572539 w 1332926"/>
                <a:gd name="connsiteY266" fmla="*/ 422336 h 3900696"/>
                <a:gd name="connsiteX267" fmla="*/ 597022 w 1332926"/>
                <a:gd name="connsiteY267" fmla="*/ 419972 h 3900696"/>
                <a:gd name="connsiteX268" fmla="*/ 720876 w 1332926"/>
                <a:gd name="connsiteY268" fmla="*/ 350572 h 3900696"/>
                <a:gd name="connsiteX269" fmla="*/ 730957 w 1332926"/>
                <a:gd name="connsiteY269" fmla="*/ 372968 h 3900696"/>
                <a:gd name="connsiteX270" fmla="*/ 696393 w 1332926"/>
                <a:gd name="connsiteY270" fmla="*/ 434001 h 3900696"/>
                <a:gd name="connsiteX271" fmla="*/ 662470 w 1332926"/>
                <a:gd name="connsiteY271" fmla="*/ 413656 h 3900696"/>
                <a:gd name="connsiteX272" fmla="*/ 696393 w 1332926"/>
                <a:gd name="connsiteY272" fmla="*/ 353279 h 3900696"/>
                <a:gd name="connsiteX273" fmla="*/ 720876 w 1332926"/>
                <a:gd name="connsiteY273" fmla="*/ 350572 h 3900696"/>
                <a:gd name="connsiteX274" fmla="*/ 841928 w 1332926"/>
                <a:gd name="connsiteY274" fmla="*/ 279163 h 3900696"/>
                <a:gd name="connsiteX275" fmla="*/ 851929 w 1332926"/>
                <a:gd name="connsiteY275" fmla="*/ 302070 h 3900696"/>
                <a:gd name="connsiteX276" fmla="*/ 818005 w 1332926"/>
                <a:gd name="connsiteY276" fmla="*/ 362067 h 3900696"/>
                <a:gd name="connsiteX277" fmla="*/ 783442 w 1332926"/>
                <a:gd name="connsiteY277" fmla="*/ 341851 h 3900696"/>
                <a:gd name="connsiteX278" fmla="*/ 818005 w 1332926"/>
                <a:gd name="connsiteY278" fmla="*/ 281201 h 3900696"/>
                <a:gd name="connsiteX279" fmla="*/ 841928 w 1332926"/>
                <a:gd name="connsiteY279" fmla="*/ 279163 h 3900696"/>
                <a:gd name="connsiteX280" fmla="*/ 965700 w 1332926"/>
                <a:gd name="connsiteY280" fmla="*/ 206885 h 3900696"/>
                <a:gd name="connsiteX281" fmla="*/ 975781 w 1332926"/>
                <a:gd name="connsiteY281" fmla="*/ 229609 h 3900696"/>
                <a:gd name="connsiteX282" fmla="*/ 941217 w 1332926"/>
                <a:gd name="connsiteY282" fmla="*/ 289986 h 3900696"/>
                <a:gd name="connsiteX283" fmla="*/ 907294 w 1332926"/>
                <a:gd name="connsiteY283" fmla="*/ 270298 h 3900696"/>
                <a:gd name="connsiteX284" fmla="*/ 941217 w 1332926"/>
                <a:gd name="connsiteY284" fmla="*/ 209264 h 3900696"/>
                <a:gd name="connsiteX285" fmla="*/ 965700 w 1332926"/>
                <a:gd name="connsiteY285" fmla="*/ 206885 h 3900696"/>
                <a:gd name="connsiteX286" fmla="*/ 1324273 w 1332926"/>
                <a:gd name="connsiteY286" fmla="*/ 2940 h 3900696"/>
                <a:gd name="connsiteX287" fmla="*/ 1332926 w 1332926"/>
                <a:gd name="connsiteY287" fmla="*/ 26356 h 3900696"/>
                <a:gd name="connsiteX288" fmla="*/ 1302886 w 1332926"/>
                <a:gd name="connsiteY288" fmla="*/ 84650 h 3900696"/>
                <a:gd name="connsiteX289" fmla="*/ 1090644 w 1332926"/>
                <a:gd name="connsiteY289" fmla="*/ 207790 h 3900696"/>
                <a:gd name="connsiteX290" fmla="*/ 1059951 w 1332926"/>
                <a:gd name="connsiteY290" fmla="*/ 184865 h 3900696"/>
                <a:gd name="connsiteX291" fmla="*/ 1090644 w 1332926"/>
                <a:gd name="connsiteY291" fmla="*/ 127225 h 3900696"/>
                <a:gd name="connsiteX292" fmla="*/ 1302886 w 1332926"/>
                <a:gd name="connsiteY292" fmla="*/ 4086 h 3900696"/>
                <a:gd name="connsiteX293" fmla="*/ 1324273 w 1332926"/>
                <a:gd name="connsiteY293" fmla="*/ 2940 h 3900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Lst>
              <a:rect l="l" t="t" r="r" b="b"/>
              <a:pathLst>
                <a:path w="1332926" h="3900696">
                  <a:moveTo>
                    <a:pt x="105762" y="3729371"/>
                  </a:moveTo>
                  <a:cubicBezTo>
                    <a:pt x="109375" y="3732053"/>
                    <a:pt x="111674" y="3737257"/>
                    <a:pt x="111674" y="3744411"/>
                  </a:cubicBezTo>
                  <a:lnTo>
                    <a:pt x="111674" y="3819856"/>
                  </a:lnTo>
                  <a:cubicBezTo>
                    <a:pt x="111674" y="3834164"/>
                    <a:pt x="102478" y="3851074"/>
                    <a:pt x="91967" y="3856928"/>
                  </a:cubicBezTo>
                  <a:lnTo>
                    <a:pt x="19707" y="3898552"/>
                  </a:lnTo>
                  <a:cubicBezTo>
                    <a:pt x="9197" y="3904406"/>
                    <a:pt x="0" y="3897902"/>
                    <a:pt x="0" y="3883593"/>
                  </a:cubicBezTo>
                  <a:lnTo>
                    <a:pt x="0" y="3808149"/>
                  </a:lnTo>
                  <a:cubicBezTo>
                    <a:pt x="0" y="3793840"/>
                    <a:pt x="9197" y="3776930"/>
                    <a:pt x="19707" y="3771077"/>
                  </a:cubicBezTo>
                  <a:lnTo>
                    <a:pt x="91967" y="3729452"/>
                  </a:lnTo>
                  <a:cubicBezTo>
                    <a:pt x="97223" y="3726525"/>
                    <a:pt x="102149" y="3726688"/>
                    <a:pt x="105762" y="3729371"/>
                  </a:cubicBezTo>
                  <a:close/>
                  <a:moveTo>
                    <a:pt x="427066" y="3576839"/>
                  </a:moveTo>
                  <a:cubicBezTo>
                    <a:pt x="433284" y="3580531"/>
                    <a:pt x="437160" y="3588406"/>
                    <a:pt x="437160" y="3599563"/>
                  </a:cubicBezTo>
                  <a:cubicBezTo>
                    <a:pt x="437160" y="3621876"/>
                    <a:pt x="421655" y="3648783"/>
                    <a:pt x="402919" y="3659940"/>
                  </a:cubicBezTo>
                  <a:cubicBezTo>
                    <a:pt x="383538" y="3671096"/>
                    <a:pt x="368679" y="3661909"/>
                    <a:pt x="368679" y="3640252"/>
                  </a:cubicBezTo>
                  <a:cubicBezTo>
                    <a:pt x="368679" y="3617938"/>
                    <a:pt x="383538" y="3590375"/>
                    <a:pt x="402919" y="3579218"/>
                  </a:cubicBezTo>
                  <a:cubicBezTo>
                    <a:pt x="412287" y="3573640"/>
                    <a:pt x="420847" y="3573148"/>
                    <a:pt x="427066" y="3576839"/>
                  </a:cubicBezTo>
                  <a:close/>
                  <a:moveTo>
                    <a:pt x="548377" y="3507712"/>
                  </a:moveTo>
                  <a:cubicBezTo>
                    <a:pt x="554458" y="3511404"/>
                    <a:pt x="558138" y="3519279"/>
                    <a:pt x="558138" y="3530436"/>
                  </a:cubicBezTo>
                  <a:cubicBezTo>
                    <a:pt x="558138" y="3552749"/>
                    <a:pt x="543416" y="3579656"/>
                    <a:pt x="524215" y="3590813"/>
                  </a:cubicBezTo>
                  <a:cubicBezTo>
                    <a:pt x="505653" y="3601969"/>
                    <a:pt x="489651" y="3592782"/>
                    <a:pt x="489651" y="3570468"/>
                  </a:cubicBezTo>
                  <a:cubicBezTo>
                    <a:pt x="489651" y="3548155"/>
                    <a:pt x="505653" y="3521248"/>
                    <a:pt x="524215" y="3510091"/>
                  </a:cubicBezTo>
                  <a:cubicBezTo>
                    <a:pt x="533816" y="3504513"/>
                    <a:pt x="542296" y="3504021"/>
                    <a:pt x="548377" y="3507712"/>
                  </a:cubicBezTo>
                  <a:close/>
                  <a:moveTo>
                    <a:pt x="671910" y="3435648"/>
                  </a:moveTo>
                  <a:cubicBezTo>
                    <a:pt x="678150" y="3439316"/>
                    <a:pt x="681991" y="3447142"/>
                    <a:pt x="681991" y="3458229"/>
                  </a:cubicBezTo>
                  <a:cubicBezTo>
                    <a:pt x="681991" y="3480402"/>
                    <a:pt x="666629" y="3507792"/>
                    <a:pt x="647427" y="3518878"/>
                  </a:cubicBezTo>
                  <a:cubicBezTo>
                    <a:pt x="628866" y="3529965"/>
                    <a:pt x="613504" y="3520835"/>
                    <a:pt x="613504" y="3498662"/>
                  </a:cubicBezTo>
                  <a:cubicBezTo>
                    <a:pt x="613504" y="3476489"/>
                    <a:pt x="628866" y="3449099"/>
                    <a:pt x="647427" y="3438012"/>
                  </a:cubicBezTo>
                  <a:cubicBezTo>
                    <a:pt x="657028" y="3432469"/>
                    <a:pt x="665669" y="3431980"/>
                    <a:pt x="671910" y="3435648"/>
                  </a:cubicBezTo>
                  <a:close/>
                  <a:moveTo>
                    <a:pt x="982341" y="3230570"/>
                  </a:moveTo>
                  <a:cubicBezTo>
                    <a:pt x="994311" y="3237530"/>
                    <a:pt x="1001690" y="3252432"/>
                    <a:pt x="1001690" y="3273394"/>
                  </a:cubicBezTo>
                  <a:cubicBezTo>
                    <a:pt x="1001690" y="3315972"/>
                    <a:pt x="972174" y="3367066"/>
                    <a:pt x="935443" y="3388028"/>
                  </a:cubicBezTo>
                  <a:cubicBezTo>
                    <a:pt x="898712" y="3408990"/>
                    <a:pt x="869852" y="3391958"/>
                    <a:pt x="869852" y="3350035"/>
                  </a:cubicBezTo>
                  <a:cubicBezTo>
                    <a:pt x="869852" y="3307456"/>
                    <a:pt x="898712" y="3256362"/>
                    <a:pt x="935443" y="3235401"/>
                  </a:cubicBezTo>
                  <a:cubicBezTo>
                    <a:pt x="953808" y="3224592"/>
                    <a:pt x="970370" y="3223610"/>
                    <a:pt x="982341" y="3230570"/>
                  </a:cubicBezTo>
                  <a:close/>
                  <a:moveTo>
                    <a:pt x="105762" y="3219638"/>
                  </a:moveTo>
                  <a:cubicBezTo>
                    <a:pt x="109375" y="3222240"/>
                    <a:pt x="111674" y="3227443"/>
                    <a:pt x="111674" y="3234597"/>
                  </a:cubicBezTo>
                  <a:lnTo>
                    <a:pt x="111674" y="3310043"/>
                  </a:lnTo>
                  <a:cubicBezTo>
                    <a:pt x="111674" y="3324352"/>
                    <a:pt x="102478" y="3341262"/>
                    <a:pt x="91967" y="3347766"/>
                  </a:cubicBezTo>
                  <a:lnTo>
                    <a:pt x="19707" y="3388741"/>
                  </a:lnTo>
                  <a:cubicBezTo>
                    <a:pt x="9197" y="3394594"/>
                    <a:pt x="0" y="3388090"/>
                    <a:pt x="0" y="3373782"/>
                  </a:cubicBezTo>
                  <a:lnTo>
                    <a:pt x="0" y="3298336"/>
                  </a:lnTo>
                  <a:cubicBezTo>
                    <a:pt x="0" y="3284027"/>
                    <a:pt x="9197" y="3267767"/>
                    <a:pt x="19707" y="3261264"/>
                  </a:cubicBezTo>
                  <a:lnTo>
                    <a:pt x="91967" y="3220289"/>
                  </a:lnTo>
                  <a:cubicBezTo>
                    <a:pt x="97223" y="3217037"/>
                    <a:pt x="102149" y="3217037"/>
                    <a:pt x="105762" y="3219638"/>
                  </a:cubicBezTo>
                  <a:close/>
                  <a:moveTo>
                    <a:pt x="1324273" y="3053127"/>
                  </a:moveTo>
                  <a:cubicBezTo>
                    <a:pt x="1329661" y="3057314"/>
                    <a:pt x="1332926" y="3065526"/>
                    <a:pt x="1332926" y="3076693"/>
                  </a:cubicBezTo>
                  <a:cubicBezTo>
                    <a:pt x="1332926" y="3099028"/>
                    <a:pt x="1319865" y="3125305"/>
                    <a:pt x="1302886" y="3135159"/>
                  </a:cubicBezTo>
                  <a:lnTo>
                    <a:pt x="1090644" y="3258658"/>
                  </a:lnTo>
                  <a:cubicBezTo>
                    <a:pt x="1073665" y="3267855"/>
                    <a:pt x="1059951" y="3258001"/>
                    <a:pt x="1059951" y="3235666"/>
                  </a:cubicBezTo>
                  <a:cubicBezTo>
                    <a:pt x="1059951" y="3212674"/>
                    <a:pt x="1073665" y="3187055"/>
                    <a:pt x="1090644" y="3177858"/>
                  </a:cubicBezTo>
                  <a:lnTo>
                    <a:pt x="1302886" y="3053701"/>
                  </a:lnTo>
                  <a:cubicBezTo>
                    <a:pt x="1311376" y="3048775"/>
                    <a:pt x="1318886" y="3048939"/>
                    <a:pt x="1324273" y="3053127"/>
                  </a:cubicBezTo>
                  <a:close/>
                  <a:moveTo>
                    <a:pt x="597022" y="2963278"/>
                  </a:moveTo>
                  <a:cubicBezTo>
                    <a:pt x="603263" y="2966946"/>
                    <a:pt x="607103" y="2974772"/>
                    <a:pt x="607103" y="2985859"/>
                  </a:cubicBezTo>
                  <a:cubicBezTo>
                    <a:pt x="607103" y="3008032"/>
                    <a:pt x="591741" y="3035422"/>
                    <a:pt x="572539" y="3046508"/>
                  </a:cubicBezTo>
                  <a:cubicBezTo>
                    <a:pt x="553337" y="3057595"/>
                    <a:pt x="538616" y="3048465"/>
                    <a:pt x="538616" y="3026292"/>
                  </a:cubicBezTo>
                  <a:cubicBezTo>
                    <a:pt x="538616" y="3004119"/>
                    <a:pt x="553337" y="2977381"/>
                    <a:pt x="572539" y="2965642"/>
                  </a:cubicBezTo>
                  <a:cubicBezTo>
                    <a:pt x="582140" y="2960099"/>
                    <a:pt x="590781" y="2959610"/>
                    <a:pt x="597022" y="2963278"/>
                  </a:cubicBezTo>
                  <a:close/>
                  <a:moveTo>
                    <a:pt x="720876" y="2890999"/>
                  </a:moveTo>
                  <a:cubicBezTo>
                    <a:pt x="727117" y="2894527"/>
                    <a:pt x="730957" y="2902238"/>
                    <a:pt x="730957" y="2913395"/>
                  </a:cubicBezTo>
                  <a:cubicBezTo>
                    <a:pt x="730957" y="2935708"/>
                    <a:pt x="715595" y="2963271"/>
                    <a:pt x="696393" y="2974428"/>
                  </a:cubicBezTo>
                  <a:cubicBezTo>
                    <a:pt x="677832" y="2985584"/>
                    <a:pt x="662470" y="2976397"/>
                    <a:pt x="662470" y="2954083"/>
                  </a:cubicBezTo>
                  <a:cubicBezTo>
                    <a:pt x="662470" y="2931770"/>
                    <a:pt x="677832" y="2904863"/>
                    <a:pt x="696393" y="2893706"/>
                  </a:cubicBezTo>
                  <a:cubicBezTo>
                    <a:pt x="705994" y="2888128"/>
                    <a:pt x="714635" y="2887472"/>
                    <a:pt x="720876" y="2890999"/>
                  </a:cubicBezTo>
                  <a:close/>
                  <a:moveTo>
                    <a:pt x="841928" y="2821872"/>
                  </a:moveTo>
                  <a:cubicBezTo>
                    <a:pt x="848089" y="2825564"/>
                    <a:pt x="851929" y="2833439"/>
                    <a:pt x="851929" y="2844924"/>
                  </a:cubicBezTo>
                  <a:cubicBezTo>
                    <a:pt x="851929" y="2867237"/>
                    <a:pt x="836567" y="2894144"/>
                    <a:pt x="818005" y="2905301"/>
                  </a:cubicBezTo>
                  <a:cubicBezTo>
                    <a:pt x="798804" y="2916457"/>
                    <a:pt x="783442" y="2907270"/>
                    <a:pt x="783442" y="2884956"/>
                  </a:cubicBezTo>
                  <a:cubicBezTo>
                    <a:pt x="783442" y="2862643"/>
                    <a:pt x="798804" y="2835080"/>
                    <a:pt x="818005" y="2823923"/>
                  </a:cubicBezTo>
                  <a:cubicBezTo>
                    <a:pt x="827286" y="2818673"/>
                    <a:pt x="835767" y="2818181"/>
                    <a:pt x="841928" y="2821872"/>
                  </a:cubicBezTo>
                  <a:close/>
                  <a:moveTo>
                    <a:pt x="965700" y="2750191"/>
                  </a:moveTo>
                  <a:cubicBezTo>
                    <a:pt x="971941" y="2753883"/>
                    <a:pt x="975781" y="2761758"/>
                    <a:pt x="975781" y="2772915"/>
                  </a:cubicBezTo>
                  <a:cubicBezTo>
                    <a:pt x="975781" y="2795228"/>
                    <a:pt x="960419" y="2822135"/>
                    <a:pt x="941217" y="2833292"/>
                  </a:cubicBezTo>
                  <a:cubicBezTo>
                    <a:pt x="922656" y="2844448"/>
                    <a:pt x="907294" y="2835917"/>
                    <a:pt x="907294" y="2813604"/>
                  </a:cubicBezTo>
                  <a:cubicBezTo>
                    <a:pt x="907294" y="2791290"/>
                    <a:pt x="922656" y="2763727"/>
                    <a:pt x="941217" y="2752570"/>
                  </a:cubicBezTo>
                  <a:cubicBezTo>
                    <a:pt x="950818" y="2746992"/>
                    <a:pt x="959459" y="2746500"/>
                    <a:pt x="965700" y="2750191"/>
                  </a:cubicBezTo>
                  <a:close/>
                  <a:moveTo>
                    <a:pt x="105762" y="2712562"/>
                  </a:moveTo>
                  <a:cubicBezTo>
                    <a:pt x="109375" y="2715173"/>
                    <a:pt x="111674" y="2720232"/>
                    <a:pt x="111674" y="2727085"/>
                  </a:cubicBezTo>
                  <a:lnTo>
                    <a:pt x="111674" y="2803455"/>
                  </a:lnTo>
                  <a:cubicBezTo>
                    <a:pt x="111674" y="2817163"/>
                    <a:pt x="102478" y="2834134"/>
                    <a:pt x="91967" y="2840661"/>
                  </a:cubicBezTo>
                  <a:lnTo>
                    <a:pt x="19707" y="2881783"/>
                  </a:lnTo>
                  <a:cubicBezTo>
                    <a:pt x="9197" y="2887658"/>
                    <a:pt x="0" y="2881131"/>
                    <a:pt x="0" y="2866771"/>
                  </a:cubicBezTo>
                  <a:lnTo>
                    <a:pt x="0" y="2791053"/>
                  </a:lnTo>
                  <a:cubicBezTo>
                    <a:pt x="0" y="2777346"/>
                    <a:pt x="9197" y="2760375"/>
                    <a:pt x="19707" y="2754500"/>
                  </a:cubicBezTo>
                  <a:lnTo>
                    <a:pt x="91967" y="2712725"/>
                  </a:lnTo>
                  <a:cubicBezTo>
                    <a:pt x="97223" y="2709788"/>
                    <a:pt x="102149" y="2709951"/>
                    <a:pt x="105762" y="2712562"/>
                  </a:cubicBezTo>
                  <a:close/>
                  <a:moveTo>
                    <a:pt x="1324273" y="2543367"/>
                  </a:moveTo>
                  <a:cubicBezTo>
                    <a:pt x="1329661" y="2547460"/>
                    <a:pt x="1332926" y="2555648"/>
                    <a:pt x="1332926" y="2566783"/>
                  </a:cubicBezTo>
                  <a:cubicBezTo>
                    <a:pt x="1332926" y="2589053"/>
                    <a:pt x="1319865" y="2615252"/>
                    <a:pt x="1302886" y="2625077"/>
                  </a:cubicBezTo>
                  <a:lnTo>
                    <a:pt x="1090644" y="2748217"/>
                  </a:lnTo>
                  <a:cubicBezTo>
                    <a:pt x="1073665" y="2758042"/>
                    <a:pt x="1059951" y="2747562"/>
                    <a:pt x="1059951" y="2725292"/>
                  </a:cubicBezTo>
                  <a:cubicBezTo>
                    <a:pt x="1059951" y="2703022"/>
                    <a:pt x="1073665" y="2676822"/>
                    <a:pt x="1090644" y="2667652"/>
                  </a:cubicBezTo>
                  <a:lnTo>
                    <a:pt x="1302886" y="2544513"/>
                  </a:lnTo>
                  <a:cubicBezTo>
                    <a:pt x="1311376" y="2539273"/>
                    <a:pt x="1318886" y="2539273"/>
                    <a:pt x="1324273" y="2543367"/>
                  </a:cubicBezTo>
                  <a:close/>
                  <a:moveTo>
                    <a:pt x="597022" y="2453548"/>
                  </a:moveTo>
                  <a:cubicBezTo>
                    <a:pt x="603263" y="2457135"/>
                    <a:pt x="607103" y="2464960"/>
                    <a:pt x="607103" y="2476047"/>
                  </a:cubicBezTo>
                  <a:cubicBezTo>
                    <a:pt x="607103" y="2498220"/>
                    <a:pt x="591741" y="2525610"/>
                    <a:pt x="572539" y="2536696"/>
                  </a:cubicBezTo>
                  <a:cubicBezTo>
                    <a:pt x="553337" y="2547783"/>
                    <a:pt x="538616" y="2538653"/>
                    <a:pt x="538616" y="2516480"/>
                  </a:cubicBezTo>
                  <a:cubicBezTo>
                    <a:pt x="538616" y="2494307"/>
                    <a:pt x="553337" y="2467569"/>
                    <a:pt x="572539" y="2456482"/>
                  </a:cubicBezTo>
                  <a:cubicBezTo>
                    <a:pt x="582140" y="2450613"/>
                    <a:pt x="590781" y="2449961"/>
                    <a:pt x="597022" y="2453548"/>
                  </a:cubicBezTo>
                  <a:close/>
                  <a:moveTo>
                    <a:pt x="720876" y="2384066"/>
                  </a:moveTo>
                  <a:cubicBezTo>
                    <a:pt x="727117" y="2387594"/>
                    <a:pt x="730957" y="2395305"/>
                    <a:pt x="730957" y="2406462"/>
                  </a:cubicBezTo>
                  <a:cubicBezTo>
                    <a:pt x="730957" y="2429431"/>
                    <a:pt x="715595" y="2456338"/>
                    <a:pt x="696393" y="2467495"/>
                  </a:cubicBezTo>
                  <a:cubicBezTo>
                    <a:pt x="677832" y="2478651"/>
                    <a:pt x="662470" y="2469464"/>
                    <a:pt x="662470" y="2447150"/>
                  </a:cubicBezTo>
                  <a:cubicBezTo>
                    <a:pt x="662470" y="2424837"/>
                    <a:pt x="677832" y="2397930"/>
                    <a:pt x="696393" y="2386773"/>
                  </a:cubicBezTo>
                  <a:cubicBezTo>
                    <a:pt x="705994" y="2381195"/>
                    <a:pt x="714635" y="2380539"/>
                    <a:pt x="720876" y="2384066"/>
                  </a:cubicBezTo>
                  <a:close/>
                  <a:moveTo>
                    <a:pt x="841928" y="2312385"/>
                  </a:moveTo>
                  <a:cubicBezTo>
                    <a:pt x="848089" y="2316077"/>
                    <a:pt x="851929" y="2323952"/>
                    <a:pt x="851929" y="2335109"/>
                  </a:cubicBezTo>
                  <a:cubicBezTo>
                    <a:pt x="851929" y="2357422"/>
                    <a:pt x="836567" y="2384329"/>
                    <a:pt x="818005" y="2395486"/>
                  </a:cubicBezTo>
                  <a:cubicBezTo>
                    <a:pt x="798804" y="2406642"/>
                    <a:pt x="783442" y="2398111"/>
                    <a:pt x="783442" y="2375798"/>
                  </a:cubicBezTo>
                  <a:cubicBezTo>
                    <a:pt x="783442" y="2352828"/>
                    <a:pt x="798804" y="2325921"/>
                    <a:pt x="818005" y="2314764"/>
                  </a:cubicBezTo>
                  <a:cubicBezTo>
                    <a:pt x="827286" y="2309186"/>
                    <a:pt x="835767" y="2308694"/>
                    <a:pt x="841928" y="2312385"/>
                  </a:cubicBezTo>
                  <a:close/>
                  <a:moveTo>
                    <a:pt x="965700" y="2240323"/>
                  </a:moveTo>
                  <a:cubicBezTo>
                    <a:pt x="971941" y="2243992"/>
                    <a:pt x="975781" y="2251817"/>
                    <a:pt x="975781" y="2262904"/>
                  </a:cubicBezTo>
                  <a:cubicBezTo>
                    <a:pt x="975781" y="2285077"/>
                    <a:pt x="960419" y="2311815"/>
                    <a:pt x="941217" y="2322901"/>
                  </a:cubicBezTo>
                  <a:cubicBezTo>
                    <a:pt x="922656" y="2334640"/>
                    <a:pt x="907294" y="2325510"/>
                    <a:pt x="907294" y="2303337"/>
                  </a:cubicBezTo>
                  <a:cubicBezTo>
                    <a:pt x="907294" y="2281164"/>
                    <a:pt x="922656" y="2253774"/>
                    <a:pt x="941217" y="2242687"/>
                  </a:cubicBezTo>
                  <a:cubicBezTo>
                    <a:pt x="950818" y="2237144"/>
                    <a:pt x="959459" y="2236655"/>
                    <a:pt x="965700" y="2240323"/>
                  </a:cubicBezTo>
                  <a:close/>
                  <a:moveTo>
                    <a:pt x="105762" y="2202810"/>
                  </a:moveTo>
                  <a:cubicBezTo>
                    <a:pt x="109375" y="2205493"/>
                    <a:pt x="111674" y="2210696"/>
                    <a:pt x="111674" y="2217850"/>
                  </a:cubicBezTo>
                  <a:lnTo>
                    <a:pt x="111674" y="2293295"/>
                  </a:lnTo>
                  <a:cubicBezTo>
                    <a:pt x="111674" y="2307604"/>
                    <a:pt x="102478" y="2323863"/>
                    <a:pt x="91967" y="2330367"/>
                  </a:cubicBezTo>
                  <a:lnTo>
                    <a:pt x="19707" y="2371341"/>
                  </a:lnTo>
                  <a:cubicBezTo>
                    <a:pt x="9197" y="2377845"/>
                    <a:pt x="0" y="2371341"/>
                    <a:pt x="0" y="2356383"/>
                  </a:cubicBezTo>
                  <a:lnTo>
                    <a:pt x="0" y="2281588"/>
                  </a:lnTo>
                  <a:cubicBezTo>
                    <a:pt x="0" y="2266629"/>
                    <a:pt x="9197" y="2250369"/>
                    <a:pt x="19707" y="2244516"/>
                  </a:cubicBezTo>
                  <a:lnTo>
                    <a:pt x="91967" y="2202891"/>
                  </a:lnTo>
                  <a:cubicBezTo>
                    <a:pt x="97223" y="2199965"/>
                    <a:pt x="102149" y="2200127"/>
                    <a:pt x="105762" y="2202810"/>
                  </a:cubicBezTo>
                  <a:close/>
                  <a:moveTo>
                    <a:pt x="1324273" y="2036379"/>
                  </a:moveTo>
                  <a:cubicBezTo>
                    <a:pt x="1329661" y="2040566"/>
                    <a:pt x="1332926" y="2048778"/>
                    <a:pt x="1332926" y="2059945"/>
                  </a:cubicBezTo>
                  <a:cubicBezTo>
                    <a:pt x="1332926" y="2081623"/>
                    <a:pt x="1319865" y="2107900"/>
                    <a:pt x="1302886" y="2117754"/>
                  </a:cubicBezTo>
                  <a:lnTo>
                    <a:pt x="1090644" y="2241253"/>
                  </a:lnTo>
                  <a:cubicBezTo>
                    <a:pt x="1073665" y="2251107"/>
                    <a:pt x="1059951" y="2240596"/>
                    <a:pt x="1059951" y="2218261"/>
                  </a:cubicBezTo>
                  <a:cubicBezTo>
                    <a:pt x="1059951" y="2195926"/>
                    <a:pt x="1073665" y="2170307"/>
                    <a:pt x="1090644" y="2160453"/>
                  </a:cubicBezTo>
                  <a:lnTo>
                    <a:pt x="1302886" y="2036953"/>
                  </a:lnTo>
                  <a:cubicBezTo>
                    <a:pt x="1311376" y="2032027"/>
                    <a:pt x="1318886" y="2032191"/>
                    <a:pt x="1324273" y="2036379"/>
                  </a:cubicBezTo>
                  <a:close/>
                  <a:moveTo>
                    <a:pt x="597022" y="1946260"/>
                  </a:moveTo>
                  <a:cubicBezTo>
                    <a:pt x="603263" y="1949788"/>
                    <a:pt x="607103" y="1957499"/>
                    <a:pt x="607103" y="1968656"/>
                  </a:cubicBezTo>
                  <a:cubicBezTo>
                    <a:pt x="607103" y="1990969"/>
                    <a:pt x="591741" y="2018532"/>
                    <a:pt x="572539" y="2029689"/>
                  </a:cubicBezTo>
                  <a:cubicBezTo>
                    <a:pt x="553337" y="2040845"/>
                    <a:pt x="538616" y="2031658"/>
                    <a:pt x="538616" y="2009344"/>
                  </a:cubicBezTo>
                  <a:cubicBezTo>
                    <a:pt x="538616" y="1987031"/>
                    <a:pt x="553337" y="1960124"/>
                    <a:pt x="572539" y="1948967"/>
                  </a:cubicBezTo>
                  <a:cubicBezTo>
                    <a:pt x="582140" y="1943389"/>
                    <a:pt x="590781" y="1942733"/>
                    <a:pt x="597022" y="1946260"/>
                  </a:cubicBezTo>
                  <a:close/>
                  <a:moveTo>
                    <a:pt x="720876" y="1874579"/>
                  </a:moveTo>
                  <a:cubicBezTo>
                    <a:pt x="727117" y="1878271"/>
                    <a:pt x="730957" y="1886146"/>
                    <a:pt x="730957" y="1897303"/>
                  </a:cubicBezTo>
                  <a:cubicBezTo>
                    <a:pt x="730957" y="1919616"/>
                    <a:pt x="715595" y="1946523"/>
                    <a:pt x="696393" y="1958336"/>
                  </a:cubicBezTo>
                  <a:cubicBezTo>
                    <a:pt x="677832" y="1968836"/>
                    <a:pt x="662470" y="1959649"/>
                    <a:pt x="662470" y="1937335"/>
                  </a:cubicBezTo>
                  <a:cubicBezTo>
                    <a:pt x="662470" y="1915022"/>
                    <a:pt x="677832" y="1888115"/>
                    <a:pt x="696393" y="1876958"/>
                  </a:cubicBezTo>
                  <a:cubicBezTo>
                    <a:pt x="705994" y="1871380"/>
                    <a:pt x="714635" y="1870888"/>
                    <a:pt x="720876" y="1874579"/>
                  </a:cubicBezTo>
                  <a:close/>
                  <a:moveTo>
                    <a:pt x="841928" y="1802574"/>
                  </a:moveTo>
                  <a:cubicBezTo>
                    <a:pt x="848089" y="1806265"/>
                    <a:pt x="851929" y="1814140"/>
                    <a:pt x="851929" y="1825297"/>
                  </a:cubicBezTo>
                  <a:cubicBezTo>
                    <a:pt x="851929" y="1847610"/>
                    <a:pt x="836567" y="1874517"/>
                    <a:pt x="818005" y="1885674"/>
                  </a:cubicBezTo>
                  <a:cubicBezTo>
                    <a:pt x="798804" y="1896830"/>
                    <a:pt x="783442" y="1888299"/>
                    <a:pt x="783442" y="1865986"/>
                  </a:cubicBezTo>
                  <a:cubicBezTo>
                    <a:pt x="783442" y="1843672"/>
                    <a:pt x="798804" y="1816109"/>
                    <a:pt x="818005" y="1804952"/>
                  </a:cubicBezTo>
                  <a:cubicBezTo>
                    <a:pt x="827286" y="1799374"/>
                    <a:pt x="835767" y="1798882"/>
                    <a:pt x="841928" y="1802574"/>
                  </a:cubicBezTo>
                  <a:close/>
                  <a:moveTo>
                    <a:pt x="965700" y="1733390"/>
                  </a:moveTo>
                  <a:cubicBezTo>
                    <a:pt x="971941" y="1737059"/>
                    <a:pt x="975781" y="1744884"/>
                    <a:pt x="975781" y="1755971"/>
                  </a:cubicBezTo>
                  <a:cubicBezTo>
                    <a:pt x="975781" y="1778144"/>
                    <a:pt x="960419" y="1804882"/>
                    <a:pt x="941217" y="1816620"/>
                  </a:cubicBezTo>
                  <a:cubicBezTo>
                    <a:pt x="922656" y="1827707"/>
                    <a:pt x="907294" y="1818577"/>
                    <a:pt x="907294" y="1796404"/>
                  </a:cubicBezTo>
                  <a:cubicBezTo>
                    <a:pt x="907294" y="1774231"/>
                    <a:pt x="922656" y="1746841"/>
                    <a:pt x="941217" y="1735754"/>
                  </a:cubicBezTo>
                  <a:cubicBezTo>
                    <a:pt x="950818" y="1730211"/>
                    <a:pt x="959459" y="1729722"/>
                    <a:pt x="965700" y="1733390"/>
                  </a:cubicBezTo>
                  <a:close/>
                  <a:moveTo>
                    <a:pt x="105762" y="1693077"/>
                  </a:moveTo>
                  <a:cubicBezTo>
                    <a:pt x="109375" y="1695679"/>
                    <a:pt x="111674" y="1700882"/>
                    <a:pt x="111674" y="1708036"/>
                  </a:cubicBezTo>
                  <a:lnTo>
                    <a:pt x="111674" y="1783482"/>
                  </a:lnTo>
                  <a:cubicBezTo>
                    <a:pt x="111674" y="1797791"/>
                    <a:pt x="102478" y="1814701"/>
                    <a:pt x="91967" y="1820555"/>
                  </a:cubicBezTo>
                  <a:lnTo>
                    <a:pt x="19707" y="1861529"/>
                  </a:lnTo>
                  <a:cubicBezTo>
                    <a:pt x="9197" y="1868033"/>
                    <a:pt x="0" y="1861529"/>
                    <a:pt x="0" y="1846570"/>
                  </a:cubicBezTo>
                  <a:lnTo>
                    <a:pt x="0" y="1771775"/>
                  </a:lnTo>
                  <a:cubicBezTo>
                    <a:pt x="0" y="1757466"/>
                    <a:pt x="9197" y="1740556"/>
                    <a:pt x="19707" y="1734703"/>
                  </a:cubicBezTo>
                  <a:lnTo>
                    <a:pt x="91967" y="1693728"/>
                  </a:lnTo>
                  <a:cubicBezTo>
                    <a:pt x="97223" y="1690476"/>
                    <a:pt x="102149" y="1690476"/>
                    <a:pt x="105762" y="1693077"/>
                  </a:cubicBezTo>
                  <a:close/>
                  <a:moveTo>
                    <a:pt x="1324273" y="1529353"/>
                  </a:moveTo>
                  <a:cubicBezTo>
                    <a:pt x="1329661" y="1533499"/>
                    <a:pt x="1332926" y="1541629"/>
                    <a:pt x="1332926" y="1552685"/>
                  </a:cubicBezTo>
                  <a:cubicBezTo>
                    <a:pt x="1332926" y="1574148"/>
                    <a:pt x="1319865" y="1599514"/>
                    <a:pt x="1302886" y="1609920"/>
                  </a:cubicBezTo>
                  <a:lnTo>
                    <a:pt x="1090644" y="1731543"/>
                  </a:lnTo>
                  <a:cubicBezTo>
                    <a:pt x="1073665" y="1741299"/>
                    <a:pt x="1059951" y="1730893"/>
                    <a:pt x="1059951" y="1708780"/>
                  </a:cubicBezTo>
                  <a:cubicBezTo>
                    <a:pt x="1059951" y="1686666"/>
                    <a:pt x="1073665" y="1661301"/>
                    <a:pt x="1090644" y="1651545"/>
                  </a:cubicBezTo>
                  <a:lnTo>
                    <a:pt x="1302886" y="1529922"/>
                  </a:lnTo>
                  <a:cubicBezTo>
                    <a:pt x="1311376" y="1525044"/>
                    <a:pt x="1318886" y="1525206"/>
                    <a:pt x="1324273" y="1529353"/>
                  </a:cubicBezTo>
                  <a:close/>
                  <a:moveTo>
                    <a:pt x="597022" y="1436445"/>
                  </a:moveTo>
                  <a:cubicBezTo>
                    <a:pt x="603263" y="1439973"/>
                    <a:pt x="607103" y="1447684"/>
                    <a:pt x="607103" y="1458841"/>
                  </a:cubicBezTo>
                  <a:cubicBezTo>
                    <a:pt x="607103" y="1481810"/>
                    <a:pt x="591741" y="1508717"/>
                    <a:pt x="572539" y="1519874"/>
                  </a:cubicBezTo>
                  <a:cubicBezTo>
                    <a:pt x="553337" y="1531030"/>
                    <a:pt x="538616" y="1521843"/>
                    <a:pt x="538616" y="1499529"/>
                  </a:cubicBezTo>
                  <a:cubicBezTo>
                    <a:pt x="538616" y="1477216"/>
                    <a:pt x="553337" y="1450309"/>
                    <a:pt x="572539" y="1439152"/>
                  </a:cubicBezTo>
                  <a:cubicBezTo>
                    <a:pt x="582140" y="1433574"/>
                    <a:pt x="590781" y="1432918"/>
                    <a:pt x="597022" y="1436445"/>
                  </a:cubicBezTo>
                  <a:close/>
                  <a:moveTo>
                    <a:pt x="720876" y="1367591"/>
                  </a:moveTo>
                  <a:cubicBezTo>
                    <a:pt x="727117" y="1371260"/>
                    <a:pt x="730957" y="1379085"/>
                    <a:pt x="730957" y="1390172"/>
                  </a:cubicBezTo>
                  <a:cubicBezTo>
                    <a:pt x="730957" y="1412345"/>
                    <a:pt x="715595" y="1439735"/>
                    <a:pt x="696393" y="1450821"/>
                  </a:cubicBezTo>
                  <a:cubicBezTo>
                    <a:pt x="677832" y="1461908"/>
                    <a:pt x="662470" y="1452778"/>
                    <a:pt x="662470" y="1430605"/>
                  </a:cubicBezTo>
                  <a:cubicBezTo>
                    <a:pt x="662470" y="1407780"/>
                    <a:pt x="677832" y="1381042"/>
                    <a:pt x="696393" y="1369955"/>
                  </a:cubicBezTo>
                  <a:cubicBezTo>
                    <a:pt x="705994" y="1364412"/>
                    <a:pt x="714635" y="1363923"/>
                    <a:pt x="720876" y="1367591"/>
                  </a:cubicBezTo>
                  <a:close/>
                  <a:moveTo>
                    <a:pt x="841928" y="1295584"/>
                  </a:moveTo>
                  <a:cubicBezTo>
                    <a:pt x="848089" y="1299253"/>
                    <a:pt x="851929" y="1307078"/>
                    <a:pt x="851929" y="1318165"/>
                  </a:cubicBezTo>
                  <a:cubicBezTo>
                    <a:pt x="851929" y="1340338"/>
                    <a:pt x="836567" y="1367076"/>
                    <a:pt x="818005" y="1378162"/>
                  </a:cubicBezTo>
                  <a:cubicBezTo>
                    <a:pt x="798804" y="1389901"/>
                    <a:pt x="783442" y="1380771"/>
                    <a:pt x="783442" y="1358598"/>
                  </a:cubicBezTo>
                  <a:cubicBezTo>
                    <a:pt x="783442" y="1336425"/>
                    <a:pt x="798804" y="1309035"/>
                    <a:pt x="818005" y="1297948"/>
                  </a:cubicBezTo>
                  <a:cubicBezTo>
                    <a:pt x="827286" y="1292405"/>
                    <a:pt x="835767" y="1291916"/>
                    <a:pt x="841928" y="1295584"/>
                  </a:cubicBezTo>
                  <a:close/>
                  <a:moveTo>
                    <a:pt x="965700" y="1223821"/>
                  </a:moveTo>
                  <a:cubicBezTo>
                    <a:pt x="971941" y="1227571"/>
                    <a:pt x="975781" y="1235396"/>
                    <a:pt x="975781" y="1246157"/>
                  </a:cubicBezTo>
                  <a:cubicBezTo>
                    <a:pt x="975781" y="1268982"/>
                    <a:pt x="960419" y="1295720"/>
                    <a:pt x="941217" y="1306806"/>
                  </a:cubicBezTo>
                  <a:cubicBezTo>
                    <a:pt x="922656" y="1317893"/>
                    <a:pt x="907294" y="1308763"/>
                    <a:pt x="907294" y="1286590"/>
                  </a:cubicBezTo>
                  <a:cubicBezTo>
                    <a:pt x="907294" y="1264417"/>
                    <a:pt x="922656" y="1237679"/>
                    <a:pt x="941217" y="1225940"/>
                  </a:cubicBezTo>
                  <a:cubicBezTo>
                    <a:pt x="950818" y="1220397"/>
                    <a:pt x="959459" y="1220071"/>
                    <a:pt x="965700" y="1223821"/>
                  </a:cubicBezTo>
                  <a:close/>
                  <a:moveTo>
                    <a:pt x="105762" y="1186144"/>
                  </a:moveTo>
                  <a:cubicBezTo>
                    <a:pt x="109375" y="1188746"/>
                    <a:pt x="111674" y="1193949"/>
                    <a:pt x="111674" y="1201103"/>
                  </a:cubicBezTo>
                  <a:lnTo>
                    <a:pt x="111674" y="1276549"/>
                  </a:lnTo>
                  <a:cubicBezTo>
                    <a:pt x="111674" y="1290858"/>
                    <a:pt x="102478" y="1307768"/>
                    <a:pt x="91967" y="1313622"/>
                  </a:cubicBezTo>
                  <a:lnTo>
                    <a:pt x="19707" y="1355247"/>
                  </a:lnTo>
                  <a:cubicBezTo>
                    <a:pt x="9197" y="1361100"/>
                    <a:pt x="0" y="1354596"/>
                    <a:pt x="0" y="1340288"/>
                  </a:cubicBezTo>
                  <a:lnTo>
                    <a:pt x="0" y="1264842"/>
                  </a:lnTo>
                  <a:cubicBezTo>
                    <a:pt x="0" y="1250533"/>
                    <a:pt x="9197" y="1233623"/>
                    <a:pt x="19707" y="1227770"/>
                  </a:cubicBezTo>
                  <a:lnTo>
                    <a:pt x="91967" y="1186795"/>
                  </a:lnTo>
                  <a:cubicBezTo>
                    <a:pt x="97223" y="1183543"/>
                    <a:pt x="102149" y="1183543"/>
                    <a:pt x="105762" y="1186144"/>
                  </a:cubicBezTo>
                  <a:close/>
                  <a:moveTo>
                    <a:pt x="1324273" y="1019633"/>
                  </a:moveTo>
                  <a:cubicBezTo>
                    <a:pt x="1329661" y="1023820"/>
                    <a:pt x="1332926" y="1032032"/>
                    <a:pt x="1332926" y="1043199"/>
                  </a:cubicBezTo>
                  <a:cubicBezTo>
                    <a:pt x="1332926" y="1065534"/>
                    <a:pt x="1319865" y="1091154"/>
                    <a:pt x="1302886" y="1101665"/>
                  </a:cubicBezTo>
                  <a:lnTo>
                    <a:pt x="1090644" y="1225164"/>
                  </a:lnTo>
                  <a:cubicBezTo>
                    <a:pt x="1073665" y="1234361"/>
                    <a:pt x="1059951" y="1223850"/>
                    <a:pt x="1059951" y="1201515"/>
                  </a:cubicBezTo>
                  <a:cubicBezTo>
                    <a:pt x="1059951" y="1179180"/>
                    <a:pt x="1073665" y="1153561"/>
                    <a:pt x="1090644" y="1143707"/>
                  </a:cubicBezTo>
                  <a:lnTo>
                    <a:pt x="1302886" y="1020207"/>
                  </a:lnTo>
                  <a:cubicBezTo>
                    <a:pt x="1311376" y="1015281"/>
                    <a:pt x="1318886" y="1015445"/>
                    <a:pt x="1324273" y="1019633"/>
                  </a:cubicBezTo>
                  <a:close/>
                  <a:moveTo>
                    <a:pt x="597022" y="929841"/>
                  </a:moveTo>
                  <a:cubicBezTo>
                    <a:pt x="603263" y="933532"/>
                    <a:pt x="607103" y="941407"/>
                    <a:pt x="607103" y="952564"/>
                  </a:cubicBezTo>
                  <a:cubicBezTo>
                    <a:pt x="607103" y="974877"/>
                    <a:pt x="591741" y="1002441"/>
                    <a:pt x="572539" y="1013597"/>
                  </a:cubicBezTo>
                  <a:cubicBezTo>
                    <a:pt x="553337" y="1024097"/>
                    <a:pt x="538616" y="1015566"/>
                    <a:pt x="538616" y="992596"/>
                  </a:cubicBezTo>
                  <a:cubicBezTo>
                    <a:pt x="538616" y="970283"/>
                    <a:pt x="553337" y="943376"/>
                    <a:pt x="572539" y="932219"/>
                  </a:cubicBezTo>
                  <a:cubicBezTo>
                    <a:pt x="582140" y="926641"/>
                    <a:pt x="590781" y="926149"/>
                    <a:pt x="597022" y="929841"/>
                  </a:cubicBezTo>
                  <a:close/>
                  <a:moveTo>
                    <a:pt x="720876" y="857860"/>
                  </a:moveTo>
                  <a:cubicBezTo>
                    <a:pt x="727117" y="861447"/>
                    <a:pt x="730957" y="869272"/>
                    <a:pt x="730957" y="880359"/>
                  </a:cubicBezTo>
                  <a:cubicBezTo>
                    <a:pt x="730957" y="902532"/>
                    <a:pt x="715595" y="929922"/>
                    <a:pt x="696393" y="941008"/>
                  </a:cubicBezTo>
                  <a:cubicBezTo>
                    <a:pt x="677832" y="952095"/>
                    <a:pt x="662470" y="942965"/>
                    <a:pt x="662470" y="920792"/>
                  </a:cubicBezTo>
                  <a:cubicBezTo>
                    <a:pt x="662470" y="898619"/>
                    <a:pt x="677832" y="871229"/>
                    <a:pt x="696393" y="860794"/>
                  </a:cubicBezTo>
                  <a:cubicBezTo>
                    <a:pt x="705994" y="854925"/>
                    <a:pt x="714635" y="854273"/>
                    <a:pt x="720876" y="857860"/>
                  </a:cubicBezTo>
                  <a:close/>
                  <a:moveTo>
                    <a:pt x="841928" y="785770"/>
                  </a:moveTo>
                  <a:cubicBezTo>
                    <a:pt x="848089" y="789439"/>
                    <a:pt x="851929" y="797264"/>
                    <a:pt x="851929" y="808351"/>
                  </a:cubicBezTo>
                  <a:cubicBezTo>
                    <a:pt x="851929" y="830524"/>
                    <a:pt x="836567" y="857914"/>
                    <a:pt x="818005" y="869000"/>
                  </a:cubicBezTo>
                  <a:cubicBezTo>
                    <a:pt x="798804" y="880087"/>
                    <a:pt x="783442" y="870957"/>
                    <a:pt x="783442" y="848784"/>
                  </a:cubicBezTo>
                  <a:cubicBezTo>
                    <a:pt x="783442" y="826611"/>
                    <a:pt x="798804" y="799221"/>
                    <a:pt x="818005" y="788134"/>
                  </a:cubicBezTo>
                  <a:cubicBezTo>
                    <a:pt x="827286" y="782591"/>
                    <a:pt x="835767" y="782102"/>
                    <a:pt x="841928" y="785770"/>
                  </a:cubicBezTo>
                  <a:close/>
                  <a:moveTo>
                    <a:pt x="965700" y="716699"/>
                  </a:moveTo>
                  <a:cubicBezTo>
                    <a:pt x="971941" y="720390"/>
                    <a:pt x="975781" y="728265"/>
                    <a:pt x="975781" y="739422"/>
                  </a:cubicBezTo>
                  <a:cubicBezTo>
                    <a:pt x="975781" y="761735"/>
                    <a:pt x="960419" y="788642"/>
                    <a:pt x="941217" y="799799"/>
                  </a:cubicBezTo>
                  <a:cubicBezTo>
                    <a:pt x="922656" y="810955"/>
                    <a:pt x="907294" y="802424"/>
                    <a:pt x="907294" y="779454"/>
                  </a:cubicBezTo>
                  <a:cubicBezTo>
                    <a:pt x="907294" y="757141"/>
                    <a:pt x="922656" y="730234"/>
                    <a:pt x="941217" y="719077"/>
                  </a:cubicBezTo>
                  <a:cubicBezTo>
                    <a:pt x="950818" y="713499"/>
                    <a:pt x="959459" y="713007"/>
                    <a:pt x="965700" y="716699"/>
                  </a:cubicBezTo>
                  <a:close/>
                  <a:moveTo>
                    <a:pt x="105762" y="676331"/>
                  </a:moveTo>
                  <a:cubicBezTo>
                    <a:pt x="109375" y="678933"/>
                    <a:pt x="111674" y="684136"/>
                    <a:pt x="111674" y="691290"/>
                  </a:cubicBezTo>
                  <a:lnTo>
                    <a:pt x="111674" y="766735"/>
                  </a:lnTo>
                  <a:cubicBezTo>
                    <a:pt x="111674" y="781044"/>
                    <a:pt x="102478" y="797954"/>
                    <a:pt x="91967" y="803807"/>
                  </a:cubicBezTo>
                  <a:lnTo>
                    <a:pt x="19707" y="845432"/>
                  </a:lnTo>
                  <a:cubicBezTo>
                    <a:pt x="9197" y="851285"/>
                    <a:pt x="0" y="844781"/>
                    <a:pt x="0" y="830473"/>
                  </a:cubicBezTo>
                  <a:lnTo>
                    <a:pt x="0" y="755028"/>
                  </a:lnTo>
                  <a:cubicBezTo>
                    <a:pt x="0" y="740720"/>
                    <a:pt x="9197" y="724460"/>
                    <a:pt x="19707" y="717956"/>
                  </a:cubicBezTo>
                  <a:lnTo>
                    <a:pt x="91967" y="676982"/>
                  </a:lnTo>
                  <a:cubicBezTo>
                    <a:pt x="97223" y="673730"/>
                    <a:pt x="102149" y="673730"/>
                    <a:pt x="105762" y="676331"/>
                  </a:cubicBezTo>
                  <a:close/>
                  <a:moveTo>
                    <a:pt x="1324273" y="509901"/>
                  </a:moveTo>
                  <a:cubicBezTo>
                    <a:pt x="1329661" y="514006"/>
                    <a:pt x="1332926" y="522218"/>
                    <a:pt x="1332926" y="533385"/>
                  </a:cubicBezTo>
                  <a:cubicBezTo>
                    <a:pt x="1332926" y="555720"/>
                    <a:pt x="1319865" y="581997"/>
                    <a:pt x="1302886" y="591851"/>
                  </a:cubicBezTo>
                  <a:lnTo>
                    <a:pt x="1090644" y="715350"/>
                  </a:lnTo>
                  <a:cubicBezTo>
                    <a:pt x="1073665" y="724547"/>
                    <a:pt x="1059951" y="714693"/>
                    <a:pt x="1059951" y="691701"/>
                  </a:cubicBezTo>
                  <a:cubicBezTo>
                    <a:pt x="1059951" y="670023"/>
                    <a:pt x="1073665" y="643747"/>
                    <a:pt x="1090644" y="633893"/>
                  </a:cubicBezTo>
                  <a:lnTo>
                    <a:pt x="1302886" y="511050"/>
                  </a:lnTo>
                  <a:cubicBezTo>
                    <a:pt x="1311376" y="505795"/>
                    <a:pt x="1318886" y="505795"/>
                    <a:pt x="1324273" y="509901"/>
                  </a:cubicBezTo>
                  <a:close/>
                  <a:moveTo>
                    <a:pt x="597022" y="419972"/>
                  </a:moveTo>
                  <a:cubicBezTo>
                    <a:pt x="603263" y="423641"/>
                    <a:pt x="607103" y="431466"/>
                    <a:pt x="607103" y="442553"/>
                  </a:cubicBezTo>
                  <a:cubicBezTo>
                    <a:pt x="607103" y="464726"/>
                    <a:pt x="591741" y="492116"/>
                    <a:pt x="572539" y="503202"/>
                  </a:cubicBezTo>
                  <a:cubicBezTo>
                    <a:pt x="553337" y="514289"/>
                    <a:pt x="538616" y="505159"/>
                    <a:pt x="538616" y="482986"/>
                  </a:cubicBezTo>
                  <a:cubicBezTo>
                    <a:pt x="538616" y="460161"/>
                    <a:pt x="553337" y="433423"/>
                    <a:pt x="572539" y="422336"/>
                  </a:cubicBezTo>
                  <a:cubicBezTo>
                    <a:pt x="582140" y="416793"/>
                    <a:pt x="590781" y="416304"/>
                    <a:pt x="597022" y="419972"/>
                  </a:cubicBezTo>
                  <a:close/>
                  <a:moveTo>
                    <a:pt x="720876" y="350572"/>
                  </a:moveTo>
                  <a:cubicBezTo>
                    <a:pt x="727117" y="354100"/>
                    <a:pt x="730957" y="361811"/>
                    <a:pt x="730957" y="372968"/>
                  </a:cubicBezTo>
                  <a:cubicBezTo>
                    <a:pt x="730957" y="395281"/>
                    <a:pt x="715595" y="422844"/>
                    <a:pt x="696393" y="434001"/>
                  </a:cubicBezTo>
                  <a:cubicBezTo>
                    <a:pt x="677832" y="445157"/>
                    <a:pt x="662470" y="435970"/>
                    <a:pt x="662470" y="413656"/>
                  </a:cubicBezTo>
                  <a:cubicBezTo>
                    <a:pt x="662470" y="391343"/>
                    <a:pt x="677832" y="364436"/>
                    <a:pt x="696393" y="353279"/>
                  </a:cubicBezTo>
                  <a:cubicBezTo>
                    <a:pt x="705994" y="347701"/>
                    <a:pt x="714635" y="347045"/>
                    <a:pt x="720876" y="350572"/>
                  </a:cubicBezTo>
                  <a:close/>
                  <a:moveTo>
                    <a:pt x="841928" y="279163"/>
                  </a:moveTo>
                  <a:cubicBezTo>
                    <a:pt x="848089" y="282995"/>
                    <a:pt x="851929" y="290983"/>
                    <a:pt x="851929" y="302070"/>
                  </a:cubicBezTo>
                  <a:cubicBezTo>
                    <a:pt x="851929" y="324243"/>
                    <a:pt x="836567" y="350981"/>
                    <a:pt x="818005" y="362067"/>
                  </a:cubicBezTo>
                  <a:cubicBezTo>
                    <a:pt x="798804" y="373154"/>
                    <a:pt x="783442" y="364024"/>
                    <a:pt x="783442" y="341851"/>
                  </a:cubicBezTo>
                  <a:cubicBezTo>
                    <a:pt x="783442" y="319678"/>
                    <a:pt x="798804" y="292940"/>
                    <a:pt x="818005" y="281201"/>
                  </a:cubicBezTo>
                  <a:cubicBezTo>
                    <a:pt x="827286" y="275658"/>
                    <a:pt x="835767" y="275332"/>
                    <a:pt x="841928" y="279163"/>
                  </a:cubicBezTo>
                  <a:close/>
                  <a:moveTo>
                    <a:pt x="965700" y="206885"/>
                  </a:moveTo>
                  <a:cubicBezTo>
                    <a:pt x="971941" y="210577"/>
                    <a:pt x="975781" y="218452"/>
                    <a:pt x="975781" y="229609"/>
                  </a:cubicBezTo>
                  <a:cubicBezTo>
                    <a:pt x="975781" y="251922"/>
                    <a:pt x="960419" y="278829"/>
                    <a:pt x="941217" y="289986"/>
                  </a:cubicBezTo>
                  <a:cubicBezTo>
                    <a:pt x="922656" y="301142"/>
                    <a:pt x="907294" y="292611"/>
                    <a:pt x="907294" y="270298"/>
                  </a:cubicBezTo>
                  <a:cubicBezTo>
                    <a:pt x="907294" y="247984"/>
                    <a:pt x="922656" y="220421"/>
                    <a:pt x="941217" y="209264"/>
                  </a:cubicBezTo>
                  <a:cubicBezTo>
                    <a:pt x="950818" y="203686"/>
                    <a:pt x="959459" y="203194"/>
                    <a:pt x="965700" y="206885"/>
                  </a:cubicBezTo>
                  <a:close/>
                  <a:moveTo>
                    <a:pt x="1324273" y="2940"/>
                  </a:moveTo>
                  <a:cubicBezTo>
                    <a:pt x="1329661" y="7033"/>
                    <a:pt x="1332926" y="15221"/>
                    <a:pt x="1332926" y="26356"/>
                  </a:cubicBezTo>
                  <a:cubicBezTo>
                    <a:pt x="1332926" y="49281"/>
                    <a:pt x="1319865" y="74825"/>
                    <a:pt x="1302886" y="84650"/>
                  </a:cubicBezTo>
                  <a:lnTo>
                    <a:pt x="1090644" y="207790"/>
                  </a:lnTo>
                  <a:cubicBezTo>
                    <a:pt x="1073665" y="217615"/>
                    <a:pt x="1059951" y="207135"/>
                    <a:pt x="1059951" y="184865"/>
                  </a:cubicBezTo>
                  <a:cubicBezTo>
                    <a:pt x="1059951" y="162595"/>
                    <a:pt x="1073665" y="136395"/>
                    <a:pt x="1090644" y="127225"/>
                  </a:cubicBezTo>
                  <a:lnTo>
                    <a:pt x="1302886" y="4086"/>
                  </a:lnTo>
                  <a:cubicBezTo>
                    <a:pt x="1311376" y="-1154"/>
                    <a:pt x="1318886" y="-1154"/>
                    <a:pt x="1324273" y="2940"/>
                  </a:cubicBezTo>
                  <a:close/>
                </a:path>
              </a:pathLst>
            </a:custGeom>
            <a:solidFill>
              <a:schemeClr val="accent1">
                <a:lumMod val="20000"/>
                <a:lumOff val="80000"/>
              </a:schemeClr>
            </a:solidFill>
            <a:ln>
              <a:noFill/>
            </a:ln>
            <a:effectLst/>
          </p:spPr>
          <p:txBody>
            <a:bodyPr wrap="square" anchor="ctr">
              <a:noAutofit/>
            </a:bodyPr>
            <a:lstStyle/>
            <a:p>
              <a:endParaRPr lang="en-US" sz="6532" dirty="0">
                <a:latin typeface="Lato Light" panose="020F0502020204030203" pitchFamily="34" charset="0"/>
              </a:endParaRPr>
            </a:p>
          </p:txBody>
        </p:sp>
      </p:grpSp>
      <p:sp>
        <p:nvSpPr>
          <p:cNvPr id="96" name="TextBox 95">
            <a:extLst>
              <a:ext uri="{FF2B5EF4-FFF2-40B4-BE49-F238E27FC236}">
                <a16:creationId xmlns:a16="http://schemas.microsoft.com/office/drawing/2014/main" id="{CCDFF4F7-4F2B-5744-83B1-EDE1B93BB963}"/>
              </a:ext>
            </a:extLst>
          </p:cNvPr>
          <p:cNvSpPr txBox="1"/>
          <p:nvPr/>
        </p:nvSpPr>
        <p:spPr>
          <a:xfrm>
            <a:off x="3681426" y="10359155"/>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97" name="Subtitle 2">
            <a:extLst>
              <a:ext uri="{FF2B5EF4-FFF2-40B4-BE49-F238E27FC236}">
                <a16:creationId xmlns:a16="http://schemas.microsoft.com/office/drawing/2014/main" id="{05B66B8D-BCB7-BB49-B41E-E250A5C311E7}"/>
              </a:ext>
            </a:extLst>
          </p:cNvPr>
          <p:cNvSpPr txBox="1">
            <a:spLocks/>
          </p:cNvSpPr>
          <p:nvPr/>
        </p:nvSpPr>
        <p:spPr>
          <a:xfrm>
            <a:off x="3681427" y="11042981"/>
            <a:ext cx="57744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98" name="TextBox 97">
            <a:extLst>
              <a:ext uri="{FF2B5EF4-FFF2-40B4-BE49-F238E27FC236}">
                <a16:creationId xmlns:a16="http://schemas.microsoft.com/office/drawing/2014/main" id="{A22E168B-A0A4-4849-984F-F29ABEA1E4AD}"/>
              </a:ext>
            </a:extLst>
          </p:cNvPr>
          <p:cNvSpPr txBox="1"/>
          <p:nvPr/>
        </p:nvSpPr>
        <p:spPr>
          <a:xfrm>
            <a:off x="3681426" y="3376986"/>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99" name="Subtitle 2">
            <a:extLst>
              <a:ext uri="{FF2B5EF4-FFF2-40B4-BE49-F238E27FC236}">
                <a16:creationId xmlns:a16="http://schemas.microsoft.com/office/drawing/2014/main" id="{234DDB1C-5347-004D-BA04-6538BCBC4707}"/>
              </a:ext>
            </a:extLst>
          </p:cNvPr>
          <p:cNvSpPr txBox="1">
            <a:spLocks/>
          </p:cNvSpPr>
          <p:nvPr/>
        </p:nvSpPr>
        <p:spPr>
          <a:xfrm>
            <a:off x="3681427" y="4060812"/>
            <a:ext cx="57744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00" name="TextBox 99">
            <a:extLst>
              <a:ext uri="{FF2B5EF4-FFF2-40B4-BE49-F238E27FC236}">
                <a16:creationId xmlns:a16="http://schemas.microsoft.com/office/drawing/2014/main" id="{36FF1D01-D6AC-A940-9628-A69FA9578143}"/>
              </a:ext>
            </a:extLst>
          </p:cNvPr>
          <p:cNvSpPr txBox="1"/>
          <p:nvPr/>
        </p:nvSpPr>
        <p:spPr>
          <a:xfrm>
            <a:off x="3681426" y="686807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01" name="Subtitle 2">
            <a:extLst>
              <a:ext uri="{FF2B5EF4-FFF2-40B4-BE49-F238E27FC236}">
                <a16:creationId xmlns:a16="http://schemas.microsoft.com/office/drawing/2014/main" id="{277BA892-5943-574B-8310-0AB742552706}"/>
              </a:ext>
            </a:extLst>
          </p:cNvPr>
          <p:cNvSpPr txBox="1">
            <a:spLocks/>
          </p:cNvSpPr>
          <p:nvPr/>
        </p:nvSpPr>
        <p:spPr>
          <a:xfrm>
            <a:off x="3681427" y="7551896"/>
            <a:ext cx="57744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02" name="Oval 101">
            <a:extLst>
              <a:ext uri="{FF2B5EF4-FFF2-40B4-BE49-F238E27FC236}">
                <a16:creationId xmlns:a16="http://schemas.microsoft.com/office/drawing/2014/main" id="{15DB9871-7F2E-1146-8231-1167219DCE4C}"/>
              </a:ext>
            </a:extLst>
          </p:cNvPr>
          <p:cNvSpPr>
            <a:spLocks noChangeAspect="1"/>
          </p:cNvSpPr>
          <p:nvPr/>
        </p:nvSpPr>
        <p:spPr>
          <a:xfrm>
            <a:off x="1527560" y="10610772"/>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3" name="Oval 102">
            <a:extLst>
              <a:ext uri="{FF2B5EF4-FFF2-40B4-BE49-F238E27FC236}">
                <a16:creationId xmlns:a16="http://schemas.microsoft.com/office/drawing/2014/main" id="{DB9A0E97-1B69-984E-885A-1B43F4B88CCB}"/>
              </a:ext>
            </a:extLst>
          </p:cNvPr>
          <p:cNvSpPr>
            <a:spLocks noChangeAspect="1"/>
          </p:cNvSpPr>
          <p:nvPr/>
        </p:nvSpPr>
        <p:spPr>
          <a:xfrm>
            <a:off x="1527560" y="3628603"/>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4" name="Oval 103">
            <a:extLst>
              <a:ext uri="{FF2B5EF4-FFF2-40B4-BE49-F238E27FC236}">
                <a16:creationId xmlns:a16="http://schemas.microsoft.com/office/drawing/2014/main" id="{48D40183-799F-C144-BC31-B0580EB2B3A5}"/>
              </a:ext>
            </a:extLst>
          </p:cNvPr>
          <p:cNvSpPr>
            <a:spLocks noChangeAspect="1"/>
          </p:cNvSpPr>
          <p:nvPr/>
        </p:nvSpPr>
        <p:spPr>
          <a:xfrm>
            <a:off x="1527560" y="7119687"/>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5" name="Freeform 630">
            <a:extLst>
              <a:ext uri="{FF2B5EF4-FFF2-40B4-BE49-F238E27FC236}">
                <a16:creationId xmlns:a16="http://schemas.microsoft.com/office/drawing/2014/main" id="{53C3C9D8-95B5-A240-BDF6-EEC969B3FEB5}"/>
              </a:ext>
            </a:extLst>
          </p:cNvPr>
          <p:cNvSpPr>
            <a:spLocks noChangeAspect="1"/>
          </p:cNvSpPr>
          <p:nvPr/>
        </p:nvSpPr>
        <p:spPr bwMode="auto">
          <a:xfrm>
            <a:off x="1944025" y="4033030"/>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06" name="Freeform 621">
            <a:extLst>
              <a:ext uri="{FF2B5EF4-FFF2-40B4-BE49-F238E27FC236}">
                <a16:creationId xmlns:a16="http://schemas.microsoft.com/office/drawing/2014/main" id="{84AA3182-AA9B-3146-9CC7-C75FD131C7E0}"/>
              </a:ext>
            </a:extLst>
          </p:cNvPr>
          <p:cNvSpPr>
            <a:spLocks noChangeAspect="1"/>
          </p:cNvSpPr>
          <p:nvPr/>
        </p:nvSpPr>
        <p:spPr bwMode="auto">
          <a:xfrm>
            <a:off x="1994807" y="10977988"/>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07" name="Freeform 624">
            <a:extLst>
              <a:ext uri="{FF2B5EF4-FFF2-40B4-BE49-F238E27FC236}">
                <a16:creationId xmlns:a16="http://schemas.microsoft.com/office/drawing/2014/main" id="{247926E7-45AF-FD45-ADA4-824BBD08E36C}"/>
              </a:ext>
            </a:extLst>
          </p:cNvPr>
          <p:cNvSpPr>
            <a:spLocks noChangeAspect="1"/>
          </p:cNvSpPr>
          <p:nvPr/>
        </p:nvSpPr>
        <p:spPr bwMode="auto">
          <a:xfrm>
            <a:off x="1917104" y="7664202"/>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985811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E735B2-3EDF-0F4E-B3BE-D74B92359602}"/>
              </a:ext>
            </a:extLst>
          </p:cNvPr>
          <p:cNvSpPr txBox="1"/>
          <p:nvPr/>
        </p:nvSpPr>
        <p:spPr>
          <a:xfrm>
            <a:off x="6325726" y="612372"/>
            <a:ext cx="11726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SECURITY INFOGRAPHIC</a:t>
            </a:r>
          </a:p>
        </p:txBody>
      </p:sp>
      <p:sp>
        <p:nvSpPr>
          <p:cNvPr id="3" name="TextBox 2">
            <a:extLst>
              <a:ext uri="{FF2B5EF4-FFF2-40B4-BE49-F238E27FC236}">
                <a16:creationId xmlns:a16="http://schemas.microsoft.com/office/drawing/2014/main" id="{A32FD2DD-30BE-7F4F-9795-26B51BE2CD5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102" name="Group 101">
            <a:extLst>
              <a:ext uri="{FF2B5EF4-FFF2-40B4-BE49-F238E27FC236}">
                <a16:creationId xmlns:a16="http://schemas.microsoft.com/office/drawing/2014/main" id="{E05C1A53-7999-EB42-85FC-4D4C591F6E24}"/>
              </a:ext>
            </a:extLst>
          </p:cNvPr>
          <p:cNvGrpSpPr/>
          <p:nvPr/>
        </p:nvGrpSpPr>
        <p:grpSpPr>
          <a:xfrm>
            <a:off x="11483619" y="3107740"/>
            <a:ext cx="11373206" cy="9846260"/>
            <a:chOff x="11483619" y="3107740"/>
            <a:chExt cx="11373206" cy="9846260"/>
          </a:xfrm>
        </p:grpSpPr>
        <p:sp>
          <p:nvSpPr>
            <p:cNvPr id="5" name="Freeform 1">
              <a:extLst>
                <a:ext uri="{FF2B5EF4-FFF2-40B4-BE49-F238E27FC236}">
                  <a16:creationId xmlns:a16="http://schemas.microsoft.com/office/drawing/2014/main" id="{5DA4866D-7A3E-E24E-836A-B09448A192B6}"/>
                </a:ext>
              </a:extLst>
            </p:cNvPr>
            <p:cNvSpPr>
              <a:spLocks noChangeArrowheads="1"/>
            </p:cNvSpPr>
            <p:nvPr/>
          </p:nvSpPr>
          <p:spPr bwMode="auto">
            <a:xfrm>
              <a:off x="19866294" y="11865918"/>
              <a:ext cx="1728944" cy="996844"/>
            </a:xfrm>
            <a:custGeom>
              <a:avLst/>
              <a:gdLst>
                <a:gd name="T0" fmla="*/ 2318 w 2821"/>
                <a:gd name="T1" fmla="*/ 1338 h 1629"/>
                <a:gd name="T2" fmla="*/ 2318 w 2821"/>
                <a:gd name="T3" fmla="*/ 1338 h 1629"/>
                <a:gd name="T4" fmla="*/ 501 w 2821"/>
                <a:gd name="T5" fmla="*/ 1338 h 1629"/>
                <a:gd name="T6" fmla="*/ 501 w 2821"/>
                <a:gd name="T7" fmla="*/ 1338 h 1629"/>
                <a:gd name="T8" fmla="*/ 501 w 2821"/>
                <a:gd name="T9" fmla="*/ 290 h 1629"/>
                <a:gd name="T10" fmla="*/ 501 w 2821"/>
                <a:gd name="T11" fmla="*/ 290 h 1629"/>
                <a:gd name="T12" fmla="*/ 2318 w 2821"/>
                <a:gd name="T13" fmla="*/ 290 h 1629"/>
                <a:gd name="T14" fmla="*/ 2318 w 2821"/>
                <a:gd name="T15" fmla="*/ 290 h 1629"/>
                <a:gd name="T16" fmla="*/ 2318 w 2821"/>
                <a:gd name="T17" fmla="*/ 1338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1" h="1629">
                  <a:moveTo>
                    <a:pt x="2318" y="1338"/>
                  </a:moveTo>
                  <a:lnTo>
                    <a:pt x="2318" y="1338"/>
                  </a:lnTo>
                  <a:cubicBezTo>
                    <a:pt x="1816" y="1628"/>
                    <a:pt x="1003" y="1628"/>
                    <a:pt x="501" y="1338"/>
                  </a:cubicBezTo>
                  <a:lnTo>
                    <a:pt x="501" y="1338"/>
                  </a:lnTo>
                  <a:cubicBezTo>
                    <a:pt x="0" y="1048"/>
                    <a:pt x="0" y="579"/>
                    <a:pt x="501" y="290"/>
                  </a:cubicBezTo>
                  <a:lnTo>
                    <a:pt x="501" y="290"/>
                  </a:lnTo>
                  <a:cubicBezTo>
                    <a:pt x="1003" y="0"/>
                    <a:pt x="1816" y="0"/>
                    <a:pt x="2318" y="290"/>
                  </a:cubicBezTo>
                  <a:lnTo>
                    <a:pt x="2318" y="290"/>
                  </a:lnTo>
                  <a:cubicBezTo>
                    <a:pt x="2820" y="579"/>
                    <a:pt x="2820" y="1048"/>
                    <a:pt x="2318" y="1338"/>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2">
              <a:extLst>
                <a:ext uri="{FF2B5EF4-FFF2-40B4-BE49-F238E27FC236}">
                  <a16:creationId xmlns:a16="http://schemas.microsoft.com/office/drawing/2014/main" id="{658A93BA-B285-7A43-A5DA-2A913D71325A}"/>
                </a:ext>
              </a:extLst>
            </p:cNvPr>
            <p:cNvSpPr>
              <a:spLocks noChangeArrowheads="1"/>
            </p:cNvSpPr>
            <p:nvPr/>
          </p:nvSpPr>
          <p:spPr bwMode="auto">
            <a:xfrm>
              <a:off x="16000484" y="9769575"/>
              <a:ext cx="4597910" cy="2636639"/>
            </a:xfrm>
            <a:custGeom>
              <a:avLst/>
              <a:gdLst>
                <a:gd name="T0" fmla="*/ 4317 w 7504"/>
                <a:gd name="T1" fmla="*/ 4214 h 4304"/>
                <a:gd name="T2" fmla="*/ 152 w 7504"/>
                <a:gd name="T3" fmla="*/ 1839 h 4304"/>
                <a:gd name="T4" fmla="*/ 152 w 7504"/>
                <a:gd name="T5" fmla="*/ 1839 h 4304"/>
                <a:gd name="T6" fmla="*/ 195 w 7504"/>
                <a:gd name="T7" fmla="*/ 1496 h 4304"/>
                <a:gd name="T8" fmla="*/ 2591 w 7504"/>
                <a:gd name="T9" fmla="*/ 112 h 4304"/>
                <a:gd name="T10" fmla="*/ 2591 w 7504"/>
                <a:gd name="T11" fmla="*/ 112 h 4304"/>
                <a:gd name="T12" fmla="*/ 3186 w 7504"/>
                <a:gd name="T13" fmla="*/ 87 h 4304"/>
                <a:gd name="T14" fmla="*/ 7351 w 7504"/>
                <a:gd name="T15" fmla="*/ 2463 h 4304"/>
                <a:gd name="T16" fmla="*/ 7351 w 7504"/>
                <a:gd name="T17" fmla="*/ 2463 h 4304"/>
                <a:gd name="T18" fmla="*/ 7308 w 7504"/>
                <a:gd name="T19" fmla="*/ 2806 h 4304"/>
                <a:gd name="T20" fmla="*/ 4912 w 7504"/>
                <a:gd name="T21" fmla="*/ 4190 h 4304"/>
                <a:gd name="T22" fmla="*/ 4912 w 7504"/>
                <a:gd name="T23" fmla="*/ 4190 h 4304"/>
                <a:gd name="T24" fmla="*/ 4317 w 7504"/>
                <a:gd name="T25" fmla="*/ 4214 h 4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04" h="4304">
                  <a:moveTo>
                    <a:pt x="4317" y="4214"/>
                  </a:moveTo>
                  <a:lnTo>
                    <a:pt x="152" y="1839"/>
                  </a:lnTo>
                  <a:lnTo>
                    <a:pt x="152" y="1839"/>
                  </a:lnTo>
                  <a:cubicBezTo>
                    <a:pt x="0" y="1751"/>
                    <a:pt x="20" y="1597"/>
                    <a:pt x="195" y="1496"/>
                  </a:cubicBezTo>
                  <a:lnTo>
                    <a:pt x="2591" y="112"/>
                  </a:lnTo>
                  <a:lnTo>
                    <a:pt x="2591" y="112"/>
                  </a:lnTo>
                  <a:cubicBezTo>
                    <a:pt x="2767" y="10"/>
                    <a:pt x="3033" y="0"/>
                    <a:pt x="3186" y="87"/>
                  </a:cubicBezTo>
                  <a:lnTo>
                    <a:pt x="7351" y="2463"/>
                  </a:lnTo>
                  <a:lnTo>
                    <a:pt x="7351" y="2463"/>
                  </a:lnTo>
                  <a:cubicBezTo>
                    <a:pt x="7503" y="2550"/>
                    <a:pt x="7484" y="2704"/>
                    <a:pt x="7308" y="2806"/>
                  </a:cubicBezTo>
                  <a:lnTo>
                    <a:pt x="4912" y="4190"/>
                  </a:lnTo>
                  <a:lnTo>
                    <a:pt x="4912" y="4190"/>
                  </a:lnTo>
                  <a:cubicBezTo>
                    <a:pt x="4735" y="4291"/>
                    <a:pt x="4470" y="4303"/>
                    <a:pt x="4317" y="4214"/>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3">
              <a:extLst>
                <a:ext uri="{FF2B5EF4-FFF2-40B4-BE49-F238E27FC236}">
                  <a16:creationId xmlns:a16="http://schemas.microsoft.com/office/drawing/2014/main" id="{329CFAEE-DDFA-BC46-A0F7-18D6C9D93E2F}"/>
                </a:ext>
              </a:extLst>
            </p:cNvPr>
            <p:cNvSpPr>
              <a:spLocks noChangeArrowheads="1"/>
            </p:cNvSpPr>
            <p:nvPr/>
          </p:nvSpPr>
          <p:spPr bwMode="auto">
            <a:xfrm>
              <a:off x="15865411" y="3901974"/>
              <a:ext cx="4870759" cy="8004469"/>
            </a:xfrm>
            <a:custGeom>
              <a:avLst/>
              <a:gdLst>
                <a:gd name="T0" fmla="*/ 7941 w 7949"/>
                <a:gd name="T1" fmla="*/ 11241 h 13068"/>
                <a:gd name="T2" fmla="*/ 7941 w 7949"/>
                <a:gd name="T3" fmla="*/ 11241 h 13068"/>
                <a:gd name="T4" fmla="*/ 7941 w 7949"/>
                <a:gd name="T5" fmla="*/ 1517 h 13068"/>
                <a:gd name="T6" fmla="*/ 4075 w 7949"/>
                <a:gd name="T7" fmla="*/ 506 h 13068"/>
                <a:gd name="T8" fmla="*/ 3363 w 7949"/>
                <a:gd name="T9" fmla="*/ 95 h 13068"/>
                <a:gd name="T10" fmla="*/ 3363 w 7949"/>
                <a:gd name="T11" fmla="*/ 95 h 13068"/>
                <a:gd name="T12" fmla="*/ 2726 w 7949"/>
                <a:gd name="T13" fmla="*/ 121 h 13068"/>
                <a:gd name="T14" fmla="*/ 2062 w 7949"/>
                <a:gd name="T15" fmla="*/ 504 h 13068"/>
                <a:gd name="T16" fmla="*/ 0 w 7949"/>
                <a:gd name="T17" fmla="*/ 503 h 13068"/>
                <a:gd name="T18" fmla="*/ 611 w 7949"/>
                <a:gd name="T19" fmla="*/ 9890 h 13068"/>
                <a:gd name="T20" fmla="*/ 611 w 7949"/>
                <a:gd name="T21" fmla="*/ 9890 h 13068"/>
                <a:gd name="T22" fmla="*/ 720 w 7949"/>
                <a:gd name="T23" fmla="*/ 10061 h 13068"/>
                <a:gd name="T24" fmla="*/ 4577 w 7949"/>
                <a:gd name="T25" fmla="*/ 12972 h 13068"/>
                <a:gd name="T26" fmla="*/ 4577 w 7949"/>
                <a:gd name="T27" fmla="*/ 12972 h 13068"/>
                <a:gd name="T28" fmla="*/ 5215 w 7949"/>
                <a:gd name="T29" fmla="*/ 12946 h 13068"/>
                <a:gd name="T30" fmla="*/ 7786 w 7949"/>
                <a:gd name="T31" fmla="*/ 11461 h 13068"/>
                <a:gd name="T32" fmla="*/ 7786 w 7949"/>
                <a:gd name="T33" fmla="*/ 11461 h 13068"/>
                <a:gd name="T34" fmla="*/ 7941 w 7949"/>
                <a:gd name="T35" fmla="*/ 11241 h 1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49" h="13068">
                  <a:moveTo>
                    <a:pt x="7941" y="11241"/>
                  </a:moveTo>
                  <a:lnTo>
                    <a:pt x="7941" y="11241"/>
                  </a:lnTo>
                  <a:lnTo>
                    <a:pt x="7941" y="1517"/>
                  </a:lnTo>
                  <a:lnTo>
                    <a:pt x="4075" y="506"/>
                  </a:lnTo>
                  <a:lnTo>
                    <a:pt x="3363" y="95"/>
                  </a:lnTo>
                  <a:lnTo>
                    <a:pt x="3363" y="95"/>
                  </a:lnTo>
                  <a:cubicBezTo>
                    <a:pt x="3200" y="0"/>
                    <a:pt x="2914" y="12"/>
                    <a:pt x="2726" y="121"/>
                  </a:cubicBezTo>
                  <a:lnTo>
                    <a:pt x="2062" y="504"/>
                  </a:lnTo>
                  <a:lnTo>
                    <a:pt x="0" y="503"/>
                  </a:lnTo>
                  <a:lnTo>
                    <a:pt x="611" y="9890"/>
                  </a:lnTo>
                  <a:lnTo>
                    <a:pt x="611" y="9890"/>
                  </a:lnTo>
                  <a:cubicBezTo>
                    <a:pt x="606" y="9954"/>
                    <a:pt x="642" y="10016"/>
                    <a:pt x="720" y="10061"/>
                  </a:cubicBezTo>
                  <a:lnTo>
                    <a:pt x="4577" y="12972"/>
                  </a:lnTo>
                  <a:lnTo>
                    <a:pt x="4577" y="12972"/>
                  </a:lnTo>
                  <a:cubicBezTo>
                    <a:pt x="4741" y="13067"/>
                    <a:pt x="5026" y="13055"/>
                    <a:pt x="5215" y="12946"/>
                  </a:cubicBezTo>
                  <a:lnTo>
                    <a:pt x="7786" y="11461"/>
                  </a:lnTo>
                  <a:lnTo>
                    <a:pt x="7786" y="11461"/>
                  </a:lnTo>
                  <a:cubicBezTo>
                    <a:pt x="7895" y="11398"/>
                    <a:pt x="7948" y="11317"/>
                    <a:pt x="7941" y="11241"/>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4">
              <a:extLst>
                <a:ext uri="{FF2B5EF4-FFF2-40B4-BE49-F238E27FC236}">
                  <a16:creationId xmlns:a16="http://schemas.microsoft.com/office/drawing/2014/main" id="{2DEF643A-F216-1847-9695-97BF37B9996A}"/>
                </a:ext>
              </a:extLst>
            </p:cNvPr>
            <p:cNvSpPr>
              <a:spLocks noChangeArrowheads="1"/>
            </p:cNvSpPr>
            <p:nvPr/>
          </p:nvSpPr>
          <p:spPr bwMode="auto">
            <a:xfrm>
              <a:off x="15862710" y="3920885"/>
              <a:ext cx="3017546" cy="7969349"/>
            </a:xfrm>
            <a:custGeom>
              <a:avLst/>
              <a:gdLst>
                <a:gd name="T0" fmla="*/ 3071 w 4924"/>
                <a:gd name="T1" fmla="*/ 0 h 13008"/>
                <a:gd name="T2" fmla="*/ 3071 w 4924"/>
                <a:gd name="T3" fmla="*/ 0 h 13008"/>
                <a:gd name="T4" fmla="*/ 2730 w 4924"/>
                <a:gd name="T5" fmla="*/ 90 h 13008"/>
                <a:gd name="T6" fmla="*/ 2066 w 4924"/>
                <a:gd name="T7" fmla="*/ 473 h 13008"/>
                <a:gd name="T8" fmla="*/ 4 w 4924"/>
                <a:gd name="T9" fmla="*/ 472 h 13008"/>
                <a:gd name="T10" fmla="*/ 4 w 4924"/>
                <a:gd name="T11" fmla="*/ 10222 h 13008"/>
                <a:gd name="T12" fmla="*/ 4 w 4924"/>
                <a:gd name="T13" fmla="*/ 10222 h 13008"/>
                <a:gd name="T14" fmla="*/ 113 w 4924"/>
                <a:gd name="T15" fmla="*/ 10393 h 13008"/>
                <a:gd name="T16" fmla="*/ 4581 w 4924"/>
                <a:gd name="T17" fmla="*/ 12941 h 13008"/>
                <a:gd name="T18" fmla="*/ 4581 w 4924"/>
                <a:gd name="T19" fmla="*/ 12941 h 13008"/>
                <a:gd name="T20" fmla="*/ 4877 w 4924"/>
                <a:gd name="T21" fmla="*/ 13004 h 13008"/>
                <a:gd name="T22" fmla="*/ 4923 w 4924"/>
                <a:gd name="T23" fmla="*/ 3193 h 13008"/>
                <a:gd name="T24" fmla="*/ 3071 w 4924"/>
                <a:gd name="T25" fmla="*/ 0 h 1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24" h="13008">
                  <a:moveTo>
                    <a:pt x="3071" y="0"/>
                  </a:moveTo>
                  <a:lnTo>
                    <a:pt x="3071" y="0"/>
                  </a:lnTo>
                  <a:cubicBezTo>
                    <a:pt x="2952" y="3"/>
                    <a:pt x="2828" y="33"/>
                    <a:pt x="2730" y="90"/>
                  </a:cubicBezTo>
                  <a:lnTo>
                    <a:pt x="2066" y="473"/>
                  </a:lnTo>
                  <a:lnTo>
                    <a:pt x="4" y="472"/>
                  </a:lnTo>
                  <a:lnTo>
                    <a:pt x="4" y="10222"/>
                  </a:lnTo>
                  <a:lnTo>
                    <a:pt x="4" y="10222"/>
                  </a:lnTo>
                  <a:cubicBezTo>
                    <a:pt x="0" y="10286"/>
                    <a:pt x="35" y="10348"/>
                    <a:pt x="113" y="10393"/>
                  </a:cubicBezTo>
                  <a:lnTo>
                    <a:pt x="4581" y="12941"/>
                  </a:lnTo>
                  <a:lnTo>
                    <a:pt x="4581" y="12941"/>
                  </a:lnTo>
                  <a:cubicBezTo>
                    <a:pt x="4660" y="12986"/>
                    <a:pt x="4766" y="13007"/>
                    <a:pt x="4877" y="13004"/>
                  </a:cubicBezTo>
                  <a:lnTo>
                    <a:pt x="4923" y="3193"/>
                  </a:lnTo>
                  <a:lnTo>
                    <a:pt x="3071" y="0"/>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5">
              <a:extLst>
                <a:ext uri="{FF2B5EF4-FFF2-40B4-BE49-F238E27FC236}">
                  <a16:creationId xmlns:a16="http://schemas.microsoft.com/office/drawing/2014/main" id="{5C772028-7C77-F64B-AF4D-D45CD3BB871C}"/>
                </a:ext>
              </a:extLst>
            </p:cNvPr>
            <p:cNvSpPr>
              <a:spLocks noChangeArrowheads="1"/>
            </p:cNvSpPr>
            <p:nvPr/>
          </p:nvSpPr>
          <p:spPr bwMode="auto">
            <a:xfrm>
              <a:off x="18696555" y="5806513"/>
              <a:ext cx="313371" cy="6091824"/>
            </a:xfrm>
            <a:custGeom>
              <a:avLst/>
              <a:gdLst>
                <a:gd name="T0" fmla="*/ 0 w 510"/>
                <a:gd name="T1" fmla="*/ 9883 h 9944"/>
                <a:gd name="T2" fmla="*/ 0 w 510"/>
                <a:gd name="T3" fmla="*/ 9883 h 9944"/>
                <a:gd name="T4" fmla="*/ 509 w 510"/>
                <a:gd name="T5" fmla="*/ 9878 h 9944"/>
                <a:gd name="T6" fmla="*/ 509 w 510"/>
                <a:gd name="T7" fmla="*/ 0 h 9944"/>
                <a:gd name="T8" fmla="*/ 0 w 510"/>
                <a:gd name="T9" fmla="*/ 0 h 9944"/>
                <a:gd name="T10" fmla="*/ 0 w 510"/>
                <a:gd name="T11" fmla="*/ 9883 h 9944"/>
              </a:gdLst>
              <a:ahLst/>
              <a:cxnLst>
                <a:cxn ang="0">
                  <a:pos x="T0" y="T1"/>
                </a:cxn>
                <a:cxn ang="0">
                  <a:pos x="T2" y="T3"/>
                </a:cxn>
                <a:cxn ang="0">
                  <a:pos x="T4" y="T5"/>
                </a:cxn>
                <a:cxn ang="0">
                  <a:pos x="T6" y="T7"/>
                </a:cxn>
                <a:cxn ang="0">
                  <a:pos x="T8" y="T9"/>
                </a:cxn>
                <a:cxn ang="0">
                  <a:pos x="T10" y="T11"/>
                </a:cxn>
              </a:cxnLst>
              <a:rect l="0" t="0" r="r" b="b"/>
              <a:pathLst>
                <a:path w="510" h="9944">
                  <a:moveTo>
                    <a:pt x="0" y="9883"/>
                  </a:moveTo>
                  <a:lnTo>
                    <a:pt x="0" y="9883"/>
                  </a:lnTo>
                  <a:cubicBezTo>
                    <a:pt x="141" y="9943"/>
                    <a:pt x="344" y="9940"/>
                    <a:pt x="509" y="9878"/>
                  </a:cubicBezTo>
                  <a:lnTo>
                    <a:pt x="509" y="0"/>
                  </a:lnTo>
                  <a:lnTo>
                    <a:pt x="0" y="0"/>
                  </a:lnTo>
                  <a:lnTo>
                    <a:pt x="0" y="9883"/>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0" name="Freeform 6">
              <a:extLst>
                <a:ext uri="{FF2B5EF4-FFF2-40B4-BE49-F238E27FC236}">
                  <a16:creationId xmlns:a16="http://schemas.microsoft.com/office/drawing/2014/main" id="{E22741DA-1794-CB4E-B73D-F08E28943E11}"/>
                </a:ext>
              </a:extLst>
            </p:cNvPr>
            <p:cNvSpPr>
              <a:spLocks noChangeArrowheads="1"/>
            </p:cNvSpPr>
            <p:nvPr/>
          </p:nvSpPr>
          <p:spPr bwMode="auto">
            <a:xfrm>
              <a:off x="15832993" y="3107740"/>
              <a:ext cx="4932892" cy="2828445"/>
            </a:xfrm>
            <a:custGeom>
              <a:avLst/>
              <a:gdLst>
                <a:gd name="T0" fmla="*/ 4631 w 8050"/>
                <a:gd name="T1" fmla="*/ 4522 h 4617"/>
                <a:gd name="T2" fmla="*/ 163 w 8050"/>
                <a:gd name="T3" fmla="*/ 1974 h 4617"/>
                <a:gd name="T4" fmla="*/ 163 w 8050"/>
                <a:gd name="T5" fmla="*/ 1974 h 4617"/>
                <a:gd name="T6" fmla="*/ 209 w 8050"/>
                <a:gd name="T7" fmla="*/ 1605 h 4617"/>
                <a:gd name="T8" fmla="*/ 2780 w 8050"/>
                <a:gd name="T9" fmla="*/ 121 h 4617"/>
                <a:gd name="T10" fmla="*/ 2780 w 8050"/>
                <a:gd name="T11" fmla="*/ 121 h 4617"/>
                <a:gd name="T12" fmla="*/ 3417 w 8050"/>
                <a:gd name="T13" fmla="*/ 94 h 4617"/>
                <a:gd name="T14" fmla="*/ 7886 w 8050"/>
                <a:gd name="T15" fmla="*/ 2643 h 4617"/>
                <a:gd name="T16" fmla="*/ 7886 w 8050"/>
                <a:gd name="T17" fmla="*/ 2643 h 4617"/>
                <a:gd name="T18" fmla="*/ 7840 w 8050"/>
                <a:gd name="T19" fmla="*/ 3011 h 4617"/>
                <a:gd name="T20" fmla="*/ 5269 w 8050"/>
                <a:gd name="T21" fmla="*/ 4495 h 4617"/>
                <a:gd name="T22" fmla="*/ 5269 w 8050"/>
                <a:gd name="T23" fmla="*/ 4495 h 4617"/>
                <a:gd name="T24" fmla="*/ 4631 w 8050"/>
                <a:gd name="T25" fmla="*/ 4522 h 4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50" h="4617">
                  <a:moveTo>
                    <a:pt x="4631" y="4522"/>
                  </a:moveTo>
                  <a:lnTo>
                    <a:pt x="163" y="1974"/>
                  </a:lnTo>
                  <a:lnTo>
                    <a:pt x="163" y="1974"/>
                  </a:lnTo>
                  <a:cubicBezTo>
                    <a:pt x="0" y="1879"/>
                    <a:pt x="21" y="1714"/>
                    <a:pt x="209" y="1605"/>
                  </a:cubicBezTo>
                  <a:lnTo>
                    <a:pt x="2780" y="121"/>
                  </a:lnTo>
                  <a:lnTo>
                    <a:pt x="2780" y="121"/>
                  </a:lnTo>
                  <a:cubicBezTo>
                    <a:pt x="2968" y="12"/>
                    <a:pt x="3254" y="0"/>
                    <a:pt x="3417" y="94"/>
                  </a:cubicBezTo>
                  <a:lnTo>
                    <a:pt x="7886" y="2643"/>
                  </a:lnTo>
                  <a:lnTo>
                    <a:pt x="7886" y="2643"/>
                  </a:lnTo>
                  <a:cubicBezTo>
                    <a:pt x="8049" y="2737"/>
                    <a:pt x="8028" y="2902"/>
                    <a:pt x="7840" y="3011"/>
                  </a:cubicBezTo>
                  <a:lnTo>
                    <a:pt x="5269" y="4495"/>
                  </a:lnTo>
                  <a:lnTo>
                    <a:pt x="5269" y="4495"/>
                  </a:lnTo>
                  <a:cubicBezTo>
                    <a:pt x="5080" y="4604"/>
                    <a:pt x="4795" y="4616"/>
                    <a:pt x="4631" y="4522"/>
                  </a:cubicBez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7">
              <a:extLst>
                <a:ext uri="{FF2B5EF4-FFF2-40B4-BE49-F238E27FC236}">
                  <a16:creationId xmlns:a16="http://schemas.microsoft.com/office/drawing/2014/main" id="{C265733F-2CFD-8A4B-A4D6-46A175415199}"/>
                </a:ext>
              </a:extLst>
            </p:cNvPr>
            <p:cNvSpPr>
              <a:spLocks noChangeArrowheads="1"/>
            </p:cNvSpPr>
            <p:nvPr/>
          </p:nvSpPr>
          <p:spPr bwMode="auto">
            <a:xfrm>
              <a:off x="15849201" y="4161314"/>
              <a:ext cx="4905877" cy="1774870"/>
            </a:xfrm>
            <a:custGeom>
              <a:avLst/>
              <a:gdLst>
                <a:gd name="T0" fmla="*/ 7814 w 8006"/>
                <a:gd name="T1" fmla="*/ 1110 h 2897"/>
                <a:gd name="T2" fmla="*/ 5243 w 8006"/>
                <a:gd name="T3" fmla="*/ 2594 h 2897"/>
                <a:gd name="T4" fmla="*/ 5243 w 8006"/>
                <a:gd name="T5" fmla="*/ 2594 h 2897"/>
                <a:gd name="T6" fmla="*/ 4605 w 8006"/>
                <a:gd name="T7" fmla="*/ 2621 h 2897"/>
                <a:gd name="T8" fmla="*/ 137 w 8006"/>
                <a:gd name="T9" fmla="*/ 73 h 2897"/>
                <a:gd name="T10" fmla="*/ 137 w 8006"/>
                <a:gd name="T11" fmla="*/ 73 h 2897"/>
                <a:gd name="T12" fmla="*/ 56 w 8006"/>
                <a:gd name="T13" fmla="*/ 0 h 2897"/>
                <a:gd name="T14" fmla="*/ 56 w 8006"/>
                <a:gd name="T15" fmla="*/ 0 h 2897"/>
                <a:gd name="T16" fmla="*/ 137 w 8006"/>
                <a:gd name="T17" fmla="*/ 254 h 2897"/>
                <a:gd name="T18" fmla="*/ 4605 w 8006"/>
                <a:gd name="T19" fmla="*/ 2802 h 2897"/>
                <a:gd name="T20" fmla="*/ 4605 w 8006"/>
                <a:gd name="T21" fmla="*/ 2802 h 2897"/>
                <a:gd name="T22" fmla="*/ 5243 w 8006"/>
                <a:gd name="T23" fmla="*/ 2775 h 2897"/>
                <a:gd name="T24" fmla="*/ 7814 w 8006"/>
                <a:gd name="T25" fmla="*/ 1291 h 2897"/>
                <a:gd name="T26" fmla="*/ 7814 w 8006"/>
                <a:gd name="T27" fmla="*/ 1291 h 2897"/>
                <a:gd name="T28" fmla="*/ 7941 w 8006"/>
                <a:gd name="T29" fmla="*/ 995 h 2897"/>
                <a:gd name="T30" fmla="*/ 7941 w 8006"/>
                <a:gd name="T31" fmla="*/ 995 h 2897"/>
                <a:gd name="T32" fmla="*/ 7814 w 8006"/>
                <a:gd name="T33" fmla="*/ 1110 h 2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6" h="2897">
                  <a:moveTo>
                    <a:pt x="7814" y="1110"/>
                  </a:moveTo>
                  <a:lnTo>
                    <a:pt x="5243" y="2594"/>
                  </a:lnTo>
                  <a:lnTo>
                    <a:pt x="5243" y="2594"/>
                  </a:lnTo>
                  <a:cubicBezTo>
                    <a:pt x="5054" y="2703"/>
                    <a:pt x="4769" y="2715"/>
                    <a:pt x="4605" y="2621"/>
                  </a:cubicBezTo>
                  <a:lnTo>
                    <a:pt x="137" y="73"/>
                  </a:lnTo>
                  <a:lnTo>
                    <a:pt x="137" y="73"/>
                  </a:lnTo>
                  <a:cubicBezTo>
                    <a:pt x="101" y="52"/>
                    <a:pt x="75" y="27"/>
                    <a:pt x="56" y="0"/>
                  </a:cubicBezTo>
                  <a:lnTo>
                    <a:pt x="56" y="0"/>
                  </a:lnTo>
                  <a:cubicBezTo>
                    <a:pt x="0" y="90"/>
                    <a:pt x="25" y="188"/>
                    <a:pt x="137" y="254"/>
                  </a:cubicBezTo>
                  <a:lnTo>
                    <a:pt x="4605" y="2802"/>
                  </a:lnTo>
                  <a:lnTo>
                    <a:pt x="4605" y="2802"/>
                  </a:lnTo>
                  <a:cubicBezTo>
                    <a:pt x="4769" y="2896"/>
                    <a:pt x="5054" y="2884"/>
                    <a:pt x="5243" y="2775"/>
                  </a:cubicBezTo>
                  <a:lnTo>
                    <a:pt x="7814" y="1291"/>
                  </a:lnTo>
                  <a:lnTo>
                    <a:pt x="7814" y="1291"/>
                  </a:lnTo>
                  <a:cubicBezTo>
                    <a:pt x="7961" y="1206"/>
                    <a:pt x="8005" y="1088"/>
                    <a:pt x="7941" y="995"/>
                  </a:cubicBezTo>
                  <a:lnTo>
                    <a:pt x="7941" y="995"/>
                  </a:lnTo>
                  <a:cubicBezTo>
                    <a:pt x="7916" y="1036"/>
                    <a:pt x="7873" y="1076"/>
                    <a:pt x="7814" y="1110"/>
                  </a:cubicBezTo>
                </a:path>
              </a:pathLst>
            </a:custGeom>
            <a:solidFill>
              <a:schemeClr val="accent1">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12" name="Freeform 8">
              <a:extLst>
                <a:ext uri="{FF2B5EF4-FFF2-40B4-BE49-F238E27FC236}">
                  <a16:creationId xmlns:a16="http://schemas.microsoft.com/office/drawing/2014/main" id="{1568BCDA-6F1A-964C-BE37-D2B527480FE7}"/>
                </a:ext>
              </a:extLst>
            </p:cNvPr>
            <p:cNvSpPr>
              <a:spLocks noChangeArrowheads="1"/>
            </p:cNvSpPr>
            <p:nvPr/>
          </p:nvSpPr>
          <p:spPr bwMode="auto">
            <a:xfrm>
              <a:off x="16878463" y="3623721"/>
              <a:ext cx="2850054" cy="1650600"/>
            </a:xfrm>
            <a:custGeom>
              <a:avLst/>
              <a:gdLst>
                <a:gd name="T0" fmla="*/ 3051 w 4651"/>
                <a:gd name="T1" fmla="*/ 2648 h 2693"/>
                <a:gd name="T2" fmla="*/ 77 w 4651"/>
                <a:gd name="T3" fmla="*/ 923 h 2693"/>
                <a:gd name="T4" fmla="*/ 77 w 4651"/>
                <a:gd name="T5" fmla="*/ 923 h 2693"/>
                <a:gd name="T6" fmla="*/ 98 w 4651"/>
                <a:gd name="T7" fmla="*/ 751 h 2693"/>
                <a:gd name="T8" fmla="*/ 1300 w 4651"/>
                <a:gd name="T9" fmla="*/ 56 h 2693"/>
                <a:gd name="T10" fmla="*/ 1300 w 4651"/>
                <a:gd name="T11" fmla="*/ 56 h 2693"/>
                <a:gd name="T12" fmla="*/ 1599 w 4651"/>
                <a:gd name="T13" fmla="*/ 44 h 2693"/>
                <a:gd name="T14" fmla="*/ 4574 w 4651"/>
                <a:gd name="T15" fmla="*/ 1769 h 2693"/>
                <a:gd name="T16" fmla="*/ 4574 w 4651"/>
                <a:gd name="T17" fmla="*/ 1769 h 2693"/>
                <a:gd name="T18" fmla="*/ 4552 w 4651"/>
                <a:gd name="T19" fmla="*/ 1941 h 2693"/>
                <a:gd name="T20" fmla="*/ 3349 w 4651"/>
                <a:gd name="T21" fmla="*/ 2636 h 2693"/>
                <a:gd name="T22" fmla="*/ 3349 w 4651"/>
                <a:gd name="T23" fmla="*/ 2636 h 2693"/>
                <a:gd name="T24" fmla="*/ 3051 w 4651"/>
                <a:gd name="T25" fmla="*/ 2648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1" h="2693">
                  <a:moveTo>
                    <a:pt x="3051" y="2648"/>
                  </a:moveTo>
                  <a:lnTo>
                    <a:pt x="77" y="923"/>
                  </a:lnTo>
                  <a:lnTo>
                    <a:pt x="77" y="923"/>
                  </a:lnTo>
                  <a:cubicBezTo>
                    <a:pt x="0" y="879"/>
                    <a:pt x="10" y="802"/>
                    <a:pt x="98" y="751"/>
                  </a:cubicBezTo>
                  <a:lnTo>
                    <a:pt x="1300" y="56"/>
                  </a:lnTo>
                  <a:lnTo>
                    <a:pt x="1300" y="56"/>
                  </a:lnTo>
                  <a:cubicBezTo>
                    <a:pt x="1389" y="5"/>
                    <a:pt x="1522" y="0"/>
                    <a:pt x="1599" y="44"/>
                  </a:cubicBezTo>
                  <a:lnTo>
                    <a:pt x="4574" y="1769"/>
                  </a:lnTo>
                  <a:lnTo>
                    <a:pt x="4574" y="1769"/>
                  </a:lnTo>
                  <a:cubicBezTo>
                    <a:pt x="4650" y="1813"/>
                    <a:pt x="4640" y="1890"/>
                    <a:pt x="4552" y="1941"/>
                  </a:cubicBezTo>
                  <a:lnTo>
                    <a:pt x="3349" y="2636"/>
                  </a:lnTo>
                  <a:lnTo>
                    <a:pt x="3349" y="2636"/>
                  </a:lnTo>
                  <a:cubicBezTo>
                    <a:pt x="3261" y="2686"/>
                    <a:pt x="3127" y="2692"/>
                    <a:pt x="3051" y="2648"/>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3" name="Freeform 12">
              <a:extLst>
                <a:ext uri="{FF2B5EF4-FFF2-40B4-BE49-F238E27FC236}">
                  <a16:creationId xmlns:a16="http://schemas.microsoft.com/office/drawing/2014/main" id="{A912F2A3-5F5B-4743-A6F5-5B352F2E6774}"/>
                </a:ext>
              </a:extLst>
            </p:cNvPr>
            <p:cNvSpPr>
              <a:spLocks noChangeArrowheads="1"/>
            </p:cNvSpPr>
            <p:nvPr/>
          </p:nvSpPr>
          <p:spPr bwMode="auto">
            <a:xfrm>
              <a:off x="17653038" y="4097892"/>
              <a:ext cx="1302638" cy="750632"/>
            </a:xfrm>
            <a:custGeom>
              <a:avLst/>
              <a:gdLst>
                <a:gd name="connsiteX0" fmla="*/ 1271238 w 1388868"/>
                <a:gd name="connsiteY0" fmla="*/ 653355 h 800321"/>
                <a:gd name="connsiteX1" fmla="*/ 1384152 w 1388868"/>
                <a:gd name="connsiteY1" fmla="*/ 718593 h 800321"/>
                <a:gd name="connsiteX2" fmla="*/ 1382194 w 1388868"/>
                <a:gd name="connsiteY2" fmla="*/ 733598 h 800321"/>
                <a:gd name="connsiteX3" fmla="*/ 1273849 w 1388868"/>
                <a:gd name="connsiteY3" fmla="*/ 796227 h 800321"/>
                <a:gd name="connsiteX4" fmla="*/ 1246436 w 1388868"/>
                <a:gd name="connsiteY4" fmla="*/ 797531 h 800321"/>
                <a:gd name="connsiteX5" fmla="*/ 1134175 w 1388868"/>
                <a:gd name="connsiteY5" fmla="*/ 732946 h 800321"/>
                <a:gd name="connsiteX6" fmla="*/ 1136134 w 1388868"/>
                <a:gd name="connsiteY6" fmla="*/ 717289 h 800321"/>
                <a:gd name="connsiteX7" fmla="*/ 1244478 w 1388868"/>
                <a:gd name="connsiteY7" fmla="*/ 654660 h 800321"/>
                <a:gd name="connsiteX8" fmla="*/ 1271238 w 1388868"/>
                <a:gd name="connsiteY8" fmla="*/ 653355 h 800321"/>
                <a:gd name="connsiteX9" fmla="*/ 894929 w 1388868"/>
                <a:gd name="connsiteY9" fmla="*/ 437334 h 800321"/>
                <a:gd name="connsiteX10" fmla="*/ 1007467 w 1388868"/>
                <a:gd name="connsiteY10" fmla="*/ 502571 h 800321"/>
                <a:gd name="connsiteX11" fmla="*/ 1005504 w 1388868"/>
                <a:gd name="connsiteY11" fmla="*/ 517576 h 800321"/>
                <a:gd name="connsiteX12" fmla="*/ 896892 w 1388868"/>
                <a:gd name="connsiteY12" fmla="*/ 580204 h 800321"/>
                <a:gd name="connsiteX13" fmla="*/ 870066 w 1388868"/>
                <a:gd name="connsiteY13" fmla="*/ 581508 h 800321"/>
                <a:gd name="connsiteX14" fmla="*/ 756873 w 1388868"/>
                <a:gd name="connsiteY14" fmla="*/ 516923 h 800321"/>
                <a:gd name="connsiteX15" fmla="*/ 758836 w 1388868"/>
                <a:gd name="connsiteY15" fmla="*/ 501267 h 800321"/>
                <a:gd name="connsiteX16" fmla="*/ 868103 w 1388868"/>
                <a:gd name="connsiteY16" fmla="*/ 437986 h 800321"/>
                <a:gd name="connsiteX17" fmla="*/ 894929 w 1388868"/>
                <a:gd name="connsiteY17" fmla="*/ 437334 h 800321"/>
                <a:gd name="connsiteX18" fmla="*/ 520131 w 1388868"/>
                <a:gd name="connsiteY18" fmla="*/ 221309 h 800321"/>
                <a:gd name="connsiteX19" fmla="*/ 632392 w 1388868"/>
                <a:gd name="connsiteY19" fmla="*/ 285895 h 800321"/>
                <a:gd name="connsiteX20" fmla="*/ 630434 w 1388868"/>
                <a:gd name="connsiteY20" fmla="*/ 301552 h 800321"/>
                <a:gd name="connsiteX21" fmla="*/ 522089 w 1388868"/>
                <a:gd name="connsiteY21" fmla="*/ 364180 h 800321"/>
                <a:gd name="connsiteX22" fmla="*/ 495329 w 1388868"/>
                <a:gd name="connsiteY22" fmla="*/ 365485 h 800321"/>
                <a:gd name="connsiteX23" fmla="*/ 382415 w 1388868"/>
                <a:gd name="connsiteY23" fmla="*/ 300247 h 800321"/>
                <a:gd name="connsiteX24" fmla="*/ 384374 w 1388868"/>
                <a:gd name="connsiteY24" fmla="*/ 284590 h 800321"/>
                <a:gd name="connsiteX25" fmla="*/ 492718 w 1388868"/>
                <a:gd name="connsiteY25" fmla="*/ 221962 h 800321"/>
                <a:gd name="connsiteX26" fmla="*/ 520131 w 1388868"/>
                <a:gd name="connsiteY26" fmla="*/ 221309 h 800321"/>
                <a:gd name="connsiteX27" fmla="*/ 129267 w 1388868"/>
                <a:gd name="connsiteY27" fmla="*/ 36 h 800321"/>
                <a:gd name="connsiteX28" fmla="*/ 142516 w 1388868"/>
                <a:gd name="connsiteY28" fmla="*/ 3040 h 800321"/>
                <a:gd name="connsiteX29" fmla="*/ 255055 w 1388868"/>
                <a:gd name="connsiteY29" fmla="*/ 67351 h 800321"/>
                <a:gd name="connsiteX30" fmla="*/ 253092 w 1388868"/>
                <a:gd name="connsiteY30" fmla="*/ 82941 h 800321"/>
                <a:gd name="connsiteX31" fmla="*/ 144479 w 1388868"/>
                <a:gd name="connsiteY31" fmla="*/ 145303 h 800321"/>
                <a:gd name="connsiteX32" fmla="*/ 116999 w 1388868"/>
                <a:gd name="connsiteY32" fmla="*/ 145953 h 800321"/>
                <a:gd name="connsiteX33" fmla="*/ 4461 w 1388868"/>
                <a:gd name="connsiteY33" fmla="*/ 81642 h 800321"/>
                <a:gd name="connsiteX34" fmla="*/ 6424 w 1388868"/>
                <a:gd name="connsiteY34" fmla="*/ 66052 h 800321"/>
                <a:gd name="connsiteX35" fmla="*/ 115036 w 1388868"/>
                <a:gd name="connsiteY35" fmla="*/ 4339 h 800321"/>
                <a:gd name="connsiteX36" fmla="*/ 129267 w 1388868"/>
                <a:gd name="connsiteY36" fmla="*/ 36 h 80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388868" h="800321">
                  <a:moveTo>
                    <a:pt x="1271238" y="653355"/>
                  </a:moveTo>
                  <a:lnTo>
                    <a:pt x="1384152" y="718593"/>
                  </a:lnTo>
                  <a:cubicBezTo>
                    <a:pt x="1391331" y="722508"/>
                    <a:pt x="1390026" y="729032"/>
                    <a:pt x="1382194" y="733598"/>
                  </a:cubicBezTo>
                  <a:lnTo>
                    <a:pt x="1273849" y="796227"/>
                  </a:lnTo>
                  <a:cubicBezTo>
                    <a:pt x="1266017" y="801446"/>
                    <a:pt x="1253616" y="801446"/>
                    <a:pt x="1246436" y="797531"/>
                  </a:cubicBezTo>
                  <a:lnTo>
                    <a:pt x="1134175" y="732946"/>
                  </a:lnTo>
                  <a:cubicBezTo>
                    <a:pt x="1126996" y="729032"/>
                    <a:pt x="1128301" y="721855"/>
                    <a:pt x="1136134" y="717289"/>
                  </a:cubicBezTo>
                  <a:lnTo>
                    <a:pt x="1244478" y="654660"/>
                  </a:lnTo>
                  <a:cubicBezTo>
                    <a:pt x="1252963" y="650094"/>
                    <a:pt x="1264711" y="649441"/>
                    <a:pt x="1271238" y="653355"/>
                  </a:cubicBezTo>
                  <a:close/>
                  <a:moveTo>
                    <a:pt x="894929" y="437334"/>
                  </a:moveTo>
                  <a:lnTo>
                    <a:pt x="1007467" y="502571"/>
                  </a:lnTo>
                  <a:cubicBezTo>
                    <a:pt x="1014010" y="505833"/>
                    <a:pt x="1013355" y="513009"/>
                    <a:pt x="1005504" y="517576"/>
                  </a:cubicBezTo>
                  <a:lnTo>
                    <a:pt x="896892" y="580204"/>
                  </a:lnTo>
                  <a:cubicBezTo>
                    <a:pt x="888386" y="584770"/>
                    <a:pt x="876609" y="585422"/>
                    <a:pt x="870066" y="581508"/>
                  </a:cubicBezTo>
                  <a:lnTo>
                    <a:pt x="756873" y="516923"/>
                  </a:lnTo>
                  <a:cubicBezTo>
                    <a:pt x="749676" y="512357"/>
                    <a:pt x="750985" y="505833"/>
                    <a:pt x="758836" y="501267"/>
                  </a:cubicBezTo>
                  <a:lnTo>
                    <a:pt x="868103" y="437986"/>
                  </a:lnTo>
                  <a:cubicBezTo>
                    <a:pt x="875300" y="433420"/>
                    <a:pt x="887731" y="433420"/>
                    <a:pt x="894929" y="437334"/>
                  </a:cubicBezTo>
                  <a:close/>
                  <a:moveTo>
                    <a:pt x="520131" y="221309"/>
                  </a:moveTo>
                  <a:lnTo>
                    <a:pt x="632392" y="285895"/>
                  </a:lnTo>
                  <a:cubicBezTo>
                    <a:pt x="639571" y="289809"/>
                    <a:pt x="638919" y="296985"/>
                    <a:pt x="630434" y="301552"/>
                  </a:cubicBezTo>
                  <a:lnTo>
                    <a:pt x="522089" y="364180"/>
                  </a:lnTo>
                  <a:cubicBezTo>
                    <a:pt x="513604" y="368747"/>
                    <a:pt x="501856" y="369399"/>
                    <a:pt x="495329" y="365485"/>
                  </a:cubicBezTo>
                  <a:lnTo>
                    <a:pt x="382415" y="300247"/>
                  </a:lnTo>
                  <a:cubicBezTo>
                    <a:pt x="375236" y="296333"/>
                    <a:pt x="376541" y="289809"/>
                    <a:pt x="384374" y="284590"/>
                  </a:cubicBezTo>
                  <a:lnTo>
                    <a:pt x="492718" y="221962"/>
                  </a:lnTo>
                  <a:cubicBezTo>
                    <a:pt x="501203" y="217395"/>
                    <a:pt x="512951" y="217395"/>
                    <a:pt x="520131" y="221309"/>
                  </a:cubicBezTo>
                  <a:close/>
                  <a:moveTo>
                    <a:pt x="129267" y="36"/>
                  </a:moveTo>
                  <a:cubicBezTo>
                    <a:pt x="134174" y="-208"/>
                    <a:pt x="138918" y="767"/>
                    <a:pt x="142516" y="3040"/>
                  </a:cubicBezTo>
                  <a:lnTo>
                    <a:pt x="255055" y="67351"/>
                  </a:lnTo>
                  <a:cubicBezTo>
                    <a:pt x="262252" y="71249"/>
                    <a:pt x="260943" y="78394"/>
                    <a:pt x="253092" y="82941"/>
                  </a:cubicBezTo>
                  <a:lnTo>
                    <a:pt x="144479" y="145303"/>
                  </a:lnTo>
                  <a:cubicBezTo>
                    <a:pt x="136628" y="149851"/>
                    <a:pt x="124196" y="150500"/>
                    <a:pt x="116999" y="145953"/>
                  </a:cubicBezTo>
                  <a:lnTo>
                    <a:pt x="4461" y="81642"/>
                  </a:lnTo>
                  <a:cubicBezTo>
                    <a:pt x="-2082" y="77745"/>
                    <a:pt x="-1428" y="70599"/>
                    <a:pt x="6424" y="66052"/>
                  </a:cubicBezTo>
                  <a:lnTo>
                    <a:pt x="115036" y="4339"/>
                  </a:lnTo>
                  <a:cubicBezTo>
                    <a:pt x="119289" y="1741"/>
                    <a:pt x="124360" y="279"/>
                    <a:pt x="129267" y="36"/>
                  </a:cubicBezTo>
                  <a:close/>
                </a:path>
              </a:pathLst>
            </a:custGeom>
            <a:solidFill>
              <a:schemeClr val="accent1">
                <a:lumMod val="20000"/>
                <a:lumOff val="8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4" name="Freeform 13">
              <a:extLst>
                <a:ext uri="{FF2B5EF4-FFF2-40B4-BE49-F238E27FC236}">
                  <a16:creationId xmlns:a16="http://schemas.microsoft.com/office/drawing/2014/main" id="{2DADF955-38AC-714A-A11F-C0CA23D77DFD}"/>
                </a:ext>
              </a:extLst>
            </p:cNvPr>
            <p:cNvSpPr>
              <a:spLocks noChangeArrowheads="1"/>
            </p:cNvSpPr>
            <p:nvPr/>
          </p:nvSpPr>
          <p:spPr bwMode="auto">
            <a:xfrm>
              <a:off x="16878464" y="3623723"/>
              <a:ext cx="2844652" cy="1180543"/>
            </a:xfrm>
            <a:custGeom>
              <a:avLst/>
              <a:gdLst>
                <a:gd name="T0" fmla="*/ 77 w 4645"/>
                <a:gd name="T1" fmla="*/ 923 h 1929"/>
                <a:gd name="T2" fmla="*/ 81 w 4645"/>
                <a:gd name="T3" fmla="*/ 925 h 1929"/>
                <a:gd name="T4" fmla="*/ 81 w 4645"/>
                <a:gd name="T5" fmla="*/ 925 h 1929"/>
                <a:gd name="T6" fmla="*/ 98 w 4645"/>
                <a:gd name="T7" fmla="*/ 913 h 1929"/>
                <a:gd name="T8" fmla="*/ 1300 w 4645"/>
                <a:gd name="T9" fmla="*/ 218 h 1929"/>
                <a:gd name="T10" fmla="*/ 1300 w 4645"/>
                <a:gd name="T11" fmla="*/ 218 h 1929"/>
                <a:gd name="T12" fmla="*/ 1599 w 4645"/>
                <a:gd name="T13" fmla="*/ 206 h 1929"/>
                <a:gd name="T14" fmla="*/ 4570 w 4645"/>
                <a:gd name="T15" fmla="*/ 1928 h 1929"/>
                <a:gd name="T16" fmla="*/ 4570 w 4645"/>
                <a:gd name="T17" fmla="*/ 1928 h 1929"/>
                <a:gd name="T18" fmla="*/ 4574 w 4645"/>
                <a:gd name="T19" fmla="*/ 1769 h 1929"/>
                <a:gd name="T20" fmla="*/ 1599 w 4645"/>
                <a:gd name="T21" fmla="*/ 44 h 1929"/>
                <a:gd name="T22" fmla="*/ 1599 w 4645"/>
                <a:gd name="T23" fmla="*/ 44 h 1929"/>
                <a:gd name="T24" fmla="*/ 1300 w 4645"/>
                <a:gd name="T25" fmla="*/ 56 h 1929"/>
                <a:gd name="T26" fmla="*/ 98 w 4645"/>
                <a:gd name="T27" fmla="*/ 751 h 1929"/>
                <a:gd name="T28" fmla="*/ 98 w 4645"/>
                <a:gd name="T29" fmla="*/ 751 h 1929"/>
                <a:gd name="T30" fmla="*/ 77 w 4645"/>
                <a:gd name="T31" fmla="*/ 923 h 1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45" h="1929">
                  <a:moveTo>
                    <a:pt x="77" y="923"/>
                  </a:moveTo>
                  <a:lnTo>
                    <a:pt x="81" y="925"/>
                  </a:lnTo>
                  <a:lnTo>
                    <a:pt x="81" y="925"/>
                  </a:lnTo>
                  <a:cubicBezTo>
                    <a:pt x="86" y="921"/>
                    <a:pt x="92" y="917"/>
                    <a:pt x="98" y="913"/>
                  </a:cubicBezTo>
                  <a:lnTo>
                    <a:pt x="1300" y="218"/>
                  </a:lnTo>
                  <a:lnTo>
                    <a:pt x="1300" y="218"/>
                  </a:lnTo>
                  <a:cubicBezTo>
                    <a:pt x="1389" y="167"/>
                    <a:pt x="1522" y="162"/>
                    <a:pt x="1599" y="206"/>
                  </a:cubicBezTo>
                  <a:lnTo>
                    <a:pt x="4570" y="1928"/>
                  </a:lnTo>
                  <a:lnTo>
                    <a:pt x="4570" y="1928"/>
                  </a:lnTo>
                  <a:cubicBezTo>
                    <a:pt x="4640" y="1878"/>
                    <a:pt x="4644" y="1809"/>
                    <a:pt x="4574" y="1769"/>
                  </a:cubicBezTo>
                  <a:lnTo>
                    <a:pt x="1599" y="44"/>
                  </a:lnTo>
                  <a:lnTo>
                    <a:pt x="1599" y="44"/>
                  </a:lnTo>
                  <a:cubicBezTo>
                    <a:pt x="1522" y="0"/>
                    <a:pt x="1389" y="5"/>
                    <a:pt x="1300" y="56"/>
                  </a:cubicBezTo>
                  <a:lnTo>
                    <a:pt x="98" y="751"/>
                  </a:lnTo>
                  <a:lnTo>
                    <a:pt x="98" y="751"/>
                  </a:lnTo>
                  <a:cubicBezTo>
                    <a:pt x="10" y="802"/>
                    <a:pt x="0" y="879"/>
                    <a:pt x="77" y="923"/>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5" name="Freeform 14">
              <a:extLst>
                <a:ext uri="{FF2B5EF4-FFF2-40B4-BE49-F238E27FC236}">
                  <a16:creationId xmlns:a16="http://schemas.microsoft.com/office/drawing/2014/main" id="{8ECC551A-6D03-2149-A591-F8416C6A2467}"/>
                </a:ext>
              </a:extLst>
            </p:cNvPr>
            <p:cNvSpPr>
              <a:spLocks noChangeArrowheads="1"/>
            </p:cNvSpPr>
            <p:nvPr/>
          </p:nvSpPr>
          <p:spPr bwMode="auto">
            <a:xfrm>
              <a:off x="16240916" y="5227516"/>
              <a:ext cx="2233506" cy="5860398"/>
            </a:xfrm>
            <a:custGeom>
              <a:avLst/>
              <a:gdLst>
                <a:gd name="connsiteX0" fmla="*/ 68353 w 2381356"/>
                <a:gd name="connsiteY0" fmla="*/ 4280502 h 6248336"/>
                <a:gd name="connsiteX1" fmla="*/ 112371 w 2381356"/>
                <a:gd name="connsiteY1" fmla="*/ 4293955 h 6248336"/>
                <a:gd name="connsiteX2" fmla="*/ 2268331 w 2381356"/>
                <a:gd name="connsiteY2" fmla="*/ 5539711 h 6248336"/>
                <a:gd name="connsiteX3" fmla="*/ 2381356 w 2381356"/>
                <a:gd name="connsiteY3" fmla="*/ 5754632 h 6248336"/>
                <a:gd name="connsiteX4" fmla="*/ 2381356 w 2381356"/>
                <a:gd name="connsiteY4" fmla="*/ 6149851 h 6248336"/>
                <a:gd name="connsiteX5" fmla="*/ 2268331 w 2381356"/>
                <a:gd name="connsiteY5" fmla="*/ 6234774 h 6248336"/>
                <a:gd name="connsiteX6" fmla="*/ 112371 w 2381356"/>
                <a:gd name="connsiteY6" fmla="*/ 4989671 h 6248336"/>
                <a:gd name="connsiteX7" fmla="*/ 0 w 2381356"/>
                <a:gd name="connsiteY7" fmla="*/ 4774750 h 6248336"/>
                <a:gd name="connsiteX8" fmla="*/ 0 w 2381356"/>
                <a:gd name="connsiteY8" fmla="*/ 4379532 h 6248336"/>
                <a:gd name="connsiteX9" fmla="*/ 68353 w 2381356"/>
                <a:gd name="connsiteY9" fmla="*/ 4280502 h 6248336"/>
                <a:gd name="connsiteX10" fmla="*/ 68353 w 2381356"/>
                <a:gd name="connsiteY10" fmla="*/ 2854658 h 6248336"/>
                <a:gd name="connsiteX11" fmla="*/ 112371 w 2381356"/>
                <a:gd name="connsiteY11" fmla="*/ 2868218 h 6248336"/>
                <a:gd name="connsiteX12" fmla="*/ 2268331 w 2381356"/>
                <a:gd name="connsiteY12" fmla="*/ 4113073 h 6248336"/>
                <a:gd name="connsiteX13" fmla="*/ 2381356 w 2381356"/>
                <a:gd name="connsiteY13" fmla="*/ 4328063 h 6248336"/>
                <a:gd name="connsiteX14" fmla="*/ 2381356 w 2381356"/>
                <a:gd name="connsiteY14" fmla="*/ 4723411 h 6248336"/>
                <a:gd name="connsiteX15" fmla="*/ 2268331 w 2381356"/>
                <a:gd name="connsiteY15" fmla="*/ 4809015 h 6248336"/>
                <a:gd name="connsiteX16" fmla="*/ 112371 w 2381356"/>
                <a:gd name="connsiteY16" fmla="*/ 3562853 h 6248336"/>
                <a:gd name="connsiteX17" fmla="*/ 0 w 2381356"/>
                <a:gd name="connsiteY17" fmla="*/ 3347863 h 6248336"/>
                <a:gd name="connsiteX18" fmla="*/ 0 w 2381356"/>
                <a:gd name="connsiteY18" fmla="*/ 2953169 h 6248336"/>
                <a:gd name="connsiteX19" fmla="*/ 68353 w 2381356"/>
                <a:gd name="connsiteY19" fmla="*/ 2854658 h 6248336"/>
                <a:gd name="connsiteX20" fmla="*/ 68353 w 2381356"/>
                <a:gd name="connsiteY20" fmla="*/ 1426028 h 6248336"/>
                <a:gd name="connsiteX21" fmla="*/ 112371 w 2381356"/>
                <a:gd name="connsiteY21" fmla="*/ 1439588 h 6248336"/>
                <a:gd name="connsiteX22" fmla="*/ 2268331 w 2381356"/>
                <a:gd name="connsiteY22" fmla="*/ 2685096 h 6248336"/>
                <a:gd name="connsiteX23" fmla="*/ 2381356 w 2381356"/>
                <a:gd name="connsiteY23" fmla="*/ 2900740 h 6248336"/>
                <a:gd name="connsiteX24" fmla="*/ 2381356 w 2381356"/>
                <a:gd name="connsiteY24" fmla="*/ 3295434 h 6248336"/>
                <a:gd name="connsiteX25" fmla="*/ 2268331 w 2381356"/>
                <a:gd name="connsiteY25" fmla="*/ 3380385 h 6248336"/>
                <a:gd name="connsiteX26" fmla="*/ 112371 w 2381356"/>
                <a:gd name="connsiteY26" fmla="*/ 2135530 h 6248336"/>
                <a:gd name="connsiteX27" fmla="*/ 0 w 2381356"/>
                <a:gd name="connsiteY27" fmla="*/ 1919886 h 6248336"/>
                <a:gd name="connsiteX28" fmla="*/ 0 w 2381356"/>
                <a:gd name="connsiteY28" fmla="*/ 1524539 h 6248336"/>
                <a:gd name="connsiteX29" fmla="*/ 68353 w 2381356"/>
                <a:gd name="connsiteY29" fmla="*/ 1426028 h 6248336"/>
                <a:gd name="connsiteX30" fmla="*/ 68353 w 2381356"/>
                <a:gd name="connsiteY30" fmla="*/ 3 h 6248336"/>
                <a:gd name="connsiteX31" fmla="*/ 112371 w 2381356"/>
                <a:gd name="connsiteY31" fmla="*/ 13184 h 6248336"/>
                <a:gd name="connsiteX32" fmla="*/ 2268331 w 2381356"/>
                <a:gd name="connsiteY32" fmla="*/ 1259345 h 6248336"/>
                <a:gd name="connsiteX33" fmla="*/ 2381356 w 2381356"/>
                <a:gd name="connsiteY33" fmla="*/ 1474335 h 6248336"/>
                <a:gd name="connsiteX34" fmla="*/ 2381356 w 2381356"/>
                <a:gd name="connsiteY34" fmla="*/ 1869682 h 6248336"/>
                <a:gd name="connsiteX35" fmla="*/ 2268331 w 2381356"/>
                <a:gd name="connsiteY35" fmla="*/ 1954633 h 6248336"/>
                <a:gd name="connsiteX36" fmla="*/ 112371 w 2381356"/>
                <a:gd name="connsiteY36" fmla="*/ 709126 h 6248336"/>
                <a:gd name="connsiteX37" fmla="*/ 0 w 2381356"/>
                <a:gd name="connsiteY37" fmla="*/ 494136 h 6248336"/>
                <a:gd name="connsiteX38" fmla="*/ 0 w 2381356"/>
                <a:gd name="connsiteY38" fmla="*/ 98788 h 6248336"/>
                <a:gd name="connsiteX39" fmla="*/ 68353 w 2381356"/>
                <a:gd name="connsiteY39" fmla="*/ 3 h 624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81356" h="6248336">
                  <a:moveTo>
                    <a:pt x="68353" y="4280502"/>
                  </a:moveTo>
                  <a:cubicBezTo>
                    <a:pt x="81828" y="4280645"/>
                    <a:pt x="96691" y="4284973"/>
                    <a:pt x="112371" y="4293955"/>
                  </a:cubicBezTo>
                  <a:lnTo>
                    <a:pt x="2268331" y="5539711"/>
                  </a:lnTo>
                  <a:cubicBezTo>
                    <a:pt x="2331050" y="5574987"/>
                    <a:pt x="2381356" y="5671669"/>
                    <a:pt x="2381356" y="5754632"/>
                  </a:cubicBezTo>
                  <a:lnTo>
                    <a:pt x="2381356" y="6149851"/>
                  </a:lnTo>
                  <a:cubicBezTo>
                    <a:pt x="2381356" y="6232814"/>
                    <a:pt x="2331050" y="6270703"/>
                    <a:pt x="2268331" y="6234774"/>
                  </a:cubicBezTo>
                  <a:lnTo>
                    <a:pt x="112371" y="4989671"/>
                  </a:lnTo>
                  <a:cubicBezTo>
                    <a:pt x="49652" y="4953742"/>
                    <a:pt x="0" y="4857060"/>
                    <a:pt x="0" y="4774750"/>
                  </a:cubicBezTo>
                  <a:lnTo>
                    <a:pt x="0" y="4379532"/>
                  </a:lnTo>
                  <a:cubicBezTo>
                    <a:pt x="0" y="4317309"/>
                    <a:pt x="27929" y="4280074"/>
                    <a:pt x="68353" y="4280502"/>
                  </a:cubicBezTo>
                  <a:close/>
                  <a:moveTo>
                    <a:pt x="68353" y="2854658"/>
                  </a:moveTo>
                  <a:cubicBezTo>
                    <a:pt x="81828" y="2854863"/>
                    <a:pt x="96691" y="2859233"/>
                    <a:pt x="112371" y="2868218"/>
                  </a:cubicBezTo>
                  <a:lnTo>
                    <a:pt x="2268331" y="4113073"/>
                  </a:lnTo>
                  <a:cubicBezTo>
                    <a:pt x="2331050" y="4149013"/>
                    <a:pt x="2381356" y="4245073"/>
                    <a:pt x="2381356" y="4328063"/>
                  </a:cubicBezTo>
                  <a:lnTo>
                    <a:pt x="2381356" y="4723411"/>
                  </a:lnTo>
                  <a:cubicBezTo>
                    <a:pt x="2381356" y="4806401"/>
                    <a:pt x="2331050" y="4844955"/>
                    <a:pt x="2268331" y="4809015"/>
                  </a:cubicBezTo>
                  <a:lnTo>
                    <a:pt x="112371" y="3562853"/>
                  </a:lnTo>
                  <a:cubicBezTo>
                    <a:pt x="49652" y="3526913"/>
                    <a:pt x="0" y="3430853"/>
                    <a:pt x="0" y="3347863"/>
                  </a:cubicBezTo>
                  <a:lnTo>
                    <a:pt x="0" y="2953169"/>
                  </a:lnTo>
                  <a:cubicBezTo>
                    <a:pt x="0" y="2890926"/>
                    <a:pt x="27929" y="2854046"/>
                    <a:pt x="68353" y="2854658"/>
                  </a:cubicBezTo>
                  <a:close/>
                  <a:moveTo>
                    <a:pt x="68353" y="1426028"/>
                  </a:moveTo>
                  <a:cubicBezTo>
                    <a:pt x="81828" y="1426233"/>
                    <a:pt x="96691" y="1430603"/>
                    <a:pt x="112371" y="1439588"/>
                  </a:cubicBezTo>
                  <a:lnTo>
                    <a:pt x="2268331" y="2685096"/>
                  </a:lnTo>
                  <a:cubicBezTo>
                    <a:pt x="2331050" y="2721037"/>
                    <a:pt x="2381356" y="2817750"/>
                    <a:pt x="2381356" y="2900740"/>
                  </a:cubicBezTo>
                  <a:lnTo>
                    <a:pt x="2381356" y="3295434"/>
                  </a:lnTo>
                  <a:cubicBezTo>
                    <a:pt x="2381356" y="3378425"/>
                    <a:pt x="2331050" y="3416326"/>
                    <a:pt x="2268331" y="3380385"/>
                  </a:cubicBezTo>
                  <a:lnTo>
                    <a:pt x="112371" y="2135530"/>
                  </a:lnTo>
                  <a:cubicBezTo>
                    <a:pt x="49652" y="2098936"/>
                    <a:pt x="0" y="2002877"/>
                    <a:pt x="0" y="1919886"/>
                  </a:cubicBezTo>
                  <a:lnTo>
                    <a:pt x="0" y="1524539"/>
                  </a:lnTo>
                  <a:cubicBezTo>
                    <a:pt x="0" y="1462296"/>
                    <a:pt x="27929" y="1425416"/>
                    <a:pt x="68353" y="1426028"/>
                  </a:cubicBezTo>
                  <a:close/>
                  <a:moveTo>
                    <a:pt x="68353" y="3"/>
                  </a:moveTo>
                  <a:cubicBezTo>
                    <a:pt x="81828" y="115"/>
                    <a:pt x="96691" y="4363"/>
                    <a:pt x="112371" y="13184"/>
                  </a:cubicBezTo>
                  <a:lnTo>
                    <a:pt x="2268331" y="1259345"/>
                  </a:lnTo>
                  <a:cubicBezTo>
                    <a:pt x="2331050" y="1295285"/>
                    <a:pt x="2381356" y="1391345"/>
                    <a:pt x="2381356" y="1474335"/>
                  </a:cubicBezTo>
                  <a:lnTo>
                    <a:pt x="2381356" y="1869682"/>
                  </a:lnTo>
                  <a:cubicBezTo>
                    <a:pt x="2381356" y="1952673"/>
                    <a:pt x="2331050" y="1990574"/>
                    <a:pt x="2268331" y="1954633"/>
                  </a:cubicBezTo>
                  <a:lnTo>
                    <a:pt x="112371" y="709126"/>
                  </a:lnTo>
                  <a:cubicBezTo>
                    <a:pt x="49652" y="673185"/>
                    <a:pt x="0" y="576472"/>
                    <a:pt x="0" y="494136"/>
                  </a:cubicBezTo>
                  <a:lnTo>
                    <a:pt x="0" y="98788"/>
                  </a:lnTo>
                  <a:cubicBezTo>
                    <a:pt x="0" y="36546"/>
                    <a:pt x="27929" y="-334"/>
                    <a:pt x="68353" y="3"/>
                  </a:cubicBezTo>
                  <a:close/>
                </a:path>
              </a:pathLst>
            </a:custGeom>
            <a:solidFill>
              <a:schemeClr val="accent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6" name="Freeform 15">
              <a:extLst>
                <a:ext uri="{FF2B5EF4-FFF2-40B4-BE49-F238E27FC236}">
                  <a16:creationId xmlns:a16="http://schemas.microsoft.com/office/drawing/2014/main" id="{6479361A-3B3C-064F-A154-3D6F864EC601}"/>
                </a:ext>
              </a:extLst>
            </p:cNvPr>
            <p:cNvSpPr>
              <a:spLocks noChangeArrowheads="1"/>
            </p:cNvSpPr>
            <p:nvPr/>
          </p:nvSpPr>
          <p:spPr bwMode="auto">
            <a:xfrm>
              <a:off x="17778054" y="6327335"/>
              <a:ext cx="458643" cy="4423416"/>
            </a:xfrm>
            <a:custGeom>
              <a:avLst/>
              <a:gdLst>
                <a:gd name="connsiteX0" fmla="*/ 347089 w 489004"/>
                <a:gd name="connsiteY0" fmla="*/ 4481125 h 4716231"/>
                <a:gd name="connsiteX1" fmla="*/ 364514 w 489004"/>
                <a:gd name="connsiteY1" fmla="*/ 4481532 h 4716231"/>
                <a:gd name="connsiteX2" fmla="*/ 465014 w 489004"/>
                <a:gd name="connsiteY2" fmla="*/ 4539548 h 4716231"/>
                <a:gd name="connsiteX3" fmla="*/ 489004 w 489004"/>
                <a:gd name="connsiteY3" fmla="*/ 4586481 h 4716231"/>
                <a:gd name="connsiteX4" fmla="*/ 489004 w 489004"/>
                <a:gd name="connsiteY4" fmla="*/ 4694690 h 4716231"/>
                <a:gd name="connsiteX5" fmla="*/ 465014 w 489004"/>
                <a:gd name="connsiteY5" fmla="*/ 4713594 h 4716231"/>
                <a:gd name="connsiteX6" fmla="*/ 364514 w 489004"/>
                <a:gd name="connsiteY6" fmla="*/ 4654926 h 4716231"/>
                <a:gd name="connsiteX7" fmla="*/ 339876 w 489004"/>
                <a:gd name="connsiteY7" fmla="*/ 4607993 h 4716231"/>
                <a:gd name="connsiteX8" fmla="*/ 339876 w 489004"/>
                <a:gd name="connsiteY8" fmla="*/ 4499784 h 4716231"/>
                <a:gd name="connsiteX9" fmla="*/ 347089 w 489004"/>
                <a:gd name="connsiteY9" fmla="*/ 4481125 h 4716231"/>
                <a:gd name="connsiteX10" fmla="*/ 6889 w 489004"/>
                <a:gd name="connsiteY10" fmla="*/ 4285407 h 4716231"/>
                <a:gd name="connsiteX11" fmla="*/ 23990 w 489004"/>
                <a:gd name="connsiteY11" fmla="*/ 4286301 h 4716231"/>
                <a:gd name="connsiteX12" fmla="*/ 124489 w 489004"/>
                <a:gd name="connsiteY12" fmla="*/ 4344164 h 4716231"/>
                <a:gd name="connsiteX13" fmla="*/ 149128 w 489004"/>
                <a:gd name="connsiteY13" fmla="*/ 4390975 h 4716231"/>
                <a:gd name="connsiteX14" fmla="*/ 149128 w 489004"/>
                <a:gd name="connsiteY14" fmla="*/ 4498249 h 4716231"/>
                <a:gd name="connsiteX15" fmla="*/ 124489 w 489004"/>
                <a:gd name="connsiteY15" fmla="*/ 4517103 h 4716231"/>
                <a:gd name="connsiteX16" fmla="*/ 23990 w 489004"/>
                <a:gd name="connsiteY16" fmla="*/ 4458590 h 4716231"/>
                <a:gd name="connsiteX17" fmla="*/ 0 w 489004"/>
                <a:gd name="connsiteY17" fmla="*/ 4411779 h 4716231"/>
                <a:gd name="connsiteX18" fmla="*/ 0 w 489004"/>
                <a:gd name="connsiteY18" fmla="*/ 4304505 h 4716231"/>
                <a:gd name="connsiteX19" fmla="*/ 6889 w 489004"/>
                <a:gd name="connsiteY19" fmla="*/ 4285407 h 4716231"/>
                <a:gd name="connsiteX20" fmla="*/ 347089 w 489004"/>
                <a:gd name="connsiteY20" fmla="*/ 3052557 h 4716231"/>
                <a:gd name="connsiteX21" fmla="*/ 364514 w 489004"/>
                <a:gd name="connsiteY21" fmla="*/ 3052882 h 4716231"/>
                <a:gd name="connsiteX22" fmla="*/ 465014 w 489004"/>
                <a:gd name="connsiteY22" fmla="*/ 3111395 h 4716231"/>
                <a:gd name="connsiteX23" fmla="*/ 489004 w 489004"/>
                <a:gd name="connsiteY23" fmla="*/ 3158205 h 4716231"/>
                <a:gd name="connsiteX24" fmla="*/ 489004 w 489004"/>
                <a:gd name="connsiteY24" fmla="*/ 3265480 h 4716231"/>
                <a:gd name="connsiteX25" fmla="*/ 465014 w 489004"/>
                <a:gd name="connsiteY25" fmla="*/ 3284334 h 4716231"/>
                <a:gd name="connsiteX26" fmla="*/ 364514 w 489004"/>
                <a:gd name="connsiteY26" fmla="*/ 3225821 h 4716231"/>
                <a:gd name="connsiteX27" fmla="*/ 339876 w 489004"/>
                <a:gd name="connsiteY27" fmla="*/ 3179010 h 4716231"/>
                <a:gd name="connsiteX28" fmla="*/ 339876 w 489004"/>
                <a:gd name="connsiteY28" fmla="*/ 3071736 h 4716231"/>
                <a:gd name="connsiteX29" fmla="*/ 347089 w 489004"/>
                <a:gd name="connsiteY29" fmla="*/ 3052557 h 4716231"/>
                <a:gd name="connsiteX30" fmla="*/ 6889 w 489004"/>
                <a:gd name="connsiteY30" fmla="*/ 2856308 h 4716231"/>
                <a:gd name="connsiteX31" fmla="*/ 23990 w 489004"/>
                <a:gd name="connsiteY31" fmla="*/ 2856389 h 4716231"/>
                <a:gd name="connsiteX32" fmla="*/ 124489 w 489004"/>
                <a:gd name="connsiteY32" fmla="*/ 2915056 h 4716231"/>
                <a:gd name="connsiteX33" fmla="*/ 149128 w 489004"/>
                <a:gd name="connsiteY33" fmla="*/ 2961990 h 4716231"/>
                <a:gd name="connsiteX34" fmla="*/ 149128 w 489004"/>
                <a:gd name="connsiteY34" fmla="*/ 3070199 h 4716231"/>
                <a:gd name="connsiteX35" fmla="*/ 124489 w 489004"/>
                <a:gd name="connsiteY35" fmla="*/ 3088451 h 4716231"/>
                <a:gd name="connsiteX36" fmla="*/ 23990 w 489004"/>
                <a:gd name="connsiteY36" fmla="*/ 3030435 h 4716231"/>
                <a:gd name="connsiteX37" fmla="*/ 0 w 489004"/>
                <a:gd name="connsiteY37" fmla="*/ 2983501 h 4716231"/>
                <a:gd name="connsiteX38" fmla="*/ 0 w 489004"/>
                <a:gd name="connsiteY38" fmla="*/ 2875293 h 4716231"/>
                <a:gd name="connsiteX39" fmla="*/ 6889 w 489004"/>
                <a:gd name="connsiteY39" fmla="*/ 2856308 h 4716231"/>
                <a:gd name="connsiteX40" fmla="*/ 347089 w 489004"/>
                <a:gd name="connsiteY40" fmla="*/ 1626518 h 4716231"/>
                <a:gd name="connsiteX41" fmla="*/ 364514 w 489004"/>
                <a:gd name="connsiteY41" fmla="*/ 1627172 h 4716231"/>
                <a:gd name="connsiteX42" fmla="*/ 465014 w 489004"/>
                <a:gd name="connsiteY42" fmla="*/ 1685340 h 4716231"/>
                <a:gd name="connsiteX43" fmla="*/ 489004 w 489004"/>
                <a:gd name="connsiteY43" fmla="*/ 1732398 h 4716231"/>
                <a:gd name="connsiteX44" fmla="*/ 489004 w 489004"/>
                <a:gd name="connsiteY44" fmla="*/ 1840238 h 4716231"/>
                <a:gd name="connsiteX45" fmla="*/ 465014 w 489004"/>
                <a:gd name="connsiteY45" fmla="*/ 1858538 h 4716231"/>
                <a:gd name="connsiteX46" fmla="*/ 364514 w 489004"/>
                <a:gd name="connsiteY46" fmla="*/ 1801023 h 4716231"/>
                <a:gd name="connsiteX47" fmla="*/ 339876 w 489004"/>
                <a:gd name="connsiteY47" fmla="*/ 1753966 h 4716231"/>
                <a:gd name="connsiteX48" fmla="*/ 339876 w 489004"/>
                <a:gd name="connsiteY48" fmla="*/ 1645472 h 4716231"/>
                <a:gd name="connsiteX49" fmla="*/ 347089 w 489004"/>
                <a:gd name="connsiteY49" fmla="*/ 1626518 h 4716231"/>
                <a:gd name="connsiteX50" fmla="*/ 6889 w 489004"/>
                <a:gd name="connsiteY50" fmla="*/ 1430864 h 4716231"/>
                <a:gd name="connsiteX51" fmla="*/ 23990 w 489004"/>
                <a:gd name="connsiteY51" fmla="*/ 1431271 h 4716231"/>
                <a:gd name="connsiteX52" fmla="*/ 124489 w 489004"/>
                <a:gd name="connsiteY52" fmla="*/ 1489134 h 4716231"/>
                <a:gd name="connsiteX53" fmla="*/ 149128 w 489004"/>
                <a:gd name="connsiteY53" fmla="*/ 1536594 h 4716231"/>
                <a:gd name="connsiteX54" fmla="*/ 149128 w 489004"/>
                <a:gd name="connsiteY54" fmla="*/ 1643869 h 4716231"/>
                <a:gd name="connsiteX55" fmla="*/ 124489 w 489004"/>
                <a:gd name="connsiteY55" fmla="*/ 1662073 h 4716231"/>
                <a:gd name="connsiteX56" fmla="*/ 23990 w 489004"/>
                <a:gd name="connsiteY56" fmla="*/ 1604210 h 4716231"/>
                <a:gd name="connsiteX57" fmla="*/ 0 w 489004"/>
                <a:gd name="connsiteY57" fmla="*/ 1557399 h 4716231"/>
                <a:gd name="connsiteX58" fmla="*/ 0 w 489004"/>
                <a:gd name="connsiteY58" fmla="*/ 1449475 h 4716231"/>
                <a:gd name="connsiteX59" fmla="*/ 6889 w 489004"/>
                <a:gd name="connsiteY59" fmla="*/ 1430864 h 4716231"/>
                <a:gd name="connsiteX60" fmla="*/ 347089 w 489004"/>
                <a:gd name="connsiteY60" fmla="*/ 198114 h 4716231"/>
                <a:gd name="connsiteX61" fmla="*/ 364514 w 489004"/>
                <a:gd name="connsiteY61" fmla="*/ 198521 h 4716231"/>
                <a:gd name="connsiteX62" fmla="*/ 465014 w 489004"/>
                <a:gd name="connsiteY62" fmla="*/ 256536 h 4716231"/>
                <a:gd name="connsiteX63" fmla="*/ 489004 w 489004"/>
                <a:gd name="connsiteY63" fmla="*/ 303470 h 4716231"/>
                <a:gd name="connsiteX64" fmla="*/ 489004 w 489004"/>
                <a:gd name="connsiteY64" fmla="*/ 411679 h 4716231"/>
                <a:gd name="connsiteX65" fmla="*/ 465014 w 489004"/>
                <a:gd name="connsiteY65" fmla="*/ 429931 h 4716231"/>
                <a:gd name="connsiteX66" fmla="*/ 364514 w 489004"/>
                <a:gd name="connsiteY66" fmla="*/ 371915 h 4716231"/>
                <a:gd name="connsiteX67" fmla="*/ 339876 w 489004"/>
                <a:gd name="connsiteY67" fmla="*/ 324981 h 4716231"/>
                <a:gd name="connsiteX68" fmla="*/ 339876 w 489004"/>
                <a:gd name="connsiteY68" fmla="*/ 216773 h 4716231"/>
                <a:gd name="connsiteX69" fmla="*/ 347089 w 489004"/>
                <a:gd name="connsiteY69" fmla="*/ 198114 h 4716231"/>
                <a:gd name="connsiteX70" fmla="*/ 6889 w 489004"/>
                <a:gd name="connsiteY70" fmla="*/ 2397 h 4716231"/>
                <a:gd name="connsiteX71" fmla="*/ 23990 w 489004"/>
                <a:gd name="connsiteY71" fmla="*/ 3291 h 4716231"/>
                <a:gd name="connsiteX72" fmla="*/ 124489 w 489004"/>
                <a:gd name="connsiteY72" fmla="*/ 61154 h 4716231"/>
                <a:gd name="connsiteX73" fmla="*/ 149128 w 489004"/>
                <a:gd name="connsiteY73" fmla="*/ 107964 h 4716231"/>
                <a:gd name="connsiteX74" fmla="*/ 149128 w 489004"/>
                <a:gd name="connsiteY74" fmla="*/ 215889 h 4716231"/>
                <a:gd name="connsiteX75" fmla="*/ 124489 w 489004"/>
                <a:gd name="connsiteY75" fmla="*/ 234093 h 4716231"/>
                <a:gd name="connsiteX76" fmla="*/ 23990 w 489004"/>
                <a:gd name="connsiteY76" fmla="*/ 175580 h 4716231"/>
                <a:gd name="connsiteX77" fmla="*/ 0 w 489004"/>
                <a:gd name="connsiteY77" fmla="*/ 128769 h 4716231"/>
                <a:gd name="connsiteX78" fmla="*/ 0 w 489004"/>
                <a:gd name="connsiteY78" fmla="*/ 21495 h 4716231"/>
                <a:gd name="connsiteX79" fmla="*/ 6889 w 489004"/>
                <a:gd name="connsiteY79" fmla="*/ 2397 h 471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89004" h="4716231">
                  <a:moveTo>
                    <a:pt x="347089" y="4481125"/>
                  </a:moveTo>
                  <a:cubicBezTo>
                    <a:pt x="351547" y="4477784"/>
                    <a:pt x="357706" y="4477621"/>
                    <a:pt x="364514" y="4481532"/>
                  </a:cubicBezTo>
                  <a:lnTo>
                    <a:pt x="465014" y="4539548"/>
                  </a:lnTo>
                  <a:cubicBezTo>
                    <a:pt x="477981" y="4548022"/>
                    <a:pt x="489004" y="4568881"/>
                    <a:pt x="489004" y="4586481"/>
                  </a:cubicBezTo>
                  <a:lnTo>
                    <a:pt x="489004" y="4694690"/>
                  </a:lnTo>
                  <a:cubicBezTo>
                    <a:pt x="489004" y="4712942"/>
                    <a:pt x="477981" y="4720764"/>
                    <a:pt x="465014" y="4713594"/>
                  </a:cubicBezTo>
                  <a:lnTo>
                    <a:pt x="364514" y="4654926"/>
                  </a:lnTo>
                  <a:cubicBezTo>
                    <a:pt x="350898" y="4647104"/>
                    <a:pt x="339876" y="4626245"/>
                    <a:pt x="339876" y="4607993"/>
                  </a:cubicBezTo>
                  <a:lnTo>
                    <a:pt x="339876" y="4499784"/>
                  </a:lnTo>
                  <a:cubicBezTo>
                    <a:pt x="339876" y="4490984"/>
                    <a:pt x="342632" y="4484465"/>
                    <a:pt x="347089" y="4481125"/>
                  </a:cubicBezTo>
                  <a:close/>
                  <a:moveTo>
                    <a:pt x="6889" y="4285407"/>
                  </a:moveTo>
                  <a:cubicBezTo>
                    <a:pt x="11185" y="4282075"/>
                    <a:pt x="17182" y="4282075"/>
                    <a:pt x="23990" y="4286301"/>
                  </a:cubicBezTo>
                  <a:lnTo>
                    <a:pt x="124489" y="4344164"/>
                  </a:lnTo>
                  <a:cubicBezTo>
                    <a:pt x="138105" y="4351966"/>
                    <a:pt x="149128" y="4372770"/>
                    <a:pt x="149128" y="4390975"/>
                  </a:cubicBezTo>
                  <a:lnTo>
                    <a:pt x="149128" y="4498249"/>
                  </a:lnTo>
                  <a:cubicBezTo>
                    <a:pt x="149128" y="4516453"/>
                    <a:pt x="138105" y="4524905"/>
                    <a:pt x="124489" y="4517103"/>
                  </a:cubicBezTo>
                  <a:lnTo>
                    <a:pt x="23990" y="4458590"/>
                  </a:lnTo>
                  <a:cubicBezTo>
                    <a:pt x="10374" y="4450788"/>
                    <a:pt x="0" y="4429983"/>
                    <a:pt x="0" y="4411779"/>
                  </a:cubicBezTo>
                  <a:lnTo>
                    <a:pt x="0" y="4304505"/>
                  </a:lnTo>
                  <a:cubicBezTo>
                    <a:pt x="0" y="4295403"/>
                    <a:pt x="2594" y="4288739"/>
                    <a:pt x="6889" y="4285407"/>
                  </a:cubicBezTo>
                  <a:close/>
                  <a:moveTo>
                    <a:pt x="347089" y="3052557"/>
                  </a:moveTo>
                  <a:cubicBezTo>
                    <a:pt x="351547" y="3049143"/>
                    <a:pt x="357706" y="3048981"/>
                    <a:pt x="364514" y="3052882"/>
                  </a:cubicBezTo>
                  <a:lnTo>
                    <a:pt x="465014" y="3111395"/>
                  </a:lnTo>
                  <a:cubicBezTo>
                    <a:pt x="477981" y="3119197"/>
                    <a:pt x="489004" y="3140001"/>
                    <a:pt x="489004" y="3158205"/>
                  </a:cubicBezTo>
                  <a:lnTo>
                    <a:pt x="489004" y="3265480"/>
                  </a:lnTo>
                  <a:cubicBezTo>
                    <a:pt x="489004" y="3283684"/>
                    <a:pt x="477981" y="3292136"/>
                    <a:pt x="465014" y="3284334"/>
                  </a:cubicBezTo>
                  <a:lnTo>
                    <a:pt x="364514" y="3225821"/>
                  </a:lnTo>
                  <a:cubicBezTo>
                    <a:pt x="350898" y="3218019"/>
                    <a:pt x="339876" y="3197214"/>
                    <a:pt x="339876" y="3179010"/>
                  </a:cubicBezTo>
                  <a:lnTo>
                    <a:pt x="339876" y="3071736"/>
                  </a:lnTo>
                  <a:cubicBezTo>
                    <a:pt x="339876" y="3062634"/>
                    <a:pt x="342632" y="3055970"/>
                    <a:pt x="347089" y="3052557"/>
                  </a:cubicBezTo>
                  <a:close/>
                  <a:moveTo>
                    <a:pt x="6889" y="2856308"/>
                  </a:moveTo>
                  <a:cubicBezTo>
                    <a:pt x="11185" y="2852967"/>
                    <a:pt x="17182" y="2852804"/>
                    <a:pt x="23990" y="2856389"/>
                  </a:cubicBezTo>
                  <a:lnTo>
                    <a:pt x="124489" y="2915056"/>
                  </a:lnTo>
                  <a:cubicBezTo>
                    <a:pt x="138105" y="2922879"/>
                    <a:pt x="149128" y="2943738"/>
                    <a:pt x="149128" y="2961990"/>
                  </a:cubicBezTo>
                  <a:lnTo>
                    <a:pt x="149128" y="3070199"/>
                  </a:lnTo>
                  <a:cubicBezTo>
                    <a:pt x="149128" y="3087799"/>
                    <a:pt x="138105" y="3096273"/>
                    <a:pt x="124489" y="3088451"/>
                  </a:cubicBezTo>
                  <a:lnTo>
                    <a:pt x="23990" y="3030435"/>
                  </a:lnTo>
                  <a:cubicBezTo>
                    <a:pt x="10374" y="3022613"/>
                    <a:pt x="0" y="3001102"/>
                    <a:pt x="0" y="2983501"/>
                  </a:cubicBezTo>
                  <a:lnTo>
                    <a:pt x="0" y="2875293"/>
                  </a:lnTo>
                  <a:cubicBezTo>
                    <a:pt x="0" y="2866167"/>
                    <a:pt x="2594" y="2859649"/>
                    <a:pt x="6889" y="2856308"/>
                  </a:cubicBezTo>
                  <a:close/>
                  <a:moveTo>
                    <a:pt x="347089" y="1626518"/>
                  </a:moveTo>
                  <a:cubicBezTo>
                    <a:pt x="351547" y="1623250"/>
                    <a:pt x="357706" y="1623250"/>
                    <a:pt x="364514" y="1627172"/>
                  </a:cubicBezTo>
                  <a:lnTo>
                    <a:pt x="465014" y="1685340"/>
                  </a:lnTo>
                  <a:cubicBezTo>
                    <a:pt x="477981" y="1693183"/>
                    <a:pt x="489004" y="1714098"/>
                    <a:pt x="489004" y="1732398"/>
                  </a:cubicBezTo>
                  <a:lnTo>
                    <a:pt x="489004" y="1840238"/>
                  </a:lnTo>
                  <a:cubicBezTo>
                    <a:pt x="489004" y="1857885"/>
                    <a:pt x="477981" y="1866381"/>
                    <a:pt x="465014" y="1858538"/>
                  </a:cubicBezTo>
                  <a:lnTo>
                    <a:pt x="364514" y="1801023"/>
                  </a:lnTo>
                  <a:cubicBezTo>
                    <a:pt x="350898" y="1792527"/>
                    <a:pt x="339876" y="1772266"/>
                    <a:pt x="339876" y="1753966"/>
                  </a:cubicBezTo>
                  <a:lnTo>
                    <a:pt x="339876" y="1645472"/>
                  </a:lnTo>
                  <a:cubicBezTo>
                    <a:pt x="339876" y="1636322"/>
                    <a:pt x="342632" y="1629786"/>
                    <a:pt x="347089" y="1626518"/>
                  </a:cubicBezTo>
                  <a:close/>
                  <a:moveTo>
                    <a:pt x="6889" y="1430864"/>
                  </a:moveTo>
                  <a:cubicBezTo>
                    <a:pt x="11185" y="1427532"/>
                    <a:pt x="17182" y="1427370"/>
                    <a:pt x="23990" y="1431271"/>
                  </a:cubicBezTo>
                  <a:lnTo>
                    <a:pt x="124489" y="1489134"/>
                  </a:lnTo>
                  <a:cubicBezTo>
                    <a:pt x="138105" y="1497586"/>
                    <a:pt x="149128" y="1518390"/>
                    <a:pt x="149128" y="1536594"/>
                  </a:cubicBezTo>
                  <a:lnTo>
                    <a:pt x="149128" y="1643869"/>
                  </a:lnTo>
                  <a:cubicBezTo>
                    <a:pt x="149128" y="1662073"/>
                    <a:pt x="138105" y="1670525"/>
                    <a:pt x="124489" y="1662073"/>
                  </a:cubicBezTo>
                  <a:lnTo>
                    <a:pt x="23990" y="1604210"/>
                  </a:lnTo>
                  <a:cubicBezTo>
                    <a:pt x="10374" y="1596408"/>
                    <a:pt x="0" y="1575603"/>
                    <a:pt x="0" y="1557399"/>
                  </a:cubicBezTo>
                  <a:lnTo>
                    <a:pt x="0" y="1449475"/>
                  </a:lnTo>
                  <a:cubicBezTo>
                    <a:pt x="0" y="1440698"/>
                    <a:pt x="2594" y="1434196"/>
                    <a:pt x="6889" y="1430864"/>
                  </a:cubicBezTo>
                  <a:close/>
                  <a:moveTo>
                    <a:pt x="347089" y="198114"/>
                  </a:moveTo>
                  <a:cubicBezTo>
                    <a:pt x="351547" y="194773"/>
                    <a:pt x="357706" y="194610"/>
                    <a:pt x="364514" y="198521"/>
                  </a:cubicBezTo>
                  <a:lnTo>
                    <a:pt x="465014" y="256536"/>
                  </a:lnTo>
                  <a:cubicBezTo>
                    <a:pt x="477981" y="265011"/>
                    <a:pt x="489004" y="285218"/>
                    <a:pt x="489004" y="303470"/>
                  </a:cubicBezTo>
                  <a:lnTo>
                    <a:pt x="489004" y="411679"/>
                  </a:lnTo>
                  <a:cubicBezTo>
                    <a:pt x="489004" y="429931"/>
                    <a:pt x="477981" y="437753"/>
                    <a:pt x="465014" y="429931"/>
                  </a:cubicBezTo>
                  <a:lnTo>
                    <a:pt x="364514" y="371915"/>
                  </a:lnTo>
                  <a:cubicBezTo>
                    <a:pt x="350898" y="364093"/>
                    <a:pt x="339876" y="342582"/>
                    <a:pt x="339876" y="324981"/>
                  </a:cubicBezTo>
                  <a:lnTo>
                    <a:pt x="339876" y="216773"/>
                  </a:lnTo>
                  <a:cubicBezTo>
                    <a:pt x="339876" y="207973"/>
                    <a:pt x="342632" y="201454"/>
                    <a:pt x="347089" y="198114"/>
                  </a:cubicBezTo>
                  <a:close/>
                  <a:moveTo>
                    <a:pt x="6889" y="2397"/>
                  </a:moveTo>
                  <a:cubicBezTo>
                    <a:pt x="11185" y="-935"/>
                    <a:pt x="17182" y="-935"/>
                    <a:pt x="23990" y="3291"/>
                  </a:cubicBezTo>
                  <a:lnTo>
                    <a:pt x="124489" y="61154"/>
                  </a:lnTo>
                  <a:cubicBezTo>
                    <a:pt x="138105" y="68956"/>
                    <a:pt x="149128" y="89760"/>
                    <a:pt x="149128" y="107964"/>
                  </a:cubicBezTo>
                  <a:lnTo>
                    <a:pt x="149128" y="215889"/>
                  </a:lnTo>
                  <a:cubicBezTo>
                    <a:pt x="149128" y="233443"/>
                    <a:pt x="138105" y="241895"/>
                    <a:pt x="124489" y="234093"/>
                  </a:cubicBezTo>
                  <a:lnTo>
                    <a:pt x="23990" y="175580"/>
                  </a:lnTo>
                  <a:cubicBezTo>
                    <a:pt x="10374" y="167778"/>
                    <a:pt x="0" y="146973"/>
                    <a:pt x="0" y="128769"/>
                  </a:cubicBezTo>
                  <a:lnTo>
                    <a:pt x="0" y="21495"/>
                  </a:lnTo>
                  <a:cubicBezTo>
                    <a:pt x="0" y="12393"/>
                    <a:pt x="2594" y="5729"/>
                    <a:pt x="6889" y="2397"/>
                  </a:cubicBezTo>
                  <a:close/>
                </a:path>
              </a:pathLst>
            </a:custGeom>
            <a:solidFill>
              <a:schemeClr val="accent1">
                <a:lumMod val="20000"/>
                <a:lumOff val="8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7" name="Freeform 16">
              <a:extLst>
                <a:ext uri="{FF2B5EF4-FFF2-40B4-BE49-F238E27FC236}">
                  <a16:creationId xmlns:a16="http://schemas.microsoft.com/office/drawing/2014/main" id="{C9315CB2-4995-8549-A479-8B6EC8A00DC7}"/>
                </a:ext>
              </a:extLst>
            </p:cNvPr>
            <p:cNvSpPr>
              <a:spLocks noChangeArrowheads="1"/>
            </p:cNvSpPr>
            <p:nvPr/>
          </p:nvSpPr>
          <p:spPr bwMode="auto">
            <a:xfrm>
              <a:off x="19263866" y="5800564"/>
              <a:ext cx="1247469" cy="5287362"/>
            </a:xfrm>
            <a:custGeom>
              <a:avLst/>
              <a:gdLst>
                <a:gd name="connsiteX0" fmla="*/ 1260872 w 1330047"/>
                <a:gd name="connsiteY0" fmla="*/ 4283012 h 5637367"/>
                <a:gd name="connsiteX1" fmla="*/ 1330047 w 1330047"/>
                <a:gd name="connsiteY1" fmla="*/ 4381988 h 5637367"/>
                <a:gd name="connsiteX2" fmla="*/ 1330047 w 1330047"/>
                <a:gd name="connsiteY2" fmla="*/ 4776995 h 5637367"/>
                <a:gd name="connsiteX3" fmla="*/ 1217032 w 1330047"/>
                <a:gd name="connsiteY3" fmla="*/ 4991801 h 5637367"/>
                <a:gd name="connsiteX4" fmla="*/ 112362 w 1330047"/>
                <a:gd name="connsiteY4" fmla="*/ 5623812 h 5637367"/>
                <a:gd name="connsiteX5" fmla="*/ 0 w 1330047"/>
                <a:gd name="connsiteY5" fmla="*/ 5538935 h 5637367"/>
                <a:gd name="connsiteX6" fmla="*/ 0 w 1330047"/>
                <a:gd name="connsiteY6" fmla="*/ 5143928 h 5637367"/>
                <a:gd name="connsiteX7" fmla="*/ 112362 w 1330047"/>
                <a:gd name="connsiteY7" fmla="*/ 4929122 h 5637367"/>
                <a:gd name="connsiteX8" fmla="*/ 1217032 w 1330047"/>
                <a:gd name="connsiteY8" fmla="*/ 4296458 h 5637367"/>
                <a:gd name="connsiteX9" fmla="*/ 1260872 w 1330047"/>
                <a:gd name="connsiteY9" fmla="*/ 4283012 h 5637367"/>
                <a:gd name="connsiteX10" fmla="*/ 1260872 w 1330047"/>
                <a:gd name="connsiteY10" fmla="*/ 2854280 h 5637367"/>
                <a:gd name="connsiteX11" fmla="*/ 1330047 w 1330047"/>
                <a:gd name="connsiteY11" fmla="*/ 2952706 h 5637367"/>
                <a:gd name="connsiteX12" fmla="*/ 1330047 w 1330047"/>
                <a:gd name="connsiteY12" fmla="*/ 3347713 h 5637367"/>
                <a:gd name="connsiteX13" fmla="*/ 1217032 w 1330047"/>
                <a:gd name="connsiteY13" fmla="*/ 3562518 h 5637367"/>
                <a:gd name="connsiteX14" fmla="*/ 112362 w 1330047"/>
                <a:gd name="connsiteY14" fmla="*/ 4195182 h 5637367"/>
                <a:gd name="connsiteX15" fmla="*/ 0 w 1330047"/>
                <a:gd name="connsiteY15" fmla="*/ 4109652 h 5637367"/>
                <a:gd name="connsiteX16" fmla="*/ 0 w 1330047"/>
                <a:gd name="connsiteY16" fmla="*/ 3714645 h 5637367"/>
                <a:gd name="connsiteX17" fmla="*/ 112362 w 1330047"/>
                <a:gd name="connsiteY17" fmla="*/ 3499839 h 5637367"/>
                <a:gd name="connsiteX18" fmla="*/ 1217032 w 1330047"/>
                <a:gd name="connsiteY18" fmla="*/ 2867828 h 5637367"/>
                <a:gd name="connsiteX19" fmla="*/ 1260872 w 1330047"/>
                <a:gd name="connsiteY19" fmla="*/ 2854280 h 5637367"/>
                <a:gd name="connsiteX20" fmla="*/ 1260872 w 1330047"/>
                <a:gd name="connsiteY20" fmla="*/ 1428543 h 5637367"/>
                <a:gd name="connsiteX21" fmla="*/ 1330047 w 1330047"/>
                <a:gd name="connsiteY21" fmla="*/ 1527014 h 5637367"/>
                <a:gd name="connsiteX22" fmla="*/ 1330047 w 1330047"/>
                <a:gd name="connsiteY22" fmla="*/ 1922205 h 5637367"/>
                <a:gd name="connsiteX23" fmla="*/ 1217032 w 1330047"/>
                <a:gd name="connsiteY23" fmla="*/ 2137111 h 5637367"/>
                <a:gd name="connsiteX24" fmla="*/ 112362 w 1330047"/>
                <a:gd name="connsiteY24" fmla="*/ 2769417 h 5637367"/>
                <a:gd name="connsiteX25" fmla="*/ 0 w 1330047"/>
                <a:gd name="connsiteY25" fmla="*/ 2684500 h 5637367"/>
                <a:gd name="connsiteX26" fmla="*/ 0 w 1330047"/>
                <a:gd name="connsiteY26" fmla="*/ 2289962 h 5637367"/>
                <a:gd name="connsiteX27" fmla="*/ 112362 w 1330047"/>
                <a:gd name="connsiteY27" fmla="*/ 2074403 h 5637367"/>
                <a:gd name="connsiteX28" fmla="*/ 1217032 w 1330047"/>
                <a:gd name="connsiteY28" fmla="*/ 1442097 h 5637367"/>
                <a:gd name="connsiteX29" fmla="*/ 1260872 w 1330047"/>
                <a:gd name="connsiteY29" fmla="*/ 1428543 h 5637367"/>
                <a:gd name="connsiteX30" fmla="*/ 1260872 w 1330047"/>
                <a:gd name="connsiteY30" fmla="*/ 4 h 5637367"/>
                <a:gd name="connsiteX31" fmla="*/ 1330047 w 1330047"/>
                <a:gd name="connsiteY31" fmla="*/ 98980 h 5637367"/>
                <a:gd name="connsiteX32" fmla="*/ 1330047 w 1330047"/>
                <a:gd name="connsiteY32" fmla="*/ 493988 h 5637367"/>
                <a:gd name="connsiteX33" fmla="*/ 1217032 w 1330047"/>
                <a:gd name="connsiteY33" fmla="*/ 708140 h 5637367"/>
                <a:gd name="connsiteX34" fmla="*/ 112362 w 1330047"/>
                <a:gd name="connsiteY34" fmla="*/ 1340805 h 5637367"/>
                <a:gd name="connsiteX35" fmla="*/ 0 w 1330047"/>
                <a:gd name="connsiteY35" fmla="*/ 1255927 h 5637367"/>
                <a:gd name="connsiteX36" fmla="*/ 0 w 1330047"/>
                <a:gd name="connsiteY36" fmla="*/ 860920 h 5637367"/>
                <a:gd name="connsiteX37" fmla="*/ 112362 w 1330047"/>
                <a:gd name="connsiteY37" fmla="*/ 646114 h 5637367"/>
                <a:gd name="connsiteX38" fmla="*/ 1217032 w 1330047"/>
                <a:gd name="connsiteY38" fmla="*/ 13450 h 5637367"/>
                <a:gd name="connsiteX39" fmla="*/ 1260872 w 1330047"/>
                <a:gd name="connsiteY39" fmla="*/ 4 h 563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30047" h="5637367">
                  <a:moveTo>
                    <a:pt x="1260872" y="4283012"/>
                  </a:moveTo>
                  <a:cubicBezTo>
                    <a:pt x="1301385" y="4282583"/>
                    <a:pt x="1330047" y="4319799"/>
                    <a:pt x="1330047" y="4381988"/>
                  </a:cubicBezTo>
                  <a:lnTo>
                    <a:pt x="1330047" y="4776995"/>
                  </a:lnTo>
                  <a:cubicBezTo>
                    <a:pt x="1330047" y="4859261"/>
                    <a:pt x="1279092" y="4955891"/>
                    <a:pt x="1217032" y="4991801"/>
                  </a:cubicBezTo>
                  <a:lnTo>
                    <a:pt x="112362" y="5623812"/>
                  </a:lnTo>
                  <a:cubicBezTo>
                    <a:pt x="50301" y="5659722"/>
                    <a:pt x="0" y="5621854"/>
                    <a:pt x="0" y="5538935"/>
                  </a:cubicBezTo>
                  <a:lnTo>
                    <a:pt x="0" y="5143928"/>
                  </a:lnTo>
                  <a:cubicBezTo>
                    <a:pt x="0" y="5061009"/>
                    <a:pt x="50301" y="4964379"/>
                    <a:pt x="112362" y="4929122"/>
                  </a:cubicBezTo>
                  <a:lnTo>
                    <a:pt x="1217032" y="4296458"/>
                  </a:lnTo>
                  <a:cubicBezTo>
                    <a:pt x="1232547" y="4287480"/>
                    <a:pt x="1247368" y="4283155"/>
                    <a:pt x="1260872" y="4283012"/>
                  </a:cubicBezTo>
                  <a:close/>
                  <a:moveTo>
                    <a:pt x="1260872" y="2854280"/>
                  </a:moveTo>
                  <a:cubicBezTo>
                    <a:pt x="1301385" y="2853668"/>
                    <a:pt x="1330047" y="2890516"/>
                    <a:pt x="1330047" y="2952706"/>
                  </a:cubicBezTo>
                  <a:lnTo>
                    <a:pt x="1330047" y="3347713"/>
                  </a:lnTo>
                  <a:cubicBezTo>
                    <a:pt x="1330047" y="3429979"/>
                    <a:pt x="1279092" y="3526608"/>
                    <a:pt x="1217032" y="3562518"/>
                  </a:cubicBezTo>
                  <a:lnTo>
                    <a:pt x="112362" y="4195182"/>
                  </a:lnTo>
                  <a:cubicBezTo>
                    <a:pt x="50301" y="4231092"/>
                    <a:pt x="0" y="4192571"/>
                    <a:pt x="0" y="4109652"/>
                  </a:cubicBezTo>
                  <a:lnTo>
                    <a:pt x="0" y="3714645"/>
                  </a:lnTo>
                  <a:cubicBezTo>
                    <a:pt x="0" y="3631726"/>
                    <a:pt x="50301" y="3535749"/>
                    <a:pt x="112362" y="3499839"/>
                  </a:cubicBezTo>
                  <a:lnTo>
                    <a:pt x="1217032" y="2867828"/>
                  </a:lnTo>
                  <a:cubicBezTo>
                    <a:pt x="1232547" y="2858850"/>
                    <a:pt x="1247368" y="2854484"/>
                    <a:pt x="1260872" y="2854280"/>
                  </a:cubicBezTo>
                  <a:close/>
                  <a:moveTo>
                    <a:pt x="1260872" y="1428543"/>
                  </a:moveTo>
                  <a:cubicBezTo>
                    <a:pt x="1301385" y="1427930"/>
                    <a:pt x="1330047" y="1464796"/>
                    <a:pt x="1330047" y="1527014"/>
                  </a:cubicBezTo>
                  <a:lnTo>
                    <a:pt x="1330047" y="1922205"/>
                  </a:lnTo>
                  <a:cubicBezTo>
                    <a:pt x="1330047" y="2005163"/>
                    <a:pt x="1279092" y="2101185"/>
                    <a:pt x="1217032" y="2137111"/>
                  </a:cubicBezTo>
                  <a:lnTo>
                    <a:pt x="112362" y="2769417"/>
                  </a:lnTo>
                  <a:cubicBezTo>
                    <a:pt x="50301" y="2805344"/>
                    <a:pt x="0" y="2767458"/>
                    <a:pt x="0" y="2684500"/>
                  </a:cubicBezTo>
                  <a:lnTo>
                    <a:pt x="0" y="2289962"/>
                  </a:lnTo>
                  <a:cubicBezTo>
                    <a:pt x="0" y="2207005"/>
                    <a:pt x="50301" y="2110330"/>
                    <a:pt x="112362" y="2074403"/>
                  </a:cubicBezTo>
                  <a:lnTo>
                    <a:pt x="1217032" y="1442097"/>
                  </a:lnTo>
                  <a:cubicBezTo>
                    <a:pt x="1232547" y="1433115"/>
                    <a:pt x="1247368" y="1428747"/>
                    <a:pt x="1260872" y="1428543"/>
                  </a:cubicBezTo>
                  <a:close/>
                  <a:moveTo>
                    <a:pt x="1260872" y="4"/>
                  </a:moveTo>
                  <a:cubicBezTo>
                    <a:pt x="1301385" y="-424"/>
                    <a:pt x="1330047" y="36791"/>
                    <a:pt x="1330047" y="98980"/>
                  </a:cubicBezTo>
                  <a:lnTo>
                    <a:pt x="1330047" y="493988"/>
                  </a:lnTo>
                  <a:cubicBezTo>
                    <a:pt x="1330047" y="576254"/>
                    <a:pt x="1279092" y="672883"/>
                    <a:pt x="1217032" y="708140"/>
                  </a:cubicBezTo>
                  <a:lnTo>
                    <a:pt x="112362" y="1340805"/>
                  </a:lnTo>
                  <a:cubicBezTo>
                    <a:pt x="50301" y="1376714"/>
                    <a:pt x="0" y="1338846"/>
                    <a:pt x="0" y="1255927"/>
                  </a:cubicBezTo>
                  <a:lnTo>
                    <a:pt x="0" y="860920"/>
                  </a:lnTo>
                  <a:cubicBezTo>
                    <a:pt x="0" y="778001"/>
                    <a:pt x="50301" y="682024"/>
                    <a:pt x="112362" y="646114"/>
                  </a:cubicBezTo>
                  <a:lnTo>
                    <a:pt x="1217032" y="13450"/>
                  </a:lnTo>
                  <a:cubicBezTo>
                    <a:pt x="1232547" y="4472"/>
                    <a:pt x="1247368" y="147"/>
                    <a:pt x="1260872" y="4"/>
                  </a:cubicBezTo>
                  <a:close/>
                </a:path>
              </a:pathLst>
            </a:custGeom>
            <a:solidFill>
              <a:schemeClr val="accent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8" name="Freeform 30">
              <a:extLst>
                <a:ext uri="{FF2B5EF4-FFF2-40B4-BE49-F238E27FC236}">
                  <a16:creationId xmlns:a16="http://schemas.microsoft.com/office/drawing/2014/main" id="{0B9B134C-F645-7E47-A63D-07A1B5BF05F6}"/>
                </a:ext>
              </a:extLst>
            </p:cNvPr>
            <p:cNvSpPr>
              <a:spLocks noChangeArrowheads="1"/>
            </p:cNvSpPr>
            <p:nvPr/>
          </p:nvSpPr>
          <p:spPr bwMode="auto">
            <a:xfrm>
              <a:off x="15862710" y="4879907"/>
              <a:ext cx="2188194" cy="5875708"/>
            </a:xfrm>
            <a:custGeom>
              <a:avLst/>
              <a:gdLst>
                <a:gd name="T0" fmla="*/ 3498 w 3572"/>
                <a:gd name="T1" fmla="*/ 2290 h 9589"/>
                <a:gd name="T2" fmla="*/ 1816 w 3572"/>
                <a:gd name="T3" fmla="*/ 1110 h 9589"/>
                <a:gd name="T4" fmla="*/ 1816 w 3572"/>
                <a:gd name="T5" fmla="*/ 1110 h 9589"/>
                <a:gd name="T6" fmla="*/ 4 w 3572"/>
                <a:gd name="T7" fmla="*/ 0 h 9589"/>
                <a:gd name="T8" fmla="*/ 4 w 3572"/>
                <a:gd name="T9" fmla="*/ 8659 h 9589"/>
                <a:gd name="T10" fmla="*/ 4 w 3572"/>
                <a:gd name="T11" fmla="*/ 8659 h 9589"/>
                <a:gd name="T12" fmla="*/ 113 w 3572"/>
                <a:gd name="T13" fmla="*/ 8830 h 9589"/>
                <a:gd name="T14" fmla="*/ 1444 w 3572"/>
                <a:gd name="T15" fmla="*/ 9588 h 9589"/>
                <a:gd name="T16" fmla="*/ 1444 w 3572"/>
                <a:gd name="T17" fmla="*/ 9588 h 9589"/>
                <a:gd name="T18" fmla="*/ 3498 w 3572"/>
                <a:gd name="T19" fmla="*/ 6823 h 9589"/>
                <a:gd name="T20" fmla="*/ 3498 w 3572"/>
                <a:gd name="T21" fmla="*/ 2290 h 9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2" h="9589">
                  <a:moveTo>
                    <a:pt x="3498" y="2290"/>
                  </a:moveTo>
                  <a:lnTo>
                    <a:pt x="1816" y="1110"/>
                  </a:lnTo>
                  <a:lnTo>
                    <a:pt x="1816" y="1110"/>
                  </a:lnTo>
                  <a:cubicBezTo>
                    <a:pt x="1214" y="688"/>
                    <a:pt x="609" y="318"/>
                    <a:pt x="4" y="0"/>
                  </a:cubicBezTo>
                  <a:lnTo>
                    <a:pt x="4" y="8659"/>
                  </a:lnTo>
                  <a:lnTo>
                    <a:pt x="4" y="8659"/>
                  </a:lnTo>
                  <a:cubicBezTo>
                    <a:pt x="0" y="8723"/>
                    <a:pt x="35" y="8785"/>
                    <a:pt x="113" y="8830"/>
                  </a:cubicBezTo>
                  <a:lnTo>
                    <a:pt x="1444" y="9588"/>
                  </a:lnTo>
                  <a:lnTo>
                    <a:pt x="1444" y="9588"/>
                  </a:lnTo>
                  <a:cubicBezTo>
                    <a:pt x="3571" y="9192"/>
                    <a:pt x="3498" y="6823"/>
                    <a:pt x="3498" y="6823"/>
                  </a:cubicBezTo>
                  <a:lnTo>
                    <a:pt x="3498" y="2290"/>
                  </a:lnTo>
                </a:path>
              </a:pathLst>
            </a:custGeom>
            <a:solidFill>
              <a:schemeClr val="tx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9" name="Freeform 31">
              <a:extLst>
                <a:ext uri="{FF2B5EF4-FFF2-40B4-BE49-F238E27FC236}">
                  <a16:creationId xmlns:a16="http://schemas.microsoft.com/office/drawing/2014/main" id="{1C53F372-6490-9849-BAAB-2F7327AB2355}"/>
                </a:ext>
              </a:extLst>
            </p:cNvPr>
            <p:cNvSpPr>
              <a:spLocks noChangeArrowheads="1"/>
            </p:cNvSpPr>
            <p:nvPr/>
          </p:nvSpPr>
          <p:spPr bwMode="auto">
            <a:xfrm>
              <a:off x="13328726" y="4439568"/>
              <a:ext cx="4073823" cy="6626716"/>
            </a:xfrm>
            <a:custGeom>
              <a:avLst/>
              <a:gdLst>
                <a:gd name="T0" fmla="*/ 6600 w 6651"/>
                <a:gd name="T1" fmla="*/ 7952 h 10816"/>
                <a:gd name="T2" fmla="*/ 6600 w 6651"/>
                <a:gd name="T3" fmla="*/ 3419 h 10816"/>
                <a:gd name="T4" fmla="*/ 4918 w 6651"/>
                <a:gd name="T5" fmla="*/ 2239 h 10816"/>
                <a:gd name="T6" fmla="*/ 4918 w 6651"/>
                <a:gd name="T7" fmla="*/ 2239 h 10816"/>
                <a:gd name="T8" fmla="*/ 2362 w 6651"/>
                <a:gd name="T9" fmla="*/ 763 h 10816"/>
                <a:gd name="T10" fmla="*/ 680 w 6651"/>
                <a:gd name="T11" fmla="*/ 0 h 10816"/>
                <a:gd name="T12" fmla="*/ 0 w 6651"/>
                <a:gd name="T13" fmla="*/ 398 h 10816"/>
                <a:gd name="T14" fmla="*/ 752 w 6651"/>
                <a:gd name="T15" fmla="*/ 943 h 10816"/>
                <a:gd name="T16" fmla="*/ 752 w 6651"/>
                <a:gd name="T17" fmla="*/ 4493 h 10816"/>
                <a:gd name="T18" fmla="*/ 752 w 6651"/>
                <a:gd name="T19" fmla="*/ 4493 h 10816"/>
                <a:gd name="T20" fmla="*/ 3712 w 6651"/>
                <a:gd name="T21" fmla="*/ 10724 h 10816"/>
                <a:gd name="T22" fmla="*/ 3712 w 6651"/>
                <a:gd name="T23" fmla="*/ 10724 h 10816"/>
                <a:gd name="T24" fmla="*/ 4741 w 6651"/>
                <a:gd name="T25" fmla="*/ 10651 h 10816"/>
                <a:gd name="T26" fmla="*/ 4691 w 6651"/>
                <a:gd name="T27" fmla="*/ 10815 h 10816"/>
                <a:gd name="T28" fmla="*/ 5288 w 6651"/>
                <a:gd name="T29" fmla="*/ 10463 h 10816"/>
                <a:gd name="T30" fmla="*/ 5288 w 6651"/>
                <a:gd name="T31" fmla="*/ 10463 h 10816"/>
                <a:gd name="T32" fmla="*/ 5437 w 6651"/>
                <a:gd name="T33" fmla="*/ 10375 h 10816"/>
                <a:gd name="T34" fmla="*/ 5446 w 6651"/>
                <a:gd name="T35" fmla="*/ 10370 h 10816"/>
                <a:gd name="T36" fmla="*/ 5445 w 6651"/>
                <a:gd name="T37" fmla="*/ 10370 h 10816"/>
                <a:gd name="T38" fmla="*/ 5445 w 6651"/>
                <a:gd name="T39" fmla="*/ 10370 h 10816"/>
                <a:gd name="T40" fmla="*/ 6600 w 6651"/>
                <a:gd name="T41" fmla="*/ 7952 h 10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51" h="10816">
                  <a:moveTo>
                    <a:pt x="6600" y="7952"/>
                  </a:moveTo>
                  <a:lnTo>
                    <a:pt x="6600" y="3419"/>
                  </a:lnTo>
                  <a:lnTo>
                    <a:pt x="4918" y="2239"/>
                  </a:lnTo>
                  <a:lnTo>
                    <a:pt x="4918" y="2239"/>
                  </a:lnTo>
                  <a:cubicBezTo>
                    <a:pt x="4068" y="1643"/>
                    <a:pt x="3212" y="1149"/>
                    <a:pt x="2362" y="763"/>
                  </a:cubicBezTo>
                  <a:lnTo>
                    <a:pt x="680" y="0"/>
                  </a:lnTo>
                  <a:lnTo>
                    <a:pt x="0" y="398"/>
                  </a:lnTo>
                  <a:lnTo>
                    <a:pt x="752" y="943"/>
                  </a:lnTo>
                  <a:lnTo>
                    <a:pt x="752" y="4493"/>
                  </a:lnTo>
                  <a:lnTo>
                    <a:pt x="752" y="4493"/>
                  </a:lnTo>
                  <a:cubicBezTo>
                    <a:pt x="752" y="4493"/>
                    <a:pt x="660" y="7385"/>
                    <a:pt x="3712" y="10724"/>
                  </a:cubicBezTo>
                  <a:lnTo>
                    <a:pt x="3712" y="10724"/>
                  </a:lnTo>
                  <a:cubicBezTo>
                    <a:pt x="4105" y="10747"/>
                    <a:pt x="4446" y="10719"/>
                    <a:pt x="4741" y="10651"/>
                  </a:cubicBezTo>
                  <a:lnTo>
                    <a:pt x="4691" y="10815"/>
                  </a:lnTo>
                  <a:lnTo>
                    <a:pt x="5288" y="10463"/>
                  </a:lnTo>
                  <a:lnTo>
                    <a:pt x="5288" y="10463"/>
                  </a:lnTo>
                  <a:cubicBezTo>
                    <a:pt x="5340" y="10435"/>
                    <a:pt x="5389" y="10406"/>
                    <a:pt x="5437" y="10375"/>
                  </a:cubicBezTo>
                  <a:lnTo>
                    <a:pt x="5446" y="10370"/>
                  </a:lnTo>
                  <a:lnTo>
                    <a:pt x="5445" y="10370"/>
                  </a:lnTo>
                  <a:lnTo>
                    <a:pt x="5445" y="10370"/>
                  </a:lnTo>
                  <a:cubicBezTo>
                    <a:pt x="6650" y="9590"/>
                    <a:pt x="6600" y="7952"/>
                    <a:pt x="6600" y="7952"/>
                  </a:cubicBez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0" name="Freeform 32">
              <a:extLst>
                <a:ext uri="{FF2B5EF4-FFF2-40B4-BE49-F238E27FC236}">
                  <a16:creationId xmlns:a16="http://schemas.microsoft.com/office/drawing/2014/main" id="{C53D6B43-089F-B340-8CC9-0642E9592642}"/>
                </a:ext>
              </a:extLst>
            </p:cNvPr>
            <p:cNvSpPr>
              <a:spLocks noChangeArrowheads="1"/>
            </p:cNvSpPr>
            <p:nvPr/>
          </p:nvSpPr>
          <p:spPr bwMode="auto">
            <a:xfrm>
              <a:off x="13328727" y="4439567"/>
              <a:ext cx="2228716" cy="1891032"/>
            </a:xfrm>
            <a:custGeom>
              <a:avLst/>
              <a:gdLst>
                <a:gd name="T0" fmla="*/ 3637 w 3638"/>
                <a:gd name="T1" fmla="*/ 1420 h 3087"/>
                <a:gd name="T2" fmla="*/ 3637 w 3638"/>
                <a:gd name="T3" fmla="*/ 1420 h 3087"/>
                <a:gd name="T4" fmla="*/ 2362 w 3638"/>
                <a:gd name="T5" fmla="*/ 763 h 3087"/>
                <a:gd name="T6" fmla="*/ 680 w 3638"/>
                <a:gd name="T7" fmla="*/ 0 h 3087"/>
                <a:gd name="T8" fmla="*/ 0 w 3638"/>
                <a:gd name="T9" fmla="*/ 398 h 3087"/>
                <a:gd name="T10" fmla="*/ 752 w 3638"/>
                <a:gd name="T11" fmla="*/ 943 h 3087"/>
                <a:gd name="T12" fmla="*/ 752 w 3638"/>
                <a:gd name="T13" fmla="*/ 3086 h 3087"/>
                <a:gd name="T14" fmla="*/ 3637 w 3638"/>
                <a:gd name="T15" fmla="*/ 1420 h 30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38" h="3087">
                  <a:moveTo>
                    <a:pt x="3637" y="1420"/>
                  </a:moveTo>
                  <a:lnTo>
                    <a:pt x="3637" y="1420"/>
                  </a:lnTo>
                  <a:cubicBezTo>
                    <a:pt x="3212" y="1175"/>
                    <a:pt x="2786" y="955"/>
                    <a:pt x="2362" y="763"/>
                  </a:cubicBezTo>
                  <a:lnTo>
                    <a:pt x="680" y="0"/>
                  </a:lnTo>
                  <a:lnTo>
                    <a:pt x="0" y="398"/>
                  </a:lnTo>
                  <a:lnTo>
                    <a:pt x="752" y="943"/>
                  </a:lnTo>
                  <a:lnTo>
                    <a:pt x="752" y="3086"/>
                  </a:lnTo>
                  <a:lnTo>
                    <a:pt x="3637" y="1420"/>
                  </a:ln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21" name="Freeform 33">
              <a:extLst>
                <a:ext uri="{FF2B5EF4-FFF2-40B4-BE49-F238E27FC236}">
                  <a16:creationId xmlns:a16="http://schemas.microsoft.com/office/drawing/2014/main" id="{31B6D8A1-0056-F349-AFAB-915D1F90DC2D}"/>
                </a:ext>
              </a:extLst>
            </p:cNvPr>
            <p:cNvSpPr>
              <a:spLocks noChangeArrowheads="1"/>
            </p:cNvSpPr>
            <p:nvPr/>
          </p:nvSpPr>
          <p:spPr bwMode="auto">
            <a:xfrm>
              <a:off x="14328272" y="5112234"/>
              <a:ext cx="1585765" cy="915800"/>
            </a:xfrm>
            <a:custGeom>
              <a:avLst/>
              <a:gdLst>
                <a:gd name="T0" fmla="*/ 1419 w 2588"/>
                <a:gd name="T1" fmla="*/ 0 h 1495"/>
                <a:gd name="T2" fmla="*/ 0 w 2588"/>
                <a:gd name="T3" fmla="*/ 819 h 1495"/>
                <a:gd name="T4" fmla="*/ 1168 w 2588"/>
                <a:gd name="T5" fmla="*/ 1494 h 1495"/>
                <a:gd name="T6" fmla="*/ 2587 w 2588"/>
                <a:gd name="T7" fmla="*/ 674 h 1495"/>
                <a:gd name="T8" fmla="*/ 2587 w 2588"/>
                <a:gd name="T9" fmla="*/ 674 h 1495"/>
                <a:gd name="T10" fmla="*/ 1419 w 2588"/>
                <a:gd name="T11" fmla="*/ 0 h 1495"/>
              </a:gdLst>
              <a:ahLst/>
              <a:cxnLst>
                <a:cxn ang="0">
                  <a:pos x="T0" y="T1"/>
                </a:cxn>
                <a:cxn ang="0">
                  <a:pos x="T2" y="T3"/>
                </a:cxn>
                <a:cxn ang="0">
                  <a:pos x="T4" y="T5"/>
                </a:cxn>
                <a:cxn ang="0">
                  <a:pos x="T6" y="T7"/>
                </a:cxn>
                <a:cxn ang="0">
                  <a:pos x="T8" y="T9"/>
                </a:cxn>
                <a:cxn ang="0">
                  <a:pos x="T10" y="T11"/>
                </a:cxn>
              </a:cxnLst>
              <a:rect l="0" t="0" r="r" b="b"/>
              <a:pathLst>
                <a:path w="2588" h="1495">
                  <a:moveTo>
                    <a:pt x="1419" y="0"/>
                  </a:moveTo>
                  <a:lnTo>
                    <a:pt x="0" y="819"/>
                  </a:lnTo>
                  <a:lnTo>
                    <a:pt x="1168" y="1494"/>
                  </a:lnTo>
                  <a:lnTo>
                    <a:pt x="2587" y="674"/>
                  </a:lnTo>
                  <a:lnTo>
                    <a:pt x="2587" y="674"/>
                  </a:lnTo>
                  <a:cubicBezTo>
                    <a:pt x="2198" y="428"/>
                    <a:pt x="1808" y="203"/>
                    <a:pt x="1419" y="0"/>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2" name="Freeform 34">
              <a:extLst>
                <a:ext uri="{FF2B5EF4-FFF2-40B4-BE49-F238E27FC236}">
                  <a16:creationId xmlns:a16="http://schemas.microsoft.com/office/drawing/2014/main" id="{2D7128AB-21C0-3845-AB62-399F23985FFB}"/>
                </a:ext>
              </a:extLst>
            </p:cNvPr>
            <p:cNvSpPr>
              <a:spLocks noChangeArrowheads="1"/>
            </p:cNvSpPr>
            <p:nvPr/>
          </p:nvSpPr>
          <p:spPr bwMode="auto">
            <a:xfrm>
              <a:off x="13271994" y="4682699"/>
              <a:ext cx="3741543" cy="6710462"/>
            </a:xfrm>
            <a:custGeom>
              <a:avLst/>
              <a:gdLst>
                <a:gd name="T0" fmla="*/ 6013 w 6107"/>
                <a:gd name="T1" fmla="*/ 7952 h 10953"/>
                <a:gd name="T2" fmla="*/ 6013 w 6107"/>
                <a:gd name="T3" fmla="*/ 3419 h 10953"/>
                <a:gd name="T4" fmla="*/ 4331 w 6107"/>
                <a:gd name="T5" fmla="*/ 2239 h 10953"/>
                <a:gd name="T6" fmla="*/ 4331 w 6107"/>
                <a:gd name="T7" fmla="*/ 2239 h 10953"/>
                <a:gd name="T8" fmla="*/ 1775 w 6107"/>
                <a:gd name="T9" fmla="*/ 764 h 10953"/>
                <a:gd name="T10" fmla="*/ 92 w 6107"/>
                <a:gd name="T11" fmla="*/ 0 h 10953"/>
                <a:gd name="T12" fmla="*/ 92 w 6107"/>
                <a:gd name="T13" fmla="*/ 4534 h 10953"/>
                <a:gd name="T14" fmla="*/ 92 w 6107"/>
                <a:gd name="T15" fmla="*/ 4534 h 10953"/>
                <a:gd name="T16" fmla="*/ 3053 w 6107"/>
                <a:gd name="T17" fmla="*/ 10765 h 10953"/>
                <a:gd name="T18" fmla="*/ 3053 w 6107"/>
                <a:gd name="T19" fmla="*/ 10765 h 10953"/>
                <a:gd name="T20" fmla="*/ 6013 w 6107"/>
                <a:gd name="T21" fmla="*/ 7952 h 10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07" h="10953">
                  <a:moveTo>
                    <a:pt x="6013" y="7952"/>
                  </a:moveTo>
                  <a:lnTo>
                    <a:pt x="6013" y="3419"/>
                  </a:lnTo>
                  <a:lnTo>
                    <a:pt x="4331" y="2239"/>
                  </a:lnTo>
                  <a:lnTo>
                    <a:pt x="4331" y="2239"/>
                  </a:lnTo>
                  <a:cubicBezTo>
                    <a:pt x="3481" y="1643"/>
                    <a:pt x="2625" y="1149"/>
                    <a:pt x="1775" y="764"/>
                  </a:cubicBezTo>
                  <a:lnTo>
                    <a:pt x="92" y="0"/>
                  </a:lnTo>
                  <a:lnTo>
                    <a:pt x="92" y="4534"/>
                  </a:lnTo>
                  <a:lnTo>
                    <a:pt x="92" y="4534"/>
                  </a:lnTo>
                  <a:cubicBezTo>
                    <a:pt x="92" y="4534"/>
                    <a:pt x="0" y="7427"/>
                    <a:pt x="3053" y="10765"/>
                  </a:cubicBezTo>
                  <a:lnTo>
                    <a:pt x="3053" y="10765"/>
                  </a:lnTo>
                  <a:cubicBezTo>
                    <a:pt x="6106" y="10952"/>
                    <a:pt x="6013" y="7952"/>
                    <a:pt x="6013" y="7952"/>
                  </a:cubicBezTo>
                </a:path>
              </a:pathLst>
            </a:custGeom>
            <a:solidFill>
              <a:schemeClr val="accent6">
                <a:lumMod val="90000"/>
              </a:schemeClr>
            </a:solidFill>
            <a:ln>
              <a:noFill/>
            </a:ln>
            <a:effectLst/>
          </p:spPr>
          <p:txBody>
            <a:bodyPr wrap="none" anchor="ctr"/>
            <a:lstStyle/>
            <a:p>
              <a:endParaRPr lang="en-US" sz="6532" dirty="0">
                <a:latin typeface="Lato Light" panose="020F0502020204030203" pitchFamily="34" charset="0"/>
              </a:endParaRPr>
            </a:p>
          </p:txBody>
        </p:sp>
        <p:sp>
          <p:nvSpPr>
            <p:cNvPr id="23" name="Freeform 35">
              <a:extLst>
                <a:ext uri="{FF2B5EF4-FFF2-40B4-BE49-F238E27FC236}">
                  <a16:creationId xmlns:a16="http://schemas.microsoft.com/office/drawing/2014/main" id="{74A809FB-D0C6-554B-8B31-5C1055800484}"/>
                </a:ext>
              </a:extLst>
            </p:cNvPr>
            <p:cNvSpPr>
              <a:spLocks noChangeArrowheads="1"/>
            </p:cNvSpPr>
            <p:nvPr/>
          </p:nvSpPr>
          <p:spPr bwMode="auto">
            <a:xfrm>
              <a:off x="13623187" y="5166263"/>
              <a:ext cx="3033756" cy="5810872"/>
            </a:xfrm>
            <a:custGeom>
              <a:avLst/>
              <a:gdLst>
                <a:gd name="T0" fmla="*/ 4270 w 4951"/>
                <a:gd name="T1" fmla="*/ 8951 h 9486"/>
                <a:gd name="T2" fmla="*/ 4270 w 4951"/>
                <a:gd name="T3" fmla="*/ 8951 h 9486"/>
                <a:gd name="T4" fmla="*/ 2715 w 4951"/>
                <a:gd name="T5" fmla="*/ 9478 h 9486"/>
                <a:gd name="T6" fmla="*/ 2715 w 4951"/>
                <a:gd name="T7" fmla="*/ 9478 h 9486"/>
                <a:gd name="T8" fmla="*/ 28 w 4951"/>
                <a:gd name="T9" fmla="*/ 3763 h 9486"/>
                <a:gd name="T10" fmla="*/ 29 w 4951"/>
                <a:gd name="T11" fmla="*/ 0 h 9486"/>
                <a:gd name="T12" fmla="*/ 994 w 4951"/>
                <a:gd name="T13" fmla="*/ 438 h 9486"/>
                <a:gd name="T14" fmla="*/ 994 w 4951"/>
                <a:gd name="T15" fmla="*/ 438 h 9486"/>
                <a:gd name="T16" fmla="*/ 3468 w 4951"/>
                <a:gd name="T17" fmla="*/ 1866 h 9486"/>
                <a:gd name="T18" fmla="*/ 4935 w 4951"/>
                <a:gd name="T19" fmla="*/ 2895 h 9486"/>
                <a:gd name="T20" fmla="*/ 4935 w 4951"/>
                <a:gd name="T21" fmla="*/ 7164 h 9486"/>
                <a:gd name="T22" fmla="*/ 4935 w 4951"/>
                <a:gd name="T23" fmla="*/ 7179 h 9486"/>
                <a:gd name="T24" fmla="*/ 4935 w 4951"/>
                <a:gd name="T25" fmla="*/ 7179 h 9486"/>
                <a:gd name="T26" fmla="*/ 4270 w 4951"/>
                <a:gd name="T27" fmla="*/ 8951 h 9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51" h="9486">
                  <a:moveTo>
                    <a:pt x="4270" y="8951"/>
                  </a:moveTo>
                  <a:lnTo>
                    <a:pt x="4270" y="8951"/>
                  </a:lnTo>
                  <a:cubicBezTo>
                    <a:pt x="3902" y="9307"/>
                    <a:pt x="3380" y="9485"/>
                    <a:pt x="2715" y="9478"/>
                  </a:cubicBezTo>
                  <a:lnTo>
                    <a:pt x="2715" y="9478"/>
                  </a:lnTo>
                  <a:cubicBezTo>
                    <a:pt x="0" y="6420"/>
                    <a:pt x="28" y="3787"/>
                    <a:pt x="28" y="3763"/>
                  </a:cubicBezTo>
                  <a:lnTo>
                    <a:pt x="29" y="0"/>
                  </a:lnTo>
                  <a:lnTo>
                    <a:pt x="994" y="438"/>
                  </a:lnTo>
                  <a:lnTo>
                    <a:pt x="994" y="438"/>
                  </a:lnTo>
                  <a:cubicBezTo>
                    <a:pt x="1814" y="809"/>
                    <a:pt x="2646" y="1290"/>
                    <a:pt x="3468" y="1866"/>
                  </a:cubicBezTo>
                  <a:lnTo>
                    <a:pt x="4935" y="2895"/>
                  </a:lnTo>
                  <a:lnTo>
                    <a:pt x="4935" y="7164"/>
                  </a:lnTo>
                  <a:lnTo>
                    <a:pt x="4935" y="7179"/>
                  </a:lnTo>
                  <a:lnTo>
                    <a:pt x="4935" y="7179"/>
                  </a:lnTo>
                  <a:cubicBezTo>
                    <a:pt x="4935" y="7190"/>
                    <a:pt x="4950" y="8291"/>
                    <a:pt x="4270" y="8951"/>
                  </a:cubicBez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24" name="Freeform 23">
              <a:extLst>
                <a:ext uri="{FF2B5EF4-FFF2-40B4-BE49-F238E27FC236}">
                  <a16:creationId xmlns:a16="http://schemas.microsoft.com/office/drawing/2014/main" id="{3BB4DC18-D25D-1F44-B37D-2527F1D96F5B}"/>
                </a:ext>
              </a:extLst>
            </p:cNvPr>
            <p:cNvSpPr>
              <a:spLocks noChangeArrowheads="1"/>
            </p:cNvSpPr>
            <p:nvPr/>
          </p:nvSpPr>
          <p:spPr bwMode="auto">
            <a:xfrm>
              <a:off x="14776718" y="7866569"/>
              <a:ext cx="688258" cy="512606"/>
            </a:xfrm>
            <a:custGeom>
              <a:avLst/>
              <a:gdLst>
                <a:gd name="connsiteX0" fmla="*/ 612080 w 733818"/>
                <a:gd name="connsiteY0" fmla="*/ 322487 h 546539"/>
                <a:gd name="connsiteX1" fmla="*/ 646298 w 733818"/>
                <a:gd name="connsiteY1" fmla="*/ 334023 h 546539"/>
                <a:gd name="connsiteX2" fmla="*/ 733818 w 733818"/>
                <a:gd name="connsiteY2" fmla="*/ 484431 h 546539"/>
                <a:gd name="connsiteX3" fmla="*/ 646298 w 733818"/>
                <a:gd name="connsiteY3" fmla="*/ 534785 h 546539"/>
                <a:gd name="connsiteX4" fmla="*/ 558778 w 733818"/>
                <a:gd name="connsiteY4" fmla="*/ 384377 h 546539"/>
                <a:gd name="connsiteX5" fmla="*/ 612080 w 733818"/>
                <a:gd name="connsiteY5" fmla="*/ 322487 h 546539"/>
                <a:gd name="connsiteX6" fmla="*/ 332412 w 733818"/>
                <a:gd name="connsiteY6" fmla="*/ 161558 h 546539"/>
                <a:gd name="connsiteX7" fmla="*/ 366250 w 733818"/>
                <a:gd name="connsiteY7" fmla="*/ 173380 h 546539"/>
                <a:gd name="connsiteX8" fmla="*/ 454429 w 733818"/>
                <a:gd name="connsiteY8" fmla="*/ 323134 h 546539"/>
                <a:gd name="connsiteX9" fmla="*/ 366250 w 733818"/>
                <a:gd name="connsiteY9" fmla="*/ 373488 h 546539"/>
                <a:gd name="connsiteX10" fmla="*/ 279388 w 733818"/>
                <a:gd name="connsiteY10" fmla="*/ 223080 h 546539"/>
                <a:gd name="connsiteX11" fmla="*/ 332412 w 733818"/>
                <a:gd name="connsiteY11" fmla="*/ 161558 h 546539"/>
                <a:gd name="connsiteX12" fmla="*/ 53579 w 733818"/>
                <a:gd name="connsiteY12" fmla="*/ 230 h 546539"/>
                <a:gd name="connsiteX13" fmla="*/ 87520 w 733818"/>
                <a:gd name="connsiteY13" fmla="*/ 12012 h 546539"/>
                <a:gd name="connsiteX14" fmla="*/ 175040 w 733818"/>
                <a:gd name="connsiteY14" fmla="*/ 162037 h 546539"/>
                <a:gd name="connsiteX15" fmla="*/ 87520 w 733818"/>
                <a:gd name="connsiteY15" fmla="*/ 211611 h 546539"/>
                <a:gd name="connsiteX16" fmla="*/ 0 w 733818"/>
                <a:gd name="connsiteY16" fmla="*/ 62237 h 546539"/>
                <a:gd name="connsiteX17" fmla="*/ 53579 w 733818"/>
                <a:gd name="connsiteY17" fmla="*/ 230 h 546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3818" h="546539">
                  <a:moveTo>
                    <a:pt x="612080" y="322487"/>
                  </a:moveTo>
                  <a:cubicBezTo>
                    <a:pt x="622567" y="323397"/>
                    <a:pt x="634124" y="327157"/>
                    <a:pt x="646298" y="334023"/>
                  </a:cubicBezTo>
                  <a:cubicBezTo>
                    <a:pt x="694335" y="361489"/>
                    <a:pt x="733818" y="429500"/>
                    <a:pt x="733818" y="484431"/>
                  </a:cubicBezTo>
                  <a:cubicBezTo>
                    <a:pt x="733818" y="540017"/>
                    <a:pt x="694335" y="562251"/>
                    <a:pt x="646298" y="534785"/>
                  </a:cubicBezTo>
                  <a:cubicBezTo>
                    <a:pt x="597603" y="506666"/>
                    <a:pt x="558778" y="439963"/>
                    <a:pt x="558778" y="384377"/>
                  </a:cubicBezTo>
                  <a:cubicBezTo>
                    <a:pt x="558778" y="342688"/>
                    <a:pt x="580617" y="319759"/>
                    <a:pt x="612080" y="322487"/>
                  </a:cubicBezTo>
                  <a:close/>
                  <a:moveTo>
                    <a:pt x="332412" y="161558"/>
                  </a:moveTo>
                  <a:cubicBezTo>
                    <a:pt x="342807" y="162508"/>
                    <a:pt x="354241" y="166350"/>
                    <a:pt x="366250" y="173380"/>
                  </a:cubicBezTo>
                  <a:cubicBezTo>
                    <a:pt x="414946" y="200192"/>
                    <a:pt x="454429" y="268203"/>
                    <a:pt x="454429" y="323134"/>
                  </a:cubicBezTo>
                  <a:cubicBezTo>
                    <a:pt x="454429" y="378720"/>
                    <a:pt x="414946" y="400954"/>
                    <a:pt x="366250" y="373488"/>
                  </a:cubicBezTo>
                  <a:cubicBezTo>
                    <a:pt x="318213" y="346023"/>
                    <a:pt x="279388" y="278012"/>
                    <a:pt x="279388" y="223080"/>
                  </a:cubicBezTo>
                  <a:cubicBezTo>
                    <a:pt x="279388" y="181881"/>
                    <a:pt x="301227" y="158707"/>
                    <a:pt x="332412" y="161558"/>
                  </a:cubicBezTo>
                  <a:close/>
                  <a:moveTo>
                    <a:pt x="53579" y="230"/>
                  </a:moveTo>
                  <a:cubicBezTo>
                    <a:pt x="64036" y="1167"/>
                    <a:pt x="75511" y="5000"/>
                    <a:pt x="87520" y="12012"/>
                  </a:cubicBezTo>
                  <a:cubicBezTo>
                    <a:pt x="135557" y="39407"/>
                    <a:pt x="175040" y="106593"/>
                    <a:pt x="175040" y="162037"/>
                  </a:cubicBezTo>
                  <a:cubicBezTo>
                    <a:pt x="175040" y="216829"/>
                    <a:pt x="135557" y="239659"/>
                    <a:pt x="87520" y="211611"/>
                  </a:cubicBezTo>
                  <a:cubicBezTo>
                    <a:pt x="39483" y="184215"/>
                    <a:pt x="0" y="117682"/>
                    <a:pt x="0" y="62237"/>
                  </a:cubicBezTo>
                  <a:cubicBezTo>
                    <a:pt x="0" y="20654"/>
                    <a:pt x="22209" y="-2583"/>
                    <a:pt x="53579" y="230"/>
                  </a:cubicBezTo>
                  <a:close/>
                </a:path>
              </a:pathLst>
            </a:custGeom>
            <a:solidFill>
              <a:schemeClr val="bg1">
                <a:lumMod val="9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5" name="Freeform 39">
              <a:extLst>
                <a:ext uri="{FF2B5EF4-FFF2-40B4-BE49-F238E27FC236}">
                  <a16:creationId xmlns:a16="http://schemas.microsoft.com/office/drawing/2014/main" id="{D63E3FEF-0B26-EC4A-A2F1-449D222BF32A}"/>
                </a:ext>
              </a:extLst>
            </p:cNvPr>
            <p:cNvSpPr>
              <a:spLocks noChangeArrowheads="1"/>
            </p:cNvSpPr>
            <p:nvPr/>
          </p:nvSpPr>
          <p:spPr bwMode="auto">
            <a:xfrm>
              <a:off x="11683529" y="10199109"/>
              <a:ext cx="1574960" cy="915799"/>
            </a:xfrm>
            <a:custGeom>
              <a:avLst/>
              <a:gdLst>
                <a:gd name="T0" fmla="*/ 1127 w 2573"/>
                <a:gd name="T1" fmla="*/ 1445 h 1497"/>
                <a:gd name="T2" fmla="*/ 88 w 2573"/>
                <a:gd name="T3" fmla="*/ 840 h 1497"/>
                <a:gd name="T4" fmla="*/ 88 w 2573"/>
                <a:gd name="T5" fmla="*/ 840 h 1497"/>
                <a:gd name="T6" fmla="*/ 112 w 2573"/>
                <a:gd name="T7" fmla="*/ 643 h 1497"/>
                <a:gd name="T8" fmla="*/ 1103 w 2573"/>
                <a:gd name="T9" fmla="*/ 65 h 1497"/>
                <a:gd name="T10" fmla="*/ 1103 w 2573"/>
                <a:gd name="T11" fmla="*/ 65 h 1497"/>
                <a:gd name="T12" fmla="*/ 1445 w 2573"/>
                <a:gd name="T13" fmla="*/ 51 h 1497"/>
                <a:gd name="T14" fmla="*/ 2484 w 2573"/>
                <a:gd name="T15" fmla="*/ 656 h 1497"/>
                <a:gd name="T16" fmla="*/ 2484 w 2573"/>
                <a:gd name="T17" fmla="*/ 656 h 1497"/>
                <a:gd name="T18" fmla="*/ 2460 w 2573"/>
                <a:gd name="T19" fmla="*/ 853 h 1497"/>
                <a:gd name="T20" fmla="*/ 1469 w 2573"/>
                <a:gd name="T21" fmla="*/ 1431 h 1497"/>
                <a:gd name="T22" fmla="*/ 1469 w 2573"/>
                <a:gd name="T23" fmla="*/ 1431 h 1497"/>
                <a:gd name="T24" fmla="*/ 1127 w 2573"/>
                <a:gd name="T25" fmla="*/ 1445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3" h="1497">
                  <a:moveTo>
                    <a:pt x="1127" y="1445"/>
                  </a:moveTo>
                  <a:lnTo>
                    <a:pt x="88" y="840"/>
                  </a:lnTo>
                  <a:lnTo>
                    <a:pt x="88" y="840"/>
                  </a:lnTo>
                  <a:cubicBezTo>
                    <a:pt x="0" y="789"/>
                    <a:pt x="11" y="701"/>
                    <a:pt x="112" y="643"/>
                  </a:cubicBezTo>
                  <a:lnTo>
                    <a:pt x="1103" y="65"/>
                  </a:lnTo>
                  <a:lnTo>
                    <a:pt x="1103" y="65"/>
                  </a:lnTo>
                  <a:cubicBezTo>
                    <a:pt x="1204" y="7"/>
                    <a:pt x="1357" y="0"/>
                    <a:pt x="1445" y="51"/>
                  </a:cubicBezTo>
                  <a:lnTo>
                    <a:pt x="2484" y="656"/>
                  </a:lnTo>
                  <a:lnTo>
                    <a:pt x="2484" y="656"/>
                  </a:lnTo>
                  <a:cubicBezTo>
                    <a:pt x="2572" y="707"/>
                    <a:pt x="2561" y="795"/>
                    <a:pt x="2460" y="853"/>
                  </a:cubicBezTo>
                  <a:lnTo>
                    <a:pt x="1469" y="1431"/>
                  </a:lnTo>
                  <a:lnTo>
                    <a:pt x="1469" y="1431"/>
                  </a:lnTo>
                  <a:cubicBezTo>
                    <a:pt x="1368" y="1489"/>
                    <a:pt x="1214" y="1496"/>
                    <a:pt x="1127" y="1445"/>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26" name="Freeform 40">
              <a:extLst>
                <a:ext uri="{FF2B5EF4-FFF2-40B4-BE49-F238E27FC236}">
                  <a16:creationId xmlns:a16="http://schemas.microsoft.com/office/drawing/2014/main" id="{073582AD-CA2A-A446-BCA1-A69980FF6D99}"/>
                </a:ext>
              </a:extLst>
            </p:cNvPr>
            <p:cNvSpPr>
              <a:spLocks noChangeArrowheads="1"/>
            </p:cNvSpPr>
            <p:nvPr/>
          </p:nvSpPr>
          <p:spPr bwMode="auto">
            <a:xfrm>
              <a:off x="11502530" y="9707442"/>
              <a:ext cx="1936956" cy="783428"/>
            </a:xfrm>
            <a:custGeom>
              <a:avLst/>
              <a:gdLst>
                <a:gd name="T0" fmla="*/ 3157 w 3162"/>
                <a:gd name="T1" fmla="*/ 326 h 1280"/>
                <a:gd name="T2" fmla="*/ 3157 w 3162"/>
                <a:gd name="T3" fmla="*/ 326 h 1280"/>
                <a:gd name="T4" fmla="*/ 3157 w 3162"/>
                <a:gd name="T5" fmla="*/ 64 h 1280"/>
                <a:gd name="T6" fmla="*/ 1770 w 3162"/>
                <a:gd name="T7" fmla="*/ 64 h 1280"/>
                <a:gd name="T8" fmla="*/ 1779 w 3162"/>
                <a:gd name="T9" fmla="*/ 63 h 1280"/>
                <a:gd name="T10" fmla="*/ 1779 w 3162"/>
                <a:gd name="T11" fmla="*/ 63 h 1280"/>
                <a:gd name="T12" fmla="*/ 1351 w 3162"/>
                <a:gd name="T13" fmla="*/ 81 h 1280"/>
                <a:gd name="T14" fmla="*/ 1391 w 3162"/>
                <a:gd name="T15" fmla="*/ 64 h 1280"/>
                <a:gd name="T16" fmla="*/ 3 w 3162"/>
                <a:gd name="T17" fmla="*/ 63 h 1280"/>
                <a:gd name="T18" fmla="*/ 3 w 3162"/>
                <a:gd name="T19" fmla="*/ 342 h 1280"/>
                <a:gd name="T20" fmla="*/ 3 w 3162"/>
                <a:gd name="T21" fmla="*/ 342 h 1280"/>
                <a:gd name="T22" fmla="*/ 77 w 3162"/>
                <a:gd name="T23" fmla="*/ 457 h 1280"/>
                <a:gd name="T24" fmla="*/ 1380 w 3162"/>
                <a:gd name="T25" fmla="*/ 1215 h 1280"/>
                <a:gd name="T26" fmla="*/ 1380 w 3162"/>
                <a:gd name="T27" fmla="*/ 1215 h 1280"/>
                <a:gd name="T28" fmla="*/ 1810 w 3162"/>
                <a:gd name="T29" fmla="*/ 1197 h 1280"/>
                <a:gd name="T30" fmla="*/ 3052 w 3162"/>
                <a:gd name="T31" fmla="*/ 474 h 1280"/>
                <a:gd name="T32" fmla="*/ 3052 w 3162"/>
                <a:gd name="T33" fmla="*/ 474 h 1280"/>
                <a:gd name="T34" fmla="*/ 3157 w 3162"/>
                <a:gd name="T35" fmla="*/ 326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2" h="1280">
                  <a:moveTo>
                    <a:pt x="3157" y="326"/>
                  </a:moveTo>
                  <a:lnTo>
                    <a:pt x="3157" y="326"/>
                  </a:lnTo>
                  <a:lnTo>
                    <a:pt x="3157" y="64"/>
                  </a:lnTo>
                  <a:lnTo>
                    <a:pt x="1770" y="64"/>
                  </a:lnTo>
                  <a:lnTo>
                    <a:pt x="1779" y="63"/>
                  </a:lnTo>
                  <a:lnTo>
                    <a:pt x="1779" y="63"/>
                  </a:lnTo>
                  <a:cubicBezTo>
                    <a:pt x="1669" y="0"/>
                    <a:pt x="1477" y="8"/>
                    <a:pt x="1351" y="81"/>
                  </a:cubicBezTo>
                  <a:lnTo>
                    <a:pt x="1391" y="64"/>
                  </a:lnTo>
                  <a:lnTo>
                    <a:pt x="3" y="63"/>
                  </a:lnTo>
                  <a:lnTo>
                    <a:pt x="3" y="342"/>
                  </a:lnTo>
                  <a:lnTo>
                    <a:pt x="3" y="342"/>
                  </a:lnTo>
                  <a:cubicBezTo>
                    <a:pt x="0" y="385"/>
                    <a:pt x="24" y="426"/>
                    <a:pt x="77" y="457"/>
                  </a:cubicBezTo>
                  <a:lnTo>
                    <a:pt x="1380" y="1215"/>
                  </a:lnTo>
                  <a:lnTo>
                    <a:pt x="1380" y="1215"/>
                  </a:lnTo>
                  <a:cubicBezTo>
                    <a:pt x="1490" y="1279"/>
                    <a:pt x="1683" y="1270"/>
                    <a:pt x="1810" y="1197"/>
                  </a:cubicBezTo>
                  <a:lnTo>
                    <a:pt x="3052" y="474"/>
                  </a:lnTo>
                  <a:lnTo>
                    <a:pt x="3052" y="474"/>
                  </a:lnTo>
                  <a:cubicBezTo>
                    <a:pt x="3125" y="431"/>
                    <a:pt x="3161" y="377"/>
                    <a:pt x="3157" y="326"/>
                  </a:cubicBez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7" name="Freeform 26">
              <a:extLst>
                <a:ext uri="{FF2B5EF4-FFF2-40B4-BE49-F238E27FC236}">
                  <a16:creationId xmlns:a16="http://schemas.microsoft.com/office/drawing/2014/main" id="{96EF4307-AD7D-0047-AC38-0F078B676FDE}"/>
                </a:ext>
              </a:extLst>
            </p:cNvPr>
            <p:cNvSpPr>
              <a:spLocks noChangeArrowheads="1"/>
            </p:cNvSpPr>
            <p:nvPr/>
          </p:nvSpPr>
          <p:spPr bwMode="auto">
            <a:xfrm>
              <a:off x="11504227" y="9718248"/>
              <a:ext cx="967518" cy="757920"/>
            </a:xfrm>
            <a:custGeom>
              <a:avLst/>
              <a:gdLst>
                <a:gd name="connsiteX0" fmla="*/ 1031564 w 1031564"/>
                <a:gd name="connsiteY0" fmla="*/ 0 h 808092"/>
                <a:gd name="connsiteX1" fmla="*/ 1030910 w 1031564"/>
                <a:gd name="connsiteY1" fmla="*/ 808058 h 808092"/>
                <a:gd name="connsiteX2" fmla="*/ 900757 w 1031564"/>
                <a:gd name="connsiteY2" fmla="*/ 779968 h 808092"/>
                <a:gd name="connsiteX3" fmla="*/ 48551 w 1031564"/>
                <a:gd name="connsiteY3" fmla="*/ 284812 h 808092"/>
                <a:gd name="connsiteX4" fmla="*/ 37580 w 1031564"/>
                <a:gd name="connsiteY4" fmla="*/ 274799 h 808092"/>
                <a:gd name="connsiteX5" fmla="*/ 10690 w 1031564"/>
                <a:gd name="connsiteY5" fmla="*/ 250514 h 808092"/>
                <a:gd name="connsiteX6" fmla="*/ 165 w 1031564"/>
                <a:gd name="connsiteY6" fmla="*/ 210202 h 808092"/>
                <a:gd name="connsiteX7" fmla="*/ 165 w 1031564"/>
                <a:gd name="connsiteY7" fmla="*/ 209738 h 808092"/>
                <a:gd name="connsiteX8" fmla="*/ 152 w 1031564"/>
                <a:gd name="connsiteY8" fmla="*/ 209690 h 808092"/>
                <a:gd name="connsiteX9" fmla="*/ 152 w 1031564"/>
                <a:gd name="connsiteY9" fmla="*/ 27436 h 808092"/>
                <a:gd name="connsiteX10" fmla="*/ 907952 w 1031564"/>
                <a:gd name="connsiteY10" fmla="*/ 28089 h 808092"/>
                <a:gd name="connsiteX11" fmla="*/ 881790 w 1031564"/>
                <a:gd name="connsiteY11" fmla="*/ 39194 h 808092"/>
                <a:gd name="connsiteX12" fmla="*/ 1031564 w 1031564"/>
                <a:gd name="connsiteY12" fmla="*/ 0 h 80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1564" h="808092">
                  <a:moveTo>
                    <a:pt x="1031564" y="0"/>
                  </a:moveTo>
                  <a:lnTo>
                    <a:pt x="1030910" y="808058"/>
                  </a:lnTo>
                  <a:cubicBezTo>
                    <a:pt x="982512" y="808711"/>
                    <a:pt x="935421" y="800219"/>
                    <a:pt x="900757" y="779968"/>
                  </a:cubicBezTo>
                  <a:lnTo>
                    <a:pt x="48551" y="284812"/>
                  </a:lnTo>
                  <a:lnTo>
                    <a:pt x="37580" y="274799"/>
                  </a:lnTo>
                  <a:lnTo>
                    <a:pt x="10690" y="250514"/>
                  </a:lnTo>
                  <a:cubicBezTo>
                    <a:pt x="2632" y="237835"/>
                    <a:pt x="-822" y="224181"/>
                    <a:pt x="165" y="210202"/>
                  </a:cubicBezTo>
                  <a:lnTo>
                    <a:pt x="165" y="209738"/>
                  </a:lnTo>
                  <a:lnTo>
                    <a:pt x="152" y="209690"/>
                  </a:lnTo>
                  <a:lnTo>
                    <a:pt x="152" y="27436"/>
                  </a:lnTo>
                  <a:lnTo>
                    <a:pt x="907952" y="28089"/>
                  </a:lnTo>
                  <a:lnTo>
                    <a:pt x="881790" y="39194"/>
                  </a:lnTo>
                  <a:cubicBezTo>
                    <a:pt x="924303" y="14371"/>
                    <a:pt x="979241" y="653"/>
                    <a:pt x="1031564" y="0"/>
                  </a:cubicBez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8" name="Freeform 43">
              <a:extLst>
                <a:ext uri="{FF2B5EF4-FFF2-40B4-BE49-F238E27FC236}">
                  <a16:creationId xmlns:a16="http://schemas.microsoft.com/office/drawing/2014/main" id="{29A6E30C-3335-C24C-9F93-C9DB8EE8F0E4}"/>
                </a:ext>
              </a:extLst>
            </p:cNvPr>
            <p:cNvSpPr>
              <a:spLocks noChangeArrowheads="1"/>
            </p:cNvSpPr>
            <p:nvPr/>
          </p:nvSpPr>
          <p:spPr bwMode="auto">
            <a:xfrm>
              <a:off x="12367002" y="10234228"/>
              <a:ext cx="210715" cy="251238"/>
            </a:xfrm>
            <a:custGeom>
              <a:avLst/>
              <a:gdLst>
                <a:gd name="T0" fmla="*/ 0 w 344"/>
                <a:gd name="T1" fmla="*/ 369 h 410"/>
                <a:gd name="T2" fmla="*/ 0 w 344"/>
                <a:gd name="T3" fmla="*/ 369 h 410"/>
                <a:gd name="T4" fmla="*/ 343 w 344"/>
                <a:gd name="T5" fmla="*/ 365 h 410"/>
                <a:gd name="T6" fmla="*/ 343 w 344"/>
                <a:gd name="T7" fmla="*/ 0 h 410"/>
                <a:gd name="T8" fmla="*/ 0 w 344"/>
                <a:gd name="T9" fmla="*/ 0 h 410"/>
                <a:gd name="T10" fmla="*/ 0 w 344"/>
                <a:gd name="T11" fmla="*/ 369 h 410"/>
              </a:gdLst>
              <a:ahLst/>
              <a:cxnLst>
                <a:cxn ang="0">
                  <a:pos x="T0" y="T1"/>
                </a:cxn>
                <a:cxn ang="0">
                  <a:pos x="T2" y="T3"/>
                </a:cxn>
                <a:cxn ang="0">
                  <a:pos x="T4" y="T5"/>
                </a:cxn>
                <a:cxn ang="0">
                  <a:pos x="T6" y="T7"/>
                </a:cxn>
                <a:cxn ang="0">
                  <a:pos x="T8" y="T9"/>
                </a:cxn>
                <a:cxn ang="0">
                  <a:pos x="T10" y="T11"/>
                </a:cxn>
              </a:cxnLst>
              <a:rect l="0" t="0" r="r" b="b"/>
              <a:pathLst>
                <a:path w="344" h="410">
                  <a:moveTo>
                    <a:pt x="0" y="369"/>
                  </a:moveTo>
                  <a:lnTo>
                    <a:pt x="0" y="369"/>
                  </a:lnTo>
                  <a:cubicBezTo>
                    <a:pt x="95" y="409"/>
                    <a:pt x="232" y="407"/>
                    <a:pt x="343" y="365"/>
                  </a:cubicBezTo>
                  <a:lnTo>
                    <a:pt x="343" y="0"/>
                  </a:lnTo>
                  <a:lnTo>
                    <a:pt x="0" y="0"/>
                  </a:lnTo>
                  <a:lnTo>
                    <a:pt x="0" y="369"/>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9" name="Freeform 44">
              <a:extLst>
                <a:ext uri="{FF2B5EF4-FFF2-40B4-BE49-F238E27FC236}">
                  <a16:creationId xmlns:a16="http://schemas.microsoft.com/office/drawing/2014/main" id="{FEDFED38-8238-5848-AB28-BD6B998683E7}"/>
                </a:ext>
              </a:extLst>
            </p:cNvPr>
            <p:cNvSpPr>
              <a:spLocks noChangeArrowheads="1"/>
            </p:cNvSpPr>
            <p:nvPr/>
          </p:nvSpPr>
          <p:spPr bwMode="auto">
            <a:xfrm>
              <a:off x="11483619" y="9172550"/>
              <a:ext cx="1977479" cy="1148126"/>
            </a:xfrm>
            <a:custGeom>
              <a:avLst/>
              <a:gdLst>
                <a:gd name="T0" fmla="*/ 1413 w 3227"/>
                <a:gd name="T1" fmla="*/ 1811 h 1875"/>
                <a:gd name="T2" fmla="*/ 110 w 3227"/>
                <a:gd name="T3" fmla="*/ 1053 h 1875"/>
                <a:gd name="T4" fmla="*/ 110 w 3227"/>
                <a:gd name="T5" fmla="*/ 1053 h 1875"/>
                <a:gd name="T6" fmla="*/ 141 w 3227"/>
                <a:gd name="T7" fmla="*/ 805 h 1875"/>
                <a:gd name="T8" fmla="*/ 1384 w 3227"/>
                <a:gd name="T9" fmla="*/ 81 h 1875"/>
                <a:gd name="T10" fmla="*/ 1384 w 3227"/>
                <a:gd name="T11" fmla="*/ 81 h 1875"/>
                <a:gd name="T12" fmla="*/ 1812 w 3227"/>
                <a:gd name="T13" fmla="*/ 63 h 1875"/>
                <a:gd name="T14" fmla="*/ 3116 w 3227"/>
                <a:gd name="T15" fmla="*/ 821 h 1875"/>
                <a:gd name="T16" fmla="*/ 3116 w 3227"/>
                <a:gd name="T17" fmla="*/ 821 h 1875"/>
                <a:gd name="T18" fmla="*/ 3085 w 3227"/>
                <a:gd name="T19" fmla="*/ 1069 h 1875"/>
                <a:gd name="T20" fmla="*/ 1843 w 3227"/>
                <a:gd name="T21" fmla="*/ 1793 h 1875"/>
                <a:gd name="T22" fmla="*/ 1843 w 3227"/>
                <a:gd name="T23" fmla="*/ 1793 h 1875"/>
                <a:gd name="T24" fmla="*/ 1413 w 3227"/>
                <a:gd name="T25" fmla="*/ 1811 h 1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7" h="1875">
                  <a:moveTo>
                    <a:pt x="1413" y="1811"/>
                  </a:moveTo>
                  <a:lnTo>
                    <a:pt x="110" y="1053"/>
                  </a:lnTo>
                  <a:lnTo>
                    <a:pt x="110" y="1053"/>
                  </a:lnTo>
                  <a:cubicBezTo>
                    <a:pt x="0" y="989"/>
                    <a:pt x="14" y="878"/>
                    <a:pt x="141" y="805"/>
                  </a:cubicBezTo>
                  <a:lnTo>
                    <a:pt x="1384" y="81"/>
                  </a:lnTo>
                  <a:lnTo>
                    <a:pt x="1384" y="81"/>
                  </a:lnTo>
                  <a:cubicBezTo>
                    <a:pt x="1510" y="7"/>
                    <a:pt x="1702" y="0"/>
                    <a:pt x="1812" y="63"/>
                  </a:cubicBezTo>
                  <a:lnTo>
                    <a:pt x="3116" y="821"/>
                  </a:lnTo>
                  <a:lnTo>
                    <a:pt x="3116" y="821"/>
                  </a:lnTo>
                  <a:cubicBezTo>
                    <a:pt x="3226" y="884"/>
                    <a:pt x="3212" y="995"/>
                    <a:pt x="3085" y="1069"/>
                  </a:cubicBezTo>
                  <a:lnTo>
                    <a:pt x="1843" y="1793"/>
                  </a:lnTo>
                  <a:lnTo>
                    <a:pt x="1843" y="1793"/>
                  </a:lnTo>
                  <a:cubicBezTo>
                    <a:pt x="1716" y="1866"/>
                    <a:pt x="1523" y="1874"/>
                    <a:pt x="1413" y="181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 name="Freeform 29">
              <a:extLst>
                <a:ext uri="{FF2B5EF4-FFF2-40B4-BE49-F238E27FC236}">
                  <a16:creationId xmlns:a16="http://schemas.microsoft.com/office/drawing/2014/main" id="{DB232668-7AE6-4645-902A-35EE68CB471C}"/>
                </a:ext>
              </a:extLst>
            </p:cNvPr>
            <p:cNvSpPr>
              <a:spLocks noChangeArrowheads="1"/>
            </p:cNvSpPr>
            <p:nvPr/>
          </p:nvSpPr>
          <p:spPr bwMode="auto">
            <a:xfrm>
              <a:off x="12156171" y="9524294"/>
              <a:ext cx="696904" cy="403533"/>
            </a:xfrm>
            <a:custGeom>
              <a:avLst/>
              <a:gdLst>
                <a:gd name="connsiteX0" fmla="*/ 629470 w 743037"/>
                <a:gd name="connsiteY0" fmla="*/ 300014 h 430246"/>
                <a:gd name="connsiteX1" fmla="*/ 710156 w 743037"/>
                <a:gd name="connsiteY1" fmla="*/ 319799 h 430246"/>
                <a:gd name="connsiteX2" fmla="*/ 709500 w 743037"/>
                <a:gd name="connsiteY2" fmla="*/ 411917 h 430246"/>
                <a:gd name="connsiteX3" fmla="*/ 548783 w 743037"/>
                <a:gd name="connsiteY3" fmla="*/ 410620 h 430246"/>
                <a:gd name="connsiteX4" fmla="*/ 548783 w 743037"/>
                <a:gd name="connsiteY4" fmla="*/ 319151 h 430246"/>
                <a:gd name="connsiteX5" fmla="*/ 629470 w 743037"/>
                <a:gd name="connsiteY5" fmla="*/ 300014 h 430246"/>
                <a:gd name="connsiteX6" fmla="*/ 369914 w 743037"/>
                <a:gd name="connsiteY6" fmla="*/ 149780 h 430246"/>
                <a:gd name="connsiteX7" fmla="*/ 450390 w 743037"/>
                <a:gd name="connsiteY7" fmla="*/ 169492 h 430246"/>
                <a:gd name="connsiteX8" fmla="*/ 449736 w 743037"/>
                <a:gd name="connsiteY8" fmla="*/ 261375 h 430246"/>
                <a:gd name="connsiteX9" fmla="*/ 288784 w 743037"/>
                <a:gd name="connsiteY9" fmla="*/ 260723 h 430246"/>
                <a:gd name="connsiteX10" fmla="*/ 289438 w 743037"/>
                <a:gd name="connsiteY10" fmla="*/ 168189 h 430246"/>
                <a:gd name="connsiteX11" fmla="*/ 369914 w 743037"/>
                <a:gd name="connsiteY11" fmla="*/ 149780 h 430246"/>
                <a:gd name="connsiteX12" fmla="*/ 114386 w 743037"/>
                <a:gd name="connsiteY12" fmla="*/ 3 h 430246"/>
                <a:gd name="connsiteX13" fmla="*/ 194580 w 743037"/>
                <a:gd name="connsiteY13" fmla="*/ 19716 h 430246"/>
                <a:gd name="connsiteX14" fmla="*/ 194580 w 743037"/>
                <a:gd name="connsiteY14" fmla="*/ 112250 h 430246"/>
                <a:gd name="connsiteX15" fmla="*/ 33209 w 743037"/>
                <a:gd name="connsiteY15" fmla="*/ 110947 h 430246"/>
                <a:gd name="connsiteX16" fmla="*/ 33209 w 743037"/>
                <a:gd name="connsiteY16" fmla="*/ 18413 h 430246"/>
                <a:gd name="connsiteX17" fmla="*/ 114386 w 743037"/>
                <a:gd name="connsiteY17" fmla="*/ 3 h 43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3037" h="430246">
                  <a:moveTo>
                    <a:pt x="629470" y="300014"/>
                  </a:moveTo>
                  <a:cubicBezTo>
                    <a:pt x="658661" y="300176"/>
                    <a:pt x="687853" y="306825"/>
                    <a:pt x="710156" y="319799"/>
                  </a:cubicBezTo>
                  <a:cubicBezTo>
                    <a:pt x="754107" y="345099"/>
                    <a:pt x="754107" y="386617"/>
                    <a:pt x="709500" y="411917"/>
                  </a:cubicBezTo>
                  <a:cubicBezTo>
                    <a:pt x="664893" y="436568"/>
                    <a:pt x="592734" y="436568"/>
                    <a:pt x="548783" y="410620"/>
                  </a:cubicBezTo>
                  <a:cubicBezTo>
                    <a:pt x="504176" y="385320"/>
                    <a:pt x="504176" y="344451"/>
                    <a:pt x="548783" y="319151"/>
                  </a:cubicBezTo>
                  <a:cubicBezTo>
                    <a:pt x="571087" y="306177"/>
                    <a:pt x="600278" y="299852"/>
                    <a:pt x="629470" y="300014"/>
                  </a:cubicBezTo>
                  <a:close/>
                  <a:moveTo>
                    <a:pt x="369914" y="149780"/>
                  </a:moveTo>
                  <a:cubicBezTo>
                    <a:pt x="399029" y="149943"/>
                    <a:pt x="428145" y="156459"/>
                    <a:pt x="450390" y="169492"/>
                  </a:cubicBezTo>
                  <a:cubicBezTo>
                    <a:pt x="494880" y="194906"/>
                    <a:pt x="494226" y="235961"/>
                    <a:pt x="449736" y="261375"/>
                  </a:cubicBezTo>
                  <a:cubicBezTo>
                    <a:pt x="405899" y="286789"/>
                    <a:pt x="333275" y="286789"/>
                    <a:pt x="288784" y="260723"/>
                  </a:cubicBezTo>
                  <a:cubicBezTo>
                    <a:pt x="244948" y="235309"/>
                    <a:pt x="245602" y="193603"/>
                    <a:pt x="289438" y="168189"/>
                  </a:cubicBezTo>
                  <a:cubicBezTo>
                    <a:pt x="311684" y="155808"/>
                    <a:pt x="340799" y="149617"/>
                    <a:pt x="369914" y="149780"/>
                  </a:cubicBezTo>
                  <a:close/>
                  <a:moveTo>
                    <a:pt x="114386" y="3"/>
                  </a:moveTo>
                  <a:cubicBezTo>
                    <a:pt x="143577" y="166"/>
                    <a:pt x="172605" y="6683"/>
                    <a:pt x="194580" y="19716"/>
                  </a:cubicBezTo>
                  <a:cubicBezTo>
                    <a:pt x="238531" y="45130"/>
                    <a:pt x="238531" y="86836"/>
                    <a:pt x="194580" y="112250"/>
                  </a:cubicBezTo>
                  <a:cubicBezTo>
                    <a:pt x="149317" y="137013"/>
                    <a:pt x="77815" y="137013"/>
                    <a:pt x="33209" y="110947"/>
                  </a:cubicBezTo>
                  <a:cubicBezTo>
                    <a:pt x="-11398" y="85533"/>
                    <a:pt x="-10742" y="43827"/>
                    <a:pt x="33209" y="18413"/>
                  </a:cubicBezTo>
                  <a:cubicBezTo>
                    <a:pt x="55840" y="6031"/>
                    <a:pt x="85195" y="-159"/>
                    <a:pt x="114386" y="3"/>
                  </a:cubicBez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31" name="Freeform 48">
              <a:extLst>
                <a:ext uri="{FF2B5EF4-FFF2-40B4-BE49-F238E27FC236}">
                  <a16:creationId xmlns:a16="http://schemas.microsoft.com/office/drawing/2014/main" id="{6948FDB7-0DF0-CF4D-A260-BAF9134411C7}"/>
                </a:ext>
              </a:extLst>
            </p:cNvPr>
            <p:cNvSpPr>
              <a:spLocks noChangeArrowheads="1"/>
            </p:cNvSpPr>
            <p:nvPr/>
          </p:nvSpPr>
          <p:spPr bwMode="auto">
            <a:xfrm>
              <a:off x="20460618" y="7848827"/>
              <a:ext cx="626742" cy="807740"/>
            </a:xfrm>
            <a:custGeom>
              <a:avLst/>
              <a:gdLst>
                <a:gd name="T0" fmla="*/ 1022 w 1023"/>
                <a:gd name="T1" fmla="*/ 0 h 1318"/>
                <a:gd name="T2" fmla="*/ 1022 w 1023"/>
                <a:gd name="T3" fmla="*/ 0 h 1318"/>
                <a:gd name="T4" fmla="*/ 952 w 1023"/>
                <a:gd name="T5" fmla="*/ 939 h 1318"/>
                <a:gd name="T6" fmla="*/ 952 w 1023"/>
                <a:gd name="T7" fmla="*/ 939 h 1318"/>
                <a:gd name="T8" fmla="*/ 0 w 1023"/>
                <a:gd name="T9" fmla="*/ 649 h 1318"/>
                <a:gd name="T10" fmla="*/ 0 w 1023"/>
                <a:gd name="T11" fmla="*/ 220 h 1318"/>
                <a:gd name="T12" fmla="*/ 1022 w 1023"/>
                <a:gd name="T13" fmla="*/ 0 h 1318"/>
              </a:gdLst>
              <a:ahLst/>
              <a:cxnLst>
                <a:cxn ang="0">
                  <a:pos x="T0" y="T1"/>
                </a:cxn>
                <a:cxn ang="0">
                  <a:pos x="T2" y="T3"/>
                </a:cxn>
                <a:cxn ang="0">
                  <a:pos x="T4" y="T5"/>
                </a:cxn>
                <a:cxn ang="0">
                  <a:pos x="T6" y="T7"/>
                </a:cxn>
                <a:cxn ang="0">
                  <a:pos x="T8" y="T9"/>
                </a:cxn>
                <a:cxn ang="0">
                  <a:pos x="T10" y="T11"/>
                </a:cxn>
                <a:cxn ang="0">
                  <a:pos x="T12" y="T13"/>
                </a:cxn>
              </a:cxnLst>
              <a:rect l="0" t="0" r="r" b="b"/>
              <a:pathLst>
                <a:path w="1023" h="1318">
                  <a:moveTo>
                    <a:pt x="1022" y="0"/>
                  </a:moveTo>
                  <a:lnTo>
                    <a:pt x="1022" y="0"/>
                  </a:lnTo>
                  <a:cubicBezTo>
                    <a:pt x="1022" y="0"/>
                    <a:pt x="995" y="562"/>
                    <a:pt x="952" y="939"/>
                  </a:cubicBezTo>
                  <a:lnTo>
                    <a:pt x="952" y="939"/>
                  </a:lnTo>
                  <a:cubicBezTo>
                    <a:pt x="909" y="1317"/>
                    <a:pt x="0" y="649"/>
                    <a:pt x="0" y="649"/>
                  </a:cubicBezTo>
                  <a:lnTo>
                    <a:pt x="0" y="220"/>
                  </a:lnTo>
                  <a:lnTo>
                    <a:pt x="1022" y="0"/>
                  </a:ln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2" name="Freeform 31">
              <a:extLst>
                <a:ext uri="{FF2B5EF4-FFF2-40B4-BE49-F238E27FC236}">
                  <a16:creationId xmlns:a16="http://schemas.microsoft.com/office/drawing/2014/main" id="{8DF37E86-388B-5C41-A855-663A48D150B2}"/>
                </a:ext>
              </a:extLst>
            </p:cNvPr>
            <p:cNvSpPr>
              <a:spLocks noChangeArrowheads="1"/>
            </p:cNvSpPr>
            <p:nvPr/>
          </p:nvSpPr>
          <p:spPr bwMode="auto">
            <a:xfrm>
              <a:off x="20324139" y="11992174"/>
              <a:ext cx="717925" cy="678111"/>
            </a:xfrm>
            <a:custGeom>
              <a:avLst/>
              <a:gdLst>
                <a:gd name="connsiteX0" fmla="*/ 548865 w 765449"/>
                <a:gd name="connsiteY0" fmla="*/ 219663 h 723000"/>
                <a:gd name="connsiteX1" fmla="*/ 757293 w 765449"/>
                <a:gd name="connsiteY1" fmla="*/ 241880 h 723000"/>
                <a:gd name="connsiteX2" fmla="*/ 757293 w 765449"/>
                <a:gd name="connsiteY2" fmla="*/ 467321 h 723000"/>
                <a:gd name="connsiteX3" fmla="*/ 632105 w 765449"/>
                <a:gd name="connsiteY3" fmla="*/ 705831 h 723000"/>
                <a:gd name="connsiteX4" fmla="*/ 531824 w 765449"/>
                <a:gd name="connsiteY4" fmla="*/ 688841 h 723000"/>
                <a:gd name="connsiteX5" fmla="*/ 472835 w 765449"/>
                <a:gd name="connsiteY5" fmla="*/ 469281 h 723000"/>
                <a:gd name="connsiteX6" fmla="*/ 548865 w 765449"/>
                <a:gd name="connsiteY6" fmla="*/ 219663 h 723000"/>
                <a:gd name="connsiteX7" fmla="*/ 439912 w 765449"/>
                <a:gd name="connsiteY7" fmla="*/ 989 h 723000"/>
                <a:gd name="connsiteX8" fmla="*/ 499482 w 765449"/>
                <a:gd name="connsiteY8" fmla="*/ 149357 h 723000"/>
                <a:gd name="connsiteX9" fmla="*/ 182433 w 765449"/>
                <a:gd name="connsiteY9" fmla="*/ 405783 h 723000"/>
                <a:gd name="connsiteX10" fmla="*/ 40578 w 765449"/>
                <a:gd name="connsiteY10" fmla="*/ 425358 h 723000"/>
                <a:gd name="connsiteX11" fmla="*/ 2663 w 765449"/>
                <a:gd name="connsiteY11" fmla="*/ 363372 h 723000"/>
                <a:gd name="connsiteX12" fmla="*/ 298139 w 765449"/>
                <a:gd name="connsiteY12" fmla="*/ 38435 h 723000"/>
                <a:gd name="connsiteX13" fmla="*/ 439912 w 765449"/>
                <a:gd name="connsiteY13" fmla="*/ 989 h 72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5449" h="723000">
                  <a:moveTo>
                    <a:pt x="548865" y="219663"/>
                  </a:moveTo>
                  <a:lnTo>
                    <a:pt x="757293" y="241880"/>
                  </a:lnTo>
                  <a:cubicBezTo>
                    <a:pt x="757293" y="241880"/>
                    <a:pt x="775645" y="275206"/>
                    <a:pt x="757293" y="467321"/>
                  </a:cubicBezTo>
                  <a:cubicBezTo>
                    <a:pt x="746805" y="581022"/>
                    <a:pt x="682573" y="660743"/>
                    <a:pt x="632105" y="705831"/>
                  </a:cubicBezTo>
                  <a:cubicBezTo>
                    <a:pt x="600644" y="734583"/>
                    <a:pt x="551487" y="726088"/>
                    <a:pt x="531824" y="688841"/>
                  </a:cubicBezTo>
                  <a:cubicBezTo>
                    <a:pt x="500363" y="629377"/>
                    <a:pt x="462348" y="539201"/>
                    <a:pt x="472835" y="469281"/>
                  </a:cubicBezTo>
                  <a:cubicBezTo>
                    <a:pt x="491187" y="355581"/>
                    <a:pt x="548865" y="219663"/>
                    <a:pt x="548865" y="219663"/>
                  </a:cubicBezTo>
                  <a:close/>
                  <a:moveTo>
                    <a:pt x="439912" y="989"/>
                  </a:moveTo>
                  <a:cubicBezTo>
                    <a:pt x="533311" y="13926"/>
                    <a:pt x="499482" y="149357"/>
                    <a:pt x="499482" y="149357"/>
                  </a:cubicBezTo>
                  <a:cubicBezTo>
                    <a:pt x="490330" y="171542"/>
                    <a:pt x="336055" y="359457"/>
                    <a:pt x="182433" y="405783"/>
                  </a:cubicBezTo>
                  <a:cubicBezTo>
                    <a:pt x="115101" y="426663"/>
                    <a:pt x="69995" y="429273"/>
                    <a:pt x="40578" y="425358"/>
                  </a:cubicBezTo>
                  <a:cubicBezTo>
                    <a:pt x="11161" y="422095"/>
                    <a:pt x="-7143" y="391429"/>
                    <a:pt x="2663" y="363372"/>
                  </a:cubicBezTo>
                  <a:cubicBezTo>
                    <a:pt x="29465" y="288989"/>
                    <a:pt x="105295" y="133698"/>
                    <a:pt x="298139" y="38435"/>
                  </a:cubicBezTo>
                  <a:cubicBezTo>
                    <a:pt x="363510" y="5974"/>
                    <a:pt x="408779" y="-3324"/>
                    <a:pt x="439912" y="989"/>
                  </a:cubicBezTo>
                  <a:close/>
                </a:path>
              </a:pathLst>
            </a:custGeom>
            <a:solidFill>
              <a:schemeClr val="accent5">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33" name="Freeform 51">
              <a:extLst>
                <a:ext uri="{FF2B5EF4-FFF2-40B4-BE49-F238E27FC236}">
                  <a16:creationId xmlns:a16="http://schemas.microsoft.com/office/drawing/2014/main" id="{E62D74E3-79DE-ED42-B603-18C302EBE249}"/>
                </a:ext>
              </a:extLst>
            </p:cNvPr>
            <p:cNvSpPr>
              <a:spLocks noChangeArrowheads="1"/>
            </p:cNvSpPr>
            <p:nvPr/>
          </p:nvSpPr>
          <p:spPr bwMode="auto">
            <a:xfrm>
              <a:off x="20298530" y="9845217"/>
              <a:ext cx="907696" cy="2450238"/>
            </a:xfrm>
            <a:custGeom>
              <a:avLst/>
              <a:gdLst>
                <a:gd name="T0" fmla="*/ 1451 w 1483"/>
                <a:gd name="T1" fmla="*/ 289 h 3999"/>
                <a:gd name="T2" fmla="*/ 1451 w 1483"/>
                <a:gd name="T3" fmla="*/ 289 h 3999"/>
                <a:gd name="T4" fmla="*/ 1451 w 1483"/>
                <a:gd name="T5" fmla="*/ 1070 h 3999"/>
                <a:gd name="T6" fmla="*/ 1451 w 1483"/>
                <a:gd name="T7" fmla="*/ 1070 h 3999"/>
                <a:gd name="T8" fmla="*/ 1290 w 1483"/>
                <a:gd name="T9" fmla="*/ 3858 h 3999"/>
                <a:gd name="T10" fmla="*/ 1290 w 1483"/>
                <a:gd name="T11" fmla="*/ 3858 h 3999"/>
                <a:gd name="T12" fmla="*/ 1030 w 1483"/>
                <a:gd name="T13" fmla="*/ 3968 h 3999"/>
                <a:gd name="T14" fmla="*/ 1030 w 1483"/>
                <a:gd name="T15" fmla="*/ 3968 h 3999"/>
                <a:gd name="T16" fmla="*/ 781 w 1483"/>
                <a:gd name="T17" fmla="*/ 3782 h 3999"/>
                <a:gd name="T18" fmla="*/ 781 w 1483"/>
                <a:gd name="T19" fmla="*/ 3782 h 3999"/>
                <a:gd name="T20" fmla="*/ 390 w 1483"/>
                <a:gd name="T21" fmla="*/ 3553 h 3999"/>
                <a:gd name="T22" fmla="*/ 390 w 1483"/>
                <a:gd name="T23" fmla="*/ 3553 h 3999"/>
                <a:gd name="T24" fmla="*/ 0 w 1483"/>
                <a:gd name="T25" fmla="*/ 0 h 3999"/>
                <a:gd name="T26" fmla="*/ 1451 w 1483"/>
                <a:gd name="T27" fmla="*/ 289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3" h="3999">
                  <a:moveTo>
                    <a:pt x="1451" y="289"/>
                  </a:moveTo>
                  <a:lnTo>
                    <a:pt x="1451" y="289"/>
                  </a:lnTo>
                  <a:cubicBezTo>
                    <a:pt x="1451" y="289"/>
                    <a:pt x="1482" y="660"/>
                    <a:pt x="1451" y="1070"/>
                  </a:cubicBezTo>
                  <a:lnTo>
                    <a:pt x="1451" y="1070"/>
                  </a:lnTo>
                  <a:cubicBezTo>
                    <a:pt x="1421" y="1480"/>
                    <a:pt x="1310" y="3397"/>
                    <a:pt x="1290" y="3858"/>
                  </a:cubicBezTo>
                  <a:lnTo>
                    <a:pt x="1290" y="3858"/>
                  </a:lnTo>
                  <a:cubicBezTo>
                    <a:pt x="1290" y="3858"/>
                    <a:pt x="1300" y="3998"/>
                    <a:pt x="1030" y="3968"/>
                  </a:cubicBezTo>
                  <a:lnTo>
                    <a:pt x="1030" y="3968"/>
                  </a:lnTo>
                  <a:cubicBezTo>
                    <a:pt x="759" y="3936"/>
                    <a:pt x="781" y="3782"/>
                    <a:pt x="781" y="3782"/>
                  </a:cubicBezTo>
                  <a:lnTo>
                    <a:pt x="781" y="3782"/>
                  </a:lnTo>
                  <a:cubicBezTo>
                    <a:pt x="781" y="3782"/>
                    <a:pt x="402" y="3777"/>
                    <a:pt x="390" y="3553"/>
                  </a:cubicBezTo>
                  <a:lnTo>
                    <a:pt x="390" y="3553"/>
                  </a:lnTo>
                  <a:cubicBezTo>
                    <a:pt x="378" y="3329"/>
                    <a:pt x="0" y="881"/>
                    <a:pt x="0" y="0"/>
                  </a:cubicBezTo>
                  <a:lnTo>
                    <a:pt x="1451" y="289"/>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34" name="Freeform 52">
              <a:extLst>
                <a:ext uri="{FF2B5EF4-FFF2-40B4-BE49-F238E27FC236}">
                  <a16:creationId xmlns:a16="http://schemas.microsoft.com/office/drawing/2014/main" id="{FC7EF760-F0CD-7242-B3F9-FC89911EC9A0}"/>
                </a:ext>
              </a:extLst>
            </p:cNvPr>
            <p:cNvSpPr>
              <a:spLocks noChangeArrowheads="1"/>
            </p:cNvSpPr>
            <p:nvPr/>
          </p:nvSpPr>
          <p:spPr bwMode="auto">
            <a:xfrm>
              <a:off x="20122934" y="8851073"/>
              <a:ext cx="256641" cy="821248"/>
            </a:xfrm>
            <a:custGeom>
              <a:avLst/>
              <a:gdLst>
                <a:gd name="T0" fmla="*/ 418 w 419"/>
                <a:gd name="T1" fmla="*/ 0 h 1340"/>
                <a:gd name="T2" fmla="*/ 200 w 419"/>
                <a:gd name="T3" fmla="*/ 1339 h 1340"/>
                <a:gd name="T4" fmla="*/ 0 w 419"/>
                <a:gd name="T5" fmla="*/ 1336 h 1340"/>
                <a:gd name="T6" fmla="*/ 19 w 419"/>
                <a:gd name="T7" fmla="*/ 109 h 1340"/>
                <a:gd name="T8" fmla="*/ 418 w 419"/>
                <a:gd name="T9" fmla="*/ 0 h 1340"/>
              </a:gdLst>
              <a:ahLst/>
              <a:cxnLst>
                <a:cxn ang="0">
                  <a:pos x="T0" y="T1"/>
                </a:cxn>
                <a:cxn ang="0">
                  <a:pos x="T2" y="T3"/>
                </a:cxn>
                <a:cxn ang="0">
                  <a:pos x="T4" y="T5"/>
                </a:cxn>
                <a:cxn ang="0">
                  <a:pos x="T6" y="T7"/>
                </a:cxn>
                <a:cxn ang="0">
                  <a:pos x="T8" y="T9"/>
                </a:cxn>
              </a:cxnLst>
              <a:rect l="0" t="0" r="r" b="b"/>
              <a:pathLst>
                <a:path w="419" h="1340">
                  <a:moveTo>
                    <a:pt x="418" y="0"/>
                  </a:moveTo>
                  <a:lnTo>
                    <a:pt x="200" y="1339"/>
                  </a:lnTo>
                  <a:lnTo>
                    <a:pt x="0" y="1336"/>
                  </a:lnTo>
                  <a:lnTo>
                    <a:pt x="19" y="109"/>
                  </a:lnTo>
                  <a:lnTo>
                    <a:pt x="418"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5" name="Freeform 53">
              <a:extLst>
                <a:ext uri="{FF2B5EF4-FFF2-40B4-BE49-F238E27FC236}">
                  <a16:creationId xmlns:a16="http://schemas.microsoft.com/office/drawing/2014/main" id="{4964D6DA-4F18-8940-8887-67598DE0D263}"/>
                </a:ext>
              </a:extLst>
            </p:cNvPr>
            <p:cNvSpPr>
              <a:spLocks noChangeArrowheads="1"/>
            </p:cNvSpPr>
            <p:nvPr/>
          </p:nvSpPr>
          <p:spPr bwMode="auto">
            <a:xfrm>
              <a:off x="20079710" y="8121676"/>
              <a:ext cx="356595" cy="959024"/>
            </a:xfrm>
            <a:custGeom>
              <a:avLst/>
              <a:gdLst>
                <a:gd name="T0" fmla="*/ 581 w 582"/>
                <a:gd name="T1" fmla="*/ 7 h 1567"/>
                <a:gd name="T2" fmla="*/ 581 w 582"/>
                <a:gd name="T3" fmla="*/ 7 h 1567"/>
                <a:gd name="T4" fmla="*/ 183 w 582"/>
                <a:gd name="T5" fmla="*/ 427 h 1567"/>
                <a:gd name="T6" fmla="*/ 183 w 582"/>
                <a:gd name="T7" fmla="*/ 427 h 1567"/>
                <a:gd name="T8" fmla="*/ 89 w 582"/>
                <a:gd name="T9" fmla="*/ 1433 h 1567"/>
                <a:gd name="T10" fmla="*/ 89 w 582"/>
                <a:gd name="T11" fmla="*/ 1433 h 1567"/>
                <a:gd name="T12" fmla="*/ 528 w 582"/>
                <a:gd name="T13" fmla="*/ 1410 h 1567"/>
                <a:gd name="T14" fmla="*/ 581 w 582"/>
                <a:gd name="T15" fmla="*/ 7 h 15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2" h="1567">
                  <a:moveTo>
                    <a:pt x="581" y="7"/>
                  </a:moveTo>
                  <a:lnTo>
                    <a:pt x="581" y="7"/>
                  </a:lnTo>
                  <a:cubicBezTo>
                    <a:pt x="581" y="7"/>
                    <a:pt x="286" y="0"/>
                    <a:pt x="183" y="427"/>
                  </a:cubicBezTo>
                  <a:lnTo>
                    <a:pt x="183" y="427"/>
                  </a:lnTo>
                  <a:cubicBezTo>
                    <a:pt x="80" y="854"/>
                    <a:pt x="0" y="1388"/>
                    <a:pt x="89" y="1433"/>
                  </a:cubicBezTo>
                  <a:lnTo>
                    <a:pt x="89" y="1433"/>
                  </a:lnTo>
                  <a:cubicBezTo>
                    <a:pt x="357" y="1566"/>
                    <a:pt x="528" y="1410"/>
                    <a:pt x="528" y="1410"/>
                  </a:cubicBezTo>
                  <a:lnTo>
                    <a:pt x="581" y="7"/>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6" name="Freeform 54">
              <a:extLst>
                <a:ext uri="{FF2B5EF4-FFF2-40B4-BE49-F238E27FC236}">
                  <a16:creationId xmlns:a16="http://schemas.microsoft.com/office/drawing/2014/main" id="{C86827F6-33A1-F048-ACFF-514AD7BDDB6F}"/>
                </a:ext>
              </a:extLst>
            </p:cNvPr>
            <p:cNvSpPr>
              <a:spLocks noChangeArrowheads="1"/>
            </p:cNvSpPr>
            <p:nvPr/>
          </p:nvSpPr>
          <p:spPr bwMode="auto">
            <a:xfrm>
              <a:off x="20193172" y="8121675"/>
              <a:ext cx="1226469" cy="2128761"/>
            </a:xfrm>
            <a:custGeom>
              <a:avLst/>
              <a:gdLst>
                <a:gd name="T0" fmla="*/ 305 w 2000"/>
                <a:gd name="T1" fmla="*/ 24 h 3476"/>
                <a:gd name="T2" fmla="*/ 305 w 2000"/>
                <a:gd name="T3" fmla="*/ 24 h 3476"/>
                <a:gd name="T4" fmla="*/ 464 w 2000"/>
                <a:gd name="T5" fmla="*/ 15 h 3476"/>
                <a:gd name="T6" fmla="*/ 464 w 2000"/>
                <a:gd name="T7" fmla="*/ 15 h 3476"/>
                <a:gd name="T8" fmla="*/ 1818 w 2000"/>
                <a:gd name="T9" fmla="*/ 498 h 3476"/>
                <a:gd name="T10" fmla="*/ 1818 w 2000"/>
                <a:gd name="T11" fmla="*/ 498 h 3476"/>
                <a:gd name="T12" fmla="*/ 1555 w 2000"/>
                <a:gd name="T13" fmla="*/ 1801 h 3476"/>
                <a:gd name="T14" fmla="*/ 1555 w 2000"/>
                <a:gd name="T15" fmla="*/ 1801 h 3476"/>
                <a:gd name="T16" fmla="*/ 1618 w 2000"/>
                <a:gd name="T17" fmla="*/ 2729 h 3476"/>
                <a:gd name="T18" fmla="*/ 1618 w 2000"/>
                <a:gd name="T19" fmla="*/ 2729 h 3476"/>
                <a:gd name="T20" fmla="*/ 1425 w 2000"/>
                <a:gd name="T21" fmla="*/ 3337 h 3476"/>
                <a:gd name="T22" fmla="*/ 1425 w 2000"/>
                <a:gd name="T23" fmla="*/ 3337 h 3476"/>
                <a:gd name="T24" fmla="*/ 419 w 2000"/>
                <a:gd name="T25" fmla="*/ 3229 h 3476"/>
                <a:gd name="T26" fmla="*/ 419 w 2000"/>
                <a:gd name="T27" fmla="*/ 3229 h 3476"/>
                <a:gd name="T28" fmla="*/ 169 w 2000"/>
                <a:gd name="T29" fmla="*/ 2637 h 3476"/>
                <a:gd name="T30" fmla="*/ 169 w 2000"/>
                <a:gd name="T31" fmla="*/ 2637 h 3476"/>
                <a:gd name="T32" fmla="*/ 282 w 2000"/>
                <a:gd name="T33" fmla="*/ 1467 h 3476"/>
                <a:gd name="T34" fmla="*/ 282 w 2000"/>
                <a:gd name="T35" fmla="*/ 1467 h 3476"/>
                <a:gd name="T36" fmla="*/ 85 w 2000"/>
                <a:gd name="T37" fmla="*/ 1240 h 3476"/>
                <a:gd name="T38" fmla="*/ 85 w 2000"/>
                <a:gd name="T39" fmla="*/ 1240 h 3476"/>
                <a:gd name="T40" fmla="*/ 210 w 2000"/>
                <a:gd name="T41" fmla="*/ 661 h 3476"/>
                <a:gd name="T42" fmla="*/ 210 w 2000"/>
                <a:gd name="T43" fmla="*/ 661 h 3476"/>
                <a:gd name="T44" fmla="*/ 195 w 2000"/>
                <a:gd name="T45" fmla="*/ 154 h 3476"/>
                <a:gd name="T46" fmla="*/ 195 w 2000"/>
                <a:gd name="T47" fmla="*/ 154 h 3476"/>
                <a:gd name="T48" fmla="*/ 305 w 2000"/>
                <a:gd name="T49" fmla="*/ 24 h 3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0" h="3476">
                  <a:moveTo>
                    <a:pt x="305" y="24"/>
                  </a:moveTo>
                  <a:lnTo>
                    <a:pt x="305" y="24"/>
                  </a:lnTo>
                  <a:cubicBezTo>
                    <a:pt x="355" y="3"/>
                    <a:pt x="412" y="0"/>
                    <a:pt x="464" y="15"/>
                  </a:cubicBezTo>
                  <a:lnTo>
                    <a:pt x="464" y="15"/>
                  </a:lnTo>
                  <a:cubicBezTo>
                    <a:pt x="716" y="87"/>
                    <a:pt x="1662" y="365"/>
                    <a:pt x="1818" y="498"/>
                  </a:cubicBezTo>
                  <a:lnTo>
                    <a:pt x="1818" y="498"/>
                  </a:lnTo>
                  <a:cubicBezTo>
                    <a:pt x="1999" y="652"/>
                    <a:pt x="1548" y="1518"/>
                    <a:pt x="1555" y="1801"/>
                  </a:cubicBezTo>
                  <a:lnTo>
                    <a:pt x="1555" y="1801"/>
                  </a:lnTo>
                  <a:cubicBezTo>
                    <a:pt x="1561" y="2086"/>
                    <a:pt x="1593" y="2420"/>
                    <a:pt x="1618" y="2729"/>
                  </a:cubicBezTo>
                  <a:lnTo>
                    <a:pt x="1618" y="2729"/>
                  </a:lnTo>
                  <a:cubicBezTo>
                    <a:pt x="1644" y="3037"/>
                    <a:pt x="1677" y="3206"/>
                    <a:pt x="1425" y="3337"/>
                  </a:cubicBezTo>
                  <a:lnTo>
                    <a:pt x="1425" y="3337"/>
                  </a:lnTo>
                  <a:cubicBezTo>
                    <a:pt x="1172" y="3469"/>
                    <a:pt x="742" y="3475"/>
                    <a:pt x="419" y="3229"/>
                  </a:cubicBezTo>
                  <a:lnTo>
                    <a:pt x="419" y="3229"/>
                  </a:lnTo>
                  <a:cubicBezTo>
                    <a:pt x="97" y="2983"/>
                    <a:pt x="155" y="2815"/>
                    <a:pt x="169" y="2637"/>
                  </a:cubicBezTo>
                  <a:lnTo>
                    <a:pt x="169" y="2637"/>
                  </a:lnTo>
                  <a:cubicBezTo>
                    <a:pt x="182" y="2458"/>
                    <a:pt x="292" y="1686"/>
                    <a:pt x="282" y="1467"/>
                  </a:cubicBezTo>
                  <a:lnTo>
                    <a:pt x="282" y="1467"/>
                  </a:lnTo>
                  <a:cubicBezTo>
                    <a:pt x="282" y="1467"/>
                    <a:pt x="169" y="1384"/>
                    <a:pt x="85" y="1240"/>
                  </a:cubicBezTo>
                  <a:lnTo>
                    <a:pt x="85" y="1240"/>
                  </a:lnTo>
                  <a:cubicBezTo>
                    <a:pt x="0" y="1097"/>
                    <a:pt x="149" y="833"/>
                    <a:pt x="210" y="661"/>
                  </a:cubicBezTo>
                  <a:lnTo>
                    <a:pt x="210" y="661"/>
                  </a:lnTo>
                  <a:cubicBezTo>
                    <a:pt x="273" y="489"/>
                    <a:pt x="176" y="293"/>
                    <a:pt x="195" y="154"/>
                  </a:cubicBezTo>
                  <a:lnTo>
                    <a:pt x="195" y="154"/>
                  </a:lnTo>
                  <a:cubicBezTo>
                    <a:pt x="205" y="81"/>
                    <a:pt x="251" y="46"/>
                    <a:pt x="305" y="24"/>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7" name="Freeform 55">
              <a:extLst>
                <a:ext uri="{FF2B5EF4-FFF2-40B4-BE49-F238E27FC236}">
                  <a16:creationId xmlns:a16="http://schemas.microsoft.com/office/drawing/2014/main" id="{7172ABDA-47D8-084A-BFE7-5F4346B971F6}"/>
                </a:ext>
              </a:extLst>
            </p:cNvPr>
            <p:cNvSpPr>
              <a:spLocks noChangeArrowheads="1"/>
            </p:cNvSpPr>
            <p:nvPr/>
          </p:nvSpPr>
          <p:spPr bwMode="auto">
            <a:xfrm>
              <a:off x="20555170" y="8156795"/>
              <a:ext cx="461953" cy="378206"/>
            </a:xfrm>
            <a:custGeom>
              <a:avLst/>
              <a:gdLst>
                <a:gd name="T0" fmla="*/ 20 w 752"/>
                <a:gd name="T1" fmla="*/ 262 h 617"/>
                <a:gd name="T2" fmla="*/ 20 w 752"/>
                <a:gd name="T3" fmla="*/ 262 h 617"/>
                <a:gd name="T4" fmla="*/ 339 w 752"/>
                <a:gd name="T5" fmla="*/ 590 h 617"/>
                <a:gd name="T6" fmla="*/ 339 w 752"/>
                <a:gd name="T7" fmla="*/ 590 h 617"/>
                <a:gd name="T8" fmla="*/ 731 w 752"/>
                <a:gd name="T9" fmla="*/ 354 h 617"/>
                <a:gd name="T10" fmla="*/ 731 w 752"/>
                <a:gd name="T11" fmla="*/ 354 h 617"/>
                <a:gd name="T12" fmla="*/ 411 w 752"/>
                <a:gd name="T13" fmla="*/ 26 h 617"/>
                <a:gd name="T14" fmla="*/ 411 w 752"/>
                <a:gd name="T15" fmla="*/ 26 h 617"/>
                <a:gd name="T16" fmla="*/ 20 w 752"/>
                <a:gd name="T17" fmla="*/ 262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617">
                  <a:moveTo>
                    <a:pt x="20" y="262"/>
                  </a:moveTo>
                  <a:lnTo>
                    <a:pt x="20" y="262"/>
                  </a:lnTo>
                  <a:cubicBezTo>
                    <a:pt x="0" y="419"/>
                    <a:pt x="142" y="566"/>
                    <a:pt x="339" y="590"/>
                  </a:cubicBezTo>
                  <a:lnTo>
                    <a:pt x="339" y="590"/>
                  </a:lnTo>
                  <a:cubicBezTo>
                    <a:pt x="535" y="616"/>
                    <a:pt x="711" y="510"/>
                    <a:pt x="731" y="354"/>
                  </a:cubicBezTo>
                  <a:lnTo>
                    <a:pt x="731" y="354"/>
                  </a:lnTo>
                  <a:cubicBezTo>
                    <a:pt x="751" y="198"/>
                    <a:pt x="608" y="51"/>
                    <a:pt x="411" y="26"/>
                  </a:cubicBezTo>
                  <a:lnTo>
                    <a:pt x="411" y="26"/>
                  </a:lnTo>
                  <a:cubicBezTo>
                    <a:pt x="215" y="0"/>
                    <a:pt x="40" y="107"/>
                    <a:pt x="20" y="262"/>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8" name="Freeform 56">
              <a:extLst>
                <a:ext uri="{FF2B5EF4-FFF2-40B4-BE49-F238E27FC236}">
                  <a16:creationId xmlns:a16="http://schemas.microsoft.com/office/drawing/2014/main" id="{52D193E2-C39E-BA46-8229-C41A069F0ABA}"/>
                </a:ext>
              </a:extLst>
            </p:cNvPr>
            <p:cNvSpPr>
              <a:spLocks noChangeArrowheads="1"/>
            </p:cNvSpPr>
            <p:nvPr/>
          </p:nvSpPr>
          <p:spPr bwMode="auto">
            <a:xfrm>
              <a:off x="20620006" y="8210825"/>
              <a:ext cx="329580" cy="270147"/>
            </a:xfrm>
            <a:custGeom>
              <a:avLst/>
              <a:gdLst>
                <a:gd name="T0" fmla="*/ 15 w 538"/>
                <a:gd name="T1" fmla="*/ 186 h 440"/>
                <a:gd name="T2" fmla="*/ 15 w 538"/>
                <a:gd name="T3" fmla="*/ 186 h 440"/>
                <a:gd name="T4" fmla="*/ 243 w 538"/>
                <a:gd name="T5" fmla="*/ 421 h 440"/>
                <a:gd name="T6" fmla="*/ 243 w 538"/>
                <a:gd name="T7" fmla="*/ 421 h 440"/>
                <a:gd name="T8" fmla="*/ 523 w 538"/>
                <a:gd name="T9" fmla="*/ 252 h 440"/>
                <a:gd name="T10" fmla="*/ 523 w 538"/>
                <a:gd name="T11" fmla="*/ 252 h 440"/>
                <a:gd name="T12" fmla="*/ 295 w 538"/>
                <a:gd name="T13" fmla="*/ 17 h 440"/>
                <a:gd name="T14" fmla="*/ 295 w 538"/>
                <a:gd name="T15" fmla="*/ 17 h 440"/>
                <a:gd name="T16" fmla="*/ 15 w 538"/>
                <a:gd name="T17" fmla="*/ 18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440">
                  <a:moveTo>
                    <a:pt x="15" y="186"/>
                  </a:moveTo>
                  <a:lnTo>
                    <a:pt x="15" y="186"/>
                  </a:lnTo>
                  <a:cubicBezTo>
                    <a:pt x="0" y="298"/>
                    <a:pt x="103" y="403"/>
                    <a:pt x="243" y="421"/>
                  </a:cubicBezTo>
                  <a:lnTo>
                    <a:pt x="243" y="421"/>
                  </a:lnTo>
                  <a:cubicBezTo>
                    <a:pt x="383" y="439"/>
                    <a:pt x="509" y="363"/>
                    <a:pt x="523" y="252"/>
                  </a:cubicBezTo>
                  <a:lnTo>
                    <a:pt x="523" y="252"/>
                  </a:lnTo>
                  <a:cubicBezTo>
                    <a:pt x="537" y="140"/>
                    <a:pt x="435" y="35"/>
                    <a:pt x="295" y="17"/>
                  </a:cubicBezTo>
                  <a:lnTo>
                    <a:pt x="295" y="17"/>
                  </a:lnTo>
                  <a:cubicBezTo>
                    <a:pt x="154" y="0"/>
                    <a:pt x="29" y="75"/>
                    <a:pt x="15" y="186"/>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9" name="Freeform 57">
              <a:extLst>
                <a:ext uri="{FF2B5EF4-FFF2-40B4-BE49-F238E27FC236}">
                  <a16:creationId xmlns:a16="http://schemas.microsoft.com/office/drawing/2014/main" id="{7FBABFA0-8241-6D40-ADE8-F976C40E1553}"/>
                </a:ext>
              </a:extLst>
            </p:cNvPr>
            <p:cNvSpPr>
              <a:spLocks noChangeArrowheads="1"/>
            </p:cNvSpPr>
            <p:nvPr/>
          </p:nvSpPr>
          <p:spPr bwMode="auto">
            <a:xfrm>
              <a:off x="20657826" y="8016319"/>
              <a:ext cx="218820" cy="329580"/>
            </a:xfrm>
            <a:custGeom>
              <a:avLst/>
              <a:gdLst>
                <a:gd name="T0" fmla="*/ 90 w 357"/>
                <a:gd name="T1" fmla="*/ 139 h 539"/>
                <a:gd name="T2" fmla="*/ 90 w 357"/>
                <a:gd name="T3" fmla="*/ 139 h 539"/>
                <a:gd name="T4" fmla="*/ 295 w 357"/>
                <a:gd name="T5" fmla="*/ 70 h 539"/>
                <a:gd name="T6" fmla="*/ 295 w 357"/>
                <a:gd name="T7" fmla="*/ 70 h 539"/>
                <a:gd name="T8" fmla="*/ 356 w 357"/>
                <a:gd name="T9" fmla="*/ 447 h 539"/>
                <a:gd name="T10" fmla="*/ 17 w 357"/>
                <a:gd name="T11" fmla="*/ 538 h 539"/>
                <a:gd name="T12" fmla="*/ 68 w 357"/>
                <a:gd name="T13" fmla="*/ 229 h 539"/>
                <a:gd name="T14" fmla="*/ 68 w 357"/>
                <a:gd name="T15" fmla="*/ 229 h 539"/>
                <a:gd name="T16" fmla="*/ 90 w 357"/>
                <a:gd name="T17" fmla="*/ 13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539">
                  <a:moveTo>
                    <a:pt x="90" y="139"/>
                  </a:moveTo>
                  <a:lnTo>
                    <a:pt x="90" y="139"/>
                  </a:lnTo>
                  <a:cubicBezTo>
                    <a:pt x="90" y="139"/>
                    <a:pt x="261" y="0"/>
                    <a:pt x="295" y="70"/>
                  </a:cubicBezTo>
                  <a:lnTo>
                    <a:pt x="295" y="70"/>
                  </a:lnTo>
                  <a:cubicBezTo>
                    <a:pt x="328" y="142"/>
                    <a:pt x="356" y="447"/>
                    <a:pt x="356" y="447"/>
                  </a:cubicBezTo>
                  <a:lnTo>
                    <a:pt x="17" y="538"/>
                  </a:lnTo>
                  <a:lnTo>
                    <a:pt x="68" y="229"/>
                  </a:lnTo>
                  <a:lnTo>
                    <a:pt x="68" y="229"/>
                  </a:lnTo>
                  <a:cubicBezTo>
                    <a:pt x="68" y="229"/>
                    <a:pt x="0" y="171"/>
                    <a:pt x="90" y="139"/>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0" name="Freeform 58">
              <a:extLst>
                <a:ext uri="{FF2B5EF4-FFF2-40B4-BE49-F238E27FC236}">
                  <a16:creationId xmlns:a16="http://schemas.microsoft.com/office/drawing/2014/main" id="{58514490-0810-B744-A5F0-08F6236B4D49}"/>
                </a:ext>
              </a:extLst>
            </p:cNvPr>
            <p:cNvSpPr>
              <a:spLocks noChangeArrowheads="1"/>
            </p:cNvSpPr>
            <p:nvPr/>
          </p:nvSpPr>
          <p:spPr bwMode="auto">
            <a:xfrm>
              <a:off x="20376872" y="7557069"/>
              <a:ext cx="640251" cy="640249"/>
            </a:xfrm>
            <a:custGeom>
              <a:avLst/>
              <a:gdLst>
                <a:gd name="T0" fmla="*/ 17 w 1046"/>
                <a:gd name="T1" fmla="*/ 552 h 1045"/>
                <a:gd name="T2" fmla="*/ 17 w 1046"/>
                <a:gd name="T3" fmla="*/ 552 h 1045"/>
                <a:gd name="T4" fmla="*/ 553 w 1046"/>
                <a:gd name="T5" fmla="*/ 1027 h 1045"/>
                <a:gd name="T6" fmla="*/ 553 w 1046"/>
                <a:gd name="T7" fmla="*/ 1027 h 1045"/>
                <a:gd name="T8" fmla="*/ 1028 w 1046"/>
                <a:gd name="T9" fmla="*/ 492 h 1045"/>
                <a:gd name="T10" fmla="*/ 1028 w 1046"/>
                <a:gd name="T11" fmla="*/ 492 h 1045"/>
                <a:gd name="T12" fmla="*/ 493 w 1046"/>
                <a:gd name="T13" fmla="*/ 16 h 1045"/>
                <a:gd name="T14" fmla="*/ 493 w 1046"/>
                <a:gd name="T15" fmla="*/ 16 h 1045"/>
                <a:gd name="T16" fmla="*/ 17 w 1046"/>
                <a:gd name="T17" fmla="*/ 552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1045">
                  <a:moveTo>
                    <a:pt x="17" y="552"/>
                  </a:moveTo>
                  <a:lnTo>
                    <a:pt x="17" y="552"/>
                  </a:lnTo>
                  <a:cubicBezTo>
                    <a:pt x="33" y="830"/>
                    <a:pt x="274" y="1044"/>
                    <a:pt x="553" y="1027"/>
                  </a:cubicBezTo>
                  <a:lnTo>
                    <a:pt x="553" y="1027"/>
                  </a:lnTo>
                  <a:cubicBezTo>
                    <a:pt x="832" y="1011"/>
                    <a:pt x="1045" y="771"/>
                    <a:pt x="1028" y="492"/>
                  </a:cubicBezTo>
                  <a:lnTo>
                    <a:pt x="1028" y="492"/>
                  </a:lnTo>
                  <a:cubicBezTo>
                    <a:pt x="1012" y="213"/>
                    <a:pt x="772" y="0"/>
                    <a:pt x="493" y="16"/>
                  </a:cubicBezTo>
                  <a:lnTo>
                    <a:pt x="493" y="16"/>
                  </a:lnTo>
                  <a:cubicBezTo>
                    <a:pt x="214" y="33"/>
                    <a:pt x="0" y="273"/>
                    <a:pt x="17" y="552"/>
                  </a:cubicBezTo>
                </a:path>
              </a:pathLst>
            </a:custGeom>
            <a:solidFill>
              <a:srgbClr val="FFC2B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1" name="Freeform 59">
              <a:extLst>
                <a:ext uri="{FF2B5EF4-FFF2-40B4-BE49-F238E27FC236}">
                  <a16:creationId xmlns:a16="http://schemas.microsoft.com/office/drawing/2014/main" id="{EB0378AA-9BD9-E943-8844-2B2CCF4523A2}"/>
                </a:ext>
              </a:extLst>
            </p:cNvPr>
            <p:cNvSpPr>
              <a:spLocks noChangeArrowheads="1"/>
            </p:cNvSpPr>
            <p:nvPr/>
          </p:nvSpPr>
          <p:spPr bwMode="auto">
            <a:xfrm>
              <a:off x="20676736" y="8083855"/>
              <a:ext cx="183701" cy="216118"/>
            </a:xfrm>
            <a:custGeom>
              <a:avLst/>
              <a:gdLst>
                <a:gd name="T0" fmla="*/ 289 w 299"/>
                <a:gd name="T1" fmla="*/ 47 h 352"/>
                <a:gd name="T2" fmla="*/ 289 w 299"/>
                <a:gd name="T3" fmla="*/ 47 h 352"/>
                <a:gd name="T4" fmla="*/ 298 w 299"/>
                <a:gd name="T5" fmla="*/ 97 h 352"/>
                <a:gd name="T6" fmla="*/ 298 w 299"/>
                <a:gd name="T7" fmla="*/ 97 h 352"/>
                <a:gd name="T8" fmla="*/ 0 w 299"/>
                <a:gd name="T9" fmla="*/ 351 h 352"/>
                <a:gd name="T10" fmla="*/ 39 w 299"/>
                <a:gd name="T11" fmla="*/ 117 h 352"/>
                <a:gd name="T12" fmla="*/ 39 w 299"/>
                <a:gd name="T13" fmla="*/ 117 h 352"/>
                <a:gd name="T14" fmla="*/ 16 w 299"/>
                <a:gd name="T15" fmla="*/ 62 h 352"/>
                <a:gd name="T16" fmla="*/ 16 w 299"/>
                <a:gd name="T17" fmla="*/ 62 h 352"/>
                <a:gd name="T18" fmla="*/ 289 w 299"/>
                <a:gd name="T19" fmla="*/ 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352">
                  <a:moveTo>
                    <a:pt x="289" y="47"/>
                  </a:moveTo>
                  <a:lnTo>
                    <a:pt x="289" y="47"/>
                  </a:lnTo>
                  <a:cubicBezTo>
                    <a:pt x="293" y="63"/>
                    <a:pt x="295" y="80"/>
                    <a:pt x="298" y="97"/>
                  </a:cubicBezTo>
                  <a:lnTo>
                    <a:pt x="298" y="97"/>
                  </a:lnTo>
                  <a:cubicBezTo>
                    <a:pt x="264" y="274"/>
                    <a:pt x="0" y="351"/>
                    <a:pt x="0" y="351"/>
                  </a:cubicBezTo>
                  <a:lnTo>
                    <a:pt x="39" y="117"/>
                  </a:lnTo>
                  <a:lnTo>
                    <a:pt x="39" y="117"/>
                  </a:lnTo>
                  <a:cubicBezTo>
                    <a:pt x="39" y="117"/>
                    <a:pt x="7" y="90"/>
                    <a:pt x="16" y="62"/>
                  </a:cubicBezTo>
                  <a:lnTo>
                    <a:pt x="16" y="62"/>
                  </a:lnTo>
                  <a:cubicBezTo>
                    <a:pt x="121" y="29"/>
                    <a:pt x="252" y="0"/>
                    <a:pt x="289" y="47"/>
                  </a:cubicBez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42" name="Freeform 60">
              <a:extLst>
                <a:ext uri="{FF2B5EF4-FFF2-40B4-BE49-F238E27FC236}">
                  <a16:creationId xmlns:a16="http://schemas.microsoft.com/office/drawing/2014/main" id="{0B0F8778-32CF-AE44-815C-A073AB48171B}"/>
                </a:ext>
              </a:extLst>
            </p:cNvPr>
            <p:cNvSpPr>
              <a:spLocks noChangeArrowheads="1"/>
            </p:cNvSpPr>
            <p:nvPr/>
          </p:nvSpPr>
          <p:spPr bwMode="auto">
            <a:xfrm>
              <a:off x="20376872" y="7557069"/>
              <a:ext cx="640251" cy="640249"/>
            </a:xfrm>
            <a:custGeom>
              <a:avLst/>
              <a:gdLst>
                <a:gd name="T0" fmla="*/ 17 w 1046"/>
                <a:gd name="T1" fmla="*/ 552 h 1045"/>
                <a:gd name="T2" fmla="*/ 17 w 1046"/>
                <a:gd name="T3" fmla="*/ 552 h 1045"/>
                <a:gd name="T4" fmla="*/ 553 w 1046"/>
                <a:gd name="T5" fmla="*/ 1027 h 1045"/>
                <a:gd name="T6" fmla="*/ 553 w 1046"/>
                <a:gd name="T7" fmla="*/ 1027 h 1045"/>
                <a:gd name="T8" fmla="*/ 1028 w 1046"/>
                <a:gd name="T9" fmla="*/ 492 h 1045"/>
                <a:gd name="T10" fmla="*/ 1028 w 1046"/>
                <a:gd name="T11" fmla="*/ 492 h 1045"/>
                <a:gd name="T12" fmla="*/ 493 w 1046"/>
                <a:gd name="T13" fmla="*/ 16 h 1045"/>
                <a:gd name="T14" fmla="*/ 493 w 1046"/>
                <a:gd name="T15" fmla="*/ 16 h 1045"/>
                <a:gd name="T16" fmla="*/ 17 w 1046"/>
                <a:gd name="T17" fmla="*/ 552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1045">
                  <a:moveTo>
                    <a:pt x="17" y="552"/>
                  </a:moveTo>
                  <a:lnTo>
                    <a:pt x="17" y="552"/>
                  </a:lnTo>
                  <a:cubicBezTo>
                    <a:pt x="33" y="830"/>
                    <a:pt x="274" y="1044"/>
                    <a:pt x="553" y="1027"/>
                  </a:cubicBezTo>
                  <a:lnTo>
                    <a:pt x="553" y="1027"/>
                  </a:lnTo>
                  <a:cubicBezTo>
                    <a:pt x="832" y="1011"/>
                    <a:pt x="1045" y="771"/>
                    <a:pt x="1028" y="492"/>
                  </a:cubicBezTo>
                  <a:lnTo>
                    <a:pt x="1028" y="492"/>
                  </a:lnTo>
                  <a:cubicBezTo>
                    <a:pt x="1012" y="213"/>
                    <a:pt x="772" y="0"/>
                    <a:pt x="493" y="16"/>
                  </a:cubicBezTo>
                  <a:lnTo>
                    <a:pt x="493" y="16"/>
                  </a:lnTo>
                  <a:cubicBezTo>
                    <a:pt x="214" y="33"/>
                    <a:pt x="0" y="273"/>
                    <a:pt x="17" y="552"/>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3" name="Freeform 61">
              <a:extLst>
                <a:ext uri="{FF2B5EF4-FFF2-40B4-BE49-F238E27FC236}">
                  <a16:creationId xmlns:a16="http://schemas.microsoft.com/office/drawing/2014/main" id="{00F30735-3D0D-5B4C-A74E-04E886580AF8}"/>
                </a:ext>
              </a:extLst>
            </p:cNvPr>
            <p:cNvSpPr>
              <a:spLocks noChangeArrowheads="1"/>
            </p:cNvSpPr>
            <p:nvPr/>
          </p:nvSpPr>
          <p:spPr bwMode="auto">
            <a:xfrm>
              <a:off x="21227837" y="9191459"/>
              <a:ext cx="235027" cy="842860"/>
            </a:xfrm>
            <a:custGeom>
              <a:avLst/>
              <a:gdLst>
                <a:gd name="T0" fmla="*/ 384 w 385"/>
                <a:gd name="T1" fmla="*/ 0 h 1377"/>
                <a:gd name="T2" fmla="*/ 327 w 385"/>
                <a:gd name="T3" fmla="*/ 1355 h 1377"/>
                <a:gd name="T4" fmla="*/ 129 w 385"/>
                <a:gd name="T5" fmla="*/ 1376 h 1377"/>
                <a:gd name="T6" fmla="*/ 0 w 385"/>
                <a:gd name="T7" fmla="*/ 155 h 1377"/>
                <a:gd name="T8" fmla="*/ 384 w 385"/>
                <a:gd name="T9" fmla="*/ 0 h 1377"/>
              </a:gdLst>
              <a:ahLst/>
              <a:cxnLst>
                <a:cxn ang="0">
                  <a:pos x="T0" y="T1"/>
                </a:cxn>
                <a:cxn ang="0">
                  <a:pos x="T2" y="T3"/>
                </a:cxn>
                <a:cxn ang="0">
                  <a:pos x="T4" y="T5"/>
                </a:cxn>
                <a:cxn ang="0">
                  <a:pos x="T6" y="T7"/>
                </a:cxn>
                <a:cxn ang="0">
                  <a:pos x="T8" y="T9"/>
                </a:cxn>
              </a:cxnLst>
              <a:rect l="0" t="0" r="r" b="b"/>
              <a:pathLst>
                <a:path w="385" h="1377">
                  <a:moveTo>
                    <a:pt x="384" y="0"/>
                  </a:moveTo>
                  <a:lnTo>
                    <a:pt x="327" y="1355"/>
                  </a:lnTo>
                  <a:lnTo>
                    <a:pt x="129" y="1376"/>
                  </a:lnTo>
                  <a:lnTo>
                    <a:pt x="0" y="155"/>
                  </a:lnTo>
                  <a:lnTo>
                    <a:pt x="384"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4" name="Freeform 62">
              <a:extLst>
                <a:ext uri="{FF2B5EF4-FFF2-40B4-BE49-F238E27FC236}">
                  <a16:creationId xmlns:a16="http://schemas.microsoft.com/office/drawing/2014/main" id="{C2534DCD-891B-A148-8C1D-D84E3FC0137E}"/>
                </a:ext>
              </a:extLst>
            </p:cNvPr>
            <p:cNvSpPr>
              <a:spLocks noChangeArrowheads="1"/>
            </p:cNvSpPr>
            <p:nvPr/>
          </p:nvSpPr>
          <p:spPr bwMode="auto">
            <a:xfrm>
              <a:off x="21022525" y="8553911"/>
              <a:ext cx="194506" cy="1002248"/>
            </a:xfrm>
            <a:custGeom>
              <a:avLst/>
              <a:gdLst>
                <a:gd name="T0" fmla="*/ 66 w 317"/>
                <a:gd name="T1" fmla="*/ 929 h 1637"/>
                <a:gd name="T2" fmla="*/ 66 w 317"/>
                <a:gd name="T3" fmla="*/ 929 h 1637"/>
                <a:gd name="T4" fmla="*/ 261 w 317"/>
                <a:gd name="T5" fmla="*/ 0 h 1637"/>
                <a:gd name="T6" fmla="*/ 316 w 317"/>
                <a:gd name="T7" fmla="*/ 636 h 1637"/>
                <a:gd name="T8" fmla="*/ 316 w 317"/>
                <a:gd name="T9" fmla="*/ 636 h 1637"/>
                <a:gd name="T10" fmla="*/ 200 w 317"/>
                <a:gd name="T11" fmla="*/ 1098 h 1637"/>
                <a:gd name="T12" fmla="*/ 200 w 317"/>
                <a:gd name="T13" fmla="*/ 1098 h 1637"/>
                <a:gd name="T14" fmla="*/ 231 w 317"/>
                <a:gd name="T15" fmla="*/ 1635 h 1637"/>
                <a:gd name="T16" fmla="*/ 231 w 317"/>
                <a:gd name="T17" fmla="*/ 1636 h 1637"/>
                <a:gd name="T18" fmla="*/ 231 w 317"/>
                <a:gd name="T19" fmla="*/ 1636 h 1637"/>
                <a:gd name="T20" fmla="*/ 66 w 317"/>
                <a:gd name="T21" fmla="*/ 929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7" h="1637">
                  <a:moveTo>
                    <a:pt x="66" y="929"/>
                  </a:moveTo>
                  <a:lnTo>
                    <a:pt x="66" y="929"/>
                  </a:lnTo>
                  <a:cubicBezTo>
                    <a:pt x="131" y="640"/>
                    <a:pt x="261" y="0"/>
                    <a:pt x="261" y="0"/>
                  </a:cubicBezTo>
                  <a:lnTo>
                    <a:pt x="316" y="636"/>
                  </a:lnTo>
                  <a:lnTo>
                    <a:pt x="316" y="636"/>
                  </a:lnTo>
                  <a:cubicBezTo>
                    <a:pt x="252" y="825"/>
                    <a:pt x="198" y="998"/>
                    <a:pt x="200" y="1098"/>
                  </a:cubicBezTo>
                  <a:lnTo>
                    <a:pt x="200" y="1098"/>
                  </a:lnTo>
                  <a:cubicBezTo>
                    <a:pt x="203" y="1265"/>
                    <a:pt x="216" y="1449"/>
                    <a:pt x="231" y="1635"/>
                  </a:cubicBezTo>
                  <a:lnTo>
                    <a:pt x="231" y="1636"/>
                  </a:lnTo>
                  <a:lnTo>
                    <a:pt x="231" y="1636"/>
                  </a:lnTo>
                  <a:cubicBezTo>
                    <a:pt x="231" y="1636"/>
                    <a:pt x="0" y="1219"/>
                    <a:pt x="66" y="929"/>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5" name="Freeform 63">
              <a:extLst>
                <a:ext uri="{FF2B5EF4-FFF2-40B4-BE49-F238E27FC236}">
                  <a16:creationId xmlns:a16="http://schemas.microsoft.com/office/drawing/2014/main" id="{D1AE6CA4-C453-654D-8739-6B79B1F84FBE}"/>
                </a:ext>
              </a:extLst>
            </p:cNvPr>
            <p:cNvSpPr>
              <a:spLocks noChangeArrowheads="1"/>
            </p:cNvSpPr>
            <p:nvPr/>
          </p:nvSpPr>
          <p:spPr bwMode="auto">
            <a:xfrm>
              <a:off x="21168404" y="8410733"/>
              <a:ext cx="367400" cy="1037366"/>
            </a:xfrm>
            <a:custGeom>
              <a:avLst/>
              <a:gdLst>
                <a:gd name="T0" fmla="*/ 192 w 598"/>
                <a:gd name="T1" fmla="*/ 0 h 1695"/>
                <a:gd name="T2" fmla="*/ 192 w 598"/>
                <a:gd name="T3" fmla="*/ 0 h 1695"/>
                <a:gd name="T4" fmla="*/ 440 w 598"/>
                <a:gd name="T5" fmla="*/ 547 h 1695"/>
                <a:gd name="T6" fmla="*/ 440 w 598"/>
                <a:gd name="T7" fmla="*/ 547 h 1695"/>
                <a:gd name="T8" fmla="*/ 437 w 598"/>
                <a:gd name="T9" fmla="*/ 1584 h 1695"/>
                <a:gd name="T10" fmla="*/ 437 w 598"/>
                <a:gd name="T11" fmla="*/ 1584 h 1695"/>
                <a:gd name="T12" fmla="*/ 96 w 598"/>
                <a:gd name="T13" fmla="*/ 1564 h 1695"/>
                <a:gd name="T14" fmla="*/ 96 w 598"/>
                <a:gd name="T15" fmla="*/ 1564 h 1695"/>
                <a:gd name="T16" fmla="*/ 14 w 598"/>
                <a:gd name="T17" fmla="*/ 580 h 1695"/>
                <a:gd name="T18" fmla="*/ 14 w 598"/>
                <a:gd name="T19" fmla="*/ 580 h 1695"/>
                <a:gd name="T20" fmla="*/ 192 w 598"/>
                <a:gd name="T21" fmla="*/ 0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8" h="1695">
                  <a:moveTo>
                    <a:pt x="192" y="0"/>
                  </a:moveTo>
                  <a:lnTo>
                    <a:pt x="192" y="0"/>
                  </a:lnTo>
                  <a:cubicBezTo>
                    <a:pt x="192" y="0"/>
                    <a:pt x="350" y="60"/>
                    <a:pt x="440" y="547"/>
                  </a:cubicBezTo>
                  <a:lnTo>
                    <a:pt x="440" y="547"/>
                  </a:lnTo>
                  <a:cubicBezTo>
                    <a:pt x="530" y="1033"/>
                    <a:pt x="597" y="1521"/>
                    <a:pt x="437" y="1584"/>
                  </a:cubicBezTo>
                  <a:lnTo>
                    <a:pt x="437" y="1584"/>
                  </a:lnTo>
                  <a:cubicBezTo>
                    <a:pt x="277" y="1647"/>
                    <a:pt x="143" y="1694"/>
                    <a:pt x="96" y="1564"/>
                  </a:cubicBezTo>
                  <a:lnTo>
                    <a:pt x="96" y="1564"/>
                  </a:lnTo>
                  <a:cubicBezTo>
                    <a:pt x="49" y="1434"/>
                    <a:pt x="20" y="807"/>
                    <a:pt x="14" y="580"/>
                  </a:cubicBezTo>
                  <a:lnTo>
                    <a:pt x="14" y="580"/>
                  </a:lnTo>
                  <a:cubicBezTo>
                    <a:pt x="8" y="355"/>
                    <a:pt x="0" y="44"/>
                    <a:pt x="192" y="0"/>
                  </a:cubicBez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46" name="Freeform 64">
              <a:extLst>
                <a:ext uri="{FF2B5EF4-FFF2-40B4-BE49-F238E27FC236}">
                  <a16:creationId xmlns:a16="http://schemas.microsoft.com/office/drawing/2014/main" id="{073092C9-E72E-9E4A-B341-7E808F1DC32E}"/>
                </a:ext>
              </a:extLst>
            </p:cNvPr>
            <p:cNvSpPr>
              <a:spLocks noChangeArrowheads="1"/>
            </p:cNvSpPr>
            <p:nvPr/>
          </p:nvSpPr>
          <p:spPr bwMode="auto">
            <a:xfrm>
              <a:off x="20663229" y="10331482"/>
              <a:ext cx="113462" cy="1834302"/>
            </a:xfrm>
            <a:custGeom>
              <a:avLst/>
              <a:gdLst>
                <a:gd name="T0" fmla="*/ 183 w 184"/>
                <a:gd name="T1" fmla="*/ 2992 h 2993"/>
                <a:gd name="T2" fmla="*/ 183 w 184"/>
                <a:gd name="T3" fmla="*/ 2992 h 2993"/>
                <a:gd name="T4" fmla="*/ 75 w 184"/>
                <a:gd name="T5" fmla="*/ 2980 h 2993"/>
                <a:gd name="T6" fmla="*/ 0 w 184"/>
                <a:gd name="T7" fmla="*/ 0 h 2993"/>
                <a:gd name="T8" fmla="*/ 183 w 184"/>
                <a:gd name="T9" fmla="*/ 2992 h 2993"/>
              </a:gdLst>
              <a:ahLst/>
              <a:cxnLst>
                <a:cxn ang="0">
                  <a:pos x="T0" y="T1"/>
                </a:cxn>
                <a:cxn ang="0">
                  <a:pos x="T2" y="T3"/>
                </a:cxn>
                <a:cxn ang="0">
                  <a:pos x="T4" y="T5"/>
                </a:cxn>
                <a:cxn ang="0">
                  <a:pos x="T6" y="T7"/>
                </a:cxn>
                <a:cxn ang="0">
                  <a:pos x="T8" y="T9"/>
                </a:cxn>
              </a:cxnLst>
              <a:rect l="0" t="0" r="r" b="b"/>
              <a:pathLst>
                <a:path w="184" h="2993">
                  <a:moveTo>
                    <a:pt x="183" y="2992"/>
                  </a:moveTo>
                  <a:lnTo>
                    <a:pt x="183" y="2992"/>
                  </a:lnTo>
                  <a:cubicBezTo>
                    <a:pt x="183" y="2992"/>
                    <a:pt x="136" y="2991"/>
                    <a:pt x="75" y="2980"/>
                  </a:cubicBezTo>
                  <a:lnTo>
                    <a:pt x="0" y="0"/>
                  </a:lnTo>
                  <a:lnTo>
                    <a:pt x="183" y="2992"/>
                  </a:lnTo>
                </a:path>
              </a:pathLst>
            </a:custGeom>
            <a:solidFill>
              <a:schemeClr val="accent5">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47" name="Freeform 65">
              <a:extLst>
                <a:ext uri="{FF2B5EF4-FFF2-40B4-BE49-F238E27FC236}">
                  <a16:creationId xmlns:a16="http://schemas.microsoft.com/office/drawing/2014/main" id="{8D187AF9-4EF2-BC4F-B3C9-A94137C61B8E}"/>
                </a:ext>
              </a:extLst>
            </p:cNvPr>
            <p:cNvSpPr>
              <a:spLocks noChangeArrowheads="1"/>
            </p:cNvSpPr>
            <p:nvPr/>
          </p:nvSpPr>
          <p:spPr bwMode="auto">
            <a:xfrm>
              <a:off x="20900958" y="9991096"/>
              <a:ext cx="872577" cy="1185948"/>
            </a:xfrm>
            <a:custGeom>
              <a:avLst/>
              <a:gdLst>
                <a:gd name="T0" fmla="*/ 83 w 1426"/>
                <a:gd name="T1" fmla="*/ 1937 h 1938"/>
                <a:gd name="T2" fmla="*/ 188 w 1426"/>
                <a:gd name="T3" fmla="*/ 1799 h 1938"/>
                <a:gd name="T4" fmla="*/ 1298 w 1426"/>
                <a:gd name="T5" fmla="*/ 1157 h 1938"/>
                <a:gd name="T6" fmla="*/ 1298 w 1426"/>
                <a:gd name="T7" fmla="*/ 1157 h 1938"/>
                <a:gd name="T8" fmla="*/ 1362 w 1426"/>
                <a:gd name="T9" fmla="*/ 1034 h 1938"/>
                <a:gd name="T10" fmla="*/ 1361 w 1426"/>
                <a:gd name="T11" fmla="*/ 126 h 1938"/>
                <a:gd name="T12" fmla="*/ 1425 w 1426"/>
                <a:gd name="T13" fmla="*/ 43 h 1938"/>
                <a:gd name="T14" fmla="*/ 1365 w 1426"/>
                <a:gd name="T15" fmla="*/ 8 h 1938"/>
                <a:gd name="T16" fmla="*/ 1365 w 1426"/>
                <a:gd name="T17" fmla="*/ 8 h 1938"/>
                <a:gd name="T18" fmla="*/ 1365 w 1426"/>
                <a:gd name="T19" fmla="*/ 8 h 1938"/>
                <a:gd name="T20" fmla="*/ 1321 w 1426"/>
                <a:gd name="T21" fmla="*/ 10 h 1938"/>
                <a:gd name="T22" fmla="*/ 65 w 1426"/>
                <a:gd name="T23" fmla="*/ 738 h 1938"/>
                <a:gd name="T24" fmla="*/ 65 w 1426"/>
                <a:gd name="T25" fmla="*/ 738 h 1938"/>
                <a:gd name="T26" fmla="*/ 0 w 1426"/>
                <a:gd name="T27" fmla="*/ 861 h 1938"/>
                <a:gd name="T28" fmla="*/ 1 w 1426"/>
                <a:gd name="T29" fmla="*/ 1850 h 1938"/>
                <a:gd name="T30" fmla="*/ 1 w 1426"/>
                <a:gd name="T31" fmla="*/ 1850 h 1938"/>
                <a:gd name="T32" fmla="*/ 25 w 1426"/>
                <a:gd name="T33" fmla="*/ 1903 h 1938"/>
                <a:gd name="T34" fmla="*/ 83 w 1426"/>
                <a:gd name="T35" fmla="*/ 1937 h 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6" h="1938">
                  <a:moveTo>
                    <a:pt x="83" y="1937"/>
                  </a:moveTo>
                  <a:lnTo>
                    <a:pt x="188" y="1799"/>
                  </a:lnTo>
                  <a:lnTo>
                    <a:pt x="1298" y="1157"/>
                  </a:lnTo>
                  <a:lnTo>
                    <a:pt x="1298" y="1157"/>
                  </a:lnTo>
                  <a:cubicBezTo>
                    <a:pt x="1333" y="1136"/>
                    <a:pt x="1362" y="1081"/>
                    <a:pt x="1362" y="1034"/>
                  </a:cubicBezTo>
                  <a:lnTo>
                    <a:pt x="1361" y="126"/>
                  </a:lnTo>
                  <a:lnTo>
                    <a:pt x="1425" y="43"/>
                  </a:lnTo>
                  <a:lnTo>
                    <a:pt x="1365" y="8"/>
                  </a:lnTo>
                  <a:lnTo>
                    <a:pt x="1365" y="8"/>
                  </a:lnTo>
                  <a:lnTo>
                    <a:pt x="1365" y="8"/>
                  </a:lnTo>
                  <a:cubicBezTo>
                    <a:pt x="1353" y="0"/>
                    <a:pt x="1338" y="1"/>
                    <a:pt x="1321" y="10"/>
                  </a:cubicBezTo>
                  <a:lnTo>
                    <a:pt x="65" y="738"/>
                  </a:lnTo>
                  <a:lnTo>
                    <a:pt x="65" y="738"/>
                  </a:lnTo>
                  <a:cubicBezTo>
                    <a:pt x="29" y="758"/>
                    <a:pt x="0" y="814"/>
                    <a:pt x="0" y="861"/>
                  </a:cubicBezTo>
                  <a:lnTo>
                    <a:pt x="1" y="1850"/>
                  </a:lnTo>
                  <a:lnTo>
                    <a:pt x="1" y="1850"/>
                  </a:lnTo>
                  <a:cubicBezTo>
                    <a:pt x="1" y="1877"/>
                    <a:pt x="11" y="1896"/>
                    <a:pt x="25" y="1903"/>
                  </a:cubicBezTo>
                  <a:lnTo>
                    <a:pt x="83" y="1937"/>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48" name="Freeform 47">
              <a:extLst>
                <a:ext uri="{FF2B5EF4-FFF2-40B4-BE49-F238E27FC236}">
                  <a16:creationId xmlns:a16="http://schemas.microsoft.com/office/drawing/2014/main" id="{1A161103-70C3-AF47-AAE6-400966A1C3F7}"/>
                </a:ext>
              </a:extLst>
            </p:cNvPr>
            <p:cNvSpPr>
              <a:spLocks noChangeArrowheads="1"/>
            </p:cNvSpPr>
            <p:nvPr/>
          </p:nvSpPr>
          <p:spPr bwMode="auto">
            <a:xfrm>
              <a:off x="20911764" y="9992671"/>
              <a:ext cx="863859" cy="864987"/>
            </a:xfrm>
            <a:custGeom>
              <a:avLst/>
              <a:gdLst>
                <a:gd name="connsiteX0" fmla="*/ 868629 w 921043"/>
                <a:gd name="connsiteY0" fmla="*/ 33 h 922246"/>
                <a:gd name="connsiteX1" fmla="*/ 881793 w 921043"/>
                <a:gd name="connsiteY1" fmla="*/ 3540 h 922246"/>
                <a:gd name="connsiteX2" fmla="*/ 921043 w 921043"/>
                <a:gd name="connsiteY2" fmla="*/ 26377 h 922246"/>
                <a:gd name="connsiteX3" fmla="*/ 879177 w 921043"/>
                <a:gd name="connsiteY3" fmla="*/ 80534 h 922246"/>
                <a:gd name="connsiteX4" fmla="*/ 879177 w 921043"/>
                <a:gd name="connsiteY4" fmla="*/ 402211 h 922246"/>
                <a:gd name="connsiteX5" fmla="*/ 596585 w 921043"/>
                <a:gd name="connsiteY5" fmla="*/ 892231 h 922246"/>
                <a:gd name="connsiteX6" fmla="*/ 544907 w 921043"/>
                <a:gd name="connsiteY6" fmla="*/ 922246 h 922246"/>
                <a:gd name="connsiteX7" fmla="*/ 0 w 921043"/>
                <a:gd name="connsiteY7" fmla="*/ 516397 h 922246"/>
                <a:gd name="connsiteX8" fmla="*/ 31399 w 921043"/>
                <a:gd name="connsiteY8" fmla="*/ 479857 h 922246"/>
                <a:gd name="connsiteX9" fmla="*/ 378143 w 921043"/>
                <a:gd name="connsiteY9" fmla="*/ 279388 h 922246"/>
                <a:gd name="connsiteX10" fmla="*/ 377321 w 921043"/>
                <a:gd name="connsiteY10" fmla="*/ 277845 h 922246"/>
                <a:gd name="connsiteX11" fmla="*/ 463085 w 921043"/>
                <a:gd name="connsiteY11" fmla="*/ 228745 h 922246"/>
                <a:gd name="connsiteX12" fmla="*/ 461617 w 921043"/>
                <a:gd name="connsiteY12" fmla="*/ 231128 h 922246"/>
                <a:gd name="connsiteX13" fmla="*/ 853011 w 921043"/>
                <a:gd name="connsiteY13" fmla="*/ 4845 h 922246"/>
                <a:gd name="connsiteX14" fmla="*/ 868629 w 921043"/>
                <a:gd name="connsiteY14" fmla="*/ 33 h 92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21043" h="922246">
                  <a:moveTo>
                    <a:pt x="868629" y="33"/>
                  </a:moveTo>
                  <a:cubicBezTo>
                    <a:pt x="873453" y="-212"/>
                    <a:pt x="877869" y="930"/>
                    <a:pt x="881793" y="3540"/>
                  </a:cubicBezTo>
                  <a:lnTo>
                    <a:pt x="921043" y="26377"/>
                  </a:lnTo>
                  <a:lnTo>
                    <a:pt x="879177" y="80534"/>
                  </a:lnTo>
                  <a:lnTo>
                    <a:pt x="879177" y="402211"/>
                  </a:lnTo>
                  <a:lnTo>
                    <a:pt x="596585" y="892231"/>
                  </a:lnTo>
                  <a:lnTo>
                    <a:pt x="544907" y="922246"/>
                  </a:lnTo>
                  <a:lnTo>
                    <a:pt x="0" y="516397"/>
                  </a:lnTo>
                  <a:cubicBezTo>
                    <a:pt x="7850" y="500737"/>
                    <a:pt x="18970" y="487035"/>
                    <a:pt x="31399" y="479857"/>
                  </a:cubicBezTo>
                  <a:lnTo>
                    <a:pt x="378143" y="279388"/>
                  </a:lnTo>
                  <a:lnTo>
                    <a:pt x="377321" y="277845"/>
                  </a:lnTo>
                  <a:lnTo>
                    <a:pt x="463085" y="228745"/>
                  </a:lnTo>
                  <a:lnTo>
                    <a:pt x="461617" y="231128"/>
                  </a:lnTo>
                  <a:lnTo>
                    <a:pt x="853011" y="4845"/>
                  </a:lnTo>
                  <a:cubicBezTo>
                    <a:pt x="858571" y="1909"/>
                    <a:pt x="863805" y="277"/>
                    <a:pt x="868629" y="33"/>
                  </a:cubicBez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49" name="Freeform 68">
              <a:extLst>
                <a:ext uri="{FF2B5EF4-FFF2-40B4-BE49-F238E27FC236}">
                  <a16:creationId xmlns:a16="http://schemas.microsoft.com/office/drawing/2014/main" id="{00C59D5E-6A33-144A-8D1E-A79B6DEF3508}"/>
                </a:ext>
              </a:extLst>
            </p:cNvPr>
            <p:cNvSpPr>
              <a:spLocks noChangeArrowheads="1"/>
            </p:cNvSpPr>
            <p:nvPr/>
          </p:nvSpPr>
          <p:spPr bwMode="auto">
            <a:xfrm>
              <a:off x="20900958" y="10447645"/>
              <a:ext cx="110761" cy="108059"/>
            </a:xfrm>
            <a:custGeom>
              <a:avLst/>
              <a:gdLst>
                <a:gd name="T0" fmla="*/ 52 w 182"/>
                <a:gd name="T1" fmla="*/ 0 h 178"/>
                <a:gd name="T2" fmla="*/ 52 w 182"/>
                <a:gd name="T3" fmla="*/ 0 h 178"/>
                <a:gd name="T4" fmla="*/ 0 w 182"/>
                <a:gd name="T5" fmla="*/ 106 h 178"/>
                <a:gd name="T6" fmla="*/ 122 w 182"/>
                <a:gd name="T7" fmla="*/ 177 h 178"/>
                <a:gd name="T8" fmla="*/ 181 w 182"/>
                <a:gd name="T9" fmla="*/ 75 h 178"/>
                <a:gd name="T10" fmla="*/ 52 w 182"/>
                <a:gd name="T11" fmla="*/ 0 h 178"/>
              </a:gdLst>
              <a:ahLst/>
              <a:cxnLst>
                <a:cxn ang="0">
                  <a:pos x="T0" y="T1"/>
                </a:cxn>
                <a:cxn ang="0">
                  <a:pos x="T2" y="T3"/>
                </a:cxn>
                <a:cxn ang="0">
                  <a:pos x="T4" y="T5"/>
                </a:cxn>
                <a:cxn ang="0">
                  <a:pos x="T6" y="T7"/>
                </a:cxn>
                <a:cxn ang="0">
                  <a:pos x="T8" y="T9"/>
                </a:cxn>
                <a:cxn ang="0">
                  <a:pos x="T10" y="T11"/>
                </a:cxn>
              </a:cxnLst>
              <a:rect l="0" t="0" r="r" b="b"/>
              <a:pathLst>
                <a:path w="182" h="178">
                  <a:moveTo>
                    <a:pt x="52" y="0"/>
                  </a:moveTo>
                  <a:lnTo>
                    <a:pt x="52" y="0"/>
                  </a:lnTo>
                  <a:cubicBezTo>
                    <a:pt x="24" y="23"/>
                    <a:pt x="2" y="66"/>
                    <a:pt x="0" y="106"/>
                  </a:cubicBezTo>
                  <a:lnTo>
                    <a:pt x="122" y="177"/>
                  </a:lnTo>
                  <a:lnTo>
                    <a:pt x="181" y="75"/>
                  </a:lnTo>
                  <a:lnTo>
                    <a:pt x="52" y="0"/>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0" name="Freeform 69">
              <a:extLst>
                <a:ext uri="{FF2B5EF4-FFF2-40B4-BE49-F238E27FC236}">
                  <a16:creationId xmlns:a16="http://schemas.microsoft.com/office/drawing/2014/main" id="{1ED6E497-163B-134E-A0D0-4BD3B31440A3}"/>
                </a:ext>
              </a:extLst>
            </p:cNvPr>
            <p:cNvSpPr>
              <a:spLocks noChangeArrowheads="1"/>
            </p:cNvSpPr>
            <p:nvPr/>
          </p:nvSpPr>
          <p:spPr bwMode="auto">
            <a:xfrm>
              <a:off x="20938780" y="10004605"/>
              <a:ext cx="850965" cy="1183245"/>
            </a:xfrm>
            <a:custGeom>
              <a:avLst/>
              <a:gdLst>
                <a:gd name="T0" fmla="*/ 64 w 1387"/>
                <a:gd name="T1" fmla="*/ 749 h 1931"/>
                <a:gd name="T2" fmla="*/ 1321 w 1387"/>
                <a:gd name="T3" fmla="*/ 21 h 1931"/>
                <a:gd name="T4" fmla="*/ 1321 w 1387"/>
                <a:gd name="T5" fmla="*/ 21 h 1931"/>
                <a:gd name="T6" fmla="*/ 1386 w 1387"/>
                <a:gd name="T7" fmla="*/ 70 h 1931"/>
                <a:gd name="T8" fmla="*/ 1386 w 1387"/>
                <a:gd name="T9" fmla="*/ 1059 h 1931"/>
                <a:gd name="T10" fmla="*/ 1386 w 1387"/>
                <a:gd name="T11" fmla="*/ 1059 h 1931"/>
                <a:gd name="T12" fmla="*/ 1322 w 1387"/>
                <a:gd name="T13" fmla="*/ 1182 h 1931"/>
                <a:gd name="T14" fmla="*/ 66 w 1387"/>
                <a:gd name="T15" fmla="*/ 1910 h 1931"/>
                <a:gd name="T16" fmla="*/ 66 w 1387"/>
                <a:gd name="T17" fmla="*/ 1910 h 1931"/>
                <a:gd name="T18" fmla="*/ 1 w 1387"/>
                <a:gd name="T19" fmla="*/ 1861 h 1931"/>
                <a:gd name="T20" fmla="*/ 0 w 1387"/>
                <a:gd name="T21" fmla="*/ 872 h 1931"/>
                <a:gd name="T22" fmla="*/ 0 w 1387"/>
                <a:gd name="T23" fmla="*/ 872 h 1931"/>
                <a:gd name="T24" fmla="*/ 64 w 1387"/>
                <a:gd name="T25" fmla="*/ 749 h 1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7" h="1931">
                  <a:moveTo>
                    <a:pt x="64" y="749"/>
                  </a:moveTo>
                  <a:lnTo>
                    <a:pt x="1321" y="21"/>
                  </a:lnTo>
                  <a:lnTo>
                    <a:pt x="1321" y="21"/>
                  </a:lnTo>
                  <a:cubicBezTo>
                    <a:pt x="1357" y="0"/>
                    <a:pt x="1385" y="22"/>
                    <a:pt x="1386" y="70"/>
                  </a:cubicBezTo>
                  <a:lnTo>
                    <a:pt x="1386" y="1059"/>
                  </a:lnTo>
                  <a:lnTo>
                    <a:pt x="1386" y="1059"/>
                  </a:lnTo>
                  <a:cubicBezTo>
                    <a:pt x="1386" y="1106"/>
                    <a:pt x="1358" y="1161"/>
                    <a:pt x="1322" y="1182"/>
                  </a:cubicBezTo>
                  <a:lnTo>
                    <a:pt x="66" y="1910"/>
                  </a:lnTo>
                  <a:lnTo>
                    <a:pt x="66" y="1910"/>
                  </a:lnTo>
                  <a:cubicBezTo>
                    <a:pt x="30" y="1930"/>
                    <a:pt x="1" y="1908"/>
                    <a:pt x="1" y="1861"/>
                  </a:cubicBezTo>
                  <a:lnTo>
                    <a:pt x="0" y="872"/>
                  </a:lnTo>
                  <a:lnTo>
                    <a:pt x="0" y="872"/>
                  </a:lnTo>
                  <a:cubicBezTo>
                    <a:pt x="0" y="824"/>
                    <a:pt x="29" y="769"/>
                    <a:pt x="64" y="749"/>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1" name="Freeform 70">
              <a:extLst>
                <a:ext uri="{FF2B5EF4-FFF2-40B4-BE49-F238E27FC236}">
                  <a16:creationId xmlns:a16="http://schemas.microsoft.com/office/drawing/2014/main" id="{FF510A62-25FA-A749-A7F8-FD22FBFA726C}"/>
                </a:ext>
              </a:extLst>
            </p:cNvPr>
            <p:cNvSpPr>
              <a:spLocks noChangeArrowheads="1"/>
            </p:cNvSpPr>
            <p:nvPr/>
          </p:nvSpPr>
          <p:spPr bwMode="auto">
            <a:xfrm>
              <a:off x="21257553" y="9850618"/>
              <a:ext cx="202612" cy="586221"/>
            </a:xfrm>
            <a:custGeom>
              <a:avLst/>
              <a:gdLst>
                <a:gd name="T0" fmla="*/ 278 w 332"/>
                <a:gd name="T1" fmla="*/ 269 h 957"/>
                <a:gd name="T2" fmla="*/ 278 w 332"/>
                <a:gd name="T3" fmla="*/ 269 h 957"/>
                <a:gd name="T4" fmla="*/ 322 w 332"/>
                <a:gd name="T5" fmla="*/ 687 h 957"/>
                <a:gd name="T6" fmla="*/ 322 w 332"/>
                <a:gd name="T7" fmla="*/ 687 h 957"/>
                <a:gd name="T8" fmla="*/ 219 w 332"/>
                <a:gd name="T9" fmla="*/ 952 h 957"/>
                <a:gd name="T10" fmla="*/ 219 w 332"/>
                <a:gd name="T11" fmla="*/ 952 h 957"/>
                <a:gd name="T12" fmla="*/ 145 w 332"/>
                <a:gd name="T13" fmla="*/ 585 h 957"/>
                <a:gd name="T14" fmla="*/ 145 w 332"/>
                <a:gd name="T15" fmla="*/ 585 h 957"/>
                <a:gd name="T16" fmla="*/ 33 w 332"/>
                <a:gd name="T17" fmla="*/ 670 h 957"/>
                <a:gd name="T18" fmla="*/ 33 w 332"/>
                <a:gd name="T19" fmla="*/ 670 h 957"/>
                <a:gd name="T20" fmla="*/ 66 w 332"/>
                <a:gd name="T21" fmla="*/ 150 h 957"/>
                <a:gd name="T22" fmla="*/ 66 w 332"/>
                <a:gd name="T23" fmla="*/ 150 h 957"/>
                <a:gd name="T24" fmla="*/ 278 w 332"/>
                <a:gd name="T25" fmla="*/ 269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2" h="957">
                  <a:moveTo>
                    <a:pt x="278" y="269"/>
                  </a:moveTo>
                  <a:lnTo>
                    <a:pt x="278" y="269"/>
                  </a:lnTo>
                  <a:cubicBezTo>
                    <a:pt x="278" y="269"/>
                    <a:pt x="331" y="586"/>
                    <a:pt x="322" y="687"/>
                  </a:cubicBezTo>
                  <a:lnTo>
                    <a:pt x="322" y="687"/>
                  </a:lnTo>
                  <a:cubicBezTo>
                    <a:pt x="315" y="788"/>
                    <a:pt x="260" y="956"/>
                    <a:pt x="219" y="952"/>
                  </a:cubicBezTo>
                  <a:lnTo>
                    <a:pt x="219" y="952"/>
                  </a:lnTo>
                  <a:cubicBezTo>
                    <a:pt x="178" y="949"/>
                    <a:pt x="218" y="545"/>
                    <a:pt x="145" y="585"/>
                  </a:cubicBezTo>
                  <a:lnTo>
                    <a:pt x="145" y="585"/>
                  </a:lnTo>
                  <a:cubicBezTo>
                    <a:pt x="73" y="625"/>
                    <a:pt x="66" y="694"/>
                    <a:pt x="33" y="670"/>
                  </a:cubicBezTo>
                  <a:lnTo>
                    <a:pt x="33" y="670"/>
                  </a:lnTo>
                  <a:cubicBezTo>
                    <a:pt x="0" y="645"/>
                    <a:pt x="90" y="300"/>
                    <a:pt x="66" y="150"/>
                  </a:cubicBezTo>
                  <a:lnTo>
                    <a:pt x="66" y="150"/>
                  </a:lnTo>
                  <a:cubicBezTo>
                    <a:pt x="42" y="0"/>
                    <a:pt x="278" y="269"/>
                    <a:pt x="278" y="269"/>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2" name="Freeform 71">
              <a:extLst>
                <a:ext uri="{FF2B5EF4-FFF2-40B4-BE49-F238E27FC236}">
                  <a16:creationId xmlns:a16="http://schemas.microsoft.com/office/drawing/2014/main" id="{5DCF4A7E-40E6-A04A-87A0-18CFB02A3EA4}"/>
                </a:ext>
              </a:extLst>
            </p:cNvPr>
            <p:cNvSpPr>
              <a:spLocks noChangeArrowheads="1"/>
            </p:cNvSpPr>
            <p:nvPr/>
          </p:nvSpPr>
          <p:spPr bwMode="auto">
            <a:xfrm>
              <a:off x="20090517" y="9504830"/>
              <a:ext cx="202612" cy="586221"/>
            </a:xfrm>
            <a:custGeom>
              <a:avLst/>
              <a:gdLst>
                <a:gd name="T0" fmla="*/ 52 w 331"/>
                <a:gd name="T1" fmla="*/ 269 h 957"/>
                <a:gd name="T2" fmla="*/ 52 w 331"/>
                <a:gd name="T3" fmla="*/ 269 h 957"/>
                <a:gd name="T4" fmla="*/ 8 w 331"/>
                <a:gd name="T5" fmla="*/ 686 h 957"/>
                <a:gd name="T6" fmla="*/ 8 w 331"/>
                <a:gd name="T7" fmla="*/ 686 h 957"/>
                <a:gd name="T8" fmla="*/ 111 w 331"/>
                <a:gd name="T9" fmla="*/ 952 h 957"/>
                <a:gd name="T10" fmla="*/ 111 w 331"/>
                <a:gd name="T11" fmla="*/ 952 h 957"/>
                <a:gd name="T12" fmla="*/ 185 w 331"/>
                <a:gd name="T13" fmla="*/ 584 h 957"/>
                <a:gd name="T14" fmla="*/ 185 w 331"/>
                <a:gd name="T15" fmla="*/ 584 h 957"/>
                <a:gd name="T16" fmla="*/ 297 w 331"/>
                <a:gd name="T17" fmla="*/ 669 h 957"/>
                <a:gd name="T18" fmla="*/ 297 w 331"/>
                <a:gd name="T19" fmla="*/ 669 h 957"/>
                <a:gd name="T20" fmla="*/ 264 w 331"/>
                <a:gd name="T21" fmla="*/ 149 h 957"/>
                <a:gd name="T22" fmla="*/ 264 w 331"/>
                <a:gd name="T23" fmla="*/ 149 h 957"/>
                <a:gd name="T24" fmla="*/ 52 w 331"/>
                <a:gd name="T25" fmla="*/ 269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957">
                  <a:moveTo>
                    <a:pt x="52" y="269"/>
                  </a:moveTo>
                  <a:lnTo>
                    <a:pt x="52" y="269"/>
                  </a:lnTo>
                  <a:cubicBezTo>
                    <a:pt x="52" y="269"/>
                    <a:pt x="0" y="585"/>
                    <a:pt x="8" y="686"/>
                  </a:cubicBezTo>
                  <a:lnTo>
                    <a:pt x="8" y="686"/>
                  </a:lnTo>
                  <a:cubicBezTo>
                    <a:pt x="16" y="788"/>
                    <a:pt x="70" y="956"/>
                    <a:pt x="111" y="952"/>
                  </a:cubicBezTo>
                  <a:lnTo>
                    <a:pt x="111" y="952"/>
                  </a:lnTo>
                  <a:cubicBezTo>
                    <a:pt x="152" y="948"/>
                    <a:pt x="112" y="544"/>
                    <a:pt x="185" y="584"/>
                  </a:cubicBezTo>
                  <a:lnTo>
                    <a:pt x="185" y="584"/>
                  </a:lnTo>
                  <a:cubicBezTo>
                    <a:pt x="257" y="625"/>
                    <a:pt x="265" y="694"/>
                    <a:pt x="297" y="669"/>
                  </a:cubicBezTo>
                  <a:lnTo>
                    <a:pt x="297" y="669"/>
                  </a:lnTo>
                  <a:cubicBezTo>
                    <a:pt x="330" y="645"/>
                    <a:pt x="240" y="299"/>
                    <a:pt x="264" y="149"/>
                  </a:cubicBezTo>
                  <a:lnTo>
                    <a:pt x="264" y="149"/>
                  </a:lnTo>
                  <a:cubicBezTo>
                    <a:pt x="288" y="0"/>
                    <a:pt x="52" y="269"/>
                    <a:pt x="52" y="269"/>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3" name="Freeform 72">
              <a:extLst>
                <a:ext uri="{FF2B5EF4-FFF2-40B4-BE49-F238E27FC236}">
                  <a16:creationId xmlns:a16="http://schemas.microsoft.com/office/drawing/2014/main" id="{F300FD15-8424-AD4A-A68C-1848962ED448}"/>
                </a:ext>
              </a:extLst>
            </p:cNvPr>
            <p:cNvSpPr>
              <a:spLocks noChangeArrowheads="1"/>
            </p:cNvSpPr>
            <p:nvPr/>
          </p:nvSpPr>
          <p:spPr bwMode="auto">
            <a:xfrm>
              <a:off x="20387679" y="7743469"/>
              <a:ext cx="416027" cy="218820"/>
            </a:xfrm>
            <a:custGeom>
              <a:avLst/>
              <a:gdLst>
                <a:gd name="T0" fmla="*/ 314 w 681"/>
                <a:gd name="T1" fmla="*/ 265 h 357"/>
                <a:gd name="T2" fmla="*/ 314 w 681"/>
                <a:gd name="T3" fmla="*/ 265 h 357"/>
                <a:gd name="T4" fmla="*/ 8 w 681"/>
                <a:gd name="T5" fmla="*/ 298 h 357"/>
                <a:gd name="T6" fmla="*/ 8 w 681"/>
                <a:gd name="T7" fmla="*/ 298 h 357"/>
                <a:gd name="T8" fmla="*/ 3 w 681"/>
                <a:gd name="T9" fmla="*/ 251 h 357"/>
                <a:gd name="T10" fmla="*/ 3 w 681"/>
                <a:gd name="T11" fmla="*/ 251 h 357"/>
                <a:gd name="T12" fmla="*/ 20 w 681"/>
                <a:gd name="T13" fmla="*/ 89 h 357"/>
                <a:gd name="T14" fmla="*/ 680 w 681"/>
                <a:gd name="T15" fmla="*/ 0 h 357"/>
                <a:gd name="T16" fmla="*/ 680 w 681"/>
                <a:gd name="T17" fmla="*/ 0 h 357"/>
                <a:gd name="T18" fmla="*/ 314 w 681"/>
                <a:gd name="T19" fmla="*/ 265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1" h="357">
                  <a:moveTo>
                    <a:pt x="314" y="265"/>
                  </a:moveTo>
                  <a:lnTo>
                    <a:pt x="314" y="265"/>
                  </a:lnTo>
                  <a:cubicBezTo>
                    <a:pt x="60" y="356"/>
                    <a:pt x="11" y="301"/>
                    <a:pt x="8" y="298"/>
                  </a:cubicBezTo>
                  <a:lnTo>
                    <a:pt x="8" y="298"/>
                  </a:lnTo>
                  <a:cubicBezTo>
                    <a:pt x="6" y="282"/>
                    <a:pt x="4" y="267"/>
                    <a:pt x="3" y="251"/>
                  </a:cubicBezTo>
                  <a:lnTo>
                    <a:pt x="3" y="251"/>
                  </a:lnTo>
                  <a:cubicBezTo>
                    <a:pt x="0" y="195"/>
                    <a:pt x="6" y="140"/>
                    <a:pt x="20" y="89"/>
                  </a:cubicBezTo>
                  <a:lnTo>
                    <a:pt x="680" y="0"/>
                  </a:lnTo>
                  <a:lnTo>
                    <a:pt x="680" y="0"/>
                  </a:lnTo>
                  <a:cubicBezTo>
                    <a:pt x="680" y="0"/>
                    <a:pt x="575" y="173"/>
                    <a:pt x="314" y="265"/>
                  </a:cubicBez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54" name="Freeform 73">
              <a:extLst>
                <a:ext uri="{FF2B5EF4-FFF2-40B4-BE49-F238E27FC236}">
                  <a16:creationId xmlns:a16="http://schemas.microsoft.com/office/drawing/2014/main" id="{D972C1BD-69A3-B944-8407-CA683B8C22EB}"/>
                </a:ext>
              </a:extLst>
            </p:cNvPr>
            <p:cNvSpPr>
              <a:spLocks noChangeArrowheads="1"/>
            </p:cNvSpPr>
            <p:nvPr/>
          </p:nvSpPr>
          <p:spPr bwMode="auto">
            <a:xfrm>
              <a:off x="20228292" y="7400383"/>
              <a:ext cx="875278" cy="813143"/>
            </a:xfrm>
            <a:custGeom>
              <a:avLst/>
              <a:gdLst>
                <a:gd name="T0" fmla="*/ 242 w 1428"/>
                <a:gd name="T1" fmla="*/ 305 h 1328"/>
                <a:gd name="T2" fmla="*/ 242 w 1428"/>
                <a:gd name="T3" fmla="*/ 305 h 1328"/>
                <a:gd name="T4" fmla="*/ 905 w 1428"/>
                <a:gd name="T5" fmla="*/ 60 h 1328"/>
                <a:gd name="T6" fmla="*/ 905 w 1428"/>
                <a:gd name="T7" fmla="*/ 60 h 1328"/>
                <a:gd name="T8" fmla="*/ 1396 w 1428"/>
                <a:gd name="T9" fmla="*/ 639 h 1328"/>
                <a:gd name="T10" fmla="*/ 1396 w 1428"/>
                <a:gd name="T11" fmla="*/ 639 h 1328"/>
                <a:gd name="T12" fmla="*/ 1162 w 1428"/>
                <a:gd name="T13" fmla="*/ 1327 h 1328"/>
                <a:gd name="T14" fmla="*/ 1162 w 1428"/>
                <a:gd name="T15" fmla="*/ 1327 h 1328"/>
                <a:gd name="T16" fmla="*/ 1134 w 1428"/>
                <a:gd name="T17" fmla="*/ 1313 h 1328"/>
                <a:gd name="T18" fmla="*/ 1134 w 1428"/>
                <a:gd name="T19" fmla="*/ 1313 h 1328"/>
                <a:gd name="T20" fmla="*/ 1027 w 1428"/>
                <a:gd name="T21" fmla="*/ 1213 h 1328"/>
                <a:gd name="T22" fmla="*/ 1006 w 1428"/>
                <a:gd name="T23" fmla="*/ 1022 h 1328"/>
                <a:gd name="T24" fmla="*/ 1006 w 1428"/>
                <a:gd name="T25" fmla="*/ 1022 h 1328"/>
                <a:gd name="T26" fmla="*/ 1054 w 1428"/>
                <a:gd name="T27" fmla="*/ 969 h 1328"/>
                <a:gd name="T28" fmla="*/ 1054 w 1428"/>
                <a:gd name="T29" fmla="*/ 969 h 1328"/>
                <a:gd name="T30" fmla="*/ 1125 w 1428"/>
                <a:gd name="T31" fmla="*/ 925 h 1328"/>
                <a:gd name="T32" fmla="*/ 1125 w 1428"/>
                <a:gd name="T33" fmla="*/ 925 h 1328"/>
                <a:gd name="T34" fmla="*/ 1043 w 1428"/>
                <a:gd name="T35" fmla="*/ 735 h 1328"/>
                <a:gd name="T36" fmla="*/ 1043 w 1428"/>
                <a:gd name="T37" fmla="*/ 735 h 1328"/>
                <a:gd name="T38" fmla="*/ 955 w 1428"/>
                <a:gd name="T39" fmla="*/ 672 h 1328"/>
                <a:gd name="T40" fmla="*/ 955 w 1428"/>
                <a:gd name="T41" fmla="*/ 672 h 1328"/>
                <a:gd name="T42" fmla="*/ 896 w 1428"/>
                <a:gd name="T43" fmla="*/ 641 h 1328"/>
                <a:gd name="T44" fmla="*/ 896 w 1428"/>
                <a:gd name="T45" fmla="*/ 641 h 1328"/>
                <a:gd name="T46" fmla="*/ 257 w 1428"/>
                <a:gd name="T47" fmla="*/ 729 h 1328"/>
                <a:gd name="T48" fmla="*/ 257 w 1428"/>
                <a:gd name="T49" fmla="*/ 729 h 1328"/>
                <a:gd name="T50" fmla="*/ 242 w 1428"/>
                <a:gd name="T51" fmla="*/ 305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8" h="1328">
                  <a:moveTo>
                    <a:pt x="242" y="305"/>
                  </a:moveTo>
                  <a:lnTo>
                    <a:pt x="242" y="305"/>
                  </a:lnTo>
                  <a:cubicBezTo>
                    <a:pt x="302" y="254"/>
                    <a:pt x="518" y="0"/>
                    <a:pt x="905" y="60"/>
                  </a:cubicBezTo>
                  <a:lnTo>
                    <a:pt x="905" y="60"/>
                  </a:lnTo>
                  <a:cubicBezTo>
                    <a:pt x="1147" y="97"/>
                    <a:pt x="1351" y="262"/>
                    <a:pt x="1396" y="639"/>
                  </a:cubicBezTo>
                  <a:lnTo>
                    <a:pt x="1396" y="639"/>
                  </a:lnTo>
                  <a:cubicBezTo>
                    <a:pt x="1427" y="893"/>
                    <a:pt x="1334" y="1142"/>
                    <a:pt x="1162" y="1327"/>
                  </a:cubicBezTo>
                  <a:lnTo>
                    <a:pt x="1162" y="1327"/>
                  </a:lnTo>
                  <a:cubicBezTo>
                    <a:pt x="1153" y="1322"/>
                    <a:pt x="1143" y="1318"/>
                    <a:pt x="1134" y="1313"/>
                  </a:cubicBezTo>
                  <a:lnTo>
                    <a:pt x="1134" y="1313"/>
                  </a:lnTo>
                  <a:cubicBezTo>
                    <a:pt x="1038" y="1249"/>
                    <a:pt x="1027" y="1213"/>
                    <a:pt x="1027" y="1213"/>
                  </a:cubicBezTo>
                  <a:lnTo>
                    <a:pt x="1006" y="1022"/>
                  </a:lnTo>
                  <a:lnTo>
                    <a:pt x="1006" y="1022"/>
                  </a:lnTo>
                  <a:cubicBezTo>
                    <a:pt x="1007" y="995"/>
                    <a:pt x="1027" y="971"/>
                    <a:pt x="1054" y="969"/>
                  </a:cubicBezTo>
                  <a:lnTo>
                    <a:pt x="1054" y="969"/>
                  </a:lnTo>
                  <a:cubicBezTo>
                    <a:pt x="1075" y="968"/>
                    <a:pt x="1100" y="958"/>
                    <a:pt x="1125" y="925"/>
                  </a:cubicBezTo>
                  <a:lnTo>
                    <a:pt x="1125" y="925"/>
                  </a:lnTo>
                  <a:cubicBezTo>
                    <a:pt x="1180" y="853"/>
                    <a:pt x="1155" y="740"/>
                    <a:pt x="1043" y="735"/>
                  </a:cubicBezTo>
                  <a:lnTo>
                    <a:pt x="1043" y="735"/>
                  </a:lnTo>
                  <a:cubicBezTo>
                    <a:pt x="985" y="733"/>
                    <a:pt x="963" y="702"/>
                    <a:pt x="955" y="672"/>
                  </a:cubicBezTo>
                  <a:lnTo>
                    <a:pt x="955" y="672"/>
                  </a:lnTo>
                  <a:cubicBezTo>
                    <a:pt x="948" y="646"/>
                    <a:pt x="921" y="632"/>
                    <a:pt x="896" y="641"/>
                  </a:cubicBezTo>
                  <a:lnTo>
                    <a:pt x="896" y="641"/>
                  </a:lnTo>
                  <a:cubicBezTo>
                    <a:pt x="769" y="687"/>
                    <a:pt x="457" y="786"/>
                    <a:pt x="257" y="729"/>
                  </a:cubicBezTo>
                  <a:lnTo>
                    <a:pt x="257" y="729"/>
                  </a:lnTo>
                  <a:cubicBezTo>
                    <a:pt x="0" y="656"/>
                    <a:pt x="182" y="357"/>
                    <a:pt x="242" y="305"/>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5" name="Freeform 74">
              <a:extLst>
                <a:ext uri="{FF2B5EF4-FFF2-40B4-BE49-F238E27FC236}">
                  <a16:creationId xmlns:a16="http://schemas.microsoft.com/office/drawing/2014/main" id="{5D0C7B17-6C0D-8F40-9218-B7431C3C3505}"/>
                </a:ext>
              </a:extLst>
            </p:cNvPr>
            <p:cNvSpPr>
              <a:spLocks noChangeArrowheads="1"/>
            </p:cNvSpPr>
            <p:nvPr/>
          </p:nvSpPr>
          <p:spPr bwMode="auto">
            <a:xfrm>
              <a:off x="20460619" y="8019019"/>
              <a:ext cx="189103" cy="108059"/>
            </a:xfrm>
            <a:custGeom>
              <a:avLst/>
              <a:gdLst>
                <a:gd name="T0" fmla="*/ 155 w 307"/>
                <a:gd name="T1" fmla="*/ 41 h 175"/>
                <a:gd name="T2" fmla="*/ 0 w 307"/>
                <a:gd name="T3" fmla="*/ 0 h 175"/>
                <a:gd name="T4" fmla="*/ 0 w 307"/>
                <a:gd name="T5" fmla="*/ 0 h 175"/>
                <a:gd name="T6" fmla="*/ 182 w 307"/>
                <a:gd name="T7" fmla="*/ 145 h 175"/>
                <a:gd name="T8" fmla="*/ 182 w 307"/>
                <a:gd name="T9" fmla="*/ 145 h 175"/>
                <a:gd name="T10" fmla="*/ 306 w 307"/>
                <a:gd name="T11" fmla="*/ 83 h 175"/>
                <a:gd name="T12" fmla="*/ 155 w 307"/>
                <a:gd name="T13" fmla="*/ 41 h 175"/>
              </a:gdLst>
              <a:ahLst/>
              <a:cxnLst>
                <a:cxn ang="0">
                  <a:pos x="T0" y="T1"/>
                </a:cxn>
                <a:cxn ang="0">
                  <a:pos x="T2" y="T3"/>
                </a:cxn>
                <a:cxn ang="0">
                  <a:pos x="T4" y="T5"/>
                </a:cxn>
                <a:cxn ang="0">
                  <a:pos x="T6" y="T7"/>
                </a:cxn>
                <a:cxn ang="0">
                  <a:pos x="T8" y="T9"/>
                </a:cxn>
                <a:cxn ang="0">
                  <a:pos x="T10" y="T11"/>
                </a:cxn>
                <a:cxn ang="0">
                  <a:pos x="T12" y="T13"/>
                </a:cxn>
              </a:cxnLst>
              <a:rect l="0" t="0" r="r" b="b"/>
              <a:pathLst>
                <a:path w="307" h="175">
                  <a:moveTo>
                    <a:pt x="155" y="41"/>
                  </a:moveTo>
                  <a:lnTo>
                    <a:pt x="0" y="0"/>
                  </a:lnTo>
                  <a:lnTo>
                    <a:pt x="0" y="0"/>
                  </a:lnTo>
                  <a:cubicBezTo>
                    <a:pt x="0" y="0"/>
                    <a:pt x="74" y="115"/>
                    <a:pt x="182" y="145"/>
                  </a:cubicBezTo>
                  <a:lnTo>
                    <a:pt x="182" y="145"/>
                  </a:lnTo>
                  <a:cubicBezTo>
                    <a:pt x="290" y="174"/>
                    <a:pt x="306" y="83"/>
                    <a:pt x="306" y="83"/>
                  </a:cubicBezTo>
                  <a:lnTo>
                    <a:pt x="155" y="41"/>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56" name="Freeform 55">
              <a:extLst>
                <a:ext uri="{FF2B5EF4-FFF2-40B4-BE49-F238E27FC236}">
                  <a16:creationId xmlns:a16="http://schemas.microsoft.com/office/drawing/2014/main" id="{E7AA553D-FF32-E140-B1ED-15AFD8F966C2}"/>
                </a:ext>
              </a:extLst>
            </p:cNvPr>
            <p:cNvSpPr>
              <a:spLocks noChangeArrowheads="1"/>
            </p:cNvSpPr>
            <p:nvPr/>
          </p:nvSpPr>
          <p:spPr bwMode="auto">
            <a:xfrm>
              <a:off x="12760804" y="11122420"/>
              <a:ext cx="3619977" cy="1831580"/>
            </a:xfrm>
            <a:custGeom>
              <a:avLst/>
              <a:gdLst>
                <a:gd name="connsiteX0" fmla="*/ 721911 w 3859607"/>
                <a:gd name="connsiteY0" fmla="*/ 301241 h 1952824"/>
                <a:gd name="connsiteX1" fmla="*/ 556472 w 3859607"/>
                <a:gd name="connsiteY1" fmla="*/ 340873 h 1952824"/>
                <a:gd name="connsiteX2" fmla="*/ 556472 w 3859607"/>
                <a:gd name="connsiteY2" fmla="*/ 531371 h 1952824"/>
                <a:gd name="connsiteX3" fmla="*/ 886861 w 3859607"/>
                <a:gd name="connsiteY3" fmla="*/ 531371 h 1952824"/>
                <a:gd name="connsiteX4" fmla="*/ 886861 w 3859607"/>
                <a:gd name="connsiteY4" fmla="*/ 340873 h 1952824"/>
                <a:gd name="connsiteX5" fmla="*/ 721911 w 3859607"/>
                <a:gd name="connsiteY5" fmla="*/ 301241 h 1952824"/>
                <a:gd name="connsiteX6" fmla="*/ 908735 w 3859607"/>
                <a:gd name="connsiteY6" fmla="*/ 0 h 1952824"/>
                <a:gd name="connsiteX7" fmla="*/ 1551558 w 3859607"/>
                <a:gd name="connsiteY7" fmla="*/ 153638 h 1952824"/>
                <a:gd name="connsiteX8" fmla="*/ 1751359 w 3859607"/>
                <a:gd name="connsiteY8" fmla="*/ 721523 h 1952824"/>
                <a:gd name="connsiteX9" fmla="*/ 1728619 w 3859607"/>
                <a:gd name="connsiteY9" fmla="*/ 746416 h 1952824"/>
                <a:gd name="connsiteX10" fmla="*/ 1745013 w 3859607"/>
                <a:gd name="connsiteY10" fmla="*/ 732229 h 1952824"/>
                <a:gd name="connsiteX11" fmla="*/ 3859607 w 3859607"/>
                <a:gd name="connsiteY11" fmla="*/ 1952824 h 1952824"/>
                <a:gd name="connsiteX12" fmla="*/ 3050221 w 3859607"/>
                <a:gd name="connsiteY12" fmla="*/ 1952824 h 1952824"/>
                <a:gd name="connsiteX13" fmla="*/ 2830074 w 3859607"/>
                <a:gd name="connsiteY13" fmla="*/ 1826128 h 1952824"/>
                <a:gd name="connsiteX14" fmla="*/ 2898666 w 3859607"/>
                <a:gd name="connsiteY14" fmla="*/ 1688982 h 1952824"/>
                <a:gd name="connsiteX15" fmla="*/ 2830074 w 3859607"/>
                <a:gd name="connsiteY15" fmla="*/ 1649798 h 1952824"/>
                <a:gd name="connsiteX16" fmla="*/ 2743844 w 3859607"/>
                <a:gd name="connsiteY16" fmla="*/ 1699431 h 1952824"/>
                <a:gd name="connsiteX17" fmla="*/ 2598167 w 3859607"/>
                <a:gd name="connsiteY17" fmla="*/ 1615185 h 1952824"/>
                <a:gd name="connsiteX18" fmla="*/ 2685050 w 3859607"/>
                <a:gd name="connsiteY18" fmla="*/ 1565551 h 1952824"/>
                <a:gd name="connsiteX19" fmla="*/ 2458370 w 3859607"/>
                <a:gd name="connsiteY19" fmla="*/ 1434936 h 1952824"/>
                <a:gd name="connsiteX20" fmla="*/ 2304855 w 3859607"/>
                <a:gd name="connsiteY20" fmla="*/ 1523101 h 1952824"/>
                <a:gd name="connsiteX21" fmla="*/ 2182042 w 3859607"/>
                <a:gd name="connsiteY21" fmla="*/ 1451916 h 1952824"/>
                <a:gd name="connsiteX22" fmla="*/ 2055964 w 3859607"/>
                <a:gd name="connsiteY22" fmla="*/ 1379425 h 1952824"/>
                <a:gd name="connsiteX23" fmla="*/ 2227770 w 3859607"/>
                <a:gd name="connsiteY23" fmla="*/ 1279505 h 1952824"/>
                <a:gd name="connsiteX24" fmla="*/ 2056617 w 3859607"/>
                <a:gd name="connsiteY24" fmla="*/ 1180891 h 1952824"/>
                <a:gd name="connsiteX25" fmla="*/ 1950789 w 3859607"/>
                <a:gd name="connsiteY25" fmla="*/ 1241627 h 1952824"/>
                <a:gd name="connsiteX26" fmla="*/ 1852801 w 3859607"/>
                <a:gd name="connsiteY26" fmla="*/ 1184809 h 1952824"/>
                <a:gd name="connsiteX27" fmla="*/ 1905715 w 3859607"/>
                <a:gd name="connsiteY27" fmla="*/ 1154768 h 1952824"/>
                <a:gd name="connsiteX28" fmla="*/ 1775716 w 3859607"/>
                <a:gd name="connsiteY28" fmla="*/ 1079664 h 1952824"/>
                <a:gd name="connsiteX29" fmla="*/ 1513760 w 3859607"/>
                <a:gd name="connsiteY29" fmla="*/ 1066603 h 1952824"/>
                <a:gd name="connsiteX30" fmla="*/ 1359475 w 3859607"/>
                <a:gd name="connsiteY30" fmla="*/ 977305 h 1952824"/>
                <a:gd name="connsiteX31" fmla="*/ 1251051 w 3859607"/>
                <a:gd name="connsiteY31" fmla="*/ 1010348 h 1952824"/>
                <a:gd name="connsiteX32" fmla="*/ 265912 w 3859607"/>
                <a:gd name="connsiteY32" fmla="*/ 894753 h 1952824"/>
                <a:gd name="connsiteX33" fmla="*/ 265912 w 3859607"/>
                <a:gd name="connsiteY33" fmla="*/ 153638 h 1952824"/>
                <a:gd name="connsiteX34" fmla="*/ 908735 w 3859607"/>
                <a:gd name="connsiteY34" fmla="*/ 0 h 19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859607" h="1952824">
                  <a:moveTo>
                    <a:pt x="721911" y="301241"/>
                  </a:moveTo>
                  <a:cubicBezTo>
                    <a:pt x="662086" y="301241"/>
                    <a:pt x="602178" y="314452"/>
                    <a:pt x="556472" y="340873"/>
                  </a:cubicBezTo>
                  <a:cubicBezTo>
                    <a:pt x="465060" y="393717"/>
                    <a:pt x="465060" y="478528"/>
                    <a:pt x="556472" y="531371"/>
                  </a:cubicBezTo>
                  <a:cubicBezTo>
                    <a:pt x="647884" y="583563"/>
                    <a:pt x="796102" y="583563"/>
                    <a:pt x="886861" y="531371"/>
                  </a:cubicBezTo>
                  <a:cubicBezTo>
                    <a:pt x="978274" y="478528"/>
                    <a:pt x="978274" y="393717"/>
                    <a:pt x="886861" y="340873"/>
                  </a:cubicBezTo>
                  <a:cubicBezTo>
                    <a:pt x="841482" y="314452"/>
                    <a:pt x="781737" y="301241"/>
                    <a:pt x="721911" y="301241"/>
                  </a:cubicBezTo>
                  <a:close/>
                  <a:moveTo>
                    <a:pt x="908735" y="0"/>
                  </a:moveTo>
                  <a:cubicBezTo>
                    <a:pt x="1141346" y="0"/>
                    <a:pt x="1373958" y="51213"/>
                    <a:pt x="1551558" y="153638"/>
                  </a:cubicBezTo>
                  <a:cubicBezTo>
                    <a:pt x="1817960" y="306787"/>
                    <a:pt x="1884560" y="532228"/>
                    <a:pt x="1751359" y="721523"/>
                  </a:cubicBezTo>
                  <a:lnTo>
                    <a:pt x="1728619" y="746416"/>
                  </a:lnTo>
                  <a:lnTo>
                    <a:pt x="1745013" y="732229"/>
                  </a:lnTo>
                  <a:lnTo>
                    <a:pt x="3859607" y="1952824"/>
                  </a:lnTo>
                  <a:lnTo>
                    <a:pt x="3050221" y="1952824"/>
                  </a:lnTo>
                  <a:lnTo>
                    <a:pt x="2830074" y="1826128"/>
                  </a:lnTo>
                  <a:lnTo>
                    <a:pt x="2898666" y="1688982"/>
                  </a:lnTo>
                  <a:lnTo>
                    <a:pt x="2830074" y="1649798"/>
                  </a:lnTo>
                  <a:lnTo>
                    <a:pt x="2743844" y="1699431"/>
                  </a:lnTo>
                  <a:lnTo>
                    <a:pt x="2598167" y="1615185"/>
                  </a:lnTo>
                  <a:lnTo>
                    <a:pt x="2685050" y="1565551"/>
                  </a:lnTo>
                  <a:lnTo>
                    <a:pt x="2458370" y="1434936"/>
                  </a:lnTo>
                  <a:lnTo>
                    <a:pt x="2304855" y="1523101"/>
                  </a:lnTo>
                  <a:lnTo>
                    <a:pt x="2182042" y="1451916"/>
                  </a:lnTo>
                  <a:lnTo>
                    <a:pt x="2055964" y="1379425"/>
                  </a:lnTo>
                  <a:lnTo>
                    <a:pt x="2227770" y="1279505"/>
                  </a:lnTo>
                  <a:lnTo>
                    <a:pt x="2056617" y="1180891"/>
                  </a:lnTo>
                  <a:lnTo>
                    <a:pt x="1950789" y="1241627"/>
                  </a:lnTo>
                  <a:lnTo>
                    <a:pt x="1852801" y="1184809"/>
                  </a:lnTo>
                  <a:lnTo>
                    <a:pt x="1905715" y="1154768"/>
                  </a:lnTo>
                  <a:lnTo>
                    <a:pt x="1775716" y="1079664"/>
                  </a:lnTo>
                  <a:lnTo>
                    <a:pt x="1513760" y="1066603"/>
                  </a:lnTo>
                  <a:lnTo>
                    <a:pt x="1359475" y="977305"/>
                  </a:lnTo>
                  <a:lnTo>
                    <a:pt x="1251051" y="1010348"/>
                  </a:lnTo>
                  <a:cubicBezTo>
                    <a:pt x="922855" y="1087412"/>
                    <a:pt x="532313" y="1048880"/>
                    <a:pt x="265912" y="894753"/>
                  </a:cubicBezTo>
                  <a:cubicBezTo>
                    <a:pt x="-88637" y="690555"/>
                    <a:pt x="-88637" y="357836"/>
                    <a:pt x="265912" y="153638"/>
                  </a:cubicBezTo>
                  <a:cubicBezTo>
                    <a:pt x="443512" y="51213"/>
                    <a:pt x="676124" y="0"/>
                    <a:pt x="908735" y="0"/>
                  </a:cubicBezTo>
                  <a:close/>
                </a:path>
              </a:pathLst>
            </a:custGeom>
            <a:solidFill>
              <a:schemeClr val="bg1">
                <a:lumMod val="9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57" name="Freeform 78">
              <a:extLst>
                <a:ext uri="{FF2B5EF4-FFF2-40B4-BE49-F238E27FC236}">
                  <a16:creationId xmlns:a16="http://schemas.microsoft.com/office/drawing/2014/main" id="{8E7B8AFB-12A7-AC4F-B4B8-B4CDA1111F3E}"/>
                </a:ext>
              </a:extLst>
            </p:cNvPr>
            <p:cNvSpPr>
              <a:spLocks noChangeArrowheads="1"/>
            </p:cNvSpPr>
            <p:nvPr/>
          </p:nvSpPr>
          <p:spPr bwMode="auto">
            <a:xfrm>
              <a:off x="12761416" y="11006850"/>
              <a:ext cx="1707332" cy="1080590"/>
            </a:xfrm>
            <a:custGeom>
              <a:avLst/>
              <a:gdLst>
                <a:gd name="T0" fmla="*/ 1354 w 2785"/>
                <a:gd name="T1" fmla="*/ 636 h 1765"/>
                <a:gd name="T2" fmla="*/ 1354 w 2785"/>
                <a:gd name="T3" fmla="*/ 636 h 1765"/>
                <a:gd name="T4" fmla="*/ 848 w 2785"/>
                <a:gd name="T5" fmla="*/ 636 h 1765"/>
                <a:gd name="T6" fmla="*/ 848 w 2785"/>
                <a:gd name="T7" fmla="*/ 636 h 1765"/>
                <a:gd name="T8" fmla="*/ 848 w 2785"/>
                <a:gd name="T9" fmla="*/ 344 h 1765"/>
                <a:gd name="T10" fmla="*/ 848 w 2785"/>
                <a:gd name="T11" fmla="*/ 344 h 1765"/>
                <a:gd name="T12" fmla="*/ 1354 w 2785"/>
                <a:gd name="T13" fmla="*/ 344 h 1765"/>
                <a:gd name="T14" fmla="*/ 1354 w 2785"/>
                <a:gd name="T15" fmla="*/ 344 h 1765"/>
                <a:gd name="T16" fmla="*/ 1354 w 2785"/>
                <a:gd name="T17" fmla="*/ 636 h 1765"/>
                <a:gd name="T18" fmla="*/ 2784 w 2785"/>
                <a:gd name="T19" fmla="*/ 881 h 1765"/>
                <a:gd name="T20" fmla="*/ 2784 w 2785"/>
                <a:gd name="T21" fmla="*/ 505 h 1765"/>
                <a:gd name="T22" fmla="*/ 2673 w 2785"/>
                <a:gd name="T23" fmla="*/ 568 h 1765"/>
                <a:gd name="T24" fmla="*/ 2673 w 2785"/>
                <a:gd name="T25" fmla="*/ 568 h 1765"/>
                <a:gd name="T26" fmla="*/ 2376 w 2785"/>
                <a:gd name="T27" fmla="*/ 314 h 1765"/>
                <a:gd name="T28" fmla="*/ 2376 w 2785"/>
                <a:gd name="T29" fmla="*/ 314 h 1765"/>
                <a:gd name="T30" fmla="*/ 407 w 2785"/>
                <a:gd name="T31" fmla="*/ 314 h 1765"/>
                <a:gd name="T32" fmla="*/ 407 w 2785"/>
                <a:gd name="T33" fmla="*/ 314 h 1765"/>
                <a:gd name="T34" fmla="*/ 81 w 2785"/>
                <a:gd name="T35" fmla="*/ 612 h 1765"/>
                <a:gd name="T36" fmla="*/ 0 w 2785"/>
                <a:gd name="T37" fmla="*/ 505 h 1765"/>
                <a:gd name="T38" fmla="*/ 0 w 2785"/>
                <a:gd name="T39" fmla="*/ 881 h 1765"/>
                <a:gd name="T40" fmla="*/ 0 w 2785"/>
                <a:gd name="T41" fmla="*/ 881 h 1765"/>
                <a:gd name="T42" fmla="*/ 407 w 2785"/>
                <a:gd name="T43" fmla="*/ 1451 h 1765"/>
                <a:gd name="T44" fmla="*/ 407 w 2785"/>
                <a:gd name="T45" fmla="*/ 1451 h 1765"/>
                <a:gd name="T46" fmla="*/ 2376 w 2785"/>
                <a:gd name="T47" fmla="*/ 1451 h 1765"/>
                <a:gd name="T48" fmla="*/ 2376 w 2785"/>
                <a:gd name="T49" fmla="*/ 1451 h 1765"/>
                <a:gd name="T50" fmla="*/ 2784 w 2785"/>
                <a:gd name="T51" fmla="*/ 881 h 1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85" h="1765">
                  <a:moveTo>
                    <a:pt x="1354" y="636"/>
                  </a:moveTo>
                  <a:lnTo>
                    <a:pt x="1354" y="636"/>
                  </a:lnTo>
                  <a:cubicBezTo>
                    <a:pt x="1214" y="717"/>
                    <a:pt x="987" y="717"/>
                    <a:pt x="848" y="636"/>
                  </a:cubicBezTo>
                  <a:lnTo>
                    <a:pt x="848" y="636"/>
                  </a:lnTo>
                  <a:cubicBezTo>
                    <a:pt x="708" y="555"/>
                    <a:pt x="708" y="425"/>
                    <a:pt x="848" y="344"/>
                  </a:cubicBezTo>
                  <a:lnTo>
                    <a:pt x="848" y="344"/>
                  </a:lnTo>
                  <a:cubicBezTo>
                    <a:pt x="987" y="263"/>
                    <a:pt x="1214" y="263"/>
                    <a:pt x="1354" y="344"/>
                  </a:cubicBezTo>
                  <a:lnTo>
                    <a:pt x="1354" y="344"/>
                  </a:lnTo>
                  <a:cubicBezTo>
                    <a:pt x="1493" y="425"/>
                    <a:pt x="1493" y="555"/>
                    <a:pt x="1354" y="636"/>
                  </a:cubicBezTo>
                  <a:close/>
                  <a:moveTo>
                    <a:pt x="2784" y="881"/>
                  </a:moveTo>
                  <a:lnTo>
                    <a:pt x="2784" y="505"/>
                  </a:lnTo>
                  <a:lnTo>
                    <a:pt x="2673" y="568"/>
                  </a:lnTo>
                  <a:lnTo>
                    <a:pt x="2673" y="568"/>
                  </a:lnTo>
                  <a:cubicBezTo>
                    <a:pt x="2605" y="475"/>
                    <a:pt x="2507" y="389"/>
                    <a:pt x="2376" y="314"/>
                  </a:cubicBezTo>
                  <a:lnTo>
                    <a:pt x="2376" y="314"/>
                  </a:lnTo>
                  <a:cubicBezTo>
                    <a:pt x="1832" y="0"/>
                    <a:pt x="951" y="0"/>
                    <a:pt x="407" y="314"/>
                  </a:cubicBezTo>
                  <a:lnTo>
                    <a:pt x="407" y="314"/>
                  </a:lnTo>
                  <a:cubicBezTo>
                    <a:pt x="257" y="401"/>
                    <a:pt x="148" y="503"/>
                    <a:pt x="81" y="612"/>
                  </a:cubicBezTo>
                  <a:lnTo>
                    <a:pt x="0" y="505"/>
                  </a:lnTo>
                  <a:lnTo>
                    <a:pt x="0" y="881"/>
                  </a:lnTo>
                  <a:lnTo>
                    <a:pt x="0" y="881"/>
                  </a:lnTo>
                  <a:cubicBezTo>
                    <a:pt x="0" y="1088"/>
                    <a:pt x="136" y="1294"/>
                    <a:pt x="407" y="1451"/>
                  </a:cubicBezTo>
                  <a:lnTo>
                    <a:pt x="407" y="1451"/>
                  </a:lnTo>
                  <a:cubicBezTo>
                    <a:pt x="951" y="1764"/>
                    <a:pt x="1833" y="1764"/>
                    <a:pt x="2376" y="1451"/>
                  </a:cubicBezTo>
                  <a:lnTo>
                    <a:pt x="2376" y="1451"/>
                  </a:lnTo>
                  <a:cubicBezTo>
                    <a:pt x="2648" y="1294"/>
                    <a:pt x="2784" y="1088"/>
                    <a:pt x="2784" y="881"/>
                  </a:cubicBez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8" name="Freeform 79">
              <a:extLst>
                <a:ext uri="{FF2B5EF4-FFF2-40B4-BE49-F238E27FC236}">
                  <a16:creationId xmlns:a16="http://schemas.microsoft.com/office/drawing/2014/main" id="{A966D61A-2735-324E-A96F-D87F8AEB8B92}"/>
                </a:ext>
              </a:extLst>
            </p:cNvPr>
            <p:cNvSpPr>
              <a:spLocks noChangeArrowheads="1"/>
            </p:cNvSpPr>
            <p:nvPr/>
          </p:nvSpPr>
          <p:spPr bwMode="auto">
            <a:xfrm>
              <a:off x="12761417" y="11314818"/>
              <a:ext cx="783428" cy="721295"/>
            </a:xfrm>
            <a:custGeom>
              <a:avLst/>
              <a:gdLst>
                <a:gd name="T0" fmla="*/ 1276 w 1277"/>
                <a:gd name="T1" fmla="*/ 674 h 1179"/>
                <a:gd name="T2" fmla="*/ 675 w 1277"/>
                <a:gd name="T3" fmla="*/ 377 h 1179"/>
                <a:gd name="T4" fmla="*/ 141 w 1277"/>
                <a:gd name="T5" fmla="*/ 25 h 1179"/>
                <a:gd name="T6" fmla="*/ 141 w 1277"/>
                <a:gd name="T7" fmla="*/ 25 h 1179"/>
                <a:gd name="T8" fmla="*/ 81 w 1277"/>
                <a:gd name="T9" fmla="*/ 107 h 1179"/>
                <a:gd name="T10" fmla="*/ 0 w 1277"/>
                <a:gd name="T11" fmla="*/ 0 h 1179"/>
                <a:gd name="T12" fmla="*/ 0 w 1277"/>
                <a:gd name="T13" fmla="*/ 376 h 1179"/>
                <a:gd name="T14" fmla="*/ 0 w 1277"/>
                <a:gd name="T15" fmla="*/ 376 h 1179"/>
                <a:gd name="T16" fmla="*/ 407 w 1277"/>
                <a:gd name="T17" fmla="*/ 946 h 1179"/>
                <a:gd name="T18" fmla="*/ 407 w 1277"/>
                <a:gd name="T19" fmla="*/ 946 h 1179"/>
                <a:gd name="T20" fmla="*/ 1276 w 1277"/>
                <a:gd name="T21" fmla="*/ 1178 h 1179"/>
                <a:gd name="T22" fmla="*/ 1276 w 1277"/>
                <a:gd name="T23" fmla="*/ 674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7" h="1179">
                  <a:moveTo>
                    <a:pt x="1276" y="674"/>
                  </a:moveTo>
                  <a:lnTo>
                    <a:pt x="675" y="377"/>
                  </a:lnTo>
                  <a:lnTo>
                    <a:pt x="141" y="25"/>
                  </a:lnTo>
                  <a:lnTo>
                    <a:pt x="141" y="25"/>
                  </a:lnTo>
                  <a:cubicBezTo>
                    <a:pt x="118" y="52"/>
                    <a:pt x="98" y="79"/>
                    <a:pt x="81" y="107"/>
                  </a:cubicBezTo>
                  <a:lnTo>
                    <a:pt x="0" y="0"/>
                  </a:lnTo>
                  <a:lnTo>
                    <a:pt x="0" y="376"/>
                  </a:lnTo>
                  <a:lnTo>
                    <a:pt x="0" y="376"/>
                  </a:lnTo>
                  <a:cubicBezTo>
                    <a:pt x="0" y="583"/>
                    <a:pt x="136" y="789"/>
                    <a:pt x="407" y="946"/>
                  </a:cubicBezTo>
                  <a:lnTo>
                    <a:pt x="407" y="946"/>
                  </a:lnTo>
                  <a:cubicBezTo>
                    <a:pt x="650" y="1085"/>
                    <a:pt x="959" y="1163"/>
                    <a:pt x="1276" y="1178"/>
                  </a:cubicBezTo>
                  <a:lnTo>
                    <a:pt x="1276" y="674"/>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9" name="Freeform 80">
              <a:extLst>
                <a:ext uri="{FF2B5EF4-FFF2-40B4-BE49-F238E27FC236}">
                  <a16:creationId xmlns:a16="http://schemas.microsoft.com/office/drawing/2014/main" id="{734F6D88-5014-964E-A0BF-6B95C7783594}"/>
                </a:ext>
              </a:extLst>
            </p:cNvPr>
            <p:cNvSpPr>
              <a:spLocks noChangeArrowheads="1"/>
            </p:cNvSpPr>
            <p:nvPr/>
          </p:nvSpPr>
          <p:spPr bwMode="auto">
            <a:xfrm>
              <a:off x="12677670" y="10774523"/>
              <a:ext cx="1872122" cy="1080590"/>
            </a:xfrm>
            <a:custGeom>
              <a:avLst/>
              <a:gdLst>
                <a:gd name="T0" fmla="*/ 1494 w 3057"/>
                <a:gd name="T1" fmla="*/ 893 h 1766"/>
                <a:gd name="T2" fmla="*/ 1494 w 3057"/>
                <a:gd name="T3" fmla="*/ 893 h 1766"/>
                <a:gd name="T4" fmla="*/ 988 w 3057"/>
                <a:gd name="T5" fmla="*/ 893 h 1766"/>
                <a:gd name="T6" fmla="*/ 988 w 3057"/>
                <a:gd name="T7" fmla="*/ 893 h 1766"/>
                <a:gd name="T8" fmla="*/ 988 w 3057"/>
                <a:gd name="T9" fmla="*/ 601 h 1766"/>
                <a:gd name="T10" fmla="*/ 988 w 3057"/>
                <a:gd name="T11" fmla="*/ 601 h 1766"/>
                <a:gd name="T12" fmla="*/ 1494 w 3057"/>
                <a:gd name="T13" fmla="*/ 601 h 1766"/>
                <a:gd name="T14" fmla="*/ 1494 w 3057"/>
                <a:gd name="T15" fmla="*/ 601 h 1766"/>
                <a:gd name="T16" fmla="*/ 1494 w 3057"/>
                <a:gd name="T17" fmla="*/ 893 h 1766"/>
                <a:gd name="T18" fmla="*/ 2512 w 3057"/>
                <a:gd name="T19" fmla="*/ 314 h 1766"/>
                <a:gd name="T20" fmla="*/ 2512 w 3057"/>
                <a:gd name="T21" fmla="*/ 314 h 1766"/>
                <a:gd name="T22" fmla="*/ 543 w 3057"/>
                <a:gd name="T23" fmla="*/ 314 h 1766"/>
                <a:gd name="T24" fmla="*/ 543 w 3057"/>
                <a:gd name="T25" fmla="*/ 314 h 1766"/>
                <a:gd name="T26" fmla="*/ 543 w 3057"/>
                <a:gd name="T27" fmla="*/ 1450 h 1766"/>
                <a:gd name="T28" fmla="*/ 543 w 3057"/>
                <a:gd name="T29" fmla="*/ 1450 h 1766"/>
                <a:gd name="T30" fmla="*/ 2512 w 3057"/>
                <a:gd name="T31" fmla="*/ 1450 h 1766"/>
                <a:gd name="T32" fmla="*/ 2512 w 3057"/>
                <a:gd name="T33" fmla="*/ 1450 h 1766"/>
                <a:gd name="T34" fmla="*/ 2512 w 3057"/>
                <a:gd name="T35" fmla="*/ 31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57" h="1766">
                  <a:moveTo>
                    <a:pt x="1494" y="893"/>
                  </a:moveTo>
                  <a:lnTo>
                    <a:pt x="1494" y="893"/>
                  </a:lnTo>
                  <a:cubicBezTo>
                    <a:pt x="1355" y="973"/>
                    <a:pt x="1128" y="973"/>
                    <a:pt x="988" y="893"/>
                  </a:cubicBezTo>
                  <a:lnTo>
                    <a:pt x="988" y="893"/>
                  </a:lnTo>
                  <a:cubicBezTo>
                    <a:pt x="848" y="812"/>
                    <a:pt x="848" y="682"/>
                    <a:pt x="988" y="601"/>
                  </a:cubicBezTo>
                  <a:lnTo>
                    <a:pt x="988" y="601"/>
                  </a:lnTo>
                  <a:cubicBezTo>
                    <a:pt x="1128" y="520"/>
                    <a:pt x="1355" y="520"/>
                    <a:pt x="1494" y="601"/>
                  </a:cubicBezTo>
                  <a:lnTo>
                    <a:pt x="1494" y="601"/>
                  </a:lnTo>
                  <a:cubicBezTo>
                    <a:pt x="1634" y="682"/>
                    <a:pt x="1634" y="813"/>
                    <a:pt x="1494" y="893"/>
                  </a:cubicBezTo>
                  <a:close/>
                  <a:moveTo>
                    <a:pt x="2512" y="314"/>
                  </a:moveTo>
                  <a:lnTo>
                    <a:pt x="2512" y="314"/>
                  </a:lnTo>
                  <a:cubicBezTo>
                    <a:pt x="1968" y="0"/>
                    <a:pt x="1087" y="0"/>
                    <a:pt x="543" y="314"/>
                  </a:cubicBezTo>
                  <a:lnTo>
                    <a:pt x="543" y="314"/>
                  </a:lnTo>
                  <a:cubicBezTo>
                    <a:pt x="0" y="627"/>
                    <a:pt x="0" y="1137"/>
                    <a:pt x="543" y="1450"/>
                  </a:cubicBezTo>
                  <a:lnTo>
                    <a:pt x="543" y="1450"/>
                  </a:lnTo>
                  <a:cubicBezTo>
                    <a:pt x="1087" y="1765"/>
                    <a:pt x="1969" y="1765"/>
                    <a:pt x="2512" y="1450"/>
                  </a:cubicBezTo>
                  <a:lnTo>
                    <a:pt x="2512" y="1450"/>
                  </a:lnTo>
                  <a:cubicBezTo>
                    <a:pt x="3056" y="1137"/>
                    <a:pt x="3056" y="627"/>
                    <a:pt x="2512" y="314"/>
                  </a:cubicBezTo>
                  <a:close/>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0" name="Freeform 82">
              <a:extLst>
                <a:ext uri="{FF2B5EF4-FFF2-40B4-BE49-F238E27FC236}">
                  <a16:creationId xmlns:a16="http://schemas.microsoft.com/office/drawing/2014/main" id="{CDB60756-29E8-F643-AAAD-4A610C870026}"/>
                </a:ext>
              </a:extLst>
            </p:cNvPr>
            <p:cNvSpPr>
              <a:spLocks noChangeArrowheads="1"/>
            </p:cNvSpPr>
            <p:nvPr/>
          </p:nvSpPr>
          <p:spPr bwMode="auto">
            <a:xfrm>
              <a:off x="12788431" y="10839358"/>
              <a:ext cx="1650600" cy="953622"/>
            </a:xfrm>
            <a:custGeom>
              <a:avLst/>
              <a:gdLst>
                <a:gd name="T0" fmla="*/ 1313 w 2695"/>
                <a:gd name="T1" fmla="*/ 788 h 1556"/>
                <a:gd name="T2" fmla="*/ 1313 w 2695"/>
                <a:gd name="T3" fmla="*/ 788 h 1556"/>
                <a:gd name="T4" fmla="*/ 807 w 2695"/>
                <a:gd name="T5" fmla="*/ 788 h 1556"/>
                <a:gd name="T6" fmla="*/ 807 w 2695"/>
                <a:gd name="T7" fmla="*/ 788 h 1556"/>
                <a:gd name="T8" fmla="*/ 807 w 2695"/>
                <a:gd name="T9" fmla="*/ 496 h 1556"/>
                <a:gd name="T10" fmla="*/ 807 w 2695"/>
                <a:gd name="T11" fmla="*/ 496 h 1556"/>
                <a:gd name="T12" fmla="*/ 1313 w 2695"/>
                <a:gd name="T13" fmla="*/ 496 h 1556"/>
                <a:gd name="T14" fmla="*/ 1313 w 2695"/>
                <a:gd name="T15" fmla="*/ 496 h 1556"/>
                <a:gd name="T16" fmla="*/ 1313 w 2695"/>
                <a:gd name="T17" fmla="*/ 788 h 1556"/>
                <a:gd name="T18" fmla="*/ 2214 w 2695"/>
                <a:gd name="T19" fmla="*/ 277 h 1556"/>
                <a:gd name="T20" fmla="*/ 2214 w 2695"/>
                <a:gd name="T21" fmla="*/ 277 h 1556"/>
                <a:gd name="T22" fmla="*/ 480 w 2695"/>
                <a:gd name="T23" fmla="*/ 277 h 1556"/>
                <a:gd name="T24" fmla="*/ 480 w 2695"/>
                <a:gd name="T25" fmla="*/ 277 h 1556"/>
                <a:gd name="T26" fmla="*/ 480 w 2695"/>
                <a:gd name="T27" fmla="*/ 1278 h 1556"/>
                <a:gd name="T28" fmla="*/ 480 w 2695"/>
                <a:gd name="T29" fmla="*/ 1278 h 1556"/>
                <a:gd name="T30" fmla="*/ 2214 w 2695"/>
                <a:gd name="T31" fmla="*/ 1278 h 1556"/>
                <a:gd name="T32" fmla="*/ 2214 w 2695"/>
                <a:gd name="T33" fmla="*/ 1278 h 1556"/>
                <a:gd name="T34" fmla="*/ 2214 w 2695"/>
                <a:gd name="T35" fmla="*/ 277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95" h="1556">
                  <a:moveTo>
                    <a:pt x="1313" y="788"/>
                  </a:moveTo>
                  <a:lnTo>
                    <a:pt x="1313" y="788"/>
                  </a:lnTo>
                  <a:cubicBezTo>
                    <a:pt x="1174" y="868"/>
                    <a:pt x="947" y="868"/>
                    <a:pt x="807" y="788"/>
                  </a:cubicBezTo>
                  <a:lnTo>
                    <a:pt x="807" y="788"/>
                  </a:lnTo>
                  <a:cubicBezTo>
                    <a:pt x="667" y="707"/>
                    <a:pt x="667" y="577"/>
                    <a:pt x="807" y="496"/>
                  </a:cubicBezTo>
                  <a:lnTo>
                    <a:pt x="807" y="496"/>
                  </a:lnTo>
                  <a:cubicBezTo>
                    <a:pt x="947" y="415"/>
                    <a:pt x="1174" y="415"/>
                    <a:pt x="1313" y="496"/>
                  </a:cubicBezTo>
                  <a:lnTo>
                    <a:pt x="1313" y="496"/>
                  </a:lnTo>
                  <a:cubicBezTo>
                    <a:pt x="1453" y="577"/>
                    <a:pt x="1453" y="708"/>
                    <a:pt x="1313" y="788"/>
                  </a:cubicBezTo>
                  <a:close/>
                  <a:moveTo>
                    <a:pt x="2214" y="277"/>
                  </a:moveTo>
                  <a:lnTo>
                    <a:pt x="2214" y="277"/>
                  </a:lnTo>
                  <a:cubicBezTo>
                    <a:pt x="1735" y="0"/>
                    <a:pt x="959" y="0"/>
                    <a:pt x="480" y="277"/>
                  </a:cubicBezTo>
                  <a:lnTo>
                    <a:pt x="480" y="277"/>
                  </a:lnTo>
                  <a:cubicBezTo>
                    <a:pt x="0" y="553"/>
                    <a:pt x="0" y="1001"/>
                    <a:pt x="480" y="1278"/>
                  </a:cubicBezTo>
                  <a:lnTo>
                    <a:pt x="480" y="1278"/>
                  </a:lnTo>
                  <a:cubicBezTo>
                    <a:pt x="959" y="1554"/>
                    <a:pt x="1736" y="1555"/>
                    <a:pt x="2214" y="1278"/>
                  </a:cubicBezTo>
                  <a:lnTo>
                    <a:pt x="2214" y="1278"/>
                  </a:lnTo>
                  <a:cubicBezTo>
                    <a:pt x="2694" y="1001"/>
                    <a:pt x="2694" y="553"/>
                    <a:pt x="2214" y="277"/>
                  </a:cubicBezTo>
                  <a:close/>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61" name="Freeform 83">
              <a:extLst>
                <a:ext uri="{FF2B5EF4-FFF2-40B4-BE49-F238E27FC236}">
                  <a16:creationId xmlns:a16="http://schemas.microsoft.com/office/drawing/2014/main" id="{1D413B1D-AE24-A44C-8973-B140DD1D569E}"/>
                </a:ext>
              </a:extLst>
            </p:cNvPr>
            <p:cNvSpPr>
              <a:spLocks noChangeArrowheads="1"/>
            </p:cNvSpPr>
            <p:nvPr/>
          </p:nvSpPr>
          <p:spPr bwMode="auto">
            <a:xfrm>
              <a:off x="12850565" y="10839358"/>
              <a:ext cx="1529034" cy="507877"/>
            </a:xfrm>
            <a:custGeom>
              <a:avLst/>
              <a:gdLst>
                <a:gd name="T0" fmla="*/ 381 w 2498"/>
                <a:gd name="T1" fmla="*/ 380 h 830"/>
                <a:gd name="T2" fmla="*/ 381 w 2498"/>
                <a:gd name="T3" fmla="*/ 380 h 830"/>
                <a:gd name="T4" fmla="*/ 2115 w 2498"/>
                <a:gd name="T5" fmla="*/ 380 h 830"/>
                <a:gd name="T6" fmla="*/ 2115 w 2498"/>
                <a:gd name="T7" fmla="*/ 380 h 830"/>
                <a:gd name="T8" fmla="*/ 2471 w 2498"/>
                <a:gd name="T9" fmla="*/ 829 h 830"/>
                <a:gd name="T10" fmla="*/ 2471 w 2498"/>
                <a:gd name="T11" fmla="*/ 829 h 830"/>
                <a:gd name="T12" fmla="*/ 2115 w 2498"/>
                <a:gd name="T13" fmla="*/ 277 h 830"/>
                <a:gd name="T14" fmla="*/ 2115 w 2498"/>
                <a:gd name="T15" fmla="*/ 277 h 830"/>
                <a:gd name="T16" fmla="*/ 381 w 2498"/>
                <a:gd name="T17" fmla="*/ 277 h 830"/>
                <a:gd name="T18" fmla="*/ 381 w 2498"/>
                <a:gd name="T19" fmla="*/ 277 h 830"/>
                <a:gd name="T20" fmla="*/ 25 w 2498"/>
                <a:gd name="T21" fmla="*/ 829 h 830"/>
                <a:gd name="T22" fmla="*/ 25 w 2498"/>
                <a:gd name="T23" fmla="*/ 829 h 830"/>
                <a:gd name="T24" fmla="*/ 381 w 2498"/>
                <a:gd name="T25" fmla="*/ 38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8" h="830">
                  <a:moveTo>
                    <a:pt x="381" y="380"/>
                  </a:moveTo>
                  <a:lnTo>
                    <a:pt x="381" y="380"/>
                  </a:lnTo>
                  <a:cubicBezTo>
                    <a:pt x="860" y="104"/>
                    <a:pt x="1636" y="104"/>
                    <a:pt x="2115" y="380"/>
                  </a:cubicBezTo>
                  <a:lnTo>
                    <a:pt x="2115" y="380"/>
                  </a:lnTo>
                  <a:cubicBezTo>
                    <a:pt x="2332" y="506"/>
                    <a:pt x="2451" y="666"/>
                    <a:pt x="2471" y="829"/>
                  </a:cubicBezTo>
                  <a:lnTo>
                    <a:pt x="2471" y="829"/>
                  </a:lnTo>
                  <a:cubicBezTo>
                    <a:pt x="2497" y="631"/>
                    <a:pt x="2378" y="428"/>
                    <a:pt x="2115" y="277"/>
                  </a:cubicBezTo>
                  <a:lnTo>
                    <a:pt x="2115" y="277"/>
                  </a:lnTo>
                  <a:cubicBezTo>
                    <a:pt x="1636" y="0"/>
                    <a:pt x="860" y="0"/>
                    <a:pt x="381" y="277"/>
                  </a:cubicBezTo>
                  <a:lnTo>
                    <a:pt x="381" y="277"/>
                  </a:lnTo>
                  <a:cubicBezTo>
                    <a:pt x="118" y="428"/>
                    <a:pt x="0" y="631"/>
                    <a:pt x="25" y="829"/>
                  </a:cubicBezTo>
                  <a:lnTo>
                    <a:pt x="25" y="829"/>
                  </a:lnTo>
                  <a:cubicBezTo>
                    <a:pt x="46" y="665"/>
                    <a:pt x="164" y="506"/>
                    <a:pt x="381" y="38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2" name="Freeform 84">
              <a:extLst>
                <a:ext uri="{FF2B5EF4-FFF2-40B4-BE49-F238E27FC236}">
                  <a16:creationId xmlns:a16="http://schemas.microsoft.com/office/drawing/2014/main" id="{09183720-C48A-1E40-923B-17FB57BD2C41}"/>
                </a:ext>
              </a:extLst>
            </p:cNvPr>
            <p:cNvSpPr>
              <a:spLocks noChangeArrowheads="1"/>
            </p:cNvSpPr>
            <p:nvPr/>
          </p:nvSpPr>
          <p:spPr bwMode="auto">
            <a:xfrm>
              <a:off x="14017602" y="11738950"/>
              <a:ext cx="2363791" cy="1145425"/>
            </a:xfrm>
            <a:custGeom>
              <a:avLst/>
              <a:gdLst>
                <a:gd name="T0" fmla="*/ 620 w 3858"/>
                <a:gd name="T1" fmla="*/ 0 h 1869"/>
                <a:gd name="T2" fmla="*/ 620 w 3858"/>
                <a:gd name="T3" fmla="*/ 0 h 1869"/>
                <a:gd name="T4" fmla="*/ 350 w 3858"/>
                <a:gd name="T5" fmla="*/ 202 h 1869"/>
                <a:gd name="T6" fmla="*/ 350 w 3858"/>
                <a:gd name="T7" fmla="*/ 202 h 1869"/>
                <a:gd name="T8" fmla="*/ 0 w 3858"/>
                <a:gd name="T9" fmla="*/ 357 h 1869"/>
                <a:gd name="T10" fmla="*/ 266 w 3858"/>
                <a:gd name="T11" fmla="*/ 511 h 1869"/>
                <a:gd name="T12" fmla="*/ 667 w 3858"/>
                <a:gd name="T13" fmla="*/ 532 h 1869"/>
                <a:gd name="T14" fmla="*/ 866 w 3858"/>
                <a:gd name="T15" fmla="*/ 646 h 1869"/>
                <a:gd name="T16" fmla="*/ 785 w 3858"/>
                <a:gd name="T17" fmla="*/ 693 h 1869"/>
                <a:gd name="T18" fmla="*/ 935 w 3858"/>
                <a:gd name="T19" fmla="*/ 780 h 1869"/>
                <a:gd name="T20" fmla="*/ 1097 w 3858"/>
                <a:gd name="T21" fmla="*/ 686 h 1869"/>
                <a:gd name="T22" fmla="*/ 1359 w 3858"/>
                <a:gd name="T23" fmla="*/ 838 h 1869"/>
                <a:gd name="T24" fmla="*/ 1096 w 3858"/>
                <a:gd name="T25" fmla="*/ 990 h 1869"/>
                <a:gd name="T26" fmla="*/ 1289 w 3858"/>
                <a:gd name="T27" fmla="*/ 1101 h 1869"/>
                <a:gd name="T28" fmla="*/ 1477 w 3858"/>
                <a:gd name="T29" fmla="*/ 1210 h 1869"/>
                <a:gd name="T30" fmla="*/ 1712 w 3858"/>
                <a:gd name="T31" fmla="*/ 1075 h 1869"/>
                <a:gd name="T32" fmla="*/ 2059 w 3858"/>
                <a:gd name="T33" fmla="*/ 1275 h 1869"/>
                <a:gd name="T34" fmla="*/ 1926 w 3858"/>
                <a:gd name="T35" fmla="*/ 1352 h 1869"/>
                <a:gd name="T36" fmla="*/ 2149 w 3858"/>
                <a:gd name="T37" fmla="*/ 1480 h 1869"/>
                <a:gd name="T38" fmla="*/ 2281 w 3858"/>
                <a:gd name="T39" fmla="*/ 1404 h 1869"/>
                <a:gd name="T40" fmla="*/ 2386 w 3858"/>
                <a:gd name="T41" fmla="*/ 1464 h 1869"/>
                <a:gd name="T42" fmla="*/ 2281 w 3858"/>
                <a:gd name="T43" fmla="*/ 1674 h 1869"/>
                <a:gd name="T44" fmla="*/ 2618 w 3858"/>
                <a:gd name="T45" fmla="*/ 1868 h 1869"/>
                <a:gd name="T46" fmla="*/ 3857 w 3858"/>
                <a:gd name="T47" fmla="*/ 1868 h 1869"/>
                <a:gd name="T48" fmla="*/ 620 w 3858"/>
                <a:gd name="T49" fmla="*/ 0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58" h="1869">
                  <a:moveTo>
                    <a:pt x="620" y="0"/>
                  </a:moveTo>
                  <a:lnTo>
                    <a:pt x="620" y="0"/>
                  </a:lnTo>
                  <a:cubicBezTo>
                    <a:pt x="547" y="72"/>
                    <a:pt x="458" y="140"/>
                    <a:pt x="350" y="202"/>
                  </a:cubicBezTo>
                  <a:lnTo>
                    <a:pt x="350" y="202"/>
                  </a:lnTo>
                  <a:cubicBezTo>
                    <a:pt x="243" y="264"/>
                    <a:pt x="125" y="316"/>
                    <a:pt x="0" y="357"/>
                  </a:cubicBezTo>
                  <a:lnTo>
                    <a:pt x="266" y="511"/>
                  </a:lnTo>
                  <a:lnTo>
                    <a:pt x="667" y="532"/>
                  </a:lnTo>
                  <a:lnTo>
                    <a:pt x="866" y="646"/>
                  </a:lnTo>
                  <a:lnTo>
                    <a:pt x="785" y="693"/>
                  </a:lnTo>
                  <a:lnTo>
                    <a:pt x="935" y="780"/>
                  </a:lnTo>
                  <a:lnTo>
                    <a:pt x="1097" y="686"/>
                  </a:lnTo>
                  <a:lnTo>
                    <a:pt x="1359" y="838"/>
                  </a:lnTo>
                  <a:lnTo>
                    <a:pt x="1096" y="990"/>
                  </a:lnTo>
                  <a:lnTo>
                    <a:pt x="1289" y="1101"/>
                  </a:lnTo>
                  <a:lnTo>
                    <a:pt x="1477" y="1210"/>
                  </a:lnTo>
                  <a:lnTo>
                    <a:pt x="1712" y="1075"/>
                  </a:lnTo>
                  <a:lnTo>
                    <a:pt x="2059" y="1275"/>
                  </a:lnTo>
                  <a:lnTo>
                    <a:pt x="1926" y="1352"/>
                  </a:lnTo>
                  <a:lnTo>
                    <a:pt x="2149" y="1480"/>
                  </a:lnTo>
                  <a:lnTo>
                    <a:pt x="2281" y="1404"/>
                  </a:lnTo>
                  <a:lnTo>
                    <a:pt x="2386" y="1464"/>
                  </a:lnTo>
                  <a:lnTo>
                    <a:pt x="2281" y="1674"/>
                  </a:lnTo>
                  <a:lnTo>
                    <a:pt x="2618" y="1868"/>
                  </a:lnTo>
                  <a:lnTo>
                    <a:pt x="3857" y="1868"/>
                  </a:lnTo>
                  <a:lnTo>
                    <a:pt x="620" y="0"/>
                  </a:ln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63" name="Freeform 85">
              <a:extLst>
                <a:ext uri="{FF2B5EF4-FFF2-40B4-BE49-F238E27FC236}">
                  <a16:creationId xmlns:a16="http://schemas.microsoft.com/office/drawing/2014/main" id="{B7DCA0D9-1FEE-294C-9C7A-F0CBBF190124}"/>
                </a:ext>
              </a:extLst>
            </p:cNvPr>
            <p:cNvSpPr>
              <a:spLocks noChangeArrowheads="1"/>
            </p:cNvSpPr>
            <p:nvPr/>
          </p:nvSpPr>
          <p:spPr bwMode="auto">
            <a:xfrm>
              <a:off x="14017602" y="11574160"/>
              <a:ext cx="2363791" cy="1145425"/>
            </a:xfrm>
            <a:custGeom>
              <a:avLst/>
              <a:gdLst>
                <a:gd name="T0" fmla="*/ 620 w 3858"/>
                <a:gd name="T1" fmla="*/ 0 h 1869"/>
                <a:gd name="T2" fmla="*/ 620 w 3858"/>
                <a:gd name="T3" fmla="*/ 0 h 1869"/>
                <a:gd name="T4" fmla="*/ 350 w 3858"/>
                <a:gd name="T5" fmla="*/ 202 h 1869"/>
                <a:gd name="T6" fmla="*/ 350 w 3858"/>
                <a:gd name="T7" fmla="*/ 202 h 1869"/>
                <a:gd name="T8" fmla="*/ 0 w 3858"/>
                <a:gd name="T9" fmla="*/ 357 h 1869"/>
                <a:gd name="T10" fmla="*/ 266 w 3858"/>
                <a:gd name="T11" fmla="*/ 511 h 1869"/>
                <a:gd name="T12" fmla="*/ 667 w 3858"/>
                <a:gd name="T13" fmla="*/ 532 h 1869"/>
                <a:gd name="T14" fmla="*/ 866 w 3858"/>
                <a:gd name="T15" fmla="*/ 646 h 1869"/>
                <a:gd name="T16" fmla="*/ 785 w 3858"/>
                <a:gd name="T17" fmla="*/ 693 h 1869"/>
                <a:gd name="T18" fmla="*/ 935 w 3858"/>
                <a:gd name="T19" fmla="*/ 780 h 1869"/>
                <a:gd name="T20" fmla="*/ 1097 w 3858"/>
                <a:gd name="T21" fmla="*/ 686 h 1869"/>
                <a:gd name="T22" fmla="*/ 1359 w 3858"/>
                <a:gd name="T23" fmla="*/ 838 h 1869"/>
                <a:gd name="T24" fmla="*/ 1096 w 3858"/>
                <a:gd name="T25" fmla="*/ 990 h 1869"/>
                <a:gd name="T26" fmla="*/ 1289 w 3858"/>
                <a:gd name="T27" fmla="*/ 1101 h 1869"/>
                <a:gd name="T28" fmla="*/ 1477 w 3858"/>
                <a:gd name="T29" fmla="*/ 1210 h 1869"/>
                <a:gd name="T30" fmla="*/ 1712 w 3858"/>
                <a:gd name="T31" fmla="*/ 1075 h 1869"/>
                <a:gd name="T32" fmla="*/ 2059 w 3858"/>
                <a:gd name="T33" fmla="*/ 1275 h 1869"/>
                <a:gd name="T34" fmla="*/ 1926 w 3858"/>
                <a:gd name="T35" fmla="*/ 1352 h 1869"/>
                <a:gd name="T36" fmla="*/ 2149 w 3858"/>
                <a:gd name="T37" fmla="*/ 1480 h 1869"/>
                <a:gd name="T38" fmla="*/ 2281 w 3858"/>
                <a:gd name="T39" fmla="*/ 1404 h 1869"/>
                <a:gd name="T40" fmla="*/ 2386 w 3858"/>
                <a:gd name="T41" fmla="*/ 1464 h 1869"/>
                <a:gd name="T42" fmla="*/ 2281 w 3858"/>
                <a:gd name="T43" fmla="*/ 1674 h 1869"/>
                <a:gd name="T44" fmla="*/ 2618 w 3858"/>
                <a:gd name="T45" fmla="*/ 1868 h 1869"/>
                <a:gd name="T46" fmla="*/ 3857 w 3858"/>
                <a:gd name="T47" fmla="*/ 1868 h 1869"/>
                <a:gd name="T48" fmla="*/ 620 w 3858"/>
                <a:gd name="T49" fmla="*/ 0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58" h="1869">
                  <a:moveTo>
                    <a:pt x="620" y="0"/>
                  </a:moveTo>
                  <a:lnTo>
                    <a:pt x="620" y="0"/>
                  </a:lnTo>
                  <a:cubicBezTo>
                    <a:pt x="547" y="72"/>
                    <a:pt x="458" y="140"/>
                    <a:pt x="350" y="202"/>
                  </a:cubicBezTo>
                  <a:lnTo>
                    <a:pt x="350" y="202"/>
                  </a:lnTo>
                  <a:cubicBezTo>
                    <a:pt x="243" y="264"/>
                    <a:pt x="125" y="316"/>
                    <a:pt x="0" y="357"/>
                  </a:cubicBezTo>
                  <a:lnTo>
                    <a:pt x="266" y="511"/>
                  </a:lnTo>
                  <a:lnTo>
                    <a:pt x="667" y="532"/>
                  </a:lnTo>
                  <a:lnTo>
                    <a:pt x="866" y="646"/>
                  </a:lnTo>
                  <a:lnTo>
                    <a:pt x="785" y="693"/>
                  </a:lnTo>
                  <a:lnTo>
                    <a:pt x="935" y="780"/>
                  </a:lnTo>
                  <a:lnTo>
                    <a:pt x="1097" y="686"/>
                  </a:lnTo>
                  <a:lnTo>
                    <a:pt x="1359" y="838"/>
                  </a:lnTo>
                  <a:lnTo>
                    <a:pt x="1096" y="990"/>
                  </a:lnTo>
                  <a:lnTo>
                    <a:pt x="1289" y="1101"/>
                  </a:lnTo>
                  <a:lnTo>
                    <a:pt x="1477" y="1210"/>
                  </a:lnTo>
                  <a:lnTo>
                    <a:pt x="1712" y="1075"/>
                  </a:lnTo>
                  <a:lnTo>
                    <a:pt x="2059" y="1275"/>
                  </a:lnTo>
                  <a:lnTo>
                    <a:pt x="1926" y="1352"/>
                  </a:lnTo>
                  <a:lnTo>
                    <a:pt x="2149" y="1480"/>
                  </a:lnTo>
                  <a:lnTo>
                    <a:pt x="2281" y="1404"/>
                  </a:lnTo>
                  <a:lnTo>
                    <a:pt x="2386" y="1464"/>
                  </a:lnTo>
                  <a:lnTo>
                    <a:pt x="2281" y="1674"/>
                  </a:lnTo>
                  <a:lnTo>
                    <a:pt x="2618" y="1868"/>
                  </a:lnTo>
                  <a:lnTo>
                    <a:pt x="3857" y="1868"/>
                  </a:lnTo>
                  <a:lnTo>
                    <a:pt x="620" y="0"/>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00" name="Freeform 99">
              <a:extLst>
                <a:ext uri="{FF2B5EF4-FFF2-40B4-BE49-F238E27FC236}">
                  <a16:creationId xmlns:a16="http://schemas.microsoft.com/office/drawing/2014/main" id="{DEC4B06B-39EB-8C46-9872-80D9EE2A0507}"/>
                </a:ext>
              </a:extLst>
            </p:cNvPr>
            <p:cNvSpPr>
              <a:spLocks noChangeArrowheads="1"/>
            </p:cNvSpPr>
            <p:nvPr/>
          </p:nvSpPr>
          <p:spPr bwMode="auto">
            <a:xfrm>
              <a:off x="14498465" y="11998292"/>
              <a:ext cx="1123197" cy="885473"/>
            </a:xfrm>
            <a:custGeom>
              <a:avLst/>
              <a:gdLst>
                <a:gd name="connsiteX0" fmla="*/ 915800 w 1123197"/>
                <a:gd name="connsiteY0" fmla="*/ 602427 h 885473"/>
                <a:gd name="connsiteX1" fmla="*/ 1123197 w 1123197"/>
                <a:gd name="connsiteY1" fmla="*/ 719549 h 885473"/>
                <a:gd name="connsiteX2" fmla="*/ 1123197 w 1123197"/>
                <a:gd name="connsiteY2" fmla="*/ 885473 h 885473"/>
                <a:gd name="connsiteX3" fmla="*/ 915800 w 1123197"/>
                <a:gd name="connsiteY3" fmla="*/ 767130 h 885473"/>
                <a:gd name="connsiteX4" fmla="*/ 699681 w 1123197"/>
                <a:gd name="connsiteY4" fmla="*/ 402519 h 885473"/>
                <a:gd name="connsiteX5" fmla="*/ 836841 w 1123197"/>
                <a:gd name="connsiteY5" fmla="*/ 480989 h 885473"/>
                <a:gd name="connsiteX6" fmla="*/ 836841 w 1123197"/>
                <a:gd name="connsiteY6" fmla="*/ 647740 h 885473"/>
                <a:gd name="connsiteX7" fmla="*/ 699681 w 1123197"/>
                <a:gd name="connsiteY7" fmla="*/ 569269 h 885473"/>
                <a:gd name="connsiteX8" fmla="*/ 189103 w 1123197"/>
                <a:gd name="connsiteY8" fmla="*/ 180997 h 885473"/>
                <a:gd name="connsiteX9" fmla="*/ 423517 w 1123197"/>
                <a:gd name="connsiteY9" fmla="*/ 316016 h 885473"/>
                <a:gd name="connsiteX10" fmla="*/ 423517 w 1123197"/>
                <a:gd name="connsiteY10" fmla="*/ 482949 h 885473"/>
                <a:gd name="connsiteX11" fmla="*/ 189103 w 1123197"/>
                <a:gd name="connsiteY11" fmla="*/ 347929 h 885473"/>
                <a:gd name="connsiteX12" fmla="*/ 0 w 1123197"/>
                <a:gd name="connsiteY12" fmla="*/ 0 h 885473"/>
                <a:gd name="connsiteX13" fmla="*/ 91241 w 1123197"/>
                <a:gd name="connsiteY13" fmla="*/ 53534 h 885473"/>
                <a:gd name="connsiteX14" fmla="*/ 91241 w 1123197"/>
                <a:gd name="connsiteY14" fmla="*/ 220906 h 885473"/>
                <a:gd name="connsiteX15" fmla="*/ 0 w 1123197"/>
                <a:gd name="connsiteY15" fmla="*/ 167372 h 885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3197" h="885473">
                  <a:moveTo>
                    <a:pt x="915800" y="602427"/>
                  </a:moveTo>
                  <a:lnTo>
                    <a:pt x="1123197" y="719549"/>
                  </a:lnTo>
                  <a:lnTo>
                    <a:pt x="1123197" y="885473"/>
                  </a:lnTo>
                  <a:lnTo>
                    <a:pt x="915800" y="767130"/>
                  </a:lnTo>
                  <a:close/>
                  <a:moveTo>
                    <a:pt x="699681" y="402519"/>
                  </a:moveTo>
                  <a:lnTo>
                    <a:pt x="836841" y="480989"/>
                  </a:lnTo>
                  <a:lnTo>
                    <a:pt x="836841" y="647740"/>
                  </a:lnTo>
                  <a:lnTo>
                    <a:pt x="699681" y="569269"/>
                  </a:lnTo>
                  <a:close/>
                  <a:moveTo>
                    <a:pt x="189103" y="180997"/>
                  </a:moveTo>
                  <a:lnTo>
                    <a:pt x="423517" y="316016"/>
                  </a:lnTo>
                  <a:lnTo>
                    <a:pt x="423517" y="482949"/>
                  </a:lnTo>
                  <a:lnTo>
                    <a:pt x="189103" y="347929"/>
                  </a:lnTo>
                  <a:close/>
                  <a:moveTo>
                    <a:pt x="0" y="0"/>
                  </a:moveTo>
                  <a:lnTo>
                    <a:pt x="91241" y="53534"/>
                  </a:lnTo>
                  <a:lnTo>
                    <a:pt x="91241" y="220906"/>
                  </a:lnTo>
                  <a:lnTo>
                    <a:pt x="0" y="167372"/>
                  </a:lnTo>
                  <a:close/>
                </a:path>
              </a:pathLst>
            </a:custGeom>
            <a:solidFill>
              <a:schemeClr val="accent3">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7" name="Freeform 94">
              <a:extLst>
                <a:ext uri="{FF2B5EF4-FFF2-40B4-BE49-F238E27FC236}">
                  <a16:creationId xmlns:a16="http://schemas.microsoft.com/office/drawing/2014/main" id="{6AFC23F1-961F-6E4F-8836-C6EDE5A021EE}"/>
                </a:ext>
              </a:extLst>
            </p:cNvPr>
            <p:cNvSpPr>
              <a:spLocks noChangeArrowheads="1"/>
            </p:cNvSpPr>
            <p:nvPr/>
          </p:nvSpPr>
          <p:spPr bwMode="auto">
            <a:xfrm>
              <a:off x="14409317" y="11714636"/>
              <a:ext cx="1612780" cy="886083"/>
            </a:xfrm>
            <a:custGeom>
              <a:avLst/>
              <a:gdLst>
                <a:gd name="T0" fmla="*/ 2369 w 2632"/>
                <a:gd name="T1" fmla="*/ 1446 h 1447"/>
                <a:gd name="T2" fmla="*/ 0 w 2632"/>
                <a:gd name="T3" fmla="*/ 76 h 1447"/>
                <a:gd name="T4" fmla="*/ 131 w 2632"/>
                <a:gd name="T5" fmla="*/ 0 h 1447"/>
                <a:gd name="T6" fmla="*/ 2631 w 2632"/>
                <a:gd name="T7" fmla="*/ 1445 h 1447"/>
                <a:gd name="T8" fmla="*/ 2369 w 2632"/>
                <a:gd name="T9" fmla="*/ 1446 h 1447"/>
              </a:gdLst>
              <a:ahLst/>
              <a:cxnLst>
                <a:cxn ang="0">
                  <a:pos x="T0" y="T1"/>
                </a:cxn>
                <a:cxn ang="0">
                  <a:pos x="T2" y="T3"/>
                </a:cxn>
                <a:cxn ang="0">
                  <a:pos x="T4" y="T5"/>
                </a:cxn>
                <a:cxn ang="0">
                  <a:pos x="T6" y="T7"/>
                </a:cxn>
                <a:cxn ang="0">
                  <a:pos x="T8" y="T9"/>
                </a:cxn>
              </a:cxnLst>
              <a:rect l="0" t="0" r="r" b="b"/>
              <a:pathLst>
                <a:path w="2632" h="1447">
                  <a:moveTo>
                    <a:pt x="2369" y="1446"/>
                  </a:moveTo>
                  <a:lnTo>
                    <a:pt x="0" y="76"/>
                  </a:lnTo>
                  <a:lnTo>
                    <a:pt x="131" y="0"/>
                  </a:lnTo>
                  <a:lnTo>
                    <a:pt x="2631" y="1445"/>
                  </a:lnTo>
                  <a:lnTo>
                    <a:pt x="2369" y="1446"/>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8" name="Freeform 95">
              <a:extLst>
                <a:ext uri="{FF2B5EF4-FFF2-40B4-BE49-F238E27FC236}">
                  <a16:creationId xmlns:a16="http://schemas.microsoft.com/office/drawing/2014/main" id="{03EDEA1E-1C9F-0A42-8D56-29199F867333}"/>
                </a:ext>
              </a:extLst>
            </p:cNvPr>
            <p:cNvSpPr>
              <a:spLocks noChangeArrowheads="1"/>
            </p:cNvSpPr>
            <p:nvPr/>
          </p:nvSpPr>
          <p:spPr bwMode="auto">
            <a:xfrm>
              <a:off x="14409317" y="11714636"/>
              <a:ext cx="1612780" cy="886083"/>
            </a:xfrm>
            <a:custGeom>
              <a:avLst/>
              <a:gdLst>
                <a:gd name="T0" fmla="*/ 131 w 2632"/>
                <a:gd name="T1" fmla="*/ 66 h 1446"/>
                <a:gd name="T2" fmla="*/ 2518 w 2632"/>
                <a:gd name="T3" fmla="*/ 1445 h 1446"/>
                <a:gd name="T4" fmla="*/ 2631 w 2632"/>
                <a:gd name="T5" fmla="*/ 1445 h 1446"/>
                <a:gd name="T6" fmla="*/ 131 w 2632"/>
                <a:gd name="T7" fmla="*/ 0 h 1446"/>
                <a:gd name="T8" fmla="*/ 0 w 2632"/>
                <a:gd name="T9" fmla="*/ 76 h 1446"/>
                <a:gd name="T10" fmla="*/ 57 w 2632"/>
                <a:gd name="T11" fmla="*/ 109 h 1446"/>
                <a:gd name="T12" fmla="*/ 131 w 2632"/>
                <a:gd name="T13" fmla="*/ 66 h 1446"/>
              </a:gdLst>
              <a:ahLst/>
              <a:cxnLst>
                <a:cxn ang="0">
                  <a:pos x="T0" y="T1"/>
                </a:cxn>
                <a:cxn ang="0">
                  <a:pos x="T2" y="T3"/>
                </a:cxn>
                <a:cxn ang="0">
                  <a:pos x="T4" y="T5"/>
                </a:cxn>
                <a:cxn ang="0">
                  <a:pos x="T6" y="T7"/>
                </a:cxn>
                <a:cxn ang="0">
                  <a:pos x="T8" y="T9"/>
                </a:cxn>
                <a:cxn ang="0">
                  <a:pos x="T10" y="T11"/>
                </a:cxn>
                <a:cxn ang="0">
                  <a:pos x="T12" y="T13"/>
                </a:cxn>
              </a:cxnLst>
              <a:rect l="0" t="0" r="r" b="b"/>
              <a:pathLst>
                <a:path w="2632" h="1446">
                  <a:moveTo>
                    <a:pt x="131" y="66"/>
                  </a:moveTo>
                  <a:lnTo>
                    <a:pt x="2518" y="1445"/>
                  </a:lnTo>
                  <a:lnTo>
                    <a:pt x="2631" y="1445"/>
                  </a:lnTo>
                  <a:lnTo>
                    <a:pt x="131" y="0"/>
                  </a:lnTo>
                  <a:lnTo>
                    <a:pt x="0" y="76"/>
                  </a:lnTo>
                  <a:lnTo>
                    <a:pt x="57" y="109"/>
                  </a:lnTo>
                  <a:lnTo>
                    <a:pt x="131" y="66"/>
                  </a:ln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01" name="Freeform 100">
              <a:extLst>
                <a:ext uri="{FF2B5EF4-FFF2-40B4-BE49-F238E27FC236}">
                  <a16:creationId xmlns:a16="http://schemas.microsoft.com/office/drawing/2014/main" id="{E92C9F8C-7BAB-9447-86C8-27A67038A3F8}"/>
                </a:ext>
              </a:extLst>
            </p:cNvPr>
            <p:cNvSpPr>
              <a:spLocks noChangeArrowheads="1"/>
            </p:cNvSpPr>
            <p:nvPr/>
          </p:nvSpPr>
          <p:spPr bwMode="auto">
            <a:xfrm>
              <a:off x="14017601" y="11790277"/>
              <a:ext cx="407313" cy="274934"/>
            </a:xfrm>
            <a:custGeom>
              <a:avLst/>
              <a:gdLst>
                <a:gd name="connsiteX0" fmla="*/ 0 w 407313"/>
                <a:gd name="connsiteY0" fmla="*/ 0 h 274934"/>
                <a:gd name="connsiteX1" fmla="*/ 164173 w 407313"/>
                <a:gd name="connsiteY1" fmla="*/ 94508 h 274934"/>
                <a:gd name="connsiteX2" fmla="*/ 164173 w 407313"/>
                <a:gd name="connsiteY2" fmla="*/ 94662 h 274934"/>
                <a:gd name="connsiteX3" fmla="*/ 407313 w 407313"/>
                <a:gd name="connsiteY3" fmla="*/ 107480 h 274934"/>
                <a:gd name="connsiteX4" fmla="*/ 407313 w 407313"/>
                <a:gd name="connsiteY4" fmla="*/ 274934 h 274934"/>
                <a:gd name="connsiteX5" fmla="*/ 162090 w 407313"/>
                <a:gd name="connsiteY5" fmla="*/ 262006 h 274934"/>
                <a:gd name="connsiteX6" fmla="*/ 162090 w 407313"/>
                <a:gd name="connsiteY6" fmla="*/ 260231 h 274934"/>
                <a:gd name="connsiteX7" fmla="*/ 0 w 407313"/>
                <a:gd name="connsiteY7" fmla="*/ 166923 h 27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313" h="274934">
                  <a:moveTo>
                    <a:pt x="0" y="0"/>
                  </a:moveTo>
                  <a:lnTo>
                    <a:pt x="164173" y="94508"/>
                  </a:lnTo>
                  <a:lnTo>
                    <a:pt x="164173" y="94662"/>
                  </a:lnTo>
                  <a:lnTo>
                    <a:pt x="407313" y="107480"/>
                  </a:lnTo>
                  <a:lnTo>
                    <a:pt x="407313" y="274934"/>
                  </a:lnTo>
                  <a:lnTo>
                    <a:pt x="162090" y="262006"/>
                  </a:lnTo>
                  <a:lnTo>
                    <a:pt x="162090" y="260231"/>
                  </a:lnTo>
                  <a:lnTo>
                    <a:pt x="0" y="166923"/>
                  </a:ln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70" name="Freeform 69">
              <a:extLst>
                <a:ext uri="{FF2B5EF4-FFF2-40B4-BE49-F238E27FC236}">
                  <a16:creationId xmlns:a16="http://schemas.microsoft.com/office/drawing/2014/main" id="{9C31AC91-D1D1-E942-9ED9-B1A5F3D666B6}"/>
                </a:ext>
              </a:extLst>
            </p:cNvPr>
            <p:cNvSpPr>
              <a:spLocks noChangeArrowheads="1"/>
            </p:cNvSpPr>
            <p:nvPr/>
          </p:nvSpPr>
          <p:spPr bwMode="auto">
            <a:xfrm>
              <a:off x="14590314" y="11992888"/>
              <a:ext cx="1790466" cy="890874"/>
            </a:xfrm>
            <a:custGeom>
              <a:avLst/>
              <a:gdLst>
                <a:gd name="connsiteX0" fmla="*/ 1100276 w 1908989"/>
                <a:gd name="connsiteY0" fmla="*/ 771922 h 949847"/>
                <a:gd name="connsiteX1" fmla="*/ 1908989 w 1908989"/>
                <a:gd name="connsiteY1" fmla="*/ 771922 h 949847"/>
                <a:gd name="connsiteX2" fmla="*/ 1908989 w 1908989"/>
                <a:gd name="connsiteY2" fmla="*/ 949847 h 949847"/>
                <a:gd name="connsiteX3" fmla="*/ 1100276 w 1908989"/>
                <a:gd name="connsiteY3" fmla="*/ 949847 h 949847"/>
                <a:gd name="connsiteX4" fmla="*/ 877844 w 1908989"/>
                <a:gd name="connsiteY4" fmla="*/ 469490 h 949847"/>
                <a:gd name="connsiteX5" fmla="*/ 877844 w 1908989"/>
                <a:gd name="connsiteY5" fmla="*/ 646832 h 949847"/>
                <a:gd name="connsiteX6" fmla="*/ 792085 w 1908989"/>
                <a:gd name="connsiteY6" fmla="*/ 696383 h 949847"/>
                <a:gd name="connsiteX7" fmla="*/ 792085 w 1908989"/>
                <a:gd name="connsiteY7" fmla="*/ 519041 h 949847"/>
                <a:gd name="connsiteX8" fmla="*/ 509156 w 1908989"/>
                <a:gd name="connsiteY8" fmla="*/ 253468 h 949847"/>
                <a:gd name="connsiteX9" fmla="*/ 509156 w 1908989"/>
                <a:gd name="connsiteY9" fmla="*/ 432046 h 949847"/>
                <a:gd name="connsiteX10" fmla="*/ 354279 w 1908989"/>
                <a:gd name="connsiteY10" fmla="*/ 520678 h 949847"/>
                <a:gd name="connsiteX11" fmla="*/ 354279 w 1908989"/>
                <a:gd name="connsiteY11" fmla="*/ 342100 h 949847"/>
                <a:gd name="connsiteX12" fmla="*/ 105918 w 1908989"/>
                <a:gd name="connsiteY12" fmla="*/ 0 h 949847"/>
                <a:gd name="connsiteX13" fmla="*/ 105918 w 1908989"/>
                <a:gd name="connsiteY13" fmla="*/ 177181 h 949847"/>
                <a:gd name="connsiteX14" fmla="*/ 0 w 1908989"/>
                <a:gd name="connsiteY14" fmla="*/ 238413 h 949847"/>
                <a:gd name="connsiteX15" fmla="*/ 0 w 1908989"/>
                <a:gd name="connsiteY15" fmla="*/ 61232 h 949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08989" h="949847">
                  <a:moveTo>
                    <a:pt x="1100276" y="771922"/>
                  </a:moveTo>
                  <a:lnTo>
                    <a:pt x="1908989" y="771922"/>
                  </a:lnTo>
                  <a:lnTo>
                    <a:pt x="1908989" y="949847"/>
                  </a:lnTo>
                  <a:lnTo>
                    <a:pt x="1100276" y="949847"/>
                  </a:lnTo>
                  <a:close/>
                  <a:moveTo>
                    <a:pt x="877844" y="469490"/>
                  </a:moveTo>
                  <a:lnTo>
                    <a:pt x="877844" y="646832"/>
                  </a:lnTo>
                  <a:lnTo>
                    <a:pt x="792085" y="696383"/>
                  </a:lnTo>
                  <a:lnTo>
                    <a:pt x="792085" y="519041"/>
                  </a:lnTo>
                  <a:close/>
                  <a:moveTo>
                    <a:pt x="509156" y="253468"/>
                  </a:moveTo>
                  <a:lnTo>
                    <a:pt x="509156" y="432046"/>
                  </a:lnTo>
                  <a:lnTo>
                    <a:pt x="354279" y="520678"/>
                  </a:lnTo>
                  <a:lnTo>
                    <a:pt x="354279" y="342100"/>
                  </a:lnTo>
                  <a:close/>
                  <a:moveTo>
                    <a:pt x="105918" y="0"/>
                  </a:moveTo>
                  <a:lnTo>
                    <a:pt x="105918" y="177181"/>
                  </a:lnTo>
                  <a:lnTo>
                    <a:pt x="0" y="238413"/>
                  </a:lnTo>
                  <a:lnTo>
                    <a:pt x="0" y="61232"/>
                  </a:ln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71" name="Freeform 98">
              <a:extLst>
                <a:ext uri="{FF2B5EF4-FFF2-40B4-BE49-F238E27FC236}">
                  <a16:creationId xmlns:a16="http://schemas.microsoft.com/office/drawing/2014/main" id="{C0D00715-639C-6E48-8C12-B83F8DB6A40E}"/>
                </a:ext>
              </a:extLst>
            </p:cNvPr>
            <p:cNvSpPr>
              <a:spLocks noChangeArrowheads="1"/>
            </p:cNvSpPr>
            <p:nvPr/>
          </p:nvSpPr>
          <p:spPr bwMode="auto">
            <a:xfrm>
              <a:off x="13542143" y="10871776"/>
              <a:ext cx="837457" cy="475459"/>
            </a:xfrm>
            <a:custGeom>
              <a:avLst/>
              <a:gdLst>
                <a:gd name="T0" fmla="*/ 983 w 1366"/>
                <a:gd name="T1" fmla="*/ 224 h 777"/>
                <a:gd name="T2" fmla="*/ 983 w 1366"/>
                <a:gd name="T3" fmla="*/ 224 h 777"/>
                <a:gd name="T4" fmla="*/ 0 w 1366"/>
                <a:gd name="T5" fmla="*/ 19 h 777"/>
                <a:gd name="T6" fmla="*/ 0 w 1366"/>
                <a:gd name="T7" fmla="*/ 123 h 777"/>
                <a:gd name="T8" fmla="*/ 0 w 1366"/>
                <a:gd name="T9" fmla="*/ 123 h 777"/>
                <a:gd name="T10" fmla="*/ 983 w 1366"/>
                <a:gd name="T11" fmla="*/ 327 h 777"/>
                <a:gd name="T12" fmla="*/ 983 w 1366"/>
                <a:gd name="T13" fmla="*/ 327 h 777"/>
                <a:gd name="T14" fmla="*/ 1339 w 1366"/>
                <a:gd name="T15" fmla="*/ 776 h 777"/>
                <a:gd name="T16" fmla="*/ 1339 w 1366"/>
                <a:gd name="T17" fmla="*/ 776 h 777"/>
                <a:gd name="T18" fmla="*/ 983 w 1366"/>
                <a:gd name="T19" fmla="*/ 224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6" h="777">
                  <a:moveTo>
                    <a:pt x="983" y="224"/>
                  </a:moveTo>
                  <a:lnTo>
                    <a:pt x="983" y="224"/>
                  </a:lnTo>
                  <a:cubicBezTo>
                    <a:pt x="714" y="68"/>
                    <a:pt x="351" y="0"/>
                    <a:pt x="0" y="19"/>
                  </a:cubicBezTo>
                  <a:lnTo>
                    <a:pt x="0" y="123"/>
                  </a:lnTo>
                  <a:lnTo>
                    <a:pt x="0" y="123"/>
                  </a:lnTo>
                  <a:cubicBezTo>
                    <a:pt x="351" y="104"/>
                    <a:pt x="714" y="172"/>
                    <a:pt x="983" y="327"/>
                  </a:cubicBezTo>
                  <a:lnTo>
                    <a:pt x="983" y="327"/>
                  </a:lnTo>
                  <a:cubicBezTo>
                    <a:pt x="1200" y="453"/>
                    <a:pt x="1319" y="613"/>
                    <a:pt x="1339" y="776"/>
                  </a:cubicBezTo>
                  <a:lnTo>
                    <a:pt x="1339" y="776"/>
                  </a:lnTo>
                  <a:cubicBezTo>
                    <a:pt x="1365" y="578"/>
                    <a:pt x="1246" y="375"/>
                    <a:pt x="983" y="224"/>
                  </a:cubicBezTo>
                </a:path>
              </a:pathLst>
            </a:custGeom>
            <a:solidFill>
              <a:schemeClr val="accent3">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72" name="Freeform 99">
              <a:extLst>
                <a:ext uri="{FF2B5EF4-FFF2-40B4-BE49-F238E27FC236}">
                  <a16:creationId xmlns:a16="http://schemas.microsoft.com/office/drawing/2014/main" id="{97578ACA-4F76-EB45-A2E4-419DD38E076F}"/>
                </a:ext>
              </a:extLst>
            </p:cNvPr>
            <p:cNvSpPr>
              <a:spLocks noChangeArrowheads="1"/>
            </p:cNvSpPr>
            <p:nvPr/>
          </p:nvSpPr>
          <p:spPr bwMode="auto">
            <a:xfrm>
              <a:off x="21049540" y="6257657"/>
              <a:ext cx="1639794" cy="953622"/>
            </a:xfrm>
            <a:custGeom>
              <a:avLst/>
              <a:gdLst>
                <a:gd name="T0" fmla="*/ 1172 w 2676"/>
                <a:gd name="T1" fmla="*/ 1502 h 1555"/>
                <a:gd name="T2" fmla="*/ 91 w 2676"/>
                <a:gd name="T3" fmla="*/ 873 h 1555"/>
                <a:gd name="T4" fmla="*/ 91 w 2676"/>
                <a:gd name="T5" fmla="*/ 873 h 1555"/>
                <a:gd name="T6" fmla="*/ 116 w 2676"/>
                <a:gd name="T7" fmla="*/ 668 h 1555"/>
                <a:gd name="T8" fmla="*/ 1147 w 2676"/>
                <a:gd name="T9" fmla="*/ 67 h 1555"/>
                <a:gd name="T10" fmla="*/ 1147 w 2676"/>
                <a:gd name="T11" fmla="*/ 67 h 1555"/>
                <a:gd name="T12" fmla="*/ 1503 w 2676"/>
                <a:gd name="T13" fmla="*/ 53 h 1555"/>
                <a:gd name="T14" fmla="*/ 2584 w 2676"/>
                <a:gd name="T15" fmla="*/ 681 h 1555"/>
                <a:gd name="T16" fmla="*/ 2584 w 2676"/>
                <a:gd name="T17" fmla="*/ 681 h 1555"/>
                <a:gd name="T18" fmla="*/ 2558 w 2676"/>
                <a:gd name="T19" fmla="*/ 887 h 1555"/>
                <a:gd name="T20" fmla="*/ 1528 w 2676"/>
                <a:gd name="T21" fmla="*/ 1488 h 1555"/>
                <a:gd name="T22" fmla="*/ 1528 w 2676"/>
                <a:gd name="T23" fmla="*/ 1488 h 1555"/>
                <a:gd name="T24" fmla="*/ 1172 w 2676"/>
                <a:gd name="T25" fmla="*/ 150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76" h="1555">
                  <a:moveTo>
                    <a:pt x="1172" y="1502"/>
                  </a:moveTo>
                  <a:lnTo>
                    <a:pt x="91" y="873"/>
                  </a:lnTo>
                  <a:lnTo>
                    <a:pt x="91" y="873"/>
                  </a:lnTo>
                  <a:cubicBezTo>
                    <a:pt x="0" y="820"/>
                    <a:pt x="11" y="728"/>
                    <a:pt x="116" y="668"/>
                  </a:cubicBezTo>
                  <a:lnTo>
                    <a:pt x="1147" y="67"/>
                  </a:lnTo>
                  <a:lnTo>
                    <a:pt x="1147" y="67"/>
                  </a:lnTo>
                  <a:cubicBezTo>
                    <a:pt x="1252" y="6"/>
                    <a:pt x="1412" y="0"/>
                    <a:pt x="1503" y="53"/>
                  </a:cubicBezTo>
                  <a:lnTo>
                    <a:pt x="2584" y="681"/>
                  </a:lnTo>
                  <a:lnTo>
                    <a:pt x="2584" y="681"/>
                  </a:lnTo>
                  <a:cubicBezTo>
                    <a:pt x="2675" y="734"/>
                    <a:pt x="2664" y="826"/>
                    <a:pt x="2558" y="887"/>
                  </a:cubicBezTo>
                  <a:lnTo>
                    <a:pt x="1528" y="1488"/>
                  </a:lnTo>
                  <a:lnTo>
                    <a:pt x="1528" y="1488"/>
                  </a:lnTo>
                  <a:cubicBezTo>
                    <a:pt x="1423" y="1548"/>
                    <a:pt x="1263" y="1554"/>
                    <a:pt x="1172" y="1502"/>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3" name="Freeform 100">
              <a:extLst>
                <a:ext uri="{FF2B5EF4-FFF2-40B4-BE49-F238E27FC236}">
                  <a16:creationId xmlns:a16="http://schemas.microsoft.com/office/drawing/2014/main" id="{3683CD18-284F-8C4F-ADA0-3CB17F9D7ECF}"/>
                </a:ext>
              </a:extLst>
            </p:cNvPr>
            <p:cNvSpPr>
              <a:spLocks noChangeArrowheads="1"/>
            </p:cNvSpPr>
            <p:nvPr/>
          </p:nvSpPr>
          <p:spPr bwMode="auto">
            <a:xfrm>
              <a:off x="20898258" y="5782199"/>
              <a:ext cx="1936956" cy="783428"/>
            </a:xfrm>
            <a:custGeom>
              <a:avLst/>
              <a:gdLst>
                <a:gd name="T0" fmla="*/ 3157 w 3163"/>
                <a:gd name="T1" fmla="*/ 326 h 1280"/>
                <a:gd name="T2" fmla="*/ 3157 w 3163"/>
                <a:gd name="T3" fmla="*/ 326 h 1280"/>
                <a:gd name="T4" fmla="*/ 3157 w 3163"/>
                <a:gd name="T5" fmla="*/ 65 h 1280"/>
                <a:gd name="T6" fmla="*/ 1771 w 3163"/>
                <a:gd name="T7" fmla="*/ 64 h 1280"/>
                <a:gd name="T8" fmla="*/ 1780 w 3163"/>
                <a:gd name="T9" fmla="*/ 64 h 1280"/>
                <a:gd name="T10" fmla="*/ 1780 w 3163"/>
                <a:gd name="T11" fmla="*/ 64 h 1280"/>
                <a:gd name="T12" fmla="*/ 1351 w 3163"/>
                <a:gd name="T13" fmla="*/ 81 h 1280"/>
                <a:gd name="T14" fmla="*/ 1392 w 3163"/>
                <a:gd name="T15" fmla="*/ 64 h 1280"/>
                <a:gd name="T16" fmla="*/ 4 w 3163"/>
                <a:gd name="T17" fmla="*/ 64 h 1280"/>
                <a:gd name="T18" fmla="*/ 4 w 3163"/>
                <a:gd name="T19" fmla="*/ 342 h 1280"/>
                <a:gd name="T20" fmla="*/ 4 w 3163"/>
                <a:gd name="T21" fmla="*/ 342 h 1280"/>
                <a:gd name="T22" fmla="*/ 78 w 3163"/>
                <a:gd name="T23" fmla="*/ 457 h 1280"/>
                <a:gd name="T24" fmla="*/ 1381 w 3163"/>
                <a:gd name="T25" fmla="*/ 1215 h 1280"/>
                <a:gd name="T26" fmla="*/ 1381 w 3163"/>
                <a:gd name="T27" fmla="*/ 1215 h 1280"/>
                <a:gd name="T28" fmla="*/ 1810 w 3163"/>
                <a:gd name="T29" fmla="*/ 1198 h 1280"/>
                <a:gd name="T30" fmla="*/ 3053 w 3163"/>
                <a:gd name="T31" fmla="*/ 474 h 1280"/>
                <a:gd name="T32" fmla="*/ 3053 w 3163"/>
                <a:gd name="T33" fmla="*/ 474 h 1280"/>
                <a:gd name="T34" fmla="*/ 3157 w 3163"/>
                <a:gd name="T35" fmla="*/ 326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3" h="1280">
                  <a:moveTo>
                    <a:pt x="3157" y="326"/>
                  </a:moveTo>
                  <a:lnTo>
                    <a:pt x="3157" y="326"/>
                  </a:lnTo>
                  <a:lnTo>
                    <a:pt x="3157" y="65"/>
                  </a:lnTo>
                  <a:lnTo>
                    <a:pt x="1771" y="64"/>
                  </a:lnTo>
                  <a:lnTo>
                    <a:pt x="1780" y="64"/>
                  </a:lnTo>
                  <a:lnTo>
                    <a:pt x="1780" y="64"/>
                  </a:lnTo>
                  <a:cubicBezTo>
                    <a:pt x="1670" y="0"/>
                    <a:pt x="1478" y="8"/>
                    <a:pt x="1351" y="81"/>
                  </a:cubicBezTo>
                  <a:lnTo>
                    <a:pt x="1392" y="64"/>
                  </a:lnTo>
                  <a:lnTo>
                    <a:pt x="4" y="64"/>
                  </a:lnTo>
                  <a:lnTo>
                    <a:pt x="4" y="342"/>
                  </a:lnTo>
                  <a:lnTo>
                    <a:pt x="4" y="342"/>
                  </a:lnTo>
                  <a:cubicBezTo>
                    <a:pt x="0" y="385"/>
                    <a:pt x="25" y="427"/>
                    <a:pt x="78" y="457"/>
                  </a:cubicBezTo>
                  <a:lnTo>
                    <a:pt x="1381" y="1215"/>
                  </a:lnTo>
                  <a:lnTo>
                    <a:pt x="1381" y="1215"/>
                  </a:lnTo>
                  <a:cubicBezTo>
                    <a:pt x="1491" y="1279"/>
                    <a:pt x="1683" y="1271"/>
                    <a:pt x="1810" y="1198"/>
                  </a:cubicBezTo>
                  <a:lnTo>
                    <a:pt x="3053" y="474"/>
                  </a:lnTo>
                  <a:lnTo>
                    <a:pt x="3053" y="474"/>
                  </a:lnTo>
                  <a:cubicBezTo>
                    <a:pt x="3126" y="431"/>
                    <a:pt x="3162" y="377"/>
                    <a:pt x="3157" y="326"/>
                  </a:cubicBezTo>
                </a:path>
              </a:pathLst>
            </a:custGeom>
            <a:solidFill>
              <a:schemeClr val="accent4">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4" name="Freeform 73">
              <a:extLst>
                <a:ext uri="{FF2B5EF4-FFF2-40B4-BE49-F238E27FC236}">
                  <a16:creationId xmlns:a16="http://schemas.microsoft.com/office/drawing/2014/main" id="{15DF3287-9A55-5642-B3AF-3EB405752D71}"/>
                </a:ext>
              </a:extLst>
            </p:cNvPr>
            <p:cNvSpPr>
              <a:spLocks noChangeArrowheads="1"/>
            </p:cNvSpPr>
            <p:nvPr/>
          </p:nvSpPr>
          <p:spPr bwMode="auto">
            <a:xfrm>
              <a:off x="20900471" y="5795708"/>
              <a:ext cx="967003" cy="757391"/>
            </a:xfrm>
            <a:custGeom>
              <a:avLst/>
              <a:gdLst>
                <a:gd name="connsiteX0" fmla="*/ 1031015 w 1031015"/>
                <a:gd name="connsiteY0" fmla="*/ 0 h 807528"/>
                <a:gd name="connsiteX1" fmla="*/ 1030361 w 1031015"/>
                <a:gd name="connsiteY1" fmla="*/ 807406 h 807528"/>
                <a:gd name="connsiteX2" fmla="*/ 900291 w 1031015"/>
                <a:gd name="connsiteY2" fmla="*/ 779339 h 807528"/>
                <a:gd name="connsiteX3" fmla="*/ 64619 w 1031015"/>
                <a:gd name="connsiteY3" fmla="*/ 293875 h 807528"/>
                <a:gd name="connsiteX4" fmla="*/ 48953 w 1031015"/>
                <a:gd name="connsiteY4" fmla="*/ 284901 h 807528"/>
                <a:gd name="connsiteX5" fmla="*/ 273 w 1031015"/>
                <a:gd name="connsiteY5" fmla="*/ 209961 h 807528"/>
                <a:gd name="connsiteX6" fmla="*/ 273 w 1031015"/>
                <a:gd name="connsiteY6" fmla="*/ 209593 h 807528"/>
                <a:gd name="connsiteX7" fmla="*/ 255 w 1031015"/>
                <a:gd name="connsiteY7" fmla="*/ 209521 h 807528"/>
                <a:gd name="connsiteX8" fmla="*/ 255 w 1031015"/>
                <a:gd name="connsiteY8" fmla="*/ 28067 h 807528"/>
                <a:gd name="connsiteX9" fmla="*/ 907481 w 1031015"/>
                <a:gd name="connsiteY9" fmla="*/ 28067 h 807528"/>
                <a:gd name="connsiteX10" fmla="*/ 880683 w 1031015"/>
                <a:gd name="connsiteY10" fmla="*/ 39163 h 807528"/>
                <a:gd name="connsiteX11" fmla="*/ 1031015 w 1031015"/>
                <a:gd name="connsiteY11" fmla="*/ 0 h 80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1015" h="807528">
                  <a:moveTo>
                    <a:pt x="1031015" y="0"/>
                  </a:moveTo>
                  <a:lnTo>
                    <a:pt x="1030361" y="807406"/>
                  </a:lnTo>
                  <a:cubicBezTo>
                    <a:pt x="981993" y="808712"/>
                    <a:pt x="934933" y="799574"/>
                    <a:pt x="900291" y="779339"/>
                  </a:cubicBezTo>
                  <a:lnTo>
                    <a:pt x="64619" y="293875"/>
                  </a:lnTo>
                  <a:lnTo>
                    <a:pt x="48953" y="284901"/>
                  </a:lnTo>
                  <a:cubicBezTo>
                    <a:pt x="14088" y="265352"/>
                    <a:pt x="-2358" y="237982"/>
                    <a:pt x="273" y="209961"/>
                  </a:cubicBezTo>
                  <a:lnTo>
                    <a:pt x="273" y="209593"/>
                  </a:lnTo>
                  <a:lnTo>
                    <a:pt x="255" y="209521"/>
                  </a:lnTo>
                  <a:lnTo>
                    <a:pt x="255" y="28067"/>
                  </a:lnTo>
                  <a:lnTo>
                    <a:pt x="907481" y="28067"/>
                  </a:lnTo>
                  <a:lnTo>
                    <a:pt x="880683" y="39163"/>
                  </a:lnTo>
                  <a:cubicBezTo>
                    <a:pt x="923167" y="14360"/>
                    <a:pt x="978725" y="1306"/>
                    <a:pt x="1031015" y="0"/>
                  </a:cubicBezTo>
                  <a:close/>
                </a:path>
              </a:pathLst>
            </a:custGeom>
            <a:solidFill>
              <a:schemeClr val="accent4">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5" name="Freeform 103">
              <a:extLst>
                <a:ext uri="{FF2B5EF4-FFF2-40B4-BE49-F238E27FC236}">
                  <a16:creationId xmlns:a16="http://schemas.microsoft.com/office/drawing/2014/main" id="{177B677A-D7D1-0148-A6DA-63A131A60FA4}"/>
                </a:ext>
              </a:extLst>
            </p:cNvPr>
            <p:cNvSpPr>
              <a:spLocks noChangeArrowheads="1"/>
            </p:cNvSpPr>
            <p:nvPr/>
          </p:nvSpPr>
          <p:spPr bwMode="auto">
            <a:xfrm>
              <a:off x="21762730" y="6308988"/>
              <a:ext cx="210715" cy="251236"/>
            </a:xfrm>
            <a:custGeom>
              <a:avLst/>
              <a:gdLst>
                <a:gd name="T0" fmla="*/ 0 w 344"/>
                <a:gd name="T1" fmla="*/ 369 h 411"/>
                <a:gd name="T2" fmla="*/ 0 w 344"/>
                <a:gd name="T3" fmla="*/ 369 h 411"/>
                <a:gd name="T4" fmla="*/ 343 w 344"/>
                <a:gd name="T5" fmla="*/ 365 h 411"/>
                <a:gd name="T6" fmla="*/ 343 w 344"/>
                <a:gd name="T7" fmla="*/ 0 h 411"/>
                <a:gd name="T8" fmla="*/ 0 w 344"/>
                <a:gd name="T9" fmla="*/ 0 h 411"/>
                <a:gd name="T10" fmla="*/ 0 w 344"/>
                <a:gd name="T11" fmla="*/ 369 h 411"/>
              </a:gdLst>
              <a:ahLst/>
              <a:cxnLst>
                <a:cxn ang="0">
                  <a:pos x="T0" y="T1"/>
                </a:cxn>
                <a:cxn ang="0">
                  <a:pos x="T2" y="T3"/>
                </a:cxn>
                <a:cxn ang="0">
                  <a:pos x="T4" y="T5"/>
                </a:cxn>
                <a:cxn ang="0">
                  <a:pos x="T6" y="T7"/>
                </a:cxn>
                <a:cxn ang="0">
                  <a:pos x="T8" y="T9"/>
                </a:cxn>
                <a:cxn ang="0">
                  <a:pos x="T10" y="T11"/>
                </a:cxn>
              </a:cxnLst>
              <a:rect l="0" t="0" r="r" b="b"/>
              <a:pathLst>
                <a:path w="344" h="411">
                  <a:moveTo>
                    <a:pt x="0" y="369"/>
                  </a:moveTo>
                  <a:lnTo>
                    <a:pt x="0" y="369"/>
                  </a:lnTo>
                  <a:cubicBezTo>
                    <a:pt x="95" y="410"/>
                    <a:pt x="232" y="408"/>
                    <a:pt x="343" y="365"/>
                  </a:cubicBezTo>
                  <a:lnTo>
                    <a:pt x="343" y="0"/>
                  </a:lnTo>
                  <a:lnTo>
                    <a:pt x="0" y="0"/>
                  </a:lnTo>
                  <a:lnTo>
                    <a:pt x="0" y="369"/>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6" name="Freeform 104">
              <a:extLst>
                <a:ext uri="{FF2B5EF4-FFF2-40B4-BE49-F238E27FC236}">
                  <a16:creationId xmlns:a16="http://schemas.microsoft.com/office/drawing/2014/main" id="{66F6FE99-29DE-4443-A542-B3ECC66041D4}"/>
                </a:ext>
              </a:extLst>
            </p:cNvPr>
            <p:cNvSpPr>
              <a:spLocks noChangeArrowheads="1"/>
            </p:cNvSpPr>
            <p:nvPr/>
          </p:nvSpPr>
          <p:spPr bwMode="auto">
            <a:xfrm>
              <a:off x="20879346" y="5247307"/>
              <a:ext cx="1977479" cy="1150828"/>
            </a:xfrm>
            <a:custGeom>
              <a:avLst/>
              <a:gdLst>
                <a:gd name="T0" fmla="*/ 1413 w 3227"/>
                <a:gd name="T1" fmla="*/ 1812 h 1877"/>
                <a:gd name="T2" fmla="*/ 110 w 3227"/>
                <a:gd name="T3" fmla="*/ 1054 h 1877"/>
                <a:gd name="T4" fmla="*/ 110 w 3227"/>
                <a:gd name="T5" fmla="*/ 1054 h 1877"/>
                <a:gd name="T6" fmla="*/ 141 w 3227"/>
                <a:gd name="T7" fmla="*/ 806 h 1877"/>
                <a:gd name="T8" fmla="*/ 1383 w 3227"/>
                <a:gd name="T9" fmla="*/ 82 h 1877"/>
                <a:gd name="T10" fmla="*/ 1383 w 3227"/>
                <a:gd name="T11" fmla="*/ 82 h 1877"/>
                <a:gd name="T12" fmla="*/ 1812 w 3227"/>
                <a:gd name="T13" fmla="*/ 65 h 1877"/>
                <a:gd name="T14" fmla="*/ 3115 w 3227"/>
                <a:gd name="T15" fmla="*/ 823 h 1877"/>
                <a:gd name="T16" fmla="*/ 3115 w 3227"/>
                <a:gd name="T17" fmla="*/ 823 h 1877"/>
                <a:gd name="T18" fmla="*/ 3085 w 3227"/>
                <a:gd name="T19" fmla="*/ 1071 h 1877"/>
                <a:gd name="T20" fmla="*/ 1842 w 3227"/>
                <a:gd name="T21" fmla="*/ 1794 h 1877"/>
                <a:gd name="T22" fmla="*/ 1842 w 3227"/>
                <a:gd name="T23" fmla="*/ 1794 h 1877"/>
                <a:gd name="T24" fmla="*/ 1413 w 3227"/>
                <a:gd name="T25" fmla="*/ 181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7" h="1877">
                  <a:moveTo>
                    <a:pt x="1413" y="1812"/>
                  </a:moveTo>
                  <a:lnTo>
                    <a:pt x="110" y="1054"/>
                  </a:lnTo>
                  <a:lnTo>
                    <a:pt x="110" y="1054"/>
                  </a:lnTo>
                  <a:cubicBezTo>
                    <a:pt x="0" y="990"/>
                    <a:pt x="13" y="879"/>
                    <a:pt x="141" y="806"/>
                  </a:cubicBezTo>
                  <a:lnTo>
                    <a:pt x="1383" y="82"/>
                  </a:lnTo>
                  <a:lnTo>
                    <a:pt x="1383" y="82"/>
                  </a:lnTo>
                  <a:cubicBezTo>
                    <a:pt x="1510" y="9"/>
                    <a:pt x="1702" y="0"/>
                    <a:pt x="1812" y="65"/>
                  </a:cubicBezTo>
                  <a:lnTo>
                    <a:pt x="3115" y="823"/>
                  </a:lnTo>
                  <a:lnTo>
                    <a:pt x="3115" y="823"/>
                  </a:lnTo>
                  <a:cubicBezTo>
                    <a:pt x="3226" y="886"/>
                    <a:pt x="3212" y="997"/>
                    <a:pt x="3085" y="1071"/>
                  </a:cubicBezTo>
                  <a:lnTo>
                    <a:pt x="1842" y="1794"/>
                  </a:lnTo>
                  <a:lnTo>
                    <a:pt x="1842" y="1794"/>
                  </a:lnTo>
                  <a:cubicBezTo>
                    <a:pt x="1715" y="1868"/>
                    <a:pt x="1523" y="1876"/>
                    <a:pt x="1413" y="1812"/>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77" name="Freeform 76">
              <a:extLst>
                <a:ext uri="{FF2B5EF4-FFF2-40B4-BE49-F238E27FC236}">
                  <a16:creationId xmlns:a16="http://schemas.microsoft.com/office/drawing/2014/main" id="{E05FC91D-410E-8042-85FB-02163BD4A986}"/>
                </a:ext>
              </a:extLst>
            </p:cNvPr>
            <p:cNvSpPr>
              <a:spLocks noChangeArrowheads="1"/>
            </p:cNvSpPr>
            <p:nvPr/>
          </p:nvSpPr>
          <p:spPr bwMode="auto">
            <a:xfrm>
              <a:off x="21503090" y="5599329"/>
              <a:ext cx="696734" cy="402951"/>
            </a:xfrm>
            <a:custGeom>
              <a:avLst/>
              <a:gdLst>
                <a:gd name="connsiteX0" fmla="*/ 629337 w 742855"/>
                <a:gd name="connsiteY0" fmla="*/ 299311 h 429625"/>
                <a:gd name="connsiteX1" fmla="*/ 709813 w 742855"/>
                <a:gd name="connsiteY1" fmla="*/ 318854 h 429625"/>
                <a:gd name="connsiteX2" fmla="*/ 709157 w 742855"/>
                <a:gd name="connsiteY2" fmla="*/ 410972 h 429625"/>
                <a:gd name="connsiteX3" fmla="*/ 548861 w 742855"/>
                <a:gd name="connsiteY3" fmla="*/ 410323 h 429625"/>
                <a:gd name="connsiteX4" fmla="*/ 548861 w 742855"/>
                <a:gd name="connsiteY4" fmla="*/ 318205 h 429625"/>
                <a:gd name="connsiteX5" fmla="*/ 629337 w 742855"/>
                <a:gd name="connsiteY5" fmla="*/ 299311 h 429625"/>
                <a:gd name="connsiteX6" fmla="*/ 370683 w 742855"/>
                <a:gd name="connsiteY6" fmla="*/ 149779 h 429625"/>
                <a:gd name="connsiteX7" fmla="*/ 450585 w 742855"/>
                <a:gd name="connsiteY7" fmla="*/ 169078 h 429625"/>
                <a:gd name="connsiteX8" fmla="*/ 450585 w 742855"/>
                <a:gd name="connsiteY8" fmla="*/ 261196 h 429625"/>
                <a:gd name="connsiteX9" fmla="*/ 289633 w 742855"/>
                <a:gd name="connsiteY9" fmla="*/ 259899 h 429625"/>
                <a:gd name="connsiteX10" fmla="*/ 290287 w 742855"/>
                <a:gd name="connsiteY10" fmla="*/ 168430 h 429625"/>
                <a:gd name="connsiteX11" fmla="*/ 370683 w 742855"/>
                <a:gd name="connsiteY11" fmla="*/ 149779 h 429625"/>
                <a:gd name="connsiteX12" fmla="*/ 114089 w 742855"/>
                <a:gd name="connsiteY12" fmla="*/ 3 h 429625"/>
                <a:gd name="connsiteX13" fmla="*/ 194237 w 742855"/>
                <a:gd name="connsiteY13" fmla="*/ 19303 h 429625"/>
                <a:gd name="connsiteX14" fmla="*/ 194237 w 742855"/>
                <a:gd name="connsiteY14" fmla="*/ 111420 h 429625"/>
                <a:gd name="connsiteX15" fmla="*/ 33287 w 742855"/>
                <a:gd name="connsiteY15" fmla="*/ 110772 h 429625"/>
                <a:gd name="connsiteX16" fmla="*/ 33941 w 742855"/>
                <a:gd name="connsiteY16" fmla="*/ 18654 h 429625"/>
                <a:gd name="connsiteX17" fmla="*/ 114089 w 742855"/>
                <a:gd name="connsiteY17" fmla="*/ 3 h 42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2855" h="429625">
                  <a:moveTo>
                    <a:pt x="629337" y="299311"/>
                  </a:moveTo>
                  <a:cubicBezTo>
                    <a:pt x="658451" y="299392"/>
                    <a:pt x="687567" y="305879"/>
                    <a:pt x="709813" y="318854"/>
                  </a:cubicBezTo>
                  <a:cubicBezTo>
                    <a:pt x="754303" y="344803"/>
                    <a:pt x="753649" y="385672"/>
                    <a:pt x="709157" y="410972"/>
                  </a:cubicBezTo>
                  <a:cubicBezTo>
                    <a:pt x="665321" y="436272"/>
                    <a:pt x="592697" y="435623"/>
                    <a:pt x="548861" y="410323"/>
                  </a:cubicBezTo>
                  <a:cubicBezTo>
                    <a:pt x="504371" y="384374"/>
                    <a:pt x="505025" y="343505"/>
                    <a:pt x="548861" y="318205"/>
                  </a:cubicBezTo>
                  <a:cubicBezTo>
                    <a:pt x="571107" y="305555"/>
                    <a:pt x="600221" y="299230"/>
                    <a:pt x="629337" y="299311"/>
                  </a:cubicBezTo>
                  <a:close/>
                  <a:moveTo>
                    <a:pt x="370683" y="149779"/>
                  </a:moveTo>
                  <a:cubicBezTo>
                    <a:pt x="399715" y="149941"/>
                    <a:pt x="428667" y="156428"/>
                    <a:pt x="450585" y="169078"/>
                  </a:cubicBezTo>
                  <a:cubicBezTo>
                    <a:pt x="495075" y="194378"/>
                    <a:pt x="494421" y="235896"/>
                    <a:pt x="450585" y="261196"/>
                  </a:cubicBezTo>
                  <a:cubicBezTo>
                    <a:pt x="405441" y="286496"/>
                    <a:pt x="333471" y="285847"/>
                    <a:pt x="289633" y="259899"/>
                  </a:cubicBezTo>
                  <a:cubicBezTo>
                    <a:pt x="245143" y="234599"/>
                    <a:pt x="245797" y="193730"/>
                    <a:pt x="290287" y="168430"/>
                  </a:cubicBezTo>
                  <a:cubicBezTo>
                    <a:pt x="312533" y="155780"/>
                    <a:pt x="341649" y="149617"/>
                    <a:pt x="370683" y="149779"/>
                  </a:cubicBezTo>
                  <a:close/>
                  <a:moveTo>
                    <a:pt x="114089" y="3"/>
                  </a:moveTo>
                  <a:cubicBezTo>
                    <a:pt x="143041" y="165"/>
                    <a:pt x="171993" y="6653"/>
                    <a:pt x="194237" y="19303"/>
                  </a:cubicBezTo>
                  <a:cubicBezTo>
                    <a:pt x="238727" y="45251"/>
                    <a:pt x="238727" y="86120"/>
                    <a:pt x="194237" y="111420"/>
                  </a:cubicBezTo>
                  <a:cubicBezTo>
                    <a:pt x="149091" y="136720"/>
                    <a:pt x="77123" y="136071"/>
                    <a:pt x="33287" y="110772"/>
                  </a:cubicBezTo>
                  <a:cubicBezTo>
                    <a:pt x="-11205" y="85472"/>
                    <a:pt x="-11205" y="43954"/>
                    <a:pt x="33941" y="18654"/>
                  </a:cubicBezTo>
                  <a:cubicBezTo>
                    <a:pt x="56187" y="6004"/>
                    <a:pt x="85137" y="-159"/>
                    <a:pt x="114089" y="3"/>
                  </a:cubicBezTo>
                  <a:close/>
                </a:path>
              </a:pathLst>
            </a:custGeom>
            <a:solidFill>
              <a:schemeClr val="accent4">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grpSp>
      <p:sp>
        <p:nvSpPr>
          <p:cNvPr id="81" name="TextBox 80">
            <a:extLst>
              <a:ext uri="{FF2B5EF4-FFF2-40B4-BE49-F238E27FC236}">
                <a16:creationId xmlns:a16="http://schemas.microsoft.com/office/drawing/2014/main" id="{45BB2247-2AD7-6847-B831-7ECE4AB4052F}"/>
              </a:ext>
            </a:extLst>
          </p:cNvPr>
          <p:cNvSpPr txBox="1"/>
          <p:nvPr/>
        </p:nvSpPr>
        <p:spPr>
          <a:xfrm>
            <a:off x="3681426" y="3475598"/>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82" name="Subtitle 2">
            <a:extLst>
              <a:ext uri="{FF2B5EF4-FFF2-40B4-BE49-F238E27FC236}">
                <a16:creationId xmlns:a16="http://schemas.microsoft.com/office/drawing/2014/main" id="{9B40538F-7979-984A-A6E2-91E6ED04374D}"/>
              </a:ext>
            </a:extLst>
          </p:cNvPr>
          <p:cNvSpPr txBox="1">
            <a:spLocks/>
          </p:cNvSpPr>
          <p:nvPr/>
        </p:nvSpPr>
        <p:spPr>
          <a:xfrm>
            <a:off x="3681426" y="4159424"/>
            <a:ext cx="692561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86" name="Oval 85">
            <a:extLst>
              <a:ext uri="{FF2B5EF4-FFF2-40B4-BE49-F238E27FC236}">
                <a16:creationId xmlns:a16="http://schemas.microsoft.com/office/drawing/2014/main" id="{8FD6EA44-526C-9148-9D9D-23BCC8202290}"/>
              </a:ext>
            </a:extLst>
          </p:cNvPr>
          <p:cNvSpPr>
            <a:spLocks noChangeAspect="1"/>
          </p:cNvSpPr>
          <p:nvPr/>
        </p:nvSpPr>
        <p:spPr>
          <a:xfrm>
            <a:off x="1527560" y="3502794"/>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8" name="Freeform 630">
            <a:extLst>
              <a:ext uri="{FF2B5EF4-FFF2-40B4-BE49-F238E27FC236}">
                <a16:creationId xmlns:a16="http://schemas.microsoft.com/office/drawing/2014/main" id="{966576D1-7752-994E-B8C9-F77A2B32D25B}"/>
              </a:ext>
            </a:extLst>
          </p:cNvPr>
          <p:cNvSpPr>
            <a:spLocks noChangeAspect="1"/>
          </p:cNvSpPr>
          <p:nvPr/>
        </p:nvSpPr>
        <p:spPr bwMode="auto">
          <a:xfrm>
            <a:off x="1944025" y="3907221"/>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79" name="TextBox 78">
            <a:extLst>
              <a:ext uri="{FF2B5EF4-FFF2-40B4-BE49-F238E27FC236}">
                <a16:creationId xmlns:a16="http://schemas.microsoft.com/office/drawing/2014/main" id="{C3FD190F-5188-4740-B9E8-72589600D406}"/>
              </a:ext>
            </a:extLst>
          </p:cNvPr>
          <p:cNvSpPr txBox="1"/>
          <p:nvPr/>
        </p:nvSpPr>
        <p:spPr>
          <a:xfrm>
            <a:off x="3681426" y="10789899"/>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80" name="Subtitle 2">
            <a:extLst>
              <a:ext uri="{FF2B5EF4-FFF2-40B4-BE49-F238E27FC236}">
                <a16:creationId xmlns:a16="http://schemas.microsoft.com/office/drawing/2014/main" id="{398AF987-8AED-1C42-9AE3-B2FDC92513C4}"/>
              </a:ext>
            </a:extLst>
          </p:cNvPr>
          <p:cNvSpPr txBox="1">
            <a:spLocks/>
          </p:cNvSpPr>
          <p:nvPr/>
        </p:nvSpPr>
        <p:spPr>
          <a:xfrm>
            <a:off x="3681426" y="11473725"/>
            <a:ext cx="692561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85" name="Oval 84">
            <a:extLst>
              <a:ext uri="{FF2B5EF4-FFF2-40B4-BE49-F238E27FC236}">
                <a16:creationId xmlns:a16="http://schemas.microsoft.com/office/drawing/2014/main" id="{A694128B-3B69-D64B-9118-FF51793D5A3E}"/>
              </a:ext>
            </a:extLst>
          </p:cNvPr>
          <p:cNvSpPr>
            <a:spLocks noChangeAspect="1"/>
          </p:cNvSpPr>
          <p:nvPr/>
        </p:nvSpPr>
        <p:spPr>
          <a:xfrm>
            <a:off x="1527560" y="10817095"/>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9" name="Freeform 621">
            <a:extLst>
              <a:ext uri="{FF2B5EF4-FFF2-40B4-BE49-F238E27FC236}">
                <a16:creationId xmlns:a16="http://schemas.microsoft.com/office/drawing/2014/main" id="{49A0E46F-DB3F-4846-94D1-EB0781E71B90}"/>
              </a:ext>
            </a:extLst>
          </p:cNvPr>
          <p:cNvSpPr>
            <a:spLocks noChangeAspect="1"/>
          </p:cNvSpPr>
          <p:nvPr/>
        </p:nvSpPr>
        <p:spPr bwMode="auto">
          <a:xfrm>
            <a:off x="1994807" y="11184311"/>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83" name="TextBox 82">
            <a:extLst>
              <a:ext uri="{FF2B5EF4-FFF2-40B4-BE49-F238E27FC236}">
                <a16:creationId xmlns:a16="http://schemas.microsoft.com/office/drawing/2014/main" id="{0D951D9B-E9C4-6748-9BD0-5E81D1B08D74}"/>
              </a:ext>
            </a:extLst>
          </p:cNvPr>
          <p:cNvSpPr txBox="1"/>
          <p:nvPr/>
        </p:nvSpPr>
        <p:spPr>
          <a:xfrm>
            <a:off x="3681426" y="7132749"/>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84" name="Subtitle 2">
            <a:extLst>
              <a:ext uri="{FF2B5EF4-FFF2-40B4-BE49-F238E27FC236}">
                <a16:creationId xmlns:a16="http://schemas.microsoft.com/office/drawing/2014/main" id="{8B3E1CBE-0495-AE4E-BC68-CDE5050FA90B}"/>
              </a:ext>
            </a:extLst>
          </p:cNvPr>
          <p:cNvSpPr txBox="1">
            <a:spLocks/>
          </p:cNvSpPr>
          <p:nvPr/>
        </p:nvSpPr>
        <p:spPr>
          <a:xfrm>
            <a:off x="3681426" y="7816575"/>
            <a:ext cx="692561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87" name="Oval 86">
            <a:extLst>
              <a:ext uri="{FF2B5EF4-FFF2-40B4-BE49-F238E27FC236}">
                <a16:creationId xmlns:a16="http://schemas.microsoft.com/office/drawing/2014/main" id="{E7926586-282F-3A46-AF25-104C2BC1A3CA}"/>
              </a:ext>
            </a:extLst>
          </p:cNvPr>
          <p:cNvSpPr>
            <a:spLocks noChangeAspect="1"/>
          </p:cNvSpPr>
          <p:nvPr/>
        </p:nvSpPr>
        <p:spPr>
          <a:xfrm>
            <a:off x="1527560" y="7159945"/>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0" name="Freeform 624">
            <a:extLst>
              <a:ext uri="{FF2B5EF4-FFF2-40B4-BE49-F238E27FC236}">
                <a16:creationId xmlns:a16="http://schemas.microsoft.com/office/drawing/2014/main" id="{50190D27-AF0B-754A-A365-16C6869C5B64}"/>
              </a:ext>
            </a:extLst>
          </p:cNvPr>
          <p:cNvSpPr>
            <a:spLocks noChangeAspect="1"/>
          </p:cNvSpPr>
          <p:nvPr/>
        </p:nvSpPr>
        <p:spPr bwMode="auto">
          <a:xfrm>
            <a:off x="1917104" y="7704460"/>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64529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E4D105-48F0-AF49-B36F-CE660DA77544}"/>
              </a:ext>
            </a:extLst>
          </p:cNvPr>
          <p:cNvSpPr txBox="1"/>
          <p:nvPr/>
        </p:nvSpPr>
        <p:spPr>
          <a:xfrm>
            <a:off x="4203355" y="612372"/>
            <a:ext cx="1597103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CENTER CLOUD TECH INFOGRAPHIC</a:t>
            </a:r>
          </a:p>
        </p:txBody>
      </p:sp>
      <p:sp>
        <p:nvSpPr>
          <p:cNvPr id="3" name="TextBox 2">
            <a:extLst>
              <a:ext uri="{FF2B5EF4-FFF2-40B4-BE49-F238E27FC236}">
                <a16:creationId xmlns:a16="http://schemas.microsoft.com/office/drawing/2014/main" id="{41ED9A13-2C4E-5D47-AE23-BFC58999E56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4" name="Group 3">
            <a:extLst>
              <a:ext uri="{FF2B5EF4-FFF2-40B4-BE49-F238E27FC236}">
                <a16:creationId xmlns:a16="http://schemas.microsoft.com/office/drawing/2014/main" id="{E9686747-73BA-1841-9C34-F08B279D9D39}"/>
              </a:ext>
            </a:extLst>
          </p:cNvPr>
          <p:cNvGrpSpPr/>
          <p:nvPr/>
        </p:nvGrpSpPr>
        <p:grpSpPr>
          <a:xfrm>
            <a:off x="13441333" y="3011663"/>
            <a:ext cx="9332365" cy="9942337"/>
            <a:chOff x="6436863" y="326624"/>
            <a:chExt cx="11616260" cy="12375510"/>
          </a:xfrm>
        </p:grpSpPr>
        <p:sp>
          <p:nvSpPr>
            <p:cNvPr id="5" name="Freeform 1">
              <a:extLst>
                <a:ext uri="{FF2B5EF4-FFF2-40B4-BE49-F238E27FC236}">
                  <a16:creationId xmlns:a16="http://schemas.microsoft.com/office/drawing/2014/main" id="{EF6A7741-A0C2-D343-902B-6E2146CACE73}"/>
                </a:ext>
              </a:extLst>
            </p:cNvPr>
            <p:cNvSpPr>
              <a:spLocks noChangeArrowheads="1"/>
            </p:cNvSpPr>
            <p:nvPr/>
          </p:nvSpPr>
          <p:spPr bwMode="auto">
            <a:xfrm>
              <a:off x="6745055" y="7840184"/>
              <a:ext cx="941858" cy="544378"/>
            </a:xfrm>
            <a:custGeom>
              <a:avLst/>
              <a:gdLst>
                <a:gd name="T0" fmla="*/ 1185 w 1443"/>
                <a:gd name="T1" fmla="*/ 684 h 833"/>
                <a:gd name="T2" fmla="*/ 1185 w 1443"/>
                <a:gd name="T3" fmla="*/ 684 h 833"/>
                <a:gd name="T4" fmla="*/ 257 w 1443"/>
                <a:gd name="T5" fmla="*/ 684 h 833"/>
                <a:gd name="T6" fmla="*/ 257 w 1443"/>
                <a:gd name="T7" fmla="*/ 684 h 833"/>
                <a:gd name="T8" fmla="*/ 257 w 1443"/>
                <a:gd name="T9" fmla="*/ 148 h 833"/>
                <a:gd name="T10" fmla="*/ 257 w 1443"/>
                <a:gd name="T11" fmla="*/ 148 h 833"/>
                <a:gd name="T12" fmla="*/ 1185 w 1443"/>
                <a:gd name="T13" fmla="*/ 148 h 833"/>
                <a:gd name="T14" fmla="*/ 1185 w 1443"/>
                <a:gd name="T15" fmla="*/ 148 h 833"/>
                <a:gd name="T16" fmla="*/ 1185 w 1443"/>
                <a:gd name="T17" fmla="*/ 68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3" h="833">
                  <a:moveTo>
                    <a:pt x="1185" y="684"/>
                  </a:moveTo>
                  <a:lnTo>
                    <a:pt x="1185" y="684"/>
                  </a:lnTo>
                  <a:cubicBezTo>
                    <a:pt x="929" y="832"/>
                    <a:pt x="513" y="832"/>
                    <a:pt x="257" y="684"/>
                  </a:cubicBezTo>
                  <a:lnTo>
                    <a:pt x="257" y="684"/>
                  </a:lnTo>
                  <a:cubicBezTo>
                    <a:pt x="0" y="536"/>
                    <a:pt x="0" y="296"/>
                    <a:pt x="257" y="148"/>
                  </a:cubicBezTo>
                  <a:lnTo>
                    <a:pt x="257" y="148"/>
                  </a:lnTo>
                  <a:cubicBezTo>
                    <a:pt x="513" y="0"/>
                    <a:pt x="928" y="0"/>
                    <a:pt x="1185" y="148"/>
                  </a:cubicBezTo>
                  <a:lnTo>
                    <a:pt x="1185" y="148"/>
                  </a:lnTo>
                  <a:cubicBezTo>
                    <a:pt x="1442" y="296"/>
                    <a:pt x="1442" y="536"/>
                    <a:pt x="1185" y="684"/>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2">
              <a:extLst>
                <a:ext uri="{FF2B5EF4-FFF2-40B4-BE49-F238E27FC236}">
                  <a16:creationId xmlns:a16="http://schemas.microsoft.com/office/drawing/2014/main" id="{03092538-E8B2-A24B-A47E-006123CE4726}"/>
                </a:ext>
              </a:extLst>
            </p:cNvPr>
            <p:cNvSpPr>
              <a:spLocks noChangeArrowheads="1"/>
            </p:cNvSpPr>
            <p:nvPr/>
          </p:nvSpPr>
          <p:spPr bwMode="auto">
            <a:xfrm>
              <a:off x="6946678" y="4982924"/>
              <a:ext cx="432045" cy="555899"/>
            </a:xfrm>
            <a:custGeom>
              <a:avLst/>
              <a:gdLst>
                <a:gd name="T0" fmla="*/ 0 w 662"/>
                <a:gd name="T1" fmla="*/ 0 h 852"/>
                <a:gd name="T2" fmla="*/ 0 w 662"/>
                <a:gd name="T3" fmla="*/ 0 h 852"/>
                <a:gd name="T4" fmla="*/ 45 w 662"/>
                <a:gd name="T5" fmla="*/ 607 h 852"/>
                <a:gd name="T6" fmla="*/ 45 w 662"/>
                <a:gd name="T7" fmla="*/ 607 h 852"/>
                <a:gd name="T8" fmla="*/ 661 w 662"/>
                <a:gd name="T9" fmla="*/ 420 h 852"/>
                <a:gd name="T10" fmla="*/ 661 w 662"/>
                <a:gd name="T11" fmla="*/ 142 h 852"/>
                <a:gd name="T12" fmla="*/ 0 w 662"/>
                <a:gd name="T13" fmla="*/ 0 h 852"/>
              </a:gdLst>
              <a:ahLst/>
              <a:cxnLst>
                <a:cxn ang="0">
                  <a:pos x="T0" y="T1"/>
                </a:cxn>
                <a:cxn ang="0">
                  <a:pos x="T2" y="T3"/>
                </a:cxn>
                <a:cxn ang="0">
                  <a:pos x="T4" y="T5"/>
                </a:cxn>
                <a:cxn ang="0">
                  <a:pos x="T6" y="T7"/>
                </a:cxn>
                <a:cxn ang="0">
                  <a:pos x="T8" y="T9"/>
                </a:cxn>
                <a:cxn ang="0">
                  <a:pos x="T10" y="T11"/>
                </a:cxn>
                <a:cxn ang="0">
                  <a:pos x="T12" y="T13"/>
                </a:cxn>
              </a:cxnLst>
              <a:rect l="0" t="0" r="r" b="b"/>
              <a:pathLst>
                <a:path w="662" h="852">
                  <a:moveTo>
                    <a:pt x="0" y="0"/>
                  </a:moveTo>
                  <a:lnTo>
                    <a:pt x="0" y="0"/>
                  </a:lnTo>
                  <a:cubicBezTo>
                    <a:pt x="0" y="0"/>
                    <a:pt x="18" y="363"/>
                    <a:pt x="45" y="607"/>
                  </a:cubicBezTo>
                  <a:lnTo>
                    <a:pt x="45" y="607"/>
                  </a:lnTo>
                  <a:cubicBezTo>
                    <a:pt x="73" y="851"/>
                    <a:pt x="661" y="420"/>
                    <a:pt x="661" y="420"/>
                  </a:cubicBezTo>
                  <a:lnTo>
                    <a:pt x="661" y="142"/>
                  </a:lnTo>
                  <a:lnTo>
                    <a:pt x="0" y="0"/>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3">
              <a:extLst>
                <a:ext uri="{FF2B5EF4-FFF2-40B4-BE49-F238E27FC236}">
                  <a16:creationId xmlns:a16="http://schemas.microsoft.com/office/drawing/2014/main" id="{9D0DF2D3-A083-AE4E-807A-732A8F3D43E8}"/>
                </a:ext>
              </a:extLst>
            </p:cNvPr>
            <p:cNvSpPr>
              <a:spLocks noChangeArrowheads="1"/>
            </p:cNvSpPr>
            <p:nvPr/>
          </p:nvSpPr>
          <p:spPr bwMode="auto">
            <a:xfrm>
              <a:off x="7110854" y="7776818"/>
              <a:ext cx="365799" cy="336996"/>
            </a:xfrm>
            <a:custGeom>
              <a:avLst/>
              <a:gdLst>
                <a:gd name="T0" fmla="*/ 60 w 561"/>
                <a:gd name="T1" fmla="*/ 239 h 516"/>
                <a:gd name="T2" fmla="*/ 60 w 561"/>
                <a:gd name="T3" fmla="*/ 239 h 516"/>
                <a:gd name="T4" fmla="*/ 374 w 561"/>
                <a:gd name="T5" fmla="*/ 492 h 516"/>
                <a:gd name="T6" fmla="*/ 374 w 561"/>
                <a:gd name="T7" fmla="*/ 492 h 516"/>
                <a:gd name="T8" fmla="*/ 513 w 561"/>
                <a:gd name="T9" fmla="*/ 512 h 516"/>
                <a:gd name="T10" fmla="*/ 513 w 561"/>
                <a:gd name="T11" fmla="*/ 512 h 516"/>
                <a:gd name="T12" fmla="*/ 551 w 561"/>
                <a:gd name="T13" fmla="*/ 450 h 516"/>
                <a:gd name="T14" fmla="*/ 551 w 561"/>
                <a:gd name="T15" fmla="*/ 450 h 516"/>
                <a:gd name="T16" fmla="*/ 259 w 561"/>
                <a:gd name="T17" fmla="*/ 128 h 516"/>
                <a:gd name="T18" fmla="*/ 259 w 561"/>
                <a:gd name="T19" fmla="*/ 128 h 516"/>
                <a:gd name="T20" fmla="*/ 60 w 561"/>
                <a:gd name="T21" fmla="*/ 239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516">
                  <a:moveTo>
                    <a:pt x="60" y="239"/>
                  </a:moveTo>
                  <a:lnTo>
                    <a:pt x="60" y="239"/>
                  </a:lnTo>
                  <a:cubicBezTo>
                    <a:pt x="69" y="260"/>
                    <a:pt x="221" y="446"/>
                    <a:pt x="374" y="492"/>
                  </a:cubicBezTo>
                  <a:lnTo>
                    <a:pt x="374" y="492"/>
                  </a:lnTo>
                  <a:cubicBezTo>
                    <a:pt x="439" y="512"/>
                    <a:pt x="484" y="515"/>
                    <a:pt x="513" y="512"/>
                  </a:cubicBezTo>
                  <a:lnTo>
                    <a:pt x="513" y="512"/>
                  </a:lnTo>
                  <a:cubicBezTo>
                    <a:pt x="543" y="508"/>
                    <a:pt x="560" y="478"/>
                    <a:pt x="551" y="450"/>
                  </a:cubicBezTo>
                  <a:lnTo>
                    <a:pt x="551" y="450"/>
                  </a:lnTo>
                  <a:cubicBezTo>
                    <a:pt x="525" y="376"/>
                    <a:pt x="449" y="223"/>
                    <a:pt x="259" y="128"/>
                  </a:cubicBezTo>
                  <a:lnTo>
                    <a:pt x="259" y="128"/>
                  </a:lnTo>
                  <a:cubicBezTo>
                    <a:pt x="0" y="0"/>
                    <a:pt x="60" y="239"/>
                    <a:pt x="60" y="239"/>
                  </a:cubicBezTo>
                </a:path>
              </a:pathLst>
            </a:custGeom>
            <a:solidFill>
              <a:srgbClr val="173D7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 name="Freeform 4">
              <a:extLst>
                <a:ext uri="{FF2B5EF4-FFF2-40B4-BE49-F238E27FC236}">
                  <a16:creationId xmlns:a16="http://schemas.microsoft.com/office/drawing/2014/main" id="{88C8157D-F53E-AE4E-804D-FB31EDB3BB06}"/>
                </a:ext>
              </a:extLst>
            </p:cNvPr>
            <p:cNvSpPr>
              <a:spLocks noChangeArrowheads="1"/>
            </p:cNvSpPr>
            <p:nvPr/>
          </p:nvSpPr>
          <p:spPr bwMode="auto">
            <a:xfrm>
              <a:off x="6969720" y="7978439"/>
              <a:ext cx="201621" cy="334115"/>
            </a:xfrm>
            <a:custGeom>
              <a:avLst/>
              <a:gdLst>
                <a:gd name="T0" fmla="*/ 223 w 310"/>
                <a:gd name="T1" fmla="*/ 0 h 510"/>
                <a:gd name="T2" fmla="*/ 223 w 310"/>
                <a:gd name="T3" fmla="*/ 0 h 510"/>
                <a:gd name="T4" fmla="*/ 298 w 310"/>
                <a:gd name="T5" fmla="*/ 247 h 510"/>
                <a:gd name="T6" fmla="*/ 298 w 310"/>
                <a:gd name="T7" fmla="*/ 247 h 510"/>
                <a:gd name="T8" fmla="*/ 240 w 310"/>
                <a:gd name="T9" fmla="*/ 464 h 510"/>
                <a:gd name="T10" fmla="*/ 240 w 310"/>
                <a:gd name="T11" fmla="*/ 464 h 510"/>
                <a:gd name="T12" fmla="*/ 141 w 310"/>
                <a:gd name="T13" fmla="*/ 481 h 510"/>
                <a:gd name="T14" fmla="*/ 141 w 310"/>
                <a:gd name="T15" fmla="*/ 481 h 510"/>
                <a:gd name="T16" fmla="*/ 18 w 310"/>
                <a:gd name="T17" fmla="*/ 245 h 510"/>
                <a:gd name="T18" fmla="*/ 18 w 310"/>
                <a:gd name="T19" fmla="*/ 245 h 510"/>
                <a:gd name="T20" fmla="*/ 18 w 310"/>
                <a:gd name="T21" fmla="*/ 22 h 510"/>
                <a:gd name="T22" fmla="*/ 223 w 310"/>
                <a:gd name="T23"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510">
                  <a:moveTo>
                    <a:pt x="223" y="0"/>
                  </a:moveTo>
                  <a:lnTo>
                    <a:pt x="223" y="0"/>
                  </a:lnTo>
                  <a:cubicBezTo>
                    <a:pt x="223" y="0"/>
                    <a:pt x="280" y="134"/>
                    <a:pt x="298" y="247"/>
                  </a:cubicBezTo>
                  <a:lnTo>
                    <a:pt x="298" y="247"/>
                  </a:lnTo>
                  <a:cubicBezTo>
                    <a:pt x="309" y="316"/>
                    <a:pt x="271" y="405"/>
                    <a:pt x="240" y="464"/>
                  </a:cubicBezTo>
                  <a:lnTo>
                    <a:pt x="240" y="464"/>
                  </a:lnTo>
                  <a:cubicBezTo>
                    <a:pt x="221" y="501"/>
                    <a:pt x="173" y="509"/>
                    <a:pt x="141" y="481"/>
                  </a:cubicBezTo>
                  <a:lnTo>
                    <a:pt x="141" y="481"/>
                  </a:lnTo>
                  <a:cubicBezTo>
                    <a:pt x="92" y="436"/>
                    <a:pt x="29" y="357"/>
                    <a:pt x="18" y="245"/>
                  </a:cubicBezTo>
                  <a:lnTo>
                    <a:pt x="18" y="245"/>
                  </a:lnTo>
                  <a:cubicBezTo>
                    <a:pt x="0" y="55"/>
                    <a:pt x="18" y="22"/>
                    <a:pt x="18" y="22"/>
                  </a:cubicBezTo>
                  <a:lnTo>
                    <a:pt x="223" y="0"/>
                  </a:lnTo>
                </a:path>
              </a:pathLst>
            </a:custGeom>
            <a:solidFill>
              <a:srgbClr val="173D7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 name="Freeform 5">
              <a:extLst>
                <a:ext uri="{FF2B5EF4-FFF2-40B4-BE49-F238E27FC236}">
                  <a16:creationId xmlns:a16="http://schemas.microsoft.com/office/drawing/2014/main" id="{7408CCA6-9D5C-DB4F-B543-063CEFF8F796}"/>
                </a:ext>
              </a:extLst>
            </p:cNvPr>
            <p:cNvSpPr>
              <a:spLocks noChangeArrowheads="1"/>
            </p:cNvSpPr>
            <p:nvPr/>
          </p:nvSpPr>
          <p:spPr bwMode="auto">
            <a:xfrm>
              <a:off x="6863147" y="6359710"/>
              <a:ext cx="625027" cy="1687857"/>
            </a:xfrm>
            <a:custGeom>
              <a:avLst/>
              <a:gdLst>
                <a:gd name="T0" fmla="*/ 20 w 958"/>
                <a:gd name="T1" fmla="*/ 186 h 2582"/>
                <a:gd name="T2" fmla="*/ 20 w 958"/>
                <a:gd name="T3" fmla="*/ 186 h 2582"/>
                <a:gd name="T4" fmla="*/ 20 w 958"/>
                <a:gd name="T5" fmla="*/ 689 h 2582"/>
                <a:gd name="T6" fmla="*/ 20 w 958"/>
                <a:gd name="T7" fmla="*/ 689 h 2582"/>
                <a:gd name="T8" fmla="*/ 125 w 958"/>
                <a:gd name="T9" fmla="*/ 2491 h 2582"/>
                <a:gd name="T10" fmla="*/ 125 w 958"/>
                <a:gd name="T11" fmla="*/ 2491 h 2582"/>
                <a:gd name="T12" fmla="*/ 292 w 958"/>
                <a:gd name="T13" fmla="*/ 2562 h 2582"/>
                <a:gd name="T14" fmla="*/ 292 w 958"/>
                <a:gd name="T15" fmla="*/ 2562 h 2582"/>
                <a:gd name="T16" fmla="*/ 453 w 958"/>
                <a:gd name="T17" fmla="*/ 2441 h 2582"/>
                <a:gd name="T18" fmla="*/ 453 w 958"/>
                <a:gd name="T19" fmla="*/ 2441 h 2582"/>
                <a:gd name="T20" fmla="*/ 706 w 958"/>
                <a:gd name="T21" fmla="*/ 2293 h 2582"/>
                <a:gd name="T22" fmla="*/ 706 w 958"/>
                <a:gd name="T23" fmla="*/ 2293 h 2582"/>
                <a:gd name="T24" fmla="*/ 957 w 958"/>
                <a:gd name="T25" fmla="*/ 0 h 2582"/>
                <a:gd name="T26" fmla="*/ 20 w 958"/>
                <a:gd name="T27" fmla="*/ 186 h 2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8" h="2582">
                  <a:moveTo>
                    <a:pt x="20" y="186"/>
                  </a:moveTo>
                  <a:lnTo>
                    <a:pt x="20" y="186"/>
                  </a:lnTo>
                  <a:cubicBezTo>
                    <a:pt x="20" y="186"/>
                    <a:pt x="0" y="425"/>
                    <a:pt x="20" y="689"/>
                  </a:cubicBezTo>
                  <a:lnTo>
                    <a:pt x="20" y="689"/>
                  </a:lnTo>
                  <a:cubicBezTo>
                    <a:pt x="40" y="954"/>
                    <a:pt x="111" y="2193"/>
                    <a:pt x="125" y="2491"/>
                  </a:cubicBezTo>
                  <a:lnTo>
                    <a:pt x="125" y="2491"/>
                  </a:lnTo>
                  <a:cubicBezTo>
                    <a:pt x="125" y="2491"/>
                    <a:pt x="118" y="2581"/>
                    <a:pt x="292" y="2562"/>
                  </a:cubicBezTo>
                  <a:lnTo>
                    <a:pt x="292" y="2562"/>
                  </a:lnTo>
                  <a:cubicBezTo>
                    <a:pt x="467" y="2542"/>
                    <a:pt x="453" y="2441"/>
                    <a:pt x="453" y="2441"/>
                  </a:cubicBezTo>
                  <a:lnTo>
                    <a:pt x="453" y="2441"/>
                  </a:lnTo>
                  <a:cubicBezTo>
                    <a:pt x="453" y="2441"/>
                    <a:pt x="698" y="2439"/>
                    <a:pt x="706" y="2293"/>
                  </a:cubicBezTo>
                  <a:lnTo>
                    <a:pt x="706" y="2293"/>
                  </a:lnTo>
                  <a:cubicBezTo>
                    <a:pt x="714" y="2149"/>
                    <a:pt x="957" y="567"/>
                    <a:pt x="957" y="0"/>
                  </a:cubicBezTo>
                  <a:lnTo>
                    <a:pt x="20" y="186"/>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0" name="Freeform 6">
              <a:extLst>
                <a:ext uri="{FF2B5EF4-FFF2-40B4-BE49-F238E27FC236}">
                  <a16:creationId xmlns:a16="http://schemas.microsoft.com/office/drawing/2014/main" id="{B6B08CA7-7DEE-AE41-81F1-C9FE55712A0F}"/>
                </a:ext>
              </a:extLst>
            </p:cNvPr>
            <p:cNvSpPr>
              <a:spLocks noChangeArrowheads="1"/>
            </p:cNvSpPr>
            <p:nvPr/>
          </p:nvSpPr>
          <p:spPr bwMode="auto">
            <a:xfrm>
              <a:off x="7470891" y="5671317"/>
              <a:ext cx="426285" cy="492531"/>
            </a:xfrm>
            <a:custGeom>
              <a:avLst/>
              <a:gdLst>
                <a:gd name="T0" fmla="*/ 117 w 652"/>
                <a:gd name="T1" fmla="*/ 0 h 754"/>
                <a:gd name="T2" fmla="*/ 237 w 652"/>
                <a:gd name="T3" fmla="*/ 186 h 754"/>
                <a:gd name="T4" fmla="*/ 651 w 652"/>
                <a:gd name="T5" fmla="*/ 685 h 754"/>
                <a:gd name="T6" fmla="*/ 651 w 652"/>
                <a:gd name="T7" fmla="*/ 685 h 754"/>
                <a:gd name="T8" fmla="*/ 585 w 652"/>
                <a:gd name="T9" fmla="*/ 743 h 754"/>
                <a:gd name="T10" fmla="*/ 585 w 652"/>
                <a:gd name="T11" fmla="*/ 743 h 754"/>
                <a:gd name="T12" fmla="*/ 47 w 652"/>
                <a:gd name="T13" fmla="*/ 276 h 754"/>
                <a:gd name="T14" fmla="*/ 47 w 652"/>
                <a:gd name="T15" fmla="*/ 276 h 754"/>
                <a:gd name="T16" fmla="*/ 32 w 652"/>
                <a:gd name="T17" fmla="*/ 130 h 754"/>
                <a:gd name="T18" fmla="*/ 117 w 652"/>
                <a:gd name="T19"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754">
                  <a:moveTo>
                    <a:pt x="117" y="0"/>
                  </a:moveTo>
                  <a:lnTo>
                    <a:pt x="237" y="186"/>
                  </a:lnTo>
                  <a:lnTo>
                    <a:pt x="651" y="685"/>
                  </a:lnTo>
                  <a:lnTo>
                    <a:pt x="651" y="685"/>
                  </a:lnTo>
                  <a:cubicBezTo>
                    <a:pt x="651" y="685"/>
                    <a:pt x="636" y="732"/>
                    <a:pt x="585" y="743"/>
                  </a:cubicBezTo>
                  <a:lnTo>
                    <a:pt x="585" y="743"/>
                  </a:lnTo>
                  <a:cubicBezTo>
                    <a:pt x="545" y="753"/>
                    <a:pt x="197" y="422"/>
                    <a:pt x="47" y="276"/>
                  </a:cubicBezTo>
                  <a:lnTo>
                    <a:pt x="47" y="276"/>
                  </a:lnTo>
                  <a:cubicBezTo>
                    <a:pt x="7" y="238"/>
                    <a:pt x="0" y="176"/>
                    <a:pt x="32" y="130"/>
                  </a:cubicBezTo>
                  <a:lnTo>
                    <a:pt x="117" y="0"/>
                  </a:ln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 name="Freeform 7">
              <a:extLst>
                <a:ext uri="{FF2B5EF4-FFF2-40B4-BE49-F238E27FC236}">
                  <a16:creationId xmlns:a16="http://schemas.microsoft.com/office/drawing/2014/main" id="{D1AE36B7-0F70-D84A-B03D-8AD17AED808E}"/>
                </a:ext>
              </a:extLst>
            </p:cNvPr>
            <p:cNvSpPr>
              <a:spLocks noChangeArrowheads="1"/>
            </p:cNvSpPr>
            <p:nvPr/>
          </p:nvSpPr>
          <p:spPr bwMode="auto">
            <a:xfrm>
              <a:off x="7396004" y="5170145"/>
              <a:ext cx="244825" cy="662470"/>
            </a:xfrm>
            <a:custGeom>
              <a:avLst/>
              <a:gdLst>
                <a:gd name="T0" fmla="*/ 0 w 376"/>
                <a:gd name="T1" fmla="*/ 5 h 1014"/>
                <a:gd name="T2" fmla="*/ 0 w 376"/>
                <a:gd name="T3" fmla="*/ 5 h 1014"/>
                <a:gd name="T4" fmla="*/ 257 w 376"/>
                <a:gd name="T5" fmla="*/ 276 h 1014"/>
                <a:gd name="T6" fmla="*/ 257 w 376"/>
                <a:gd name="T7" fmla="*/ 276 h 1014"/>
                <a:gd name="T8" fmla="*/ 318 w 376"/>
                <a:gd name="T9" fmla="*/ 926 h 1014"/>
                <a:gd name="T10" fmla="*/ 318 w 376"/>
                <a:gd name="T11" fmla="*/ 926 h 1014"/>
                <a:gd name="T12" fmla="*/ 35 w 376"/>
                <a:gd name="T13" fmla="*/ 912 h 1014"/>
                <a:gd name="T14" fmla="*/ 0 w 376"/>
                <a:gd name="T15" fmla="*/ 5 h 10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6" h="1014">
                  <a:moveTo>
                    <a:pt x="0" y="5"/>
                  </a:moveTo>
                  <a:lnTo>
                    <a:pt x="0" y="5"/>
                  </a:lnTo>
                  <a:cubicBezTo>
                    <a:pt x="0" y="5"/>
                    <a:pt x="191" y="0"/>
                    <a:pt x="257" y="276"/>
                  </a:cubicBezTo>
                  <a:lnTo>
                    <a:pt x="257" y="276"/>
                  </a:lnTo>
                  <a:cubicBezTo>
                    <a:pt x="324" y="552"/>
                    <a:pt x="375" y="898"/>
                    <a:pt x="318" y="926"/>
                  </a:cubicBezTo>
                  <a:lnTo>
                    <a:pt x="318" y="926"/>
                  </a:lnTo>
                  <a:cubicBezTo>
                    <a:pt x="144" y="1013"/>
                    <a:pt x="35" y="912"/>
                    <a:pt x="35" y="912"/>
                  </a:cubicBezTo>
                  <a:lnTo>
                    <a:pt x="0" y="5"/>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2" name="Freeform 8">
              <a:extLst>
                <a:ext uri="{FF2B5EF4-FFF2-40B4-BE49-F238E27FC236}">
                  <a16:creationId xmlns:a16="http://schemas.microsoft.com/office/drawing/2014/main" id="{D3BEBEB8-6421-1E4C-BF44-F91851C00922}"/>
                </a:ext>
              </a:extLst>
            </p:cNvPr>
            <p:cNvSpPr>
              <a:spLocks noChangeArrowheads="1"/>
            </p:cNvSpPr>
            <p:nvPr/>
          </p:nvSpPr>
          <p:spPr bwMode="auto">
            <a:xfrm>
              <a:off x="6716253" y="5170146"/>
              <a:ext cx="843928" cy="1466073"/>
            </a:xfrm>
            <a:custGeom>
              <a:avLst/>
              <a:gdLst>
                <a:gd name="T0" fmla="*/ 1095 w 1293"/>
                <a:gd name="T1" fmla="*/ 16 h 2246"/>
                <a:gd name="T2" fmla="*/ 1095 w 1293"/>
                <a:gd name="T3" fmla="*/ 16 h 2246"/>
                <a:gd name="T4" fmla="*/ 992 w 1293"/>
                <a:gd name="T5" fmla="*/ 10 h 2246"/>
                <a:gd name="T6" fmla="*/ 992 w 1293"/>
                <a:gd name="T7" fmla="*/ 10 h 2246"/>
                <a:gd name="T8" fmla="*/ 117 w 1293"/>
                <a:gd name="T9" fmla="*/ 323 h 2246"/>
                <a:gd name="T10" fmla="*/ 117 w 1293"/>
                <a:gd name="T11" fmla="*/ 323 h 2246"/>
                <a:gd name="T12" fmla="*/ 287 w 1293"/>
                <a:gd name="T13" fmla="*/ 1165 h 2246"/>
                <a:gd name="T14" fmla="*/ 287 w 1293"/>
                <a:gd name="T15" fmla="*/ 1165 h 2246"/>
                <a:gd name="T16" fmla="*/ 246 w 1293"/>
                <a:gd name="T17" fmla="*/ 1763 h 2246"/>
                <a:gd name="T18" fmla="*/ 246 w 1293"/>
                <a:gd name="T19" fmla="*/ 1763 h 2246"/>
                <a:gd name="T20" fmla="*/ 371 w 1293"/>
                <a:gd name="T21" fmla="*/ 2156 h 2246"/>
                <a:gd name="T22" fmla="*/ 371 w 1293"/>
                <a:gd name="T23" fmla="*/ 2156 h 2246"/>
                <a:gd name="T24" fmla="*/ 1021 w 1293"/>
                <a:gd name="T25" fmla="*/ 2086 h 2246"/>
                <a:gd name="T26" fmla="*/ 1021 w 1293"/>
                <a:gd name="T27" fmla="*/ 2086 h 2246"/>
                <a:gd name="T28" fmla="*/ 1183 w 1293"/>
                <a:gd name="T29" fmla="*/ 1704 h 2246"/>
                <a:gd name="T30" fmla="*/ 1183 w 1293"/>
                <a:gd name="T31" fmla="*/ 1704 h 2246"/>
                <a:gd name="T32" fmla="*/ 1110 w 1293"/>
                <a:gd name="T33" fmla="*/ 949 h 2246"/>
                <a:gd name="T34" fmla="*/ 1110 w 1293"/>
                <a:gd name="T35" fmla="*/ 949 h 2246"/>
                <a:gd name="T36" fmla="*/ 1237 w 1293"/>
                <a:gd name="T37" fmla="*/ 802 h 2246"/>
                <a:gd name="T38" fmla="*/ 1237 w 1293"/>
                <a:gd name="T39" fmla="*/ 802 h 2246"/>
                <a:gd name="T40" fmla="*/ 1155 w 1293"/>
                <a:gd name="T41" fmla="*/ 428 h 2246"/>
                <a:gd name="T42" fmla="*/ 1155 w 1293"/>
                <a:gd name="T43" fmla="*/ 428 h 2246"/>
                <a:gd name="T44" fmla="*/ 1166 w 1293"/>
                <a:gd name="T45" fmla="*/ 100 h 2246"/>
                <a:gd name="T46" fmla="*/ 1166 w 1293"/>
                <a:gd name="T47" fmla="*/ 100 h 2246"/>
                <a:gd name="T48" fmla="*/ 1095 w 1293"/>
                <a:gd name="T49" fmla="*/ 16 h 2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3" h="2246">
                  <a:moveTo>
                    <a:pt x="1095" y="16"/>
                  </a:moveTo>
                  <a:lnTo>
                    <a:pt x="1095" y="16"/>
                  </a:lnTo>
                  <a:cubicBezTo>
                    <a:pt x="1062" y="2"/>
                    <a:pt x="1026" y="0"/>
                    <a:pt x="992" y="10"/>
                  </a:cubicBezTo>
                  <a:lnTo>
                    <a:pt x="992" y="10"/>
                  </a:lnTo>
                  <a:cubicBezTo>
                    <a:pt x="829" y="57"/>
                    <a:pt x="218" y="236"/>
                    <a:pt x="117" y="323"/>
                  </a:cubicBezTo>
                  <a:lnTo>
                    <a:pt x="117" y="323"/>
                  </a:lnTo>
                  <a:cubicBezTo>
                    <a:pt x="0" y="422"/>
                    <a:pt x="292" y="982"/>
                    <a:pt x="287" y="1165"/>
                  </a:cubicBezTo>
                  <a:lnTo>
                    <a:pt x="287" y="1165"/>
                  </a:lnTo>
                  <a:cubicBezTo>
                    <a:pt x="283" y="1348"/>
                    <a:pt x="263" y="1564"/>
                    <a:pt x="246" y="1763"/>
                  </a:cubicBezTo>
                  <a:lnTo>
                    <a:pt x="246" y="1763"/>
                  </a:lnTo>
                  <a:cubicBezTo>
                    <a:pt x="230" y="1963"/>
                    <a:pt x="208" y="2071"/>
                    <a:pt x="371" y="2156"/>
                  </a:cubicBezTo>
                  <a:lnTo>
                    <a:pt x="371" y="2156"/>
                  </a:lnTo>
                  <a:cubicBezTo>
                    <a:pt x="534" y="2240"/>
                    <a:pt x="812" y="2245"/>
                    <a:pt x="1021" y="2086"/>
                  </a:cubicBezTo>
                  <a:lnTo>
                    <a:pt x="1021" y="2086"/>
                  </a:lnTo>
                  <a:cubicBezTo>
                    <a:pt x="1230" y="1928"/>
                    <a:pt x="1191" y="1819"/>
                    <a:pt x="1183" y="1704"/>
                  </a:cubicBezTo>
                  <a:lnTo>
                    <a:pt x="1183" y="1704"/>
                  </a:lnTo>
                  <a:cubicBezTo>
                    <a:pt x="1174" y="1589"/>
                    <a:pt x="1103" y="1090"/>
                    <a:pt x="1110" y="949"/>
                  </a:cubicBezTo>
                  <a:lnTo>
                    <a:pt x="1110" y="949"/>
                  </a:lnTo>
                  <a:cubicBezTo>
                    <a:pt x="1110" y="949"/>
                    <a:pt x="1183" y="895"/>
                    <a:pt x="1237" y="802"/>
                  </a:cubicBezTo>
                  <a:lnTo>
                    <a:pt x="1237" y="802"/>
                  </a:lnTo>
                  <a:cubicBezTo>
                    <a:pt x="1292" y="709"/>
                    <a:pt x="1195" y="539"/>
                    <a:pt x="1155" y="428"/>
                  </a:cubicBezTo>
                  <a:lnTo>
                    <a:pt x="1155" y="428"/>
                  </a:lnTo>
                  <a:cubicBezTo>
                    <a:pt x="1115" y="317"/>
                    <a:pt x="1178" y="190"/>
                    <a:pt x="1166" y="100"/>
                  </a:cubicBezTo>
                  <a:lnTo>
                    <a:pt x="1166" y="100"/>
                  </a:lnTo>
                  <a:cubicBezTo>
                    <a:pt x="1160" y="53"/>
                    <a:pt x="1130" y="30"/>
                    <a:pt x="1095" y="16"/>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3" name="Freeform 9">
              <a:extLst>
                <a:ext uri="{FF2B5EF4-FFF2-40B4-BE49-F238E27FC236}">
                  <a16:creationId xmlns:a16="http://schemas.microsoft.com/office/drawing/2014/main" id="{3020D219-BA0D-E242-9475-1360F63268BF}"/>
                </a:ext>
              </a:extLst>
            </p:cNvPr>
            <p:cNvSpPr>
              <a:spLocks noChangeArrowheads="1"/>
            </p:cNvSpPr>
            <p:nvPr/>
          </p:nvSpPr>
          <p:spPr bwMode="auto">
            <a:xfrm>
              <a:off x="6995642" y="5196067"/>
              <a:ext cx="316833" cy="259227"/>
            </a:xfrm>
            <a:custGeom>
              <a:avLst/>
              <a:gdLst>
                <a:gd name="T0" fmla="*/ 472 w 486"/>
                <a:gd name="T1" fmla="*/ 169 h 399"/>
                <a:gd name="T2" fmla="*/ 472 w 486"/>
                <a:gd name="T3" fmla="*/ 169 h 399"/>
                <a:gd name="T4" fmla="*/ 266 w 486"/>
                <a:gd name="T5" fmla="*/ 381 h 399"/>
                <a:gd name="T6" fmla="*/ 266 w 486"/>
                <a:gd name="T7" fmla="*/ 381 h 399"/>
                <a:gd name="T8" fmla="*/ 13 w 486"/>
                <a:gd name="T9" fmla="*/ 229 h 399"/>
                <a:gd name="T10" fmla="*/ 13 w 486"/>
                <a:gd name="T11" fmla="*/ 229 h 399"/>
                <a:gd name="T12" fmla="*/ 219 w 486"/>
                <a:gd name="T13" fmla="*/ 17 h 399"/>
                <a:gd name="T14" fmla="*/ 219 w 486"/>
                <a:gd name="T15" fmla="*/ 17 h 399"/>
                <a:gd name="T16" fmla="*/ 472 w 486"/>
                <a:gd name="T17" fmla="*/ 16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399">
                  <a:moveTo>
                    <a:pt x="472" y="169"/>
                  </a:moveTo>
                  <a:lnTo>
                    <a:pt x="472" y="169"/>
                  </a:lnTo>
                  <a:cubicBezTo>
                    <a:pt x="485" y="270"/>
                    <a:pt x="393" y="365"/>
                    <a:pt x="266" y="381"/>
                  </a:cubicBezTo>
                  <a:lnTo>
                    <a:pt x="266" y="381"/>
                  </a:lnTo>
                  <a:cubicBezTo>
                    <a:pt x="139" y="398"/>
                    <a:pt x="26" y="329"/>
                    <a:pt x="13" y="229"/>
                  </a:cubicBezTo>
                  <a:lnTo>
                    <a:pt x="13" y="229"/>
                  </a:lnTo>
                  <a:cubicBezTo>
                    <a:pt x="0" y="128"/>
                    <a:pt x="92" y="33"/>
                    <a:pt x="219" y="17"/>
                  </a:cubicBezTo>
                  <a:lnTo>
                    <a:pt x="219" y="17"/>
                  </a:lnTo>
                  <a:cubicBezTo>
                    <a:pt x="346" y="0"/>
                    <a:pt x="460" y="69"/>
                    <a:pt x="472" y="169"/>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 name="Freeform 10">
              <a:extLst>
                <a:ext uri="{FF2B5EF4-FFF2-40B4-BE49-F238E27FC236}">
                  <a16:creationId xmlns:a16="http://schemas.microsoft.com/office/drawing/2014/main" id="{2A3ED9C6-19A1-E147-9905-5F4D12256BED}"/>
                </a:ext>
              </a:extLst>
            </p:cNvPr>
            <p:cNvSpPr>
              <a:spLocks noChangeArrowheads="1"/>
            </p:cNvSpPr>
            <p:nvPr/>
          </p:nvSpPr>
          <p:spPr bwMode="auto">
            <a:xfrm>
              <a:off x="7041726" y="5230630"/>
              <a:ext cx="227545" cy="187221"/>
            </a:xfrm>
            <a:custGeom>
              <a:avLst/>
              <a:gdLst>
                <a:gd name="T0" fmla="*/ 338 w 348"/>
                <a:gd name="T1" fmla="*/ 121 h 285"/>
                <a:gd name="T2" fmla="*/ 338 w 348"/>
                <a:gd name="T3" fmla="*/ 121 h 285"/>
                <a:gd name="T4" fmla="*/ 190 w 348"/>
                <a:gd name="T5" fmla="*/ 272 h 285"/>
                <a:gd name="T6" fmla="*/ 190 w 348"/>
                <a:gd name="T7" fmla="*/ 272 h 285"/>
                <a:gd name="T8" fmla="*/ 9 w 348"/>
                <a:gd name="T9" fmla="*/ 163 h 285"/>
                <a:gd name="T10" fmla="*/ 9 w 348"/>
                <a:gd name="T11" fmla="*/ 163 h 285"/>
                <a:gd name="T12" fmla="*/ 157 w 348"/>
                <a:gd name="T13" fmla="*/ 12 h 285"/>
                <a:gd name="T14" fmla="*/ 157 w 348"/>
                <a:gd name="T15" fmla="*/ 12 h 285"/>
                <a:gd name="T16" fmla="*/ 338 w 348"/>
                <a:gd name="T17" fmla="*/ 12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285">
                  <a:moveTo>
                    <a:pt x="338" y="121"/>
                  </a:moveTo>
                  <a:lnTo>
                    <a:pt x="338" y="121"/>
                  </a:lnTo>
                  <a:cubicBezTo>
                    <a:pt x="347" y="193"/>
                    <a:pt x="281" y="261"/>
                    <a:pt x="190" y="272"/>
                  </a:cubicBezTo>
                  <a:lnTo>
                    <a:pt x="190" y="272"/>
                  </a:lnTo>
                  <a:cubicBezTo>
                    <a:pt x="100" y="284"/>
                    <a:pt x="19" y="235"/>
                    <a:pt x="9" y="163"/>
                  </a:cubicBezTo>
                  <a:lnTo>
                    <a:pt x="9" y="163"/>
                  </a:lnTo>
                  <a:cubicBezTo>
                    <a:pt x="0" y="91"/>
                    <a:pt x="66" y="23"/>
                    <a:pt x="157" y="12"/>
                  </a:cubicBezTo>
                  <a:lnTo>
                    <a:pt x="157" y="12"/>
                  </a:lnTo>
                  <a:cubicBezTo>
                    <a:pt x="248" y="0"/>
                    <a:pt x="329" y="49"/>
                    <a:pt x="338" y="121"/>
                  </a:cubicBez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5" name="Freeform 11">
              <a:extLst>
                <a:ext uri="{FF2B5EF4-FFF2-40B4-BE49-F238E27FC236}">
                  <a16:creationId xmlns:a16="http://schemas.microsoft.com/office/drawing/2014/main" id="{17591E09-E045-2D4D-9D5E-602DC9E17155}"/>
                </a:ext>
              </a:extLst>
            </p:cNvPr>
            <p:cNvSpPr>
              <a:spLocks noChangeArrowheads="1"/>
            </p:cNvSpPr>
            <p:nvPr/>
          </p:nvSpPr>
          <p:spPr bwMode="auto">
            <a:xfrm>
              <a:off x="7090691" y="5098137"/>
              <a:ext cx="149776" cy="227545"/>
            </a:xfrm>
            <a:custGeom>
              <a:avLst/>
              <a:gdLst>
                <a:gd name="T0" fmla="*/ 172 w 231"/>
                <a:gd name="T1" fmla="*/ 90 h 349"/>
                <a:gd name="T2" fmla="*/ 172 w 231"/>
                <a:gd name="T3" fmla="*/ 90 h 349"/>
                <a:gd name="T4" fmla="*/ 40 w 231"/>
                <a:gd name="T5" fmla="*/ 46 h 349"/>
                <a:gd name="T6" fmla="*/ 40 w 231"/>
                <a:gd name="T7" fmla="*/ 46 h 349"/>
                <a:gd name="T8" fmla="*/ 0 w 231"/>
                <a:gd name="T9" fmla="*/ 289 h 349"/>
                <a:gd name="T10" fmla="*/ 219 w 231"/>
                <a:gd name="T11" fmla="*/ 348 h 349"/>
                <a:gd name="T12" fmla="*/ 186 w 231"/>
                <a:gd name="T13" fmla="*/ 148 h 349"/>
                <a:gd name="T14" fmla="*/ 186 w 231"/>
                <a:gd name="T15" fmla="*/ 148 h 349"/>
                <a:gd name="T16" fmla="*/ 172 w 231"/>
                <a:gd name="T17" fmla="*/ 9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49">
                  <a:moveTo>
                    <a:pt x="172" y="90"/>
                  </a:moveTo>
                  <a:lnTo>
                    <a:pt x="172" y="90"/>
                  </a:lnTo>
                  <a:cubicBezTo>
                    <a:pt x="172" y="90"/>
                    <a:pt x="61" y="0"/>
                    <a:pt x="40" y="46"/>
                  </a:cubicBezTo>
                  <a:lnTo>
                    <a:pt x="40" y="46"/>
                  </a:lnTo>
                  <a:cubicBezTo>
                    <a:pt x="18" y="92"/>
                    <a:pt x="0" y="289"/>
                    <a:pt x="0" y="289"/>
                  </a:cubicBezTo>
                  <a:lnTo>
                    <a:pt x="219" y="348"/>
                  </a:lnTo>
                  <a:lnTo>
                    <a:pt x="186" y="148"/>
                  </a:lnTo>
                  <a:lnTo>
                    <a:pt x="186" y="148"/>
                  </a:lnTo>
                  <a:cubicBezTo>
                    <a:pt x="186" y="148"/>
                    <a:pt x="230" y="111"/>
                    <a:pt x="172" y="90"/>
                  </a:cubicBez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6" name="Freeform 12">
              <a:extLst>
                <a:ext uri="{FF2B5EF4-FFF2-40B4-BE49-F238E27FC236}">
                  <a16:creationId xmlns:a16="http://schemas.microsoft.com/office/drawing/2014/main" id="{B52BE33A-C770-8F49-B358-242EA8F2D583}"/>
                </a:ext>
              </a:extLst>
            </p:cNvPr>
            <p:cNvSpPr>
              <a:spLocks noChangeArrowheads="1"/>
            </p:cNvSpPr>
            <p:nvPr/>
          </p:nvSpPr>
          <p:spPr bwMode="auto">
            <a:xfrm>
              <a:off x="6992762" y="4781303"/>
              <a:ext cx="440685" cy="440687"/>
            </a:xfrm>
            <a:custGeom>
              <a:avLst/>
              <a:gdLst>
                <a:gd name="T0" fmla="*/ 663 w 675"/>
                <a:gd name="T1" fmla="*/ 356 h 676"/>
                <a:gd name="T2" fmla="*/ 663 w 675"/>
                <a:gd name="T3" fmla="*/ 356 h 676"/>
                <a:gd name="T4" fmla="*/ 317 w 675"/>
                <a:gd name="T5" fmla="*/ 663 h 676"/>
                <a:gd name="T6" fmla="*/ 317 w 675"/>
                <a:gd name="T7" fmla="*/ 663 h 676"/>
                <a:gd name="T8" fmla="*/ 10 w 675"/>
                <a:gd name="T9" fmla="*/ 318 h 676"/>
                <a:gd name="T10" fmla="*/ 10 w 675"/>
                <a:gd name="T11" fmla="*/ 318 h 676"/>
                <a:gd name="T12" fmla="*/ 356 w 675"/>
                <a:gd name="T13" fmla="*/ 10 h 676"/>
                <a:gd name="T14" fmla="*/ 356 w 675"/>
                <a:gd name="T15" fmla="*/ 10 h 676"/>
                <a:gd name="T16" fmla="*/ 663 w 675"/>
                <a:gd name="T17" fmla="*/ 35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5" h="676">
                  <a:moveTo>
                    <a:pt x="663" y="356"/>
                  </a:moveTo>
                  <a:lnTo>
                    <a:pt x="663" y="356"/>
                  </a:lnTo>
                  <a:cubicBezTo>
                    <a:pt x="653" y="537"/>
                    <a:pt x="497" y="675"/>
                    <a:pt x="317" y="663"/>
                  </a:cubicBezTo>
                  <a:lnTo>
                    <a:pt x="317" y="663"/>
                  </a:lnTo>
                  <a:cubicBezTo>
                    <a:pt x="137" y="653"/>
                    <a:pt x="0" y="499"/>
                    <a:pt x="10" y="318"/>
                  </a:cubicBezTo>
                  <a:lnTo>
                    <a:pt x="10" y="318"/>
                  </a:lnTo>
                  <a:cubicBezTo>
                    <a:pt x="21" y="137"/>
                    <a:pt x="176" y="0"/>
                    <a:pt x="356" y="10"/>
                  </a:cubicBezTo>
                  <a:lnTo>
                    <a:pt x="356" y="10"/>
                  </a:lnTo>
                  <a:cubicBezTo>
                    <a:pt x="536" y="21"/>
                    <a:pt x="674" y="176"/>
                    <a:pt x="663" y="356"/>
                  </a:cubicBez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7" name="Freeform 13">
              <a:extLst>
                <a:ext uri="{FF2B5EF4-FFF2-40B4-BE49-F238E27FC236}">
                  <a16:creationId xmlns:a16="http://schemas.microsoft.com/office/drawing/2014/main" id="{11B2F352-C518-B840-9562-C653DD459D14}"/>
                </a:ext>
              </a:extLst>
            </p:cNvPr>
            <p:cNvSpPr>
              <a:spLocks noChangeArrowheads="1"/>
            </p:cNvSpPr>
            <p:nvPr/>
          </p:nvSpPr>
          <p:spPr bwMode="auto">
            <a:xfrm>
              <a:off x="7102213" y="5144221"/>
              <a:ext cx="126733" cy="149776"/>
            </a:xfrm>
            <a:custGeom>
              <a:avLst/>
              <a:gdLst>
                <a:gd name="T0" fmla="*/ 5 w 193"/>
                <a:gd name="T1" fmla="*/ 30 h 228"/>
                <a:gd name="T2" fmla="*/ 5 w 193"/>
                <a:gd name="T3" fmla="*/ 30 h 228"/>
                <a:gd name="T4" fmla="*/ 0 w 193"/>
                <a:gd name="T5" fmla="*/ 63 h 228"/>
                <a:gd name="T6" fmla="*/ 0 w 193"/>
                <a:gd name="T7" fmla="*/ 63 h 228"/>
                <a:gd name="T8" fmla="*/ 192 w 193"/>
                <a:gd name="T9" fmla="*/ 227 h 228"/>
                <a:gd name="T10" fmla="*/ 167 w 193"/>
                <a:gd name="T11" fmla="*/ 75 h 228"/>
                <a:gd name="T12" fmla="*/ 167 w 193"/>
                <a:gd name="T13" fmla="*/ 75 h 228"/>
                <a:gd name="T14" fmla="*/ 182 w 193"/>
                <a:gd name="T15" fmla="*/ 40 h 228"/>
                <a:gd name="T16" fmla="*/ 182 w 193"/>
                <a:gd name="T17" fmla="*/ 40 h 228"/>
                <a:gd name="T18" fmla="*/ 5 w 193"/>
                <a:gd name="T19" fmla="*/ 3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228">
                  <a:moveTo>
                    <a:pt x="5" y="30"/>
                  </a:moveTo>
                  <a:lnTo>
                    <a:pt x="5" y="30"/>
                  </a:lnTo>
                  <a:cubicBezTo>
                    <a:pt x="4" y="40"/>
                    <a:pt x="2" y="51"/>
                    <a:pt x="0" y="63"/>
                  </a:cubicBezTo>
                  <a:lnTo>
                    <a:pt x="0" y="63"/>
                  </a:lnTo>
                  <a:cubicBezTo>
                    <a:pt x="22" y="177"/>
                    <a:pt x="192" y="227"/>
                    <a:pt x="192" y="227"/>
                  </a:cubicBezTo>
                  <a:lnTo>
                    <a:pt x="167" y="75"/>
                  </a:lnTo>
                  <a:lnTo>
                    <a:pt x="167" y="75"/>
                  </a:lnTo>
                  <a:cubicBezTo>
                    <a:pt x="167" y="75"/>
                    <a:pt x="188" y="57"/>
                    <a:pt x="182" y="40"/>
                  </a:cubicBezTo>
                  <a:lnTo>
                    <a:pt x="182" y="40"/>
                  </a:lnTo>
                  <a:cubicBezTo>
                    <a:pt x="115" y="19"/>
                    <a:pt x="29" y="0"/>
                    <a:pt x="5" y="30"/>
                  </a:cubicBezTo>
                </a:path>
              </a:pathLst>
            </a:custGeom>
            <a:solidFill>
              <a:srgbClr val="EA9C9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8" name="Freeform 14">
              <a:extLst>
                <a:ext uri="{FF2B5EF4-FFF2-40B4-BE49-F238E27FC236}">
                  <a16:creationId xmlns:a16="http://schemas.microsoft.com/office/drawing/2014/main" id="{CD2B5A4F-570B-454F-8E5E-210E5ACADC01}"/>
                </a:ext>
              </a:extLst>
            </p:cNvPr>
            <p:cNvSpPr>
              <a:spLocks noChangeArrowheads="1"/>
            </p:cNvSpPr>
            <p:nvPr/>
          </p:nvSpPr>
          <p:spPr bwMode="auto">
            <a:xfrm>
              <a:off x="6992762" y="4781303"/>
              <a:ext cx="440685" cy="440687"/>
            </a:xfrm>
            <a:custGeom>
              <a:avLst/>
              <a:gdLst>
                <a:gd name="T0" fmla="*/ 663 w 675"/>
                <a:gd name="T1" fmla="*/ 356 h 676"/>
                <a:gd name="T2" fmla="*/ 663 w 675"/>
                <a:gd name="T3" fmla="*/ 356 h 676"/>
                <a:gd name="T4" fmla="*/ 317 w 675"/>
                <a:gd name="T5" fmla="*/ 663 h 676"/>
                <a:gd name="T6" fmla="*/ 317 w 675"/>
                <a:gd name="T7" fmla="*/ 663 h 676"/>
                <a:gd name="T8" fmla="*/ 10 w 675"/>
                <a:gd name="T9" fmla="*/ 318 h 676"/>
                <a:gd name="T10" fmla="*/ 10 w 675"/>
                <a:gd name="T11" fmla="*/ 318 h 676"/>
                <a:gd name="T12" fmla="*/ 356 w 675"/>
                <a:gd name="T13" fmla="*/ 10 h 676"/>
                <a:gd name="T14" fmla="*/ 356 w 675"/>
                <a:gd name="T15" fmla="*/ 10 h 676"/>
                <a:gd name="T16" fmla="*/ 663 w 675"/>
                <a:gd name="T17" fmla="*/ 35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5" h="676">
                  <a:moveTo>
                    <a:pt x="663" y="356"/>
                  </a:moveTo>
                  <a:lnTo>
                    <a:pt x="663" y="356"/>
                  </a:lnTo>
                  <a:cubicBezTo>
                    <a:pt x="653" y="537"/>
                    <a:pt x="497" y="675"/>
                    <a:pt x="317" y="663"/>
                  </a:cubicBezTo>
                  <a:lnTo>
                    <a:pt x="317" y="663"/>
                  </a:lnTo>
                  <a:cubicBezTo>
                    <a:pt x="137" y="653"/>
                    <a:pt x="0" y="499"/>
                    <a:pt x="10" y="318"/>
                  </a:cubicBezTo>
                  <a:lnTo>
                    <a:pt x="10" y="318"/>
                  </a:lnTo>
                  <a:cubicBezTo>
                    <a:pt x="21" y="137"/>
                    <a:pt x="176" y="0"/>
                    <a:pt x="356" y="10"/>
                  </a:cubicBezTo>
                  <a:lnTo>
                    <a:pt x="356" y="10"/>
                  </a:lnTo>
                  <a:cubicBezTo>
                    <a:pt x="536" y="21"/>
                    <a:pt x="674" y="176"/>
                    <a:pt x="663" y="356"/>
                  </a:cubicBez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9" name="Freeform 15">
              <a:extLst>
                <a:ext uri="{FF2B5EF4-FFF2-40B4-BE49-F238E27FC236}">
                  <a16:creationId xmlns:a16="http://schemas.microsoft.com/office/drawing/2014/main" id="{C026D9EB-28F4-6743-990C-6392AF142F44}"/>
                </a:ext>
              </a:extLst>
            </p:cNvPr>
            <p:cNvSpPr>
              <a:spLocks noChangeArrowheads="1"/>
            </p:cNvSpPr>
            <p:nvPr/>
          </p:nvSpPr>
          <p:spPr bwMode="auto">
            <a:xfrm>
              <a:off x="6687449" y="5907503"/>
              <a:ext cx="161297" cy="581821"/>
            </a:xfrm>
            <a:custGeom>
              <a:avLst/>
              <a:gdLst>
                <a:gd name="T0" fmla="*/ 0 w 249"/>
                <a:gd name="T1" fmla="*/ 0 h 891"/>
                <a:gd name="T2" fmla="*/ 37 w 249"/>
                <a:gd name="T3" fmla="*/ 877 h 891"/>
                <a:gd name="T4" fmla="*/ 165 w 249"/>
                <a:gd name="T5" fmla="*/ 890 h 891"/>
                <a:gd name="T6" fmla="*/ 248 w 249"/>
                <a:gd name="T7" fmla="*/ 101 h 891"/>
                <a:gd name="T8" fmla="*/ 0 w 249"/>
                <a:gd name="T9" fmla="*/ 0 h 891"/>
              </a:gdLst>
              <a:ahLst/>
              <a:cxnLst>
                <a:cxn ang="0">
                  <a:pos x="T0" y="T1"/>
                </a:cxn>
                <a:cxn ang="0">
                  <a:pos x="T2" y="T3"/>
                </a:cxn>
                <a:cxn ang="0">
                  <a:pos x="T4" y="T5"/>
                </a:cxn>
                <a:cxn ang="0">
                  <a:pos x="T6" y="T7"/>
                </a:cxn>
                <a:cxn ang="0">
                  <a:pos x="T8" y="T9"/>
                </a:cxn>
              </a:cxnLst>
              <a:rect l="0" t="0" r="r" b="b"/>
              <a:pathLst>
                <a:path w="249" h="891">
                  <a:moveTo>
                    <a:pt x="0" y="0"/>
                  </a:moveTo>
                  <a:lnTo>
                    <a:pt x="37" y="877"/>
                  </a:lnTo>
                  <a:lnTo>
                    <a:pt x="165" y="890"/>
                  </a:lnTo>
                  <a:lnTo>
                    <a:pt x="248" y="101"/>
                  </a:lnTo>
                  <a:lnTo>
                    <a:pt x="0" y="0"/>
                  </a:ln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0" name="Freeform 16">
              <a:extLst>
                <a:ext uri="{FF2B5EF4-FFF2-40B4-BE49-F238E27FC236}">
                  <a16:creationId xmlns:a16="http://schemas.microsoft.com/office/drawing/2014/main" id="{BABA925C-B226-8A46-B2E0-A04419C6843D}"/>
                </a:ext>
              </a:extLst>
            </p:cNvPr>
            <p:cNvSpPr>
              <a:spLocks noChangeArrowheads="1"/>
            </p:cNvSpPr>
            <p:nvPr/>
          </p:nvSpPr>
          <p:spPr bwMode="auto">
            <a:xfrm>
              <a:off x="6854507" y="5466815"/>
              <a:ext cx="135373" cy="691273"/>
            </a:xfrm>
            <a:custGeom>
              <a:avLst/>
              <a:gdLst>
                <a:gd name="T0" fmla="*/ 162 w 206"/>
                <a:gd name="T1" fmla="*/ 601 h 1058"/>
                <a:gd name="T2" fmla="*/ 162 w 206"/>
                <a:gd name="T3" fmla="*/ 601 h 1058"/>
                <a:gd name="T4" fmla="*/ 36 w 206"/>
                <a:gd name="T5" fmla="*/ 0 h 1058"/>
                <a:gd name="T6" fmla="*/ 0 w 206"/>
                <a:gd name="T7" fmla="*/ 411 h 1058"/>
                <a:gd name="T8" fmla="*/ 0 w 206"/>
                <a:gd name="T9" fmla="*/ 411 h 1058"/>
                <a:gd name="T10" fmla="*/ 75 w 206"/>
                <a:gd name="T11" fmla="*/ 710 h 1058"/>
                <a:gd name="T12" fmla="*/ 75 w 206"/>
                <a:gd name="T13" fmla="*/ 710 h 1058"/>
                <a:gd name="T14" fmla="*/ 55 w 206"/>
                <a:gd name="T15" fmla="*/ 1056 h 1058"/>
                <a:gd name="T16" fmla="*/ 55 w 206"/>
                <a:gd name="T17" fmla="*/ 1057 h 1058"/>
                <a:gd name="T18" fmla="*/ 55 w 206"/>
                <a:gd name="T19" fmla="*/ 1057 h 1058"/>
                <a:gd name="T20" fmla="*/ 162 w 206"/>
                <a:gd name="T21" fmla="*/ 601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1058">
                  <a:moveTo>
                    <a:pt x="162" y="601"/>
                  </a:moveTo>
                  <a:lnTo>
                    <a:pt x="162" y="601"/>
                  </a:lnTo>
                  <a:cubicBezTo>
                    <a:pt x="119" y="413"/>
                    <a:pt x="36" y="0"/>
                    <a:pt x="36" y="0"/>
                  </a:cubicBezTo>
                  <a:lnTo>
                    <a:pt x="0" y="411"/>
                  </a:lnTo>
                  <a:lnTo>
                    <a:pt x="0" y="411"/>
                  </a:lnTo>
                  <a:cubicBezTo>
                    <a:pt x="41" y="533"/>
                    <a:pt x="77" y="645"/>
                    <a:pt x="75" y="710"/>
                  </a:cubicBezTo>
                  <a:lnTo>
                    <a:pt x="75" y="710"/>
                  </a:lnTo>
                  <a:cubicBezTo>
                    <a:pt x="73" y="817"/>
                    <a:pt x="65" y="937"/>
                    <a:pt x="55" y="1056"/>
                  </a:cubicBezTo>
                  <a:lnTo>
                    <a:pt x="55" y="1057"/>
                  </a:lnTo>
                  <a:lnTo>
                    <a:pt x="55" y="1057"/>
                  </a:lnTo>
                  <a:cubicBezTo>
                    <a:pt x="55" y="1057"/>
                    <a:pt x="205" y="787"/>
                    <a:pt x="162" y="601"/>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1" name="Freeform 17">
              <a:extLst>
                <a:ext uri="{FF2B5EF4-FFF2-40B4-BE49-F238E27FC236}">
                  <a16:creationId xmlns:a16="http://schemas.microsoft.com/office/drawing/2014/main" id="{450FA9B5-8056-CC4E-B9BE-CA9CB335CA12}"/>
                </a:ext>
              </a:extLst>
            </p:cNvPr>
            <p:cNvSpPr>
              <a:spLocks noChangeArrowheads="1"/>
            </p:cNvSpPr>
            <p:nvPr/>
          </p:nvSpPr>
          <p:spPr bwMode="auto">
            <a:xfrm>
              <a:off x="6638483" y="5368885"/>
              <a:ext cx="253467" cy="717196"/>
            </a:xfrm>
            <a:custGeom>
              <a:avLst/>
              <a:gdLst>
                <a:gd name="T0" fmla="*/ 261 w 387"/>
                <a:gd name="T1" fmla="*/ 0 h 1097"/>
                <a:gd name="T2" fmla="*/ 261 w 387"/>
                <a:gd name="T3" fmla="*/ 0 h 1097"/>
                <a:gd name="T4" fmla="*/ 101 w 387"/>
                <a:gd name="T5" fmla="*/ 354 h 1097"/>
                <a:gd name="T6" fmla="*/ 101 w 387"/>
                <a:gd name="T7" fmla="*/ 354 h 1097"/>
                <a:gd name="T8" fmla="*/ 103 w 387"/>
                <a:gd name="T9" fmla="*/ 1024 h 1097"/>
                <a:gd name="T10" fmla="*/ 103 w 387"/>
                <a:gd name="T11" fmla="*/ 1024 h 1097"/>
                <a:gd name="T12" fmla="*/ 323 w 387"/>
                <a:gd name="T13" fmla="*/ 1011 h 1097"/>
                <a:gd name="T14" fmla="*/ 323 w 387"/>
                <a:gd name="T15" fmla="*/ 1011 h 1097"/>
                <a:gd name="T16" fmla="*/ 376 w 387"/>
                <a:gd name="T17" fmla="*/ 376 h 1097"/>
                <a:gd name="T18" fmla="*/ 376 w 387"/>
                <a:gd name="T19" fmla="*/ 376 h 1097"/>
                <a:gd name="T20" fmla="*/ 261 w 387"/>
                <a:gd name="T21"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7" h="1097">
                  <a:moveTo>
                    <a:pt x="261" y="0"/>
                  </a:moveTo>
                  <a:lnTo>
                    <a:pt x="261" y="0"/>
                  </a:lnTo>
                  <a:cubicBezTo>
                    <a:pt x="261" y="0"/>
                    <a:pt x="159" y="40"/>
                    <a:pt x="101" y="354"/>
                  </a:cubicBezTo>
                  <a:lnTo>
                    <a:pt x="101" y="354"/>
                  </a:lnTo>
                  <a:cubicBezTo>
                    <a:pt x="43" y="669"/>
                    <a:pt x="0" y="983"/>
                    <a:pt x="103" y="1024"/>
                  </a:cubicBezTo>
                  <a:lnTo>
                    <a:pt x="103" y="1024"/>
                  </a:lnTo>
                  <a:cubicBezTo>
                    <a:pt x="207" y="1065"/>
                    <a:pt x="293" y="1096"/>
                    <a:pt x="323" y="1011"/>
                  </a:cubicBezTo>
                  <a:lnTo>
                    <a:pt x="323" y="1011"/>
                  </a:lnTo>
                  <a:cubicBezTo>
                    <a:pt x="353" y="927"/>
                    <a:pt x="372" y="522"/>
                    <a:pt x="376" y="376"/>
                  </a:cubicBezTo>
                  <a:lnTo>
                    <a:pt x="376" y="376"/>
                  </a:lnTo>
                  <a:cubicBezTo>
                    <a:pt x="380" y="231"/>
                    <a:pt x="386" y="29"/>
                    <a:pt x="261" y="0"/>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2" name="Freeform 18">
              <a:extLst>
                <a:ext uri="{FF2B5EF4-FFF2-40B4-BE49-F238E27FC236}">
                  <a16:creationId xmlns:a16="http://schemas.microsoft.com/office/drawing/2014/main" id="{882963F3-1ABF-1944-9C8D-A33DEFCE8C9E}"/>
                </a:ext>
              </a:extLst>
            </p:cNvPr>
            <p:cNvSpPr>
              <a:spLocks noChangeArrowheads="1"/>
            </p:cNvSpPr>
            <p:nvPr/>
          </p:nvSpPr>
          <p:spPr bwMode="auto">
            <a:xfrm>
              <a:off x="7747400" y="6074560"/>
              <a:ext cx="273628" cy="236185"/>
            </a:xfrm>
            <a:custGeom>
              <a:avLst/>
              <a:gdLst>
                <a:gd name="T0" fmla="*/ 200 w 420"/>
                <a:gd name="T1" fmla="*/ 32 h 360"/>
                <a:gd name="T2" fmla="*/ 200 w 420"/>
                <a:gd name="T3" fmla="*/ 32 h 360"/>
                <a:gd name="T4" fmla="*/ 295 w 420"/>
                <a:gd name="T5" fmla="*/ 96 h 360"/>
                <a:gd name="T6" fmla="*/ 295 w 420"/>
                <a:gd name="T7" fmla="*/ 96 h 360"/>
                <a:gd name="T8" fmla="*/ 360 w 420"/>
                <a:gd name="T9" fmla="*/ 183 h 360"/>
                <a:gd name="T10" fmla="*/ 360 w 420"/>
                <a:gd name="T11" fmla="*/ 183 h 360"/>
                <a:gd name="T12" fmla="*/ 400 w 420"/>
                <a:gd name="T13" fmla="*/ 347 h 360"/>
                <a:gd name="T14" fmla="*/ 400 w 420"/>
                <a:gd name="T15" fmla="*/ 347 h 360"/>
                <a:gd name="T16" fmla="*/ 251 w 420"/>
                <a:gd name="T17" fmla="*/ 217 h 360"/>
                <a:gd name="T18" fmla="*/ 251 w 420"/>
                <a:gd name="T19" fmla="*/ 217 h 360"/>
                <a:gd name="T20" fmla="*/ 228 w 420"/>
                <a:gd name="T21" fmla="*/ 301 h 360"/>
                <a:gd name="T22" fmla="*/ 228 w 420"/>
                <a:gd name="T23" fmla="*/ 301 h 360"/>
                <a:gd name="T24" fmla="*/ 63 w 420"/>
                <a:gd name="T25" fmla="*/ 57 h 360"/>
                <a:gd name="T26" fmla="*/ 63 w 420"/>
                <a:gd name="T27" fmla="*/ 57 h 360"/>
                <a:gd name="T28" fmla="*/ 200 w 420"/>
                <a:gd name="T29" fmla="*/ 3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360">
                  <a:moveTo>
                    <a:pt x="200" y="32"/>
                  </a:moveTo>
                  <a:lnTo>
                    <a:pt x="200" y="32"/>
                  </a:lnTo>
                  <a:cubicBezTo>
                    <a:pt x="200" y="32"/>
                    <a:pt x="255" y="52"/>
                    <a:pt x="295" y="96"/>
                  </a:cubicBezTo>
                  <a:lnTo>
                    <a:pt x="295" y="96"/>
                  </a:lnTo>
                  <a:cubicBezTo>
                    <a:pt x="328" y="132"/>
                    <a:pt x="346" y="162"/>
                    <a:pt x="360" y="183"/>
                  </a:cubicBezTo>
                  <a:lnTo>
                    <a:pt x="360" y="183"/>
                  </a:lnTo>
                  <a:cubicBezTo>
                    <a:pt x="393" y="231"/>
                    <a:pt x="419" y="334"/>
                    <a:pt x="400" y="347"/>
                  </a:cubicBezTo>
                  <a:lnTo>
                    <a:pt x="400" y="347"/>
                  </a:lnTo>
                  <a:cubicBezTo>
                    <a:pt x="380" y="359"/>
                    <a:pt x="269" y="174"/>
                    <a:pt x="251" y="217"/>
                  </a:cubicBezTo>
                  <a:lnTo>
                    <a:pt x="251" y="217"/>
                  </a:lnTo>
                  <a:cubicBezTo>
                    <a:pt x="234" y="260"/>
                    <a:pt x="252" y="300"/>
                    <a:pt x="228" y="301"/>
                  </a:cubicBezTo>
                  <a:lnTo>
                    <a:pt x="228" y="301"/>
                  </a:lnTo>
                  <a:cubicBezTo>
                    <a:pt x="205" y="301"/>
                    <a:pt x="125" y="115"/>
                    <a:pt x="63" y="57"/>
                  </a:cubicBezTo>
                  <a:lnTo>
                    <a:pt x="63" y="57"/>
                  </a:lnTo>
                  <a:cubicBezTo>
                    <a:pt x="0" y="0"/>
                    <a:pt x="200" y="32"/>
                    <a:pt x="200" y="32"/>
                  </a:cubicBez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3" name="Freeform 19">
              <a:extLst>
                <a:ext uri="{FF2B5EF4-FFF2-40B4-BE49-F238E27FC236}">
                  <a16:creationId xmlns:a16="http://schemas.microsoft.com/office/drawing/2014/main" id="{3B977226-9AA1-6A45-B930-E03A65A5E510}"/>
                </a:ext>
              </a:extLst>
            </p:cNvPr>
            <p:cNvSpPr>
              <a:spLocks noChangeArrowheads="1"/>
            </p:cNvSpPr>
            <p:nvPr/>
          </p:nvSpPr>
          <p:spPr bwMode="auto">
            <a:xfrm>
              <a:off x="7159819" y="6690944"/>
              <a:ext cx="77767" cy="1264452"/>
            </a:xfrm>
            <a:custGeom>
              <a:avLst/>
              <a:gdLst>
                <a:gd name="T0" fmla="*/ 0 w 120"/>
                <a:gd name="T1" fmla="*/ 1933 h 1934"/>
                <a:gd name="T2" fmla="*/ 0 w 120"/>
                <a:gd name="T3" fmla="*/ 1933 h 1934"/>
                <a:gd name="T4" fmla="*/ 70 w 120"/>
                <a:gd name="T5" fmla="*/ 1926 h 1934"/>
                <a:gd name="T6" fmla="*/ 119 w 120"/>
                <a:gd name="T7" fmla="*/ 0 h 1934"/>
                <a:gd name="T8" fmla="*/ 0 w 120"/>
                <a:gd name="T9" fmla="*/ 1933 h 1934"/>
              </a:gdLst>
              <a:ahLst/>
              <a:cxnLst>
                <a:cxn ang="0">
                  <a:pos x="T0" y="T1"/>
                </a:cxn>
                <a:cxn ang="0">
                  <a:pos x="T2" y="T3"/>
                </a:cxn>
                <a:cxn ang="0">
                  <a:pos x="T4" y="T5"/>
                </a:cxn>
                <a:cxn ang="0">
                  <a:pos x="T6" y="T7"/>
                </a:cxn>
                <a:cxn ang="0">
                  <a:pos x="T8" y="T9"/>
                </a:cxn>
              </a:cxnLst>
              <a:rect l="0" t="0" r="r" b="b"/>
              <a:pathLst>
                <a:path w="120" h="1934">
                  <a:moveTo>
                    <a:pt x="0" y="1933"/>
                  </a:moveTo>
                  <a:lnTo>
                    <a:pt x="0" y="1933"/>
                  </a:lnTo>
                  <a:cubicBezTo>
                    <a:pt x="0" y="1933"/>
                    <a:pt x="31" y="1933"/>
                    <a:pt x="70" y="1926"/>
                  </a:cubicBezTo>
                  <a:lnTo>
                    <a:pt x="119" y="0"/>
                  </a:lnTo>
                  <a:lnTo>
                    <a:pt x="0" y="1933"/>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4" name="Freeform 20">
              <a:extLst>
                <a:ext uri="{FF2B5EF4-FFF2-40B4-BE49-F238E27FC236}">
                  <a16:creationId xmlns:a16="http://schemas.microsoft.com/office/drawing/2014/main" id="{BEA0AD04-021D-B14D-AB2B-077525602D49}"/>
                </a:ext>
              </a:extLst>
            </p:cNvPr>
            <p:cNvSpPr>
              <a:spLocks noChangeArrowheads="1"/>
            </p:cNvSpPr>
            <p:nvPr/>
          </p:nvSpPr>
          <p:spPr bwMode="auto">
            <a:xfrm>
              <a:off x="6471426" y="6457639"/>
              <a:ext cx="601984" cy="818006"/>
            </a:xfrm>
            <a:custGeom>
              <a:avLst/>
              <a:gdLst>
                <a:gd name="T0" fmla="*/ 867 w 922"/>
                <a:gd name="T1" fmla="*/ 1250 h 1251"/>
                <a:gd name="T2" fmla="*/ 799 w 922"/>
                <a:gd name="T3" fmla="*/ 1162 h 1251"/>
                <a:gd name="T4" fmla="*/ 82 w 922"/>
                <a:gd name="T5" fmla="*/ 746 h 1251"/>
                <a:gd name="T6" fmla="*/ 82 w 922"/>
                <a:gd name="T7" fmla="*/ 746 h 1251"/>
                <a:gd name="T8" fmla="*/ 41 w 922"/>
                <a:gd name="T9" fmla="*/ 667 h 1251"/>
                <a:gd name="T10" fmla="*/ 41 w 922"/>
                <a:gd name="T11" fmla="*/ 80 h 1251"/>
                <a:gd name="T12" fmla="*/ 0 w 922"/>
                <a:gd name="T13" fmla="*/ 28 h 1251"/>
                <a:gd name="T14" fmla="*/ 39 w 922"/>
                <a:gd name="T15" fmla="*/ 5 h 1251"/>
                <a:gd name="T16" fmla="*/ 39 w 922"/>
                <a:gd name="T17" fmla="*/ 5 h 1251"/>
                <a:gd name="T18" fmla="*/ 39 w 922"/>
                <a:gd name="T19" fmla="*/ 5 h 1251"/>
                <a:gd name="T20" fmla="*/ 67 w 922"/>
                <a:gd name="T21" fmla="*/ 7 h 1251"/>
                <a:gd name="T22" fmla="*/ 879 w 922"/>
                <a:gd name="T23" fmla="*/ 476 h 1251"/>
                <a:gd name="T24" fmla="*/ 879 w 922"/>
                <a:gd name="T25" fmla="*/ 476 h 1251"/>
                <a:gd name="T26" fmla="*/ 921 w 922"/>
                <a:gd name="T27" fmla="*/ 556 h 1251"/>
                <a:gd name="T28" fmla="*/ 920 w 922"/>
                <a:gd name="T29" fmla="*/ 1195 h 1251"/>
                <a:gd name="T30" fmla="*/ 920 w 922"/>
                <a:gd name="T31" fmla="*/ 1195 h 1251"/>
                <a:gd name="T32" fmla="*/ 905 w 922"/>
                <a:gd name="T33" fmla="*/ 1228 h 1251"/>
                <a:gd name="T34" fmla="*/ 867 w 922"/>
                <a:gd name="T35" fmla="*/ 1250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2" h="1251">
                  <a:moveTo>
                    <a:pt x="867" y="1250"/>
                  </a:moveTo>
                  <a:lnTo>
                    <a:pt x="799" y="1162"/>
                  </a:lnTo>
                  <a:lnTo>
                    <a:pt x="82" y="746"/>
                  </a:lnTo>
                  <a:lnTo>
                    <a:pt x="82" y="746"/>
                  </a:lnTo>
                  <a:cubicBezTo>
                    <a:pt x="59" y="733"/>
                    <a:pt x="40" y="698"/>
                    <a:pt x="41" y="667"/>
                  </a:cubicBezTo>
                  <a:lnTo>
                    <a:pt x="41" y="80"/>
                  </a:lnTo>
                  <a:lnTo>
                    <a:pt x="0" y="28"/>
                  </a:lnTo>
                  <a:lnTo>
                    <a:pt x="39" y="5"/>
                  </a:lnTo>
                  <a:lnTo>
                    <a:pt x="39" y="5"/>
                  </a:lnTo>
                  <a:lnTo>
                    <a:pt x="39" y="5"/>
                  </a:lnTo>
                  <a:cubicBezTo>
                    <a:pt x="46" y="0"/>
                    <a:pt x="56" y="1"/>
                    <a:pt x="67" y="7"/>
                  </a:cubicBezTo>
                  <a:lnTo>
                    <a:pt x="879" y="476"/>
                  </a:lnTo>
                  <a:lnTo>
                    <a:pt x="879" y="476"/>
                  </a:lnTo>
                  <a:cubicBezTo>
                    <a:pt x="902" y="489"/>
                    <a:pt x="921" y="525"/>
                    <a:pt x="921" y="556"/>
                  </a:cubicBezTo>
                  <a:lnTo>
                    <a:pt x="920" y="1195"/>
                  </a:lnTo>
                  <a:lnTo>
                    <a:pt x="920" y="1195"/>
                  </a:lnTo>
                  <a:cubicBezTo>
                    <a:pt x="920" y="1211"/>
                    <a:pt x="914" y="1224"/>
                    <a:pt x="905" y="1228"/>
                  </a:cubicBezTo>
                  <a:lnTo>
                    <a:pt x="867" y="1250"/>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5" name="Freeform 21">
              <a:extLst>
                <a:ext uri="{FF2B5EF4-FFF2-40B4-BE49-F238E27FC236}">
                  <a16:creationId xmlns:a16="http://schemas.microsoft.com/office/drawing/2014/main" id="{CDF12E8B-0C6C-D841-85AE-2710FA2BB8CE}"/>
                </a:ext>
              </a:extLst>
            </p:cNvPr>
            <p:cNvSpPr>
              <a:spLocks noChangeArrowheads="1"/>
            </p:cNvSpPr>
            <p:nvPr/>
          </p:nvSpPr>
          <p:spPr bwMode="auto">
            <a:xfrm>
              <a:off x="6471426" y="6457640"/>
              <a:ext cx="596224" cy="596224"/>
            </a:xfrm>
            <a:custGeom>
              <a:avLst/>
              <a:gdLst>
                <a:gd name="T0" fmla="*/ 372 w 911"/>
                <a:gd name="T1" fmla="*/ 914 h 915"/>
                <a:gd name="T2" fmla="*/ 321 w 911"/>
                <a:gd name="T3" fmla="*/ 884 h 915"/>
                <a:gd name="T4" fmla="*/ 41 w 911"/>
                <a:gd name="T5" fmla="*/ 399 h 915"/>
                <a:gd name="T6" fmla="*/ 41 w 911"/>
                <a:gd name="T7" fmla="*/ 80 h 915"/>
                <a:gd name="T8" fmla="*/ 0 w 911"/>
                <a:gd name="T9" fmla="*/ 28 h 915"/>
                <a:gd name="T10" fmla="*/ 39 w 911"/>
                <a:gd name="T11" fmla="*/ 5 h 915"/>
                <a:gd name="T12" fmla="*/ 39 w 911"/>
                <a:gd name="T13" fmla="*/ 5 h 915"/>
                <a:gd name="T14" fmla="*/ 39 w 911"/>
                <a:gd name="T15" fmla="*/ 5 h 915"/>
                <a:gd name="T16" fmla="*/ 67 w 911"/>
                <a:gd name="T17" fmla="*/ 7 h 915"/>
                <a:gd name="T18" fmla="*/ 879 w 911"/>
                <a:gd name="T19" fmla="*/ 476 h 915"/>
                <a:gd name="T20" fmla="*/ 879 w 911"/>
                <a:gd name="T21" fmla="*/ 476 h 915"/>
                <a:gd name="T22" fmla="*/ 910 w 911"/>
                <a:gd name="T23" fmla="*/ 512 h 915"/>
                <a:gd name="T24" fmla="*/ 372 w 911"/>
                <a:gd name="T25" fmla="*/ 914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1" h="915">
                  <a:moveTo>
                    <a:pt x="372" y="914"/>
                  </a:moveTo>
                  <a:lnTo>
                    <a:pt x="321" y="884"/>
                  </a:lnTo>
                  <a:lnTo>
                    <a:pt x="41" y="399"/>
                  </a:lnTo>
                  <a:lnTo>
                    <a:pt x="41" y="80"/>
                  </a:lnTo>
                  <a:lnTo>
                    <a:pt x="0" y="28"/>
                  </a:lnTo>
                  <a:lnTo>
                    <a:pt x="39" y="5"/>
                  </a:lnTo>
                  <a:lnTo>
                    <a:pt x="39" y="5"/>
                  </a:lnTo>
                  <a:lnTo>
                    <a:pt x="39" y="5"/>
                  </a:lnTo>
                  <a:cubicBezTo>
                    <a:pt x="46" y="0"/>
                    <a:pt x="56" y="1"/>
                    <a:pt x="67" y="7"/>
                  </a:cubicBezTo>
                  <a:lnTo>
                    <a:pt x="879" y="476"/>
                  </a:lnTo>
                  <a:lnTo>
                    <a:pt x="879" y="476"/>
                  </a:lnTo>
                  <a:cubicBezTo>
                    <a:pt x="891" y="483"/>
                    <a:pt x="902" y="496"/>
                    <a:pt x="910" y="512"/>
                  </a:cubicBezTo>
                  <a:lnTo>
                    <a:pt x="372" y="914"/>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6" name="Freeform 22">
              <a:extLst>
                <a:ext uri="{FF2B5EF4-FFF2-40B4-BE49-F238E27FC236}">
                  <a16:creationId xmlns:a16="http://schemas.microsoft.com/office/drawing/2014/main" id="{30BBC556-8708-D34C-8CA8-14B3B2F7C647}"/>
                </a:ext>
              </a:extLst>
            </p:cNvPr>
            <p:cNvSpPr>
              <a:spLocks noChangeArrowheads="1"/>
            </p:cNvSpPr>
            <p:nvPr/>
          </p:nvSpPr>
          <p:spPr bwMode="auto">
            <a:xfrm>
              <a:off x="6471426" y="6457639"/>
              <a:ext cx="54727" cy="34564"/>
            </a:xfrm>
            <a:custGeom>
              <a:avLst/>
              <a:gdLst>
                <a:gd name="T0" fmla="*/ 19 w 82"/>
                <a:gd name="T1" fmla="*/ 51 h 52"/>
                <a:gd name="T2" fmla="*/ 0 w 82"/>
                <a:gd name="T3" fmla="*/ 28 h 52"/>
                <a:gd name="T4" fmla="*/ 39 w 82"/>
                <a:gd name="T5" fmla="*/ 5 h 52"/>
                <a:gd name="T6" fmla="*/ 39 w 82"/>
                <a:gd name="T7" fmla="*/ 5 h 52"/>
                <a:gd name="T8" fmla="*/ 39 w 82"/>
                <a:gd name="T9" fmla="*/ 5 h 52"/>
                <a:gd name="T10" fmla="*/ 67 w 82"/>
                <a:gd name="T11" fmla="*/ 7 h 52"/>
                <a:gd name="T12" fmla="*/ 81 w 82"/>
                <a:gd name="T13" fmla="*/ 15 h 52"/>
                <a:gd name="T14" fmla="*/ 19 w 82"/>
                <a:gd name="T15" fmla="*/ 5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52">
                  <a:moveTo>
                    <a:pt x="19" y="51"/>
                  </a:moveTo>
                  <a:lnTo>
                    <a:pt x="0" y="28"/>
                  </a:lnTo>
                  <a:lnTo>
                    <a:pt x="39" y="5"/>
                  </a:lnTo>
                  <a:lnTo>
                    <a:pt x="39" y="5"/>
                  </a:lnTo>
                  <a:lnTo>
                    <a:pt x="39" y="5"/>
                  </a:lnTo>
                  <a:cubicBezTo>
                    <a:pt x="46" y="0"/>
                    <a:pt x="56" y="1"/>
                    <a:pt x="67" y="7"/>
                  </a:cubicBezTo>
                  <a:lnTo>
                    <a:pt x="81" y="15"/>
                  </a:lnTo>
                  <a:lnTo>
                    <a:pt x="19" y="51"/>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7" name="Freeform 23">
              <a:extLst>
                <a:ext uri="{FF2B5EF4-FFF2-40B4-BE49-F238E27FC236}">
                  <a16:creationId xmlns:a16="http://schemas.microsoft.com/office/drawing/2014/main" id="{29DC66A4-54E0-9346-9A02-72492205FBB8}"/>
                </a:ext>
              </a:extLst>
            </p:cNvPr>
            <p:cNvSpPr>
              <a:spLocks noChangeArrowheads="1"/>
            </p:cNvSpPr>
            <p:nvPr/>
          </p:nvSpPr>
          <p:spPr bwMode="auto">
            <a:xfrm>
              <a:off x="6995642" y="6771594"/>
              <a:ext cx="77769" cy="74888"/>
            </a:xfrm>
            <a:custGeom>
              <a:avLst/>
              <a:gdLst>
                <a:gd name="T0" fmla="*/ 83 w 118"/>
                <a:gd name="T1" fmla="*/ 0 h 115"/>
                <a:gd name="T2" fmla="*/ 83 w 118"/>
                <a:gd name="T3" fmla="*/ 0 h 115"/>
                <a:gd name="T4" fmla="*/ 117 w 118"/>
                <a:gd name="T5" fmla="*/ 69 h 115"/>
                <a:gd name="T6" fmla="*/ 38 w 118"/>
                <a:gd name="T7" fmla="*/ 114 h 115"/>
                <a:gd name="T8" fmla="*/ 0 w 118"/>
                <a:gd name="T9" fmla="*/ 49 h 115"/>
                <a:gd name="T10" fmla="*/ 83 w 118"/>
                <a:gd name="T11" fmla="*/ 0 h 115"/>
              </a:gdLst>
              <a:ahLst/>
              <a:cxnLst>
                <a:cxn ang="0">
                  <a:pos x="T0" y="T1"/>
                </a:cxn>
                <a:cxn ang="0">
                  <a:pos x="T2" y="T3"/>
                </a:cxn>
                <a:cxn ang="0">
                  <a:pos x="T4" y="T5"/>
                </a:cxn>
                <a:cxn ang="0">
                  <a:pos x="T6" y="T7"/>
                </a:cxn>
                <a:cxn ang="0">
                  <a:pos x="T8" y="T9"/>
                </a:cxn>
                <a:cxn ang="0">
                  <a:pos x="T10" y="T11"/>
                </a:cxn>
              </a:cxnLst>
              <a:rect l="0" t="0" r="r" b="b"/>
              <a:pathLst>
                <a:path w="118" h="115">
                  <a:moveTo>
                    <a:pt x="83" y="0"/>
                  </a:moveTo>
                  <a:lnTo>
                    <a:pt x="83" y="0"/>
                  </a:lnTo>
                  <a:cubicBezTo>
                    <a:pt x="101" y="15"/>
                    <a:pt x="116" y="43"/>
                    <a:pt x="117" y="69"/>
                  </a:cubicBezTo>
                  <a:lnTo>
                    <a:pt x="38" y="114"/>
                  </a:lnTo>
                  <a:lnTo>
                    <a:pt x="0" y="49"/>
                  </a:lnTo>
                  <a:lnTo>
                    <a:pt x="83" y="0"/>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8" name="Freeform 24">
              <a:extLst>
                <a:ext uri="{FF2B5EF4-FFF2-40B4-BE49-F238E27FC236}">
                  <a16:creationId xmlns:a16="http://schemas.microsoft.com/office/drawing/2014/main" id="{68B740B3-3EAD-5248-9154-6D3BCF2FA046}"/>
                </a:ext>
              </a:extLst>
            </p:cNvPr>
            <p:cNvSpPr>
              <a:spLocks noChangeArrowheads="1"/>
            </p:cNvSpPr>
            <p:nvPr/>
          </p:nvSpPr>
          <p:spPr bwMode="auto">
            <a:xfrm>
              <a:off x="6462786" y="6469161"/>
              <a:ext cx="584700" cy="815126"/>
            </a:xfrm>
            <a:custGeom>
              <a:avLst/>
              <a:gdLst>
                <a:gd name="T0" fmla="*/ 854 w 897"/>
                <a:gd name="T1" fmla="*/ 482 h 1246"/>
                <a:gd name="T2" fmla="*/ 42 w 897"/>
                <a:gd name="T3" fmla="*/ 13 h 1246"/>
                <a:gd name="T4" fmla="*/ 42 w 897"/>
                <a:gd name="T5" fmla="*/ 13 h 1246"/>
                <a:gd name="T6" fmla="*/ 1 w 897"/>
                <a:gd name="T7" fmla="*/ 45 h 1246"/>
                <a:gd name="T8" fmla="*/ 0 w 897"/>
                <a:gd name="T9" fmla="*/ 683 h 1246"/>
                <a:gd name="T10" fmla="*/ 0 w 897"/>
                <a:gd name="T11" fmla="*/ 683 h 1246"/>
                <a:gd name="T12" fmla="*/ 42 w 897"/>
                <a:gd name="T13" fmla="*/ 762 h 1246"/>
                <a:gd name="T14" fmla="*/ 854 w 897"/>
                <a:gd name="T15" fmla="*/ 1232 h 1246"/>
                <a:gd name="T16" fmla="*/ 854 w 897"/>
                <a:gd name="T17" fmla="*/ 1232 h 1246"/>
                <a:gd name="T18" fmla="*/ 895 w 897"/>
                <a:gd name="T19" fmla="*/ 1201 h 1246"/>
                <a:gd name="T20" fmla="*/ 896 w 897"/>
                <a:gd name="T21" fmla="*/ 562 h 1246"/>
                <a:gd name="T22" fmla="*/ 896 w 897"/>
                <a:gd name="T23" fmla="*/ 562 h 1246"/>
                <a:gd name="T24" fmla="*/ 854 w 897"/>
                <a:gd name="T25" fmla="*/ 482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7" h="1246">
                  <a:moveTo>
                    <a:pt x="854" y="482"/>
                  </a:moveTo>
                  <a:lnTo>
                    <a:pt x="42" y="13"/>
                  </a:lnTo>
                  <a:lnTo>
                    <a:pt x="42" y="13"/>
                  </a:lnTo>
                  <a:cubicBezTo>
                    <a:pt x="19" y="0"/>
                    <a:pt x="1" y="14"/>
                    <a:pt x="1" y="45"/>
                  </a:cubicBezTo>
                  <a:lnTo>
                    <a:pt x="0" y="683"/>
                  </a:lnTo>
                  <a:lnTo>
                    <a:pt x="0" y="683"/>
                  </a:lnTo>
                  <a:cubicBezTo>
                    <a:pt x="0" y="713"/>
                    <a:pt x="19" y="749"/>
                    <a:pt x="42" y="762"/>
                  </a:cubicBezTo>
                  <a:lnTo>
                    <a:pt x="854" y="1232"/>
                  </a:lnTo>
                  <a:lnTo>
                    <a:pt x="854" y="1232"/>
                  </a:lnTo>
                  <a:cubicBezTo>
                    <a:pt x="877" y="1245"/>
                    <a:pt x="895" y="1231"/>
                    <a:pt x="895" y="1201"/>
                  </a:cubicBezTo>
                  <a:lnTo>
                    <a:pt x="896" y="562"/>
                  </a:lnTo>
                  <a:lnTo>
                    <a:pt x="896" y="562"/>
                  </a:lnTo>
                  <a:cubicBezTo>
                    <a:pt x="896" y="531"/>
                    <a:pt x="877" y="496"/>
                    <a:pt x="854" y="482"/>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9" name="Freeform 25">
              <a:extLst>
                <a:ext uri="{FF2B5EF4-FFF2-40B4-BE49-F238E27FC236}">
                  <a16:creationId xmlns:a16="http://schemas.microsoft.com/office/drawing/2014/main" id="{2CB2C7C2-8252-F34E-89EB-AC3C55A8B761}"/>
                </a:ext>
              </a:extLst>
            </p:cNvPr>
            <p:cNvSpPr>
              <a:spLocks noChangeArrowheads="1"/>
            </p:cNvSpPr>
            <p:nvPr/>
          </p:nvSpPr>
          <p:spPr bwMode="auto">
            <a:xfrm>
              <a:off x="6690328" y="6362590"/>
              <a:ext cx="141136" cy="403242"/>
            </a:xfrm>
            <a:custGeom>
              <a:avLst/>
              <a:gdLst>
                <a:gd name="T0" fmla="*/ 34 w 215"/>
                <a:gd name="T1" fmla="*/ 174 h 618"/>
                <a:gd name="T2" fmla="*/ 34 w 215"/>
                <a:gd name="T3" fmla="*/ 174 h 618"/>
                <a:gd name="T4" fmla="*/ 5 w 215"/>
                <a:gd name="T5" fmla="*/ 443 h 618"/>
                <a:gd name="T6" fmla="*/ 5 w 215"/>
                <a:gd name="T7" fmla="*/ 443 h 618"/>
                <a:gd name="T8" fmla="*/ 72 w 215"/>
                <a:gd name="T9" fmla="*/ 614 h 618"/>
                <a:gd name="T10" fmla="*/ 72 w 215"/>
                <a:gd name="T11" fmla="*/ 614 h 618"/>
                <a:gd name="T12" fmla="*/ 120 w 215"/>
                <a:gd name="T13" fmla="*/ 377 h 618"/>
                <a:gd name="T14" fmla="*/ 120 w 215"/>
                <a:gd name="T15" fmla="*/ 377 h 618"/>
                <a:gd name="T16" fmla="*/ 192 w 215"/>
                <a:gd name="T17" fmla="*/ 432 h 618"/>
                <a:gd name="T18" fmla="*/ 192 w 215"/>
                <a:gd name="T19" fmla="*/ 432 h 618"/>
                <a:gd name="T20" fmla="*/ 171 w 215"/>
                <a:gd name="T21" fmla="*/ 97 h 618"/>
                <a:gd name="T22" fmla="*/ 171 w 215"/>
                <a:gd name="T23" fmla="*/ 97 h 618"/>
                <a:gd name="T24" fmla="*/ 34 w 215"/>
                <a:gd name="T25" fmla="*/ 174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618">
                  <a:moveTo>
                    <a:pt x="34" y="174"/>
                  </a:moveTo>
                  <a:lnTo>
                    <a:pt x="34" y="174"/>
                  </a:lnTo>
                  <a:cubicBezTo>
                    <a:pt x="34" y="174"/>
                    <a:pt x="0" y="377"/>
                    <a:pt x="5" y="443"/>
                  </a:cubicBezTo>
                  <a:lnTo>
                    <a:pt x="5" y="443"/>
                  </a:lnTo>
                  <a:cubicBezTo>
                    <a:pt x="10" y="508"/>
                    <a:pt x="45" y="617"/>
                    <a:pt x="72" y="614"/>
                  </a:cubicBezTo>
                  <a:lnTo>
                    <a:pt x="72" y="614"/>
                  </a:lnTo>
                  <a:cubicBezTo>
                    <a:pt x="99" y="612"/>
                    <a:pt x="73" y="351"/>
                    <a:pt x="120" y="377"/>
                  </a:cubicBezTo>
                  <a:lnTo>
                    <a:pt x="120" y="377"/>
                  </a:lnTo>
                  <a:cubicBezTo>
                    <a:pt x="166" y="403"/>
                    <a:pt x="171" y="447"/>
                    <a:pt x="192" y="432"/>
                  </a:cubicBezTo>
                  <a:lnTo>
                    <a:pt x="192" y="432"/>
                  </a:lnTo>
                  <a:cubicBezTo>
                    <a:pt x="214" y="416"/>
                    <a:pt x="155" y="194"/>
                    <a:pt x="171" y="97"/>
                  </a:cubicBezTo>
                  <a:lnTo>
                    <a:pt x="171" y="97"/>
                  </a:lnTo>
                  <a:cubicBezTo>
                    <a:pt x="186" y="0"/>
                    <a:pt x="34" y="174"/>
                    <a:pt x="34" y="174"/>
                  </a:cubicBez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 name="Freeform 26">
              <a:extLst>
                <a:ext uri="{FF2B5EF4-FFF2-40B4-BE49-F238E27FC236}">
                  <a16:creationId xmlns:a16="http://schemas.microsoft.com/office/drawing/2014/main" id="{525BA4C6-2E07-1344-848C-94AF37293594}"/>
                </a:ext>
              </a:extLst>
            </p:cNvPr>
            <p:cNvSpPr>
              <a:spLocks noChangeArrowheads="1"/>
            </p:cNvSpPr>
            <p:nvPr/>
          </p:nvSpPr>
          <p:spPr bwMode="auto">
            <a:xfrm>
              <a:off x="7142537" y="4908036"/>
              <a:ext cx="288030" cy="149776"/>
            </a:xfrm>
            <a:custGeom>
              <a:avLst/>
              <a:gdLst>
                <a:gd name="T0" fmla="*/ 236 w 441"/>
                <a:gd name="T1" fmla="*/ 172 h 231"/>
                <a:gd name="T2" fmla="*/ 236 w 441"/>
                <a:gd name="T3" fmla="*/ 172 h 231"/>
                <a:gd name="T4" fmla="*/ 434 w 441"/>
                <a:gd name="T5" fmla="*/ 192 h 231"/>
                <a:gd name="T6" fmla="*/ 434 w 441"/>
                <a:gd name="T7" fmla="*/ 192 h 231"/>
                <a:gd name="T8" fmla="*/ 437 w 441"/>
                <a:gd name="T9" fmla="*/ 162 h 231"/>
                <a:gd name="T10" fmla="*/ 437 w 441"/>
                <a:gd name="T11" fmla="*/ 162 h 231"/>
                <a:gd name="T12" fmla="*/ 427 w 441"/>
                <a:gd name="T13" fmla="*/ 58 h 231"/>
                <a:gd name="T14" fmla="*/ 0 w 441"/>
                <a:gd name="T15" fmla="*/ 0 h 231"/>
                <a:gd name="T16" fmla="*/ 0 w 441"/>
                <a:gd name="T17" fmla="*/ 0 h 231"/>
                <a:gd name="T18" fmla="*/ 236 w 441"/>
                <a:gd name="T19" fmla="*/ 17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231">
                  <a:moveTo>
                    <a:pt x="236" y="172"/>
                  </a:moveTo>
                  <a:lnTo>
                    <a:pt x="236" y="172"/>
                  </a:lnTo>
                  <a:cubicBezTo>
                    <a:pt x="401" y="230"/>
                    <a:pt x="432" y="195"/>
                    <a:pt x="434" y="192"/>
                  </a:cubicBezTo>
                  <a:lnTo>
                    <a:pt x="434" y="192"/>
                  </a:lnTo>
                  <a:cubicBezTo>
                    <a:pt x="435" y="182"/>
                    <a:pt x="437" y="172"/>
                    <a:pt x="437" y="162"/>
                  </a:cubicBezTo>
                  <a:lnTo>
                    <a:pt x="437" y="162"/>
                  </a:lnTo>
                  <a:cubicBezTo>
                    <a:pt x="440" y="126"/>
                    <a:pt x="435" y="91"/>
                    <a:pt x="427" y="58"/>
                  </a:cubicBezTo>
                  <a:lnTo>
                    <a:pt x="0" y="0"/>
                  </a:lnTo>
                  <a:lnTo>
                    <a:pt x="0" y="0"/>
                  </a:lnTo>
                  <a:cubicBezTo>
                    <a:pt x="0" y="0"/>
                    <a:pt x="68" y="112"/>
                    <a:pt x="236" y="172"/>
                  </a:cubicBezTo>
                </a:path>
              </a:pathLst>
            </a:custGeom>
            <a:solidFill>
              <a:srgbClr val="EA9C9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 name="Freeform 27">
              <a:extLst>
                <a:ext uri="{FF2B5EF4-FFF2-40B4-BE49-F238E27FC236}">
                  <a16:creationId xmlns:a16="http://schemas.microsoft.com/office/drawing/2014/main" id="{6D970379-064A-984D-8089-9647D9978CA6}"/>
                </a:ext>
              </a:extLst>
            </p:cNvPr>
            <p:cNvSpPr>
              <a:spLocks noChangeArrowheads="1"/>
            </p:cNvSpPr>
            <p:nvPr/>
          </p:nvSpPr>
          <p:spPr bwMode="auto">
            <a:xfrm>
              <a:off x="6935156" y="4674733"/>
              <a:ext cx="601982" cy="561658"/>
            </a:xfrm>
            <a:custGeom>
              <a:avLst/>
              <a:gdLst>
                <a:gd name="T0" fmla="*/ 765 w 923"/>
                <a:gd name="T1" fmla="*/ 197 h 859"/>
                <a:gd name="T2" fmla="*/ 765 w 923"/>
                <a:gd name="T3" fmla="*/ 197 h 859"/>
                <a:gd name="T4" fmla="*/ 337 w 923"/>
                <a:gd name="T5" fmla="*/ 39 h 859"/>
                <a:gd name="T6" fmla="*/ 337 w 923"/>
                <a:gd name="T7" fmla="*/ 39 h 859"/>
                <a:gd name="T8" fmla="*/ 20 w 923"/>
                <a:gd name="T9" fmla="*/ 413 h 859"/>
                <a:gd name="T10" fmla="*/ 20 w 923"/>
                <a:gd name="T11" fmla="*/ 413 h 859"/>
                <a:gd name="T12" fmla="*/ 171 w 923"/>
                <a:gd name="T13" fmla="*/ 858 h 859"/>
                <a:gd name="T14" fmla="*/ 171 w 923"/>
                <a:gd name="T15" fmla="*/ 858 h 859"/>
                <a:gd name="T16" fmla="*/ 188 w 923"/>
                <a:gd name="T17" fmla="*/ 849 h 859"/>
                <a:gd name="T18" fmla="*/ 188 w 923"/>
                <a:gd name="T19" fmla="*/ 849 h 859"/>
                <a:gd name="T20" fmla="*/ 258 w 923"/>
                <a:gd name="T21" fmla="*/ 785 h 859"/>
                <a:gd name="T22" fmla="*/ 272 w 923"/>
                <a:gd name="T23" fmla="*/ 660 h 859"/>
                <a:gd name="T24" fmla="*/ 272 w 923"/>
                <a:gd name="T25" fmla="*/ 660 h 859"/>
                <a:gd name="T26" fmla="*/ 241 w 923"/>
                <a:gd name="T27" fmla="*/ 626 h 859"/>
                <a:gd name="T28" fmla="*/ 241 w 923"/>
                <a:gd name="T29" fmla="*/ 626 h 859"/>
                <a:gd name="T30" fmla="*/ 194 w 923"/>
                <a:gd name="T31" fmla="*/ 598 h 859"/>
                <a:gd name="T32" fmla="*/ 194 w 923"/>
                <a:gd name="T33" fmla="*/ 598 h 859"/>
                <a:gd name="T34" fmla="*/ 247 w 923"/>
                <a:gd name="T35" fmla="*/ 475 h 859"/>
                <a:gd name="T36" fmla="*/ 247 w 923"/>
                <a:gd name="T37" fmla="*/ 475 h 859"/>
                <a:gd name="T38" fmla="*/ 304 w 923"/>
                <a:gd name="T39" fmla="*/ 434 h 859"/>
                <a:gd name="T40" fmla="*/ 304 w 923"/>
                <a:gd name="T41" fmla="*/ 434 h 859"/>
                <a:gd name="T42" fmla="*/ 343 w 923"/>
                <a:gd name="T43" fmla="*/ 414 h 859"/>
                <a:gd name="T44" fmla="*/ 343 w 923"/>
                <a:gd name="T45" fmla="*/ 414 h 859"/>
                <a:gd name="T46" fmla="*/ 756 w 923"/>
                <a:gd name="T47" fmla="*/ 471 h 859"/>
                <a:gd name="T48" fmla="*/ 756 w 923"/>
                <a:gd name="T49" fmla="*/ 471 h 859"/>
                <a:gd name="T50" fmla="*/ 765 w 923"/>
                <a:gd name="T51" fmla="*/ 19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23" h="859">
                  <a:moveTo>
                    <a:pt x="765" y="197"/>
                  </a:moveTo>
                  <a:lnTo>
                    <a:pt x="765" y="197"/>
                  </a:lnTo>
                  <a:cubicBezTo>
                    <a:pt x="727" y="164"/>
                    <a:pt x="587" y="0"/>
                    <a:pt x="337" y="39"/>
                  </a:cubicBezTo>
                  <a:lnTo>
                    <a:pt x="337" y="39"/>
                  </a:lnTo>
                  <a:cubicBezTo>
                    <a:pt x="181" y="63"/>
                    <a:pt x="48" y="170"/>
                    <a:pt x="20" y="413"/>
                  </a:cubicBezTo>
                  <a:lnTo>
                    <a:pt x="20" y="413"/>
                  </a:lnTo>
                  <a:cubicBezTo>
                    <a:pt x="0" y="577"/>
                    <a:pt x="60" y="738"/>
                    <a:pt x="171" y="858"/>
                  </a:cubicBezTo>
                  <a:lnTo>
                    <a:pt x="171" y="858"/>
                  </a:lnTo>
                  <a:cubicBezTo>
                    <a:pt x="176" y="854"/>
                    <a:pt x="183" y="852"/>
                    <a:pt x="188" y="849"/>
                  </a:cubicBezTo>
                  <a:lnTo>
                    <a:pt x="188" y="849"/>
                  </a:lnTo>
                  <a:cubicBezTo>
                    <a:pt x="251" y="808"/>
                    <a:pt x="258" y="785"/>
                    <a:pt x="258" y="785"/>
                  </a:cubicBezTo>
                  <a:lnTo>
                    <a:pt x="272" y="660"/>
                  </a:lnTo>
                  <a:lnTo>
                    <a:pt x="272" y="660"/>
                  </a:lnTo>
                  <a:cubicBezTo>
                    <a:pt x="271" y="642"/>
                    <a:pt x="258" y="627"/>
                    <a:pt x="241" y="626"/>
                  </a:cubicBezTo>
                  <a:lnTo>
                    <a:pt x="241" y="626"/>
                  </a:lnTo>
                  <a:cubicBezTo>
                    <a:pt x="227" y="625"/>
                    <a:pt x="211" y="618"/>
                    <a:pt x="194" y="598"/>
                  </a:cubicBezTo>
                  <a:lnTo>
                    <a:pt x="194" y="598"/>
                  </a:lnTo>
                  <a:cubicBezTo>
                    <a:pt x="159" y="551"/>
                    <a:pt x="175" y="477"/>
                    <a:pt x="247" y="475"/>
                  </a:cubicBezTo>
                  <a:lnTo>
                    <a:pt x="247" y="475"/>
                  </a:lnTo>
                  <a:cubicBezTo>
                    <a:pt x="284" y="474"/>
                    <a:pt x="299" y="454"/>
                    <a:pt x="304" y="434"/>
                  </a:cubicBezTo>
                  <a:lnTo>
                    <a:pt x="304" y="434"/>
                  </a:lnTo>
                  <a:cubicBezTo>
                    <a:pt x="309" y="417"/>
                    <a:pt x="327" y="408"/>
                    <a:pt x="343" y="414"/>
                  </a:cubicBezTo>
                  <a:lnTo>
                    <a:pt x="343" y="414"/>
                  </a:lnTo>
                  <a:cubicBezTo>
                    <a:pt x="425" y="444"/>
                    <a:pt x="626" y="507"/>
                    <a:pt x="756" y="471"/>
                  </a:cubicBezTo>
                  <a:lnTo>
                    <a:pt x="756" y="471"/>
                  </a:lnTo>
                  <a:cubicBezTo>
                    <a:pt x="922" y="424"/>
                    <a:pt x="804" y="230"/>
                    <a:pt x="765" y="197"/>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2" name="Freeform 28">
              <a:extLst>
                <a:ext uri="{FF2B5EF4-FFF2-40B4-BE49-F238E27FC236}">
                  <a16:creationId xmlns:a16="http://schemas.microsoft.com/office/drawing/2014/main" id="{734C8B4A-53B2-5D4E-A40F-2D0566B1A97A}"/>
                </a:ext>
              </a:extLst>
            </p:cNvPr>
            <p:cNvSpPr>
              <a:spLocks noChangeArrowheads="1"/>
            </p:cNvSpPr>
            <p:nvPr/>
          </p:nvSpPr>
          <p:spPr bwMode="auto">
            <a:xfrm>
              <a:off x="7249107" y="5101018"/>
              <a:ext cx="129615" cy="74888"/>
            </a:xfrm>
            <a:custGeom>
              <a:avLst/>
              <a:gdLst>
                <a:gd name="T0" fmla="*/ 98 w 199"/>
                <a:gd name="T1" fmla="*/ 28 h 115"/>
                <a:gd name="T2" fmla="*/ 198 w 199"/>
                <a:gd name="T3" fmla="*/ 0 h 115"/>
                <a:gd name="T4" fmla="*/ 198 w 199"/>
                <a:gd name="T5" fmla="*/ 0 h 115"/>
                <a:gd name="T6" fmla="*/ 80 w 199"/>
                <a:gd name="T7" fmla="*/ 94 h 115"/>
                <a:gd name="T8" fmla="*/ 80 w 199"/>
                <a:gd name="T9" fmla="*/ 94 h 115"/>
                <a:gd name="T10" fmla="*/ 0 w 199"/>
                <a:gd name="T11" fmla="*/ 54 h 115"/>
                <a:gd name="T12" fmla="*/ 98 w 199"/>
                <a:gd name="T13" fmla="*/ 28 h 115"/>
              </a:gdLst>
              <a:ahLst/>
              <a:cxnLst>
                <a:cxn ang="0">
                  <a:pos x="T0" y="T1"/>
                </a:cxn>
                <a:cxn ang="0">
                  <a:pos x="T2" y="T3"/>
                </a:cxn>
                <a:cxn ang="0">
                  <a:pos x="T4" y="T5"/>
                </a:cxn>
                <a:cxn ang="0">
                  <a:pos x="T6" y="T7"/>
                </a:cxn>
                <a:cxn ang="0">
                  <a:pos x="T8" y="T9"/>
                </a:cxn>
                <a:cxn ang="0">
                  <a:pos x="T10" y="T11"/>
                </a:cxn>
                <a:cxn ang="0">
                  <a:pos x="T12" y="T13"/>
                </a:cxn>
              </a:cxnLst>
              <a:rect l="0" t="0" r="r" b="b"/>
              <a:pathLst>
                <a:path w="199" h="115">
                  <a:moveTo>
                    <a:pt x="98" y="28"/>
                  </a:moveTo>
                  <a:lnTo>
                    <a:pt x="198" y="0"/>
                  </a:lnTo>
                  <a:lnTo>
                    <a:pt x="198" y="0"/>
                  </a:lnTo>
                  <a:cubicBezTo>
                    <a:pt x="198" y="0"/>
                    <a:pt x="150" y="75"/>
                    <a:pt x="80" y="94"/>
                  </a:cubicBezTo>
                  <a:lnTo>
                    <a:pt x="80" y="94"/>
                  </a:lnTo>
                  <a:cubicBezTo>
                    <a:pt x="10" y="114"/>
                    <a:pt x="0" y="54"/>
                    <a:pt x="0" y="54"/>
                  </a:cubicBezTo>
                  <a:lnTo>
                    <a:pt x="98" y="2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3" name="Freeform 29">
              <a:extLst>
                <a:ext uri="{FF2B5EF4-FFF2-40B4-BE49-F238E27FC236}">
                  <a16:creationId xmlns:a16="http://schemas.microsoft.com/office/drawing/2014/main" id="{7DC6337E-B581-D14C-B002-D3B7776577D4}"/>
                </a:ext>
              </a:extLst>
            </p:cNvPr>
            <p:cNvSpPr>
              <a:spLocks noChangeArrowheads="1"/>
            </p:cNvSpPr>
            <p:nvPr/>
          </p:nvSpPr>
          <p:spPr bwMode="auto">
            <a:xfrm>
              <a:off x="6768098" y="6607415"/>
              <a:ext cx="57606" cy="46085"/>
            </a:xfrm>
            <a:custGeom>
              <a:avLst/>
              <a:gdLst>
                <a:gd name="T0" fmla="*/ 85 w 86"/>
                <a:gd name="T1" fmla="*/ 50 h 70"/>
                <a:gd name="T2" fmla="*/ 0 w 86"/>
                <a:gd name="T3" fmla="*/ 0 h 70"/>
                <a:gd name="T4" fmla="*/ 32 w 86"/>
                <a:gd name="T5" fmla="*/ 53 h 70"/>
                <a:gd name="T6" fmla="*/ 75 w 86"/>
                <a:gd name="T7" fmla="*/ 69 h 70"/>
                <a:gd name="T8" fmla="*/ 85 w 86"/>
                <a:gd name="T9" fmla="*/ 50 h 70"/>
              </a:gdLst>
              <a:ahLst/>
              <a:cxnLst>
                <a:cxn ang="0">
                  <a:pos x="T0" y="T1"/>
                </a:cxn>
                <a:cxn ang="0">
                  <a:pos x="T2" y="T3"/>
                </a:cxn>
                <a:cxn ang="0">
                  <a:pos x="T4" y="T5"/>
                </a:cxn>
                <a:cxn ang="0">
                  <a:pos x="T6" y="T7"/>
                </a:cxn>
                <a:cxn ang="0">
                  <a:pos x="T8" y="T9"/>
                </a:cxn>
              </a:cxnLst>
              <a:rect l="0" t="0" r="r" b="b"/>
              <a:pathLst>
                <a:path w="86" h="70">
                  <a:moveTo>
                    <a:pt x="85" y="50"/>
                  </a:moveTo>
                  <a:lnTo>
                    <a:pt x="0" y="0"/>
                  </a:lnTo>
                  <a:lnTo>
                    <a:pt x="32" y="53"/>
                  </a:lnTo>
                  <a:lnTo>
                    <a:pt x="75" y="69"/>
                  </a:lnTo>
                  <a:lnTo>
                    <a:pt x="85" y="50"/>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4" name="Freeform 33">
              <a:extLst>
                <a:ext uri="{FF2B5EF4-FFF2-40B4-BE49-F238E27FC236}">
                  <a16:creationId xmlns:a16="http://schemas.microsoft.com/office/drawing/2014/main" id="{E5C885EC-274F-F04B-8608-3EEA60AEA150}"/>
                </a:ext>
              </a:extLst>
            </p:cNvPr>
            <p:cNvSpPr>
              <a:spLocks noChangeArrowheads="1"/>
            </p:cNvSpPr>
            <p:nvPr/>
          </p:nvSpPr>
          <p:spPr bwMode="auto">
            <a:xfrm>
              <a:off x="16754105" y="7923714"/>
              <a:ext cx="1295483" cy="748226"/>
            </a:xfrm>
            <a:custGeom>
              <a:avLst/>
              <a:gdLst>
                <a:gd name="connsiteX0" fmla="*/ 863765 w 1295483"/>
                <a:gd name="connsiteY0" fmla="*/ 250584 h 748226"/>
                <a:gd name="connsiteX1" fmla="*/ 1295483 w 1295483"/>
                <a:gd name="connsiteY1" fmla="*/ 499405 h 748226"/>
                <a:gd name="connsiteX2" fmla="*/ 863765 w 1295483"/>
                <a:gd name="connsiteY2" fmla="*/ 748226 h 748226"/>
                <a:gd name="connsiteX3" fmla="*/ 432045 w 1295483"/>
                <a:gd name="connsiteY3" fmla="*/ 499405 h 748226"/>
                <a:gd name="connsiteX4" fmla="*/ 431719 w 1295483"/>
                <a:gd name="connsiteY4" fmla="*/ 0 h 748226"/>
                <a:gd name="connsiteX5" fmla="*/ 863439 w 1295483"/>
                <a:gd name="connsiteY5" fmla="*/ 248820 h 748226"/>
                <a:gd name="connsiteX6" fmla="*/ 431719 w 1295483"/>
                <a:gd name="connsiteY6" fmla="*/ 497640 h 748226"/>
                <a:gd name="connsiteX7" fmla="*/ 0 w 1295483"/>
                <a:gd name="connsiteY7" fmla="*/ 248820 h 748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483" h="748226">
                  <a:moveTo>
                    <a:pt x="863765" y="250584"/>
                  </a:moveTo>
                  <a:lnTo>
                    <a:pt x="1295483" y="499405"/>
                  </a:lnTo>
                  <a:lnTo>
                    <a:pt x="863765" y="748226"/>
                  </a:lnTo>
                  <a:lnTo>
                    <a:pt x="432045" y="499405"/>
                  </a:lnTo>
                  <a:close/>
                  <a:moveTo>
                    <a:pt x="431719" y="0"/>
                  </a:moveTo>
                  <a:lnTo>
                    <a:pt x="863439" y="248820"/>
                  </a:lnTo>
                  <a:lnTo>
                    <a:pt x="431719" y="497640"/>
                  </a:lnTo>
                  <a:lnTo>
                    <a:pt x="0" y="248820"/>
                  </a:ln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35" name="Freeform 32">
              <a:extLst>
                <a:ext uri="{FF2B5EF4-FFF2-40B4-BE49-F238E27FC236}">
                  <a16:creationId xmlns:a16="http://schemas.microsoft.com/office/drawing/2014/main" id="{997F4EC1-7CC4-5845-BD76-3AF26753AA87}"/>
                </a:ext>
              </a:extLst>
            </p:cNvPr>
            <p:cNvSpPr>
              <a:spLocks noChangeArrowheads="1"/>
            </p:cNvSpPr>
            <p:nvPr/>
          </p:nvSpPr>
          <p:spPr bwMode="auto">
            <a:xfrm>
              <a:off x="17684444" y="7002018"/>
              <a:ext cx="368679" cy="959140"/>
            </a:xfrm>
            <a:custGeom>
              <a:avLst/>
              <a:gdLst>
                <a:gd name="T0" fmla="*/ 0 w 563"/>
                <a:gd name="T1" fmla="*/ 1469 h 1470"/>
                <a:gd name="T2" fmla="*/ 0 w 563"/>
                <a:gd name="T3" fmla="*/ 325 h 1470"/>
                <a:gd name="T4" fmla="*/ 562 w 563"/>
                <a:gd name="T5" fmla="*/ 0 h 1470"/>
                <a:gd name="T6" fmla="*/ 562 w 563"/>
                <a:gd name="T7" fmla="*/ 1144 h 1470"/>
                <a:gd name="T8" fmla="*/ 0 w 563"/>
                <a:gd name="T9" fmla="*/ 1469 h 1470"/>
              </a:gdLst>
              <a:ahLst/>
              <a:cxnLst>
                <a:cxn ang="0">
                  <a:pos x="T0" y="T1"/>
                </a:cxn>
                <a:cxn ang="0">
                  <a:pos x="T2" y="T3"/>
                </a:cxn>
                <a:cxn ang="0">
                  <a:pos x="T4" y="T5"/>
                </a:cxn>
                <a:cxn ang="0">
                  <a:pos x="T6" y="T7"/>
                </a:cxn>
                <a:cxn ang="0">
                  <a:pos x="T8" y="T9"/>
                </a:cxn>
              </a:cxnLst>
              <a:rect l="0" t="0" r="r" b="b"/>
              <a:pathLst>
                <a:path w="563" h="1470">
                  <a:moveTo>
                    <a:pt x="0" y="1469"/>
                  </a:moveTo>
                  <a:lnTo>
                    <a:pt x="0" y="325"/>
                  </a:lnTo>
                  <a:lnTo>
                    <a:pt x="562" y="0"/>
                  </a:lnTo>
                  <a:lnTo>
                    <a:pt x="562" y="1144"/>
                  </a:lnTo>
                  <a:lnTo>
                    <a:pt x="0" y="1469"/>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6" name="Freeform 33">
              <a:extLst>
                <a:ext uri="{FF2B5EF4-FFF2-40B4-BE49-F238E27FC236}">
                  <a16:creationId xmlns:a16="http://schemas.microsoft.com/office/drawing/2014/main" id="{8B9F7860-41DF-B344-BAE5-04F6DEFD777C}"/>
                </a:ext>
              </a:extLst>
            </p:cNvPr>
            <p:cNvSpPr>
              <a:spLocks noChangeArrowheads="1"/>
            </p:cNvSpPr>
            <p:nvPr/>
          </p:nvSpPr>
          <p:spPr bwMode="auto">
            <a:xfrm>
              <a:off x="17315765" y="7002018"/>
              <a:ext cx="368679" cy="959140"/>
            </a:xfrm>
            <a:custGeom>
              <a:avLst/>
              <a:gdLst>
                <a:gd name="T0" fmla="*/ 563 w 564"/>
                <a:gd name="T1" fmla="*/ 325 h 1470"/>
                <a:gd name="T2" fmla="*/ 0 w 564"/>
                <a:gd name="T3" fmla="*/ 0 h 1470"/>
                <a:gd name="T4" fmla="*/ 0 w 564"/>
                <a:gd name="T5" fmla="*/ 1144 h 1470"/>
                <a:gd name="T6" fmla="*/ 563 w 564"/>
                <a:gd name="T7" fmla="*/ 1469 h 1470"/>
                <a:gd name="T8" fmla="*/ 563 w 564"/>
                <a:gd name="T9" fmla="*/ 325 h 1470"/>
              </a:gdLst>
              <a:ahLst/>
              <a:cxnLst>
                <a:cxn ang="0">
                  <a:pos x="T0" y="T1"/>
                </a:cxn>
                <a:cxn ang="0">
                  <a:pos x="T2" y="T3"/>
                </a:cxn>
                <a:cxn ang="0">
                  <a:pos x="T4" y="T5"/>
                </a:cxn>
                <a:cxn ang="0">
                  <a:pos x="T6" y="T7"/>
                </a:cxn>
                <a:cxn ang="0">
                  <a:pos x="T8" y="T9"/>
                </a:cxn>
              </a:cxnLst>
              <a:rect l="0" t="0" r="r" b="b"/>
              <a:pathLst>
                <a:path w="564" h="1470">
                  <a:moveTo>
                    <a:pt x="563" y="325"/>
                  </a:moveTo>
                  <a:lnTo>
                    <a:pt x="0" y="0"/>
                  </a:lnTo>
                  <a:lnTo>
                    <a:pt x="0" y="1144"/>
                  </a:lnTo>
                  <a:lnTo>
                    <a:pt x="563" y="1469"/>
                  </a:lnTo>
                  <a:lnTo>
                    <a:pt x="563" y="325"/>
                  </a:lnTo>
                </a:path>
              </a:pathLst>
            </a:custGeom>
            <a:solidFill>
              <a:srgbClr val="B45EF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7" name="Freeform 34">
              <a:extLst>
                <a:ext uri="{FF2B5EF4-FFF2-40B4-BE49-F238E27FC236}">
                  <a16:creationId xmlns:a16="http://schemas.microsoft.com/office/drawing/2014/main" id="{F83AB7F7-F4B7-4144-A918-E3E5F0B900E5}"/>
                </a:ext>
              </a:extLst>
            </p:cNvPr>
            <p:cNvSpPr>
              <a:spLocks noChangeArrowheads="1"/>
            </p:cNvSpPr>
            <p:nvPr/>
          </p:nvSpPr>
          <p:spPr bwMode="auto">
            <a:xfrm>
              <a:off x="17315765" y="6791755"/>
              <a:ext cx="734476" cy="423405"/>
            </a:xfrm>
            <a:custGeom>
              <a:avLst/>
              <a:gdLst>
                <a:gd name="T0" fmla="*/ 1125 w 1126"/>
                <a:gd name="T1" fmla="*/ 324 h 650"/>
                <a:gd name="T2" fmla="*/ 563 w 1126"/>
                <a:gd name="T3" fmla="*/ 0 h 650"/>
                <a:gd name="T4" fmla="*/ 0 w 1126"/>
                <a:gd name="T5" fmla="*/ 324 h 650"/>
                <a:gd name="T6" fmla="*/ 563 w 1126"/>
                <a:gd name="T7" fmla="*/ 649 h 650"/>
                <a:gd name="T8" fmla="*/ 1125 w 1126"/>
                <a:gd name="T9" fmla="*/ 324 h 650"/>
              </a:gdLst>
              <a:ahLst/>
              <a:cxnLst>
                <a:cxn ang="0">
                  <a:pos x="T0" y="T1"/>
                </a:cxn>
                <a:cxn ang="0">
                  <a:pos x="T2" y="T3"/>
                </a:cxn>
                <a:cxn ang="0">
                  <a:pos x="T4" y="T5"/>
                </a:cxn>
                <a:cxn ang="0">
                  <a:pos x="T6" y="T7"/>
                </a:cxn>
                <a:cxn ang="0">
                  <a:pos x="T8" y="T9"/>
                </a:cxn>
              </a:cxnLst>
              <a:rect l="0" t="0" r="r" b="b"/>
              <a:pathLst>
                <a:path w="1126" h="650">
                  <a:moveTo>
                    <a:pt x="1125" y="324"/>
                  </a:moveTo>
                  <a:lnTo>
                    <a:pt x="563" y="0"/>
                  </a:lnTo>
                  <a:lnTo>
                    <a:pt x="0" y="324"/>
                  </a:lnTo>
                  <a:lnTo>
                    <a:pt x="563" y="649"/>
                  </a:lnTo>
                  <a:lnTo>
                    <a:pt x="1125" y="324"/>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8" name="Freeform 35">
              <a:extLst>
                <a:ext uri="{FF2B5EF4-FFF2-40B4-BE49-F238E27FC236}">
                  <a16:creationId xmlns:a16="http://schemas.microsoft.com/office/drawing/2014/main" id="{0008BA6A-709E-0241-A090-E8B4FE4C6E27}"/>
                </a:ext>
              </a:extLst>
            </p:cNvPr>
            <p:cNvSpPr>
              <a:spLocks noChangeArrowheads="1"/>
            </p:cNvSpPr>
            <p:nvPr/>
          </p:nvSpPr>
          <p:spPr bwMode="auto">
            <a:xfrm>
              <a:off x="17684444" y="7820023"/>
              <a:ext cx="368679" cy="354276"/>
            </a:xfrm>
            <a:custGeom>
              <a:avLst/>
              <a:gdLst>
                <a:gd name="T0" fmla="*/ 562 w 563"/>
                <a:gd name="T1" fmla="*/ 324 h 541"/>
                <a:gd name="T2" fmla="*/ 0 w 563"/>
                <a:gd name="T3" fmla="*/ 0 h 541"/>
                <a:gd name="T4" fmla="*/ 0 w 563"/>
                <a:gd name="T5" fmla="*/ 216 h 541"/>
                <a:gd name="T6" fmla="*/ 562 w 563"/>
                <a:gd name="T7" fmla="*/ 540 h 541"/>
                <a:gd name="T8" fmla="*/ 562 w 563"/>
                <a:gd name="T9" fmla="*/ 324 h 541"/>
              </a:gdLst>
              <a:ahLst/>
              <a:cxnLst>
                <a:cxn ang="0">
                  <a:pos x="T0" y="T1"/>
                </a:cxn>
                <a:cxn ang="0">
                  <a:pos x="T2" y="T3"/>
                </a:cxn>
                <a:cxn ang="0">
                  <a:pos x="T4" y="T5"/>
                </a:cxn>
                <a:cxn ang="0">
                  <a:pos x="T6" y="T7"/>
                </a:cxn>
                <a:cxn ang="0">
                  <a:pos x="T8" y="T9"/>
                </a:cxn>
              </a:cxnLst>
              <a:rect l="0" t="0" r="r" b="b"/>
              <a:pathLst>
                <a:path w="563" h="541">
                  <a:moveTo>
                    <a:pt x="562" y="324"/>
                  </a:moveTo>
                  <a:lnTo>
                    <a:pt x="0" y="0"/>
                  </a:lnTo>
                  <a:lnTo>
                    <a:pt x="0" y="216"/>
                  </a:lnTo>
                  <a:lnTo>
                    <a:pt x="562" y="540"/>
                  </a:lnTo>
                  <a:lnTo>
                    <a:pt x="562" y="324"/>
                  </a:lnTo>
                </a:path>
              </a:pathLst>
            </a:custGeom>
            <a:solidFill>
              <a:srgbClr val="95D3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9" name="Freeform 36">
              <a:extLst>
                <a:ext uri="{FF2B5EF4-FFF2-40B4-BE49-F238E27FC236}">
                  <a16:creationId xmlns:a16="http://schemas.microsoft.com/office/drawing/2014/main" id="{99EAB74A-A92E-8640-BA00-E5CDDA3E0057}"/>
                </a:ext>
              </a:extLst>
            </p:cNvPr>
            <p:cNvSpPr>
              <a:spLocks noChangeArrowheads="1"/>
            </p:cNvSpPr>
            <p:nvPr/>
          </p:nvSpPr>
          <p:spPr bwMode="auto">
            <a:xfrm>
              <a:off x="17315765" y="6832079"/>
              <a:ext cx="368679" cy="1342221"/>
            </a:xfrm>
            <a:custGeom>
              <a:avLst/>
              <a:gdLst>
                <a:gd name="T0" fmla="*/ 0 w 564"/>
                <a:gd name="T1" fmla="*/ 2055 h 2056"/>
                <a:gd name="T2" fmla="*/ 0 w 564"/>
                <a:gd name="T3" fmla="*/ 325 h 2056"/>
                <a:gd name="T4" fmla="*/ 563 w 564"/>
                <a:gd name="T5" fmla="*/ 0 h 2056"/>
                <a:gd name="T6" fmla="*/ 563 w 564"/>
                <a:gd name="T7" fmla="*/ 1731 h 2056"/>
                <a:gd name="T8" fmla="*/ 0 w 564"/>
                <a:gd name="T9" fmla="*/ 2055 h 2056"/>
              </a:gdLst>
              <a:ahLst/>
              <a:cxnLst>
                <a:cxn ang="0">
                  <a:pos x="T0" y="T1"/>
                </a:cxn>
                <a:cxn ang="0">
                  <a:pos x="T2" y="T3"/>
                </a:cxn>
                <a:cxn ang="0">
                  <a:pos x="T4" y="T5"/>
                </a:cxn>
                <a:cxn ang="0">
                  <a:pos x="T6" y="T7"/>
                </a:cxn>
                <a:cxn ang="0">
                  <a:pos x="T8" y="T9"/>
                </a:cxn>
              </a:cxnLst>
              <a:rect l="0" t="0" r="r" b="b"/>
              <a:pathLst>
                <a:path w="564" h="2056">
                  <a:moveTo>
                    <a:pt x="0" y="2055"/>
                  </a:moveTo>
                  <a:lnTo>
                    <a:pt x="0" y="325"/>
                  </a:lnTo>
                  <a:lnTo>
                    <a:pt x="563" y="0"/>
                  </a:lnTo>
                  <a:lnTo>
                    <a:pt x="563" y="1731"/>
                  </a:lnTo>
                  <a:lnTo>
                    <a:pt x="0" y="2055"/>
                  </a:lnTo>
                </a:path>
              </a:pathLst>
            </a:custGeom>
            <a:solidFill>
              <a:srgbClr val="C13D1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0" name="Freeform 37">
              <a:extLst>
                <a:ext uri="{FF2B5EF4-FFF2-40B4-BE49-F238E27FC236}">
                  <a16:creationId xmlns:a16="http://schemas.microsoft.com/office/drawing/2014/main" id="{C735FC25-561E-6844-B2E8-C7ED7EC4A4FF}"/>
                </a:ext>
              </a:extLst>
            </p:cNvPr>
            <p:cNvSpPr>
              <a:spLocks noChangeArrowheads="1"/>
            </p:cNvSpPr>
            <p:nvPr/>
          </p:nvSpPr>
          <p:spPr bwMode="auto">
            <a:xfrm>
              <a:off x="16949966" y="6832079"/>
              <a:ext cx="368679" cy="1342221"/>
            </a:xfrm>
            <a:custGeom>
              <a:avLst/>
              <a:gdLst>
                <a:gd name="T0" fmla="*/ 562 w 563"/>
                <a:gd name="T1" fmla="*/ 325 h 2056"/>
                <a:gd name="T2" fmla="*/ 0 w 563"/>
                <a:gd name="T3" fmla="*/ 0 h 2056"/>
                <a:gd name="T4" fmla="*/ 0 w 563"/>
                <a:gd name="T5" fmla="*/ 1731 h 2056"/>
                <a:gd name="T6" fmla="*/ 562 w 563"/>
                <a:gd name="T7" fmla="*/ 2055 h 2056"/>
                <a:gd name="T8" fmla="*/ 562 w 563"/>
                <a:gd name="T9" fmla="*/ 325 h 2056"/>
              </a:gdLst>
              <a:ahLst/>
              <a:cxnLst>
                <a:cxn ang="0">
                  <a:pos x="T0" y="T1"/>
                </a:cxn>
                <a:cxn ang="0">
                  <a:pos x="T2" y="T3"/>
                </a:cxn>
                <a:cxn ang="0">
                  <a:pos x="T4" y="T5"/>
                </a:cxn>
                <a:cxn ang="0">
                  <a:pos x="T6" y="T7"/>
                </a:cxn>
                <a:cxn ang="0">
                  <a:pos x="T8" y="T9"/>
                </a:cxn>
              </a:cxnLst>
              <a:rect l="0" t="0" r="r" b="b"/>
              <a:pathLst>
                <a:path w="563" h="2056">
                  <a:moveTo>
                    <a:pt x="562" y="325"/>
                  </a:moveTo>
                  <a:lnTo>
                    <a:pt x="0" y="0"/>
                  </a:lnTo>
                  <a:lnTo>
                    <a:pt x="0" y="1731"/>
                  </a:lnTo>
                  <a:lnTo>
                    <a:pt x="562" y="2055"/>
                  </a:lnTo>
                  <a:lnTo>
                    <a:pt x="562" y="325"/>
                  </a:lnTo>
                </a:path>
              </a:pathLst>
            </a:custGeom>
            <a:solidFill>
              <a:srgbClr val="DB512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1" name="Freeform 38">
              <a:extLst>
                <a:ext uri="{FF2B5EF4-FFF2-40B4-BE49-F238E27FC236}">
                  <a16:creationId xmlns:a16="http://schemas.microsoft.com/office/drawing/2014/main" id="{FE40CD0B-8BF0-1F44-B323-977ACB3F6E37}"/>
                </a:ext>
              </a:extLst>
            </p:cNvPr>
            <p:cNvSpPr>
              <a:spLocks noChangeArrowheads="1"/>
            </p:cNvSpPr>
            <p:nvPr/>
          </p:nvSpPr>
          <p:spPr bwMode="auto">
            <a:xfrm>
              <a:off x="16949967" y="6618936"/>
              <a:ext cx="734478" cy="426285"/>
            </a:xfrm>
            <a:custGeom>
              <a:avLst/>
              <a:gdLst>
                <a:gd name="T0" fmla="*/ 1125 w 1126"/>
                <a:gd name="T1" fmla="*/ 325 h 651"/>
                <a:gd name="T2" fmla="*/ 562 w 1126"/>
                <a:gd name="T3" fmla="*/ 0 h 651"/>
                <a:gd name="T4" fmla="*/ 0 w 1126"/>
                <a:gd name="T5" fmla="*/ 325 h 651"/>
                <a:gd name="T6" fmla="*/ 562 w 1126"/>
                <a:gd name="T7" fmla="*/ 650 h 651"/>
                <a:gd name="T8" fmla="*/ 1125 w 1126"/>
                <a:gd name="T9" fmla="*/ 325 h 651"/>
              </a:gdLst>
              <a:ahLst/>
              <a:cxnLst>
                <a:cxn ang="0">
                  <a:pos x="T0" y="T1"/>
                </a:cxn>
                <a:cxn ang="0">
                  <a:pos x="T2" y="T3"/>
                </a:cxn>
                <a:cxn ang="0">
                  <a:pos x="T4" y="T5"/>
                </a:cxn>
                <a:cxn ang="0">
                  <a:pos x="T6" y="T7"/>
                </a:cxn>
                <a:cxn ang="0">
                  <a:pos x="T8" y="T9"/>
                </a:cxn>
              </a:cxnLst>
              <a:rect l="0" t="0" r="r" b="b"/>
              <a:pathLst>
                <a:path w="1126" h="651">
                  <a:moveTo>
                    <a:pt x="1125" y="325"/>
                  </a:moveTo>
                  <a:lnTo>
                    <a:pt x="562" y="0"/>
                  </a:lnTo>
                  <a:lnTo>
                    <a:pt x="0" y="325"/>
                  </a:lnTo>
                  <a:lnTo>
                    <a:pt x="562" y="650"/>
                  </a:lnTo>
                  <a:lnTo>
                    <a:pt x="1125" y="325"/>
                  </a:lnTo>
                </a:path>
              </a:pathLst>
            </a:custGeom>
            <a:solidFill>
              <a:srgbClr val="EF602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2" name="Freeform 39">
              <a:extLst>
                <a:ext uri="{FF2B5EF4-FFF2-40B4-BE49-F238E27FC236}">
                  <a16:creationId xmlns:a16="http://schemas.microsoft.com/office/drawing/2014/main" id="{C2C95DFD-8A3C-834F-9A35-462EEEF5FAEA}"/>
                </a:ext>
              </a:extLst>
            </p:cNvPr>
            <p:cNvSpPr>
              <a:spLocks noChangeArrowheads="1"/>
            </p:cNvSpPr>
            <p:nvPr/>
          </p:nvSpPr>
          <p:spPr bwMode="auto">
            <a:xfrm>
              <a:off x="17315765" y="6832079"/>
              <a:ext cx="368679" cy="1342221"/>
            </a:xfrm>
            <a:custGeom>
              <a:avLst/>
              <a:gdLst>
                <a:gd name="T0" fmla="*/ 0 w 564"/>
                <a:gd name="T1" fmla="*/ 2055 h 2056"/>
                <a:gd name="T2" fmla="*/ 0 w 564"/>
                <a:gd name="T3" fmla="*/ 325 h 2056"/>
                <a:gd name="T4" fmla="*/ 563 w 564"/>
                <a:gd name="T5" fmla="*/ 0 h 2056"/>
                <a:gd name="T6" fmla="*/ 563 w 564"/>
                <a:gd name="T7" fmla="*/ 1731 h 2056"/>
                <a:gd name="T8" fmla="*/ 0 w 564"/>
                <a:gd name="T9" fmla="*/ 2055 h 2056"/>
              </a:gdLst>
              <a:ahLst/>
              <a:cxnLst>
                <a:cxn ang="0">
                  <a:pos x="T0" y="T1"/>
                </a:cxn>
                <a:cxn ang="0">
                  <a:pos x="T2" y="T3"/>
                </a:cxn>
                <a:cxn ang="0">
                  <a:pos x="T4" y="T5"/>
                </a:cxn>
                <a:cxn ang="0">
                  <a:pos x="T6" y="T7"/>
                </a:cxn>
                <a:cxn ang="0">
                  <a:pos x="T8" y="T9"/>
                </a:cxn>
              </a:cxnLst>
              <a:rect l="0" t="0" r="r" b="b"/>
              <a:pathLst>
                <a:path w="564" h="2056">
                  <a:moveTo>
                    <a:pt x="0" y="2055"/>
                  </a:moveTo>
                  <a:lnTo>
                    <a:pt x="0" y="325"/>
                  </a:lnTo>
                  <a:lnTo>
                    <a:pt x="563" y="0"/>
                  </a:lnTo>
                  <a:lnTo>
                    <a:pt x="563" y="1731"/>
                  </a:lnTo>
                  <a:lnTo>
                    <a:pt x="0" y="2055"/>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3" name="Freeform 40">
              <a:extLst>
                <a:ext uri="{FF2B5EF4-FFF2-40B4-BE49-F238E27FC236}">
                  <a16:creationId xmlns:a16="http://schemas.microsoft.com/office/drawing/2014/main" id="{A8E3A46C-F67B-0849-9CA1-A1E52F2FB5B2}"/>
                </a:ext>
              </a:extLst>
            </p:cNvPr>
            <p:cNvSpPr>
              <a:spLocks noChangeArrowheads="1"/>
            </p:cNvSpPr>
            <p:nvPr/>
          </p:nvSpPr>
          <p:spPr bwMode="auto">
            <a:xfrm>
              <a:off x="16949966" y="6832079"/>
              <a:ext cx="368679" cy="1342221"/>
            </a:xfrm>
            <a:custGeom>
              <a:avLst/>
              <a:gdLst>
                <a:gd name="T0" fmla="*/ 562 w 563"/>
                <a:gd name="T1" fmla="*/ 325 h 2056"/>
                <a:gd name="T2" fmla="*/ 0 w 563"/>
                <a:gd name="T3" fmla="*/ 0 h 2056"/>
                <a:gd name="T4" fmla="*/ 0 w 563"/>
                <a:gd name="T5" fmla="*/ 1731 h 2056"/>
                <a:gd name="T6" fmla="*/ 562 w 563"/>
                <a:gd name="T7" fmla="*/ 2055 h 2056"/>
                <a:gd name="T8" fmla="*/ 562 w 563"/>
                <a:gd name="T9" fmla="*/ 325 h 2056"/>
              </a:gdLst>
              <a:ahLst/>
              <a:cxnLst>
                <a:cxn ang="0">
                  <a:pos x="T0" y="T1"/>
                </a:cxn>
                <a:cxn ang="0">
                  <a:pos x="T2" y="T3"/>
                </a:cxn>
                <a:cxn ang="0">
                  <a:pos x="T4" y="T5"/>
                </a:cxn>
                <a:cxn ang="0">
                  <a:pos x="T6" y="T7"/>
                </a:cxn>
                <a:cxn ang="0">
                  <a:pos x="T8" y="T9"/>
                </a:cxn>
              </a:cxnLst>
              <a:rect l="0" t="0" r="r" b="b"/>
              <a:pathLst>
                <a:path w="563" h="2056">
                  <a:moveTo>
                    <a:pt x="562" y="325"/>
                  </a:moveTo>
                  <a:lnTo>
                    <a:pt x="0" y="0"/>
                  </a:lnTo>
                  <a:lnTo>
                    <a:pt x="0" y="1731"/>
                  </a:lnTo>
                  <a:lnTo>
                    <a:pt x="562" y="2055"/>
                  </a:lnTo>
                  <a:lnTo>
                    <a:pt x="562" y="325"/>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4" name="Freeform 41">
              <a:extLst>
                <a:ext uri="{FF2B5EF4-FFF2-40B4-BE49-F238E27FC236}">
                  <a16:creationId xmlns:a16="http://schemas.microsoft.com/office/drawing/2014/main" id="{F7059A6E-7035-364B-85E8-0760A69FD74B}"/>
                </a:ext>
              </a:extLst>
            </p:cNvPr>
            <p:cNvSpPr>
              <a:spLocks noChangeArrowheads="1"/>
            </p:cNvSpPr>
            <p:nvPr/>
          </p:nvSpPr>
          <p:spPr bwMode="auto">
            <a:xfrm>
              <a:off x="16949967" y="6618936"/>
              <a:ext cx="734478" cy="426285"/>
            </a:xfrm>
            <a:custGeom>
              <a:avLst/>
              <a:gdLst>
                <a:gd name="T0" fmla="*/ 1125 w 1126"/>
                <a:gd name="T1" fmla="*/ 325 h 651"/>
                <a:gd name="T2" fmla="*/ 562 w 1126"/>
                <a:gd name="T3" fmla="*/ 0 h 651"/>
                <a:gd name="T4" fmla="*/ 0 w 1126"/>
                <a:gd name="T5" fmla="*/ 325 h 651"/>
                <a:gd name="T6" fmla="*/ 562 w 1126"/>
                <a:gd name="T7" fmla="*/ 650 h 651"/>
                <a:gd name="T8" fmla="*/ 1125 w 1126"/>
                <a:gd name="T9" fmla="*/ 325 h 651"/>
              </a:gdLst>
              <a:ahLst/>
              <a:cxnLst>
                <a:cxn ang="0">
                  <a:pos x="T0" y="T1"/>
                </a:cxn>
                <a:cxn ang="0">
                  <a:pos x="T2" y="T3"/>
                </a:cxn>
                <a:cxn ang="0">
                  <a:pos x="T4" y="T5"/>
                </a:cxn>
                <a:cxn ang="0">
                  <a:pos x="T6" y="T7"/>
                </a:cxn>
                <a:cxn ang="0">
                  <a:pos x="T8" y="T9"/>
                </a:cxn>
              </a:cxnLst>
              <a:rect l="0" t="0" r="r" b="b"/>
              <a:pathLst>
                <a:path w="1126" h="651">
                  <a:moveTo>
                    <a:pt x="1125" y="325"/>
                  </a:moveTo>
                  <a:lnTo>
                    <a:pt x="562" y="0"/>
                  </a:lnTo>
                  <a:lnTo>
                    <a:pt x="0" y="325"/>
                  </a:lnTo>
                  <a:lnTo>
                    <a:pt x="562" y="650"/>
                  </a:lnTo>
                  <a:lnTo>
                    <a:pt x="1125" y="325"/>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5" name="Freeform 42">
              <a:extLst>
                <a:ext uri="{FF2B5EF4-FFF2-40B4-BE49-F238E27FC236}">
                  <a16:creationId xmlns:a16="http://schemas.microsoft.com/office/drawing/2014/main" id="{771E2269-613F-C743-A1E5-55AAF25A2829}"/>
                </a:ext>
              </a:extLst>
            </p:cNvPr>
            <p:cNvSpPr>
              <a:spLocks noChangeArrowheads="1"/>
            </p:cNvSpPr>
            <p:nvPr/>
          </p:nvSpPr>
          <p:spPr bwMode="auto">
            <a:xfrm>
              <a:off x="17684444" y="7537753"/>
              <a:ext cx="368679" cy="849688"/>
            </a:xfrm>
            <a:custGeom>
              <a:avLst/>
              <a:gdLst>
                <a:gd name="T0" fmla="*/ 0 w 563"/>
                <a:gd name="T1" fmla="*/ 1298 h 1299"/>
                <a:gd name="T2" fmla="*/ 0 w 563"/>
                <a:gd name="T3" fmla="*/ 324 h 1299"/>
                <a:gd name="T4" fmla="*/ 562 w 563"/>
                <a:gd name="T5" fmla="*/ 0 h 1299"/>
                <a:gd name="T6" fmla="*/ 562 w 563"/>
                <a:gd name="T7" fmla="*/ 973 h 1299"/>
                <a:gd name="T8" fmla="*/ 0 w 563"/>
                <a:gd name="T9" fmla="*/ 1298 h 1299"/>
              </a:gdLst>
              <a:ahLst/>
              <a:cxnLst>
                <a:cxn ang="0">
                  <a:pos x="T0" y="T1"/>
                </a:cxn>
                <a:cxn ang="0">
                  <a:pos x="T2" y="T3"/>
                </a:cxn>
                <a:cxn ang="0">
                  <a:pos x="T4" y="T5"/>
                </a:cxn>
                <a:cxn ang="0">
                  <a:pos x="T6" y="T7"/>
                </a:cxn>
                <a:cxn ang="0">
                  <a:pos x="T8" y="T9"/>
                </a:cxn>
              </a:cxnLst>
              <a:rect l="0" t="0" r="r" b="b"/>
              <a:pathLst>
                <a:path w="563" h="1299">
                  <a:moveTo>
                    <a:pt x="0" y="1298"/>
                  </a:moveTo>
                  <a:lnTo>
                    <a:pt x="0" y="324"/>
                  </a:lnTo>
                  <a:lnTo>
                    <a:pt x="562" y="0"/>
                  </a:lnTo>
                  <a:lnTo>
                    <a:pt x="562" y="973"/>
                  </a:lnTo>
                  <a:lnTo>
                    <a:pt x="0" y="1298"/>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46" name="Freeform 43">
              <a:extLst>
                <a:ext uri="{FF2B5EF4-FFF2-40B4-BE49-F238E27FC236}">
                  <a16:creationId xmlns:a16="http://schemas.microsoft.com/office/drawing/2014/main" id="{61C2853F-0ABB-FC44-BE57-6801D40F0691}"/>
                </a:ext>
              </a:extLst>
            </p:cNvPr>
            <p:cNvSpPr>
              <a:spLocks noChangeArrowheads="1"/>
            </p:cNvSpPr>
            <p:nvPr/>
          </p:nvSpPr>
          <p:spPr bwMode="auto">
            <a:xfrm>
              <a:off x="17315765" y="7537753"/>
              <a:ext cx="368679" cy="849688"/>
            </a:xfrm>
            <a:custGeom>
              <a:avLst/>
              <a:gdLst>
                <a:gd name="T0" fmla="*/ 563 w 564"/>
                <a:gd name="T1" fmla="*/ 324 h 1299"/>
                <a:gd name="T2" fmla="*/ 0 w 564"/>
                <a:gd name="T3" fmla="*/ 0 h 1299"/>
                <a:gd name="T4" fmla="*/ 0 w 564"/>
                <a:gd name="T5" fmla="*/ 973 h 1299"/>
                <a:gd name="T6" fmla="*/ 563 w 564"/>
                <a:gd name="T7" fmla="*/ 1298 h 1299"/>
                <a:gd name="T8" fmla="*/ 563 w 564"/>
                <a:gd name="T9" fmla="*/ 324 h 1299"/>
              </a:gdLst>
              <a:ahLst/>
              <a:cxnLst>
                <a:cxn ang="0">
                  <a:pos x="T0" y="T1"/>
                </a:cxn>
                <a:cxn ang="0">
                  <a:pos x="T2" y="T3"/>
                </a:cxn>
                <a:cxn ang="0">
                  <a:pos x="T4" y="T5"/>
                </a:cxn>
                <a:cxn ang="0">
                  <a:pos x="T6" y="T7"/>
                </a:cxn>
                <a:cxn ang="0">
                  <a:pos x="T8" y="T9"/>
                </a:cxn>
              </a:cxnLst>
              <a:rect l="0" t="0" r="r" b="b"/>
              <a:pathLst>
                <a:path w="564" h="1299">
                  <a:moveTo>
                    <a:pt x="563" y="324"/>
                  </a:moveTo>
                  <a:lnTo>
                    <a:pt x="0" y="0"/>
                  </a:lnTo>
                  <a:lnTo>
                    <a:pt x="0" y="973"/>
                  </a:lnTo>
                  <a:lnTo>
                    <a:pt x="563" y="1298"/>
                  </a:lnTo>
                  <a:lnTo>
                    <a:pt x="563" y="324"/>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7" name="Freeform 44">
              <a:extLst>
                <a:ext uri="{FF2B5EF4-FFF2-40B4-BE49-F238E27FC236}">
                  <a16:creationId xmlns:a16="http://schemas.microsoft.com/office/drawing/2014/main" id="{D57A94E6-A4E1-3D4A-B7C7-E83E01663269}"/>
                </a:ext>
              </a:extLst>
            </p:cNvPr>
            <p:cNvSpPr>
              <a:spLocks noChangeArrowheads="1"/>
            </p:cNvSpPr>
            <p:nvPr/>
          </p:nvSpPr>
          <p:spPr bwMode="auto">
            <a:xfrm>
              <a:off x="17315765" y="7324611"/>
              <a:ext cx="734476" cy="423404"/>
            </a:xfrm>
            <a:custGeom>
              <a:avLst/>
              <a:gdLst>
                <a:gd name="T0" fmla="*/ 1125 w 1126"/>
                <a:gd name="T1" fmla="*/ 325 h 650"/>
                <a:gd name="T2" fmla="*/ 563 w 1126"/>
                <a:gd name="T3" fmla="*/ 0 h 650"/>
                <a:gd name="T4" fmla="*/ 0 w 1126"/>
                <a:gd name="T5" fmla="*/ 325 h 650"/>
                <a:gd name="T6" fmla="*/ 563 w 1126"/>
                <a:gd name="T7" fmla="*/ 649 h 650"/>
                <a:gd name="T8" fmla="*/ 1125 w 1126"/>
                <a:gd name="T9" fmla="*/ 325 h 650"/>
              </a:gdLst>
              <a:ahLst/>
              <a:cxnLst>
                <a:cxn ang="0">
                  <a:pos x="T0" y="T1"/>
                </a:cxn>
                <a:cxn ang="0">
                  <a:pos x="T2" y="T3"/>
                </a:cxn>
                <a:cxn ang="0">
                  <a:pos x="T4" y="T5"/>
                </a:cxn>
                <a:cxn ang="0">
                  <a:pos x="T6" y="T7"/>
                </a:cxn>
                <a:cxn ang="0">
                  <a:pos x="T8" y="T9"/>
                </a:cxn>
              </a:cxnLst>
              <a:rect l="0" t="0" r="r" b="b"/>
              <a:pathLst>
                <a:path w="1126" h="650">
                  <a:moveTo>
                    <a:pt x="1125" y="325"/>
                  </a:moveTo>
                  <a:lnTo>
                    <a:pt x="563" y="0"/>
                  </a:lnTo>
                  <a:lnTo>
                    <a:pt x="0" y="325"/>
                  </a:lnTo>
                  <a:lnTo>
                    <a:pt x="563" y="649"/>
                  </a:lnTo>
                  <a:lnTo>
                    <a:pt x="1125" y="325"/>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8" name="Freeform 45">
              <a:extLst>
                <a:ext uri="{FF2B5EF4-FFF2-40B4-BE49-F238E27FC236}">
                  <a16:creationId xmlns:a16="http://schemas.microsoft.com/office/drawing/2014/main" id="{F34A081A-64E2-9541-8CF8-EA3455473876}"/>
                </a:ext>
              </a:extLst>
            </p:cNvPr>
            <p:cNvSpPr>
              <a:spLocks noChangeArrowheads="1"/>
            </p:cNvSpPr>
            <p:nvPr/>
          </p:nvSpPr>
          <p:spPr bwMode="auto">
            <a:xfrm>
              <a:off x="14256885" y="3018558"/>
              <a:ext cx="60485" cy="1281735"/>
            </a:xfrm>
            <a:custGeom>
              <a:avLst/>
              <a:gdLst>
                <a:gd name="T0" fmla="*/ 45 w 92"/>
                <a:gd name="T1" fmla="*/ 1963 h 1964"/>
                <a:gd name="T2" fmla="*/ 45 w 92"/>
                <a:gd name="T3" fmla="*/ 1963 h 1964"/>
                <a:gd name="T4" fmla="*/ 0 w 92"/>
                <a:gd name="T5" fmla="*/ 1917 h 1964"/>
                <a:gd name="T6" fmla="*/ 0 w 92"/>
                <a:gd name="T7" fmla="*/ 46 h 1964"/>
                <a:gd name="T8" fmla="*/ 0 w 92"/>
                <a:gd name="T9" fmla="*/ 46 h 1964"/>
                <a:gd name="T10" fmla="*/ 45 w 92"/>
                <a:gd name="T11" fmla="*/ 0 h 1964"/>
                <a:gd name="T12" fmla="*/ 45 w 92"/>
                <a:gd name="T13" fmla="*/ 0 h 1964"/>
                <a:gd name="T14" fmla="*/ 91 w 92"/>
                <a:gd name="T15" fmla="*/ 46 h 1964"/>
                <a:gd name="T16" fmla="*/ 91 w 92"/>
                <a:gd name="T17" fmla="*/ 1917 h 1964"/>
                <a:gd name="T18" fmla="*/ 91 w 92"/>
                <a:gd name="T19" fmla="*/ 1917 h 1964"/>
                <a:gd name="T20" fmla="*/ 45 w 92"/>
                <a:gd name="T21" fmla="*/ 1963 h 1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964">
                  <a:moveTo>
                    <a:pt x="45" y="1963"/>
                  </a:moveTo>
                  <a:lnTo>
                    <a:pt x="45" y="1963"/>
                  </a:lnTo>
                  <a:cubicBezTo>
                    <a:pt x="20" y="1963"/>
                    <a:pt x="0" y="1942"/>
                    <a:pt x="0" y="1917"/>
                  </a:cubicBezTo>
                  <a:lnTo>
                    <a:pt x="0" y="46"/>
                  </a:lnTo>
                  <a:lnTo>
                    <a:pt x="0" y="46"/>
                  </a:lnTo>
                  <a:cubicBezTo>
                    <a:pt x="0" y="21"/>
                    <a:pt x="20" y="0"/>
                    <a:pt x="45" y="0"/>
                  </a:cubicBezTo>
                  <a:lnTo>
                    <a:pt x="45" y="0"/>
                  </a:lnTo>
                  <a:cubicBezTo>
                    <a:pt x="70" y="0"/>
                    <a:pt x="91" y="21"/>
                    <a:pt x="91" y="46"/>
                  </a:cubicBezTo>
                  <a:lnTo>
                    <a:pt x="91" y="1917"/>
                  </a:lnTo>
                  <a:lnTo>
                    <a:pt x="91" y="1917"/>
                  </a:lnTo>
                  <a:cubicBezTo>
                    <a:pt x="91" y="1942"/>
                    <a:pt x="70" y="1963"/>
                    <a:pt x="45" y="1963"/>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9" name="Freeform 48">
              <a:extLst>
                <a:ext uri="{FF2B5EF4-FFF2-40B4-BE49-F238E27FC236}">
                  <a16:creationId xmlns:a16="http://schemas.microsoft.com/office/drawing/2014/main" id="{60D5FD0F-24F5-E04D-B2F7-1E6E6F20530F}"/>
                </a:ext>
              </a:extLst>
            </p:cNvPr>
            <p:cNvSpPr>
              <a:spLocks noChangeArrowheads="1"/>
            </p:cNvSpPr>
            <p:nvPr/>
          </p:nvSpPr>
          <p:spPr bwMode="auto">
            <a:xfrm>
              <a:off x="14178021" y="2972473"/>
              <a:ext cx="213585" cy="520392"/>
            </a:xfrm>
            <a:custGeom>
              <a:avLst/>
              <a:gdLst>
                <a:gd name="connsiteX0" fmla="*/ 1095 w 213585"/>
                <a:gd name="connsiteY0" fmla="*/ 0 h 520392"/>
                <a:gd name="connsiteX1" fmla="*/ 213585 w 213585"/>
                <a:gd name="connsiteY1" fmla="*/ 0 h 520392"/>
                <a:gd name="connsiteX2" fmla="*/ 213585 w 213585"/>
                <a:gd name="connsiteY2" fmla="*/ 457318 h 520392"/>
                <a:gd name="connsiteX3" fmla="*/ 211451 w 213585"/>
                <a:gd name="connsiteY3" fmla="*/ 457318 h 520392"/>
                <a:gd name="connsiteX4" fmla="*/ 211962 w 213585"/>
                <a:gd name="connsiteY4" fmla="*/ 458836 h 520392"/>
                <a:gd name="connsiteX5" fmla="*/ 181170 w 213585"/>
                <a:gd name="connsiteY5" fmla="*/ 502245 h 520392"/>
                <a:gd name="connsiteX6" fmla="*/ 31281 w 213585"/>
                <a:gd name="connsiteY6" fmla="*/ 502245 h 520392"/>
                <a:gd name="connsiteX7" fmla="*/ 0 w 213585"/>
                <a:gd name="connsiteY7" fmla="*/ 458836 h 520392"/>
                <a:gd name="connsiteX8" fmla="*/ 1095 w 213585"/>
                <a:gd name="connsiteY8" fmla="*/ 455630 h 52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85" h="520392">
                  <a:moveTo>
                    <a:pt x="1095" y="0"/>
                  </a:moveTo>
                  <a:lnTo>
                    <a:pt x="213585" y="0"/>
                  </a:lnTo>
                  <a:lnTo>
                    <a:pt x="213585" y="457318"/>
                  </a:lnTo>
                  <a:lnTo>
                    <a:pt x="211451" y="457318"/>
                  </a:lnTo>
                  <a:lnTo>
                    <a:pt x="211962" y="458836"/>
                  </a:lnTo>
                  <a:cubicBezTo>
                    <a:pt x="211962" y="474450"/>
                    <a:pt x="201698" y="490146"/>
                    <a:pt x="181170" y="502245"/>
                  </a:cubicBezTo>
                  <a:cubicBezTo>
                    <a:pt x="140113" y="526442"/>
                    <a:pt x="72989" y="526442"/>
                    <a:pt x="31281" y="502245"/>
                  </a:cubicBezTo>
                  <a:cubicBezTo>
                    <a:pt x="10427" y="490146"/>
                    <a:pt x="0" y="474450"/>
                    <a:pt x="0" y="458836"/>
                  </a:cubicBezTo>
                  <a:lnTo>
                    <a:pt x="1095" y="455630"/>
                  </a:ln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50" name="Freeform 49">
              <a:extLst>
                <a:ext uri="{FF2B5EF4-FFF2-40B4-BE49-F238E27FC236}">
                  <a16:creationId xmlns:a16="http://schemas.microsoft.com/office/drawing/2014/main" id="{9A05FAD6-176B-C64F-BDA7-858A94D28BB7}"/>
                </a:ext>
              </a:extLst>
            </p:cNvPr>
            <p:cNvSpPr>
              <a:spLocks noChangeArrowheads="1"/>
            </p:cNvSpPr>
            <p:nvPr/>
          </p:nvSpPr>
          <p:spPr bwMode="auto">
            <a:xfrm>
              <a:off x="14179116" y="3018559"/>
              <a:ext cx="213142" cy="213142"/>
            </a:xfrm>
            <a:custGeom>
              <a:avLst/>
              <a:gdLst>
                <a:gd name="T0" fmla="*/ 0 w 327"/>
                <a:gd name="T1" fmla="*/ 44 h 326"/>
                <a:gd name="T2" fmla="*/ 0 w 327"/>
                <a:gd name="T3" fmla="*/ 281 h 326"/>
                <a:gd name="T4" fmla="*/ 0 w 327"/>
                <a:gd name="T5" fmla="*/ 281 h 326"/>
                <a:gd name="T6" fmla="*/ 326 w 327"/>
                <a:gd name="T7" fmla="*/ 281 h 326"/>
                <a:gd name="T8" fmla="*/ 326 w 327"/>
                <a:gd name="T9" fmla="*/ 44 h 326"/>
                <a:gd name="T10" fmla="*/ 326 w 327"/>
                <a:gd name="T11" fmla="*/ 44 h 326"/>
                <a:gd name="T12" fmla="*/ 0 w 327"/>
                <a:gd name="T13" fmla="*/ 44 h 326"/>
              </a:gdLst>
              <a:ahLst/>
              <a:cxnLst>
                <a:cxn ang="0">
                  <a:pos x="T0" y="T1"/>
                </a:cxn>
                <a:cxn ang="0">
                  <a:pos x="T2" y="T3"/>
                </a:cxn>
                <a:cxn ang="0">
                  <a:pos x="T4" y="T5"/>
                </a:cxn>
                <a:cxn ang="0">
                  <a:pos x="T6" y="T7"/>
                </a:cxn>
                <a:cxn ang="0">
                  <a:pos x="T8" y="T9"/>
                </a:cxn>
                <a:cxn ang="0">
                  <a:pos x="T10" y="T11"/>
                </a:cxn>
                <a:cxn ang="0">
                  <a:pos x="T12" y="T13"/>
                </a:cxn>
              </a:cxnLst>
              <a:rect l="0" t="0" r="r" b="b"/>
              <a:pathLst>
                <a:path w="327" h="326">
                  <a:moveTo>
                    <a:pt x="0" y="44"/>
                  </a:moveTo>
                  <a:lnTo>
                    <a:pt x="0" y="281"/>
                  </a:lnTo>
                  <a:lnTo>
                    <a:pt x="0" y="281"/>
                  </a:lnTo>
                  <a:cubicBezTo>
                    <a:pt x="96" y="325"/>
                    <a:pt x="230" y="325"/>
                    <a:pt x="326" y="281"/>
                  </a:cubicBezTo>
                  <a:lnTo>
                    <a:pt x="326" y="44"/>
                  </a:lnTo>
                  <a:lnTo>
                    <a:pt x="326" y="44"/>
                  </a:lnTo>
                  <a:cubicBezTo>
                    <a:pt x="230" y="0"/>
                    <a:pt x="96" y="0"/>
                    <a:pt x="0" y="44"/>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1" name="Freeform 50">
              <a:extLst>
                <a:ext uri="{FF2B5EF4-FFF2-40B4-BE49-F238E27FC236}">
                  <a16:creationId xmlns:a16="http://schemas.microsoft.com/office/drawing/2014/main" id="{8E6DAC73-997A-2644-A4D2-1C1F4097D810}"/>
                </a:ext>
              </a:extLst>
            </p:cNvPr>
            <p:cNvSpPr>
              <a:spLocks noChangeArrowheads="1"/>
            </p:cNvSpPr>
            <p:nvPr/>
          </p:nvSpPr>
          <p:spPr bwMode="auto">
            <a:xfrm>
              <a:off x="14112368" y="2333047"/>
              <a:ext cx="345482" cy="819071"/>
            </a:xfrm>
            <a:custGeom>
              <a:avLst/>
              <a:gdLst>
                <a:gd name="connsiteX0" fmla="*/ 501 w 345482"/>
                <a:gd name="connsiteY0" fmla="*/ 0 h 819071"/>
                <a:gd name="connsiteX1" fmla="*/ 345482 w 345482"/>
                <a:gd name="connsiteY1" fmla="*/ 0 h 819071"/>
                <a:gd name="connsiteX2" fmla="*/ 345482 w 345482"/>
                <a:gd name="connsiteY2" fmla="*/ 719422 h 819071"/>
                <a:gd name="connsiteX3" fmla="*/ 343023 w 345482"/>
                <a:gd name="connsiteY3" fmla="*/ 719422 h 819071"/>
                <a:gd name="connsiteX4" fmla="*/ 343106 w 345482"/>
                <a:gd name="connsiteY4" fmla="*/ 719666 h 819071"/>
                <a:gd name="connsiteX5" fmla="*/ 292764 w 345482"/>
                <a:gd name="connsiteY5" fmla="*/ 789666 h 819071"/>
                <a:gd name="connsiteX6" fmla="*/ 50341 w 345482"/>
                <a:gd name="connsiteY6" fmla="*/ 789666 h 819071"/>
                <a:gd name="connsiteX7" fmla="*/ 0 w 345482"/>
                <a:gd name="connsiteY7" fmla="*/ 719666 h 819071"/>
                <a:gd name="connsiteX8" fmla="*/ 501 w 345482"/>
                <a:gd name="connsiteY8" fmla="*/ 718175 h 81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482" h="819071">
                  <a:moveTo>
                    <a:pt x="501" y="0"/>
                  </a:moveTo>
                  <a:lnTo>
                    <a:pt x="345482" y="0"/>
                  </a:lnTo>
                  <a:lnTo>
                    <a:pt x="345482" y="719422"/>
                  </a:lnTo>
                  <a:lnTo>
                    <a:pt x="343023" y="719422"/>
                  </a:lnTo>
                  <a:lnTo>
                    <a:pt x="343106" y="719666"/>
                  </a:lnTo>
                  <a:cubicBezTo>
                    <a:pt x="343106" y="745069"/>
                    <a:pt x="326325" y="770390"/>
                    <a:pt x="292764" y="789666"/>
                  </a:cubicBezTo>
                  <a:cubicBezTo>
                    <a:pt x="225642" y="828873"/>
                    <a:pt x="117464" y="828873"/>
                    <a:pt x="50341" y="789666"/>
                  </a:cubicBezTo>
                  <a:cubicBezTo>
                    <a:pt x="16780" y="770390"/>
                    <a:pt x="0" y="745069"/>
                    <a:pt x="0" y="719666"/>
                  </a:cubicBezTo>
                  <a:lnTo>
                    <a:pt x="501" y="718175"/>
                  </a:ln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52" name="Freeform 51">
              <a:extLst>
                <a:ext uri="{FF2B5EF4-FFF2-40B4-BE49-F238E27FC236}">
                  <a16:creationId xmlns:a16="http://schemas.microsoft.com/office/drawing/2014/main" id="{95FAB6D4-87F8-A04C-82F8-700085A99045}"/>
                </a:ext>
              </a:extLst>
            </p:cNvPr>
            <p:cNvSpPr>
              <a:spLocks noChangeArrowheads="1"/>
            </p:cNvSpPr>
            <p:nvPr/>
          </p:nvSpPr>
          <p:spPr bwMode="auto">
            <a:xfrm>
              <a:off x="15446448" y="3689670"/>
              <a:ext cx="60487" cy="1281734"/>
            </a:xfrm>
            <a:custGeom>
              <a:avLst/>
              <a:gdLst>
                <a:gd name="T0" fmla="*/ 46 w 92"/>
                <a:gd name="T1" fmla="*/ 1962 h 1963"/>
                <a:gd name="T2" fmla="*/ 46 w 92"/>
                <a:gd name="T3" fmla="*/ 1962 h 1963"/>
                <a:gd name="T4" fmla="*/ 0 w 92"/>
                <a:gd name="T5" fmla="*/ 1917 h 1963"/>
                <a:gd name="T6" fmla="*/ 0 w 92"/>
                <a:gd name="T7" fmla="*/ 46 h 1963"/>
                <a:gd name="T8" fmla="*/ 0 w 92"/>
                <a:gd name="T9" fmla="*/ 46 h 1963"/>
                <a:gd name="T10" fmla="*/ 46 w 92"/>
                <a:gd name="T11" fmla="*/ 0 h 1963"/>
                <a:gd name="T12" fmla="*/ 46 w 92"/>
                <a:gd name="T13" fmla="*/ 0 h 1963"/>
                <a:gd name="T14" fmla="*/ 91 w 92"/>
                <a:gd name="T15" fmla="*/ 46 h 1963"/>
                <a:gd name="T16" fmla="*/ 91 w 92"/>
                <a:gd name="T17" fmla="*/ 1917 h 1963"/>
                <a:gd name="T18" fmla="*/ 91 w 92"/>
                <a:gd name="T19" fmla="*/ 1917 h 1963"/>
                <a:gd name="T20" fmla="*/ 46 w 92"/>
                <a:gd name="T21" fmla="*/ 1962 h 1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963">
                  <a:moveTo>
                    <a:pt x="46" y="1962"/>
                  </a:moveTo>
                  <a:lnTo>
                    <a:pt x="46" y="1962"/>
                  </a:lnTo>
                  <a:cubicBezTo>
                    <a:pt x="21" y="1962"/>
                    <a:pt x="0" y="1942"/>
                    <a:pt x="0" y="1917"/>
                  </a:cubicBezTo>
                  <a:lnTo>
                    <a:pt x="0" y="46"/>
                  </a:lnTo>
                  <a:lnTo>
                    <a:pt x="0" y="46"/>
                  </a:lnTo>
                  <a:cubicBezTo>
                    <a:pt x="0" y="21"/>
                    <a:pt x="21" y="0"/>
                    <a:pt x="46" y="0"/>
                  </a:cubicBezTo>
                  <a:lnTo>
                    <a:pt x="46" y="0"/>
                  </a:lnTo>
                  <a:cubicBezTo>
                    <a:pt x="70" y="0"/>
                    <a:pt x="91" y="21"/>
                    <a:pt x="91" y="46"/>
                  </a:cubicBezTo>
                  <a:lnTo>
                    <a:pt x="91" y="1917"/>
                  </a:lnTo>
                  <a:lnTo>
                    <a:pt x="91" y="1917"/>
                  </a:lnTo>
                  <a:cubicBezTo>
                    <a:pt x="91" y="1942"/>
                    <a:pt x="70" y="1962"/>
                    <a:pt x="46" y="1962"/>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53" name="Freeform 52">
              <a:extLst>
                <a:ext uri="{FF2B5EF4-FFF2-40B4-BE49-F238E27FC236}">
                  <a16:creationId xmlns:a16="http://schemas.microsoft.com/office/drawing/2014/main" id="{BD39A5EE-DE32-7546-938C-23B07AE19128}"/>
                </a:ext>
              </a:extLst>
            </p:cNvPr>
            <p:cNvSpPr>
              <a:spLocks noChangeArrowheads="1"/>
            </p:cNvSpPr>
            <p:nvPr/>
          </p:nvSpPr>
          <p:spPr bwMode="auto">
            <a:xfrm>
              <a:off x="15370466" y="3643583"/>
              <a:ext cx="213583" cy="517544"/>
            </a:xfrm>
            <a:custGeom>
              <a:avLst/>
              <a:gdLst>
                <a:gd name="connsiteX0" fmla="*/ 1095 w 213583"/>
                <a:gd name="connsiteY0" fmla="*/ 0 h 517544"/>
                <a:gd name="connsiteX1" fmla="*/ 213583 w 213583"/>
                <a:gd name="connsiteY1" fmla="*/ 0 h 517544"/>
                <a:gd name="connsiteX2" fmla="*/ 213583 w 213583"/>
                <a:gd name="connsiteY2" fmla="*/ 457316 h 517544"/>
                <a:gd name="connsiteX3" fmla="*/ 211421 w 213583"/>
                <a:gd name="connsiteY3" fmla="*/ 457316 h 517544"/>
                <a:gd name="connsiteX4" fmla="*/ 203979 w 213583"/>
                <a:gd name="connsiteY4" fmla="*/ 479186 h 517544"/>
                <a:gd name="connsiteX5" fmla="*/ 180518 w 213583"/>
                <a:gd name="connsiteY5" fmla="*/ 499484 h 517544"/>
                <a:gd name="connsiteX6" fmla="*/ 31281 w 213583"/>
                <a:gd name="connsiteY6" fmla="*/ 499484 h 517544"/>
                <a:gd name="connsiteX7" fmla="*/ 0 w 213583"/>
                <a:gd name="connsiteY7" fmla="*/ 456203 h 517544"/>
                <a:gd name="connsiteX8" fmla="*/ 1095 w 213583"/>
                <a:gd name="connsiteY8" fmla="*/ 452985 h 51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83" h="517544">
                  <a:moveTo>
                    <a:pt x="1095" y="0"/>
                  </a:moveTo>
                  <a:lnTo>
                    <a:pt x="213583" y="0"/>
                  </a:lnTo>
                  <a:lnTo>
                    <a:pt x="213583" y="457316"/>
                  </a:lnTo>
                  <a:lnTo>
                    <a:pt x="211421" y="457316"/>
                  </a:lnTo>
                  <a:lnTo>
                    <a:pt x="203979" y="479186"/>
                  </a:lnTo>
                  <a:cubicBezTo>
                    <a:pt x="198765" y="486549"/>
                    <a:pt x="190945" y="493464"/>
                    <a:pt x="180518" y="499484"/>
                  </a:cubicBezTo>
                  <a:cubicBezTo>
                    <a:pt x="139462" y="523565"/>
                    <a:pt x="72338" y="523565"/>
                    <a:pt x="31281" y="499484"/>
                  </a:cubicBezTo>
                  <a:cubicBezTo>
                    <a:pt x="10427" y="487444"/>
                    <a:pt x="0" y="471823"/>
                    <a:pt x="0" y="456203"/>
                  </a:cubicBezTo>
                  <a:lnTo>
                    <a:pt x="1095" y="452985"/>
                  </a:ln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54" name="Freeform 55">
              <a:extLst>
                <a:ext uri="{FF2B5EF4-FFF2-40B4-BE49-F238E27FC236}">
                  <a16:creationId xmlns:a16="http://schemas.microsoft.com/office/drawing/2014/main" id="{3F8A6995-0DCC-1849-BE51-86B8DDCAEA6B}"/>
                </a:ext>
              </a:extLst>
            </p:cNvPr>
            <p:cNvSpPr>
              <a:spLocks noChangeArrowheads="1"/>
            </p:cNvSpPr>
            <p:nvPr/>
          </p:nvSpPr>
          <p:spPr bwMode="auto">
            <a:xfrm>
              <a:off x="15371561" y="3689670"/>
              <a:ext cx="213142" cy="213142"/>
            </a:xfrm>
            <a:custGeom>
              <a:avLst/>
              <a:gdLst>
                <a:gd name="T0" fmla="*/ 0 w 326"/>
                <a:gd name="T1" fmla="*/ 44 h 325"/>
                <a:gd name="T2" fmla="*/ 0 w 326"/>
                <a:gd name="T3" fmla="*/ 281 h 325"/>
                <a:gd name="T4" fmla="*/ 0 w 326"/>
                <a:gd name="T5" fmla="*/ 281 h 325"/>
                <a:gd name="T6" fmla="*/ 325 w 326"/>
                <a:gd name="T7" fmla="*/ 281 h 325"/>
                <a:gd name="T8" fmla="*/ 325 w 326"/>
                <a:gd name="T9" fmla="*/ 44 h 325"/>
                <a:gd name="T10" fmla="*/ 325 w 326"/>
                <a:gd name="T11" fmla="*/ 44 h 325"/>
                <a:gd name="T12" fmla="*/ 0 w 326"/>
                <a:gd name="T13" fmla="*/ 44 h 325"/>
              </a:gdLst>
              <a:ahLst/>
              <a:cxnLst>
                <a:cxn ang="0">
                  <a:pos x="T0" y="T1"/>
                </a:cxn>
                <a:cxn ang="0">
                  <a:pos x="T2" y="T3"/>
                </a:cxn>
                <a:cxn ang="0">
                  <a:pos x="T4" y="T5"/>
                </a:cxn>
                <a:cxn ang="0">
                  <a:pos x="T6" y="T7"/>
                </a:cxn>
                <a:cxn ang="0">
                  <a:pos x="T8" y="T9"/>
                </a:cxn>
                <a:cxn ang="0">
                  <a:pos x="T10" y="T11"/>
                </a:cxn>
                <a:cxn ang="0">
                  <a:pos x="T12" y="T13"/>
                </a:cxn>
              </a:cxnLst>
              <a:rect l="0" t="0" r="r" b="b"/>
              <a:pathLst>
                <a:path w="326" h="325">
                  <a:moveTo>
                    <a:pt x="0" y="44"/>
                  </a:moveTo>
                  <a:lnTo>
                    <a:pt x="0" y="281"/>
                  </a:lnTo>
                  <a:lnTo>
                    <a:pt x="0" y="281"/>
                  </a:lnTo>
                  <a:cubicBezTo>
                    <a:pt x="95" y="324"/>
                    <a:pt x="230" y="324"/>
                    <a:pt x="325" y="281"/>
                  </a:cubicBezTo>
                  <a:lnTo>
                    <a:pt x="325" y="44"/>
                  </a:lnTo>
                  <a:lnTo>
                    <a:pt x="325" y="44"/>
                  </a:lnTo>
                  <a:cubicBezTo>
                    <a:pt x="230" y="0"/>
                    <a:pt x="95" y="0"/>
                    <a:pt x="0" y="44"/>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5" name="Freeform 54">
              <a:extLst>
                <a:ext uri="{FF2B5EF4-FFF2-40B4-BE49-F238E27FC236}">
                  <a16:creationId xmlns:a16="http://schemas.microsoft.com/office/drawing/2014/main" id="{B2085B60-6DC1-0A45-B117-D3EAD1A97AB0}"/>
                </a:ext>
              </a:extLst>
            </p:cNvPr>
            <p:cNvSpPr>
              <a:spLocks noChangeArrowheads="1"/>
            </p:cNvSpPr>
            <p:nvPr/>
          </p:nvSpPr>
          <p:spPr bwMode="auto">
            <a:xfrm>
              <a:off x="15304813" y="3004158"/>
              <a:ext cx="345482" cy="819203"/>
            </a:xfrm>
            <a:custGeom>
              <a:avLst/>
              <a:gdLst>
                <a:gd name="connsiteX0" fmla="*/ 501 w 345482"/>
                <a:gd name="connsiteY0" fmla="*/ 0 h 819203"/>
                <a:gd name="connsiteX1" fmla="*/ 345482 w 345482"/>
                <a:gd name="connsiteY1" fmla="*/ 0 h 819203"/>
                <a:gd name="connsiteX2" fmla="*/ 345482 w 345482"/>
                <a:gd name="connsiteY2" fmla="*/ 716542 h 819203"/>
                <a:gd name="connsiteX3" fmla="*/ 342032 w 345482"/>
                <a:gd name="connsiteY3" fmla="*/ 716542 h 819203"/>
                <a:gd name="connsiteX4" fmla="*/ 343106 w 345482"/>
                <a:gd name="connsiteY4" fmla="*/ 719747 h 819203"/>
                <a:gd name="connsiteX5" fmla="*/ 292764 w 345482"/>
                <a:gd name="connsiteY5" fmla="*/ 790202 h 819203"/>
                <a:gd name="connsiteX6" fmla="*/ 50341 w 345482"/>
                <a:gd name="connsiteY6" fmla="*/ 790202 h 819203"/>
                <a:gd name="connsiteX7" fmla="*/ 0 w 345482"/>
                <a:gd name="connsiteY7" fmla="*/ 719747 h 819203"/>
                <a:gd name="connsiteX8" fmla="*/ 1073 w 345482"/>
                <a:gd name="connsiteY8" fmla="*/ 716542 h 819203"/>
                <a:gd name="connsiteX9" fmla="*/ 501 w 345482"/>
                <a:gd name="connsiteY9" fmla="*/ 716542 h 819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5482" h="819203">
                  <a:moveTo>
                    <a:pt x="501" y="0"/>
                  </a:moveTo>
                  <a:lnTo>
                    <a:pt x="345482" y="0"/>
                  </a:lnTo>
                  <a:lnTo>
                    <a:pt x="345482" y="716542"/>
                  </a:lnTo>
                  <a:lnTo>
                    <a:pt x="342032" y="716542"/>
                  </a:lnTo>
                  <a:lnTo>
                    <a:pt x="343106" y="719747"/>
                  </a:lnTo>
                  <a:cubicBezTo>
                    <a:pt x="343105" y="745307"/>
                    <a:pt x="326325" y="770868"/>
                    <a:pt x="292764" y="790202"/>
                  </a:cubicBezTo>
                  <a:cubicBezTo>
                    <a:pt x="225642" y="828871"/>
                    <a:pt x="116812" y="828871"/>
                    <a:pt x="50341" y="790202"/>
                  </a:cubicBezTo>
                  <a:cubicBezTo>
                    <a:pt x="16780" y="770868"/>
                    <a:pt x="0" y="745307"/>
                    <a:pt x="0" y="719747"/>
                  </a:cubicBezTo>
                  <a:lnTo>
                    <a:pt x="1073" y="716542"/>
                  </a:lnTo>
                  <a:lnTo>
                    <a:pt x="501" y="716542"/>
                  </a:ln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56" name="Freeform 55">
              <a:extLst>
                <a:ext uri="{FF2B5EF4-FFF2-40B4-BE49-F238E27FC236}">
                  <a16:creationId xmlns:a16="http://schemas.microsoft.com/office/drawing/2014/main" id="{EA5C9AF7-8964-2346-BC36-9313015DF74B}"/>
                </a:ext>
              </a:extLst>
            </p:cNvPr>
            <p:cNvSpPr>
              <a:spLocks noChangeArrowheads="1"/>
            </p:cNvSpPr>
            <p:nvPr/>
          </p:nvSpPr>
          <p:spPr bwMode="auto">
            <a:xfrm>
              <a:off x="13286221" y="326624"/>
              <a:ext cx="3945361" cy="3869324"/>
            </a:xfrm>
            <a:custGeom>
              <a:avLst/>
              <a:gdLst>
                <a:gd name="connsiteX0" fmla="*/ 1228925 w 3945361"/>
                <a:gd name="connsiteY0" fmla="*/ 698 h 3869324"/>
                <a:gd name="connsiteX1" fmla="*/ 1491817 w 3945361"/>
                <a:gd name="connsiteY1" fmla="*/ 51774 h 3869324"/>
                <a:gd name="connsiteX2" fmla="*/ 1504408 w 3945361"/>
                <a:gd name="connsiteY2" fmla="*/ 57687 h 3869324"/>
                <a:gd name="connsiteX3" fmla="*/ 1507544 w 3945361"/>
                <a:gd name="connsiteY3" fmla="*/ 58822 h 3869324"/>
                <a:gd name="connsiteX4" fmla="*/ 1516877 w 3945361"/>
                <a:gd name="connsiteY4" fmla="*/ 63542 h 3869324"/>
                <a:gd name="connsiteX5" fmla="*/ 1563353 w 3945361"/>
                <a:gd name="connsiteY5" fmla="*/ 85368 h 3869324"/>
                <a:gd name="connsiteX6" fmla="*/ 1561810 w 3945361"/>
                <a:gd name="connsiteY6" fmla="*/ 86269 h 3869324"/>
                <a:gd name="connsiteX7" fmla="*/ 1603733 w 3945361"/>
                <a:gd name="connsiteY7" fmla="*/ 107472 h 3869324"/>
                <a:gd name="connsiteX8" fmla="*/ 2376653 w 3945361"/>
                <a:gd name="connsiteY8" fmla="*/ 1348418 h 3869324"/>
                <a:gd name="connsiteX9" fmla="*/ 2508386 w 3945361"/>
                <a:gd name="connsiteY9" fmla="*/ 1375932 h 3869324"/>
                <a:gd name="connsiteX10" fmla="*/ 2574281 w 3945361"/>
                <a:gd name="connsiteY10" fmla="*/ 1402017 h 3869324"/>
                <a:gd name="connsiteX11" fmla="*/ 2575067 w 3945361"/>
                <a:gd name="connsiteY11" fmla="*/ 1401558 h 3869324"/>
                <a:gd name="connsiteX12" fmla="*/ 2649509 w 3945361"/>
                <a:gd name="connsiteY12" fmla="*/ 1440077 h 3869324"/>
                <a:gd name="connsiteX13" fmla="*/ 2677427 w 3945361"/>
                <a:gd name="connsiteY13" fmla="*/ 1459440 h 3869324"/>
                <a:gd name="connsiteX14" fmla="*/ 2768983 w 3945361"/>
                <a:gd name="connsiteY14" fmla="*/ 1521376 h 3869324"/>
                <a:gd name="connsiteX15" fmla="*/ 2777370 w 3945361"/>
                <a:gd name="connsiteY15" fmla="*/ 1528756 h 3869324"/>
                <a:gd name="connsiteX16" fmla="*/ 2788150 w 3945361"/>
                <a:gd name="connsiteY16" fmla="*/ 1536233 h 3869324"/>
                <a:gd name="connsiteX17" fmla="*/ 2824413 w 3945361"/>
                <a:gd name="connsiteY17" fmla="*/ 1570156 h 3869324"/>
                <a:gd name="connsiteX18" fmla="*/ 2881003 w 3945361"/>
                <a:gd name="connsiteY18" fmla="*/ 1619957 h 3869324"/>
                <a:gd name="connsiteX19" fmla="*/ 2900198 w 3945361"/>
                <a:gd name="connsiteY19" fmla="*/ 1641050 h 3869324"/>
                <a:gd name="connsiteX20" fmla="*/ 2917241 w 3945361"/>
                <a:gd name="connsiteY20" fmla="*/ 1656993 h 3869324"/>
                <a:gd name="connsiteX21" fmla="*/ 2943943 w 3945361"/>
                <a:gd name="connsiteY21" fmla="*/ 1689122 h 3869324"/>
                <a:gd name="connsiteX22" fmla="*/ 2984754 w 3945361"/>
                <a:gd name="connsiteY22" fmla="*/ 1733969 h 3869324"/>
                <a:gd name="connsiteX23" fmla="*/ 3013929 w 3945361"/>
                <a:gd name="connsiteY23" fmla="*/ 1773329 h 3869324"/>
                <a:gd name="connsiteX24" fmla="*/ 3034087 w 3945361"/>
                <a:gd name="connsiteY24" fmla="*/ 1797584 h 3869324"/>
                <a:gd name="connsiteX25" fmla="*/ 3050595 w 3945361"/>
                <a:gd name="connsiteY25" fmla="*/ 1822796 h 3869324"/>
                <a:gd name="connsiteX26" fmla="*/ 3078521 w 3945361"/>
                <a:gd name="connsiteY26" fmla="*/ 1860472 h 3869324"/>
                <a:gd name="connsiteX27" fmla="*/ 3116645 w 3945361"/>
                <a:gd name="connsiteY27" fmla="*/ 1923676 h 3869324"/>
                <a:gd name="connsiteX28" fmla="*/ 3135997 w 3945361"/>
                <a:gd name="connsiteY28" fmla="*/ 1953232 h 3869324"/>
                <a:gd name="connsiteX29" fmla="*/ 3134872 w 3945361"/>
                <a:gd name="connsiteY29" fmla="*/ 1953893 h 3869324"/>
                <a:gd name="connsiteX30" fmla="*/ 3160589 w 3945361"/>
                <a:gd name="connsiteY30" fmla="*/ 1996527 h 3869324"/>
                <a:gd name="connsiteX31" fmla="*/ 3319446 w 3945361"/>
                <a:gd name="connsiteY31" fmla="*/ 2432614 h 3869324"/>
                <a:gd name="connsiteX32" fmla="*/ 3479518 w 3945361"/>
                <a:gd name="connsiteY32" fmla="*/ 2491396 h 3869324"/>
                <a:gd name="connsiteX33" fmla="*/ 3945361 w 3945361"/>
                <a:gd name="connsiteY33" fmla="*/ 3298664 h 3869324"/>
                <a:gd name="connsiteX34" fmla="*/ 3808973 w 3945361"/>
                <a:gd name="connsiteY34" fmla="*/ 3600491 h 3869324"/>
                <a:gd name="connsiteX35" fmla="*/ 3798425 w 3945361"/>
                <a:gd name="connsiteY35" fmla="*/ 3604458 h 3869324"/>
                <a:gd name="connsiteX36" fmla="*/ 3348264 w 3945361"/>
                <a:gd name="connsiteY36" fmla="*/ 3869324 h 3869324"/>
                <a:gd name="connsiteX37" fmla="*/ 3282814 w 3945361"/>
                <a:gd name="connsiteY37" fmla="*/ 3427379 h 3869324"/>
                <a:gd name="connsiteX38" fmla="*/ 1168598 w 3945361"/>
                <a:gd name="connsiteY38" fmla="*/ 1918601 h 3869324"/>
                <a:gd name="connsiteX39" fmla="*/ 559886 w 3945361"/>
                <a:gd name="connsiteY39" fmla="*/ 995075 h 3869324"/>
                <a:gd name="connsiteX40" fmla="*/ 552753 w 3945361"/>
                <a:gd name="connsiteY40" fmla="*/ 909487 h 3869324"/>
                <a:gd name="connsiteX41" fmla="*/ 497341 w 3945361"/>
                <a:gd name="connsiteY41" fmla="*/ 926665 h 3869324"/>
                <a:gd name="connsiteX42" fmla="*/ 286061 w 3945361"/>
                <a:gd name="connsiteY42" fmla="*/ 991901 h 3869324"/>
                <a:gd name="connsiteX43" fmla="*/ 0 w 3945361"/>
                <a:gd name="connsiteY43" fmla="*/ 860448 h 3869324"/>
                <a:gd name="connsiteX44" fmla="*/ 736704 w 3945361"/>
                <a:gd name="connsiteY44" fmla="*/ 436658 h 3869324"/>
                <a:gd name="connsiteX45" fmla="*/ 736699 w 3945361"/>
                <a:gd name="connsiteY45" fmla="*/ 436733 h 3869324"/>
                <a:gd name="connsiteX46" fmla="*/ 756547 w 3945361"/>
                <a:gd name="connsiteY46" fmla="*/ 424954 h 3869324"/>
                <a:gd name="connsiteX47" fmla="*/ 614553 w 3945361"/>
                <a:gd name="connsiteY47" fmla="*/ 312555 h 3869324"/>
                <a:gd name="connsiteX48" fmla="*/ 615315 w 3945361"/>
                <a:gd name="connsiteY48" fmla="*/ 312106 h 3869324"/>
                <a:gd name="connsiteX49" fmla="*/ 613106 w 3945361"/>
                <a:gd name="connsiteY49" fmla="*/ 310358 h 3869324"/>
                <a:gd name="connsiteX50" fmla="*/ 1047113 w 3945361"/>
                <a:gd name="connsiteY50" fmla="*/ 54718 h 3869324"/>
                <a:gd name="connsiteX51" fmla="*/ 1057555 w 3945361"/>
                <a:gd name="connsiteY51" fmla="*/ 48848 h 3869324"/>
                <a:gd name="connsiteX52" fmla="*/ 1064735 w 3945361"/>
                <a:gd name="connsiteY52" fmla="*/ 44283 h 3869324"/>
                <a:gd name="connsiteX53" fmla="*/ 1064735 w 3945361"/>
                <a:gd name="connsiteY53" fmla="*/ 44935 h 3869324"/>
                <a:gd name="connsiteX54" fmla="*/ 1228925 w 3945361"/>
                <a:gd name="connsiteY54" fmla="*/ 698 h 386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945361" h="3869324">
                  <a:moveTo>
                    <a:pt x="1228925" y="698"/>
                  </a:moveTo>
                  <a:cubicBezTo>
                    <a:pt x="1308996" y="-3709"/>
                    <a:pt x="1397715" y="12691"/>
                    <a:pt x="1491817" y="51774"/>
                  </a:cubicBezTo>
                  <a:lnTo>
                    <a:pt x="1504408" y="57687"/>
                  </a:lnTo>
                  <a:lnTo>
                    <a:pt x="1507544" y="58822"/>
                  </a:lnTo>
                  <a:lnTo>
                    <a:pt x="1516877" y="63542"/>
                  </a:lnTo>
                  <a:lnTo>
                    <a:pt x="1563353" y="85368"/>
                  </a:lnTo>
                  <a:lnTo>
                    <a:pt x="1561810" y="86269"/>
                  </a:lnTo>
                  <a:lnTo>
                    <a:pt x="1603733" y="107472"/>
                  </a:lnTo>
                  <a:cubicBezTo>
                    <a:pt x="2003587" y="338027"/>
                    <a:pt x="2332225" y="875553"/>
                    <a:pt x="2376653" y="1348418"/>
                  </a:cubicBezTo>
                  <a:cubicBezTo>
                    <a:pt x="2418468" y="1351684"/>
                    <a:pt x="2462569" y="1360665"/>
                    <a:pt x="2508386" y="1375932"/>
                  </a:cubicBezTo>
                  <a:lnTo>
                    <a:pt x="2574281" y="1402017"/>
                  </a:lnTo>
                  <a:lnTo>
                    <a:pt x="2575067" y="1401558"/>
                  </a:lnTo>
                  <a:cubicBezTo>
                    <a:pt x="2599228" y="1412657"/>
                    <a:pt x="2624042" y="1425714"/>
                    <a:pt x="2649509" y="1440077"/>
                  </a:cubicBezTo>
                  <a:lnTo>
                    <a:pt x="2677427" y="1459440"/>
                  </a:lnTo>
                  <a:lnTo>
                    <a:pt x="2768983" y="1521376"/>
                  </a:lnTo>
                  <a:lnTo>
                    <a:pt x="2777370" y="1528756"/>
                  </a:lnTo>
                  <a:lnTo>
                    <a:pt x="2788150" y="1536233"/>
                  </a:lnTo>
                  <a:lnTo>
                    <a:pt x="2824413" y="1570156"/>
                  </a:lnTo>
                  <a:lnTo>
                    <a:pt x="2881003" y="1619957"/>
                  </a:lnTo>
                  <a:lnTo>
                    <a:pt x="2900198" y="1641050"/>
                  </a:lnTo>
                  <a:lnTo>
                    <a:pt x="2917241" y="1656993"/>
                  </a:lnTo>
                  <a:lnTo>
                    <a:pt x="2943943" y="1689122"/>
                  </a:lnTo>
                  <a:lnTo>
                    <a:pt x="2984754" y="1733969"/>
                  </a:lnTo>
                  <a:lnTo>
                    <a:pt x="3013929" y="1773329"/>
                  </a:lnTo>
                  <a:lnTo>
                    <a:pt x="3034087" y="1797584"/>
                  </a:lnTo>
                  <a:lnTo>
                    <a:pt x="3050595" y="1822796"/>
                  </a:lnTo>
                  <a:lnTo>
                    <a:pt x="3078521" y="1860472"/>
                  </a:lnTo>
                  <a:lnTo>
                    <a:pt x="3116645" y="1923676"/>
                  </a:lnTo>
                  <a:lnTo>
                    <a:pt x="3135997" y="1953232"/>
                  </a:lnTo>
                  <a:lnTo>
                    <a:pt x="3134872" y="1953893"/>
                  </a:lnTo>
                  <a:lnTo>
                    <a:pt x="3160589" y="1996527"/>
                  </a:lnTo>
                  <a:cubicBezTo>
                    <a:pt x="3236235" y="2136379"/>
                    <a:pt x="3291760" y="2286150"/>
                    <a:pt x="3319446" y="2432614"/>
                  </a:cubicBezTo>
                  <a:cubicBezTo>
                    <a:pt x="3369101" y="2439798"/>
                    <a:pt x="3423329" y="2458739"/>
                    <a:pt x="3479518" y="2491396"/>
                  </a:cubicBezTo>
                  <a:cubicBezTo>
                    <a:pt x="3736941" y="2639656"/>
                    <a:pt x="3945361" y="3001490"/>
                    <a:pt x="3945361" y="3298664"/>
                  </a:cubicBezTo>
                  <a:cubicBezTo>
                    <a:pt x="3945361" y="3447251"/>
                    <a:pt x="3893257" y="3551752"/>
                    <a:pt x="3808973" y="3600491"/>
                  </a:cubicBezTo>
                  <a:lnTo>
                    <a:pt x="3798425" y="3604458"/>
                  </a:lnTo>
                  <a:lnTo>
                    <a:pt x="3348264" y="3869324"/>
                  </a:lnTo>
                  <a:lnTo>
                    <a:pt x="3282814" y="3427379"/>
                  </a:lnTo>
                  <a:lnTo>
                    <a:pt x="1168598" y="1918601"/>
                  </a:lnTo>
                  <a:cubicBezTo>
                    <a:pt x="868463" y="1745439"/>
                    <a:pt x="617850" y="1354756"/>
                    <a:pt x="559886" y="995075"/>
                  </a:cubicBezTo>
                  <a:lnTo>
                    <a:pt x="552753" y="909487"/>
                  </a:lnTo>
                  <a:lnTo>
                    <a:pt x="497341" y="926665"/>
                  </a:lnTo>
                  <a:cubicBezTo>
                    <a:pt x="391701" y="959365"/>
                    <a:pt x="286061" y="991901"/>
                    <a:pt x="286061" y="991901"/>
                  </a:cubicBezTo>
                  <a:lnTo>
                    <a:pt x="0" y="860448"/>
                  </a:lnTo>
                  <a:lnTo>
                    <a:pt x="736704" y="436658"/>
                  </a:lnTo>
                  <a:lnTo>
                    <a:pt x="736699" y="436733"/>
                  </a:lnTo>
                  <a:lnTo>
                    <a:pt x="756547" y="424954"/>
                  </a:lnTo>
                  <a:lnTo>
                    <a:pt x="614553" y="312555"/>
                  </a:lnTo>
                  <a:lnTo>
                    <a:pt x="615315" y="312106"/>
                  </a:lnTo>
                  <a:lnTo>
                    <a:pt x="613106" y="310358"/>
                  </a:lnTo>
                  <a:lnTo>
                    <a:pt x="1047113" y="54718"/>
                  </a:lnTo>
                  <a:cubicBezTo>
                    <a:pt x="1050376" y="52761"/>
                    <a:pt x="1054292" y="50805"/>
                    <a:pt x="1057555" y="48848"/>
                  </a:cubicBezTo>
                  <a:lnTo>
                    <a:pt x="1064735" y="44283"/>
                  </a:lnTo>
                  <a:lnTo>
                    <a:pt x="1064735" y="44935"/>
                  </a:lnTo>
                  <a:cubicBezTo>
                    <a:pt x="1113683" y="19013"/>
                    <a:pt x="1168872" y="4003"/>
                    <a:pt x="1228925" y="698"/>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57" name="Freeform 56">
              <a:extLst>
                <a:ext uri="{FF2B5EF4-FFF2-40B4-BE49-F238E27FC236}">
                  <a16:creationId xmlns:a16="http://schemas.microsoft.com/office/drawing/2014/main" id="{057C0673-A521-9B43-A2A7-CFCBE07A4537}"/>
                </a:ext>
              </a:extLst>
            </p:cNvPr>
            <p:cNvSpPr>
              <a:spLocks noChangeArrowheads="1"/>
            </p:cNvSpPr>
            <p:nvPr/>
          </p:nvSpPr>
          <p:spPr bwMode="auto">
            <a:xfrm>
              <a:off x="14104228" y="345638"/>
              <a:ext cx="2384237" cy="2375596"/>
            </a:xfrm>
            <a:custGeom>
              <a:avLst/>
              <a:gdLst>
                <a:gd name="connsiteX0" fmla="*/ 2236666 w 2384237"/>
                <a:gd name="connsiteY0" fmla="*/ 1808829 h 2375596"/>
                <a:gd name="connsiteX1" fmla="*/ 2384237 w 2384237"/>
                <a:gd name="connsiteY1" fmla="*/ 2064788 h 2375596"/>
                <a:gd name="connsiteX2" fmla="*/ 1857942 w 2384237"/>
                <a:gd name="connsiteY2" fmla="*/ 2375596 h 2375596"/>
                <a:gd name="connsiteX3" fmla="*/ 1656174 w 2384237"/>
                <a:gd name="connsiteY3" fmla="*/ 2150979 h 2375596"/>
                <a:gd name="connsiteX4" fmla="*/ 577449 w 2384237"/>
                <a:gd name="connsiteY4" fmla="*/ 0 h 2375596"/>
                <a:gd name="connsiteX5" fmla="*/ 784755 w 2384237"/>
                <a:gd name="connsiteY5" fmla="*/ 86762 h 2375596"/>
                <a:gd name="connsiteX6" fmla="*/ 918163 w 2384237"/>
                <a:gd name="connsiteY6" fmla="*/ 177438 h 2375596"/>
                <a:gd name="connsiteX7" fmla="*/ 324365 w 2384237"/>
                <a:gd name="connsiteY7" fmla="*/ 526444 h 2375596"/>
                <a:gd name="connsiteX8" fmla="*/ 0 w 2384237"/>
                <a:gd name="connsiteY8" fmla="*/ 339220 h 237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4237" h="2375596">
                  <a:moveTo>
                    <a:pt x="2236666" y="1808829"/>
                  </a:moveTo>
                  <a:cubicBezTo>
                    <a:pt x="2292821" y="1889796"/>
                    <a:pt x="2343100" y="1975986"/>
                    <a:pt x="2384237" y="2064788"/>
                  </a:cubicBezTo>
                  <a:lnTo>
                    <a:pt x="1857942" y="2375596"/>
                  </a:lnTo>
                  <a:lnTo>
                    <a:pt x="1656174" y="2150979"/>
                  </a:lnTo>
                  <a:close/>
                  <a:moveTo>
                    <a:pt x="577449" y="0"/>
                  </a:moveTo>
                  <a:cubicBezTo>
                    <a:pt x="643499" y="17613"/>
                    <a:pt x="712819" y="45664"/>
                    <a:pt x="784755" y="86762"/>
                  </a:cubicBezTo>
                  <a:cubicBezTo>
                    <a:pt x="830532" y="113508"/>
                    <a:pt x="875002" y="143516"/>
                    <a:pt x="918163" y="177438"/>
                  </a:cubicBezTo>
                  <a:lnTo>
                    <a:pt x="324365" y="526444"/>
                  </a:lnTo>
                  <a:lnTo>
                    <a:pt x="0" y="339220"/>
                  </a:lnTo>
                  <a:close/>
                </a:path>
              </a:pathLst>
            </a:custGeom>
            <a:solidFill>
              <a:schemeClr val="accent2">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58" name="Freeform 64">
              <a:extLst>
                <a:ext uri="{FF2B5EF4-FFF2-40B4-BE49-F238E27FC236}">
                  <a16:creationId xmlns:a16="http://schemas.microsoft.com/office/drawing/2014/main" id="{0D2451A6-7768-E54F-9317-2D208483D77D}"/>
                </a:ext>
              </a:extLst>
            </p:cNvPr>
            <p:cNvSpPr>
              <a:spLocks noChangeArrowheads="1"/>
            </p:cNvSpPr>
            <p:nvPr/>
          </p:nvSpPr>
          <p:spPr bwMode="auto">
            <a:xfrm>
              <a:off x="13099002" y="455089"/>
              <a:ext cx="3675266" cy="3856726"/>
            </a:xfrm>
            <a:custGeom>
              <a:avLst/>
              <a:gdLst>
                <a:gd name="T0" fmla="*/ 4915 w 5629"/>
                <a:gd name="T1" fmla="*/ 4029 h 5905"/>
                <a:gd name="T2" fmla="*/ 4915 w 5629"/>
                <a:gd name="T3" fmla="*/ 4029 h 5905"/>
                <a:gd name="T4" fmla="*/ 4671 w 5629"/>
                <a:gd name="T5" fmla="*/ 3939 h 5905"/>
                <a:gd name="T6" fmla="*/ 4671 w 5629"/>
                <a:gd name="T7" fmla="*/ 3939 h 5905"/>
                <a:gd name="T8" fmla="*/ 3646 w 5629"/>
                <a:gd name="T9" fmla="*/ 2421 h 5905"/>
                <a:gd name="T10" fmla="*/ 3646 w 5629"/>
                <a:gd name="T11" fmla="*/ 2421 h 5905"/>
                <a:gd name="T12" fmla="*/ 3227 w 5629"/>
                <a:gd name="T13" fmla="*/ 2279 h 5905"/>
                <a:gd name="T14" fmla="*/ 3227 w 5629"/>
                <a:gd name="T15" fmla="*/ 2279 h 5905"/>
                <a:gd name="T16" fmla="*/ 2044 w 5629"/>
                <a:gd name="T17" fmla="*/ 380 h 5905"/>
                <a:gd name="T18" fmla="*/ 2044 w 5629"/>
                <a:gd name="T19" fmla="*/ 380 h 5905"/>
                <a:gd name="T20" fmla="*/ 854 w 5629"/>
                <a:gd name="T21" fmla="*/ 1067 h 5905"/>
                <a:gd name="T22" fmla="*/ 854 w 5629"/>
                <a:gd name="T23" fmla="*/ 1067 h 5905"/>
                <a:gd name="T24" fmla="*/ 857 w 5629"/>
                <a:gd name="T25" fmla="*/ 1144 h 5905"/>
                <a:gd name="T26" fmla="*/ 857 w 5629"/>
                <a:gd name="T27" fmla="*/ 1144 h 5905"/>
                <a:gd name="T28" fmla="*/ 0 w 5629"/>
                <a:gd name="T29" fmla="*/ 1742 h 5905"/>
                <a:gd name="T30" fmla="*/ 0 w 5629"/>
                <a:gd name="T31" fmla="*/ 1742 h 5905"/>
                <a:gd name="T32" fmla="*/ 950 w 5629"/>
                <a:gd name="T33" fmla="*/ 3388 h 5905"/>
                <a:gd name="T34" fmla="*/ 4915 w 5629"/>
                <a:gd name="T35" fmla="*/ 5677 h 5905"/>
                <a:gd name="T36" fmla="*/ 4915 w 5629"/>
                <a:gd name="T37" fmla="*/ 5677 h 5905"/>
                <a:gd name="T38" fmla="*/ 5628 w 5629"/>
                <a:gd name="T39" fmla="*/ 5265 h 5905"/>
                <a:gd name="T40" fmla="*/ 5628 w 5629"/>
                <a:gd name="T41" fmla="*/ 5265 h 5905"/>
                <a:gd name="T42" fmla="*/ 4915 w 5629"/>
                <a:gd name="T43" fmla="*/ 4029 h 5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29" h="5905">
                  <a:moveTo>
                    <a:pt x="4915" y="4029"/>
                  </a:moveTo>
                  <a:lnTo>
                    <a:pt x="4915" y="4029"/>
                  </a:lnTo>
                  <a:cubicBezTo>
                    <a:pt x="4829" y="3979"/>
                    <a:pt x="4747" y="3950"/>
                    <a:pt x="4671" y="3939"/>
                  </a:cubicBezTo>
                  <a:lnTo>
                    <a:pt x="4671" y="3939"/>
                  </a:lnTo>
                  <a:cubicBezTo>
                    <a:pt x="4557" y="3341"/>
                    <a:pt x="4141" y="2707"/>
                    <a:pt x="3646" y="2421"/>
                  </a:cubicBezTo>
                  <a:lnTo>
                    <a:pt x="3646" y="2421"/>
                  </a:lnTo>
                  <a:cubicBezTo>
                    <a:pt x="3497" y="2335"/>
                    <a:pt x="3356" y="2289"/>
                    <a:pt x="3227" y="2279"/>
                  </a:cubicBezTo>
                  <a:lnTo>
                    <a:pt x="3227" y="2279"/>
                  </a:lnTo>
                  <a:cubicBezTo>
                    <a:pt x="3159" y="1555"/>
                    <a:pt x="2656" y="733"/>
                    <a:pt x="2044" y="380"/>
                  </a:cubicBezTo>
                  <a:lnTo>
                    <a:pt x="2044" y="380"/>
                  </a:lnTo>
                  <a:cubicBezTo>
                    <a:pt x="1387" y="0"/>
                    <a:pt x="854" y="308"/>
                    <a:pt x="854" y="1067"/>
                  </a:cubicBezTo>
                  <a:lnTo>
                    <a:pt x="854" y="1067"/>
                  </a:lnTo>
                  <a:cubicBezTo>
                    <a:pt x="854" y="1092"/>
                    <a:pt x="855" y="1118"/>
                    <a:pt x="857" y="1144"/>
                  </a:cubicBezTo>
                  <a:lnTo>
                    <a:pt x="857" y="1144"/>
                  </a:lnTo>
                  <a:cubicBezTo>
                    <a:pt x="375" y="921"/>
                    <a:pt x="0" y="1173"/>
                    <a:pt x="0" y="1742"/>
                  </a:cubicBezTo>
                  <a:lnTo>
                    <a:pt x="0" y="1742"/>
                  </a:lnTo>
                  <a:cubicBezTo>
                    <a:pt x="0" y="2348"/>
                    <a:pt x="425" y="3085"/>
                    <a:pt x="950" y="3388"/>
                  </a:cubicBezTo>
                  <a:lnTo>
                    <a:pt x="4915" y="5677"/>
                  </a:lnTo>
                  <a:lnTo>
                    <a:pt x="4915" y="5677"/>
                  </a:lnTo>
                  <a:cubicBezTo>
                    <a:pt x="5309" y="5904"/>
                    <a:pt x="5628" y="5720"/>
                    <a:pt x="5628" y="5265"/>
                  </a:cubicBezTo>
                  <a:lnTo>
                    <a:pt x="5628" y="5265"/>
                  </a:lnTo>
                  <a:cubicBezTo>
                    <a:pt x="5628" y="4810"/>
                    <a:pt x="5309" y="4257"/>
                    <a:pt x="4915" y="4029"/>
                  </a:cubicBezTo>
                </a:path>
              </a:pathLst>
            </a:custGeom>
            <a:solidFill>
              <a:schemeClr val="accent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59" name="Freeform 58">
              <a:extLst>
                <a:ext uri="{FF2B5EF4-FFF2-40B4-BE49-F238E27FC236}">
                  <a16:creationId xmlns:a16="http://schemas.microsoft.com/office/drawing/2014/main" id="{0F26157D-BD97-E14C-B43A-F25489EEFFFE}"/>
                </a:ext>
              </a:extLst>
            </p:cNvPr>
            <p:cNvSpPr>
              <a:spLocks noChangeArrowheads="1"/>
            </p:cNvSpPr>
            <p:nvPr/>
          </p:nvSpPr>
          <p:spPr bwMode="auto">
            <a:xfrm>
              <a:off x="13240135" y="558351"/>
              <a:ext cx="3570922" cy="3582873"/>
            </a:xfrm>
            <a:custGeom>
              <a:avLst/>
              <a:gdLst>
                <a:gd name="connsiteX0" fmla="*/ 232326 w 3570922"/>
                <a:gd name="connsiteY0" fmla="*/ 556197 h 3582873"/>
                <a:gd name="connsiteX1" fmla="*/ 415035 w 3570922"/>
                <a:gd name="connsiteY1" fmla="*/ 592467 h 3582873"/>
                <a:gd name="connsiteX2" fmla="*/ 415035 w 3570922"/>
                <a:gd name="connsiteY2" fmla="*/ 594424 h 3582873"/>
                <a:gd name="connsiteX3" fmla="*/ 416992 w 3570922"/>
                <a:gd name="connsiteY3" fmla="*/ 644639 h 3582873"/>
                <a:gd name="connsiteX4" fmla="*/ 0 w 3570922"/>
                <a:gd name="connsiteY4" fmla="*/ 662247 h 3582873"/>
                <a:gd name="connsiteX5" fmla="*/ 232326 w 3570922"/>
                <a:gd name="connsiteY5" fmla="*/ 556197 h 3582873"/>
                <a:gd name="connsiteX6" fmla="*/ 861169 w 3570922"/>
                <a:gd name="connsiteY6" fmla="*/ 541 h 3582873"/>
                <a:gd name="connsiteX7" fmla="*/ 1230740 w 3570922"/>
                <a:gd name="connsiteY7" fmla="*/ 106286 h 3582873"/>
                <a:gd name="connsiteX8" fmla="*/ 2002530 w 3570922"/>
                <a:gd name="connsiteY8" fmla="*/ 1347457 h 3582873"/>
                <a:gd name="connsiteX9" fmla="*/ 2276117 w 3570922"/>
                <a:gd name="connsiteY9" fmla="*/ 1439566 h 3582873"/>
                <a:gd name="connsiteX10" fmla="*/ 2945394 w 3570922"/>
                <a:gd name="connsiteY10" fmla="*/ 2431196 h 3582873"/>
                <a:gd name="connsiteX11" fmla="*/ 3104061 w 3570922"/>
                <a:gd name="connsiteY11" fmla="*/ 2489989 h 3582873"/>
                <a:gd name="connsiteX12" fmla="*/ 3570922 w 3570922"/>
                <a:gd name="connsiteY12" fmla="*/ 3298057 h 3582873"/>
                <a:gd name="connsiteX13" fmla="*/ 3457961 w 3570922"/>
                <a:gd name="connsiteY13" fmla="*/ 3582873 h 3582873"/>
                <a:gd name="connsiteX14" fmla="*/ 3532398 w 3570922"/>
                <a:gd name="connsiteY14" fmla="*/ 3334639 h 3582873"/>
                <a:gd name="connsiteX15" fmla="*/ 3066843 w 3570922"/>
                <a:gd name="connsiteY15" fmla="*/ 2527224 h 3582873"/>
                <a:gd name="connsiteX16" fmla="*/ 2907522 w 3570922"/>
                <a:gd name="connsiteY16" fmla="*/ 2468431 h 3582873"/>
                <a:gd name="connsiteX17" fmla="*/ 2238246 w 3570922"/>
                <a:gd name="connsiteY17" fmla="*/ 1476801 h 3582873"/>
                <a:gd name="connsiteX18" fmla="*/ 1964659 w 3570922"/>
                <a:gd name="connsiteY18" fmla="*/ 1384039 h 3582873"/>
                <a:gd name="connsiteX19" fmla="*/ 1192216 w 3570922"/>
                <a:gd name="connsiteY19" fmla="*/ 143521 h 3582873"/>
                <a:gd name="connsiteX20" fmla="*/ 587582 w 3570922"/>
                <a:gd name="connsiteY20" fmla="*/ 128496 h 3582873"/>
                <a:gd name="connsiteX21" fmla="*/ 861169 w 3570922"/>
                <a:gd name="connsiteY21" fmla="*/ 541 h 358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70922" h="3582873">
                  <a:moveTo>
                    <a:pt x="232326" y="556197"/>
                  </a:moveTo>
                  <a:cubicBezTo>
                    <a:pt x="288732" y="555264"/>
                    <a:pt x="350186" y="567034"/>
                    <a:pt x="415035" y="592467"/>
                  </a:cubicBezTo>
                  <a:cubicBezTo>
                    <a:pt x="415035" y="592467"/>
                    <a:pt x="415035" y="593119"/>
                    <a:pt x="415035" y="594424"/>
                  </a:cubicBezTo>
                  <a:cubicBezTo>
                    <a:pt x="415035" y="610727"/>
                    <a:pt x="415687" y="627683"/>
                    <a:pt x="416992" y="644639"/>
                  </a:cubicBezTo>
                  <a:cubicBezTo>
                    <a:pt x="248629" y="567686"/>
                    <a:pt x="101148" y="578120"/>
                    <a:pt x="0" y="662247"/>
                  </a:cubicBezTo>
                  <a:cubicBezTo>
                    <a:pt x="58324" y="594587"/>
                    <a:pt x="138315" y="557751"/>
                    <a:pt x="232326" y="556197"/>
                  </a:cubicBezTo>
                  <a:close/>
                  <a:moveTo>
                    <a:pt x="861169" y="541"/>
                  </a:moveTo>
                  <a:cubicBezTo>
                    <a:pt x="971029" y="-4766"/>
                    <a:pt x="1096885" y="28876"/>
                    <a:pt x="1230740" y="106286"/>
                  </a:cubicBezTo>
                  <a:cubicBezTo>
                    <a:pt x="1629041" y="336883"/>
                    <a:pt x="1958129" y="873853"/>
                    <a:pt x="2002530" y="1347457"/>
                  </a:cubicBezTo>
                  <a:cubicBezTo>
                    <a:pt x="2086108" y="1353990"/>
                    <a:pt x="2178827" y="1383386"/>
                    <a:pt x="2276117" y="1439566"/>
                  </a:cubicBezTo>
                  <a:cubicBezTo>
                    <a:pt x="2599329" y="1627048"/>
                    <a:pt x="2870957" y="2040554"/>
                    <a:pt x="2945394" y="2431196"/>
                  </a:cubicBezTo>
                  <a:cubicBezTo>
                    <a:pt x="2995018" y="2439035"/>
                    <a:pt x="3048560" y="2457979"/>
                    <a:pt x="3104061" y="2489989"/>
                  </a:cubicBezTo>
                  <a:cubicBezTo>
                    <a:pt x="3361977" y="2638929"/>
                    <a:pt x="3570922" y="3000175"/>
                    <a:pt x="3570922" y="3298057"/>
                  </a:cubicBezTo>
                  <a:cubicBezTo>
                    <a:pt x="3570922" y="3431319"/>
                    <a:pt x="3527827" y="3528653"/>
                    <a:pt x="3457961" y="3582873"/>
                  </a:cubicBezTo>
                  <a:cubicBezTo>
                    <a:pt x="3504974" y="3525387"/>
                    <a:pt x="3532398" y="3441771"/>
                    <a:pt x="3532398" y="3334639"/>
                  </a:cubicBezTo>
                  <a:cubicBezTo>
                    <a:pt x="3532398" y="3037411"/>
                    <a:pt x="3324106" y="2676164"/>
                    <a:pt x="3066843" y="2527224"/>
                  </a:cubicBezTo>
                  <a:cubicBezTo>
                    <a:pt x="3010689" y="2494561"/>
                    <a:pt x="2957147" y="2475617"/>
                    <a:pt x="2907522" y="2468431"/>
                  </a:cubicBezTo>
                  <a:cubicBezTo>
                    <a:pt x="2833086" y="2077789"/>
                    <a:pt x="2561458" y="1663630"/>
                    <a:pt x="2238246" y="1476801"/>
                  </a:cubicBezTo>
                  <a:cubicBezTo>
                    <a:pt x="2140956" y="1420621"/>
                    <a:pt x="2048890" y="1390572"/>
                    <a:pt x="1964659" y="1384039"/>
                  </a:cubicBezTo>
                  <a:cubicBezTo>
                    <a:pt x="1920258" y="911088"/>
                    <a:pt x="1591823" y="374118"/>
                    <a:pt x="1192216" y="143521"/>
                  </a:cubicBezTo>
                  <a:cubicBezTo>
                    <a:pt x="948012" y="1766"/>
                    <a:pt x="729926" y="6339"/>
                    <a:pt x="587582" y="128496"/>
                  </a:cubicBezTo>
                  <a:cubicBezTo>
                    <a:pt x="657448" y="50107"/>
                    <a:pt x="751310" y="5849"/>
                    <a:pt x="861169" y="541"/>
                  </a:cubicBez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60" name="Freeform 67">
              <a:extLst>
                <a:ext uri="{FF2B5EF4-FFF2-40B4-BE49-F238E27FC236}">
                  <a16:creationId xmlns:a16="http://schemas.microsoft.com/office/drawing/2014/main" id="{902559B9-8D7F-5E4E-9B60-6EE6A95996CA}"/>
                </a:ext>
              </a:extLst>
            </p:cNvPr>
            <p:cNvSpPr>
              <a:spLocks noChangeArrowheads="1"/>
            </p:cNvSpPr>
            <p:nvPr/>
          </p:nvSpPr>
          <p:spPr bwMode="auto">
            <a:xfrm>
              <a:off x="13228616" y="699915"/>
              <a:ext cx="3416039" cy="3410278"/>
            </a:xfrm>
            <a:custGeom>
              <a:avLst/>
              <a:gdLst>
                <a:gd name="T0" fmla="*/ 574 w 5231"/>
                <a:gd name="T1" fmla="*/ 949 h 5220"/>
                <a:gd name="T2" fmla="*/ 871 w 5231"/>
                <a:gd name="T3" fmla="*/ 1087 h 5220"/>
                <a:gd name="T4" fmla="*/ 856 w 5231"/>
                <a:gd name="T5" fmla="*/ 759 h 5220"/>
                <a:gd name="T6" fmla="*/ 856 w 5231"/>
                <a:gd name="T7" fmla="*/ 759 h 5220"/>
                <a:gd name="T8" fmla="*/ 854 w 5231"/>
                <a:gd name="T9" fmla="*/ 691 h 5220"/>
                <a:gd name="T10" fmla="*/ 854 w 5231"/>
                <a:gd name="T11" fmla="*/ 691 h 5220"/>
                <a:gd name="T12" fmla="*/ 1103 w 5231"/>
                <a:gd name="T13" fmla="*/ 93 h 5220"/>
                <a:gd name="T14" fmla="*/ 1103 w 5231"/>
                <a:gd name="T15" fmla="*/ 93 h 5220"/>
                <a:gd name="T16" fmla="*/ 1746 w 5231"/>
                <a:gd name="T17" fmla="*/ 176 h 5220"/>
                <a:gd name="T18" fmla="*/ 1746 w 5231"/>
                <a:gd name="T19" fmla="*/ 176 h 5220"/>
                <a:gd name="T20" fmla="*/ 2829 w 5231"/>
                <a:gd name="T21" fmla="*/ 1922 h 5220"/>
                <a:gd name="T22" fmla="*/ 2845 w 5231"/>
                <a:gd name="T23" fmla="*/ 2089 h 5220"/>
                <a:gd name="T24" fmla="*/ 3013 w 5231"/>
                <a:gd name="T25" fmla="*/ 2101 h 5220"/>
                <a:gd name="T26" fmla="*/ 3013 w 5231"/>
                <a:gd name="T27" fmla="*/ 2101 h 5220"/>
                <a:gd name="T28" fmla="*/ 3347 w 5231"/>
                <a:gd name="T29" fmla="*/ 2218 h 5220"/>
                <a:gd name="T30" fmla="*/ 3347 w 5231"/>
                <a:gd name="T31" fmla="*/ 2218 h 5220"/>
                <a:gd name="T32" fmla="*/ 4276 w 5231"/>
                <a:gd name="T33" fmla="*/ 3600 h 5220"/>
                <a:gd name="T34" fmla="*/ 4302 w 5231"/>
                <a:gd name="T35" fmla="*/ 3738 h 5220"/>
                <a:gd name="T36" fmla="*/ 4441 w 5231"/>
                <a:gd name="T37" fmla="*/ 3760 h 5220"/>
                <a:gd name="T38" fmla="*/ 4441 w 5231"/>
                <a:gd name="T39" fmla="*/ 3760 h 5220"/>
                <a:gd name="T40" fmla="*/ 4616 w 5231"/>
                <a:gd name="T41" fmla="*/ 3825 h 5220"/>
                <a:gd name="T42" fmla="*/ 4616 w 5231"/>
                <a:gd name="T43" fmla="*/ 3825 h 5220"/>
                <a:gd name="T44" fmla="*/ 5230 w 5231"/>
                <a:gd name="T45" fmla="*/ 4889 h 5220"/>
                <a:gd name="T46" fmla="*/ 5230 w 5231"/>
                <a:gd name="T47" fmla="*/ 4889 h 5220"/>
                <a:gd name="T48" fmla="*/ 5121 w 5231"/>
                <a:gd name="T49" fmla="*/ 5179 h 5220"/>
                <a:gd name="T50" fmla="*/ 5121 w 5231"/>
                <a:gd name="T51" fmla="*/ 5179 h 5220"/>
                <a:gd name="T52" fmla="*/ 4815 w 5231"/>
                <a:gd name="T53" fmla="*/ 5129 h 5220"/>
                <a:gd name="T54" fmla="*/ 851 w 5231"/>
                <a:gd name="T55" fmla="*/ 2840 h 5220"/>
                <a:gd name="T56" fmla="*/ 851 w 5231"/>
                <a:gd name="T57" fmla="*/ 2840 h 5220"/>
                <a:gd name="T58" fmla="*/ 0 w 5231"/>
                <a:gd name="T59" fmla="*/ 1366 h 5220"/>
                <a:gd name="T60" fmla="*/ 0 w 5231"/>
                <a:gd name="T61" fmla="*/ 1366 h 5220"/>
                <a:gd name="T62" fmla="*/ 170 w 5231"/>
                <a:gd name="T63" fmla="*/ 929 h 5220"/>
                <a:gd name="T64" fmla="*/ 170 w 5231"/>
                <a:gd name="T65" fmla="*/ 929 h 5220"/>
                <a:gd name="T66" fmla="*/ 327 w 5231"/>
                <a:gd name="T67" fmla="*/ 887 h 5220"/>
                <a:gd name="T68" fmla="*/ 327 w 5231"/>
                <a:gd name="T69" fmla="*/ 887 h 5220"/>
                <a:gd name="T70" fmla="*/ 574 w 5231"/>
                <a:gd name="T71" fmla="*/ 949 h 5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31" h="5220">
                  <a:moveTo>
                    <a:pt x="574" y="949"/>
                  </a:moveTo>
                  <a:lnTo>
                    <a:pt x="871" y="1087"/>
                  </a:lnTo>
                  <a:lnTo>
                    <a:pt x="856" y="759"/>
                  </a:lnTo>
                  <a:lnTo>
                    <a:pt x="856" y="759"/>
                  </a:lnTo>
                  <a:cubicBezTo>
                    <a:pt x="855" y="736"/>
                    <a:pt x="854" y="714"/>
                    <a:pt x="854" y="691"/>
                  </a:cubicBezTo>
                  <a:lnTo>
                    <a:pt x="854" y="691"/>
                  </a:lnTo>
                  <a:cubicBezTo>
                    <a:pt x="854" y="398"/>
                    <a:pt x="943" y="186"/>
                    <a:pt x="1103" y="93"/>
                  </a:cubicBezTo>
                  <a:lnTo>
                    <a:pt x="1103" y="93"/>
                  </a:lnTo>
                  <a:cubicBezTo>
                    <a:pt x="1264" y="0"/>
                    <a:pt x="1492" y="29"/>
                    <a:pt x="1746" y="176"/>
                  </a:cubicBezTo>
                  <a:lnTo>
                    <a:pt x="1746" y="176"/>
                  </a:lnTo>
                  <a:cubicBezTo>
                    <a:pt x="2291" y="491"/>
                    <a:pt x="2767" y="1257"/>
                    <a:pt x="2829" y="1922"/>
                  </a:cubicBezTo>
                  <a:lnTo>
                    <a:pt x="2845" y="2089"/>
                  </a:lnTo>
                  <a:lnTo>
                    <a:pt x="3013" y="2101"/>
                  </a:lnTo>
                  <a:lnTo>
                    <a:pt x="3013" y="2101"/>
                  </a:lnTo>
                  <a:cubicBezTo>
                    <a:pt x="3116" y="2110"/>
                    <a:pt x="3228" y="2148"/>
                    <a:pt x="3347" y="2218"/>
                  </a:cubicBezTo>
                  <a:lnTo>
                    <a:pt x="3347" y="2218"/>
                  </a:lnTo>
                  <a:cubicBezTo>
                    <a:pt x="3781" y="2468"/>
                    <a:pt x="4171" y="3049"/>
                    <a:pt x="4276" y="3600"/>
                  </a:cubicBezTo>
                  <a:lnTo>
                    <a:pt x="4302" y="3738"/>
                  </a:lnTo>
                  <a:lnTo>
                    <a:pt x="4441" y="3760"/>
                  </a:lnTo>
                  <a:lnTo>
                    <a:pt x="4441" y="3760"/>
                  </a:lnTo>
                  <a:cubicBezTo>
                    <a:pt x="4496" y="3768"/>
                    <a:pt x="4555" y="3790"/>
                    <a:pt x="4616" y="3825"/>
                  </a:cubicBezTo>
                  <a:lnTo>
                    <a:pt x="4616" y="3825"/>
                  </a:lnTo>
                  <a:cubicBezTo>
                    <a:pt x="4949" y="4018"/>
                    <a:pt x="5230" y="4505"/>
                    <a:pt x="5230" y="4889"/>
                  </a:cubicBezTo>
                  <a:lnTo>
                    <a:pt x="5230" y="4889"/>
                  </a:lnTo>
                  <a:cubicBezTo>
                    <a:pt x="5230" y="5033"/>
                    <a:pt x="5191" y="5139"/>
                    <a:pt x="5121" y="5179"/>
                  </a:cubicBezTo>
                  <a:lnTo>
                    <a:pt x="5121" y="5179"/>
                  </a:lnTo>
                  <a:cubicBezTo>
                    <a:pt x="5051" y="5219"/>
                    <a:pt x="4940" y="5200"/>
                    <a:pt x="4815" y="5129"/>
                  </a:cubicBezTo>
                  <a:lnTo>
                    <a:pt x="851" y="2840"/>
                  </a:lnTo>
                  <a:lnTo>
                    <a:pt x="851" y="2840"/>
                  </a:lnTo>
                  <a:cubicBezTo>
                    <a:pt x="390" y="2574"/>
                    <a:pt x="0" y="1899"/>
                    <a:pt x="0" y="1366"/>
                  </a:cubicBezTo>
                  <a:lnTo>
                    <a:pt x="0" y="1366"/>
                  </a:lnTo>
                  <a:cubicBezTo>
                    <a:pt x="0" y="1157"/>
                    <a:pt x="62" y="998"/>
                    <a:pt x="170" y="929"/>
                  </a:cubicBezTo>
                  <a:lnTo>
                    <a:pt x="170" y="929"/>
                  </a:lnTo>
                  <a:cubicBezTo>
                    <a:pt x="213" y="901"/>
                    <a:pt x="267" y="887"/>
                    <a:pt x="327" y="887"/>
                  </a:cubicBezTo>
                  <a:lnTo>
                    <a:pt x="327" y="887"/>
                  </a:lnTo>
                  <a:cubicBezTo>
                    <a:pt x="401" y="887"/>
                    <a:pt x="484" y="908"/>
                    <a:pt x="574" y="949"/>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1" name="Freeform 60">
              <a:extLst>
                <a:ext uri="{FF2B5EF4-FFF2-40B4-BE49-F238E27FC236}">
                  <a16:creationId xmlns:a16="http://schemas.microsoft.com/office/drawing/2014/main" id="{977F847E-6177-6E41-B75E-BC91CC1871CA}"/>
                </a:ext>
              </a:extLst>
            </p:cNvPr>
            <p:cNvSpPr>
              <a:spLocks noChangeArrowheads="1"/>
            </p:cNvSpPr>
            <p:nvPr/>
          </p:nvSpPr>
          <p:spPr bwMode="auto">
            <a:xfrm>
              <a:off x="14400346" y="1985294"/>
              <a:ext cx="766265" cy="957723"/>
            </a:xfrm>
            <a:custGeom>
              <a:avLst/>
              <a:gdLst>
                <a:gd name="connsiteX0" fmla="*/ 368972 w 766265"/>
                <a:gd name="connsiteY0" fmla="*/ 207 h 957723"/>
                <a:gd name="connsiteX1" fmla="*/ 412710 w 766265"/>
                <a:gd name="connsiteY1" fmla="*/ 36556 h 957723"/>
                <a:gd name="connsiteX2" fmla="*/ 759672 w 766265"/>
                <a:gd name="connsiteY2" fmla="*/ 671010 h 957723"/>
                <a:gd name="connsiteX3" fmla="*/ 754619 w 766265"/>
                <a:gd name="connsiteY3" fmla="*/ 709470 h 957723"/>
                <a:gd name="connsiteX4" fmla="*/ 753720 w 766265"/>
                <a:gd name="connsiteY4" fmla="*/ 709232 h 957723"/>
                <a:gd name="connsiteX5" fmla="*/ 688918 w 766265"/>
                <a:gd name="connsiteY5" fmla="*/ 741706 h 957723"/>
                <a:gd name="connsiteX6" fmla="*/ 655029 w 766265"/>
                <a:gd name="connsiteY6" fmla="*/ 655752 h 957723"/>
                <a:gd name="connsiteX7" fmla="*/ 575675 w 766265"/>
                <a:gd name="connsiteY7" fmla="*/ 609233 h 957723"/>
                <a:gd name="connsiteX8" fmla="*/ 574650 w 766265"/>
                <a:gd name="connsiteY8" fmla="*/ 902355 h 957723"/>
                <a:gd name="connsiteX9" fmla="*/ 566050 w 766265"/>
                <a:gd name="connsiteY9" fmla="*/ 923458 h 957723"/>
                <a:gd name="connsiteX10" fmla="*/ 563891 w 766265"/>
                <a:gd name="connsiteY10" fmla="*/ 923306 h 957723"/>
                <a:gd name="connsiteX11" fmla="*/ 495965 w 766265"/>
                <a:gd name="connsiteY11" fmla="*/ 957723 h 957723"/>
                <a:gd name="connsiteX12" fmla="*/ 496455 w 766265"/>
                <a:gd name="connsiteY12" fmla="*/ 893295 h 957723"/>
                <a:gd name="connsiteX13" fmla="*/ 220798 w 766265"/>
                <a:gd name="connsiteY13" fmla="*/ 730917 h 957723"/>
                <a:gd name="connsiteX14" fmla="*/ 190655 w 766265"/>
                <a:gd name="connsiteY14" fmla="*/ 676607 h 957723"/>
                <a:gd name="connsiteX15" fmla="*/ 191680 w 766265"/>
                <a:gd name="connsiteY15" fmla="*/ 383365 h 957723"/>
                <a:gd name="connsiteX16" fmla="*/ 26543 w 766265"/>
                <a:gd name="connsiteY16" fmla="*/ 285899 h 957723"/>
                <a:gd name="connsiteX17" fmla="*/ 6287 w 766265"/>
                <a:gd name="connsiteY17" fmla="*/ 227806 h 957723"/>
                <a:gd name="connsiteX18" fmla="*/ 305473 w 766265"/>
                <a:gd name="connsiteY18" fmla="*/ 35075 h 957723"/>
                <a:gd name="connsiteX19" fmla="*/ 288583 w 766265"/>
                <a:gd name="connsiteY19" fmla="*/ 34759 h 957723"/>
                <a:gd name="connsiteX20" fmla="*/ 355716 w 766265"/>
                <a:gd name="connsiteY20" fmla="*/ 2115 h 957723"/>
                <a:gd name="connsiteX21" fmla="*/ 355739 w 766265"/>
                <a:gd name="connsiteY21" fmla="*/ 2694 h 957723"/>
                <a:gd name="connsiteX22" fmla="*/ 355863 w 766265"/>
                <a:gd name="connsiteY22" fmla="*/ 2614 h 957723"/>
                <a:gd name="connsiteX23" fmla="*/ 368972 w 766265"/>
                <a:gd name="connsiteY23" fmla="*/ 207 h 957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6265" h="957723">
                  <a:moveTo>
                    <a:pt x="368972" y="207"/>
                  </a:moveTo>
                  <a:cubicBezTo>
                    <a:pt x="383551" y="2043"/>
                    <a:pt x="401438" y="15995"/>
                    <a:pt x="412710" y="36556"/>
                  </a:cubicBezTo>
                  <a:lnTo>
                    <a:pt x="759672" y="671010"/>
                  </a:lnTo>
                  <a:cubicBezTo>
                    <a:pt x="770944" y="691082"/>
                    <a:pt x="766778" y="707848"/>
                    <a:pt x="754619" y="709470"/>
                  </a:cubicBezTo>
                  <a:lnTo>
                    <a:pt x="753720" y="709232"/>
                  </a:lnTo>
                  <a:lnTo>
                    <a:pt x="688918" y="741706"/>
                  </a:lnTo>
                  <a:lnTo>
                    <a:pt x="655029" y="655752"/>
                  </a:lnTo>
                  <a:lnTo>
                    <a:pt x="575675" y="609233"/>
                  </a:lnTo>
                  <a:lnTo>
                    <a:pt x="574650" y="902355"/>
                  </a:lnTo>
                  <a:cubicBezTo>
                    <a:pt x="574650" y="912498"/>
                    <a:pt x="571374" y="919859"/>
                    <a:pt x="566050" y="923458"/>
                  </a:cubicBezTo>
                  <a:lnTo>
                    <a:pt x="563891" y="923306"/>
                  </a:lnTo>
                  <a:lnTo>
                    <a:pt x="495965" y="957723"/>
                  </a:lnTo>
                  <a:lnTo>
                    <a:pt x="496455" y="893295"/>
                  </a:lnTo>
                  <a:lnTo>
                    <a:pt x="220798" y="730917"/>
                  </a:lnTo>
                  <a:cubicBezTo>
                    <a:pt x="204416" y="721757"/>
                    <a:pt x="190655" y="696892"/>
                    <a:pt x="190655" y="676607"/>
                  </a:cubicBezTo>
                  <a:lnTo>
                    <a:pt x="191680" y="383365"/>
                  </a:lnTo>
                  <a:lnTo>
                    <a:pt x="26543" y="285899"/>
                  </a:lnTo>
                  <a:cubicBezTo>
                    <a:pt x="3673" y="272192"/>
                    <a:pt x="-8088" y="236945"/>
                    <a:pt x="6287" y="227806"/>
                  </a:cubicBezTo>
                  <a:lnTo>
                    <a:pt x="305473" y="35075"/>
                  </a:lnTo>
                  <a:lnTo>
                    <a:pt x="288583" y="34759"/>
                  </a:lnTo>
                  <a:lnTo>
                    <a:pt x="355716" y="2115"/>
                  </a:lnTo>
                  <a:lnTo>
                    <a:pt x="355739" y="2694"/>
                  </a:lnTo>
                  <a:lnTo>
                    <a:pt x="355863" y="2614"/>
                  </a:lnTo>
                  <a:cubicBezTo>
                    <a:pt x="359620" y="330"/>
                    <a:pt x="364112" y="-405"/>
                    <a:pt x="368972" y="207"/>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62" name="Freeform 61">
              <a:extLst>
                <a:ext uri="{FF2B5EF4-FFF2-40B4-BE49-F238E27FC236}">
                  <a16:creationId xmlns:a16="http://schemas.microsoft.com/office/drawing/2014/main" id="{E87CD6EA-8B36-1C4D-A066-5AED7C9AF58C}"/>
                </a:ext>
              </a:extLst>
            </p:cNvPr>
            <p:cNvSpPr>
              <a:spLocks noChangeArrowheads="1"/>
            </p:cNvSpPr>
            <p:nvPr/>
          </p:nvSpPr>
          <p:spPr bwMode="auto">
            <a:xfrm>
              <a:off x="14331437" y="2020187"/>
              <a:ext cx="766046" cy="925374"/>
            </a:xfrm>
            <a:custGeom>
              <a:avLst/>
              <a:gdLst>
                <a:gd name="connsiteX0" fmla="*/ 368753 w 766046"/>
                <a:gd name="connsiteY0" fmla="*/ 146 h 925374"/>
                <a:gd name="connsiteX1" fmla="*/ 412491 w 766046"/>
                <a:gd name="connsiteY1" fmla="*/ 36188 h 925374"/>
                <a:gd name="connsiteX2" fmla="*/ 759453 w 766046"/>
                <a:gd name="connsiteY2" fmla="*/ 670071 h 925374"/>
                <a:gd name="connsiteX3" fmla="*/ 739851 w 766046"/>
                <a:gd name="connsiteY3" fmla="*/ 705287 h 925374"/>
                <a:gd name="connsiteX4" fmla="*/ 575457 w 766046"/>
                <a:gd name="connsiteY4" fmla="*/ 608526 h 925374"/>
                <a:gd name="connsiteX5" fmla="*/ 574430 w 766046"/>
                <a:gd name="connsiteY5" fmla="*/ 902058 h 925374"/>
                <a:gd name="connsiteX6" fmla="*/ 544942 w 766046"/>
                <a:gd name="connsiteY6" fmla="*/ 921014 h 925374"/>
                <a:gd name="connsiteX7" fmla="*/ 220578 w 766046"/>
                <a:gd name="connsiteY7" fmla="*/ 730797 h 925374"/>
                <a:gd name="connsiteX8" fmla="*/ 191090 w 766046"/>
                <a:gd name="connsiteY8" fmla="*/ 675889 h 925374"/>
                <a:gd name="connsiteX9" fmla="*/ 191604 w 766046"/>
                <a:gd name="connsiteY9" fmla="*/ 382590 h 925374"/>
                <a:gd name="connsiteX10" fmla="*/ 26324 w 766046"/>
                <a:gd name="connsiteY10" fmla="*/ 285307 h 925374"/>
                <a:gd name="connsiteX11" fmla="*/ 6721 w 766046"/>
                <a:gd name="connsiteY11" fmla="*/ 227266 h 925374"/>
                <a:gd name="connsiteX12" fmla="*/ 355644 w 766046"/>
                <a:gd name="connsiteY12" fmla="*/ 2928 h 925374"/>
                <a:gd name="connsiteX13" fmla="*/ 368753 w 766046"/>
                <a:gd name="connsiteY13" fmla="*/ 146 h 9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6046" h="925374">
                  <a:moveTo>
                    <a:pt x="368753" y="146"/>
                  </a:moveTo>
                  <a:cubicBezTo>
                    <a:pt x="383332" y="1705"/>
                    <a:pt x="401219" y="15645"/>
                    <a:pt x="412491" y="36188"/>
                  </a:cubicBezTo>
                  <a:lnTo>
                    <a:pt x="759453" y="670071"/>
                  </a:lnTo>
                  <a:cubicBezTo>
                    <a:pt x="774482" y="696809"/>
                    <a:pt x="762067" y="718330"/>
                    <a:pt x="739851" y="705287"/>
                  </a:cubicBezTo>
                  <a:lnTo>
                    <a:pt x="575457" y="608526"/>
                  </a:lnTo>
                  <a:lnTo>
                    <a:pt x="574430" y="902058"/>
                  </a:lnTo>
                  <a:cubicBezTo>
                    <a:pt x="574430" y="922321"/>
                    <a:pt x="561325" y="931472"/>
                    <a:pt x="544942" y="921014"/>
                  </a:cubicBezTo>
                  <a:lnTo>
                    <a:pt x="220578" y="730797"/>
                  </a:lnTo>
                  <a:cubicBezTo>
                    <a:pt x="203541" y="720992"/>
                    <a:pt x="190435" y="696153"/>
                    <a:pt x="191090" y="675889"/>
                  </a:cubicBezTo>
                  <a:lnTo>
                    <a:pt x="191604" y="382590"/>
                  </a:lnTo>
                  <a:lnTo>
                    <a:pt x="26324" y="285307"/>
                  </a:lnTo>
                  <a:cubicBezTo>
                    <a:pt x="3454" y="272264"/>
                    <a:pt x="-8307" y="237048"/>
                    <a:pt x="6721" y="227266"/>
                  </a:cubicBezTo>
                  <a:lnTo>
                    <a:pt x="355644" y="2928"/>
                  </a:lnTo>
                  <a:cubicBezTo>
                    <a:pt x="359401" y="483"/>
                    <a:pt x="363893" y="-373"/>
                    <a:pt x="368753" y="146"/>
                  </a:cubicBezTo>
                  <a:close/>
                </a:path>
              </a:pathLst>
            </a:custGeom>
            <a:solidFill>
              <a:schemeClr val="accent2">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3" name="Freeform 62">
              <a:extLst>
                <a:ext uri="{FF2B5EF4-FFF2-40B4-BE49-F238E27FC236}">
                  <a16:creationId xmlns:a16="http://schemas.microsoft.com/office/drawing/2014/main" id="{8890B7E3-7727-8245-BF28-32924A5B80C6}"/>
                </a:ext>
              </a:extLst>
            </p:cNvPr>
            <p:cNvSpPr>
              <a:spLocks noChangeArrowheads="1"/>
            </p:cNvSpPr>
            <p:nvPr/>
          </p:nvSpPr>
          <p:spPr bwMode="auto">
            <a:xfrm>
              <a:off x="14187757" y="3289171"/>
              <a:ext cx="1258042" cy="765428"/>
            </a:xfrm>
            <a:custGeom>
              <a:avLst/>
              <a:gdLst>
                <a:gd name="connsiteX0" fmla="*/ 1201862 w 1258042"/>
                <a:gd name="connsiteY0" fmla="*/ 682370 h 765428"/>
                <a:gd name="connsiteX1" fmla="*/ 1224919 w 1258042"/>
                <a:gd name="connsiteY1" fmla="*/ 684573 h 765428"/>
                <a:gd name="connsiteX2" fmla="*/ 1258042 w 1258042"/>
                <a:gd name="connsiteY2" fmla="*/ 742025 h 765428"/>
                <a:gd name="connsiteX3" fmla="*/ 1224919 w 1258042"/>
                <a:gd name="connsiteY3" fmla="*/ 760958 h 765428"/>
                <a:gd name="connsiteX4" fmla="*/ 1192445 w 1258042"/>
                <a:gd name="connsiteY4" fmla="*/ 704159 h 765428"/>
                <a:gd name="connsiteX5" fmla="*/ 1201862 w 1258042"/>
                <a:gd name="connsiteY5" fmla="*/ 682370 h 765428"/>
                <a:gd name="connsiteX6" fmla="*/ 9661 w 1258042"/>
                <a:gd name="connsiteY6" fmla="*/ 2211 h 765428"/>
                <a:gd name="connsiteX7" fmla="*/ 32474 w 1258042"/>
                <a:gd name="connsiteY7" fmla="*/ 4169 h 765428"/>
                <a:gd name="connsiteX8" fmla="*/ 65597 w 1258042"/>
                <a:gd name="connsiteY8" fmla="*/ 61621 h 765428"/>
                <a:gd name="connsiteX9" fmla="*/ 32474 w 1258042"/>
                <a:gd name="connsiteY9" fmla="*/ 80555 h 765428"/>
                <a:gd name="connsiteX10" fmla="*/ 0 w 1258042"/>
                <a:gd name="connsiteY10" fmla="*/ 23755 h 765428"/>
                <a:gd name="connsiteX11" fmla="*/ 9661 w 1258042"/>
                <a:gd name="connsiteY11" fmla="*/ 2211 h 76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8042" h="765428">
                  <a:moveTo>
                    <a:pt x="1201862" y="682370"/>
                  </a:moveTo>
                  <a:cubicBezTo>
                    <a:pt x="1207708" y="678860"/>
                    <a:pt x="1215826" y="679350"/>
                    <a:pt x="1224919" y="684573"/>
                  </a:cubicBezTo>
                  <a:cubicBezTo>
                    <a:pt x="1243753" y="695019"/>
                    <a:pt x="1258042" y="721134"/>
                    <a:pt x="1258042" y="742025"/>
                  </a:cubicBezTo>
                  <a:cubicBezTo>
                    <a:pt x="1258042" y="762917"/>
                    <a:pt x="1243753" y="771404"/>
                    <a:pt x="1224919" y="760958"/>
                  </a:cubicBezTo>
                  <a:cubicBezTo>
                    <a:pt x="1206733" y="750513"/>
                    <a:pt x="1192445" y="724398"/>
                    <a:pt x="1192445" y="704159"/>
                  </a:cubicBezTo>
                  <a:cubicBezTo>
                    <a:pt x="1192445" y="693387"/>
                    <a:pt x="1196017" y="685879"/>
                    <a:pt x="1201862" y="682370"/>
                  </a:cubicBezTo>
                  <a:close/>
                  <a:moveTo>
                    <a:pt x="9661" y="2211"/>
                  </a:moveTo>
                  <a:cubicBezTo>
                    <a:pt x="15588" y="-1217"/>
                    <a:pt x="23706" y="-727"/>
                    <a:pt x="32474" y="4169"/>
                  </a:cubicBezTo>
                  <a:cubicBezTo>
                    <a:pt x="51308" y="15268"/>
                    <a:pt x="65597" y="40730"/>
                    <a:pt x="65597" y="61621"/>
                  </a:cubicBezTo>
                  <a:cubicBezTo>
                    <a:pt x="65597" y="82513"/>
                    <a:pt x="51308" y="91653"/>
                    <a:pt x="32474" y="80555"/>
                  </a:cubicBezTo>
                  <a:cubicBezTo>
                    <a:pt x="14938" y="70109"/>
                    <a:pt x="0" y="44647"/>
                    <a:pt x="0" y="23755"/>
                  </a:cubicBezTo>
                  <a:cubicBezTo>
                    <a:pt x="0" y="12983"/>
                    <a:pt x="3735" y="5638"/>
                    <a:pt x="9661" y="2211"/>
                  </a:cubicBezTo>
                  <a:close/>
                </a:path>
              </a:pathLst>
            </a:custGeom>
            <a:solidFill>
              <a:schemeClr val="accent2">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4" name="Freeform 77">
              <a:extLst>
                <a:ext uri="{FF2B5EF4-FFF2-40B4-BE49-F238E27FC236}">
                  <a16:creationId xmlns:a16="http://schemas.microsoft.com/office/drawing/2014/main" id="{4594214F-5922-FF49-8E95-993445C6D72D}"/>
                </a:ext>
              </a:extLst>
            </p:cNvPr>
            <p:cNvSpPr>
              <a:spLocks noChangeArrowheads="1"/>
            </p:cNvSpPr>
            <p:nvPr/>
          </p:nvSpPr>
          <p:spPr bwMode="auto">
            <a:xfrm>
              <a:off x="11745261" y="7120109"/>
              <a:ext cx="2724766" cy="1564005"/>
            </a:xfrm>
            <a:custGeom>
              <a:avLst/>
              <a:gdLst>
                <a:gd name="T0" fmla="*/ 2400 w 4173"/>
                <a:gd name="T1" fmla="*/ 2344 h 2393"/>
                <a:gd name="T2" fmla="*/ 85 w 4173"/>
                <a:gd name="T3" fmla="*/ 1023 h 2393"/>
                <a:gd name="T4" fmla="*/ 85 w 4173"/>
                <a:gd name="T5" fmla="*/ 1023 h 2393"/>
                <a:gd name="T6" fmla="*/ 108 w 4173"/>
                <a:gd name="T7" fmla="*/ 832 h 2393"/>
                <a:gd name="T8" fmla="*/ 1440 w 4173"/>
                <a:gd name="T9" fmla="*/ 62 h 2393"/>
                <a:gd name="T10" fmla="*/ 1440 w 4173"/>
                <a:gd name="T11" fmla="*/ 62 h 2393"/>
                <a:gd name="T12" fmla="*/ 1771 w 4173"/>
                <a:gd name="T13" fmla="*/ 48 h 2393"/>
                <a:gd name="T14" fmla="*/ 4087 w 4173"/>
                <a:gd name="T15" fmla="*/ 1369 h 2393"/>
                <a:gd name="T16" fmla="*/ 4087 w 4173"/>
                <a:gd name="T17" fmla="*/ 1369 h 2393"/>
                <a:gd name="T18" fmla="*/ 4064 w 4173"/>
                <a:gd name="T19" fmla="*/ 1560 h 2393"/>
                <a:gd name="T20" fmla="*/ 2731 w 4173"/>
                <a:gd name="T21" fmla="*/ 2330 h 2393"/>
                <a:gd name="T22" fmla="*/ 2731 w 4173"/>
                <a:gd name="T23" fmla="*/ 2330 h 2393"/>
                <a:gd name="T24" fmla="*/ 2400 w 4173"/>
                <a:gd name="T25" fmla="*/ 2344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73" h="2393">
                  <a:moveTo>
                    <a:pt x="2400" y="2344"/>
                  </a:moveTo>
                  <a:lnTo>
                    <a:pt x="85" y="1023"/>
                  </a:lnTo>
                  <a:lnTo>
                    <a:pt x="85" y="1023"/>
                  </a:lnTo>
                  <a:cubicBezTo>
                    <a:pt x="0" y="973"/>
                    <a:pt x="10" y="888"/>
                    <a:pt x="108" y="832"/>
                  </a:cubicBezTo>
                  <a:lnTo>
                    <a:pt x="1440" y="62"/>
                  </a:lnTo>
                  <a:lnTo>
                    <a:pt x="1440" y="62"/>
                  </a:lnTo>
                  <a:cubicBezTo>
                    <a:pt x="1538" y="5"/>
                    <a:pt x="1686" y="0"/>
                    <a:pt x="1771" y="48"/>
                  </a:cubicBezTo>
                  <a:lnTo>
                    <a:pt x="4087" y="1369"/>
                  </a:lnTo>
                  <a:lnTo>
                    <a:pt x="4087" y="1369"/>
                  </a:lnTo>
                  <a:cubicBezTo>
                    <a:pt x="4172" y="1418"/>
                    <a:pt x="4162" y="1504"/>
                    <a:pt x="4064" y="1560"/>
                  </a:cubicBezTo>
                  <a:lnTo>
                    <a:pt x="2731" y="2330"/>
                  </a:lnTo>
                  <a:lnTo>
                    <a:pt x="2731" y="2330"/>
                  </a:lnTo>
                  <a:cubicBezTo>
                    <a:pt x="2633" y="2387"/>
                    <a:pt x="2485" y="2392"/>
                    <a:pt x="2400" y="2344"/>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5" name="Freeform 78">
              <a:extLst>
                <a:ext uri="{FF2B5EF4-FFF2-40B4-BE49-F238E27FC236}">
                  <a16:creationId xmlns:a16="http://schemas.microsoft.com/office/drawing/2014/main" id="{E04EC704-0BE4-AB4A-8476-73DDBDDBFF0D}"/>
                </a:ext>
              </a:extLst>
            </p:cNvPr>
            <p:cNvSpPr>
              <a:spLocks noChangeArrowheads="1"/>
            </p:cNvSpPr>
            <p:nvPr/>
          </p:nvSpPr>
          <p:spPr bwMode="auto">
            <a:xfrm>
              <a:off x="11664613" y="3640703"/>
              <a:ext cx="2886063" cy="4746738"/>
            </a:xfrm>
            <a:custGeom>
              <a:avLst/>
              <a:gdLst>
                <a:gd name="T0" fmla="*/ 4416 w 4420"/>
                <a:gd name="T1" fmla="*/ 6252 h 7268"/>
                <a:gd name="T2" fmla="*/ 4416 w 4420"/>
                <a:gd name="T3" fmla="*/ 6252 h 7268"/>
                <a:gd name="T4" fmla="*/ 4416 w 4420"/>
                <a:gd name="T5" fmla="*/ 844 h 7268"/>
                <a:gd name="T6" fmla="*/ 2266 w 4420"/>
                <a:gd name="T7" fmla="*/ 281 h 7268"/>
                <a:gd name="T8" fmla="*/ 1869 w 4420"/>
                <a:gd name="T9" fmla="*/ 53 h 7268"/>
                <a:gd name="T10" fmla="*/ 1869 w 4420"/>
                <a:gd name="T11" fmla="*/ 53 h 7268"/>
                <a:gd name="T12" fmla="*/ 1515 w 4420"/>
                <a:gd name="T13" fmla="*/ 67 h 7268"/>
                <a:gd name="T14" fmla="*/ 1146 w 4420"/>
                <a:gd name="T15" fmla="*/ 281 h 7268"/>
                <a:gd name="T16" fmla="*/ 0 w 4420"/>
                <a:gd name="T17" fmla="*/ 280 h 7268"/>
                <a:gd name="T18" fmla="*/ 339 w 4420"/>
                <a:gd name="T19" fmla="*/ 5500 h 7268"/>
                <a:gd name="T20" fmla="*/ 339 w 4420"/>
                <a:gd name="T21" fmla="*/ 5500 h 7268"/>
                <a:gd name="T22" fmla="*/ 400 w 4420"/>
                <a:gd name="T23" fmla="*/ 5595 h 7268"/>
                <a:gd name="T24" fmla="*/ 2545 w 4420"/>
                <a:gd name="T25" fmla="*/ 7214 h 7268"/>
                <a:gd name="T26" fmla="*/ 2545 w 4420"/>
                <a:gd name="T27" fmla="*/ 7214 h 7268"/>
                <a:gd name="T28" fmla="*/ 2900 w 4420"/>
                <a:gd name="T29" fmla="*/ 7200 h 7268"/>
                <a:gd name="T30" fmla="*/ 4330 w 4420"/>
                <a:gd name="T31" fmla="*/ 6374 h 7268"/>
                <a:gd name="T32" fmla="*/ 4330 w 4420"/>
                <a:gd name="T33" fmla="*/ 6374 h 7268"/>
                <a:gd name="T34" fmla="*/ 4416 w 4420"/>
                <a:gd name="T35" fmla="*/ 6252 h 7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20" h="7268">
                  <a:moveTo>
                    <a:pt x="4416" y="6252"/>
                  </a:moveTo>
                  <a:lnTo>
                    <a:pt x="4416" y="6252"/>
                  </a:lnTo>
                  <a:lnTo>
                    <a:pt x="4416" y="844"/>
                  </a:lnTo>
                  <a:lnTo>
                    <a:pt x="2266" y="281"/>
                  </a:lnTo>
                  <a:lnTo>
                    <a:pt x="1869" y="53"/>
                  </a:lnTo>
                  <a:lnTo>
                    <a:pt x="1869" y="53"/>
                  </a:lnTo>
                  <a:cubicBezTo>
                    <a:pt x="1779" y="0"/>
                    <a:pt x="1620" y="7"/>
                    <a:pt x="1515" y="67"/>
                  </a:cubicBezTo>
                  <a:lnTo>
                    <a:pt x="1146" y="281"/>
                  </a:lnTo>
                  <a:lnTo>
                    <a:pt x="0" y="280"/>
                  </a:lnTo>
                  <a:lnTo>
                    <a:pt x="339" y="5500"/>
                  </a:lnTo>
                  <a:lnTo>
                    <a:pt x="339" y="5500"/>
                  </a:lnTo>
                  <a:cubicBezTo>
                    <a:pt x="337" y="5536"/>
                    <a:pt x="357" y="5570"/>
                    <a:pt x="400" y="5595"/>
                  </a:cubicBezTo>
                  <a:lnTo>
                    <a:pt x="2545" y="7214"/>
                  </a:lnTo>
                  <a:lnTo>
                    <a:pt x="2545" y="7214"/>
                  </a:lnTo>
                  <a:cubicBezTo>
                    <a:pt x="2636" y="7267"/>
                    <a:pt x="2795" y="7260"/>
                    <a:pt x="2900" y="7200"/>
                  </a:cubicBezTo>
                  <a:lnTo>
                    <a:pt x="4330" y="6374"/>
                  </a:lnTo>
                  <a:lnTo>
                    <a:pt x="4330" y="6374"/>
                  </a:lnTo>
                  <a:cubicBezTo>
                    <a:pt x="4390" y="6339"/>
                    <a:pt x="4419" y="6294"/>
                    <a:pt x="4416" y="6252"/>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6" name="Freeform 79">
              <a:extLst>
                <a:ext uri="{FF2B5EF4-FFF2-40B4-BE49-F238E27FC236}">
                  <a16:creationId xmlns:a16="http://schemas.microsoft.com/office/drawing/2014/main" id="{D7088A57-21DC-AA40-A5F6-2624D10F20CF}"/>
                </a:ext>
              </a:extLst>
            </p:cNvPr>
            <p:cNvSpPr>
              <a:spLocks noChangeArrowheads="1"/>
            </p:cNvSpPr>
            <p:nvPr/>
          </p:nvSpPr>
          <p:spPr bwMode="auto">
            <a:xfrm>
              <a:off x="11664613" y="3652224"/>
              <a:ext cx="1788667" cy="4723696"/>
            </a:xfrm>
            <a:custGeom>
              <a:avLst/>
              <a:gdLst>
                <a:gd name="T0" fmla="*/ 1708 w 2739"/>
                <a:gd name="T1" fmla="*/ 0 h 7234"/>
                <a:gd name="T2" fmla="*/ 1708 w 2739"/>
                <a:gd name="T3" fmla="*/ 0 h 7234"/>
                <a:gd name="T4" fmla="*/ 1518 w 2739"/>
                <a:gd name="T5" fmla="*/ 49 h 7234"/>
                <a:gd name="T6" fmla="*/ 1149 w 2739"/>
                <a:gd name="T7" fmla="*/ 263 h 7234"/>
                <a:gd name="T8" fmla="*/ 3 w 2739"/>
                <a:gd name="T9" fmla="*/ 262 h 7234"/>
                <a:gd name="T10" fmla="*/ 3 w 2739"/>
                <a:gd name="T11" fmla="*/ 5684 h 7234"/>
                <a:gd name="T12" fmla="*/ 3 w 2739"/>
                <a:gd name="T13" fmla="*/ 5684 h 7234"/>
                <a:gd name="T14" fmla="*/ 64 w 2739"/>
                <a:gd name="T15" fmla="*/ 5779 h 7234"/>
                <a:gd name="T16" fmla="*/ 2548 w 2739"/>
                <a:gd name="T17" fmla="*/ 7196 h 7234"/>
                <a:gd name="T18" fmla="*/ 2548 w 2739"/>
                <a:gd name="T19" fmla="*/ 7196 h 7234"/>
                <a:gd name="T20" fmla="*/ 2712 w 2739"/>
                <a:gd name="T21" fmla="*/ 7232 h 7234"/>
                <a:gd name="T22" fmla="*/ 2738 w 2739"/>
                <a:gd name="T23" fmla="*/ 1776 h 7234"/>
                <a:gd name="T24" fmla="*/ 1708 w 2739"/>
                <a:gd name="T25" fmla="*/ 0 h 7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9" h="7234">
                  <a:moveTo>
                    <a:pt x="1708" y="0"/>
                  </a:moveTo>
                  <a:lnTo>
                    <a:pt x="1708" y="0"/>
                  </a:lnTo>
                  <a:cubicBezTo>
                    <a:pt x="1642" y="1"/>
                    <a:pt x="1573" y="18"/>
                    <a:pt x="1518" y="49"/>
                  </a:cubicBezTo>
                  <a:lnTo>
                    <a:pt x="1149" y="263"/>
                  </a:lnTo>
                  <a:lnTo>
                    <a:pt x="3" y="262"/>
                  </a:lnTo>
                  <a:lnTo>
                    <a:pt x="3" y="5684"/>
                  </a:lnTo>
                  <a:lnTo>
                    <a:pt x="3" y="5684"/>
                  </a:lnTo>
                  <a:cubicBezTo>
                    <a:pt x="0" y="5720"/>
                    <a:pt x="20" y="5754"/>
                    <a:pt x="64" y="5779"/>
                  </a:cubicBezTo>
                  <a:lnTo>
                    <a:pt x="2548" y="7196"/>
                  </a:lnTo>
                  <a:lnTo>
                    <a:pt x="2548" y="7196"/>
                  </a:lnTo>
                  <a:cubicBezTo>
                    <a:pt x="2592" y="7222"/>
                    <a:pt x="2651" y="7233"/>
                    <a:pt x="2712" y="7232"/>
                  </a:cubicBezTo>
                  <a:lnTo>
                    <a:pt x="2738" y="1776"/>
                  </a:lnTo>
                  <a:lnTo>
                    <a:pt x="1708" y="0"/>
                  </a:ln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67" name="Freeform 80">
              <a:extLst>
                <a:ext uri="{FF2B5EF4-FFF2-40B4-BE49-F238E27FC236}">
                  <a16:creationId xmlns:a16="http://schemas.microsoft.com/office/drawing/2014/main" id="{DAA80238-FDB9-484F-8701-BB6316EFD9C5}"/>
                </a:ext>
              </a:extLst>
            </p:cNvPr>
            <p:cNvSpPr>
              <a:spLocks noChangeArrowheads="1"/>
            </p:cNvSpPr>
            <p:nvPr/>
          </p:nvSpPr>
          <p:spPr bwMode="auto">
            <a:xfrm>
              <a:off x="13343827" y="4769783"/>
              <a:ext cx="184339" cy="3611899"/>
            </a:xfrm>
            <a:custGeom>
              <a:avLst/>
              <a:gdLst>
                <a:gd name="T0" fmla="*/ 0 w 284"/>
                <a:gd name="T1" fmla="*/ 5496 h 5531"/>
                <a:gd name="T2" fmla="*/ 0 w 284"/>
                <a:gd name="T3" fmla="*/ 5496 h 5531"/>
                <a:gd name="T4" fmla="*/ 283 w 284"/>
                <a:gd name="T5" fmla="*/ 5493 h 5531"/>
                <a:gd name="T6" fmla="*/ 283 w 284"/>
                <a:gd name="T7" fmla="*/ 0 h 5531"/>
                <a:gd name="T8" fmla="*/ 0 w 284"/>
                <a:gd name="T9" fmla="*/ 0 h 5531"/>
                <a:gd name="T10" fmla="*/ 0 w 284"/>
                <a:gd name="T11" fmla="*/ 5496 h 5531"/>
              </a:gdLst>
              <a:ahLst/>
              <a:cxnLst>
                <a:cxn ang="0">
                  <a:pos x="T0" y="T1"/>
                </a:cxn>
                <a:cxn ang="0">
                  <a:pos x="T2" y="T3"/>
                </a:cxn>
                <a:cxn ang="0">
                  <a:pos x="T4" y="T5"/>
                </a:cxn>
                <a:cxn ang="0">
                  <a:pos x="T6" y="T7"/>
                </a:cxn>
                <a:cxn ang="0">
                  <a:pos x="T8" y="T9"/>
                </a:cxn>
                <a:cxn ang="0">
                  <a:pos x="T10" y="T11"/>
                </a:cxn>
              </a:cxnLst>
              <a:rect l="0" t="0" r="r" b="b"/>
              <a:pathLst>
                <a:path w="284" h="5531">
                  <a:moveTo>
                    <a:pt x="0" y="5496"/>
                  </a:moveTo>
                  <a:lnTo>
                    <a:pt x="0" y="5496"/>
                  </a:lnTo>
                  <a:cubicBezTo>
                    <a:pt x="78" y="5530"/>
                    <a:pt x="192" y="5528"/>
                    <a:pt x="283" y="5493"/>
                  </a:cubicBezTo>
                  <a:lnTo>
                    <a:pt x="283" y="0"/>
                  </a:lnTo>
                  <a:lnTo>
                    <a:pt x="0" y="0"/>
                  </a:lnTo>
                  <a:lnTo>
                    <a:pt x="0" y="5496"/>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8" name="Freeform 81">
              <a:extLst>
                <a:ext uri="{FF2B5EF4-FFF2-40B4-BE49-F238E27FC236}">
                  <a16:creationId xmlns:a16="http://schemas.microsoft.com/office/drawing/2014/main" id="{515FCC03-792A-9A44-87AB-F3706EE1DF0B}"/>
                </a:ext>
              </a:extLst>
            </p:cNvPr>
            <p:cNvSpPr>
              <a:spLocks noChangeArrowheads="1"/>
            </p:cNvSpPr>
            <p:nvPr/>
          </p:nvSpPr>
          <p:spPr bwMode="auto">
            <a:xfrm>
              <a:off x="11647330" y="3171216"/>
              <a:ext cx="2923506" cy="1676336"/>
            </a:xfrm>
            <a:custGeom>
              <a:avLst/>
              <a:gdLst>
                <a:gd name="T0" fmla="*/ 2575 w 4477"/>
                <a:gd name="T1" fmla="*/ 2515 h 2568"/>
                <a:gd name="T2" fmla="*/ 91 w 4477"/>
                <a:gd name="T3" fmla="*/ 1098 h 2568"/>
                <a:gd name="T4" fmla="*/ 91 w 4477"/>
                <a:gd name="T5" fmla="*/ 1098 h 2568"/>
                <a:gd name="T6" fmla="*/ 116 w 4477"/>
                <a:gd name="T7" fmla="*/ 893 h 2568"/>
                <a:gd name="T8" fmla="*/ 1545 w 4477"/>
                <a:gd name="T9" fmla="*/ 68 h 2568"/>
                <a:gd name="T10" fmla="*/ 1545 w 4477"/>
                <a:gd name="T11" fmla="*/ 68 h 2568"/>
                <a:gd name="T12" fmla="*/ 1899 w 4477"/>
                <a:gd name="T13" fmla="*/ 53 h 2568"/>
                <a:gd name="T14" fmla="*/ 4385 w 4477"/>
                <a:gd name="T15" fmla="*/ 1470 h 2568"/>
                <a:gd name="T16" fmla="*/ 4385 w 4477"/>
                <a:gd name="T17" fmla="*/ 1470 h 2568"/>
                <a:gd name="T18" fmla="*/ 4360 w 4477"/>
                <a:gd name="T19" fmla="*/ 1675 h 2568"/>
                <a:gd name="T20" fmla="*/ 2930 w 4477"/>
                <a:gd name="T21" fmla="*/ 2501 h 2568"/>
                <a:gd name="T22" fmla="*/ 2930 w 4477"/>
                <a:gd name="T23" fmla="*/ 2501 h 2568"/>
                <a:gd name="T24" fmla="*/ 2575 w 4477"/>
                <a:gd name="T25" fmla="*/ 2515 h 2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7" h="2568">
                  <a:moveTo>
                    <a:pt x="2575" y="2515"/>
                  </a:moveTo>
                  <a:lnTo>
                    <a:pt x="91" y="1098"/>
                  </a:lnTo>
                  <a:lnTo>
                    <a:pt x="91" y="1098"/>
                  </a:lnTo>
                  <a:cubicBezTo>
                    <a:pt x="0" y="1046"/>
                    <a:pt x="11" y="954"/>
                    <a:pt x="116" y="893"/>
                  </a:cubicBezTo>
                  <a:lnTo>
                    <a:pt x="1545" y="68"/>
                  </a:lnTo>
                  <a:lnTo>
                    <a:pt x="1545" y="68"/>
                  </a:lnTo>
                  <a:cubicBezTo>
                    <a:pt x="1650" y="7"/>
                    <a:pt x="1809" y="0"/>
                    <a:pt x="1899" y="53"/>
                  </a:cubicBezTo>
                  <a:lnTo>
                    <a:pt x="4385" y="1470"/>
                  </a:lnTo>
                  <a:lnTo>
                    <a:pt x="4385" y="1470"/>
                  </a:lnTo>
                  <a:cubicBezTo>
                    <a:pt x="4476" y="1523"/>
                    <a:pt x="4464" y="1614"/>
                    <a:pt x="4360" y="1675"/>
                  </a:cubicBezTo>
                  <a:lnTo>
                    <a:pt x="2930" y="2501"/>
                  </a:lnTo>
                  <a:lnTo>
                    <a:pt x="2930" y="2501"/>
                  </a:lnTo>
                  <a:cubicBezTo>
                    <a:pt x="2825" y="2561"/>
                    <a:pt x="2666" y="2567"/>
                    <a:pt x="2575" y="2515"/>
                  </a:cubicBez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69" name="Freeform 82">
              <a:extLst>
                <a:ext uri="{FF2B5EF4-FFF2-40B4-BE49-F238E27FC236}">
                  <a16:creationId xmlns:a16="http://schemas.microsoft.com/office/drawing/2014/main" id="{71C6CA08-F6BB-934A-9FCB-73A6B472CD71}"/>
                </a:ext>
              </a:extLst>
            </p:cNvPr>
            <p:cNvSpPr>
              <a:spLocks noChangeArrowheads="1"/>
            </p:cNvSpPr>
            <p:nvPr/>
          </p:nvSpPr>
          <p:spPr bwMode="auto">
            <a:xfrm>
              <a:off x="11655971" y="3796240"/>
              <a:ext cx="2909105" cy="1051311"/>
            </a:xfrm>
            <a:custGeom>
              <a:avLst/>
              <a:gdLst>
                <a:gd name="T0" fmla="*/ 4346 w 4453"/>
                <a:gd name="T1" fmla="*/ 617 h 1611"/>
                <a:gd name="T2" fmla="*/ 2916 w 4453"/>
                <a:gd name="T3" fmla="*/ 1443 h 1611"/>
                <a:gd name="T4" fmla="*/ 2916 w 4453"/>
                <a:gd name="T5" fmla="*/ 1443 h 1611"/>
                <a:gd name="T6" fmla="*/ 2561 w 4453"/>
                <a:gd name="T7" fmla="*/ 1458 h 1611"/>
                <a:gd name="T8" fmla="*/ 77 w 4453"/>
                <a:gd name="T9" fmla="*/ 40 h 1611"/>
                <a:gd name="T10" fmla="*/ 77 w 4453"/>
                <a:gd name="T11" fmla="*/ 40 h 1611"/>
                <a:gd name="T12" fmla="*/ 31 w 4453"/>
                <a:gd name="T13" fmla="*/ 0 h 1611"/>
                <a:gd name="T14" fmla="*/ 31 w 4453"/>
                <a:gd name="T15" fmla="*/ 0 h 1611"/>
                <a:gd name="T16" fmla="*/ 77 w 4453"/>
                <a:gd name="T17" fmla="*/ 141 h 1611"/>
                <a:gd name="T18" fmla="*/ 2561 w 4453"/>
                <a:gd name="T19" fmla="*/ 1558 h 1611"/>
                <a:gd name="T20" fmla="*/ 2561 w 4453"/>
                <a:gd name="T21" fmla="*/ 1558 h 1611"/>
                <a:gd name="T22" fmla="*/ 2916 w 4453"/>
                <a:gd name="T23" fmla="*/ 1544 h 1611"/>
                <a:gd name="T24" fmla="*/ 4346 w 4453"/>
                <a:gd name="T25" fmla="*/ 718 h 1611"/>
                <a:gd name="T26" fmla="*/ 4346 w 4453"/>
                <a:gd name="T27" fmla="*/ 718 h 1611"/>
                <a:gd name="T28" fmla="*/ 4416 w 4453"/>
                <a:gd name="T29" fmla="*/ 553 h 1611"/>
                <a:gd name="T30" fmla="*/ 4416 w 4453"/>
                <a:gd name="T31" fmla="*/ 553 h 1611"/>
                <a:gd name="T32" fmla="*/ 4346 w 4453"/>
                <a:gd name="T33" fmla="*/ 617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53" h="1611">
                  <a:moveTo>
                    <a:pt x="4346" y="617"/>
                  </a:moveTo>
                  <a:lnTo>
                    <a:pt x="2916" y="1443"/>
                  </a:lnTo>
                  <a:lnTo>
                    <a:pt x="2916" y="1443"/>
                  </a:lnTo>
                  <a:cubicBezTo>
                    <a:pt x="2811" y="1504"/>
                    <a:pt x="2652" y="1510"/>
                    <a:pt x="2561" y="1458"/>
                  </a:cubicBezTo>
                  <a:lnTo>
                    <a:pt x="77" y="40"/>
                  </a:lnTo>
                  <a:lnTo>
                    <a:pt x="77" y="40"/>
                  </a:lnTo>
                  <a:cubicBezTo>
                    <a:pt x="57" y="29"/>
                    <a:pt x="42" y="15"/>
                    <a:pt x="31" y="0"/>
                  </a:cubicBezTo>
                  <a:lnTo>
                    <a:pt x="31" y="0"/>
                  </a:lnTo>
                  <a:cubicBezTo>
                    <a:pt x="0" y="50"/>
                    <a:pt x="14" y="105"/>
                    <a:pt x="77" y="141"/>
                  </a:cubicBezTo>
                  <a:lnTo>
                    <a:pt x="2561" y="1558"/>
                  </a:lnTo>
                  <a:lnTo>
                    <a:pt x="2561" y="1558"/>
                  </a:lnTo>
                  <a:cubicBezTo>
                    <a:pt x="2652" y="1610"/>
                    <a:pt x="2811" y="1604"/>
                    <a:pt x="2916" y="1544"/>
                  </a:cubicBezTo>
                  <a:lnTo>
                    <a:pt x="4346" y="718"/>
                  </a:lnTo>
                  <a:lnTo>
                    <a:pt x="4346" y="718"/>
                  </a:lnTo>
                  <a:cubicBezTo>
                    <a:pt x="4427" y="671"/>
                    <a:pt x="4452" y="605"/>
                    <a:pt x="4416" y="553"/>
                  </a:cubicBezTo>
                  <a:lnTo>
                    <a:pt x="4416" y="553"/>
                  </a:lnTo>
                  <a:cubicBezTo>
                    <a:pt x="4402" y="576"/>
                    <a:pt x="4379" y="598"/>
                    <a:pt x="4346" y="617"/>
                  </a:cubicBezTo>
                </a:path>
              </a:pathLst>
            </a:custGeom>
            <a:solidFill>
              <a:schemeClr val="accent3">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70" name="Freeform 83">
              <a:extLst>
                <a:ext uri="{FF2B5EF4-FFF2-40B4-BE49-F238E27FC236}">
                  <a16:creationId xmlns:a16="http://schemas.microsoft.com/office/drawing/2014/main" id="{5F8CFD47-FC18-FD4D-BECA-C771EAD6ACB2}"/>
                </a:ext>
              </a:extLst>
            </p:cNvPr>
            <p:cNvSpPr>
              <a:spLocks noChangeArrowheads="1"/>
            </p:cNvSpPr>
            <p:nvPr/>
          </p:nvSpPr>
          <p:spPr bwMode="auto">
            <a:xfrm>
              <a:off x="12266595" y="3476527"/>
              <a:ext cx="1690738" cy="979303"/>
            </a:xfrm>
            <a:custGeom>
              <a:avLst/>
              <a:gdLst>
                <a:gd name="T0" fmla="*/ 1697 w 2588"/>
                <a:gd name="T1" fmla="*/ 1473 h 1499"/>
                <a:gd name="T2" fmla="*/ 43 w 2588"/>
                <a:gd name="T3" fmla="*/ 514 h 1499"/>
                <a:gd name="T4" fmla="*/ 43 w 2588"/>
                <a:gd name="T5" fmla="*/ 514 h 1499"/>
                <a:gd name="T6" fmla="*/ 55 w 2588"/>
                <a:gd name="T7" fmla="*/ 418 h 1499"/>
                <a:gd name="T8" fmla="*/ 724 w 2588"/>
                <a:gd name="T9" fmla="*/ 31 h 1499"/>
                <a:gd name="T10" fmla="*/ 724 w 2588"/>
                <a:gd name="T11" fmla="*/ 31 h 1499"/>
                <a:gd name="T12" fmla="*/ 890 w 2588"/>
                <a:gd name="T13" fmla="*/ 24 h 1499"/>
                <a:gd name="T14" fmla="*/ 2544 w 2588"/>
                <a:gd name="T15" fmla="*/ 984 h 1499"/>
                <a:gd name="T16" fmla="*/ 2544 w 2588"/>
                <a:gd name="T17" fmla="*/ 984 h 1499"/>
                <a:gd name="T18" fmla="*/ 2533 w 2588"/>
                <a:gd name="T19" fmla="*/ 1079 h 1499"/>
                <a:gd name="T20" fmla="*/ 1863 w 2588"/>
                <a:gd name="T21" fmla="*/ 1466 h 1499"/>
                <a:gd name="T22" fmla="*/ 1863 w 2588"/>
                <a:gd name="T23" fmla="*/ 1466 h 1499"/>
                <a:gd name="T24" fmla="*/ 1697 w 2588"/>
                <a:gd name="T25" fmla="*/ 1473 h 1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8" h="1499">
                  <a:moveTo>
                    <a:pt x="1697" y="1473"/>
                  </a:moveTo>
                  <a:lnTo>
                    <a:pt x="43" y="514"/>
                  </a:lnTo>
                  <a:lnTo>
                    <a:pt x="43" y="514"/>
                  </a:lnTo>
                  <a:cubicBezTo>
                    <a:pt x="0" y="489"/>
                    <a:pt x="5" y="446"/>
                    <a:pt x="55" y="418"/>
                  </a:cubicBezTo>
                  <a:lnTo>
                    <a:pt x="724" y="31"/>
                  </a:lnTo>
                  <a:lnTo>
                    <a:pt x="724" y="31"/>
                  </a:lnTo>
                  <a:cubicBezTo>
                    <a:pt x="773" y="3"/>
                    <a:pt x="847" y="0"/>
                    <a:pt x="890" y="24"/>
                  </a:cubicBezTo>
                  <a:lnTo>
                    <a:pt x="2544" y="984"/>
                  </a:lnTo>
                  <a:lnTo>
                    <a:pt x="2544" y="984"/>
                  </a:lnTo>
                  <a:cubicBezTo>
                    <a:pt x="2587" y="1008"/>
                    <a:pt x="2581" y="1051"/>
                    <a:pt x="2533" y="1079"/>
                  </a:cubicBezTo>
                  <a:lnTo>
                    <a:pt x="1863" y="1466"/>
                  </a:lnTo>
                  <a:lnTo>
                    <a:pt x="1863" y="1466"/>
                  </a:lnTo>
                  <a:cubicBezTo>
                    <a:pt x="1814" y="1494"/>
                    <a:pt x="1740" y="1498"/>
                    <a:pt x="1697" y="1473"/>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1" name="Freeform 70">
              <a:extLst>
                <a:ext uri="{FF2B5EF4-FFF2-40B4-BE49-F238E27FC236}">
                  <a16:creationId xmlns:a16="http://schemas.microsoft.com/office/drawing/2014/main" id="{137687BD-1128-2F4C-B623-B3840EB370CD}"/>
                </a:ext>
              </a:extLst>
            </p:cNvPr>
            <p:cNvSpPr>
              <a:spLocks noChangeArrowheads="1"/>
            </p:cNvSpPr>
            <p:nvPr/>
          </p:nvSpPr>
          <p:spPr bwMode="auto">
            <a:xfrm>
              <a:off x="12725522" y="3756813"/>
              <a:ext cx="771903" cy="446810"/>
            </a:xfrm>
            <a:custGeom>
              <a:avLst/>
              <a:gdLst>
                <a:gd name="connsiteX0" fmla="*/ 706597 w 771903"/>
                <a:gd name="connsiteY0" fmla="*/ 363999 h 446810"/>
                <a:gd name="connsiteX1" fmla="*/ 769272 w 771903"/>
                <a:gd name="connsiteY1" fmla="*/ 400937 h 446810"/>
                <a:gd name="connsiteX2" fmla="*/ 768619 w 771903"/>
                <a:gd name="connsiteY2" fmla="*/ 409512 h 446810"/>
                <a:gd name="connsiteX3" fmla="*/ 707902 w 771903"/>
                <a:gd name="connsiteY3" fmla="*/ 444472 h 446810"/>
                <a:gd name="connsiteX4" fmla="*/ 692887 w 771903"/>
                <a:gd name="connsiteY4" fmla="*/ 445131 h 446810"/>
                <a:gd name="connsiteX5" fmla="*/ 630211 w 771903"/>
                <a:gd name="connsiteY5" fmla="*/ 408852 h 446810"/>
                <a:gd name="connsiteX6" fmla="*/ 631517 w 771903"/>
                <a:gd name="connsiteY6" fmla="*/ 400278 h 446810"/>
                <a:gd name="connsiteX7" fmla="*/ 691581 w 771903"/>
                <a:gd name="connsiteY7" fmla="*/ 364659 h 446810"/>
                <a:gd name="connsiteX8" fmla="*/ 706597 w 771903"/>
                <a:gd name="connsiteY8" fmla="*/ 363999 h 446810"/>
                <a:gd name="connsiteX9" fmla="*/ 496633 w 771903"/>
                <a:gd name="connsiteY9" fmla="*/ 242973 h 446810"/>
                <a:gd name="connsiteX10" fmla="*/ 559031 w 771903"/>
                <a:gd name="connsiteY10" fmla="*/ 278313 h 446810"/>
                <a:gd name="connsiteX11" fmla="*/ 557731 w 771903"/>
                <a:gd name="connsiteY11" fmla="*/ 287309 h 446810"/>
                <a:gd name="connsiteX12" fmla="*/ 497933 w 771903"/>
                <a:gd name="connsiteY12" fmla="*/ 321363 h 446810"/>
                <a:gd name="connsiteX13" fmla="*/ 482983 w 771903"/>
                <a:gd name="connsiteY13" fmla="*/ 322006 h 446810"/>
                <a:gd name="connsiteX14" fmla="*/ 420585 w 771903"/>
                <a:gd name="connsiteY14" fmla="*/ 286666 h 446810"/>
                <a:gd name="connsiteX15" fmla="*/ 421235 w 771903"/>
                <a:gd name="connsiteY15" fmla="*/ 278313 h 446810"/>
                <a:gd name="connsiteX16" fmla="*/ 481683 w 771903"/>
                <a:gd name="connsiteY16" fmla="*/ 243616 h 446810"/>
                <a:gd name="connsiteX17" fmla="*/ 496633 w 771903"/>
                <a:gd name="connsiteY17" fmla="*/ 242973 h 446810"/>
                <a:gd name="connsiteX18" fmla="*/ 289251 w 771903"/>
                <a:gd name="connsiteY18" fmla="*/ 122001 h 446810"/>
                <a:gd name="connsiteX19" fmla="*/ 351649 w 771903"/>
                <a:gd name="connsiteY19" fmla="*/ 157341 h 446810"/>
                <a:gd name="connsiteX20" fmla="*/ 350349 w 771903"/>
                <a:gd name="connsiteY20" fmla="*/ 165694 h 446810"/>
                <a:gd name="connsiteX21" fmla="*/ 289901 w 771903"/>
                <a:gd name="connsiteY21" fmla="*/ 200391 h 446810"/>
                <a:gd name="connsiteX22" fmla="*/ 274951 w 771903"/>
                <a:gd name="connsiteY22" fmla="*/ 201034 h 446810"/>
                <a:gd name="connsiteX23" fmla="*/ 213203 w 771903"/>
                <a:gd name="connsiteY23" fmla="*/ 165694 h 446810"/>
                <a:gd name="connsiteX24" fmla="*/ 213853 w 771903"/>
                <a:gd name="connsiteY24" fmla="*/ 156699 h 446810"/>
                <a:gd name="connsiteX25" fmla="*/ 273651 w 771903"/>
                <a:gd name="connsiteY25" fmla="*/ 122644 h 446810"/>
                <a:gd name="connsiteX26" fmla="*/ 289251 w 771903"/>
                <a:gd name="connsiteY26" fmla="*/ 122001 h 446810"/>
                <a:gd name="connsiteX27" fmla="*/ 63675 w 771903"/>
                <a:gd name="connsiteY27" fmla="*/ 1740 h 446810"/>
                <a:gd name="connsiteX28" fmla="*/ 78691 w 771903"/>
                <a:gd name="connsiteY28" fmla="*/ 1740 h 446810"/>
                <a:gd name="connsiteX29" fmla="*/ 141366 w 771903"/>
                <a:gd name="connsiteY29" fmla="*/ 38019 h 446810"/>
                <a:gd name="connsiteX30" fmla="*/ 140713 w 771903"/>
                <a:gd name="connsiteY30" fmla="*/ 47253 h 446810"/>
                <a:gd name="connsiteX31" fmla="*/ 79996 w 771903"/>
                <a:gd name="connsiteY31" fmla="*/ 82213 h 446810"/>
                <a:gd name="connsiteX32" fmla="*/ 64981 w 771903"/>
                <a:gd name="connsiteY32" fmla="*/ 82872 h 446810"/>
                <a:gd name="connsiteX33" fmla="*/ 2305 w 771903"/>
                <a:gd name="connsiteY33" fmla="*/ 45934 h 446810"/>
                <a:gd name="connsiteX34" fmla="*/ 3611 w 771903"/>
                <a:gd name="connsiteY34" fmla="*/ 37359 h 44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71903" h="446810">
                  <a:moveTo>
                    <a:pt x="706597" y="363999"/>
                  </a:moveTo>
                  <a:lnTo>
                    <a:pt x="769272" y="400937"/>
                  </a:lnTo>
                  <a:cubicBezTo>
                    <a:pt x="773189" y="402916"/>
                    <a:pt x="772536" y="406874"/>
                    <a:pt x="768619" y="409512"/>
                  </a:cubicBezTo>
                  <a:lnTo>
                    <a:pt x="707902" y="444472"/>
                  </a:lnTo>
                  <a:cubicBezTo>
                    <a:pt x="703332" y="447110"/>
                    <a:pt x="696804" y="447770"/>
                    <a:pt x="692887" y="445131"/>
                  </a:cubicBezTo>
                  <a:lnTo>
                    <a:pt x="630211" y="408852"/>
                  </a:lnTo>
                  <a:cubicBezTo>
                    <a:pt x="626947" y="406874"/>
                    <a:pt x="626947" y="402916"/>
                    <a:pt x="631517" y="400278"/>
                  </a:cubicBezTo>
                  <a:lnTo>
                    <a:pt x="691581" y="364659"/>
                  </a:lnTo>
                  <a:cubicBezTo>
                    <a:pt x="696151" y="362020"/>
                    <a:pt x="702680" y="362020"/>
                    <a:pt x="706597" y="363999"/>
                  </a:cubicBezTo>
                  <a:close/>
                  <a:moveTo>
                    <a:pt x="496633" y="242973"/>
                  </a:moveTo>
                  <a:lnTo>
                    <a:pt x="559031" y="278313"/>
                  </a:lnTo>
                  <a:cubicBezTo>
                    <a:pt x="562931" y="280883"/>
                    <a:pt x="562281" y="284738"/>
                    <a:pt x="557731" y="287309"/>
                  </a:cubicBezTo>
                  <a:lnTo>
                    <a:pt x="497933" y="321363"/>
                  </a:lnTo>
                  <a:cubicBezTo>
                    <a:pt x="493383" y="323933"/>
                    <a:pt x="486883" y="323933"/>
                    <a:pt x="482983" y="322006"/>
                  </a:cubicBezTo>
                  <a:lnTo>
                    <a:pt x="420585" y="286666"/>
                  </a:lnTo>
                  <a:cubicBezTo>
                    <a:pt x="416685" y="284096"/>
                    <a:pt x="417335" y="280241"/>
                    <a:pt x="421235" y="278313"/>
                  </a:cubicBezTo>
                  <a:lnTo>
                    <a:pt x="481683" y="243616"/>
                  </a:lnTo>
                  <a:cubicBezTo>
                    <a:pt x="486233" y="241046"/>
                    <a:pt x="492733" y="241046"/>
                    <a:pt x="496633" y="242973"/>
                  </a:cubicBezTo>
                  <a:close/>
                  <a:moveTo>
                    <a:pt x="289251" y="122001"/>
                  </a:moveTo>
                  <a:lnTo>
                    <a:pt x="351649" y="157341"/>
                  </a:lnTo>
                  <a:cubicBezTo>
                    <a:pt x="355549" y="159269"/>
                    <a:pt x="354899" y="163124"/>
                    <a:pt x="350349" y="165694"/>
                  </a:cubicBezTo>
                  <a:lnTo>
                    <a:pt x="289901" y="200391"/>
                  </a:lnTo>
                  <a:cubicBezTo>
                    <a:pt x="286001" y="202961"/>
                    <a:pt x="278851" y="202961"/>
                    <a:pt x="274951" y="201034"/>
                  </a:cubicBezTo>
                  <a:lnTo>
                    <a:pt x="213203" y="165694"/>
                  </a:lnTo>
                  <a:cubicBezTo>
                    <a:pt x="209303" y="163124"/>
                    <a:pt x="209303" y="159269"/>
                    <a:pt x="213853" y="156699"/>
                  </a:cubicBezTo>
                  <a:lnTo>
                    <a:pt x="273651" y="122644"/>
                  </a:lnTo>
                  <a:cubicBezTo>
                    <a:pt x="278851" y="120074"/>
                    <a:pt x="285351" y="120074"/>
                    <a:pt x="289251" y="122001"/>
                  </a:cubicBezTo>
                  <a:close/>
                  <a:moveTo>
                    <a:pt x="63675" y="1740"/>
                  </a:moveTo>
                  <a:cubicBezTo>
                    <a:pt x="68245" y="-239"/>
                    <a:pt x="74774" y="-898"/>
                    <a:pt x="78691" y="1740"/>
                  </a:cubicBezTo>
                  <a:lnTo>
                    <a:pt x="141366" y="38019"/>
                  </a:lnTo>
                  <a:cubicBezTo>
                    <a:pt x="145283" y="40657"/>
                    <a:pt x="144630" y="43955"/>
                    <a:pt x="140713" y="47253"/>
                  </a:cubicBezTo>
                  <a:lnTo>
                    <a:pt x="79996" y="82213"/>
                  </a:lnTo>
                  <a:cubicBezTo>
                    <a:pt x="75426" y="84192"/>
                    <a:pt x="68898" y="84851"/>
                    <a:pt x="64981" y="82872"/>
                  </a:cubicBezTo>
                  <a:lnTo>
                    <a:pt x="2305" y="45934"/>
                  </a:lnTo>
                  <a:cubicBezTo>
                    <a:pt x="-959" y="43955"/>
                    <a:pt x="-959" y="39998"/>
                    <a:pt x="3611" y="37359"/>
                  </a:cubicBezTo>
                  <a:close/>
                </a:path>
              </a:pathLst>
            </a:custGeom>
            <a:solidFill>
              <a:schemeClr val="accent3">
                <a:lumMod val="20000"/>
                <a:lumOff val="8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2" name="Freeform 88">
              <a:extLst>
                <a:ext uri="{FF2B5EF4-FFF2-40B4-BE49-F238E27FC236}">
                  <a16:creationId xmlns:a16="http://schemas.microsoft.com/office/drawing/2014/main" id="{A70424D6-D9D7-8E43-8316-1E4D75124086}"/>
                </a:ext>
              </a:extLst>
            </p:cNvPr>
            <p:cNvSpPr>
              <a:spLocks noChangeArrowheads="1"/>
            </p:cNvSpPr>
            <p:nvPr/>
          </p:nvSpPr>
          <p:spPr bwMode="auto">
            <a:xfrm>
              <a:off x="12266595" y="3476527"/>
              <a:ext cx="1687857" cy="702794"/>
            </a:xfrm>
            <a:custGeom>
              <a:avLst/>
              <a:gdLst>
                <a:gd name="T0" fmla="*/ 43 w 2585"/>
                <a:gd name="T1" fmla="*/ 514 h 1074"/>
                <a:gd name="T2" fmla="*/ 45 w 2585"/>
                <a:gd name="T3" fmla="*/ 515 h 1074"/>
                <a:gd name="T4" fmla="*/ 45 w 2585"/>
                <a:gd name="T5" fmla="*/ 515 h 1074"/>
                <a:gd name="T6" fmla="*/ 55 w 2585"/>
                <a:gd name="T7" fmla="*/ 508 h 1074"/>
                <a:gd name="T8" fmla="*/ 724 w 2585"/>
                <a:gd name="T9" fmla="*/ 121 h 1074"/>
                <a:gd name="T10" fmla="*/ 724 w 2585"/>
                <a:gd name="T11" fmla="*/ 121 h 1074"/>
                <a:gd name="T12" fmla="*/ 890 w 2585"/>
                <a:gd name="T13" fmla="*/ 115 h 1074"/>
                <a:gd name="T14" fmla="*/ 2543 w 2585"/>
                <a:gd name="T15" fmla="*/ 1073 h 1074"/>
                <a:gd name="T16" fmla="*/ 2543 w 2585"/>
                <a:gd name="T17" fmla="*/ 1073 h 1074"/>
                <a:gd name="T18" fmla="*/ 2544 w 2585"/>
                <a:gd name="T19" fmla="*/ 984 h 1074"/>
                <a:gd name="T20" fmla="*/ 890 w 2585"/>
                <a:gd name="T21" fmla="*/ 24 h 1074"/>
                <a:gd name="T22" fmla="*/ 890 w 2585"/>
                <a:gd name="T23" fmla="*/ 24 h 1074"/>
                <a:gd name="T24" fmla="*/ 724 w 2585"/>
                <a:gd name="T25" fmla="*/ 31 h 1074"/>
                <a:gd name="T26" fmla="*/ 55 w 2585"/>
                <a:gd name="T27" fmla="*/ 418 h 1074"/>
                <a:gd name="T28" fmla="*/ 55 w 2585"/>
                <a:gd name="T29" fmla="*/ 418 h 1074"/>
                <a:gd name="T30" fmla="*/ 43 w 2585"/>
                <a:gd name="T31" fmla="*/ 51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5" h="1074">
                  <a:moveTo>
                    <a:pt x="43" y="514"/>
                  </a:moveTo>
                  <a:lnTo>
                    <a:pt x="45" y="515"/>
                  </a:lnTo>
                  <a:lnTo>
                    <a:pt x="45" y="515"/>
                  </a:lnTo>
                  <a:cubicBezTo>
                    <a:pt x="48" y="512"/>
                    <a:pt x="51" y="510"/>
                    <a:pt x="55" y="508"/>
                  </a:cubicBezTo>
                  <a:lnTo>
                    <a:pt x="724" y="121"/>
                  </a:lnTo>
                  <a:lnTo>
                    <a:pt x="724" y="121"/>
                  </a:lnTo>
                  <a:cubicBezTo>
                    <a:pt x="773" y="93"/>
                    <a:pt x="847" y="90"/>
                    <a:pt x="890" y="115"/>
                  </a:cubicBezTo>
                  <a:lnTo>
                    <a:pt x="2543" y="1073"/>
                  </a:lnTo>
                  <a:lnTo>
                    <a:pt x="2543" y="1073"/>
                  </a:lnTo>
                  <a:cubicBezTo>
                    <a:pt x="2581" y="1045"/>
                    <a:pt x="2584" y="1006"/>
                    <a:pt x="2544" y="984"/>
                  </a:cubicBezTo>
                  <a:lnTo>
                    <a:pt x="890" y="24"/>
                  </a:lnTo>
                  <a:lnTo>
                    <a:pt x="890" y="24"/>
                  </a:lnTo>
                  <a:cubicBezTo>
                    <a:pt x="847" y="0"/>
                    <a:pt x="773" y="3"/>
                    <a:pt x="724" y="31"/>
                  </a:cubicBezTo>
                  <a:lnTo>
                    <a:pt x="55" y="418"/>
                  </a:lnTo>
                  <a:lnTo>
                    <a:pt x="55" y="418"/>
                  </a:lnTo>
                  <a:cubicBezTo>
                    <a:pt x="5" y="446"/>
                    <a:pt x="0" y="489"/>
                    <a:pt x="43" y="514"/>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73" name="Freeform 89">
              <a:extLst>
                <a:ext uri="{FF2B5EF4-FFF2-40B4-BE49-F238E27FC236}">
                  <a16:creationId xmlns:a16="http://schemas.microsoft.com/office/drawing/2014/main" id="{32D628D6-5B7D-4B4A-ADE3-725A1A90F4A9}"/>
                </a:ext>
              </a:extLst>
            </p:cNvPr>
            <p:cNvSpPr>
              <a:spLocks noChangeArrowheads="1"/>
            </p:cNvSpPr>
            <p:nvPr/>
          </p:nvSpPr>
          <p:spPr bwMode="auto">
            <a:xfrm>
              <a:off x="13680824" y="4752501"/>
              <a:ext cx="740237" cy="780563"/>
            </a:xfrm>
            <a:custGeom>
              <a:avLst/>
              <a:gdLst>
                <a:gd name="T0" fmla="*/ 96 w 1133"/>
                <a:gd name="T1" fmla="*/ 1162 h 1193"/>
                <a:gd name="T2" fmla="*/ 1037 w 1133"/>
                <a:gd name="T3" fmla="*/ 623 h 1193"/>
                <a:gd name="T4" fmla="*/ 1037 w 1133"/>
                <a:gd name="T5" fmla="*/ 623 h 1193"/>
                <a:gd name="T6" fmla="*/ 1132 w 1133"/>
                <a:gd name="T7" fmla="*/ 440 h 1193"/>
                <a:gd name="T8" fmla="*/ 1132 w 1133"/>
                <a:gd name="T9" fmla="*/ 103 h 1193"/>
                <a:gd name="T10" fmla="*/ 1132 w 1133"/>
                <a:gd name="T11" fmla="*/ 103 h 1193"/>
                <a:gd name="T12" fmla="*/ 1037 w 1133"/>
                <a:gd name="T13" fmla="*/ 31 h 1193"/>
                <a:gd name="T14" fmla="*/ 96 w 1133"/>
                <a:gd name="T15" fmla="*/ 569 h 1193"/>
                <a:gd name="T16" fmla="*/ 96 w 1133"/>
                <a:gd name="T17" fmla="*/ 569 h 1193"/>
                <a:gd name="T18" fmla="*/ 0 w 1133"/>
                <a:gd name="T19" fmla="*/ 753 h 1193"/>
                <a:gd name="T20" fmla="*/ 0 w 1133"/>
                <a:gd name="T21" fmla="*/ 1089 h 1193"/>
                <a:gd name="T22" fmla="*/ 0 w 1133"/>
                <a:gd name="T23" fmla="*/ 1089 h 1193"/>
                <a:gd name="T24" fmla="*/ 96 w 1133"/>
                <a:gd name="T25" fmla="*/ 1162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3" h="1193">
                  <a:moveTo>
                    <a:pt x="96" y="1162"/>
                  </a:moveTo>
                  <a:lnTo>
                    <a:pt x="1037" y="623"/>
                  </a:lnTo>
                  <a:lnTo>
                    <a:pt x="1037" y="623"/>
                  </a:lnTo>
                  <a:cubicBezTo>
                    <a:pt x="1089" y="592"/>
                    <a:pt x="1132" y="510"/>
                    <a:pt x="1132" y="440"/>
                  </a:cubicBezTo>
                  <a:lnTo>
                    <a:pt x="1132" y="103"/>
                  </a:lnTo>
                  <a:lnTo>
                    <a:pt x="1132" y="103"/>
                  </a:lnTo>
                  <a:cubicBezTo>
                    <a:pt x="1132" y="33"/>
                    <a:pt x="1089" y="0"/>
                    <a:pt x="1037" y="31"/>
                  </a:cubicBezTo>
                  <a:lnTo>
                    <a:pt x="96" y="569"/>
                  </a:lnTo>
                  <a:lnTo>
                    <a:pt x="96" y="569"/>
                  </a:lnTo>
                  <a:cubicBezTo>
                    <a:pt x="43" y="600"/>
                    <a:pt x="0" y="682"/>
                    <a:pt x="0" y="753"/>
                  </a:cubicBezTo>
                  <a:lnTo>
                    <a:pt x="0" y="1089"/>
                  </a:lnTo>
                  <a:lnTo>
                    <a:pt x="0" y="1089"/>
                  </a:lnTo>
                  <a:cubicBezTo>
                    <a:pt x="0" y="1160"/>
                    <a:pt x="43" y="1192"/>
                    <a:pt x="96" y="1162"/>
                  </a:cubicBezTo>
                </a:path>
              </a:pathLst>
            </a:custGeom>
            <a:solidFill>
              <a:srgbClr val="173D7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4" name="Freeform 90">
              <a:extLst>
                <a:ext uri="{FF2B5EF4-FFF2-40B4-BE49-F238E27FC236}">
                  <a16:creationId xmlns:a16="http://schemas.microsoft.com/office/drawing/2014/main" id="{906BA168-E011-1140-B4E1-D1E14309CCB3}"/>
                </a:ext>
              </a:extLst>
            </p:cNvPr>
            <p:cNvSpPr>
              <a:spLocks noChangeArrowheads="1"/>
            </p:cNvSpPr>
            <p:nvPr/>
          </p:nvSpPr>
          <p:spPr bwMode="auto">
            <a:xfrm>
              <a:off x="13695225" y="4766902"/>
              <a:ext cx="722957" cy="757519"/>
            </a:xfrm>
            <a:custGeom>
              <a:avLst/>
              <a:gdLst>
                <a:gd name="T0" fmla="*/ 1059 w 1109"/>
                <a:gd name="T1" fmla="*/ 0 h 1158"/>
                <a:gd name="T2" fmla="*/ 1059 w 1109"/>
                <a:gd name="T3" fmla="*/ 0 h 1158"/>
                <a:gd name="T4" fmla="*/ 1083 w 1109"/>
                <a:gd name="T5" fmla="*/ 70 h 1158"/>
                <a:gd name="T6" fmla="*/ 1083 w 1109"/>
                <a:gd name="T7" fmla="*/ 406 h 1158"/>
                <a:gd name="T8" fmla="*/ 1083 w 1109"/>
                <a:gd name="T9" fmla="*/ 406 h 1158"/>
                <a:gd name="T10" fmla="*/ 987 w 1109"/>
                <a:gd name="T11" fmla="*/ 590 h 1158"/>
                <a:gd name="T12" fmla="*/ 46 w 1109"/>
                <a:gd name="T13" fmla="*/ 1128 h 1158"/>
                <a:gd name="T14" fmla="*/ 46 w 1109"/>
                <a:gd name="T15" fmla="*/ 1128 h 1158"/>
                <a:gd name="T16" fmla="*/ 0 w 1109"/>
                <a:gd name="T17" fmla="*/ 1138 h 1158"/>
                <a:gd name="T18" fmla="*/ 0 w 1109"/>
                <a:gd name="T19" fmla="*/ 1138 h 1158"/>
                <a:gd name="T20" fmla="*/ 72 w 1109"/>
                <a:gd name="T21" fmla="*/ 1141 h 1158"/>
                <a:gd name="T22" fmla="*/ 1013 w 1109"/>
                <a:gd name="T23" fmla="*/ 602 h 1158"/>
                <a:gd name="T24" fmla="*/ 1013 w 1109"/>
                <a:gd name="T25" fmla="*/ 602 h 1158"/>
                <a:gd name="T26" fmla="*/ 1108 w 1109"/>
                <a:gd name="T27" fmla="*/ 419 h 1158"/>
                <a:gd name="T28" fmla="*/ 1108 w 1109"/>
                <a:gd name="T29" fmla="*/ 82 h 1158"/>
                <a:gd name="T30" fmla="*/ 1108 w 1109"/>
                <a:gd name="T31" fmla="*/ 82 h 1158"/>
                <a:gd name="T32" fmla="*/ 1059 w 1109"/>
                <a:gd name="T33"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9" h="1158">
                  <a:moveTo>
                    <a:pt x="1059" y="0"/>
                  </a:moveTo>
                  <a:lnTo>
                    <a:pt x="1059" y="0"/>
                  </a:lnTo>
                  <a:cubicBezTo>
                    <a:pt x="1074" y="14"/>
                    <a:pt x="1083" y="38"/>
                    <a:pt x="1083" y="70"/>
                  </a:cubicBezTo>
                  <a:lnTo>
                    <a:pt x="1083" y="406"/>
                  </a:lnTo>
                  <a:lnTo>
                    <a:pt x="1083" y="406"/>
                  </a:lnTo>
                  <a:cubicBezTo>
                    <a:pt x="1083" y="477"/>
                    <a:pt x="1040" y="559"/>
                    <a:pt x="987" y="590"/>
                  </a:cubicBezTo>
                  <a:lnTo>
                    <a:pt x="46" y="1128"/>
                  </a:lnTo>
                  <a:lnTo>
                    <a:pt x="46" y="1128"/>
                  </a:lnTo>
                  <a:cubicBezTo>
                    <a:pt x="29" y="1138"/>
                    <a:pt x="14" y="1141"/>
                    <a:pt x="0" y="1138"/>
                  </a:cubicBezTo>
                  <a:lnTo>
                    <a:pt x="0" y="1138"/>
                  </a:lnTo>
                  <a:cubicBezTo>
                    <a:pt x="18" y="1154"/>
                    <a:pt x="43" y="1157"/>
                    <a:pt x="72" y="1141"/>
                  </a:cubicBezTo>
                  <a:lnTo>
                    <a:pt x="1013" y="602"/>
                  </a:lnTo>
                  <a:lnTo>
                    <a:pt x="1013" y="602"/>
                  </a:lnTo>
                  <a:cubicBezTo>
                    <a:pt x="1065" y="571"/>
                    <a:pt x="1108" y="489"/>
                    <a:pt x="1108" y="419"/>
                  </a:cubicBezTo>
                  <a:lnTo>
                    <a:pt x="1108" y="82"/>
                  </a:lnTo>
                  <a:lnTo>
                    <a:pt x="1108" y="82"/>
                  </a:lnTo>
                  <a:cubicBezTo>
                    <a:pt x="1108" y="35"/>
                    <a:pt x="1088" y="5"/>
                    <a:pt x="1059"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5" name="Freeform 93">
              <a:extLst>
                <a:ext uri="{FF2B5EF4-FFF2-40B4-BE49-F238E27FC236}">
                  <a16:creationId xmlns:a16="http://schemas.microsoft.com/office/drawing/2014/main" id="{510C9332-8ADD-D149-9579-91BEEBADBCFB}"/>
                </a:ext>
              </a:extLst>
            </p:cNvPr>
            <p:cNvSpPr>
              <a:spLocks noChangeArrowheads="1"/>
            </p:cNvSpPr>
            <p:nvPr/>
          </p:nvSpPr>
          <p:spPr bwMode="auto">
            <a:xfrm>
              <a:off x="13680824" y="6342428"/>
              <a:ext cx="740237" cy="780563"/>
            </a:xfrm>
            <a:custGeom>
              <a:avLst/>
              <a:gdLst>
                <a:gd name="T0" fmla="*/ 96 w 1133"/>
                <a:gd name="T1" fmla="*/ 1161 h 1193"/>
                <a:gd name="T2" fmla="*/ 1037 w 1133"/>
                <a:gd name="T3" fmla="*/ 622 h 1193"/>
                <a:gd name="T4" fmla="*/ 1037 w 1133"/>
                <a:gd name="T5" fmla="*/ 622 h 1193"/>
                <a:gd name="T6" fmla="*/ 1132 w 1133"/>
                <a:gd name="T7" fmla="*/ 439 h 1193"/>
                <a:gd name="T8" fmla="*/ 1132 w 1133"/>
                <a:gd name="T9" fmla="*/ 104 h 1193"/>
                <a:gd name="T10" fmla="*/ 1132 w 1133"/>
                <a:gd name="T11" fmla="*/ 104 h 1193"/>
                <a:gd name="T12" fmla="*/ 1037 w 1133"/>
                <a:gd name="T13" fmla="*/ 31 h 1193"/>
                <a:gd name="T14" fmla="*/ 96 w 1133"/>
                <a:gd name="T15" fmla="*/ 569 h 1193"/>
                <a:gd name="T16" fmla="*/ 96 w 1133"/>
                <a:gd name="T17" fmla="*/ 569 h 1193"/>
                <a:gd name="T18" fmla="*/ 0 w 1133"/>
                <a:gd name="T19" fmla="*/ 752 h 1193"/>
                <a:gd name="T20" fmla="*/ 0 w 1133"/>
                <a:gd name="T21" fmla="*/ 1088 h 1193"/>
                <a:gd name="T22" fmla="*/ 0 w 1133"/>
                <a:gd name="T23" fmla="*/ 1088 h 1193"/>
                <a:gd name="T24" fmla="*/ 96 w 1133"/>
                <a:gd name="T25" fmla="*/ 1161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3" h="1193">
                  <a:moveTo>
                    <a:pt x="96" y="1161"/>
                  </a:moveTo>
                  <a:lnTo>
                    <a:pt x="1037" y="622"/>
                  </a:lnTo>
                  <a:lnTo>
                    <a:pt x="1037" y="622"/>
                  </a:lnTo>
                  <a:cubicBezTo>
                    <a:pt x="1089" y="591"/>
                    <a:pt x="1132" y="510"/>
                    <a:pt x="1132" y="439"/>
                  </a:cubicBezTo>
                  <a:lnTo>
                    <a:pt x="1132" y="104"/>
                  </a:lnTo>
                  <a:lnTo>
                    <a:pt x="1132" y="104"/>
                  </a:lnTo>
                  <a:cubicBezTo>
                    <a:pt x="1132" y="33"/>
                    <a:pt x="1089" y="0"/>
                    <a:pt x="1037" y="31"/>
                  </a:cubicBezTo>
                  <a:lnTo>
                    <a:pt x="96" y="569"/>
                  </a:lnTo>
                  <a:lnTo>
                    <a:pt x="96" y="569"/>
                  </a:lnTo>
                  <a:cubicBezTo>
                    <a:pt x="43" y="600"/>
                    <a:pt x="0" y="681"/>
                    <a:pt x="0" y="752"/>
                  </a:cubicBezTo>
                  <a:lnTo>
                    <a:pt x="0" y="1088"/>
                  </a:lnTo>
                  <a:lnTo>
                    <a:pt x="0" y="1088"/>
                  </a:lnTo>
                  <a:cubicBezTo>
                    <a:pt x="0" y="1159"/>
                    <a:pt x="43" y="1192"/>
                    <a:pt x="96" y="1161"/>
                  </a:cubicBezTo>
                </a:path>
              </a:pathLst>
            </a:custGeom>
            <a:solidFill>
              <a:srgbClr val="173D7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6" name="Freeform 94">
              <a:extLst>
                <a:ext uri="{FF2B5EF4-FFF2-40B4-BE49-F238E27FC236}">
                  <a16:creationId xmlns:a16="http://schemas.microsoft.com/office/drawing/2014/main" id="{23113EB1-1D37-D449-BB80-163C0868B9D7}"/>
                </a:ext>
              </a:extLst>
            </p:cNvPr>
            <p:cNvSpPr>
              <a:spLocks noChangeArrowheads="1"/>
            </p:cNvSpPr>
            <p:nvPr/>
          </p:nvSpPr>
          <p:spPr bwMode="auto">
            <a:xfrm>
              <a:off x="13695225" y="6353949"/>
              <a:ext cx="722957" cy="754639"/>
            </a:xfrm>
            <a:custGeom>
              <a:avLst/>
              <a:gdLst>
                <a:gd name="T0" fmla="*/ 1059 w 1109"/>
                <a:gd name="T1" fmla="*/ 0 h 1157"/>
                <a:gd name="T2" fmla="*/ 1059 w 1109"/>
                <a:gd name="T3" fmla="*/ 0 h 1157"/>
                <a:gd name="T4" fmla="*/ 1083 w 1109"/>
                <a:gd name="T5" fmla="*/ 70 h 1157"/>
                <a:gd name="T6" fmla="*/ 1083 w 1109"/>
                <a:gd name="T7" fmla="*/ 405 h 1157"/>
                <a:gd name="T8" fmla="*/ 1083 w 1109"/>
                <a:gd name="T9" fmla="*/ 405 h 1157"/>
                <a:gd name="T10" fmla="*/ 987 w 1109"/>
                <a:gd name="T11" fmla="*/ 588 h 1157"/>
                <a:gd name="T12" fmla="*/ 46 w 1109"/>
                <a:gd name="T13" fmla="*/ 1127 h 1157"/>
                <a:gd name="T14" fmla="*/ 46 w 1109"/>
                <a:gd name="T15" fmla="*/ 1127 h 1157"/>
                <a:gd name="T16" fmla="*/ 0 w 1109"/>
                <a:gd name="T17" fmla="*/ 1137 h 1157"/>
                <a:gd name="T18" fmla="*/ 0 w 1109"/>
                <a:gd name="T19" fmla="*/ 1137 h 1157"/>
                <a:gd name="T20" fmla="*/ 72 w 1109"/>
                <a:gd name="T21" fmla="*/ 1140 h 1157"/>
                <a:gd name="T22" fmla="*/ 1013 w 1109"/>
                <a:gd name="T23" fmla="*/ 601 h 1157"/>
                <a:gd name="T24" fmla="*/ 1013 w 1109"/>
                <a:gd name="T25" fmla="*/ 601 h 1157"/>
                <a:gd name="T26" fmla="*/ 1108 w 1109"/>
                <a:gd name="T27" fmla="*/ 418 h 1157"/>
                <a:gd name="T28" fmla="*/ 1108 w 1109"/>
                <a:gd name="T29" fmla="*/ 83 h 1157"/>
                <a:gd name="T30" fmla="*/ 1108 w 1109"/>
                <a:gd name="T31" fmla="*/ 83 h 1157"/>
                <a:gd name="T32" fmla="*/ 1059 w 1109"/>
                <a:gd name="T33"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9" h="1157">
                  <a:moveTo>
                    <a:pt x="1059" y="0"/>
                  </a:moveTo>
                  <a:lnTo>
                    <a:pt x="1059" y="0"/>
                  </a:lnTo>
                  <a:cubicBezTo>
                    <a:pt x="1074" y="14"/>
                    <a:pt x="1083" y="37"/>
                    <a:pt x="1083" y="70"/>
                  </a:cubicBezTo>
                  <a:lnTo>
                    <a:pt x="1083" y="405"/>
                  </a:lnTo>
                  <a:lnTo>
                    <a:pt x="1083" y="405"/>
                  </a:lnTo>
                  <a:cubicBezTo>
                    <a:pt x="1083" y="476"/>
                    <a:pt x="1040" y="558"/>
                    <a:pt x="987" y="588"/>
                  </a:cubicBezTo>
                  <a:lnTo>
                    <a:pt x="46" y="1127"/>
                  </a:lnTo>
                  <a:lnTo>
                    <a:pt x="46" y="1127"/>
                  </a:lnTo>
                  <a:cubicBezTo>
                    <a:pt x="29" y="1137"/>
                    <a:pt x="14" y="1140"/>
                    <a:pt x="0" y="1137"/>
                  </a:cubicBezTo>
                  <a:lnTo>
                    <a:pt x="0" y="1137"/>
                  </a:lnTo>
                  <a:cubicBezTo>
                    <a:pt x="18" y="1154"/>
                    <a:pt x="43" y="1156"/>
                    <a:pt x="72" y="1140"/>
                  </a:cubicBezTo>
                  <a:lnTo>
                    <a:pt x="1013" y="601"/>
                  </a:lnTo>
                  <a:lnTo>
                    <a:pt x="1013" y="601"/>
                  </a:lnTo>
                  <a:cubicBezTo>
                    <a:pt x="1065" y="570"/>
                    <a:pt x="1108" y="489"/>
                    <a:pt x="1108" y="418"/>
                  </a:cubicBezTo>
                  <a:lnTo>
                    <a:pt x="1108" y="83"/>
                  </a:lnTo>
                  <a:lnTo>
                    <a:pt x="1108" y="83"/>
                  </a:lnTo>
                  <a:cubicBezTo>
                    <a:pt x="1108" y="35"/>
                    <a:pt x="1088" y="5"/>
                    <a:pt x="1059"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7" name="Freeform 95">
              <a:extLst>
                <a:ext uri="{FF2B5EF4-FFF2-40B4-BE49-F238E27FC236}">
                  <a16:creationId xmlns:a16="http://schemas.microsoft.com/office/drawing/2014/main" id="{FE890292-6564-3046-B7F0-6BB08CAFD6E2}"/>
                </a:ext>
              </a:extLst>
            </p:cNvPr>
            <p:cNvSpPr>
              <a:spLocks noChangeArrowheads="1"/>
            </p:cNvSpPr>
            <p:nvPr/>
          </p:nvSpPr>
          <p:spPr bwMode="auto">
            <a:xfrm>
              <a:off x="13914127" y="6728387"/>
              <a:ext cx="83530" cy="138255"/>
            </a:xfrm>
            <a:custGeom>
              <a:avLst/>
              <a:gdLst>
                <a:gd name="T0" fmla="*/ 21 w 129"/>
                <a:gd name="T1" fmla="*/ 204 h 212"/>
                <a:gd name="T2" fmla="*/ 107 w 129"/>
                <a:gd name="T3" fmla="*/ 154 h 212"/>
                <a:gd name="T4" fmla="*/ 107 w 129"/>
                <a:gd name="T5" fmla="*/ 154 h 212"/>
                <a:gd name="T6" fmla="*/ 128 w 129"/>
                <a:gd name="T7" fmla="*/ 115 h 212"/>
                <a:gd name="T8" fmla="*/ 128 w 129"/>
                <a:gd name="T9" fmla="*/ 23 h 212"/>
                <a:gd name="T10" fmla="*/ 128 w 129"/>
                <a:gd name="T11" fmla="*/ 23 h 212"/>
                <a:gd name="T12" fmla="*/ 107 w 129"/>
                <a:gd name="T13" fmla="*/ 7 h 212"/>
                <a:gd name="T14" fmla="*/ 21 w 129"/>
                <a:gd name="T15" fmla="*/ 57 h 212"/>
                <a:gd name="T16" fmla="*/ 21 w 129"/>
                <a:gd name="T17" fmla="*/ 57 h 212"/>
                <a:gd name="T18" fmla="*/ 0 w 129"/>
                <a:gd name="T19" fmla="*/ 96 h 212"/>
                <a:gd name="T20" fmla="*/ 0 w 129"/>
                <a:gd name="T21" fmla="*/ 188 h 212"/>
                <a:gd name="T22" fmla="*/ 0 w 129"/>
                <a:gd name="T23" fmla="*/ 188 h 212"/>
                <a:gd name="T24" fmla="*/ 21 w 129"/>
                <a:gd name="T25" fmla="*/ 20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212">
                  <a:moveTo>
                    <a:pt x="21" y="204"/>
                  </a:moveTo>
                  <a:lnTo>
                    <a:pt x="107" y="154"/>
                  </a:lnTo>
                  <a:lnTo>
                    <a:pt x="107" y="154"/>
                  </a:lnTo>
                  <a:cubicBezTo>
                    <a:pt x="119" y="148"/>
                    <a:pt x="128" y="130"/>
                    <a:pt x="128" y="115"/>
                  </a:cubicBezTo>
                  <a:lnTo>
                    <a:pt x="128" y="23"/>
                  </a:lnTo>
                  <a:lnTo>
                    <a:pt x="128" y="23"/>
                  </a:lnTo>
                  <a:cubicBezTo>
                    <a:pt x="128" y="7"/>
                    <a:pt x="119" y="0"/>
                    <a:pt x="107" y="7"/>
                  </a:cubicBezTo>
                  <a:lnTo>
                    <a:pt x="21" y="57"/>
                  </a:lnTo>
                  <a:lnTo>
                    <a:pt x="21" y="57"/>
                  </a:lnTo>
                  <a:cubicBezTo>
                    <a:pt x="9" y="63"/>
                    <a:pt x="0" y="81"/>
                    <a:pt x="0" y="96"/>
                  </a:cubicBezTo>
                  <a:lnTo>
                    <a:pt x="0" y="188"/>
                  </a:lnTo>
                  <a:lnTo>
                    <a:pt x="0" y="188"/>
                  </a:lnTo>
                  <a:cubicBezTo>
                    <a:pt x="0" y="204"/>
                    <a:pt x="9" y="211"/>
                    <a:pt x="21" y="204"/>
                  </a:cubicBezTo>
                </a:path>
              </a:pathLst>
            </a:custGeom>
            <a:solidFill>
              <a:srgbClr val="396CA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8" name="Freeform 96">
              <a:extLst>
                <a:ext uri="{FF2B5EF4-FFF2-40B4-BE49-F238E27FC236}">
                  <a16:creationId xmlns:a16="http://schemas.microsoft.com/office/drawing/2014/main" id="{993671B5-ADE5-B549-A499-521435AA9688}"/>
                </a:ext>
              </a:extLst>
            </p:cNvPr>
            <p:cNvSpPr>
              <a:spLocks noChangeArrowheads="1"/>
            </p:cNvSpPr>
            <p:nvPr/>
          </p:nvSpPr>
          <p:spPr bwMode="auto">
            <a:xfrm>
              <a:off x="14101348" y="6618936"/>
              <a:ext cx="83528" cy="138255"/>
            </a:xfrm>
            <a:custGeom>
              <a:avLst/>
              <a:gdLst>
                <a:gd name="T0" fmla="*/ 20 w 129"/>
                <a:gd name="T1" fmla="*/ 205 h 212"/>
                <a:gd name="T2" fmla="*/ 107 w 129"/>
                <a:gd name="T3" fmla="*/ 155 h 212"/>
                <a:gd name="T4" fmla="*/ 107 w 129"/>
                <a:gd name="T5" fmla="*/ 155 h 212"/>
                <a:gd name="T6" fmla="*/ 128 w 129"/>
                <a:gd name="T7" fmla="*/ 115 h 212"/>
                <a:gd name="T8" fmla="*/ 128 w 129"/>
                <a:gd name="T9" fmla="*/ 23 h 212"/>
                <a:gd name="T10" fmla="*/ 128 w 129"/>
                <a:gd name="T11" fmla="*/ 23 h 212"/>
                <a:gd name="T12" fmla="*/ 107 w 129"/>
                <a:gd name="T13" fmla="*/ 7 h 212"/>
                <a:gd name="T14" fmla="*/ 20 w 129"/>
                <a:gd name="T15" fmla="*/ 57 h 212"/>
                <a:gd name="T16" fmla="*/ 20 w 129"/>
                <a:gd name="T17" fmla="*/ 57 h 212"/>
                <a:gd name="T18" fmla="*/ 0 w 129"/>
                <a:gd name="T19" fmla="*/ 97 h 212"/>
                <a:gd name="T20" fmla="*/ 0 w 129"/>
                <a:gd name="T21" fmla="*/ 189 h 212"/>
                <a:gd name="T22" fmla="*/ 0 w 129"/>
                <a:gd name="T23" fmla="*/ 189 h 212"/>
                <a:gd name="T24" fmla="*/ 20 w 129"/>
                <a:gd name="T25"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212">
                  <a:moveTo>
                    <a:pt x="20" y="205"/>
                  </a:moveTo>
                  <a:lnTo>
                    <a:pt x="107" y="155"/>
                  </a:lnTo>
                  <a:lnTo>
                    <a:pt x="107" y="155"/>
                  </a:lnTo>
                  <a:cubicBezTo>
                    <a:pt x="118" y="148"/>
                    <a:pt x="128" y="130"/>
                    <a:pt x="128" y="115"/>
                  </a:cubicBezTo>
                  <a:lnTo>
                    <a:pt x="128" y="23"/>
                  </a:lnTo>
                  <a:lnTo>
                    <a:pt x="128" y="23"/>
                  </a:lnTo>
                  <a:cubicBezTo>
                    <a:pt x="128" y="8"/>
                    <a:pt x="118" y="0"/>
                    <a:pt x="107" y="7"/>
                  </a:cubicBezTo>
                  <a:lnTo>
                    <a:pt x="20" y="57"/>
                  </a:lnTo>
                  <a:lnTo>
                    <a:pt x="20" y="57"/>
                  </a:lnTo>
                  <a:cubicBezTo>
                    <a:pt x="9" y="63"/>
                    <a:pt x="0" y="81"/>
                    <a:pt x="0" y="97"/>
                  </a:cubicBezTo>
                  <a:lnTo>
                    <a:pt x="0" y="189"/>
                  </a:lnTo>
                  <a:lnTo>
                    <a:pt x="0" y="189"/>
                  </a:lnTo>
                  <a:cubicBezTo>
                    <a:pt x="0" y="204"/>
                    <a:pt x="9" y="211"/>
                    <a:pt x="20" y="205"/>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9" name="Freeform 97">
              <a:extLst>
                <a:ext uri="{FF2B5EF4-FFF2-40B4-BE49-F238E27FC236}">
                  <a16:creationId xmlns:a16="http://schemas.microsoft.com/office/drawing/2014/main" id="{3B66BCB5-2F77-2C46-9333-AA7DBC752EE4}"/>
                </a:ext>
              </a:extLst>
            </p:cNvPr>
            <p:cNvSpPr>
              <a:spLocks noChangeArrowheads="1"/>
            </p:cNvSpPr>
            <p:nvPr/>
          </p:nvSpPr>
          <p:spPr bwMode="auto">
            <a:xfrm>
              <a:off x="13680824" y="7134511"/>
              <a:ext cx="740237" cy="780561"/>
            </a:xfrm>
            <a:custGeom>
              <a:avLst/>
              <a:gdLst>
                <a:gd name="T0" fmla="*/ 96 w 1133"/>
                <a:gd name="T1" fmla="*/ 1161 h 1193"/>
                <a:gd name="T2" fmla="*/ 1037 w 1133"/>
                <a:gd name="T3" fmla="*/ 623 h 1193"/>
                <a:gd name="T4" fmla="*/ 1037 w 1133"/>
                <a:gd name="T5" fmla="*/ 623 h 1193"/>
                <a:gd name="T6" fmla="*/ 1132 w 1133"/>
                <a:gd name="T7" fmla="*/ 439 h 1193"/>
                <a:gd name="T8" fmla="*/ 1132 w 1133"/>
                <a:gd name="T9" fmla="*/ 103 h 1193"/>
                <a:gd name="T10" fmla="*/ 1132 w 1133"/>
                <a:gd name="T11" fmla="*/ 103 h 1193"/>
                <a:gd name="T12" fmla="*/ 1037 w 1133"/>
                <a:gd name="T13" fmla="*/ 31 h 1193"/>
                <a:gd name="T14" fmla="*/ 96 w 1133"/>
                <a:gd name="T15" fmla="*/ 569 h 1193"/>
                <a:gd name="T16" fmla="*/ 96 w 1133"/>
                <a:gd name="T17" fmla="*/ 569 h 1193"/>
                <a:gd name="T18" fmla="*/ 0 w 1133"/>
                <a:gd name="T19" fmla="*/ 752 h 1193"/>
                <a:gd name="T20" fmla="*/ 0 w 1133"/>
                <a:gd name="T21" fmla="*/ 1089 h 1193"/>
                <a:gd name="T22" fmla="*/ 0 w 1133"/>
                <a:gd name="T23" fmla="*/ 1089 h 1193"/>
                <a:gd name="T24" fmla="*/ 96 w 1133"/>
                <a:gd name="T25" fmla="*/ 1161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3" h="1193">
                  <a:moveTo>
                    <a:pt x="96" y="1161"/>
                  </a:moveTo>
                  <a:lnTo>
                    <a:pt x="1037" y="623"/>
                  </a:lnTo>
                  <a:lnTo>
                    <a:pt x="1037" y="623"/>
                  </a:lnTo>
                  <a:cubicBezTo>
                    <a:pt x="1089" y="592"/>
                    <a:pt x="1132" y="510"/>
                    <a:pt x="1132" y="439"/>
                  </a:cubicBezTo>
                  <a:lnTo>
                    <a:pt x="1132" y="103"/>
                  </a:lnTo>
                  <a:lnTo>
                    <a:pt x="1132" y="103"/>
                  </a:lnTo>
                  <a:cubicBezTo>
                    <a:pt x="1132" y="32"/>
                    <a:pt x="1089" y="0"/>
                    <a:pt x="1037" y="31"/>
                  </a:cubicBezTo>
                  <a:lnTo>
                    <a:pt x="96" y="569"/>
                  </a:lnTo>
                  <a:lnTo>
                    <a:pt x="96" y="569"/>
                  </a:lnTo>
                  <a:cubicBezTo>
                    <a:pt x="43" y="600"/>
                    <a:pt x="0" y="682"/>
                    <a:pt x="0" y="752"/>
                  </a:cubicBezTo>
                  <a:lnTo>
                    <a:pt x="0" y="1089"/>
                  </a:lnTo>
                  <a:lnTo>
                    <a:pt x="0" y="1089"/>
                  </a:lnTo>
                  <a:cubicBezTo>
                    <a:pt x="0" y="1160"/>
                    <a:pt x="43" y="1192"/>
                    <a:pt x="96" y="1161"/>
                  </a:cubicBezTo>
                </a:path>
              </a:pathLst>
            </a:custGeom>
            <a:solidFill>
              <a:srgbClr val="173D7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0" name="Freeform 98">
              <a:extLst>
                <a:ext uri="{FF2B5EF4-FFF2-40B4-BE49-F238E27FC236}">
                  <a16:creationId xmlns:a16="http://schemas.microsoft.com/office/drawing/2014/main" id="{26CEBA8C-0D40-A049-8B17-2E01E5BED5F0}"/>
                </a:ext>
              </a:extLst>
            </p:cNvPr>
            <p:cNvSpPr>
              <a:spLocks noChangeArrowheads="1"/>
            </p:cNvSpPr>
            <p:nvPr/>
          </p:nvSpPr>
          <p:spPr bwMode="auto">
            <a:xfrm>
              <a:off x="13695225" y="7148913"/>
              <a:ext cx="722957" cy="757520"/>
            </a:xfrm>
            <a:custGeom>
              <a:avLst/>
              <a:gdLst>
                <a:gd name="T0" fmla="*/ 1059 w 1109"/>
                <a:gd name="T1" fmla="*/ 0 h 1158"/>
                <a:gd name="T2" fmla="*/ 1059 w 1109"/>
                <a:gd name="T3" fmla="*/ 0 h 1158"/>
                <a:gd name="T4" fmla="*/ 1083 w 1109"/>
                <a:gd name="T5" fmla="*/ 69 h 1158"/>
                <a:gd name="T6" fmla="*/ 1083 w 1109"/>
                <a:gd name="T7" fmla="*/ 406 h 1158"/>
                <a:gd name="T8" fmla="*/ 1083 w 1109"/>
                <a:gd name="T9" fmla="*/ 406 h 1158"/>
                <a:gd name="T10" fmla="*/ 987 w 1109"/>
                <a:gd name="T11" fmla="*/ 589 h 1158"/>
                <a:gd name="T12" fmla="*/ 46 w 1109"/>
                <a:gd name="T13" fmla="*/ 1128 h 1158"/>
                <a:gd name="T14" fmla="*/ 46 w 1109"/>
                <a:gd name="T15" fmla="*/ 1128 h 1158"/>
                <a:gd name="T16" fmla="*/ 0 w 1109"/>
                <a:gd name="T17" fmla="*/ 1138 h 1158"/>
                <a:gd name="T18" fmla="*/ 0 w 1109"/>
                <a:gd name="T19" fmla="*/ 1138 h 1158"/>
                <a:gd name="T20" fmla="*/ 72 w 1109"/>
                <a:gd name="T21" fmla="*/ 1140 h 1158"/>
                <a:gd name="T22" fmla="*/ 1013 w 1109"/>
                <a:gd name="T23" fmla="*/ 602 h 1158"/>
                <a:gd name="T24" fmla="*/ 1013 w 1109"/>
                <a:gd name="T25" fmla="*/ 602 h 1158"/>
                <a:gd name="T26" fmla="*/ 1108 w 1109"/>
                <a:gd name="T27" fmla="*/ 418 h 1158"/>
                <a:gd name="T28" fmla="*/ 1108 w 1109"/>
                <a:gd name="T29" fmla="*/ 82 h 1158"/>
                <a:gd name="T30" fmla="*/ 1108 w 1109"/>
                <a:gd name="T31" fmla="*/ 82 h 1158"/>
                <a:gd name="T32" fmla="*/ 1059 w 1109"/>
                <a:gd name="T33"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9" h="1158">
                  <a:moveTo>
                    <a:pt x="1059" y="0"/>
                  </a:moveTo>
                  <a:lnTo>
                    <a:pt x="1059" y="0"/>
                  </a:lnTo>
                  <a:cubicBezTo>
                    <a:pt x="1074" y="14"/>
                    <a:pt x="1083" y="37"/>
                    <a:pt x="1083" y="69"/>
                  </a:cubicBezTo>
                  <a:lnTo>
                    <a:pt x="1083" y="406"/>
                  </a:lnTo>
                  <a:lnTo>
                    <a:pt x="1083" y="406"/>
                  </a:lnTo>
                  <a:cubicBezTo>
                    <a:pt x="1083" y="476"/>
                    <a:pt x="1040" y="559"/>
                    <a:pt x="987" y="589"/>
                  </a:cubicBezTo>
                  <a:lnTo>
                    <a:pt x="46" y="1128"/>
                  </a:lnTo>
                  <a:lnTo>
                    <a:pt x="46" y="1128"/>
                  </a:lnTo>
                  <a:cubicBezTo>
                    <a:pt x="29" y="1138"/>
                    <a:pt x="14" y="1140"/>
                    <a:pt x="0" y="1138"/>
                  </a:cubicBezTo>
                  <a:lnTo>
                    <a:pt x="0" y="1138"/>
                  </a:lnTo>
                  <a:cubicBezTo>
                    <a:pt x="18" y="1154"/>
                    <a:pt x="43" y="1157"/>
                    <a:pt x="72" y="1140"/>
                  </a:cubicBezTo>
                  <a:lnTo>
                    <a:pt x="1013" y="602"/>
                  </a:lnTo>
                  <a:lnTo>
                    <a:pt x="1013" y="602"/>
                  </a:lnTo>
                  <a:cubicBezTo>
                    <a:pt x="1065" y="571"/>
                    <a:pt x="1108" y="489"/>
                    <a:pt x="1108" y="418"/>
                  </a:cubicBezTo>
                  <a:lnTo>
                    <a:pt x="1108" y="82"/>
                  </a:lnTo>
                  <a:lnTo>
                    <a:pt x="1108" y="82"/>
                  </a:lnTo>
                  <a:cubicBezTo>
                    <a:pt x="1108" y="34"/>
                    <a:pt x="1088" y="4"/>
                    <a:pt x="1059"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1" name="Freeform 99">
              <a:extLst>
                <a:ext uri="{FF2B5EF4-FFF2-40B4-BE49-F238E27FC236}">
                  <a16:creationId xmlns:a16="http://schemas.microsoft.com/office/drawing/2014/main" id="{E79C5769-D427-D946-B40D-522672E2BC85}"/>
                </a:ext>
              </a:extLst>
            </p:cNvPr>
            <p:cNvSpPr>
              <a:spLocks noChangeArrowheads="1"/>
            </p:cNvSpPr>
            <p:nvPr/>
          </p:nvSpPr>
          <p:spPr bwMode="auto">
            <a:xfrm>
              <a:off x="13914127" y="7523351"/>
              <a:ext cx="83530" cy="138255"/>
            </a:xfrm>
            <a:custGeom>
              <a:avLst/>
              <a:gdLst>
                <a:gd name="T0" fmla="*/ 21 w 129"/>
                <a:gd name="T1" fmla="*/ 204 h 211"/>
                <a:gd name="T2" fmla="*/ 107 w 129"/>
                <a:gd name="T3" fmla="*/ 154 h 211"/>
                <a:gd name="T4" fmla="*/ 107 w 129"/>
                <a:gd name="T5" fmla="*/ 154 h 211"/>
                <a:gd name="T6" fmla="*/ 128 w 129"/>
                <a:gd name="T7" fmla="*/ 114 h 211"/>
                <a:gd name="T8" fmla="*/ 128 w 129"/>
                <a:gd name="T9" fmla="*/ 22 h 211"/>
                <a:gd name="T10" fmla="*/ 128 w 129"/>
                <a:gd name="T11" fmla="*/ 22 h 211"/>
                <a:gd name="T12" fmla="*/ 107 w 129"/>
                <a:gd name="T13" fmla="*/ 6 h 211"/>
                <a:gd name="T14" fmla="*/ 21 w 129"/>
                <a:gd name="T15" fmla="*/ 56 h 211"/>
                <a:gd name="T16" fmla="*/ 21 w 129"/>
                <a:gd name="T17" fmla="*/ 56 h 211"/>
                <a:gd name="T18" fmla="*/ 0 w 129"/>
                <a:gd name="T19" fmla="*/ 96 h 211"/>
                <a:gd name="T20" fmla="*/ 0 w 129"/>
                <a:gd name="T21" fmla="*/ 188 h 211"/>
                <a:gd name="T22" fmla="*/ 0 w 129"/>
                <a:gd name="T23" fmla="*/ 188 h 211"/>
                <a:gd name="T24" fmla="*/ 21 w 129"/>
                <a:gd name="T25" fmla="*/ 20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211">
                  <a:moveTo>
                    <a:pt x="21" y="204"/>
                  </a:moveTo>
                  <a:lnTo>
                    <a:pt x="107" y="154"/>
                  </a:lnTo>
                  <a:lnTo>
                    <a:pt x="107" y="154"/>
                  </a:lnTo>
                  <a:cubicBezTo>
                    <a:pt x="119" y="147"/>
                    <a:pt x="128" y="129"/>
                    <a:pt x="128" y="114"/>
                  </a:cubicBezTo>
                  <a:lnTo>
                    <a:pt x="128" y="22"/>
                  </a:lnTo>
                  <a:lnTo>
                    <a:pt x="128" y="22"/>
                  </a:lnTo>
                  <a:cubicBezTo>
                    <a:pt x="128" y="6"/>
                    <a:pt x="119" y="0"/>
                    <a:pt x="107" y="6"/>
                  </a:cubicBezTo>
                  <a:lnTo>
                    <a:pt x="21" y="56"/>
                  </a:lnTo>
                  <a:lnTo>
                    <a:pt x="21" y="56"/>
                  </a:lnTo>
                  <a:cubicBezTo>
                    <a:pt x="9" y="63"/>
                    <a:pt x="0" y="81"/>
                    <a:pt x="0" y="96"/>
                  </a:cubicBezTo>
                  <a:lnTo>
                    <a:pt x="0" y="188"/>
                  </a:lnTo>
                  <a:lnTo>
                    <a:pt x="0" y="188"/>
                  </a:lnTo>
                  <a:cubicBezTo>
                    <a:pt x="0" y="203"/>
                    <a:pt x="9" y="210"/>
                    <a:pt x="21" y="204"/>
                  </a:cubicBezTo>
                </a:path>
              </a:pathLst>
            </a:custGeom>
            <a:solidFill>
              <a:srgbClr val="396CA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 name="Freeform 100">
              <a:extLst>
                <a:ext uri="{FF2B5EF4-FFF2-40B4-BE49-F238E27FC236}">
                  <a16:creationId xmlns:a16="http://schemas.microsoft.com/office/drawing/2014/main" id="{F4FC015C-CCC0-7845-9120-C1ABBB3087BA}"/>
                </a:ext>
              </a:extLst>
            </p:cNvPr>
            <p:cNvSpPr>
              <a:spLocks noChangeArrowheads="1"/>
            </p:cNvSpPr>
            <p:nvPr/>
          </p:nvSpPr>
          <p:spPr bwMode="auto">
            <a:xfrm>
              <a:off x="14101348" y="7413899"/>
              <a:ext cx="83528" cy="138255"/>
            </a:xfrm>
            <a:custGeom>
              <a:avLst/>
              <a:gdLst>
                <a:gd name="T0" fmla="*/ 20 w 129"/>
                <a:gd name="T1" fmla="*/ 204 h 212"/>
                <a:gd name="T2" fmla="*/ 107 w 129"/>
                <a:gd name="T3" fmla="*/ 154 h 212"/>
                <a:gd name="T4" fmla="*/ 107 w 129"/>
                <a:gd name="T5" fmla="*/ 154 h 212"/>
                <a:gd name="T6" fmla="*/ 128 w 129"/>
                <a:gd name="T7" fmla="*/ 115 h 212"/>
                <a:gd name="T8" fmla="*/ 128 w 129"/>
                <a:gd name="T9" fmla="*/ 23 h 212"/>
                <a:gd name="T10" fmla="*/ 128 w 129"/>
                <a:gd name="T11" fmla="*/ 23 h 212"/>
                <a:gd name="T12" fmla="*/ 107 w 129"/>
                <a:gd name="T13" fmla="*/ 7 h 212"/>
                <a:gd name="T14" fmla="*/ 20 w 129"/>
                <a:gd name="T15" fmla="*/ 57 h 212"/>
                <a:gd name="T16" fmla="*/ 20 w 129"/>
                <a:gd name="T17" fmla="*/ 57 h 212"/>
                <a:gd name="T18" fmla="*/ 0 w 129"/>
                <a:gd name="T19" fmla="*/ 96 h 212"/>
                <a:gd name="T20" fmla="*/ 0 w 129"/>
                <a:gd name="T21" fmla="*/ 188 h 212"/>
                <a:gd name="T22" fmla="*/ 0 w 129"/>
                <a:gd name="T23" fmla="*/ 188 h 212"/>
                <a:gd name="T24" fmla="*/ 20 w 129"/>
                <a:gd name="T25" fmla="*/ 20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212">
                  <a:moveTo>
                    <a:pt x="20" y="204"/>
                  </a:moveTo>
                  <a:lnTo>
                    <a:pt x="107" y="154"/>
                  </a:lnTo>
                  <a:lnTo>
                    <a:pt x="107" y="154"/>
                  </a:lnTo>
                  <a:cubicBezTo>
                    <a:pt x="118" y="148"/>
                    <a:pt x="128" y="130"/>
                    <a:pt x="128" y="115"/>
                  </a:cubicBezTo>
                  <a:lnTo>
                    <a:pt x="128" y="23"/>
                  </a:lnTo>
                  <a:lnTo>
                    <a:pt x="128" y="23"/>
                  </a:lnTo>
                  <a:cubicBezTo>
                    <a:pt x="128" y="7"/>
                    <a:pt x="118" y="0"/>
                    <a:pt x="107" y="7"/>
                  </a:cubicBezTo>
                  <a:lnTo>
                    <a:pt x="20" y="57"/>
                  </a:lnTo>
                  <a:lnTo>
                    <a:pt x="20" y="57"/>
                  </a:lnTo>
                  <a:cubicBezTo>
                    <a:pt x="9" y="63"/>
                    <a:pt x="0" y="81"/>
                    <a:pt x="0" y="96"/>
                  </a:cubicBezTo>
                  <a:lnTo>
                    <a:pt x="0" y="188"/>
                  </a:lnTo>
                  <a:lnTo>
                    <a:pt x="0" y="188"/>
                  </a:lnTo>
                  <a:cubicBezTo>
                    <a:pt x="0" y="204"/>
                    <a:pt x="9" y="211"/>
                    <a:pt x="20" y="204"/>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3" name="Freeform 101">
              <a:extLst>
                <a:ext uri="{FF2B5EF4-FFF2-40B4-BE49-F238E27FC236}">
                  <a16:creationId xmlns:a16="http://schemas.microsoft.com/office/drawing/2014/main" id="{2909F526-C18E-7C41-8D22-2D0238492BC5}"/>
                </a:ext>
              </a:extLst>
            </p:cNvPr>
            <p:cNvSpPr>
              <a:spLocks noChangeArrowheads="1"/>
            </p:cNvSpPr>
            <p:nvPr/>
          </p:nvSpPr>
          <p:spPr bwMode="auto">
            <a:xfrm>
              <a:off x="13680824" y="5547464"/>
              <a:ext cx="740237" cy="780563"/>
            </a:xfrm>
            <a:custGeom>
              <a:avLst/>
              <a:gdLst>
                <a:gd name="T0" fmla="*/ 96 w 1133"/>
                <a:gd name="T1" fmla="*/ 1161 h 1193"/>
                <a:gd name="T2" fmla="*/ 1037 w 1133"/>
                <a:gd name="T3" fmla="*/ 623 h 1193"/>
                <a:gd name="T4" fmla="*/ 1037 w 1133"/>
                <a:gd name="T5" fmla="*/ 623 h 1193"/>
                <a:gd name="T6" fmla="*/ 1132 w 1133"/>
                <a:gd name="T7" fmla="*/ 439 h 1193"/>
                <a:gd name="T8" fmla="*/ 1132 w 1133"/>
                <a:gd name="T9" fmla="*/ 103 h 1193"/>
                <a:gd name="T10" fmla="*/ 1132 w 1133"/>
                <a:gd name="T11" fmla="*/ 103 h 1193"/>
                <a:gd name="T12" fmla="*/ 1037 w 1133"/>
                <a:gd name="T13" fmla="*/ 31 h 1193"/>
                <a:gd name="T14" fmla="*/ 96 w 1133"/>
                <a:gd name="T15" fmla="*/ 569 h 1193"/>
                <a:gd name="T16" fmla="*/ 96 w 1133"/>
                <a:gd name="T17" fmla="*/ 569 h 1193"/>
                <a:gd name="T18" fmla="*/ 0 w 1133"/>
                <a:gd name="T19" fmla="*/ 752 h 1193"/>
                <a:gd name="T20" fmla="*/ 0 w 1133"/>
                <a:gd name="T21" fmla="*/ 1089 h 1193"/>
                <a:gd name="T22" fmla="*/ 0 w 1133"/>
                <a:gd name="T23" fmla="*/ 1089 h 1193"/>
                <a:gd name="T24" fmla="*/ 96 w 1133"/>
                <a:gd name="T25" fmla="*/ 1161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3" h="1193">
                  <a:moveTo>
                    <a:pt x="96" y="1161"/>
                  </a:moveTo>
                  <a:lnTo>
                    <a:pt x="1037" y="623"/>
                  </a:lnTo>
                  <a:lnTo>
                    <a:pt x="1037" y="623"/>
                  </a:lnTo>
                  <a:cubicBezTo>
                    <a:pt x="1089" y="592"/>
                    <a:pt x="1132" y="510"/>
                    <a:pt x="1132" y="439"/>
                  </a:cubicBezTo>
                  <a:lnTo>
                    <a:pt x="1132" y="103"/>
                  </a:lnTo>
                  <a:lnTo>
                    <a:pt x="1132" y="103"/>
                  </a:lnTo>
                  <a:cubicBezTo>
                    <a:pt x="1132" y="32"/>
                    <a:pt x="1089" y="0"/>
                    <a:pt x="1037" y="31"/>
                  </a:cubicBezTo>
                  <a:lnTo>
                    <a:pt x="96" y="569"/>
                  </a:lnTo>
                  <a:lnTo>
                    <a:pt x="96" y="569"/>
                  </a:lnTo>
                  <a:cubicBezTo>
                    <a:pt x="43" y="600"/>
                    <a:pt x="0" y="682"/>
                    <a:pt x="0" y="752"/>
                  </a:cubicBezTo>
                  <a:lnTo>
                    <a:pt x="0" y="1089"/>
                  </a:lnTo>
                  <a:lnTo>
                    <a:pt x="0" y="1089"/>
                  </a:lnTo>
                  <a:cubicBezTo>
                    <a:pt x="0" y="1160"/>
                    <a:pt x="43" y="1192"/>
                    <a:pt x="96" y="1161"/>
                  </a:cubicBezTo>
                </a:path>
              </a:pathLst>
            </a:custGeom>
            <a:solidFill>
              <a:srgbClr val="173D7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4" name="Freeform 102">
              <a:extLst>
                <a:ext uri="{FF2B5EF4-FFF2-40B4-BE49-F238E27FC236}">
                  <a16:creationId xmlns:a16="http://schemas.microsoft.com/office/drawing/2014/main" id="{1F1BC417-560F-F74A-A835-EA67E28E5C86}"/>
                </a:ext>
              </a:extLst>
            </p:cNvPr>
            <p:cNvSpPr>
              <a:spLocks noChangeArrowheads="1"/>
            </p:cNvSpPr>
            <p:nvPr/>
          </p:nvSpPr>
          <p:spPr bwMode="auto">
            <a:xfrm>
              <a:off x="13695225" y="5561866"/>
              <a:ext cx="722957" cy="757519"/>
            </a:xfrm>
            <a:custGeom>
              <a:avLst/>
              <a:gdLst>
                <a:gd name="T0" fmla="*/ 1059 w 1109"/>
                <a:gd name="T1" fmla="*/ 0 h 1159"/>
                <a:gd name="T2" fmla="*/ 1059 w 1109"/>
                <a:gd name="T3" fmla="*/ 0 h 1159"/>
                <a:gd name="T4" fmla="*/ 1083 w 1109"/>
                <a:gd name="T5" fmla="*/ 70 h 1159"/>
                <a:gd name="T6" fmla="*/ 1083 w 1109"/>
                <a:gd name="T7" fmla="*/ 406 h 1159"/>
                <a:gd name="T8" fmla="*/ 1083 w 1109"/>
                <a:gd name="T9" fmla="*/ 406 h 1159"/>
                <a:gd name="T10" fmla="*/ 987 w 1109"/>
                <a:gd name="T11" fmla="*/ 590 h 1159"/>
                <a:gd name="T12" fmla="*/ 46 w 1109"/>
                <a:gd name="T13" fmla="*/ 1128 h 1159"/>
                <a:gd name="T14" fmla="*/ 46 w 1109"/>
                <a:gd name="T15" fmla="*/ 1128 h 1159"/>
                <a:gd name="T16" fmla="*/ 0 w 1109"/>
                <a:gd name="T17" fmla="*/ 1139 h 1159"/>
                <a:gd name="T18" fmla="*/ 0 w 1109"/>
                <a:gd name="T19" fmla="*/ 1139 h 1159"/>
                <a:gd name="T20" fmla="*/ 72 w 1109"/>
                <a:gd name="T21" fmla="*/ 1141 h 1159"/>
                <a:gd name="T22" fmla="*/ 1013 w 1109"/>
                <a:gd name="T23" fmla="*/ 603 h 1159"/>
                <a:gd name="T24" fmla="*/ 1013 w 1109"/>
                <a:gd name="T25" fmla="*/ 603 h 1159"/>
                <a:gd name="T26" fmla="*/ 1108 w 1109"/>
                <a:gd name="T27" fmla="*/ 419 h 1159"/>
                <a:gd name="T28" fmla="*/ 1108 w 1109"/>
                <a:gd name="T29" fmla="*/ 83 h 1159"/>
                <a:gd name="T30" fmla="*/ 1108 w 1109"/>
                <a:gd name="T31" fmla="*/ 83 h 1159"/>
                <a:gd name="T32" fmla="*/ 1059 w 1109"/>
                <a:gd name="T33" fmla="*/ 0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9" h="1159">
                  <a:moveTo>
                    <a:pt x="1059" y="0"/>
                  </a:moveTo>
                  <a:lnTo>
                    <a:pt x="1059" y="0"/>
                  </a:lnTo>
                  <a:cubicBezTo>
                    <a:pt x="1074" y="14"/>
                    <a:pt x="1083" y="38"/>
                    <a:pt x="1083" y="70"/>
                  </a:cubicBezTo>
                  <a:lnTo>
                    <a:pt x="1083" y="406"/>
                  </a:lnTo>
                  <a:lnTo>
                    <a:pt x="1083" y="406"/>
                  </a:lnTo>
                  <a:cubicBezTo>
                    <a:pt x="1083" y="477"/>
                    <a:pt x="1040" y="559"/>
                    <a:pt x="987" y="590"/>
                  </a:cubicBezTo>
                  <a:lnTo>
                    <a:pt x="46" y="1128"/>
                  </a:lnTo>
                  <a:lnTo>
                    <a:pt x="46" y="1128"/>
                  </a:lnTo>
                  <a:cubicBezTo>
                    <a:pt x="29" y="1138"/>
                    <a:pt x="14" y="1141"/>
                    <a:pt x="0" y="1139"/>
                  </a:cubicBezTo>
                  <a:lnTo>
                    <a:pt x="0" y="1139"/>
                  </a:lnTo>
                  <a:cubicBezTo>
                    <a:pt x="18" y="1155"/>
                    <a:pt x="43" y="1158"/>
                    <a:pt x="72" y="1141"/>
                  </a:cubicBezTo>
                  <a:lnTo>
                    <a:pt x="1013" y="603"/>
                  </a:lnTo>
                  <a:lnTo>
                    <a:pt x="1013" y="603"/>
                  </a:lnTo>
                  <a:cubicBezTo>
                    <a:pt x="1065" y="572"/>
                    <a:pt x="1108" y="490"/>
                    <a:pt x="1108" y="419"/>
                  </a:cubicBezTo>
                  <a:lnTo>
                    <a:pt x="1108" y="83"/>
                  </a:lnTo>
                  <a:lnTo>
                    <a:pt x="1108" y="83"/>
                  </a:lnTo>
                  <a:cubicBezTo>
                    <a:pt x="1108" y="35"/>
                    <a:pt x="1088" y="5"/>
                    <a:pt x="1059"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5" name="Freeform 103">
              <a:extLst>
                <a:ext uri="{FF2B5EF4-FFF2-40B4-BE49-F238E27FC236}">
                  <a16:creationId xmlns:a16="http://schemas.microsoft.com/office/drawing/2014/main" id="{A7F95D2C-75D3-ED46-A3E4-59F9AC464680}"/>
                </a:ext>
              </a:extLst>
            </p:cNvPr>
            <p:cNvSpPr>
              <a:spLocks noChangeArrowheads="1"/>
            </p:cNvSpPr>
            <p:nvPr/>
          </p:nvSpPr>
          <p:spPr bwMode="auto">
            <a:xfrm>
              <a:off x="13914127" y="5933424"/>
              <a:ext cx="83530" cy="138255"/>
            </a:xfrm>
            <a:custGeom>
              <a:avLst/>
              <a:gdLst>
                <a:gd name="T0" fmla="*/ 21 w 129"/>
                <a:gd name="T1" fmla="*/ 204 h 211"/>
                <a:gd name="T2" fmla="*/ 107 w 129"/>
                <a:gd name="T3" fmla="*/ 154 h 211"/>
                <a:gd name="T4" fmla="*/ 107 w 129"/>
                <a:gd name="T5" fmla="*/ 154 h 211"/>
                <a:gd name="T6" fmla="*/ 128 w 129"/>
                <a:gd name="T7" fmla="*/ 114 h 211"/>
                <a:gd name="T8" fmla="*/ 128 w 129"/>
                <a:gd name="T9" fmla="*/ 22 h 211"/>
                <a:gd name="T10" fmla="*/ 128 w 129"/>
                <a:gd name="T11" fmla="*/ 22 h 211"/>
                <a:gd name="T12" fmla="*/ 107 w 129"/>
                <a:gd name="T13" fmla="*/ 6 h 211"/>
                <a:gd name="T14" fmla="*/ 21 w 129"/>
                <a:gd name="T15" fmla="*/ 56 h 211"/>
                <a:gd name="T16" fmla="*/ 21 w 129"/>
                <a:gd name="T17" fmla="*/ 56 h 211"/>
                <a:gd name="T18" fmla="*/ 0 w 129"/>
                <a:gd name="T19" fmla="*/ 96 h 211"/>
                <a:gd name="T20" fmla="*/ 0 w 129"/>
                <a:gd name="T21" fmla="*/ 188 h 211"/>
                <a:gd name="T22" fmla="*/ 0 w 129"/>
                <a:gd name="T23" fmla="*/ 188 h 211"/>
                <a:gd name="T24" fmla="*/ 21 w 129"/>
                <a:gd name="T25" fmla="*/ 20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211">
                  <a:moveTo>
                    <a:pt x="21" y="204"/>
                  </a:moveTo>
                  <a:lnTo>
                    <a:pt x="107" y="154"/>
                  </a:lnTo>
                  <a:lnTo>
                    <a:pt x="107" y="154"/>
                  </a:lnTo>
                  <a:cubicBezTo>
                    <a:pt x="119" y="147"/>
                    <a:pt x="128" y="129"/>
                    <a:pt x="128" y="114"/>
                  </a:cubicBezTo>
                  <a:lnTo>
                    <a:pt x="128" y="22"/>
                  </a:lnTo>
                  <a:lnTo>
                    <a:pt x="128" y="22"/>
                  </a:lnTo>
                  <a:cubicBezTo>
                    <a:pt x="128" y="6"/>
                    <a:pt x="119" y="0"/>
                    <a:pt x="107" y="6"/>
                  </a:cubicBezTo>
                  <a:lnTo>
                    <a:pt x="21" y="56"/>
                  </a:lnTo>
                  <a:lnTo>
                    <a:pt x="21" y="56"/>
                  </a:lnTo>
                  <a:cubicBezTo>
                    <a:pt x="9" y="62"/>
                    <a:pt x="0" y="81"/>
                    <a:pt x="0" y="96"/>
                  </a:cubicBezTo>
                  <a:lnTo>
                    <a:pt x="0" y="188"/>
                  </a:lnTo>
                  <a:lnTo>
                    <a:pt x="0" y="188"/>
                  </a:lnTo>
                  <a:cubicBezTo>
                    <a:pt x="0" y="203"/>
                    <a:pt x="9" y="210"/>
                    <a:pt x="21" y="204"/>
                  </a:cubicBezTo>
                </a:path>
              </a:pathLst>
            </a:custGeom>
            <a:solidFill>
              <a:srgbClr val="396CA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6" name="Freeform 104">
              <a:extLst>
                <a:ext uri="{FF2B5EF4-FFF2-40B4-BE49-F238E27FC236}">
                  <a16:creationId xmlns:a16="http://schemas.microsoft.com/office/drawing/2014/main" id="{9BD5B108-9745-1045-BFD1-E7C2D63185FA}"/>
                </a:ext>
              </a:extLst>
            </p:cNvPr>
            <p:cNvSpPr>
              <a:spLocks noChangeArrowheads="1"/>
            </p:cNvSpPr>
            <p:nvPr/>
          </p:nvSpPr>
          <p:spPr bwMode="auto">
            <a:xfrm>
              <a:off x="14101348" y="5826853"/>
              <a:ext cx="83528" cy="138255"/>
            </a:xfrm>
            <a:custGeom>
              <a:avLst/>
              <a:gdLst>
                <a:gd name="T0" fmla="*/ 20 w 129"/>
                <a:gd name="T1" fmla="*/ 204 h 212"/>
                <a:gd name="T2" fmla="*/ 107 w 129"/>
                <a:gd name="T3" fmla="*/ 154 h 212"/>
                <a:gd name="T4" fmla="*/ 107 w 129"/>
                <a:gd name="T5" fmla="*/ 154 h 212"/>
                <a:gd name="T6" fmla="*/ 128 w 129"/>
                <a:gd name="T7" fmla="*/ 114 h 212"/>
                <a:gd name="T8" fmla="*/ 128 w 129"/>
                <a:gd name="T9" fmla="*/ 22 h 212"/>
                <a:gd name="T10" fmla="*/ 128 w 129"/>
                <a:gd name="T11" fmla="*/ 22 h 212"/>
                <a:gd name="T12" fmla="*/ 107 w 129"/>
                <a:gd name="T13" fmla="*/ 6 h 212"/>
                <a:gd name="T14" fmla="*/ 20 w 129"/>
                <a:gd name="T15" fmla="*/ 56 h 212"/>
                <a:gd name="T16" fmla="*/ 20 w 129"/>
                <a:gd name="T17" fmla="*/ 56 h 212"/>
                <a:gd name="T18" fmla="*/ 0 w 129"/>
                <a:gd name="T19" fmla="*/ 96 h 212"/>
                <a:gd name="T20" fmla="*/ 0 w 129"/>
                <a:gd name="T21" fmla="*/ 188 h 212"/>
                <a:gd name="T22" fmla="*/ 0 w 129"/>
                <a:gd name="T23" fmla="*/ 188 h 212"/>
                <a:gd name="T24" fmla="*/ 20 w 129"/>
                <a:gd name="T25" fmla="*/ 20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212">
                  <a:moveTo>
                    <a:pt x="20" y="204"/>
                  </a:moveTo>
                  <a:lnTo>
                    <a:pt x="107" y="154"/>
                  </a:lnTo>
                  <a:lnTo>
                    <a:pt x="107" y="154"/>
                  </a:lnTo>
                  <a:cubicBezTo>
                    <a:pt x="118" y="148"/>
                    <a:pt x="128" y="130"/>
                    <a:pt x="128" y="114"/>
                  </a:cubicBezTo>
                  <a:lnTo>
                    <a:pt x="128" y="22"/>
                  </a:lnTo>
                  <a:lnTo>
                    <a:pt x="128" y="22"/>
                  </a:lnTo>
                  <a:cubicBezTo>
                    <a:pt x="128" y="7"/>
                    <a:pt x="118" y="0"/>
                    <a:pt x="107" y="6"/>
                  </a:cubicBezTo>
                  <a:lnTo>
                    <a:pt x="20" y="56"/>
                  </a:lnTo>
                  <a:lnTo>
                    <a:pt x="20" y="56"/>
                  </a:lnTo>
                  <a:cubicBezTo>
                    <a:pt x="9" y="63"/>
                    <a:pt x="0" y="81"/>
                    <a:pt x="0" y="96"/>
                  </a:cubicBezTo>
                  <a:lnTo>
                    <a:pt x="0" y="188"/>
                  </a:lnTo>
                  <a:lnTo>
                    <a:pt x="0" y="188"/>
                  </a:lnTo>
                  <a:cubicBezTo>
                    <a:pt x="0" y="203"/>
                    <a:pt x="9" y="211"/>
                    <a:pt x="20" y="204"/>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7" name="Freeform 86">
              <a:extLst>
                <a:ext uri="{FF2B5EF4-FFF2-40B4-BE49-F238E27FC236}">
                  <a16:creationId xmlns:a16="http://schemas.microsoft.com/office/drawing/2014/main" id="{9E7A3C56-B469-094A-9975-CE2139A4DB22}"/>
                </a:ext>
              </a:extLst>
            </p:cNvPr>
            <p:cNvSpPr>
              <a:spLocks noChangeArrowheads="1"/>
            </p:cNvSpPr>
            <p:nvPr/>
          </p:nvSpPr>
          <p:spPr bwMode="auto">
            <a:xfrm>
              <a:off x="11736618" y="4038091"/>
              <a:ext cx="1531668" cy="4115583"/>
            </a:xfrm>
            <a:custGeom>
              <a:avLst/>
              <a:gdLst>
                <a:gd name="connsiteX0" fmla="*/ 16656 w 1531668"/>
                <a:gd name="connsiteY0" fmla="*/ 2866023 h 4115583"/>
                <a:gd name="connsiteX1" fmla="*/ 56825 w 1531668"/>
                <a:gd name="connsiteY1" fmla="*/ 2867002 h 4115583"/>
                <a:gd name="connsiteX2" fmla="*/ 1474190 w 1531668"/>
                <a:gd name="connsiteY2" fmla="*/ 3685390 h 4115583"/>
                <a:gd name="connsiteX3" fmla="*/ 1531668 w 1531668"/>
                <a:gd name="connsiteY3" fmla="*/ 3795118 h 4115583"/>
                <a:gd name="connsiteX4" fmla="*/ 1531668 w 1531668"/>
                <a:gd name="connsiteY4" fmla="*/ 4065520 h 4115583"/>
                <a:gd name="connsiteX5" fmla="*/ 1474190 w 1531668"/>
                <a:gd name="connsiteY5" fmla="*/ 4108627 h 4115583"/>
                <a:gd name="connsiteX6" fmla="*/ 56825 w 1531668"/>
                <a:gd name="connsiteY6" fmla="*/ 3290239 h 4115583"/>
                <a:gd name="connsiteX7" fmla="*/ 0 w 1531668"/>
                <a:gd name="connsiteY7" fmla="*/ 3180511 h 4115583"/>
                <a:gd name="connsiteX8" fmla="*/ 0 w 1531668"/>
                <a:gd name="connsiteY8" fmla="*/ 2910110 h 4115583"/>
                <a:gd name="connsiteX9" fmla="*/ 16656 w 1531668"/>
                <a:gd name="connsiteY9" fmla="*/ 2866023 h 4115583"/>
                <a:gd name="connsiteX10" fmla="*/ 16656 w 1531668"/>
                <a:gd name="connsiteY10" fmla="*/ 2390608 h 4115583"/>
                <a:gd name="connsiteX11" fmla="*/ 56825 w 1531668"/>
                <a:gd name="connsiteY11" fmla="*/ 2391751 h 4115583"/>
                <a:gd name="connsiteX12" fmla="*/ 1474190 w 1531668"/>
                <a:gd name="connsiteY12" fmla="*/ 3209486 h 4115583"/>
                <a:gd name="connsiteX13" fmla="*/ 1531668 w 1531668"/>
                <a:gd name="connsiteY13" fmla="*/ 3319214 h 4115583"/>
                <a:gd name="connsiteX14" fmla="*/ 1531668 w 1531668"/>
                <a:gd name="connsiteY14" fmla="*/ 3589615 h 4115583"/>
                <a:gd name="connsiteX15" fmla="*/ 1474190 w 1531668"/>
                <a:gd name="connsiteY15" fmla="*/ 3632723 h 4115583"/>
                <a:gd name="connsiteX16" fmla="*/ 56825 w 1531668"/>
                <a:gd name="connsiteY16" fmla="*/ 2814335 h 4115583"/>
                <a:gd name="connsiteX17" fmla="*/ 0 w 1531668"/>
                <a:gd name="connsiteY17" fmla="*/ 2704607 h 4115583"/>
                <a:gd name="connsiteX18" fmla="*/ 0 w 1531668"/>
                <a:gd name="connsiteY18" fmla="*/ 2435512 h 4115583"/>
                <a:gd name="connsiteX19" fmla="*/ 16656 w 1531668"/>
                <a:gd name="connsiteY19" fmla="*/ 2390608 h 4115583"/>
                <a:gd name="connsiteX20" fmla="*/ 16656 w 1531668"/>
                <a:gd name="connsiteY20" fmla="*/ 1912723 h 4115583"/>
                <a:gd name="connsiteX21" fmla="*/ 56825 w 1531668"/>
                <a:gd name="connsiteY21" fmla="*/ 1913621 h 4115583"/>
                <a:gd name="connsiteX22" fmla="*/ 1474190 w 1531668"/>
                <a:gd name="connsiteY22" fmla="*/ 2731356 h 4115583"/>
                <a:gd name="connsiteX23" fmla="*/ 1531668 w 1531668"/>
                <a:gd name="connsiteY23" fmla="*/ 2841737 h 4115583"/>
                <a:gd name="connsiteX24" fmla="*/ 1531668 w 1531668"/>
                <a:gd name="connsiteY24" fmla="*/ 3111485 h 4115583"/>
                <a:gd name="connsiteX25" fmla="*/ 1474190 w 1531668"/>
                <a:gd name="connsiteY25" fmla="*/ 3154593 h 4115583"/>
                <a:gd name="connsiteX26" fmla="*/ 56825 w 1531668"/>
                <a:gd name="connsiteY26" fmla="*/ 2336858 h 4115583"/>
                <a:gd name="connsiteX27" fmla="*/ 0 w 1531668"/>
                <a:gd name="connsiteY27" fmla="*/ 2227783 h 4115583"/>
                <a:gd name="connsiteX28" fmla="*/ 0 w 1531668"/>
                <a:gd name="connsiteY28" fmla="*/ 1957382 h 4115583"/>
                <a:gd name="connsiteX29" fmla="*/ 16656 w 1531668"/>
                <a:gd name="connsiteY29" fmla="*/ 1912723 h 4115583"/>
                <a:gd name="connsiteX30" fmla="*/ 34719 w 1531668"/>
                <a:gd name="connsiteY30" fmla="*/ 1431525 h 4115583"/>
                <a:gd name="connsiteX31" fmla="*/ 56825 w 1531668"/>
                <a:gd name="connsiteY31" fmla="*/ 1438372 h 4115583"/>
                <a:gd name="connsiteX32" fmla="*/ 1474190 w 1531668"/>
                <a:gd name="connsiteY32" fmla="*/ 2256760 h 4115583"/>
                <a:gd name="connsiteX33" fmla="*/ 1531668 w 1531668"/>
                <a:gd name="connsiteY33" fmla="*/ 2366488 h 4115583"/>
                <a:gd name="connsiteX34" fmla="*/ 1531668 w 1531668"/>
                <a:gd name="connsiteY34" fmla="*/ 2636236 h 4115583"/>
                <a:gd name="connsiteX35" fmla="*/ 1474190 w 1531668"/>
                <a:gd name="connsiteY35" fmla="*/ 2679997 h 4115583"/>
                <a:gd name="connsiteX36" fmla="*/ 56825 w 1531668"/>
                <a:gd name="connsiteY36" fmla="*/ 1861609 h 4115583"/>
                <a:gd name="connsiteX37" fmla="*/ 0 w 1531668"/>
                <a:gd name="connsiteY37" fmla="*/ 1752534 h 4115583"/>
                <a:gd name="connsiteX38" fmla="*/ 0 w 1531668"/>
                <a:gd name="connsiteY38" fmla="*/ 1482133 h 4115583"/>
                <a:gd name="connsiteX39" fmla="*/ 34719 w 1531668"/>
                <a:gd name="connsiteY39" fmla="*/ 1431525 h 4115583"/>
                <a:gd name="connsiteX40" fmla="*/ 34719 w 1531668"/>
                <a:gd name="connsiteY40" fmla="*/ 953389 h 4115583"/>
                <a:gd name="connsiteX41" fmla="*/ 56825 w 1531668"/>
                <a:gd name="connsiteY41" fmla="*/ 960233 h 4115583"/>
                <a:gd name="connsiteX42" fmla="*/ 1474190 w 1531668"/>
                <a:gd name="connsiteY42" fmla="*/ 1778203 h 4115583"/>
                <a:gd name="connsiteX43" fmla="*/ 1531668 w 1531668"/>
                <a:gd name="connsiteY43" fmla="*/ 1887875 h 4115583"/>
                <a:gd name="connsiteX44" fmla="*/ 1531668 w 1531668"/>
                <a:gd name="connsiteY44" fmla="*/ 2158138 h 4115583"/>
                <a:gd name="connsiteX45" fmla="*/ 1474190 w 1531668"/>
                <a:gd name="connsiteY45" fmla="*/ 2201877 h 4115583"/>
                <a:gd name="connsiteX46" fmla="*/ 56825 w 1531668"/>
                <a:gd name="connsiteY46" fmla="*/ 1383906 h 4115583"/>
                <a:gd name="connsiteX47" fmla="*/ 0 w 1531668"/>
                <a:gd name="connsiteY47" fmla="*/ 1274234 h 4115583"/>
                <a:gd name="connsiteX48" fmla="*/ 0 w 1531668"/>
                <a:gd name="connsiteY48" fmla="*/ 1003971 h 4115583"/>
                <a:gd name="connsiteX49" fmla="*/ 34719 w 1531668"/>
                <a:gd name="connsiteY49" fmla="*/ 953389 h 4115583"/>
                <a:gd name="connsiteX50" fmla="*/ 34719 w 1531668"/>
                <a:gd name="connsiteY50" fmla="*/ 478138 h 4115583"/>
                <a:gd name="connsiteX51" fmla="*/ 56825 w 1531668"/>
                <a:gd name="connsiteY51" fmla="*/ 484982 h 4115583"/>
                <a:gd name="connsiteX52" fmla="*/ 1474190 w 1531668"/>
                <a:gd name="connsiteY52" fmla="*/ 1302952 h 4115583"/>
                <a:gd name="connsiteX53" fmla="*/ 1531668 w 1531668"/>
                <a:gd name="connsiteY53" fmla="*/ 1413277 h 4115583"/>
                <a:gd name="connsiteX54" fmla="*/ 1531668 w 1531668"/>
                <a:gd name="connsiteY54" fmla="*/ 1682887 h 4115583"/>
                <a:gd name="connsiteX55" fmla="*/ 1474190 w 1531668"/>
                <a:gd name="connsiteY55" fmla="*/ 1726626 h 4115583"/>
                <a:gd name="connsiteX56" fmla="*/ 56825 w 1531668"/>
                <a:gd name="connsiteY56" fmla="*/ 908655 h 4115583"/>
                <a:gd name="connsiteX57" fmla="*/ 0 w 1531668"/>
                <a:gd name="connsiteY57" fmla="*/ 798983 h 4115583"/>
                <a:gd name="connsiteX58" fmla="*/ 0 w 1531668"/>
                <a:gd name="connsiteY58" fmla="*/ 528720 h 4115583"/>
                <a:gd name="connsiteX59" fmla="*/ 34719 w 1531668"/>
                <a:gd name="connsiteY59" fmla="*/ 478138 h 4115583"/>
                <a:gd name="connsiteX60" fmla="*/ 34719 w 1531668"/>
                <a:gd name="connsiteY60" fmla="*/ 2 h 4115583"/>
                <a:gd name="connsiteX61" fmla="*/ 56825 w 1531668"/>
                <a:gd name="connsiteY61" fmla="*/ 6842 h 4115583"/>
                <a:gd name="connsiteX62" fmla="*/ 1474190 w 1531668"/>
                <a:gd name="connsiteY62" fmla="*/ 825048 h 4115583"/>
                <a:gd name="connsiteX63" fmla="*/ 1531668 w 1531668"/>
                <a:gd name="connsiteY63" fmla="*/ 934664 h 4115583"/>
                <a:gd name="connsiteX64" fmla="*/ 1531668 w 1531668"/>
                <a:gd name="connsiteY64" fmla="*/ 1204789 h 4115583"/>
                <a:gd name="connsiteX65" fmla="*/ 1474190 w 1531668"/>
                <a:gd name="connsiteY65" fmla="*/ 1247853 h 4115583"/>
                <a:gd name="connsiteX66" fmla="*/ 56825 w 1531668"/>
                <a:gd name="connsiteY66" fmla="*/ 430300 h 4115583"/>
                <a:gd name="connsiteX67" fmla="*/ 0 w 1531668"/>
                <a:gd name="connsiteY67" fmla="*/ 320684 h 4115583"/>
                <a:gd name="connsiteX68" fmla="*/ 0 w 1531668"/>
                <a:gd name="connsiteY68" fmla="*/ 50558 h 4115583"/>
                <a:gd name="connsiteX69" fmla="*/ 34719 w 1531668"/>
                <a:gd name="connsiteY69" fmla="*/ 2 h 411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531668" h="4115583">
                  <a:moveTo>
                    <a:pt x="16656" y="2866023"/>
                  </a:moveTo>
                  <a:cubicBezTo>
                    <a:pt x="26943" y="2858185"/>
                    <a:pt x="41149" y="2857858"/>
                    <a:pt x="56825" y="2867002"/>
                  </a:cubicBezTo>
                  <a:lnTo>
                    <a:pt x="1474190" y="3685390"/>
                  </a:lnTo>
                  <a:cubicBezTo>
                    <a:pt x="1506194" y="3703678"/>
                    <a:pt x="1531668" y="3752664"/>
                    <a:pt x="1531668" y="3795118"/>
                  </a:cubicBezTo>
                  <a:lnTo>
                    <a:pt x="1531668" y="4065520"/>
                  </a:lnTo>
                  <a:cubicBezTo>
                    <a:pt x="1531668" y="4107974"/>
                    <a:pt x="1506194" y="4126915"/>
                    <a:pt x="1474190" y="4108627"/>
                  </a:cubicBezTo>
                  <a:lnTo>
                    <a:pt x="56825" y="3290239"/>
                  </a:lnTo>
                  <a:cubicBezTo>
                    <a:pt x="25473" y="3271951"/>
                    <a:pt x="0" y="3222965"/>
                    <a:pt x="0" y="3180511"/>
                  </a:cubicBezTo>
                  <a:lnTo>
                    <a:pt x="0" y="2910110"/>
                  </a:lnTo>
                  <a:cubicBezTo>
                    <a:pt x="0" y="2889209"/>
                    <a:pt x="6368" y="2873860"/>
                    <a:pt x="16656" y="2866023"/>
                  </a:cubicBezTo>
                  <a:close/>
                  <a:moveTo>
                    <a:pt x="16656" y="2390608"/>
                  </a:moveTo>
                  <a:cubicBezTo>
                    <a:pt x="26943" y="2382770"/>
                    <a:pt x="41149" y="2382607"/>
                    <a:pt x="56825" y="2391751"/>
                  </a:cubicBezTo>
                  <a:lnTo>
                    <a:pt x="1474190" y="3209486"/>
                  </a:lnTo>
                  <a:cubicBezTo>
                    <a:pt x="1506194" y="3227774"/>
                    <a:pt x="1531668" y="3276760"/>
                    <a:pt x="1531668" y="3319214"/>
                  </a:cubicBezTo>
                  <a:lnTo>
                    <a:pt x="1531668" y="3589615"/>
                  </a:lnTo>
                  <a:cubicBezTo>
                    <a:pt x="1531668" y="3632070"/>
                    <a:pt x="1506194" y="3651664"/>
                    <a:pt x="1474190" y="3632723"/>
                  </a:cubicBezTo>
                  <a:lnTo>
                    <a:pt x="56825" y="2814335"/>
                  </a:lnTo>
                  <a:cubicBezTo>
                    <a:pt x="25473" y="2796700"/>
                    <a:pt x="0" y="2747061"/>
                    <a:pt x="0" y="2704607"/>
                  </a:cubicBezTo>
                  <a:lnTo>
                    <a:pt x="0" y="2435512"/>
                  </a:lnTo>
                  <a:cubicBezTo>
                    <a:pt x="0" y="2413958"/>
                    <a:pt x="6368" y="2398446"/>
                    <a:pt x="16656" y="2390608"/>
                  </a:cubicBezTo>
                  <a:close/>
                  <a:moveTo>
                    <a:pt x="16656" y="1912723"/>
                  </a:moveTo>
                  <a:cubicBezTo>
                    <a:pt x="26943" y="1904804"/>
                    <a:pt x="41149" y="1904477"/>
                    <a:pt x="56825" y="1913621"/>
                  </a:cubicBezTo>
                  <a:lnTo>
                    <a:pt x="1474190" y="2731356"/>
                  </a:lnTo>
                  <a:cubicBezTo>
                    <a:pt x="1506194" y="2749644"/>
                    <a:pt x="1531668" y="2798630"/>
                    <a:pt x="1531668" y="2841737"/>
                  </a:cubicBezTo>
                  <a:lnTo>
                    <a:pt x="1531668" y="3111485"/>
                  </a:lnTo>
                  <a:cubicBezTo>
                    <a:pt x="1531668" y="3153940"/>
                    <a:pt x="1506194" y="3173534"/>
                    <a:pt x="1474190" y="3154593"/>
                  </a:cubicBezTo>
                  <a:lnTo>
                    <a:pt x="56825" y="2336858"/>
                  </a:lnTo>
                  <a:cubicBezTo>
                    <a:pt x="25473" y="2318570"/>
                    <a:pt x="0" y="2269584"/>
                    <a:pt x="0" y="2227783"/>
                  </a:cubicBezTo>
                  <a:lnTo>
                    <a:pt x="0" y="1957382"/>
                  </a:lnTo>
                  <a:cubicBezTo>
                    <a:pt x="0" y="1936155"/>
                    <a:pt x="6368" y="1920643"/>
                    <a:pt x="16656" y="1912723"/>
                  </a:cubicBezTo>
                  <a:close/>
                  <a:moveTo>
                    <a:pt x="34719" y="1431525"/>
                  </a:moveTo>
                  <a:cubicBezTo>
                    <a:pt x="41516" y="1431596"/>
                    <a:pt x="48987" y="1433800"/>
                    <a:pt x="56825" y="1438372"/>
                  </a:cubicBezTo>
                  <a:lnTo>
                    <a:pt x="1474190" y="2256760"/>
                  </a:lnTo>
                  <a:cubicBezTo>
                    <a:pt x="1506194" y="2275048"/>
                    <a:pt x="1531668" y="2324687"/>
                    <a:pt x="1531668" y="2366488"/>
                  </a:cubicBezTo>
                  <a:lnTo>
                    <a:pt x="1531668" y="2636236"/>
                  </a:lnTo>
                  <a:cubicBezTo>
                    <a:pt x="1531668" y="2678691"/>
                    <a:pt x="1506194" y="2698285"/>
                    <a:pt x="1474190" y="2679997"/>
                  </a:cubicBezTo>
                  <a:lnTo>
                    <a:pt x="56825" y="1861609"/>
                  </a:lnTo>
                  <a:cubicBezTo>
                    <a:pt x="25473" y="1843321"/>
                    <a:pt x="0" y="1794335"/>
                    <a:pt x="0" y="1752534"/>
                  </a:cubicBezTo>
                  <a:lnTo>
                    <a:pt x="0" y="1482133"/>
                  </a:lnTo>
                  <a:cubicBezTo>
                    <a:pt x="0" y="1450292"/>
                    <a:pt x="14329" y="1431310"/>
                    <a:pt x="34719" y="1431525"/>
                  </a:cubicBezTo>
                  <a:close/>
                  <a:moveTo>
                    <a:pt x="34719" y="953389"/>
                  </a:moveTo>
                  <a:cubicBezTo>
                    <a:pt x="41516" y="953460"/>
                    <a:pt x="48987" y="955663"/>
                    <a:pt x="56825" y="960233"/>
                  </a:cubicBezTo>
                  <a:lnTo>
                    <a:pt x="1474190" y="1778203"/>
                  </a:lnTo>
                  <a:cubicBezTo>
                    <a:pt x="1506194" y="1797135"/>
                    <a:pt x="1531668" y="1846096"/>
                    <a:pt x="1531668" y="1887875"/>
                  </a:cubicBezTo>
                  <a:lnTo>
                    <a:pt x="1531668" y="2158138"/>
                  </a:lnTo>
                  <a:cubicBezTo>
                    <a:pt x="1531668" y="2200571"/>
                    <a:pt x="1506194" y="2220155"/>
                    <a:pt x="1474190" y="2201877"/>
                  </a:cubicBezTo>
                  <a:lnTo>
                    <a:pt x="56825" y="1383906"/>
                  </a:lnTo>
                  <a:cubicBezTo>
                    <a:pt x="25473" y="1365628"/>
                    <a:pt x="0" y="1316667"/>
                    <a:pt x="0" y="1274234"/>
                  </a:cubicBezTo>
                  <a:lnTo>
                    <a:pt x="0" y="1003971"/>
                  </a:lnTo>
                  <a:cubicBezTo>
                    <a:pt x="0" y="972147"/>
                    <a:pt x="14329" y="953175"/>
                    <a:pt x="34719" y="953389"/>
                  </a:cubicBezTo>
                  <a:close/>
                  <a:moveTo>
                    <a:pt x="34719" y="478138"/>
                  </a:moveTo>
                  <a:cubicBezTo>
                    <a:pt x="41516" y="478209"/>
                    <a:pt x="48987" y="480412"/>
                    <a:pt x="56825" y="484982"/>
                  </a:cubicBezTo>
                  <a:lnTo>
                    <a:pt x="1474190" y="1302952"/>
                  </a:lnTo>
                  <a:cubicBezTo>
                    <a:pt x="1506194" y="1321884"/>
                    <a:pt x="1531668" y="1370845"/>
                    <a:pt x="1531668" y="1413277"/>
                  </a:cubicBezTo>
                  <a:lnTo>
                    <a:pt x="1531668" y="1682887"/>
                  </a:lnTo>
                  <a:cubicBezTo>
                    <a:pt x="1531668" y="1725973"/>
                    <a:pt x="1506194" y="1744904"/>
                    <a:pt x="1474190" y="1726626"/>
                  </a:cubicBezTo>
                  <a:lnTo>
                    <a:pt x="56825" y="908655"/>
                  </a:lnTo>
                  <a:cubicBezTo>
                    <a:pt x="25473" y="890377"/>
                    <a:pt x="0" y="841416"/>
                    <a:pt x="0" y="798983"/>
                  </a:cubicBezTo>
                  <a:lnTo>
                    <a:pt x="0" y="528720"/>
                  </a:lnTo>
                  <a:cubicBezTo>
                    <a:pt x="0" y="496896"/>
                    <a:pt x="14329" y="477924"/>
                    <a:pt x="34719" y="478138"/>
                  </a:cubicBezTo>
                  <a:close/>
                  <a:moveTo>
                    <a:pt x="34719" y="2"/>
                  </a:moveTo>
                  <a:cubicBezTo>
                    <a:pt x="41516" y="73"/>
                    <a:pt x="48987" y="2275"/>
                    <a:pt x="56825" y="6842"/>
                  </a:cubicBezTo>
                  <a:lnTo>
                    <a:pt x="1474190" y="825048"/>
                  </a:lnTo>
                  <a:cubicBezTo>
                    <a:pt x="1506194" y="843317"/>
                    <a:pt x="1531668" y="892253"/>
                    <a:pt x="1531668" y="934664"/>
                  </a:cubicBezTo>
                  <a:lnTo>
                    <a:pt x="1531668" y="1204789"/>
                  </a:lnTo>
                  <a:cubicBezTo>
                    <a:pt x="1531668" y="1247200"/>
                    <a:pt x="1506194" y="1266775"/>
                    <a:pt x="1474190" y="1247853"/>
                  </a:cubicBezTo>
                  <a:lnTo>
                    <a:pt x="56825" y="430300"/>
                  </a:lnTo>
                  <a:cubicBezTo>
                    <a:pt x="25473" y="412031"/>
                    <a:pt x="0" y="363095"/>
                    <a:pt x="0" y="320684"/>
                  </a:cubicBezTo>
                  <a:lnTo>
                    <a:pt x="0" y="50558"/>
                  </a:lnTo>
                  <a:cubicBezTo>
                    <a:pt x="0" y="18750"/>
                    <a:pt x="14329" y="-212"/>
                    <a:pt x="34719" y="2"/>
                  </a:cubicBez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88" name="Freeform 87">
              <a:extLst>
                <a:ext uri="{FF2B5EF4-FFF2-40B4-BE49-F238E27FC236}">
                  <a16:creationId xmlns:a16="http://schemas.microsoft.com/office/drawing/2014/main" id="{99BABA9E-78B3-7643-91B5-A9A6EB2C96F9}"/>
                </a:ext>
              </a:extLst>
            </p:cNvPr>
            <p:cNvSpPr>
              <a:spLocks noChangeArrowheads="1"/>
            </p:cNvSpPr>
            <p:nvPr/>
          </p:nvSpPr>
          <p:spPr bwMode="auto">
            <a:xfrm>
              <a:off x="11802867" y="4136453"/>
              <a:ext cx="1393413" cy="3919135"/>
            </a:xfrm>
            <a:custGeom>
              <a:avLst/>
              <a:gdLst>
                <a:gd name="connsiteX0" fmla="*/ 8815 w 1393413"/>
                <a:gd name="connsiteY0" fmla="*/ 2862782 h 3919135"/>
                <a:gd name="connsiteX1" fmla="*/ 29383 w 1393413"/>
                <a:gd name="connsiteY1" fmla="*/ 2863190 h 3919135"/>
                <a:gd name="connsiteX2" fmla="*/ 1364683 w 1393413"/>
                <a:gd name="connsiteY2" fmla="*/ 3634780 h 3919135"/>
                <a:gd name="connsiteX3" fmla="*/ 1393413 w 1393413"/>
                <a:gd name="connsiteY3" fmla="*/ 3690314 h 3919135"/>
                <a:gd name="connsiteX4" fmla="*/ 1393413 w 1393413"/>
                <a:gd name="connsiteY4" fmla="*/ 3893502 h 3919135"/>
                <a:gd name="connsiteX5" fmla="*/ 1364683 w 1393413"/>
                <a:gd name="connsiteY5" fmla="*/ 3915715 h 3919135"/>
                <a:gd name="connsiteX6" fmla="*/ 29383 w 1393413"/>
                <a:gd name="connsiteY6" fmla="*/ 3144125 h 3919135"/>
                <a:gd name="connsiteX7" fmla="*/ 0 w 1393413"/>
                <a:gd name="connsiteY7" fmla="*/ 3088591 h 3919135"/>
                <a:gd name="connsiteX8" fmla="*/ 0 w 1393413"/>
                <a:gd name="connsiteY8" fmla="*/ 2885403 h 3919135"/>
                <a:gd name="connsiteX9" fmla="*/ 8815 w 1393413"/>
                <a:gd name="connsiteY9" fmla="*/ 2862782 h 3919135"/>
                <a:gd name="connsiteX10" fmla="*/ 8815 w 1393413"/>
                <a:gd name="connsiteY10" fmla="*/ 2385054 h 3919135"/>
                <a:gd name="connsiteX11" fmla="*/ 29383 w 1393413"/>
                <a:gd name="connsiteY11" fmla="*/ 2385707 h 3919135"/>
                <a:gd name="connsiteX12" fmla="*/ 1364683 w 1393413"/>
                <a:gd name="connsiteY12" fmla="*/ 3156828 h 3919135"/>
                <a:gd name="connsiteX13" fmla="*/ 1393413 w 1393413"/>
                <a:gd name="connsiteY13" fmla="*/ 3212980 h 3919135"/>
                <a:gd name="connsiteX14" fmla="*/ 1393413 w 1393413"/>
                <a:gd name="connsiteY14" fmla="*/ 3416044 h 3919135"/>
                <a:gd name="connsiteX15" fmla="*/ 1364683 w 1393413"/>
                <a:gd name="connsiteY15" fmla="*/ 3437591 h 3919135"/>
                <a:gd name="connsiteX16" fmla="*/ 29383 w 1393413"/>
                <a:gd name="connsiteY16" fmla="*/ 2666471 h 3919135"/>
                <a:gd name="connsiteX17" fmla="*/ 0 w 1393413"/>
                <a:gd name="connsiteY17" fmla="*/ 2610971 h 3919135"/>
                <a:gd name="connsiteX18" fmla="*/ 0 w 1393413"/>
                <a:gd name="connsiteY18" fmla="*/ 2407907 h 3919135"/>
                <a:gd name="connsiteX19" fmla="*/ 8815 w 1393413"/>
                <a:gd name="connsiteY19" fmla="*/ 2385054 h 3919135"/>
                <a:gd name="connsiteX20" fmla="*/ 8815 w 1393413"/>
                <a:gd name="connsiteY20" fmla="*/ 1909401 h 3919135"/>
                <a:gd name="connsiteX21" fmla="*/ 29383 w 1393413"/>
                <a:gd name="connsiteY21" fmla="*/ 1909809 h 3919135"/>
                <a:gd name="connsiteX22" fmla="*/ 1364683 w 1393413"/>
                <a:gd name="connsiteY22" fmla="*/ 2680746 h 3919135"/>
                <a:gd name="connsiteX23" fmla="*/ 1393413 w 1393413"/>
                <a:gd name="connsiteY23" fmla="*/ 2736933 h 3919135"/>
                <a:gd name="connsiteX24" fmla="*/ 1393413 w 1393413"/>
                <a:gd name="connsiteY24" fmla="*/ 2940121 h 3919135"/>
                <a:gd name="connsiteX25" fmla="*/ 1364683 w 1393413"/>
                <a:gd name="connsiteY25" fmla="*/ 2961681 h 3919135"/>
                <a:gd name="connsiteX26" fmla="*/ 29383 w 1393413"/>
                <a:gd name="connsiteY26" fmla="*/ 2190744 h 3919135"/>
                <a:gd name="connsiteX27" fmla="*/ 0 w 1393413"/>
                <a:gd name="connsiteY27" fmla="*/ 2135210 h 3919135"/>
                <a:gd name="connsiteX28" fmla="*/ 0 w 1393413"/>
                <a:gd name="connsiteY28" fmla="*/ 1932022 h 3919135"/>
                <a:gd name="connsiteX29" fmla="*/ 8815 w 1393413"/>
                <a:gd name="connsiteY29" fmla="*/ 1909401 h 3919135"/>
                <a:gd name="connsiteX30" fmla="*/ 8815 w 1393413"/>
                <a:gd name="connsiteY30" fmla="*/ 1434152 h 3919135"/>
                <a:gd name="connsiteX31" fmla="*/ 29383 w 1393413"/>
                <a:gd name="connsiteY31" fmla="*/ 1434560 h 3919135"/>
                <a:gd name="connsiteX32" fmla="*/ 1364683 w 1393413"/>
                <a:gd name="connsiteY32" fmla="*/ 2206150 h 3919135"/>
                <a:gd name="connsiteX33" fmla="*/ 1393413 w 1393413"/>
                <a:gd name="connsiteY33" fmla="*/ 2262337 h 3919135"/>
                <a:gd name="connsiteX34" fmla="*/ 1393413 w 1393413"/>
                <a:gd name="connsiteY34" fmla="*/ 2464872 h 3919135"/>
                <a:gd name="connsiteX35" fmla="*/ 1364683 w 1393413"/>
                <a:gd name="connsiteY35" fmla="*/ 2487085 h 3919135"/>
                <a:gd name="connsiteX36" fmla="*/ 29383 w 1393413"/>
                <a:gd name="connsiteY36" fmla="*/ 1716148 h 3919135"/>
                <a:gd name="connsiteX37" fmla="*/ 0 w 1393413"/>
                <a:gd name="connsiteY37" fmla="*/ 1659961 h 3919135"/>
                <a:gd name="connsiteX38" fmla="*/ 0 w 1393413"/>
                <a:gd name="connsiteY38" fmla="*/ 1456773 h 3919135"/>
                <a:gd name="connsiteX39" fmla="*/ 8815 w 1393413"/>
                <a:gd name="connsiteY39" fmla="*/ 1434152 h 3919135"/>
                <a:gd name="connsiteX40" fmla="*/ 8815 w 1393413"/>
                <a:gd name="connsiteY40" fmla="*/ 956098 h 3919135"/>
                <a:gd name="connsiteX41" fmla="*/ 29383 w 1393413"/>
                <a:gd name="connsiteY41" fmla="*/ 957077 h 3919135"/>
                <a:gd name="connsiteX42" fmla="*/ 1364683 w 1393413"/>
                <a:gd name="connsiteY42" fmla="*/ 1728198 h 3919135"/>
                <a:gd name="connsiteX43" fmla="*/ 1393413 w 1393413"/>
                <a:gd name="connsiteY43" fmla="*/ 1783697 h 3919135"/>
                <a:gd name="connsiteX44" fmla="*/ 1393413 w 1393413"/>
                <a:gd name="connsiteY44" fmla="*/ 1986761 h 3919135"/>
                <a:gd name="connsiteX45" fmla="*/ 1364683 w 1393413"/>
                <a:gd name="connsiteY45" fmla="*/ 2008961 h 3919135"/>
                <a:gd name="connsiteX46" fmla="*/ 29383 w 1393413"/>
                <a:gd name="connsiteY46" fmla="*/ 1237841 h 3919135"/>
                <a:gd name="connsiteX47" fmla="*/ 0 w 1393413"/>
                <a:gd name="connsiteY47" fmla="*/ 1182341 h 3919135"/>
                <a:gd name="connsiteX48" fmla="*/ 0 w 1393413"/>
                <a:gd name="connsiteY48" fmla="*/ 978624 h 3919135"/>
                <a:gd name="connsiteX49" fmla="*/ 8815 w 1393413"/>
                <a:gd name="connsiteY49" fmla="*/ 956098 h 3919135"/>
                <a:gd name="connsiteX50" fmla="*/ 8815 w 1393413"/>
                <a:gd name="connsiteY50" fmla="*/ 480444 h 3919135"/>
                <a:gd name="connsiteX51" fmla="*/ 29383 w 1393413"/>
                <a:gd name="connsiteY51" fmla="*/ 481179 h 3919135"/>
                <a:gd name="connsiteX52" fmla="*/ 1364683 w 1393413"/>
                <a:gd name="connsiteY52" fmla="*/ 1252769 h 3919135"/>
                <a:gd name="connsiteX53" fmla="*/ 1393413 w 1393413"/>
                <a:gd name="connsiteY53" fmla="*/ 1308303 h 3919135"/>
                <a:gd name="connsiteX54" fmla="*/ 1393413 w 1393413"/>
                <a:gd name="connsiteY54" fmla="*/ 1511491 h 3919135"/>
                <a:gd name="connsiteX55" fmla="*/ 1364683 w 1393413"/>
                <a:gd name="connsiteY55" fmla="*/ 1533704 h 3919135"/>
                <a:gd name="connsiteX56" fmla="*/ 29383 w 1393413"/>
                <a:gd name="connsiteY56" fmla="*/ 762114 h 3919135"/>
                <a:gd name="connsiteX57" fmla="*/ 0 w 1393413"/>
                <a:gd name="connsiteY57" fmla="*/ 705927 h 3919135"/>
                <a:gd name="connsiteX58" fmla="*/ 0 w 1393413"/>
                <a:gd name="connsiteY58" fmla="*/ 502739 h 3919135"/>
                <a:gd name="connsiteX59" fmla="*/ 8815 w 1393413"/>
                <a:gd name="connsiteY59" fmla="*/ 480444 h 3919135"/>
                <a:gd name="connsiteX60" fmla="*/ 8815 w 1393413"/>
                <a:gd name="connsiteY60" fmla="*/ 3043 h 3919135"/>
                <a:gd name="connsiteX61" fmla="*/ 29383 w 1393413"/>
                <a:gd name="connsiteY61" fmla="*/ 3696 h 3919135"/>
                <a:gd name="connsiteX62" fmla="*/ 1364683 w 1393413"/>
                <a:gd name="connsiteY62" fmla="*/ 774817 h 3919135"/>
                <a:gd name="connsiteX63" fmla="*/ 1393413 w 1393413"/>
                <a:gd name="connsiteY63" fmla="*/ 830316 h 3919135"/>
                <a:gd name="connsiteX64" fmla="*/ 1393413 w 1393413"/>
                <a:gd name="connsiteY64" fmla="*/ 1033380 h 3919135"/>
                <a:gd name="connsiteX65" fmla="*/ 1364683 w 1393413"/>
                <a:gd name="connsiteY65" fmla="*/ 1055580 h 3919135"/>
                <a:gd name="connsiteX66" fmla="*/ 29383 w 1393413"/>
                <a:gd name="connsiteY66" fmla="*/ 284460 h 3919135"/>
                <a:gd name="connsiteX67" fmla="*/ 0 w 1393413"/>
                <a:gd name="connsiteY67" fmla="*/ 228960 h 3919135"/>
                <a:gd name="connsiteX68" fmla="*/ 0 w 1393413"/>
                <a:gd name="connsiteY68" fmla="*/ 25896 h 3919135"/>
                <a:gd name="connsiteX69" fmla="*/ 8815 w 1393413"/>
                <a:gd name="connsiteY69" fmla="*/ 3043 h 391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93413" h="3919135">
                  <a:moveTo>
                    <a:pt x="8815" y="2862782"/>
                  </a:moveTo>
                  <a:cubicBezTo>
                    <a:pt x="14202" y="2858780"/>
                    <a:pt x="21548" y="2858617"/>
                    <a:pt x="29383" y="2863190"/>
                  </a:cubicBezTo>
                  <a:lnTo>
                    <a:pt x="1364683" y="3634780"/>
                  </a:lnTo>
                  <a:cubicBezTo>
                    <a:pt x="1381007" y="3643927"/>
                    <a:pt x="1393413" y="3668754"/>
                    <a:pt x="1393413" y="3690314"/>
                  </a:cubicBezTo>
                  <a:lnTo>
                    <a:pt x="1393413" y="3893502"/>
                  </a:lnTo>
                  <a:cubicBezTo>
                    <a:pt x="1393413" y="3915062"/>
                    <a:pt x="1381007" y="3924862"/>
                    <a:pt x="1364683" y="3915715"/>
                  </a:cubicBezTo>
                  <a:lnTo>
                    <a:pt x="29383" y="3144125"/>
                  </a:lnTo>
                  <a:cubicBezTo>
                    <a:pt x="13712" y="3134978"/>
                    <a:pt x="0" y="3109498"/>
                    <a:pt x="0" y="3088591"/>
                  </a:cubicBezTo>
                  <a:lnTo>
                    <a:pt x="0" y="2885403"/>
                  </a:lnTo>
                  <a:cubicBezTo>
                    <a:pt x="0" y="2874623"/>
                    <a:pt x="3428" y="2866783"/>
                    <a:pt x="8815" y="2862782"/>
                  </a:cubicBezTo>
                  <a:close/>
                  <a:moveTo>
                    <a:pt x="8815" y="2385054"/>
                  </a:moveTo>
                  <a:cubicBezTo>
                    <a:pt x="14202" y="2380973"/>
                    <a:pt x="21548" y="2380810"/>
                    <a:pt x="29383" y="2385707"/>
                  </a:cubicBezTo>
                  <a:lnTo>
                    <a:pt x="1364683" y="3156828"/>
                  </a:lnTo>
                  <a:cubicBezTo>
                    <a:pt x="1381007" y="3166622"/>
                    <a:pt x="1393413" y="3191433"/>
                    <a:pt x="1393413" y="3212980"/>
                  </a:cubicBezTo>
                  <a:lnTo>
                    <a:pt x="1393413" y="3416044"/>
                  </a:lnTo>
                  <a:cubicBezTo>
                    <a:pt x="1393413" y="3436938"/>
                    <a:pt x="1381007" y="3446732"/>
                    <a:pt x="1364683" y="3437591"/>
                  </a:cubicBezTo>
                  <a:lnTo>
                    <a:pt x="29383" y="2666471"/>
                  </a:lnTo>
                  <a:cubicBezTo>
                    <a:pt x="13712" y="2657330"/>
                    <a:pt x="0" y="2632518"/>
                    <a:pt x="0" y="2610971"/>
                  </a:cubicBezTo>
                  <a:lnTo>
                    <a:pt x="0" y="2407907"/>
                  </a:lnTo>
                  <a:cubicBezTo>
                    <a:pt x="0" y="2397134"/>
                    <a:pt x="3428" y="2389135"/>
                    <a:pt x="8815" y="2385054"/>
                  </a:cubicBezTo>
                  <a:close/>
                  <a:moveTo>
                    <a:pt x="8815" y="1909401"/>
                  </a:moveTo>
                  <a:cubicBezTo>
                    <a:pt x="14202" y="1905399"/>
                    <a:pt x="21548" y="1905235"/>
                    <a:pt x="29383" y="1909809"/>
                  </a:cubicBezTo>
                  <a:lnTo>
                    <a:pt x="1364683" y="2680746"/>
                  </a:lnTo>
                  <a:cubicBezTo>
                    <a:pt x="1381007" y="2690546"/>
                    <a:pt x="1393413" y="2715373"/>
                    <a:pt x="1393413" y="2736933"/>
                  </a:cubicBezTo>
                  <a:lnTo>
                    <a:pt x="1393413" y="2940121"/>
                  </a:lnTo>
                  <a:cubicBezTo>
                    <a:pt x="1393413" y="2961681"/>
                    <a:pt x="1381007" y="2971481"/>
                    <a:pt x="1364683" y="2961681"/>
                  </a:cubicBezTo>
                  <a:lnTo>
                    <a:pt x="29383" y="2190744"/>
                  </a:lnTo>
                  <a:cubicBezTo>
                    <a:pt x="13712" y="2181597"/>
                    <a:pt x="0" y="2156770"/>
                    <a:pt x="0" y="2135210"/>
                  </a:cubicBezTo>
                  <a:lnTo>
                    <a:pt x="0" y="1932022"/>
                  </a:lnTo>
                  <a:cubicBezTo>
                    <a:pt x="0" y="1921242"/>
                    <a:pt x="3428" y="1913402"/>
                    <a:pt x="8815" y="1909401"/>
                  </a:cubicBezTo>
                  <a:close/>
                  <a:moveTo>
                    <a:pt x="8815" y="1434152"/>
                  </a:moveTo>
                  <a:cubicBezTo>
                    <a:pt x="14202" y="1430150"/>
                    <a:pt x="21548" y="1429986"/>
                    <a:pt x="29383" y="1434560"/>
                  </a:cubicBezTo>
                  <a:lnTo>
                    <a:pt x="1364683" y="2206150"/>
                  </a:lnTo>
                  <a:cubicBezTo>
                    <a:pt x="1381007" y="2215950"/>
                    <a:pt x="1393413" y="2240777"/>
                    <a:pt x="1393413" y="2262337"/>
                  </a:cubicBezTo>
                  <a:lnTo>
                    <a:pt x="1393413" y="2464872"/>
                  </a:lnTo>
                  <a:cubicBezTo>
                    <a:pt x="1393413" y="2486432"/>
                    <a:pt x="1381007" y="2496232"/>
                    <a:pt x="1364683" y="2487085"/>
                  </a:cubicBezTo>
                  <a:lnTo>
                    <a:pt x="29383" y="1716148"/>
                  </a:lnTo>
                  <a:cubicBezTo>
                    <a:pt x="13712" y="1706348"/>
                    <a:pt x="0" y="1681521"/>
                    <a:pt x="0" y="1659961"/>
                  </a:cubicBezTo>
                  <a:lnTo>
                    <a:pt x="0" y="1456773"/>
                  </a:lnTo>
                  <a:cubicBezTo>
                    <a:pt x="0" y="1445993"/>
                    <a:pt x="3428" y="1438153"/>
                    <a:pt x="8815" y="1434152"/>
                  </a:cubicBezTo>
                  <a:close/>
                  <a:moveTo>
                    <a:pt x="8815" y="956098"/>
                  </a:moveTo>
                  <a:cubicBezTo>
                    <a:pt x="14202" y="952180"/>
                    <a:pt x="21548" y="952180"/>
                    <a:pt x="29383" y="957077"/>
                  </a:cubicBezTo>
                  <a:lnTo>
                    <a:pt x="1364683" y="1728198"/>
                  </a:lnTo>
                  <a:cubicBezTo>
                    <a:pt x="1381007" y="1737339"/>
                    <a:pt x="1393413" y="1762150"/>
                    <a:pt x="1393413" y="1783697"/>
                  </a:cubicBezTo>
                  <a:lnTo>
                    <a:pt x="1393413" y="1986761"/>
                  </a:lnTo>
                  <a:cubicBezTo>
                    <a:pt x="1393413" y="2008308"/>
                    <a:pt x="1381007" y="2018102"/>
                    <a:pt x="1364683" y="2008961"/>
                  </a:cubicBezTo>
                  <a:lnTo>
                    <a:pt x="29383" y="1237841"/>
                  </a:lnTo>
                  <a:cubicBezTo>
                    <a:pt x="13712" y="1228700"/>
                    <a:pt x="0" y="1203235"/>
                    <a:pt x="0" y="1182341"/>
                  </a:cubicBezTo>
                  <a:lnTo>
                    <a:pt x="0" y="978624"/>
                  </a:lnTo>
                  <a:cubicBezTo>
                    <a:pt x="0" y="967851"/>
                    <a:pt x="3428" y="960016"/>
                    <a:pt x="8815" y="956098"/>
                  </a:cubicBezTo>
                  <a:close/>
                  <a:moveTo>
                    <a:pt x="8815" y="480444"/>
                  </a:moveTo>
                  <a:cubicBezTo>
                    <a:pt x="14202" y="476606"/>
                    <a:pt x="21548" y="476606"/>
                    <a:pt x="29383" y="481179"/>
                  </a:cubicBezTo>
                  <a:lnTo>
                    <a:pt x="1364683" y="1252769"/>
                  </a:lnTo>
                  <a:cubicBezTo>
                    <a:pt x="1381007" y="1261916"/>
                    <a:pt x="1393413" y="1286743"/>
                    <a:pt x="1393413" y="1308303"/>
                  </a:cubicBezTo>
                  <a:lnTo>
                    <a:pt x="1393413" y="1511491"/>
                  </a:lnTo>
                  <a:cubicBezTo>
                    <a:pt x="1393413" y="1533051"/>
                    <a:pt x="1381007" y="1542851"/>
                    <a:pt x="1364683" y="1533704"/>
                  </a:cubicBezTo>
                  <a:lnTo>
                    <a:pt x="29383" y="762114"/>
                  </a:lnTo>
                  <a:cubicBezTo>
                    <a:pt x="13712" y="752314"/>
                    <a:pt x="0" y="727487"/>
                    <a:pt x="0" y="705927"/>
                  </a:cubicBezTo>
                  <a:lnTo>
                    <a:pt x="0" y="502739"/>
                  </a:lnTo>
                  <a:cubicBezTo>
                    <a:pt x="0" y="491959"/>
                    <a:pt x="3428" y="484282"/>
                    <a:pt x="8815" y="480444"/>
                  </a:cubicBezTo>
                  <a:close/>
                  <a:moveTo>
                    <a:pt x="8815" y="3043"/>
                  </a:moveTo>
                  <a:cubicBezTo>
                    <a:pt x="14202" y="-1038"/>
                    <a:pt x="21548" y="-1201"/>
                    <a:pt x="29383" y="3696"/>
                  </a:cubicBezTo>
                  <a:lnTo>
                    <a:pt x="1364683" y="774817"/>
                  </a:lnTo>
                  <a:cubicBezTo>
                    <a:pt x="1381007" y="783958"/>
                    <a:pt x="1393413" y="808769"/>
                    <a:pt x="1393413" y="830316"/>
                  </a:cubicBezTo>
                  <a:lnTo>
                    <a:pt x="1393413" y="1033380"/>
                  </a:lnTo>
                  <a:cubicBezTo>
                    <a:pt x="1393413" y="1054927"/>
                    <a:pt x="1381007" y="1064721"/>
                    <a:pt x="1364683" y="1055580"/>
                  </a:cubicBezTo>
                  <a:lnTo>
                    <a:pt x="29383" y="284460"/>
                  </a:lnTo>
                  <a:cubicBezTo>
                    <a:pt x="13712" y="274666"/>
                    <a:pt x="0" y="249854"/>
                    <a:pt x="0" y="228960"/>
                  </a:cubicBezTo>
                  <a:lnTo>
                    <a:pt x="0" y="25896"/>
                  </a:lnTo>
                  <a:cubicBezTo>
                    <a:pt x="0" y="15123"/>
                    <a:pt x="3428" y="7124"/>
                    <a:pt x="8815" y="3043"/>
                  </a:cubicBezTo>
                  <a:close/>
                </a:path>
              </a:pathLst>
            </a:custGeom>
            <a:solidFill>
              <a:schemeClr val="accent3">
                <a:lumMod val="40000"/>
                <a:lumOff val="6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89" name="Freeform 156">
              <a:extLst>
                <a:ext uri="{FF2B5EF4-FFF2-40B4-BE49-F238E27FC236}">
                  <a16:creationId xmlns:a16="http://schemas.microsoft.com/office/drawing/2014/main" id="{0297114F-E739-8C49-A039-6506A699BAC3}"/>
                </a:ext>
              </a:extLst>
            </p:cNvPr>
            <p:cNvSpPr>
              <a:spLocks noChangeArrowheads="1"/>
            </p:cNvSpPr>
            <p:nvPr/>
          </p:nvSpPr>
          <p:spPr bwMode="auto">
            <a:xfrm>
              <a:off x="12903142" y="7713452"/>
              <a:ext cx="123852" cy="181460"/>
            </a:xfrm>
            <a:custGeom>
              <a:avLst/>
              <a:gdLst>
                <a:gd name="T0" fmla="*/ 189 w 190"/>
                <a:gd name="T1" fmla="*/ 194 h 279"/>
                <a:gd name="T2" fmla="*/ 189 w 190"/>
                <a:gd name="T3" fmla="*/ 194 h 279"/>
                <a:gd name="T4" fmla="*/ 94 w 190"/>
                <a:gd name="T5" fmla="*/ 248 h 279"/>
                <a:gd name="T6" fmla="*/ 94 w 190"/>
                <a:gd name="T7" fmla="*/ 248 h 279"/>
                <a:gd name="T8" fmla="*/ 0 w 190"/>
                <a:gd name="T9" fmla="*/ 85 h 279"/>
                <a:gd name="T10" fmla="*/ 0 w 190"/>
                <a:gd name="T11" fmla="*/ 85 h 279"/>
                <a:gd name="T12" fmla="*/ 94 w 190"/>
                <a:gd name="T13" fmla="*/ 30 h 279"/>
                <a:gd name="T14" fmla="*/ 94 w 190"/>
                <a:gd name="T15" fmla="*/ 30 h 279"/>
                <a:gd name="T16" fmla="*/ 189 w 190"/>
                <a:gd name="T17" fmla="*/ 19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79">
                  <a:moveTo>
                    <a:pt x="189" y="194"/>
                  </a:moveTo>
                  <a:lnTo>
                    <a:pt x="189" y="194"/>
                  </a:lnTo>
                  <a:cubicBezTo>
                    <a:pt x="189" y="254"/>
                    <a:pt x="147" y="278"/>
                    <a:pt x="94" y="248"/>
                  </a:cubicBezTo>
                  <a:lnTo>
                    <a:pt x="94" y="248"/>
                  </a:lnTo>
                  <a:cubicBezTo>
                    <a:pt x="42" y="218"/>
                    <a:pt x="0" y="145"/>
                    <a:pt x="0" y="85"/>
                  </a:cubicBezTo>
                  <a:lnTo>
                    <a:pt x="0" y="85"/>
                  </a:lnTo>
                  <a:cubicBezTo>
                    <a:pt x="0" y="24"/>
                    <a:pt x="42" y="0"/>
                    <a:pt x="94" y="30"/>
                  </a:cubicBezTo>
                  <a:lnTo>
                    <a:pt x="94" y="30"/>
                  </a:lnTo>
                  <a:cubicBezTo>
                    <a:pt x="147" y="60"/>
                    <a:pt x="189" y="133"/>
                    <a:pt x="189" y="194"/>
                  </a:cubicBezTo>
                </a:path>
              </a:pathLst>
            </a:custGeom>
            <a:solidFill>
              <a:schemeClr val="accent3">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90" name="Freeform 89">
              <a:extLst>
                <a:ext uri="{FF2B5EF4-FFF2-40B4-BE49-F238E27FC236}">
                  <a16:creationId xmlns:a16="http://schemas.microsoft.com/office/drawing/2014/main" id="{EA9715D1-E410-DE4F-AF19-9706136751BC}"/>
                </a:ext>
              </a:extLst>
            </p:cNvPr>
            <p:cNvSpPr>
              <a:spLocks noChangeArrowheads="1"/>
            </p:cNvSpPr>
            <p:nvPr/>
          </p:nvSpPr>
          <p:spPr bwMode="auto">
            <a:xfrm>
              <a:off x="11883516" y="4285861"/>
              <a:ext cx="1246521" cy="3276857"/>
            </a:xfrm>
            <a:custGeom>
              <a:avLst/>
              <a:gdLst>
                <a:gd name="connsiteX0" fmla="*/ 571319 w 1246521"/>
                <a:gd name="connsiteY0" fmla="*/ 3193503 h 3276857"/>
                <a:gd name="connsiteX1" fmla="*/ 594133 w 1246521"/>
                <a:gd name="connsiteY1" fmla="*/ 3195571 h 3276857"/>
                <a:gd name="connsiteX2" fmla="*/ 627257 w 1246521"/>
                <a:gd name="connsiteY2" fmla="*/ 3253138 h 3276857"/>
                <a:gd name="connsiteX3" fmla="*/ 594133 w 1246521"/>
                <a:gd name="connsiteY3" fmla="*/ 3272327 h 3276857"/>
                <a:gd name="connsiteX4" fmla="*/ 561658 w 1246521"/>
                <a:gd name="connsiteY4" fmla="*/ 3214760 h 3276857"/>
                <a:gd name="connsiteX5" fmla="*/ 571319 w 1246521"/>
                <a:gd name="connsiteY5" fmla="*/ 3193503 h 3276857"/>
                <a:gd name="connsiteX6" fmla="*/ 455957 w 1246521"/>
                <a:gd name="connsiteY6" fmla="*/ 3127779 h 3276857"/>
                <a:gd name="connsiteX7" fmla="*/ 479242 w 1246521"/>
                <a:gd name="connsiteY7" fmla="*/ 3130572 h 3276857"/>
                <a:gd name="connsiteX8" fmla="*/ 512038 w 1246521"/>
                <a:gd name="connsiteY8" fmla="*/ 3187096 h 3276857"/>
                <a:gd name="connsiteX9" fmla="*/ 479242 w 1246521"/>
                <a:gd name="connsiteY9" fmla="*/ 3206156 h 3276857"/>
                <a:gd name="connsiteX10" fmla="*/ 446446 w 1246521"/>
                <a:gd name="connsiteY10" fmla="*/ 3149632 h 3276857"/>
                <a:gd name="connsiteX11" fmla="*/ 455957 w 1246521"/>
                <a:gd name="connsiteY11" fmla="*/ 3127779 h 3276857"/>
                <a:gd name="connsiteX12" fmla="*/ 343886 w 1246521"/>
                <a:gd name="connsiteY12" fmla="*/ 3061339 h 3276857"/>
                <a:gd name="connsiteX13" fmla="*/ 366575 w 1246521"/>
                <a:gd name="connsiteY13" fmla="*/ 3063738 h 3276857"/>
                <a:gd name="connsiteX14" fmla="*/ 399698 w 1246521"/>
                <a:gd name="connsiteY14" fmla="*/ 3121305 h 3276857"/>
                <a:gd name="connsiteX15" fmla="*/ 366575 w 1246521"/>
                <a:gd name="connsiteY15" fmla="*/ 3139832 h 3276857"/>
                <a:gd name="connsiteX16" fmla="*/ 334114 w 1246521"/>
                <a:gd name="connsiteY16" fmla="*/ 3082265 h 3276857"/>
                <a:gd name="connsiteX17" fmla="*/ 343886 w 1246521"/>
                <a:gd name="connsiteY17" fmla="*/ 3061339 h 3276857"/>
                <a:gd name="connsiteX18" fmla="*/ 1148663 w 1246521"/>
                <a:gd name="connsiteY18" fmla="*/ 3018199 h 3276857"/>
                <a:gd name="connsiteX19" fmla="*/ 1161624 w 1246521"/>
                <a:gd name="connsiteY19" fmla="*/ 3018687 h 3276857"/>
                <a:gd name="connsiteX20" fmla="*/ 1228375 w 1246521"/>
                <a:gd name="connsiteY20" fmla="*/ 3057103 h 3276857"/>
                <a:gd name="connsiteX21" fmla="*/ 1246521 w 1246521"/>
                <a:gd name="connsiteY21" fmla="*/ 3091611 h 3276857"/>
                <a:gd name="connsiteX22" fmla="*/ 1246521 w 1246521"/>
                <a:gd name="connsiteY22" fmla="*/ 3162582 h 3276857"/>
                <a:gd name="connsiteX23" fmla="*/ 1228375 w 1246521"/>
                <a:gd name="connsiteY23" fmla="*/ 3176255 h 3276857"/>
                <a:gd name="connsiteX24" fmla="*/ 1161624 w 1246521"/>
                <a:gd name="connsiteY24" fmla="*/ 3137840 h 3276857"/>
                <a:gd name="connsiteX25" fmla="*/ 1143478 w 1246521"/>
                <a:gd name="connsiteY25" fmla="*/ 3102680 h 3276857"/>
                <a:gd name="connsiteX26" fmla="*/ 1143478 w 1246521"/>
                <a:gd name="connsiteY26" fmla="*/ 3032360 h 3276857"/>
                <a:gd name="connsiteX27" fmla="*/ 1148663 w 1246521"/>
                <a:gd name="connsiteY27" fmla="*/ 3018199 h 3276857"/>
                <a:gd name="connsiteX28" fmla="*/ 8174 w 1246521"/>
                <a:gd name="connsiteY28" fmla="*/ 2863117 h 3276857"/>
                <a:gd name="connsiteX29" fmla="*/ 28120 w 1246521"/>
                <a:gd name="connsiteY29" fmla="*/ 2863610 h 3276857"/>
                <a:gd name="connsiteX30" fmla="*/ 227572 w 1246521"/>
                <a:gd name="connsiteY30" fmla="*/ 2979253 h 3276857"/>
                <a:gd name="connsiteX31" fmla="*/ 255692 w 1246521"/>
                <a:gd name="connsiteY31" fmla="*/ 3033790 h 3276857"/>
                <a:gd name="connsiteX32" fmla="*/ 227572 w 1246521"/>
                <a:gd name="connsiteY32" fmla="*/ 3055473 h 3276857"/>
                <a:gd name="connsiteX33" fmla="*/ 28120 w 1246521"/>
                <a:gd name="connsiteY33" fmla="*/ 2939829 h 3276857"/>
                <a:gd name="connsiteX34" fmla="*/ 0 w 1246521"/>
                <a:gd name="connsiteY34" fmla="*/ 2885293 h 3276857"/>
                <a:gd name="connsiteX35" fmla="*/ 8174 w 1246521"/>
                <a:gd name="connsiteY35" fmla="*/ 2863117 h 3276857"/>
                <a:gd name="connsiteX36" fmla="*/ 689261 w 1246521"/>
                <a:gd name="connsiteY36" fmla="*/ 2776382 h 3276857"/>
                <a:gd name="connsiteX37" fmla="*/ 712545 w 1246521"/>
                <a:gd name="connsiteY37" fmla="*/ 2779175 h 3276857"/>
                <a:gd name="connsiteX38" fmla="*/ 745340 w 1246521"/>
                <a:gd name="connsiteY38" fmla="*/ 2835698 h 3276857"/>
                <a:gd name="connsiteX39" fmla="*/ 712545 w 1246521"/>
                <a:gd name="connsiteY39" fmla="*/ 2854759 h 3276857"/>
                <a:gd name="connsiteX40" fmla="*/ 679750 w 1246521"/>
                <a:gd name="connsiteY40" fmla="*/ 2798235 h 3276857"/>
                <a:gd name="connsiteX41" fmla="*/ 689261 w 1246521"/>
                <a:gd name="connsiteY41" fmla="*/ 2776382 h 3276857"/>
                <a:gd name="connsiteX42" fmla="*/ 571319 w 1246521"/>
                <a:gd name="connsiteY42" fmla="*/ 2709943 h 3276857"/>
                <a:gd name="connsiteX43" fmla="*/ 594133 w 1246521"/>
                <a:gd name="connsiteY43" fmla="*/ 2712342 h 3276857"/>
                <a:gd name="connsiteX44" fmla="*/ 627257 w 1246521"/>
                <a:gd name="connsiteY44" fmla="*/ 2769247 h 3276857"/>
                <a:gd name="connsiteX45" fmla="*/ 594133 w 1246521"/>
                <a:gd name="connsiteY45" fmla="*/ 2788436 h 3276857"/>
                <a:gd name="connsiteX46" fmla="*/ 561658 w 1246521"/>
                <a:gd name="connsiteY46" fmla="*/ 2730869 h 3276857"/>
                <a:gd name="connsiteX47" fmla="*/ 571319 w 1246521"/>
                <a:gd name="connsiteY47" fmla="*/ 2709943 h 3276857"/>
                <a:gd name="connsiteX48" fmla="*/ 455957 w 1246521"/>
                <a:gd name="connsiteY48" fmla="*/ 2643449 h 3276857"/>
                <a:gd name="connsiteX49" fmla="*/ 479242 w 1246521"/>
                <a:gd name="connsiteY49" fmla="*/ 2645434 h 3276857"/>
                <a:gd name="connsiteX50" fmla="*/ 512038 w 1246521"/>
                <a:gd name="connsiteY50" fmla="*/ 2703001 h 3276857"/>
                <a:gd name="connsiteX51" fmla="*/ 479242 w 1246521"/>
                <a:gd name="connsiteY51" fmla="*/ 2722190 h 3276857"/>
                <a:gd name="connsiteX52" fmla="*/ 446446 w 1246521"/>
                <a:gd name="connsiteY52" fmla="*/ 2665285 h 3276857"/>
                <a:gd name="connsiteX53" fmla="*/ 455957 w 1246521"/>
                <a:gd name="connsiteY53" fmla="*/ 2643449 h 3276857"/>
                <a:gd name="connsiteX54" fmla="*/ 343886 w 1246521"/>
                <a:gd name="connsiteY54" fmla="*/ 2577449 h 3276857"/>
                <a:gd name="connsiteX55" fmla="*/ 366575 w 1246521"/>
                <a:gd name="connsiteY55" fmla="*/ 2579848 h 3276857"/>
                <a:gd name="connsiteX56" fmla="*/ 399698 w 1246521"/>
                <a:gd name="connsiteY56" fmla="*/ 2637415 h 3276857"/>
                <a:gd name="connsiteX57" fmla="*/ 366575 w 1246521"/>
                <a:gd name="connsiteY57" fmla="*/ 2656604 h 3276857"/>
                <a:gd name="connsiteX58" fmla="*/ 334114 w 1246521"/>
                <a:gd name="connsiteY58" fmla="*/ 2598375 h 3276857"/>
                <a:gd name="connsiteX59" fmla="*/ 343886 w 1246521"/>
                <a:gd name="connsiteY59" fmla="*/ 2577449 h 3276857"/>
                <a:gd name="connsiteX60" fmla="*/ 1148663 w 1246521"/>
                <a:gd name="connsiteY60" fmla="*/ 2540313 h 3276857"/>
                <a:gd name="connsiteX61" fmla="*/ 1161624 w 1246521"/>
                <a:gd name="connsiteY61" fmla="*/ 2540557 h 3276857"/>
                <a:gd name="connsiteX62" fmla="*/ 1228375 w 1246521"/>
                <a:gd name="connsiteY62" fmla="*/ 2578973 h 3276857"/>
                <a:gd name="connsiteX63" fmla="*/ 1246521 w 1246521"/>
                <a:gd name="connsiteY63" fmla="*/ 2613481 h 3276857"/>
                <a:gd name="connsiteX64" fmla="*/ 1246521 w 1246521"/>
                <a:gd name="connsiteY64" fmla="*/ 2685103 h 3276857"/>
                <a:gd name="connsiteX65" fmla="*/ 1228375 w 1246521"/>
                <a:gd name="connsiteY65" fmla="*/ 2698125 h 3276857"/>
                <a:gd name="connsiteX66" fmla="*/ 1161624 w 1246521"/>
                <a:gd name="connsiteY66" fmla="*/ 2659710 h 3276857"/>
                <a:gd name="connsiteX67" fmla="*/ 1143478 w 1246521"/>
                <a:gd name="connsiteY67" fmla="*/ 2625201 h 3276857"/>
                <a:gd name="connsiteX68" fmla="*/ 1143478 w 1246521"/>
                <a:gd name="connsiteY68" fmla="*/ 2554230 h 3276857"/>
                <a:gd name="connsiteX69" fmla="*/ 1148663 w 1246521"/>
                <a:gd name="connsiteY69" fmla="*/ 2540313 h 3276857"/>
                <a:gd name="connsiteX70" fmla="*/ 8174 w 1246521"/>
                <a:gd name="connsiteY70" fmla="*/ 2384576 h 3276857"/>
                <a:gd name="connsiteX71" fmla="*/ 28120 w 1246521"/>
                <a:gd name="connsiteY71" fmla="*/ 2384823 h 3276857"/>
                <a:gd name="connsiteX72" fmla="*/ 227572 w 1246521"/>
                <a:gd name="connsiteY72" fmla="*/ 2500466 h 3276857"/>
                <a:gd name="connsiteX73" fmla="*/ 255692 w 1246521"/>
                <a:gd name="connsiteY73" fmla="*/ 2555003 h 3276857"/>
                <a:gd name="connsiteX74" fmla="*/ 227572 w 1246521"/>
                <a:gd name="connsiteY74" fmla="*/ 2576686 h 3276857"/>
                <a:gd name="connsiteX75" fmla="*/ 28120 w 1246521"/>
                <a:gd name="connsiteY75" fmla="*/ 2461042 h 3276857"/>
                <a:gd name="connsiteX76" fmla="*/ 0 w 1246521"/>
                <a:gd name="connsiteY76" fmla="*/ 2406506 h 3276857"/>
                <a:gd name="connsiteX77" fmla="*/ 8174 w 1246521"/>
                <a:gd name="connsiteY77" fmla="*/ 2384576 h 3276857"/>
                <a:gd name="connsiteX78" fmla="*/ 689261 w 1246521"/>
                <a:gd name="connsiteY78" fmla="*/ 2300940 h 3276857"/>
                <a:gd name="connsiteX79" fmla="*/ 712545 w 1246521"/>
                <a:gd name="connsiteY79" fmla="*/ 2303339 h 3276857"/>
                <a:gd name="connsiteX80" fmla="*/ 745340 w 1246521"/>
                <a:gd name="connsiteY80" fmla="*/ 2360906 h 3276857"/>
                <a:gd name="connsiteX81" fmla="*/ 712545 w 1246521"/>
                <a:gd name="connsiteY81" fmla="*/ 2379433 h 3276857"/>
                <a:gd name="connsiteX82" fmla="*/ 679750 w 1246521"/>
                <a:gd name="connsiteY82" fmla="*/ 2321866 h 3276857"/>
                <a:gd name="connsiteX83" fmla="*/ 689261 w 1246521"/>
                <a:gd name="connsiteY83" fmla="*/ 2300940 h 3276857"/>
                <a:gd name="connsiteX84" fmla="*/ 571319 w 1246521"/>
                <a:gd name="connsiteY84" fmla="*/ 2234529 h 3276857"/>
                <a:gd name="connsiteX85" fmla="*/ 594133 w 1246521"/>
                <a:gd name="connsiteY85" fmla="*/ 2237093 h 3276857"/>
                <a:gd name="connsiteX86" fmla="*/ 627257 w 1246521"/>
                <a:gd name="connsiteY86" fmla="*/ 2293998 h 3276857"/>
                <a:gd name="connsiteX87" fmla="*/ 594133 w 1246521"/>
                <a:gd name="connsiteY87" fmla="*/ 2313187 h 3276857"/>
                <a:gd name="connsiteX88" fmla="*/ 561658 w 1246521"/>
                <a:gd name="connsiteY88" fmla="*/ 2256282 h 3276857"/>
                <a:gd name="connsiteX89" fmla="*/ 571319 w 1246521"/>
                <a:gd name="connsiteY89" fmla="*/ 2234529 h 3276857"/>
                <a:gd name="connsiteX90" fmla="*/ 455957 w 1246521"/>
                <a:gd name="connsiteY90" fmla="*/ 2168339 h 3276857"/>
                <a:gd name="connsiteX91" fmla="*/ 479242 w 1246521"/>
                <a:gd name="connsiteY91" fmla="*/ 2170602 h 3276857"/>
                <a:gd name="connsiteX92" fmla="*/ 512038 w 1246521"/>
                <a:gd name="connsiteY92" fmla="*/ 2225564 h 3276857"/>
                <a:gd name="connsiteX93" fmla="*/ 479242 w 1246521"/>
                <a:gd name="connsiteY93" fmla="*/ 2244962 h 3276857"/>
                <a:gd name="connsiteX94" fmla="*/ 446446 w 1246521"/>
                <a:gd name="connsiteY94" fmla="*/ 2189354 h 3276857"/>
                <a:gd name="connsiteX95" fmla="*/ 455957 w 1246521"/>
                <a:gd name="connsiteY95" fmla="*/ 2168339 h 3276857"/>
                <a:gd name="connsiteX96" fmla="*/ 343886 w 1246521"/>
                <a:gd name="connsiteY96" fmla="*/ 2102283 h 3276857"/>
                <a:gd name="connsiteX97" fmla="*/ 366575 w 1246521"/>
                <a:gd name="connsiteY97" fmla="*/ 2104599 h 3276857"/>
                <a:gd name="connsiteX98" fmla="*/ 399698 w 1246521"/>
                <a:gd name="connsiteY98" fmla="*/ 2162166 h 3276857"/>
                <a:gd name="connsiteX99" fmla="*/ 366575 w 1246521"/>
                <a:gd name="connsiteY99" fmla="*/ 2180693 h 3276857"/>
                <a:gd name="connsiteX100" fmla="*/ 334114 w 1246521"/>
                <a:gd name="connsiteY100" fmla="*/ 2123788 h 3276857"/>
                <a:gd name="connsiteX101" fmla="*/ 343886 w 1246521"/>
                <a:gd name="connsiteY101" fmla="*/ 2102283 h 3276857"/>
                <a:gd name="connsiteX102" fmla="*/ 1148663 w 1246521"/>
                <a:gd name="connsiteY102" fmla="*/ 2065085 h 3276857"/>
                <a:gd name="connsiteX103" fmla="*/ 1161624 w 1246521"/>
                <a:gd name="connsiteY103" fmla="*/ 2065330 h 3276857"/>
                <a:gd name="connsiteX104" fmla="*/ 1228375 w 1246521"/>
                <a:gd name="connsiteY104" fmla="*/ 2103892 h 3276857"/>
                <a:gd name="connsiteX105" fmla="*/ 1246521 w 1246521"/>
                <a:gd name="connsiteY105" fmla="*/ 2139187 h 3276857"/>
                <a:gd name="connsiteX106" fmla="*/ 1246521 w 1246521"/>
                <a:gd name="connsiteY106" fmla="*/ 2209776 h 3276857"/>
                <a:gd name="connsiteX107" fmla="*/ 1228375 w 1246521"/>
                <a:gd name="connsiteY107" fmla="*/ 2223502 h 3276857"/>
                <a:gd name="connsiteX108" fmla="*/ 1161624 w 1246521"/>
                <a:gd name="connsiteY108" fmla="*/ 2184939 h 3276857"/>
                <a:gd name="connsiteX109" fmla="*/ 1143478 w 1246521"/>
                <a:gd name="connsiteY109" fmla="*/ 2150298 h 3276857"/>
                <a:gd name="connsiteX110" fmla="*/ 1143478 w 1246521"/>
                <a:gd name="connsiteY110" fmla="*/ 2079055 h 3276857"/>
                <a:gd name="connsiteX111" fmla="*/ 1148663 w 1246521"/>
                <a:gd name="connsiteY111" fmla="*/ 2065085 h 3276857"/>
                <a:gd name="connsiteX112" fmla="*/ 8174 w 1246521"/>
                <a:gd name="connsiteY112" fmla="*/ 1909324 h 3276857"/>
                <a:gd name="connsiteX113" fmla="*/ 28120 w 1246521"/>
                <a:gd name="connsiteY113" fmla="*/ 1909571 h 3276857"/>
                <a:gd name="connsiteX114" fmla="*/ 227572 w 1246521"/>
                <a:gd name="connsiteY114" fmla="*/ 2025872 h 3276857"/>
                <a:gd name="connsiteX115" fmla="*/ 255692 w 1246521"/>
                <a:gd name="connsiteY115" fmla="*/ 2080409 h 3276857"/>
                <a:gd name="connsiteX116" fmla="*/ 227572 w 1246521"/>
                <a:gd name="connsiteY116" fmla="*/ 2101436 h 3276857"/>
                <a:gd name="connsiteX117" fmla="*/ 28120 w 1246521"/>
                <a:gd name="connsiteY117" fmla="*/ 1985791 h 3276857"/>
                <a:gd name="connsiteX118" fmla="*/ 0 w 1246521"/>
                <a:gd name="connsiteY118" fmla="*/ 1931254 h 3276857"/>
                <a:gd name="connsiteX119" fmla="*/ 8174 w 1246521"/>
                <a:gd name="connsiteY119" fmla="*/ 1909324 h 3276857"/>
                <a:gd name="connsiteX120" fmla="*/ 689261 w 1246521"/>
                <a:gd name="connsiteY120" fmla="*/ 1825691 h 3276857"/>
                <a:gd name="connsiteX121" fmla="*/ 712545 w 1246521"/>
                <a:gd name="connsiteY121" fmla="*/ 1828090 h 3276857"/>
                <a:gd name="connsiteX122" fmla="*/ 745340 w 1246521"/>
                <a:gd name="connsiteY122" fmla="*/ 1885657 h 3276857"/>
                <a:gd name="connsiteX123" fmla="*/ 712545 w 1246521"/>
                <a:gd name="connsiteY123" fmla="*/ 1904184 h 3276857"/>
                <a:gd name="connsiteX124" fmla="*/ 679750 w 1246521"/>
                <a:gd name="connsiteY124" fmla="*/ 1846617 h 3276857"/>
                <a:gd name="connsiteX125" fmla="*/ 689261 w 1246521"/>
                <a:gd name="connsiteY125" fmla="*/ 1825691 h 3276857"/>
                <a:gd name="connsiteX126" fmla="*/ 571319 w 1246521"/>
                <a:gd name="connsiteY126" fmla="*/ 1759470 h 3276857"/>
                <a:gd name="connsiteX127" fmla="*/ 594133 w 1246521"/>
                <a:gd name="connsiteY127" fmla="*/ 1761771 h 3276857"/>
                <a:gd name="connsiteX128" fmla="*/ 627257 w 1246521"/>
                <a:gd name="connsiteY128" fmla="*/ 1818294 h 3276857"/>
                <a:gd name="connsiteX129" fmla="*/ 594133 w 1246521"/>
                <a:gd name="connsiteY129" fmla="*/ 1838012 h 3276857"/>
                <a:gd name="connsiteX130" fmla="*/ 561658 w 1246521"/>
                <a:gd name="connsiteY130" fmla="*/ 1780831 h 3276857"/>
                <a:gd name="connsiteX131" fmla="*/ 571319 w 1246521"/>
                <a:gd name="connsiteY131" fmla="*/ 1759470 h 3276857"/>
                <a:gd name="connsiteX132" fmla="*/ 455957 w 1246521"/>
                <a:gd name="connsiteY132" fmla="*/ 1690316 h 3276857"/>
                <a:gd name="connsiteX133" fmla="*/ 479242 w 1246521"/>
                <a:gd name="connsiteY133" fmla="*/ 1692715 h 3276857"/>
                <a:gd name="connsiteX134" fmla="*/ 512038 w 1246521"/>
                <a:gd name="connsiteY134" fmla="*/ 1750282 h 3276857"/>
                <a:gd name="connsiteX135" fmla="*/ 479242 w 1246521"/>
                <a:gd name="connsiteY135" fmla="*/ 1769471 h 3276857"/>
                <a:gd name="connsiteX136" fmla="*/ 446446 w 1246521"/>
                <a:gd name="connsiteY136" fmla="*/ 1711242 h 3276857"/>
                <a:gd name="connsiteX137" fmla="*/ 455957 w 1246521"/>
                <a:gd name="connsiteY137" fmla="*/ 1690316 h 3276857"/>
                <a:gd name="connsiteX138" fmla="*/ 343886 w 1246521"/>
                <a:gd name="connsiteY138" fmla="*/ 1624096 h 3276857"/>
                <a:gd name="connsiteX139" fmla="*/ 366575 w 1246521"/>
                <a:gd name="connsiteY139" fmla="*/ 1626397 h 3276857"/>
                <a:gd name="connsiteX140" fmla="*/ 399698 w 1246521"/>
                <a:gd name="connsiteY140" fmla="*/ 1683577 h 3276857"/>
                <a:gd name="connsiteX141" fmla="*/ 366575 w 1246521"/>
                <a:gd name="connsiteY141" fmla="*/ 1701980 h 3276857"/>
                <a:gd name="connsiteX142" fmla="*/ 334114 w 1246521"/>
                <a:gd name="connsiteY142" fmla="*/ 1645457 h 3276857"/>
                <a:gd name="connsiteX143" fmla="*/ 343886 w 1246521"/>
                <a:gd name="connsiteY143" fmla="*/ 1624096 h 3276857"/>
                <a:gd name="connsiteX144" fmla="*/ 1148663 w 1246521"/>
                <a:gd name="connsiteY144" fmla="*/ 1589813 h 3276857"/>
                <a:gd name="connsiteX145" fmla="*/ 1161624 w 1246521"/>
                <a:gd name="connsiteY145" fmla="*/ 1590057 h 3276857"/>
                <a:gd name="connsiteX146" fmla="*/ 1228375 w 1246521"/>
                <a:gd name="connsiteY146" fmla="*/ 1629124 h 3276857"/>
                <a:gd name="connsiteX147" fmla="*/ 1246521 w 1246521"/>
                <a:gd name="connsiteY147" fmla="*/ 1663632 h 3276857"/>
                <a:gd name="connsiteX148" fmla="*/ 1246521 w 1246521"/>
                <a:gd name="connsiteY148" fmla="*/ 1733952 h 3276857"/>
                <a:gd name="connsiteX149" fmla="*/ 1228375 w 1246521"/>
                <a:gd name="connsiteY149" fmla="*/ 1747625 h 3276857"/>
                <a:gd name="connsiteX150" fmla="*/ 1161624 w 1246521"/>
                <a:gd name="connsiteY150" fmla="*/ 1709210 h 3276857"/>
                <a:gd name="connsiteX151" fmla="*/ 1143478 w 1246521"/>
                <a:gd name="connsiteY151" fmla="*/ 1674701 h 3276857"/>
                <a:gd name="connsiteX152" fmla="*/ 1143478 w 1246521"/>
                <a:gd name="connsiteY152" fmla="*/ 1603730 h 3276857"/>
                <a:gd name="connsiteX153" fmla="*/ 1148663 w 1246521"/>
                <a:gd name="connsiteY153" fmla="*/ 1589813 h 3276857"/>
                <a:gd name="connsiteX154" fmla="*/ 8174 w 1246521"/>
                <a:gd name="connsiteY154" fmla="*/ 1431578 h 3276857"/>
                <a:gd name="connsiteX155" fmla="*/ 28120 w 1246521"/>
                <a:gd name="connsiteY155" fmla="*/ 1432069 h 3276857"/>
                <a:gd name="connsiteX156" fmla="*/ 227572 w 1246521"/>
                <a:gd name="connsiteY156" fmla="*/ 1548009 h 3276857"/>
                <a:gd name="connsiteX157" fmla="*/ 255692 w 1246521"/>
                <a:gd name="connsiteY157" fmla="*/ 1602376 h 3276857"/>
                <a:gd name="connsiteX158" fmla="*/ 227572 w 1246521"/>
                <a:gd name="connsiteY158" fmla="*/ 1623336 h 3276857"/>
                <a:gd name="connsiteX159" fmla="*/ 28120 w 1246521"/>
                <a:gd name="connsiteY159" fmla="*/ 1508052 h 3276857"/>
                <a:gd name="connsiteX160" fmla="*/ 0 w 1246521"/>
                <a:gd name="connsiteY160" fmla="*/ 1453685 h 3276857"/>
                <a:gd name="connsiteX161" fmla="*/ 8174 w 1246521"/>
                <a:gd name="connsiteY161" fmla="*/ 1431578 h 3276857"/>
                <a:gd name="connsiteX162" fmla="*/ 689261 w 1246521"/>
                <a:gd name="connsiteY162" fmla="*/ 1347587 h 3276857"/>
                <a:gd name="connsiteX163" fmla="*/ 712545 w 1246521"/>
                <a:gd name="connsiteY163" fmla="*/ 1349888 h 3276857"/>
                <a:gd name="connsiteX164" fmla="*/ 745340 w 1246521"/>
                <a:gd name="connsiteY164" fmla="*/ 1406411 h 3276857"/>
                <a:gd name="connsiteX165" fmla="*/ 712545 w 1246521"/>
                <a:gd name="connsiteY165" fmla="*/ 1425471 h 3276857"/>
                <a:gd name="connsiteX166" fmla="*/ 679750 w 1246521"/>
                <a:gd name="connsiteY166" fmla="*/ 1368948 h 3276857"/>
                <a:gd name="connsiteX167" fmla="*/ 689261 w 1246521"/>
                <a:gd name="connsiteY167" fmla="*/ 1347587 h 3276857"/>
                <a:gd name="connsiteX168" fmla="*/ 571319 w 1246521"/>
                <a:gd name="connsiteY168" fmla="*/ 1281340 h 3276857"/>
                <a:gd name="connsiteX169" fmla="*/ 594133 w 1246521"/>
                <a:gd name="connsiteY169" fmla="*/ 1283641 h 3276857"/>
                <a:gd name="connsiteX170" fmla="*/ 627257 w 1246521"/>
                <a:gd name="connsiteY170" fmla="*/ 1340821 h 3276857"/>
                <a:gd name="connsiteX171" fmla="*/ 594133 w 1246521"/>
                <a:gd name="connsiteY171" fmla="*/ 1359882 h 3276857"/>
                <a:gd name="connsiteX172" fmla="*/ 561658 w 1246521"/>
                <a:gd name="connsiteY172" fmla="*/ 1302701 h 3276857"/>
                <a:gd name="connsiteX173" fmla="*/ 571319 w 1246521"/>
                <a:gd name="connsiteY173" fmla="*/ 1281340 h 3276857"/>
                <a:gd name="connsiteX174" fmla="*/ 455957 w 1246521"/>
                <a:gd name="connsiteY174" fmla="*/ 1215094 h 3276857"/>
                <a:gd name="connsiteX175" fmla="*/ 479242 w 1246521"/>
                <a:gd name="connsiteY175" fmla="*/ 1217395 h 3276857"/>
                <a:gd name="connsiteX176" fmla="*/ 512038 w 1246521"/>
                <a:gd name="connsiteY176" fmla="*/ 1274575 h 3276857"/>
                <a:gd name="connsiteX177" fmla="*/ 479242 w 1246521"/>
                <a:gd name="connsiteY177" fmla="*/ 1293636 h 3276857"/>
                <a:gd name="connsiteX178" fmla="*/ 446446 w 1246521"/>
                <a:gd name="connsiteY178" fmla="*/ 1236455 h 3276857"/>
                <a:gd name="connsiteX179" fmla="*/ 455957 w 1246521"/>
                <a:gd name="connsiteY179" fmla="*/ 1215094 h 3276857"/>
                <a:gd name="connsiteX180" fmla="*/ 343886 w 1246521"/>
                <a:gd name="connsiteY180" fmla="*/ 1148846 h 3276857"/>
                <a:gd name="connsiteX181" fmla="*/ 366575 w 1246521"/>
                <a:gd name="connsiteY181" fmla="*/ 1151147 h 3276857"/>
                <a:gd name="connsiteX182" fmla="*/ 399698 w 1246521"/>
                <a:gd name="connsiteY182" fmla="*/ 1208327 h 3276857"/>
                <a:gd name="connsiteX183" fmla="*/ 366575 w 1246521"/>
                <a:gd name="connsiteY183" fmla="*/ 1227388 h 3276857"/>
                <a:gd name="connsiteX184" fmla="*/ 334114 w 1246521"/>
                <a:gd name="connsiteY184" fmla="*/ 1170207 h 3276857"/>
                <a:gd name="connsiteX185" fmla="*/ 343886 w 1246521"/>
                <a:gd name="connsiteY185" fmla="*/ 1148846 h 3276857"/>
                <a:gd name="connsiteX186" fmla="*/ 1161624 w 1246521"/>
                <a:gd name="connsiteY186" fmla="*/ 1111276 h 3276857"/>
                <a:gd name="connsiteX187" fmla="*/ 1228375 w 1246521"/>
                <a:gd name="connsiteY187" fmla="*/ 1150343 h 3276857"/>
                <a:gd name="connsiteX188" fmla="*/ 1246521 w 1246521"/>
                <a:gd name="connsiteY188" fmla="*/ 1184851 h 3276857"/>
                <a:gd name="connsiteX189" fmla="*/ 1246521 w 1246521"/>
                <a:gd name="connsiteY189" fmla="*/ 1255822 h 3276857"/>
                <a:gd name="connsiteX190" fmla="*/ 1228375 w 1246521"/>
                <a:gd name="connsiteY190" fmla="*/ 1268844 h 3276857"/>
                <a:gd name="connsiteX191" fmla="*/ 1161624 w 1246521"/>
                <a:gd name="connsiteY191" fmla="*/ 1230429 h 3276857"/>
                <a:gd name="connsiteX192" fmla="*/ 1143478 w 1246521"/>
                <a:gd name="connsiteY192" fmla="*/ 1195920 h 3276857"/>
                <a:gd name="connsiteX193" fmla="*/ 1143478 w 1246521"/>
                <a:gd name="connsiteY193" fmla="*/ 1125600 h 3276857"/>
                <a:gd name="connsiteX194" fmla="*/ 1161624 w 1246521"/>
                <a:gd name="connsiteY194" fmla="*/ 1111276 h 3276857"/>
                <a:gd name="connsiteX195" fmla="*/ 8174 w 1246521"/>
                <a:gd name="connsiteY195" fmla="*/ 956193 h 3276857"/>
                <a:gd name="connsiteX196" fmla="*/ 28120 w 1246521"/>
                <a:gd name="connsiteY196" fmla="*/ 956193 h 3276857"/>
                <a:gd name="connsiteX197" fmla="*/ 227572 w 1246521"/>
                <a:gd name="connsiteY197" fmla="*/ 1072493 h 3276857"/>
                <a:gd name="connsiteX198" fmla="*/ 255692 w 1246521"/>
                <a:gd name="connsiteY198" fmla="*/ 1126373 h 3276857"/>
                <a:gd name="connsiteX199" fmla="*/ 227572 w 1246521"/>
                <a:gd name="connsiteY199" fmla="*/ 1148056 h 3276857"/>
                <a:gd name="connsiteX200" fmla="*/ 28120 w 1246521"/>
                <a:gd name="connsiteY200" fmla="*/ 1032412 h 3276857"/>
                <a:gd name="connsiteX201" fmla="*/ 0 w 1246521"/>
                <a:gd name="connsiteY201" fmla="*/ 977876 h 3276857"/>
                <a:gd name="connsiteX202" fmla="*/ 8174 w 1246521"/>
                <a:gd name="connsiteY202" fmla="*/ 956193 h 3276857"/>
                <a:gd name="connsiteX203" fmla="*/ 689261 w 1246521"/>
                <a:gd name="connsiteY203" fmla="*/ 872337 h 3276857"/>
                <a:gd name="connsiteX204" fmla="*/ 712545 w 1246521"/>
                <a:gd name="connsiteY204" fmla="*/ 874638 h 3276857"/>
                <a:gd name="connsiteX205" fmla="*/ 745340 w 1246521"/>
                <a:gd name="connsiteY205" fmla="*/ 931818 h 3276857"/>
                <a:gd name="connsiteX206" fmla="*/ 712545 w 1246521"/>
                <a:gd name="connsiteY206" fmla="*/ 950879 h 3276857"/>
                <a:gd name="connsiteX207" fmla="*/ 679750 w 1246521"/>
                <a:gd name="connsiteY207" fmla="*/ 893698 h 3276857"/>
                <a:gd name="connsiteX208" fmla="*/ 689261 w 1246521"/>
                <a:gd name="connsiteY208" fmla="*/ 872337 h 3276857"/>
                <a:gd name="connsiteX209" fmla="*/ 571319 w 1246521"/>
                <a:gd name="connsiteY209" fmla="*/ 806147 h 3276857"/>
                <a:gd name="connsiteX210" fmla="*/ 594133 w 1246521"/>
                <a:gd name="connsiteY210" fmla="*/ 808463 h 3276857"/>
                <a:gd name="connsiteX211" fmla="*/ 627257 w 1246521"/>
                <a:gd name="connsiteY211" fmla="*/ 866030 h 3276857"/>
                <a:gd name="connsiteX212" fmla="*/ 594133 w 1246521"/>
                <a:gd name="connsiteY212" fmla="*/ 885219 h 3276857"/>
                <a:gd name="connsiteX213" fmla="*/ 561658 w 1246521"/>
                <a:gd name="connsiteY213" fmla="*/ 827652 h 3276857"/>
                <a:gd name="connsiteX214" fmla="*/ 571319 w 1246521"/>
                <a:gd name="connsiteY214" fmla="*/ 806147 h 3276857"/>
                <a:gd name="connsiteX215" fmla="*/ 455957 w 1246521"/>
                <a:gd name="connsiteY215" fmla="*/ 739485 h 3276857"/>
                <a:gd name="connsiteX216" fmla="*/ 479242 w 1246521"/>
                <a:gd name="connsiteY216" fmla="*/ 741553 h 3276857"/>
                <a:gd name="connsiteX217" fmla="*/ 512038 w 1246521"/>
                <a:gd name="connsiteY217" fmla="*/ 799120 h 3276857"/>
                <a:gd name="connsiteX218" fmla="*/ 479242 w 1246521"/>
                <a:gd name="connsiteY218" fmla="*/ 818309 h 3276857"/>
                <a:gd name="connsiteX219" fmla="*/ 446446 w 1246521"/>
                <a:gd name="connsiteY219" fmla="*/ 760742 h 3276857"/>
                <a:gd name="connsiteX220" fmla="*/ 455957 w 1246521"/>
                <a:gd name="connsiteY220" fmla="*/ 739485 h 3276857"/>
                <a:gd name="connsiteX221" fmla="*/ 343886 w 1246521"/>
                <a:gd name="connsiteY221" fmla="*/ 670715 h 3276857"/>
                <a:gd name="connsiteX222" fmla="*/ 366575 w 1246521"/>
                <a:gd name="connsiteY222" fmla="*/ 673016 h 3276857"/>
                <a:gd name="connsiteX223" fmla="*/ 399698 w 1246521"/>
                <a:gd name="connsiteY223" fmla="*/ 730196 h 3276857"/>
                <a:gd name="connsiteX224" fmla="*/ 366575 w 1246521"/>
                <a:gd name="connsiteY224" fmla="*/ 749257 h 3276857"/>
                <a:gd name="connsiteX225" fmla="*/ 334114 w 1246521"/>
                <a:gd name="connsiteY225" fmla="*/ 692076 h 3276857"/>
                <a:gd name="connsiteX226" fmla="*/ 343886 w 1246521"/>
                <a:gd name="connsiteY226" fmla="*/ 670715 h 3276857"/>
                <a:gd name="connsiteX227" fmla="*/ 1161624 w 1246521"/>
                <a:gd name="connsiteY227" fmla="*/ 636026 h 3276857"/>
                <a:gd name="connsiteX228" fmla="*/ 1228375 w 1246521"/>
                <a:gd name="connsiteY228" fmla="*/ 675092 h 3276857"/>
                <a:gd name="connsiteX229" fmla="*/ 1246521 w 1246521"/>
                <a:gd name="connsiteY229" fmla="*/ 709600 h 3276857"/>
                <a:gd name="connsiteX230" fmla="*/ 1246521 w 1246521"/>
                <a:gd name="connsiteY230" fmla="*/ 780570 h 3276857"/>
                <a:gd name="connsiteX231" fmla="*/ 1228375 w 1246521"/>
                <a:gd name="connsiteY231" fmla="*/ 794243 h 3276857"/>
                <a:gd name="connsiteX232" fmla="*/ 1161624 w 1246521"/>
                <a:gd name="connsiteY232" fmla="*/ 755828 h 3276857"/>
                <a:gd name="connsiteX233" fmla="*/ 1143478 w 1246521"/>
                <a:gd name="connsiteY233" fmla="*/ 720669 h 3276857"/>
                <a:gd name="connsiteX234" fmla="*/ 1143478 w 1246521"/>
                <a:gd name="connsiteY234" fmla="*/ 650350 h 3276857"/>
                <a:gd name="connsiteX235" fmla="*/ 1161624 w 1246521"/>
                <a:gd name="connsiteY235" fmla="*/ 636026 h 3276857"/>
                <a:gd name="connsiteX236" fmla="*/ 8174 w 1246521"/>
                <a:gd name="connsiteY236" fmla="*/ 478145 h 3276857"/>
                <a:gd name="connsiteX237" fmla="*/ 28120 w 1246521"/>
                <a:gd name="connsiteY237" fmla="*/ 478720 h 3276857"/>
                <a:gd name="connsiteX238" fmla="*/ 227572 w 1246521"/>
                <a:gd name="connsiteY238" fmla="*/ 594363 h 3276857"/>
                <a:gd name="connsiteX239" fmla="*/ 255692 w 1246521"/>
                <a:gd name="connsiteY239" fmla="*/ 648900 h 3276857"/>
                <a:gd name="connsiteX240" fmla="*/ 227572 w 1246521"/>
                <a:gd name="connsiteY240" fmla="*/ 670583 h 3276857"/>
                <a:gd name="connsiteX241" fmla="*/ 28120 w 1246521"/>
                <a:gd name="connsiteY241" fmla="*/ 554282 h 3276857"/>
                <a:gd name="connsiteX242" fmla="*/ 0 w 1246521"/>
                <a:gd name="connsiteY242" fmla="*/ 499746 h 3276857"/>
                <a:gd name="connsiteX243" fmla="*/ 8174 w 1246521"/>
                <a:gd name="connsiteY243" fmla="*/ 478145 h 3276857"/>
                <a:gd name="connsiteX244" fmla="*/ 689261 w 1246521"/>
                <a:gd name="connsiteY244" fmla="*/ 394206 h 3276857"/>
                <a:gd name="connsiteX245" fmla="*/ 712545 w 1246521"/>
                <a:gd name="connsiteY245" fmla="*/ 396507 h 3276857"/>
                <a:gd name="connsiteX246" fmla="*/ 745340 w 1246521"/>
                <a:gd name="connsiteY246" fmla="*/ 453687 h 3276857"/>
                <a:gd name="connsiteX247" fmla="*/ 712545 w 1246521"/>
                <a:gd name="connsiteY247" fmla="*/ 472748 h 3276857"/>
                <a:gd name="connsiteX248" fmla="*/ 679750 w 1246521"/>
                <a:gd name="connsiteY248" fmla="*/ 415567 h 3276857"/>
                <a:gd name="connsiteX249" fmla="*/ 689261 w 1246521"/>
                <a:gd name="connsiteY249" fmla="*/ 394206 h 3276857"/>
                <a:gd name="connsiteX250" fmla="*/ 571319 w 1246521"/>
                <a:gd name="connsiteY250" fmla="*/ 327602 h 3276857"/>
                <a:gd name="connsiteX251" fmla="*/ 594133 w 1246521"/>
                <a:gd name="connsiteY251" fmla="*/ 329670 h 3276857"/>
                <a:gd name="connsiteX252" fmla="*/ 627257 w 1246521"/>
                <a:gd name="connsiteY252" fmla="*/ 387237 h 3276857"/>
                <a:gd name="connsiteX253" fmla="*/ 594133 w 1246521"/>
                <a:gd name="connsiteY253" fmla="*/ 406426 h 3276857"/>
                <a:gd name="connsiteX254" fmla="*/ 561658 w 1246521"/>
                <a:gd name="connsiteY254" fmla="*/ 348859 h 3276857"/>
                <a:gd name="connsiteX255" fmla="*/ 571319 w 1246521"/>
                <a:gd name="connsiteY255" fmla="*/ 327602 h 3276857"/>
                <a:gd name="connsiteX256" fmla="*/ 455957 w 1246521"/>
                <a:gd name="connsiteY256" fmla="*/ 261438 h 3276857"/>
                <a:gd name="connsiteX257" fmla="*/ 479242 w 1246521"/>
                <a:gd name="connsiteY257" fmla="*/ 263423 h 3276857"/>
                <a:gd name="connsiteX258" fmla="*/ 512038 w 1246521"/>
                <a:gd name="connsiteY258" fmla="*/ 320990 h 3276857"/>
                <a:gd name="connsiteX259" fmla="*/ 479242 w 1246521"/>
                <a:gd name="connsiteY259" fmla="*/ 340179 h 3276857"/>
                <a:gd name="connsiteX260" fmla="*/ 446446 w 1246521"/>
                <a:gd name="connsiteY260" fmla="*/ 283274 h 3276857"/>
                <a:gd name="connsiteX261" fmla="*/ 455957 w 1246521"/>
                <a:gd name="connsiteY261" fmla="*/ 261438 h 3276857"/>
                <a:gd name="connsiteX262" fmla="*/ 343886 w 1246521"/>
                <a:gd name="connsiteY262" fmla="*/ 195439 h 3276857"/>
                <a:gd name="connsiteX263" fmla="*/ 366575 w 1246521"/>
                <a:gd name="connsiteY263" fmla="*/ 197838 h 3276857"/>
                <a:gd name="connsiteX264" fmla="*/ 399698 w 1246521"/>
                <a:gd name="connsiteY264" fmla="*/ 254743 h 3276857"/>
                <a:gd name="connsiteX265" fmla="*/ 366575 w 1246521"/>
                <a:gd name="connsiteY265" fmla="*/ 273932 h 3276857"/>
                <a:gd name="connsiteX266" fmla="*/ 334114 w 1246521"/>
                <a:gd name="connsiteY266" fmla="*/ 216365 h 3276857"/>
                <a:gd name="connsiteX267" fmla="*/ 343886 w 1246521"/>
                <a:gd name="connsiteY267" fmla="*/ 195439 h 3276857"/>
                <a:gd name="connsiteX268" fmla="*/ 8174 w 1246521"/>
                <a:gd name="connsiteY268" fmla="*/ 2948 h 3276857"/>
                <a:gd name="connsiteX269" fmla="*/ 28120 w 1246521"/>
                <a:gd name="connsiteY269" fmla="*/ 3439 h 3276857"/>
                <a:gd name="connsiteX270" fmla="*/ 227572 w 1246521"/>
                <a:gd name="connsiteY270" fmla="*/ 118723 h 3276857"/>
                <a:gd name="connsiteX271" fmla="*/ 255692 w 1246521"/>
                <a:gd name="connsiteY271" fmla="*/ 173091 h 3276857"/>
                <a:gd name="connsiteX272" fmla="*/ 227572 w 1246521"/>
                <a:gd name="connsiteY272" fmla="*/ 194706 h 3276857"/>
                <a:gd name="connsiteX273" fmla="*/ 28120 w 1246521"/>
                <a:gd name="connsiteY273" fmla="*/ 78767 h 3276857"/>
                <a:gd name="connsiteX274" fmla="*/ 0 w 1246521"/>
                <a:gd name="connsiteY274" fmla="*/ 25055 h 3276857"/>
                <a:gd name="connsiteX275" fmla="*/ 8174 w 1246521"/>
                <a:gd name="connsiteY275" fmla="*/ 2948 h 327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1246521" h="3276857">
                  <a:moveTo>
                    <a:pt x="571319" y="3193503"/>
                  </a:moveTo>
                  <a:cubicBezTo>
                    <a:pt x="577246" y="3190112"/>
                    <a:pt x="585364" y="3190608"/>
                    <a:pt x="594133" y="3195571"/>
                  </a:cubicBezTo>
                  <a:cubicBezTo>
                    <a:pt x="612318" y="3206158"/>
                    <a:pt x="627257" y="3231963"/>
                    <a:pt x="627257" y="3253138"/>
                  </a:cubicBezTo>
                  <a:cubicBezTo>
                    <a:pt x="627257" y="3274312"/>
                    <a:pt x="612318" y="3282914"/>
                    <a:pt x="594133" y="3272327"/>
                  </a:cubicBezTo>
                  <a:cubicBezTo>
                    <a:pt x="576596" y="3261740"/>
                    <a:pt x="561658" y="3236595"/>
                    <a:pt x="561658" y="3214760"/>
                  </a:cubicBezTo>
                  <a:cubicBezTo>
                    <a:pt x="561658" y="3204173"/>
                    <a:pt x="565392" y="3196894"/>
                    <a:pt x="571319" y="3193503"/>
                  </a:cubicBezTo>
                  <a:close/>
                  <a:moveTo>
                    <a:pt x="455957" y="3127779"/>
                  </a:moveTo>
                  <a:cubicBezTo>
                    <a:pt x="461860" y="3124328"/>
                    <a:pt x="470059" y="3124985"/>
                    <a:pt x="479242" y="3130572"/>
                  </a:cubicBezTo>
                  <a:cubicBezTo>
                    <a:pt x="497608" y="3141088"/>
                    <a:pt x="512038" y="3166063"/>
                    <a:pt x="512038" y="3187096"/>
                  </a:cubicBezTo>
                  <a:cubicBezTo>
                    <a:pt x="512038" y="3208128"/>
                    <a:pt x="497608" y="3216672"/>
                    <a:pt x="479242" y="3206156"/>
                  </a:cubicBezTo>
                  <a:cubicBezTo>
                    <a:pt x="460876" y="3195640"/>
                    <a:pt x="446446" y="3170007"/>
                    <a:pt x="446446" y="3149632"/>
                  </a:cubicBezTo>
                  <a:cubicBezTo>
                    <a:pt x="446446" y="3138787"/>
                    <a:pt x="450054" y="3131229"/>
                    <a:pt x="455957" y="3127779"/>
                  </a:cubicBezTo>
                  <a:close/>
                  <a:moveTo>
                    <a:pt x="343886" y="3061339"/>
                  </a:moveTo>
                  <a:cubicBezTo>
                    <a:pt x="349848" y="3057948"/>
                    <a:pt x="357963" y="3058444"/>
                    <a:pt x="366575" y="3063738"/>
                  </a:cubicBezTo>
                  <a:cubicBezTo>
                    <a:pt x="385123" y="3073663"/>
                    <a:pt x="399698" y="3099469"/>
                    <a:pt x="399698" y="3121305"/>
                  </a:cubicBezTo>
                  <a:cubicBezTo>
                    <a:pt x="399698" y="3141817"/>
                    <a:pt x="385123" y="3150419"/>
                    <a:pt x="366575" y="3139832"/>
                  </a:cubicBezTo>
                  <a:cubicBezTo>
                    <a:pt x="349351" y="3129245"/>
                    <a:pt x="334114" y="3104101"/>
                    <a:pt x="334114" y="3082265"/>
                  </a:cubicBezTo>
                  <a:cubicBezTo>
                    <a:pt x="334114" y="3072009"/>
                    <a:pt x="337923" y="3064730"/>
                    <a:pt x="343886" y="3061339"/>
                  </a:cubicBezTo>
                  <a:close/>
                  <a:moveTo>
                    <a:pt x="1148663" y="3018199"/>
                  </a:moveTo>
                  <a:cubicBezTo>
                    <a:pt x="1151903" y="3015757"/>
                    <a:pt x="1156440" y="3015757"/>
                    <a:pt x="1161624" y="3018687"/>
                  </a:cubicBezTo>
                  <a:lnTo>
                    <a:pt x="1228375" y="3057103"/>
                  </a:lnTo>
                  <a:cubicBezTo>
                    <a:pt x="1238096" y="3062963"/>
                    <a:pt x="1246521" y="3078589"/>
                    <a:pt x="1246521" y="3091611"/>
                  </a:cubicBezTo>
                  <a:lnTo>
                    <a:pt x="1246521" y="3162582"/>
                  </a:lnTo>
                  <a:cubicBezTo>
                    <a:pt x="1246521" y="3176255"/>
                    <a:pt x="1238096" y="3182115"/>
                    <a:pt x="1228375" y="3176255"/>
                  </a:cubicBezTo>
                  <a:lnTo>
                    <a:pt x="1161624" y="3137840"/>
                  </a:lnTo>
                  <a:cubicBezTo>
                    <a:pt x="1151255" y="3131980"/>
                    <a:pt x="1143478" y="3116353"/>
                    <a:pt x="1143478" y="3102680"/>
                  </a:cubicBezTo>
                  <a:lnTo>
                    <a:pt x="1143478" y="3032360"/>
                  </a:lnTo>
                  <a:cubicBezTo>
                    <a:pt x="1143478" y="3025524"/>
                    <a:pt x="1145422" y="3020640"/>
                    <a:pt x="1148663" y="3018199"/>
                  </a:cubicBezTo>
                  <a:close/>
                  <a:moveTo>
                    <a:pt x="8174" y="2863117"/>
                  </a:moveTo>
                  <a:cubicBezTo>
                    <a:pt x="13243" y="2859174"/>
                    <a:pt x="20273" y="2859010"/>
                    <a:pt x="28120" y="2863610"/>
                  </a:cubicBezTo>
                  <a:lnTo>
                    <a:pt x="227572" y="2979253"/>
                  </a:lnTo>
                  <a:cubicBezTo>
                    <a:pt x="243267" y="2988452"/>
                    <a:pt x="255692" y="3012764"/>
                    <a:pt x="255692" y="3033790"/>
                  </a:cubicBezTo>
                  <a:cubicBezTo>
                    <a:pt x="255692" y="3054816"/>
                    <a:pt x="243267" y="3064015"/>
                    <a:pt x="227572" y="3055473"/>
                  </a:cubicBezTo>
                  <a:lnTo>
                    <a:pt x="28120" y="2939829"/>
                  </a:lnTo>
                  <a:cubicBezTo>
                    <a:pt x="12425" y="2930630"/>
                    <a:pt x="0" y="2906319"/>
                    <a:pt x="0" y="2885293"/>
                  </a:cubicBezTo>
                  <a:cubicBezTo>
                    <a:pt x="0" y="2874780"/>
                    <a:pt x="3106" y="2867059"/>
                    <a:pt x="8174" y="2863117"/>
                  </a:cubicBezTo>
                  <a:close/>
                  <a:moveTo>
                    <a:pt x="689261" y="2776382"/>
                  </a:moveTo>
                  <a:cubicBezTo>
                    <a:pt x="695164" y="2772931"/>
                    <a:pt x="703363" y="2773588"/>
                    <a:pt x="712545" y="2779175"/>
                  </a:cubicBezTo>
                  <a:cubicBezTo>
                    <a:pt x="730910" y="2789034"/>
                    <a:pt x="745340" y="2814666"/>
                    <a:pt x="745340" y="2835698"/>
                  </a:cubicBezTo>
                  <a:cubicBezTo>
                    <a:pt x="745340" y="2856730"/>
                    <a:pt x="730910" y="2865275"/>
                    <a:pt x="712545" y="2854759"/>
                  </a:cubicBezTo>
                  <a:cubicBezTo>
                    <a:pt x="694180" y="2844243"/>
                    <a:pt x="679750" y="2818610"/>
                    <a:pt x="679750" y="2798235"/>
                  </a:cubicBezTo>
                  <a:cubicBezTo>
                    <a:pt x="679750" y="2787391"/>
                    <a:pt x="683357" y="2779832"/>
                    <a:pt x="689261" y="2776382"/>
                  </a:cubicBezTo>
                  <a:close/>
                  <a:moveTo>
                    <a:pt x="571319" y="2709943"/>
                  </a:moveTo>
                  <a:cubicBezTo>
                    <a:pt x="577246" y="2706552"/>
                    <a:pt x="585364" y="2707048"/>
                    <a:pt x="594133" y="2712342"/>
                  </a:cubicBezTo>
                  <a:cubicBezTo>
                    <a:pt x="612318" y="2722267"/>
                    <a:pt x="627257" y="2748073"/>
                    <a:pt x="627257" y="2769247"/>
                  </a:cubicBezTo>
                  <a:cubicBezTo>
                    <a:pt x="627257" y="2790421"/>
                    <a:pt x="612318" y="2799023"/>
                    <a:pt x="594133" y="2788436"/>
                  </a:cubicBezTo>
                  <a:cubicBezTo>
                    <a:pt x="576596" y="2777849"/>
                    <a:pt x="561658" y="2752705"/>
                    <a:pt x="561658" y="2730869"/>
                  </a:cubicBezTo>
                  <a:cubicBezTo>
                    <a:pt x="561658" y="2720613"/>
                    <a:pt x="565393" y="2713334"/>
                    <a:pt x="571319" y="2709943"/>
                  </a:cubicBezTo>
                  <a:close/>
                  <a:moveTo>
                    <a:pt x="455957" y="2643449"/>
                  </a:moveTo>
                  <a:cubicBezTo>
                    <a:pt x="461860" y="2639975"/>
                    <a:pt x="470059" y="2640472"/>
                    <a:pt x="479242" y="2645434"/>
                  </a:cubicBezTo>
                  <a:cubicBezTo>
                    <a:pt x="497608" y="2656683"/>
                    <a:pt x="512038" y="2682489"/>
                    <a:pt x="512038" y="2703001"/>
                  </a:cubicBezTo>
                  <a:cubicBezTo>
                    <a:pt x="512038" y="2724175"/>
                    <a:pt x="497608" y="2732777"/>
                    <a:pt x="479242" y="2722190"/>
                  </a:cubicBezTo>
                  <a:cubicBezTo>
                    <a:pt x="460876" y="2711603"/>
                    <a:pt x="446446" y="2686459"/>
                    <a:pt x="446446" y="2665285"/>
                  </a:cubicBezTo>
                  <a:cubicBezTo>
                    <a:pt x="446446" y="2654367"/>
                    <a:pt x="450054" y="2646923"/>
                    <a:pt x="455957" y="2643449"/>
                  </a:cubicBezTo>
                  <a:close/>
                  <a:moveTo>
                    <a:pt x="343886" y="2577449"/>
                  </a:moveTo>
                  <a:cubicBezTo>
                    <a:pt x="349848" y="2574058"/>
                    <a:pt x="357963" y="2574554"/>
                    <a:pt x="366575" y="2579848"/>
                  </a:cubicBezTo>
                  <a:cubicBezTo>
                    <a:pt x="385123" y="2590435"/>
                    <a:pt x="399698" y="2615579"/>
                    <a:pt x="399698" y="2637415"/>
                  </a:cubicBezTo>
                  <a:cubicBezTo>
                    <a:pt x="399698" y="2657927"/>
                    <a:pt x="385123" y="2666529"/>
                    <a:pt x="366575" y="2656604"/>
                  </a:cubicBezTo>
                  <a:cubicBezTo>
                    <a:pt x="349351" y="2646017"/>
                    <a:pt x="334114" y="2619549"/>
                    <a:pt x="334114" y="2598375"/>
                  </a:cubicBezTo>
                  <a:cubicBezTo>
                    <a:pt x="334114" y="2588119"/>
                    <a:pt x="337923" y="2580840"/>
                    <a:pt x="343886" y="2577449"/>
                  </a:cubicBezTo>
                  <a:close/>
                  <a:moveTo>
                    <a:pt x="1148663" y="2540313"/>
                  </a:moveTo>
                  <a:cubicBezTo>
                    <a:pt x="1151903" y="2537790"/>
                    <a:pt x="1156440" y="2537627"/>
                    <a:pt x="1161624" y="2540557"/>
                  </a:cubicBezTo>
                  <a:lnTo>
                    <a:pt x="1228375" y="2578973"/>
                  </a:lnTo>
                  <a:cubicBezTo>
                    <a:pt x="1238096" y="2584833"/>
                    <a:pt x="1246521" y="2600459"/>
                    <a:pt x="1246521" y="2613481"/>
                  </a:cubicBezTo>
                  <a:lnTo>
                    <a:pt x="1246521" y="2685103"/>
                  </a:lnTo>
                  <a:cubicBezTo>
                    <a:pt x="1246521" y="2697474"/>
                    <a:pt x="1238096" y="2703985"/>
                    <a:pt x="1228375" y="2698125"/>
                  </a:cubicBezTo>
                  <a:lnTo>
                    <a:pt x="1161624" y="2659710"/>
                  </a:lnTo>
                  <a:cubicBezTo>
                    <a:pt x="1151255" y="2653850"/>
                    <a:pt x="1143478" y="2638223"/>
                    <a:pt x="1143478" y="2625201"/>
                  </a:cubicBezTo>
                  <a:lnTo>
                    <a:pt x="1143478" y="2554230"/>
                  </a:lnTo>
                  <a:cubicBezTo>
                    <a:pt x="1143478" y="2547719"/>
                    <a:pt x="1145422" y="2542836"/>
                    <a:pt x="1148663" y="2540313"/>
                  </a:cubicBezTo>
                  <a:close/>
                  <a:moveTo>
                    <a:pt x="8174" y="2384576"/>
                  </a:moveTo>
                  <a:cubicBezTo>
                    <a:pt x="13243" y="2380716"/>
                    <a:pt x="20273" y="2380552"/>
                    <a:pt x="28120" y="2384823"/>
                  </a:cubicBezTo>
                  <a:lnTo>
                    <a:pt x="227572" y="2500466"/>
                  </a:lnTo>
                  <a:cubicBezTo>
                    <a:pt x="243267" y="2509665"/>
                    <a:pt x="255692" y="2533977"/>
                    <a:pt x="255692" y="2555003"/>
                  </a:cubicBezTo>
                  <a:cubicBezTo>
                    <a:pt x="255692" y="2576029"/>
                    <a:pt x="243267" y="2585885"/>
                    <a:pt x="227572" y="2576686"/>
                  </a:cubicBezTo>
                  <a:lnTo>
                    <a:pt x="28120" y="2461042"/>
                  </a:lnTo>
                  <a:cubicBezTo>
                    <a:pt x="12425" y="2451843"/>
                    <a:pt x="0" y="2427532"/>
                    <a:pt x="0" y="2406506"/>
                  </a:cubicBezTo>
                  <a:cubicBezTo>
                    <a:pt x="0" y="2395993"/>
                    <a:pt x="3106" y="2388436"/>
                    <a:pt x="8174" y="2384576"/>
                  </a:cubicBezTo>
                  <a:close/>
                  <a:moveTo>
                    <a:pt x="689261" y="2300940"/>
                  </a:moveTo>
                  <a:cubicBezTo>
                    <a:pt x="695164" y="2297549"/>
                    <a:pt x="703363" y="2298045"/>
                    <a:pt x="712545" y="2303339"/>
                  </a:cubicBezTo>
                  <a:cubicBezTo>
                    <a:pt x="730910" y="2313264"/>
                    <a:pt x="745340" y="2339070"/>
                    <a:pt x="745340" y="2360906"/>
                  </a:cubicBezTo>
                  <a:cubicBezTo>
                    <a:pt x="745340" y="2381418"/>
                    <a:pt x="730910" y="2390020"/>
                    <a:pt x="712545" y="2379433"/>
                  </a:cubicBezTo>
                  <a:cubicBezTo>
                    <a:pt x="694180" y="2369508"/>
                    <a:pt x="679750" y="2343040"/>
                    <a:pt x="679750" y="2321866"/>
                  </a:cubicBezTo>
                  <a:cubicBezTo>
                    <a:pt x="679750" y="2311610"/>
                    <a:pt x="683357" y="2304331"/>
                    <a:pt x="689261" y="2300940"/>
                  </a:cubicBezTo>
                  <a:close/>
                  <a:moveTo>
                    <a:pt x="571319" y="2234529"/>
                  </a:moveTo>
                  <a:cubicBezTo>
                    <a:pt x="577246" y="2231138"/>
                    <a:pt x="585364" y="2231799"/>
                    <a:pt x="594133" y="2237093"/>
                  </a:cubicBezTo>
                  <a:cubicBezTo>
                    <a:pt x="612318" y="2247680"/>
                    <a:pt x="627257" y="2273486"/>
                    <a:pt x="627257" y="2293998"/>
                  </a:cubicBezTo>
                  <a:cubicBezTo>
                    <a:pt x="627257" y="2315172"/>
                    <a:pt x="612318" y="2323774"/>
                    <a:pt x="594133" y="2313187"/>
                  </a:cubicBezTo>
                  <a:cubicBezTo>
                    <a:pt x="576596" y="2302600"/>
                    <a:pt x="561658" y="2277456"/>
                    <a:pt x="561658" y="2256282"/>
                  </a:cubicBezTo>
                  <a:cubicBezTo>
                    <a:pt x="561658" y="2245364"/>
                    <a:pt x="565393" y="2237920"/>
                    <a:pt x="571319" y="2234529"/>
                  </a:cubicBezTo>
                  <a:close/>
                  <a:moveTo>
                    <a:pt x="455957" y="2168339"/>
                  </a:moveTo>
                  <a:cubicBezTo>
                    <a:pt x="461860" y="2164945"/>
                    <a:pt x="470059" y="2165429"/>
                    <a:pt x="479242" y="2170602"/>
                  </a:cubicBezTo>
                  <a:cubicBezTo>
                    <a:pt x="497608" y="2180948"/>
                    <a:pt x="512038" y="2206166"/>
                    <a:pt x="512038" y="2225564"/>
                  </a:cubicBezTo>
                  <a:cubicBezTo>
                    <a:pt x="512038" y="2246255"/>
                    <a:pt x="497608" y="2254661"/>
                    <a:pt x="479242" y="2244962"/>
                  </a:cubicBezTo>
                  <a:cubicBezTo>
                    <a:pt x="460876" y="2233970"/>
                    <a:pt x="446446" y="2209399"/>
                    <a:pt x="446446" y="2189354"/>
                  </a:cubicBezTo>
                  <a:cubicBezTo>
                    <a:pt x="446446" y="2179008"/>
                    <a:pt x="450054" y="2171734"/>
                    <a:pt x="455957" y="2168339"/>
                  </a:cubicBezTo>
                  <a:close/>
                  <a:moveTo>
                    <a:pt x="343886" y="2102283"/>
                  </a:moveTo>
                  <a:cubicBezTo>
                    <a:pt x="349848" y="2098809"/>
                    <a:pt x="357963" y="2099305"/>
                    <a:pt x="366575" y="2104599"/>
                  </a:cubicBezTo>
                  <a:cubicBezTo>
                    <a:pt x="385123" y="2115186"/>
                    <a:pt x="399698" y="2140992"/>
                    <a:pt x="399698" y="2162166"/>
                  </a:cubicBezTo>
                  <a:cubicBezTo>
                    <a:pt x="399698" y="2182678"/>
                    <a:pt x="385123" y="2191280"/>
                    <a:pt x="366575" y="2180693"/>
                  </a:cubicBezTo>
                  <a:cubicBezTo>
                    <a:pt x="349351" y="2170106"/>
                    <a:pt x="334114" y="2144962"/>
                    <a:pt x="334114" y="2123788"/>
                  </a:cubicBezTo>
                  <a:cubicBezTo>
                    <a:pt x="334114" y="2113201"/>
                    <a:pt x="337923" y="2105757"/>
                    <a:pt x="343886" y="2102283"/>
                  </a:cubicBezTo>
                  <a:close/>
                  <a:moveTo>
                    <a:pt x="1148663" y="2065085"/>
                  </a:moveTo>
                  <a:cubicBezTo>
                    <a:pt x="1151903" y="2062552"/>
                    <a:pt x="1156440" y="2062388"/>
                    <a:pt x="1161624" y="2065330"/>
                  </a:cubicBezTo>
                  <a:lnTo>
                    <a:pt x="1228375" y="2103892"/>
                  </a:lnTo>
                  <a:cubicBezTo>
                    <a:pt x="1238096" y="2109775"/>
                    <a:pt x="1246521" y="2125461"/>
                    <a:pt x="1246521" y="2139187"/>
                  </a:cubicBezTo>
                  <a:lnTo>
                    <a:pt x="1246521" y="2209776"/>
                  </a:lnTo>
                  <a:cubicBezTo>
                    <a:pt x="1246521" y="2222848"/>
                    <a:pt x="1238096" y="2228731"/>
                    <a:pt x="1228375" y="2223502"/>
                  </a:cubicBezTo>
                  <a:lnTo>
                    <a:pt x="1161624" y="2184939"/>
                  </a:lnTo>
                  <a:cubicBezTo>
                    <a:pt x="1151255" y="2179057"/>
                    <a:pt x="1143478" y="2163370"/>
                    <a:pt x="1143478" y="2150298"/>
                  </a:cubicBezTo>
                  <a:lnTo>
                    <a:pt x="1143478" y="2079055"/>
                  </a:lnTo>
                  <a:cubicBezTo>
                    <a:pt x="1143478" y="2072519"/>
                    <a:pt x="1145422" y="2067617"/>
                    <a:pt x="1148663" y="2065085"/>
                  </a:cubicBezTo>
                  <a:close/>
                  <a:moveTo>
                    <a:pt x="8174" y="1909324"/>
                  </a:moveTo>
                  <a:cubicBezTo>
                    <a:pt x="13243" y="1905464"/>
                    <a:pt x="20273" y="1905300"/>
                    <a:pt x="28120" y="1909571"/>
                  </a:cubicBezTo>
                  <a:lnTo>
                    <a:pt x="227572" y="2025872"/>
                  </a:lnTo>
                  <a:cubicBezTo>
                    <a:pt x="243267" y="2034414"/>
                    <a:pt x="255692" y="2058726"/>
                    <a:pt x="255692" y="2080409"/>
                  </a:cubicBezTo>
                  <a:cubicBezTo>
                    <a:pt x="255692" y="2100779"/>
                    <a:pt x="243267" y="2110635"/>
                    <a:pt x="227572" y="2101436"/>
                  </a:cubicBezTo>
                  <a:lnTo>
                    <a:pt x="28120" y="1985791"/>
                  </a:lnTo>
                  <a:cubicBezTo>
                    <a:pt x="12425" y="1976592"/>
                    <a:pt x="0" y="1952280"/>
                    <a:pt x="0" y="1931254"/>
                  </a:cubicBezTo>
                  <a:cubicBezTo>
                    <a:pt x="0" y="1920741"/>
                    <a:pt x="3106" y="1913185"/>
                    <a:pt x="8174" y="1909324"/>
                  </a:cubicBezTo>
                  <a:close/>
                  <a:moveTo>
                    <a:pt x="689261" y="1825691"/>
                  </a:moveTo>
                  <a:cubicBezTo>
                    <a:pt x="695164" y="1822300"/>
                    <a:pt x="703363" y="1822796"/>
                    <a:pt x="712545" y="1828090"/>
                  </a:cubicBezTo>
                  <a:cubicBezTo>
                    <a:pt x="730910" y="1838015"/>
                    <a:pt x="745340" y="1864483"/>
                    <a:pt x="745340" y="1885657"/>
                  </a:cubicBezTo>
                  <a:cubicBezTo>
                    <a:pt x="745340" y="1906169"/>
                    <a:pt x="730910" y="1914771"/>
                    <a:pt x="712545" y="1904184"/>
                  </a:cubicBezTo>
                  <a:cubicBezTo>
                    <a:pt x="694180" y="1893597"/>
                    <a:pt x="679750" y="1868453"/>
                    <a:pt x="679750" y="1846617"/>
                  </a:cubicBezTo>
                  <a:cubicBezTo>
                    <a:pt x="679750" y="1836361"/>
                    <a:pt x="683357" y="1829082"/>
                    <a:pt x="689261" y="1825691"/>
                  </a:cubicBezTo>
                  <a:close/>
                  <a:moveTo>
                    <a:pt x="571319" y="1759470"/>
                  </a:moveTo>
                  <a:cubicBezTo>
                    <a:pt x="577246" y="1756020"/>
                    <a:pt x="585364" y="1756513"/>
                    <a:pt x="594133" y="1761771"/>
                  </a:cubicBezTo>
                  <a:cubicBezTo>
                    <a:pt x="612318" y="1772287"/>
                    <a:pt x="627257" y="1797919"/>
                    <a:pt x="627257" y="1818294"/>
                  </a:cubicBezTo>
                  <a:cubicBezTo>
                    <a:pt x="627257" y="1839983"/>
                    <a:pt x="612318" y="1848528"/>
                    <a:pt x="594133" y="1838012"/>
                  </a:cubicBezTo>
                  <a:cubicBezTo>
                    <a:pt x="576596" y="1826838"/>
                    <a:pt x="561658" y="1801863"/>
                    <a:pt x="561658" y="1780831"/>
                  </a:cubicBezTo>
                  <a:cubicBezTo>
                    <a:pt x="561658" y="1770315"/>
                    <a:pt x="565393" y="1762921"/>
                    <a:pt x="571319" y="1759470"/>
                  </a:cubicBezTo>
                  <a:close/>
                  <a:moveTo>
                    <a:pt x="455957" y="1690316"/>
                  </a:moveTo>
                  <a:cubicBezTo>
                    <a:pt x="461860" y="1686925"/>
                    <a:pt x="470059" y="1687421"/>
                    <a:pt x="479242" y="1692715"/>
                  </a:cubicBezTo>
                  <a:cubicBezTo>
                    <a:pt x="497608" y="1703302"/>
                    <a:pt x="512038" y="1729108"/>
                    <a:pt x="512038" y="1750282"/>
                  </a:cubicBezTo>
                  <a:cubicBezTo>
                    <a:pt x="512038" y="1770794"/>
                    <a:pt x="497608" y="1779396"/>
                    <a:pt x="479242" y="1769471"/>
                  </a:cubicBezTo>
                  <a:cubicBezTo>
                    <a:pt x="460876" y="1758884"/>
                    <a:pt x="446446" y="1733078"/>
                    <a:pt x="446446" y="1711242"/>
                  </a:cubicBezTo>
                  <a:cubicBezTo>
                    <a:pt x="446446" y="1700986"/>
                    <a:pt x="450054" y="1693707"/>
                    <a:pt x="455957" y="1690316"/>
                  </a:cubicBezTo>
                  <a:close/>
                  <a:moveTo>
                    <a:pt x="343886" y="1624096"/>
                  </a:moveTo>
                  <a:cubicBezTo>
                    <a:pt x="349848" y="1620646"/>
                    <a:pt x="357963" y="1621139"/>
                    <a:pt x="366575" y="1626397"/>
                  </a:cubicBezTo>
                  <a:cubicBezTo>
                    <a:pt x="385123" y="1636913"/>
                    <a:pt x="399698" y="1662545"/>
                    <a:pt x="399698" y="1683577"/>
                  </a:cubicBezTo>
                  <a:cubicBezTo>
                    <a:pt x="399698" y="1704609"/>
                    <a:pt x="385123" y="1713154"/>
                    <a:pt x="366575" y="1701980"/>
                  </a:cubicBezTo>
                  <a:cubicBezTo>
                    <a:pt x="349351" y="1691464"/>
                    <a:pt x="334114" y="1666489"/>
                    <a:pt x="334114" y="1645457"/>
                  </a:cubicBezTo>
                  <a:cubicBezTo>
                    <a:pt x="334114" y="1634941"/>
                    <a:pt x="337923" y="1627547"/>
                    <a:pt x="343886" y="1624096"/>
                  </a:cubicBezTo>
                  <a:close/>
                  <a:moveTo>
                    <a:pt x="1148663" y="1589813"/>
                  </a:moveTo>
                  <a:cubicBezTo>
                    <a:pt x="1151903" y="1587290"/>
                    <a:pt x="1156440" y="1587127"/>
                    <a:pt x="1161624" y="1590057"/>
                  </a:cubicBezTo>
                  <a:lnTo>
                    <a:pt x="1228375" y="1629124"/>
                  </a:lnTo>
                  <a:cubicBezTo>
                    <a:pt x="1238096" y="1634984"/>
                    <a:pt x="1246521" y="1649959"/>
                    <a:pt x="1246521" y="1663632"/>
                  </a:cubicBezTo>
                  <a:lnTo>
                    <a:pt x="1246521" y="1733952"/>
                  </a:lnTo>
                  <a:cubicBezTo>
                    <a:pt x="1246521" y="1747625"/>
                    <a:pt x="1238096" y="1753485"/>
                    <a:pt x="1228375" y="1747625"/>
                  </a:cubicBezTo>
                  <a:lnTo>
                    <a:pt x="1161624" y="1709210"/>
                  </a:lnTo>
                  <a:cubicBezTo>
                    <a:pt x="1151255" y="1703350"/>
                    <a:pt x="1143478" y="1687723"/>
                    <a:pt x="1143478" y="1674701"/>
                  </a:cubicBezTo>
                  <a:lnTo>
                    <a:pt x="1143478" y="1603730"/>
                  </a:lnTo>
                  <a:cubicBezTo>
                    <a:pt x="1143478" y="1597219"/>
                    <a:pt x="1145422" y="1592336"/>
                    <a:pt x="1148663" y="1589813"/>
                  </a:cubicBezTo>
                  <a:close/>
                  <a:moveTo>
                    <a:pt x="8174" y="1431578"/>
                  </a:moveTo>
                  <a:cubicBezTo>
                    <a:pt x="13243" y="1427648"/>
                    <a:pt x="20273" y="1427484"/>
                    <a:pt x="28120" y="1432069"/>
                  </a:cubicBezTo>
                  <a:lnTo>
                    <a:pt x="227572" y="1548009"/>
                  </a:lnTo>
                  <a:cubicBezTo>
                    <a:pt x="243267" y="1557179"/>
                    <a:pt x="255692" y="1581415"/>
                    <a:pt x="255692" y="1602376"/>
                  </a:cubicBezTo>
                  <a:cubicBezTo>
                    <a:pt x="255692" y="1622681"/>
                    <a:pt x="243267" y="1632507"/>
                    <a:pt x="227572" y="1623336"/>
                  </a:cubicBezTo>
                  <a:lnTo>
                    <a:pt x="28120" y="1508052"/>
                  </a:lnTo>
                  <a:cubicBezTo>
                    <a:pt x="12425" y="1498882"/>
                    <a:pt x="0" y="1474646"/>
                    <a:pt x="0" y="1453685"/>
                  </a:cubicBezTo>
                  <a:cubicBezTo>
                    <a:pt x="0" y="1443205"/>
                    <a:pt x="3106" y="1435508"/>
                    <a:pt x="8174" y="1431578"/>
                  </a:cubicBezTo>
                  <a:close/>
                  <a:moveTo>
                    <a:pt x="689261" y="1347587"/>
                  </a:moveTo>
                  <a:cubicBezTo>
                    <a:pt x="695164" y="1344137"/>
                    <a:pt x="703363" y="1344630"/>
                    <a:pt x="712545" y="1349888"/>
                  </a:cubicBezTo>
                  <a:cubicBezTo>
                    <a:pt x="730910" y="1360404"/>
                    <a:pt x="745340" y="1386036"/>
                    <a:pt x="745340" y="1406411"/>
                  </a:cubicBezTo>
                  <a:cubicBezTo>
                    <a:pt x="745340" y="1428100"/>
                    <a:pt x="730910" y="1436645"/>
                    <a:pt x="712545" y="1425471"/>
                  </a:cubicBezTo>
                  <a:cubicBezTo>
                    <a:pt x="694180" y="1414955"/>
                    <a:pt x="679750" y="1389980"/>
                    <a:pt x="679750" y="1368948"/>
                  </a:cubicBezTo>
                  <a:cubicBezTo>
                    <a:pt x="679750" y="1358432"/>
                    <a:pt x="683357" y="1351038"/>
                    <a:pt x="689261" y="1347587"/>
                  </a:cubicBezTo>
                  <a:close/>
                  <a:moveTo>
                    <a:pt x="571319" y="1281340"/>
                  </a:moveTo>
                  <a:cubicBezTo>
                    <a:pt x="577246" y="1277890"/>
                    <a:pt x="585364" y="1278383"/>
                    <a:pt x="594133" y="1283641"/>
                  </a:cubicBezTo>
                  <a:cubicBezTo>
                    <a:pt x="612318" y="1294157"/>
                    <a:pt x="627257" y="1319789"/>
                    <a:pt x="627257" y="1340821"/>
                  </a:cubicBezTo>
                  <a:cubicBezTo>
                    <a:pt x="627257" y="1361853"/>
                    <a:pt x="612318" y="1370398"/>
                    <a:pt x="594133" y="1359882"/>
                  </a:cubicBezTo>
                  <a:cubicBezTo>
                    <a:pt x="576596" y="1349366"/>
                    <a:pt x="561658" y="1323733"/>
                    <a:pt x="561658" y="1302701"/>
                  </a:cubicBezTo>
                  <a:cubicBezTo>
                    <a:pt x="561658" y="1292185"/>
                    <a:pt x="565393" y="1284791"/>
                    <a:pt x="571319" y="1281340"/>
                  </a:cubicBezTo>
                  <a:close/>
                  <a:moveTo>
                    <a:pt x="455957" y="1215094"/>
                  </a:moveTo>
                  <a:cubicBezTo>
                    <a:pt x="461860" y="1211644"/>
                    <a:pt x="470059" y="1212137"/>
                    <a:pt x="479242" y="1217395"/>
                  </a:cubicBezTo>
                  <a:cubicBezTo>
                    <a:pt x="497608" y="1227911"/>
                    <a:pt x="512038" y="1253543"/>
                    <a:pt x="512038" y="1274575"/>
                  </a:cubicBezTo>
                  <a:cubicBezTo>
                    <a:pt x="512038" y="1294950"/>
                    <a:pt x="497608" y="1304152"/>
                    <a:pt x="479242" y="1293636"/>
                  </a:cubicBezTo>
                  <a:cubicBezTo>
                    <a:pt x="460876" y="1283120"/>
                    <a:pt x="446446" y="1257487"/>
                    <a:pt x="446446" y="1236455"/>
                  </a:cubicBezTo>
                  <a:cubicBezTo>
                    <a:pt x="446446" y="1225939"/>
                    <a:pt x="450054" y="1218545"/>
                    <a:pt x="455957" y="1215094"/>
                  </a:cubicBezTo>
                  <a:close/>
                  <a:moveTo>
                    <a:pt x="343886" y="1148846"/>
                  </a:moveTo>
                  <a:cubicBezTo>
                    <a:pt x="349848" y="1145396"/>
                    <a:pt x="357963" y="1145889"/>
                    <a:pt x="366575" y="1151147"/>
                  </a:cubicBezTo>
                  <a:cubicBezTo>
                    <a:pt x="385123" y="1161663"/>
                    <a:pt x="399698" y="1187295"/>
                    <a:pt x="399698" y="1208327"/>
                  </a:cubicBezTo>
                  <a:cubicBezTo>
                    <a:pt x="399698" y="1229359"/>
                    <a:pt x="385123" y="1237904"/>
                    <a:pt x="366575" y="1227388"/>
                  </a:cubicBezTo>
                  <a:cubicBezTo>
                    <a:pt x="349351" y="1216872"/>
                    <a:pt x="334114" y="1191239"/>
                    <a:pt x="334114" y="1170207"/>
                  </a:cubicBezTo>
                  <a:cubicBezTo>
                    <a:pt x="334114" y="1159691"/>
                    <a:pt x="337923" y="1152297"/>
                    <a:pt x="343886" y="1148846"/>
                  </a:cubicBezTo>
                  <a:close/>
                  <a:moveTo>
                    <a:pt x="1161624" y="1111276"/>
                  </a:moveTo>
                  <a:lnTo>
                    <a:pt x="1228375" y="1150343"/>
                  </a:lnTo>
                  <a:cubicBezTo>
                    <a:pt x="1238096" y="1155551"/>
                    <a:pt x="1246521" y="1171178"/>
                    <a:pt x="1246521" y="1184851"/>
                  </a:cubicBezTo>
                  <a:lnTo>
                    <a:pt x="1246521" y="1255822"/>
                  </a:lnTo>
                  <a:cubicBezTo>
                    <a:pt x="1246521" y="1268844"/>
                    <a:pt x="1238096" y="1275355"/>
                    <a:pt x="1228375" y="1268844"/>
                  </a:cubicBezTo>
                  <a:lnTo>
                    <a:pt x="1161624" y="1230429"/>
                  </a:lnTo>
                  <a:cubicBezTo>
                    <a:pt x="1151255" y="1224569"/>
                    <a:pt x="1143478" y="1209593"/>
                    <a:pt x="1143478" y="1195920"/>
                  </a:cubicBezTo>
                  <a:lnTo>
                    <a:pt x="1143478" y="1125600"/>
                  </a:lnTo>
                  <a:cubicBezTo>
                    <a:pt x="1143478" y="1111927"/>
                    <a:pt x="1151255" y="1106067"/>
                    <a:pt x="1161624" y="1111276"/>
                  </a:cubicBezTo>
                  <a:close/>
                  <a:moveTo>
                    <a:pt x="8174" y="956193"/>
                  </a:moveTo>
                  <a:cubicBezTo>
                    <a:pt x="13243" y="952250"/>
                    <a:pt x="20273" y="951922"/>
                    <a:pt x="28120" y="956193"/>
                  </a:cubicBezTo>
                  <a:lnTo>
                    <a:pt x="227572" y="1072493"/>
                  </a:lnTo>
                  <a:cubicBezTo>
                    <a:pt x="243267" y="1081692"/>
                    <a:pt x="255692" y="1106004"/>
                    <a:pt x="255692" y="1126373"/>
                  </a:cubicBezTo>
                  <a:cubicBezTo>
                    <a:pt x="255692" y="1148056"/>
                    <a:pt x="243267" y="1157255"/>
                    <a:pt x="227572" y="1148056"/>
                  </a:cubicBezTo>
                  <a:lnTo>
                    <a:pt x="28120" y="1032412"/>
                  </a:lnTo>
                  <a:cubicBezTo>
                    <a:pt x="12425" y="1023870"/>
                    <a:pt x="0" y="998902"/>
                    <a:pt x="0" y="977876"/>
                  </a:cubicBezTo>
                  <a:cubicBezTo>
                    <a:pt x="0" y="967691"/>
                    <a:pt x="3106" y="960135"/>
                    <a:pt x="8174" y="956193"/>
                  </a:cubicBezTo>
                  <a:close/>
                  <a:moveTo>
                    <a:pt x="689261" y="872337"/>
                  </a:moveTo>
                  <a:cubicBezTo>
                    <a:pt x="695164" y="868887"/>
                    <a:pt x="703363" y="869380"/>
                    <a:pt x="712545" y="874638"/>
                  </a:cubicBezTo>
                  <a:cubicBezTo>
                    <a:pt x="730910" y="885154"/>
                    <a:pt x="745340" y="910786"/>
                    <a:pt x="745340" y="931818"/>
                  </a:cubicBezTo>
                  <a:cubicBezTo>
                    <a:pt x="745340" y="952850"/>
                    <a:pt x="730910" y="961395"/>
                    <a:pt x="712545" y="950879"/>
                  </a:cubicBezTo>
                  <a:cubicBezTo>
                    <a:pt x="694180" y="940363"/>
                    <a:pt x="679750" y="914730"/>
                    <a:pt x="679750" y="893698"/>
                  </a:cubicBezTo>
                  <a:cubicBezTo>
                    <a:pt x="679750" y="883182"/>
                    <a:pt x="683357" y="875788"/>
                    <a:pt x="689261" y="872337"/>
                  </a:cubicBezTo>
                  <a:close/>
                  <a:moveTo>
                    <a:pt x="571319" y="806147"/>
                  </a:moveTo>
                  <a:cubicBezTo>
                    <a:pt x="577246" y="802673"/>
                    <a:pt x="585364" y="803169"/>
                    <a:pt x="594133" y="808463"/>
                  </a:cubicBezTo>
                  <a:cubicBezTo>
                    <a:pt x="612318" y="819050"/>
                    <a:pt x="627257" y="844856"/>
                    <a:pt x="627257" y="866030"/>
                  </a:cubicBezTo>
                  <a:cubicBezTo>
                    <a:pt x="627257" y="887204"/>
                    <a:pt x="612318" y="895144"/>
                    <a:pt x="594133" y="885219"/>
                  </a:cubicBezTo>
                  <a:cubicBezTo>
                    <a:pt x="576596" y="874632"/>
                    <a:pt x="561658" y="848826"/>
                    <a:pt x="561658" y="827652"/>
                  </a:cubicBezTo>
                  <a:cubicBezTo>
                    <a:pt x="561658" y="817065"/>
                    <a:pt x="565393" y="809621"/>
                    <a:pt x="571319" y="806147"/>
                  </a:cubicBezTo>
                  <a:close/>
                  <a:moveTo>
                    <a:pt x="455957" y="739485"/>
                  </a:moveTo>
                  <a:cubicBezTo>
                    <a:pt x="461860" y="736094"/>
                    <a:pt x="470059" y="736591"/>
                    <a:pt x="479242" y="741553"/>
                  </a:cubicBezTo>
                  <a:cubicBezTo>
                    <a:pt x="497608" y="752140"/>
                    <a:pt x="512038" y="777946"/>
                    <a:pt x="512038" y="799120"/>
                  </a:cubicBezTo>
                  <a:cubicBezTo>
                    <a:pt x="512038" y="820294"/>
                    <a:pt x="497608" y="828896"/>
                    <a:pt x="479242" y="818309"/>
                  </a:cubicBezTo>
                  <a:cubicBezTo>
                    <a:pt x="460876" y="807722"/>
                    <a:pt x="446446" y="781916"/>
                    <a:pt x="446446" y="760742"/>
                  </a:cubicBezTo>
                  <a:cubicBezTo>
                    <a:pt x="446446" y="750155"/>
                    <a:pt x="450054" y="742877"/>
                    <a:pt x="455957" y="739485"/>
                  </a:cubicBezTo>
                  <a:close/>
                  <a:moveTo>
                    <a:pt x="343886" y="670715"/>
                  </a:moveTo>
                  <a:cubicBezTo>
                    <a:pt x="349848" y="667265"/>
                    <a:pt x="357963" y="667758"/>
                    <a:pt x="366575" y="673016"/>
                  </a:cubicBezTo>
                  <a:cubicBezTo>
                    <a:pt x="385123" y="684189"/>
                    <a:pt x="399698" y="709164"/>
                    <a:pt x="399698" y="730196"/>
                  </a:cubicBezTo>
                  <a:cubicBezTo>
                    <a:pt x="399698" y="751228"/>
                    <a:pt x="385123" y="759773"/>
                    <a:pt x="366575" y="749257"/>
                  </a:cubicBezTo>
                  <a:cubicBezTo>
                    <a:pt x="349351" y="738741"/>
                    <a:pt x="334114" y="713108"/>
                    <a:pt x="334114" y="692076"/>
                  </a:cubicBezTo>
                  <a:cubicBezTo>
                    <a:pt x="334114" y="681560"/>
                    <a:pt x="337923" y="674166"/>
                    <a:pt x="343886" y="670715"/>
                  </a:cubicBezTo>
                  <a:close/>
                  <a:moveTo>
                    <a:pt x="1161624" y="636026"/>
                  </a:moveTo>
                  <a:lnTo>
                    <a:pt x="1228375" y="675092"/>
                  </a:lnTo>
                  <a:cubicBezTo>
                    <a:pt x="1238096" y="680301"/>
                    <a:pt x="1246521" y="696578"/>
                    <a:pt x="1246521" y="709600"/>
                  </a:cubicBezTo>
                  <a:lnTo>
                    <a:pt x="1246521" y="780570"/>
                  </a:lnTo>
                  <a:cubicBezTo>
                    <a:pt x="1246521" y="793592"/>
                    <a:pt x="1238096" y="800103"/>
                    <a:pt x="1228375" y="794243"/>
                  </a:cubicBezTo>
                  <a:lnTo>
                    <a:pt x="1161624" y="755828"/>
                  </a:lnTo>
                  <a:cubicBezTo>
                    <a:pt x="1151255" y="749968"/>
                    <a:pt x="1143478" y="734342"/>
                    <a:pt x="1143478" y="720669"/>
                  </a:cubicBezTo>
                  <a:lnTo>
                    <a:pt x="1143478" y="650350"/>
                  </a:lnTo>
                  <a:cubicBezTo>
                    <a:pt x="1143478" y="636677"/>
                    <a:pt x="1151255" y="630817"/>
                    <a:pt x="1161624" y="636026"/>
                  </a:cubicBezTo>
                  <a:close/>
                  <a:moveTo>
                    <a:pt x="8174" y="478145"/>
                  </a:moveTo>
                  <a:cubicBezTo>
                    <a:pt x="13243" y="474285"/>
                    <a:pt x="20273" y="474120"/>
                    <a:pt x="28120" y="478720"/>
                  </a:cubicBezTo>
                  <a:lnTo>
                    <a:pt x="227572" y="594363"/>
                  </a:lnTo>
                  <a:cubicBezTo>
                    <a:pt x="243267" y="603562"/>
                    <a:pt x="255692" y="627874"/>
                    <a:pt x="255692" y="648900"/>
                  </a:cubicBezTo>
                  <a:cubicBezTo>
                    <a:pt x="255692" y="669926"/>
                    <a:pt x="243267" y="679125"/>
                    <a:pt x="227572" y="670583"/>
                  </a:cubicBezTo>
                  <a:lnTo>
                    <a:pt x="28120" y="554282"/>
                  </a:lnTo>
                  <a:cubicBezTo>
                    <a:pt x="12425" y="545740"/>
                    <a:pt x="0" y="520772"/>
                    <a:pt x="0" y="499746"/>
                  </a:cubicBezTo>
                  <a:cubicBezTo>
                    <a:pt x="0" y="489561"/>
                    <a:pt x="3106" y="482005"/>
                    <a:pt x="8174" y="478145"/>
                  </a:cubicBezTo>
                  <a:close/>
                  <a:moveTo>
                    <a:pt x="689261" y="394206"/>
                  </a:moveTo>
                  <a:cubicBezTo>
                    <a:pt x="695164" y="390756"/>
                    <a:pt x="703362" y="391249"/>
                    <a:pt x="712545" y="396507"/>
                  </a:cubicBezTo>
                  <a:cubicBezTo>
                    <a:pt x="730910" y="407680"/>
                    <a:pt x="745340" y="432655"/>
                    <a:pt x="745340" y="453687"/>
                  </a:cubicBezTo>
                  <a:cubicBezTo>
                    <a:pt x="745340" y="474719"/>
                    <a:pt x="730910" y="483264"/>
                    <a:pt x="712545" y="472748"/>
                  </a:cubicBezTo>
                  <a:cubicBezTo>
                    <a:pt x="694180" y="462232"/>
                    <a:pt x="679750" y="436599"/>
                    <a:pt x="679750" y="415567"/>
                  </a:cubicBezTo>
                  <a:cubicBezTo>
                    <a:pt x="679750" y="405051"/>
                    <a:pt x="683357" y="397657"/>
                    <a:pt x="689261" y="394206"/>
                  </a:cubicBezTo>
                  <a:close/>
                  <a:moveTo>
                    <a:pt x="571319" y="327602"/>
                  </a:moveTo>
                  <a:cubicBezTo>
                    <a:pt x="577246" y="324211"/>
                    <a:pt x="585364" y="324708"/>
                    <a:pt x="594133" y="329670"/>
                  </a:cubicBezTo>
                  <a:cubicBezTo>
                    <a:pt x="612318" y="340257"/>
                    <a:pt x="627257" y="366063"/>
                    <a:pt x="627257" y="387237"/>
                  </a:cubicBezTo>
                  <a:cubicBezTo>
                    <a:pt x="627257" y="408411"/>
                    <a:pt x="612318" y="417013"/>
                    <a:pt x="594133" y="406426"/>
                  </a:cubicBezTo>
                  <a:cubicBezTo>
                    <a:pt x="576596" y="395839"/>
                    <a:pt x="561658" y="370033"/>
                    <a:pt x="561658" y="348859"/>
                  </a:cubicBezTo>
                  <a:cubicBezTo>
                    <a:pt x="561658" y="338272"/>
                    <a:pt x="565392" y="330994"/>
                    <a:pt x="571319" y="327602"/>
                  </a:cubicBezTo>
                  <a:close/>
                  <a:moveTo>
                    <a:pt x="455957" y="261438"/>
                  </a:moveTo>
                  <a:cubicBezTo>
                    <a:pt x="461860" y="257964"/>
                    <a:pt x="470059" y="258461"/>
                    <a:pt x="479242" y="263423"/>
                  </a:cubicBezTo>
                  <a:cubicBezTo>
                    <a:pt x="497608" y="274010"/>
                    <a:pt x="512038" y="300478"/>
                    <a:pt x="512038" y="320990"/>
                  </a:cubicBezTo>
                  <a:cubicBezTo>
                    <a:pt x="512038" y="342164"/>
                    <a:pt x="497608" y="350766"/>
                    <a:pt x="479242" y="340179"/>
                  </a:cubicBezTo>
                  <a:cubicBezTo>
                    <a:pt x="460876" y="329592"/>
                    <a:pt x="446446" y="303786"/>
                    <a:pt x="446446" y="283274"/>
                  </a:cubicBezTo>
                  <a:cubicBezTo>
                    <a:pt x="446446" y="272356"/>
                    <a:pt x="450054" y="264912"/>
                    <a:pt x="455957" y="261438"/>
                  </a:cubicBezTo>
                  <a:close/>
                  <a:moveTo>
                    <a:pt x="343886" y="195439"/>
                  </a:moveTo>
                  <a:cubicBezTo>
                    <a:pt x="349848" y="192048"/>
                    <a:pt x="357963" y="192544"/>
                    <a:pt x="366575" y="197838"/>
                  </a:cubicBezTo>
                  <a:cubicBezTo>
                    <a:pt x="385123" y="208425"/>
                    <a:pt x="399698" y="233569"/>
                    <a:pt x="399698" y="254743"/>
                  </a:cubicBezTo>
                  <a:cubicBezTo>
                    <a:pt x="399698" y="275917"/>
                    <a:pt x="385123" y="284519"/>
                    <a:pt x="366575" y="273932"/>
                  </a:cubicBezTo>
                  <a:cubicBezTo>
                    <a:pt x="349351" y="263345"/>
                    <a:pt x="334114" y="237539"/>
                    <a:pt x="334114" y="216365"/>
                  </a:cubicBezTo>
                  <a:cubicBezTo>
                    <a:pt x="334114" y="206109"/>
                    <a:pt x="337923" y="198830"/>
                    <a:pt x="343886" y="195439"/>
                  </a:cubicBezTo>
                  <a:close/>
                  <a:moveTo>
                    <a:pt x="8174" y="2948"/>
                  </a:moveTo>
                  <a:cubicBezTo>
                    <a:pt x="13243" y="-982"/>
                    <a:pt x="20273" y="-1146"/>
                    <a:pt x="28120" y="3439"/>
                  </a:cubicBezTo>
                  <a:lnTo>
                    <a:pt x="227572" y="118723"/>
                  </a:lnTo>
                  <a:cubicBezTo>
                    <a:pt x="243267" y="127894"/>
                    <a:pt x="255692" y="152130"/>
                    <a:pt x="255692" y="173091"/>
                  </a:cubicBezTo>
                  <a:cubicBezTo>
                    <a:pt x="255692" y="194051"/>
                    <a:pt x="243267" y="203877"/>
                    <a:pt x="227572" y="194706"/>
                  </a:cubicBezTo>
                  <a:lnTo>
                    <a:pt x="28120" y="78767"/>
                  </a:lnTo>
                  <a:cubicBezTo>
                    <a:pt x="12425" y="70252"/>
                    <a:pt x="0" y="45361"/>
                    <a:pt x="0" y="25055"/>
                  </a:cubicBezTo>
                  <a:cubicBezTo>
                    <a:pt x="0" y="14575"/>
                    <a:pt x="3106" y="6878"/>
                    <a:pt x="8174" y="2948"/>
                  </a:cubicBezTo>
                  <a:close/>
                </a:path>
              </a:pathLst>
            </a:custGeom>
            <a:solidFill>
              <a:schemeClr val="accent3">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91" name="Freeform 160">
              <a:extLst>
                <a:ext uri="{FF2B5EF4-FFF2-40B4-BE49-F238E27FC236}">
                  <a16:creationId xmlns:a16="http://schemas.microsoft.com/office/drawing/2014/main" id="{04410B0C-5A51-E849-A246-8B3AEE8B128F}"/>
                </a:ext>
              </a:extLst>
            </p:cNvPr>
            <p:cNvSpPr>
              <a:spLocks noChangeArrowheads="1"/>
            </p:cNvSpPr>
            <p:nvPr/>
          </p:nvSpPr>
          <p:spPr bwMode="auto">
            <a:xfrm>
              <a:off x="13755712" y="8272230"/>
              <a:ext cx="2727645" cy="1564005"/>
            </a:xfrm>
            <a:custGeom>
              <a:avLst/>
              <a:gdLst>
                <a:gd name="T0" fmla="*/ 2401 w 4174"/>
                <a:gd name="T1" fmla="*/ 2344 h 2394"/>
                <a:gd name="T2" fmla="*/ 84 w 4174"/>
                <a:gd name="T3" fmla="*/ 1023 h 2394"/>
                <a:gd name="T4" fmla="*/ 84 w 4174"/>
                <a:gd name="T5" fmla="*/ 1023 h 2394"/>
                <a:gd name="T6" fmla="*/ 108 w 4174"/>
                <a:gd name="T7" fmla="*/ 832 h 2394"/>
                <a:gd name="T8" fmla="*/ 1441 w 4174"/>
                <a:gd name="T9" fmla="*/ 63 h 2394"/>
                <a:gd name="T10" fmla="*/ 1441 w 4174"/>
                <a:gd name="T11" fmla="*/ 63 h 2394"/>
                <a:gd name="T12" fmla="*/ 1772 w 4174"/>
                <a:gd name="T13" fmla="*/ 49 h 2394"/>
                <a:gd name="T14" fmla="*/ 4088 w 4174"/>
                <a:gd name="T15" fmla="*/ 1370 h 2394"/>
                <a:gd name="T16" fmla="*/ 4088 w 4174"/>
                <a:gd name="T17" fmla="*/ 1370 h 2394"/>
                <a:gd name="T18" fmla="*/ 4065 w 4174"/>
                <a:gd name="T19" fmla="*/ 1561 h 2394"/>
                <a:gd name="T20" fmla="*/ 2732 w 4174"/>
                <a:gd name="T21" fmla="*/ 2330 h 2394"/>
                <a:gd name="T22" fmla="*/ 2732 w 4174"/>
                <a:gd name="T23" fmla="*/ 2330 h 2394"/>
                <a:gd name="T24" fmla="*/ 2401 w 4174"/>
                <a:gd name="T25" fmla="*/ 2344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74" h="2394">
                  <a:moveTo>
                    <a:pt x="2401" y="2344"/>
                  </a:moveTo>
                  <a:lnTo>
                    <a:pt x="84" y="1023"/>
                  </a:lnTo>
                  <a:lnTo>
                    <a:pt x="84" y="1023"/>
                  </a:lnTo>
                  <a:cubicBezTo>
                    <a:pt x="0" y="974"/>
                    <a:pt x="10" y="889"/>
                    <a:pt x="108" y="832"/>
                  </a:cubicBezTo>
                  <a:lnTo>
                    <a:pt x="1441" y="63"/>
                  </a:lnTo>
                  <a:lnTo>
                    <a:pt x="1441" y="63"/>
                  </a:lnTo>
                  <a:cubicBezTo>
                    <a:pt x="1539" y="7"/>
                    <a:pt x="1687" y="0"/>
                    <a:pt x="1772" y="49"/>
                  </a:cubicBezTo>
                  <a:lnTo>
                    <a:pt x="4088" y="1370"/>
                  </a:lnTo>
                  <a:lnTo>
                    <a:pt x="4088" y="1370"/>
                  </a:lnTo>
                  <a:cubicBezTo>
                    <a:pt x="4173" y="1419"/>
                    <a:pt x="4163" y="1505"/>
                    <a:pt x="4065" y="1561"/>
                  </a:cubicBezTo>
                  <a:lnTo>
                    <a:pt x="2732" y="2330"/>
                  </a:lnTo>
                  <a:lnTo>
                    <a:pt x="2732" y="2330"/>
                  </a:lnTo>
                  <a:cubicBezTo>
                    <a:pt x="2634" y="2387"/>
                    <a:pt x="2486" y="2393"/>
                    <a:pt x="2401" y="2344"/>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92" name="Freeform 161">
              <a:extLst>
                <a:ext uri="{FF2B5EF4-FFF2-40B4-BE49-F238E27FC236}">
                  <a16:creationId xmlns:a16="http://schemas.microsoft.com/office/drawing/2014/main" id="{A1728A78-DFE0-1B4C-9D0B-FE0F749200FA}"/>
                </a:ext>
              </a:extLst>
            </p:cNvPr>
            <p:cNvSpPr>
              <a:spLocks noChangeArrowheads="1"/>
            </p:cNvSpPr>
            <p:nvPr/>
          </p:nvSpPr>
          <p:spPr bwMode="auto">
            <a:xfrm>
              <a:off x="13675063" y="4792824"/>
              <a:ext cx="2888942" cy="4746738"/>
            </a:xfrm>
            <a:custGeom>
              <a:avLst/>
              <a:gdLst>
                <a:gd name="T0" fmla="*/ 4417 w 4421"/>
                <a:gd name="T1" fmla="*/ 6252 h 7268"/>
                <a:gd name="T2" fmla="*/ 4417 w 4421"/>
                <a:gd name="T3" fmla="*/ 6252 h 7268"/>
                <a:gd name="T4" fmla="*/ 4417 w 4421"/>
                <a:gd name="T5" fmla="*/ 844 h 7268"/>
                <a:gd name="T6" fmla="*/ 2267 w 4421"/>
                <a:gd name="T7" fmla="*/ 281 h 7268"/>
                <a:gd name="T8" fmla="*/ 1871 w 4421"/>
                <a:gd name="T9" fmla="*/ 52 h 7268"/>
                <a:gd name="T10" fmla="*/ 1871 w 4421"/>
                <a:gd name="T11" fmla="*/ 52 h 7268"/>
                <a:gd name="T12" fmla="*/ 1516 w 4421"/>
                <a:gd name="T13" fmla="*/ 67 h 7268"/>
                <a:gd name="T14" fmla="*/ 1147 w 4421"/>
                <a:gd name="T15" fmla="*/ 281 h 7268"/>
                <a:gd name="T16" fmla="*/ 0 w 4421"/>
                <a:gd name="T17" fmla="*/ 280 h 7268"/>
                <a:gd name="T18" fmla="*/ 340 w 4421"/>
                <a:gd name="T19" fmla="*/ 5500 h 7268"/>
                <a:gd name="T20" fmla="*/ 340 w 4421"/>
                <a:gd name="T21" fmla="*/ 5500 h 7268"/>
                <a:gd name="T22" fmla="*/ 400 w 4421"/>
                <a:gd name="T23" fmla="*/ 5595 h 7268"/>
                <a:gd name="T24" fmla="*/ 2546 w 4421"/>
                <a:gd name="T25" fmla="*/ 7214 h 7268"/>
                <a:gd name="T26" fmla="*/ 2546 w 4421"/>
                <a:gd name="T27" fmla="*/ 7214 h 7268"/>
                <a:gd name="T28" fmla="*/ 2900 w 4421"/>
                <a:gd name="T29" fmla="*/ 7200 h 7268"/>
                <a:gd name="T30" fmla="*/ 4331 w 4421"/>
                <a:gd name="T31" fmla="*/ 6374 h 7268"/>
                <a:gd name="T32" fmla="*/ 4331 w 4421"/>
                <a:gd name="T33" fmla="*/ 6374 h 7268"/>
                <a:gd name="T34" fmla="*/ 4417 w 4421"/>
                <a:gd name="T35" fmla="*/ 6252 h 7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21" h="7268">
                  <a:moveTo>
                    <a:pt x="4417" y="6252"/>
                  </a:moveTo>
                  <a:lnTo>
                    <a:pt x="4417" y="6252"/>
                  </a:lnTo>
                  <a:lnTo>
                    <a:pt x="4417" y="844"/>
                  </a:lnTo>
                  <a:lnTo>
                    <a:pt x="2267" y="281"/>
                  </a:lnTo>
                  <a:lnTo>
                    <a:pt x="1871" y="52"/>
                  </a:lnTo>
                  <a:lnTo>
                    <a:pt x="1871" y="52"/>
                  </a:lnTo>
                  <a:cubicBezTo>
                    <a:pt x="1780" y="0"/>
                    <a:pt x="1621" y="6"/>
                    <a:pt x="1516" y="67"/>
                  </a:cubicBezTo>
                  <a:lnTo>
                    <a:pt x="1147" y="281"/>
                  </a:lnTo>
                  <a:lnTo>
                    <a:pt x="0" y="280"/>
                  </a:lnTo>
                  <a:lnTo>
                    <a:pt x="340" y="5500"/>
                  </a:lnTo>
                  <a:lnTo>
                    <a:pt x="340" y="5500"/>
                  </a:lnTo>
                  <a:cubicBezTo>
                    <a:pt x="337" y="5536"/>
                    <a:pt x="357" y="5570"/>
                    <a:pt x="400" y="5595"/>
                  </a:cubicBezTo>
                  <a:lnTo>
                    <a:pt x="2546" y="7214"/>
                  </a:lnTo>
                  <a:lnTo>
                    <a:pt x="2546" y="7214"/>
                  </a:lnTo>
                  <a:cubicBezTo>
                    <a:pt x="2637" y="7267"/>
                    <a:pt x="2796" y="7260"/>
                    <a:pt x="2900" y="7200"/>
                  </a:cubicBezTo>
                  <a:lnTo>
                    <a:pt x="4331" y="6374"/>
                  </a:lnTo>
                  <a:lnTo>
                    <a:pt x="4331" y="6374"/>
                  </a:lnTo>
                  <a:cubicBezTo>
                    <a:pt x="4391" y="6339"/>
                    <a:pt x="4420" y="6293"/>
                    <a:pt x="4417" y="6252"/>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93" name="Freeform 162">
              <a:extLst>
                <a:ext uri="{FF2B5EF4-FFF2-40B4-BE49-F238E27FC236}">
                  <a16:creationId xmlns:a16="http://schemas.microsoft.com/office/drawing/2014/main" id="{3FA09D19-5419-D34E-B519-FDA55922D794}"/>
                </a:ext>
              </a:extLst>
            </p:cNvPr>
            <p:cNvSpPr>
              <a:spLocks noChangeArrowheads="1"/>
            </p:cNvSpPr>
            <p:nvPr/>
          </p:nvSpPr>
          <p:spPr bwMode="auto">
            <a:xfrm>
              <a:off x="13675064" y="4804345"/>
              <a:ext cx="1788667" cy="4726577"/>
            </a:xfrm>
            <a:custGeom>
              <a:avLst/>
              <a:gdLst>
                <a:gd name="T0" fmla="*/ 1709 w 2740"/>
                <a:gd name="T1" fmla="*/ 0 h 7235"/>
                <a:gd name="T2" fmla="*/ 1709 w 2740"/>
                <a:gd name="T3" fmla="*/ 0 h 7235"/>
                <a:gd name="T4" fmla="*/ 1519 w 2740"/>
                <a:gd name="T5" fmla="*/ 50 h 7235"/>
                <a:gd name="T6" fmla="*/ 1150 w 2740"/>
                <a:gd name="T7" fmla="*/ 264 h 7235"/>
                <a:gd name="T8" fmla="*/ 3 w 2740"/>
                <a:gd name="T9" fmla="*/ 263 h 7235"/>
                <a:gd name="T10" fmla="*/ 3 w 2740"/>
                <a:gd name="T11" fmla="*/ 5685 h 7235"/>
                <a:gd name="T12" fmla="*/ 3 w 2740"/>
                <a:gd name="T13" fmla="*/ 5685 h 7235"/>
                <a:gd name="T14" fmla="*/ 64 w 2740"/>
                <a:gd name="T15" fmla="*/ 5780 h 7235"/>
                <a:gd name="T16" fmla="*/ 2549 w 2740"/>
                <a:gd name="T17" fmla="*/ 7197 h 7235"/>
                <a:gd name="T18" fmla="*/ 2549 w 2740"/>
                <a:gd name="T19" fmla="*/ 7197 h 7235"/>
                <a:gd name="T20" fmla="*/ 2714 w 2740"/>
                <a:gd name="T21" fmla="*/ 7232 h 7235"/>
                <a:gd name="T22" fmla="*/ 2739 w 2740"/>
                <a:gd name="T23" fmla="*/ 1776 h 7235"/>
                <a:gd name="T24" fmla="*/ 1709 w 2740"/>
                <a:gd name="T25" fmla="*/ 0 h 7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0" h="7235">
                  <a:moveTo>
                    <a:pt x="1709" y="0"/>
                  </a:moveTo>
                  <a:lnTo>
                    <a:pt x="1709" y="0"/>
                  </a:lnTo>
                  <a:cubicBezTo>
                    <a:pt x="1643" y="2"/>
                    <a:pt x="1574" y="19"/>
                    <a:pt x="1519" y="50"/>
                  </a:cubicBezTo>
                  <a:lnTo>
                    <a:pt x="1150" y="264"/>
                  </a:lnTo>
                  <a:lnTo>
                    <a:pt x="3" y="263"/>
                  </a:lnTo>
                  <a:lnTo>
                    <a:pt x="3" y="5685"/>
                  </a:lnTo>
                  <a:lnTo>
                    <a:pt x="3" y="5685"/>
                  </a:lnTo>
                  <a:cubicBezTo>
                    <a:pt x="0" y="5721"/>
                    <a:pt x="20" y="5755"/>
                    <a:pt x="64" y="5780"/>
                  </a:cubicBezTo>
                  <a:lnTo>
                    <a:pt x="2549" y="7197"/>
                  </a:lnTo>
                  <a:lnTo>
                    <a:pt x="2549" y="7197"/>
                  </a:lnTo>
                  <a:cubicBezTo>
                    <a:pt x="2593" y="7222"/>
                    <a:pt x="2652" y="7234"/>
                    <a:pt x="2714" y="7232"/>
                  </a:cubicBezTo>
                  <a:lnTo>
                    <a:pt x="2739" y="1776"/>
                  </a:lnTo>
                  <a:lnTo>
                    <a:pt x="1709" y="0"/>
                  </a:ln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94" name="Freeform 163">
              <a:extLst>
                <a:ext uri="{FF2B5EF4-FFF2-40B4-BE49-F238E27FC236}">
                  <a16:creationId xmlns:a16="http://schemas.microsoft.com/office/drawing/2014/main" id="{E32E10FD-68EC-E849-B932-54A0D65A8BF4}"/>
                </a:ext>
              </a:extLst>
            </p:cNvPr>
            <p:cNvSpPr>
              <a:spLocks noChangeArrowheads="1"/>
            </p:cNvSpPr>
            <p:nvPr/>
          </p:nvSpPr>
          <p:spPr bwMode="auto">
            <a:xfrm>
              <a:off x="15354278" y="5921904"/>
              <a:ext cx="184339" cy="3611899"/>
            </a:xfrm>
            <a:custGeom>
              <a:avLst/>
              <a:gdLst>
                <a:gd name="T0" fmla="*/ 0 w 284"/>
                <a:gd name="T1" fmla="*/ 5496 h 5531"/>
                <a:gd name="T2" fmla="*/ 0 w 284"/>
                <a:gd name="T3" fmla="*/ 5496 h 5531"/>
                <a:gd name="T4" fmla="*/ 283 w 284"/>
                <a:gd name="T5" fmla="*/ 5493 h 5531"/>
                <a:gd name="T6" fmla="*/ 283 w 284"/>
                <a:gd name="T7" fmla="*/ 0 h 5531"/>
                <a:gd name="T8" fmla="*/ 0 w 284"/>
                <a:gd name="T9" fmla="*/ 0 h 5531"/>
                <a:gd name="T10" fmla="*/ 0 w 284"/>
                <a:gd name="T11" fmla="*/ 5496 h 5531"/>
              </a:gdLst>
              <a:ahLst/>
              <a:cxnLst>
                <a:cxn ang="0">
                  <a:pos x="T0" y="T1"/>
                </a:cxn>
                <a:cxn ang="0">
                  <a:pos x="T2" y="T3"/>
                </a:cxn>
                <a:cxn ang="0">
                  <a:pos x="T4" y="T5"/>
                </a:cxn>
                <a:cxn ang="0">
                  <a:pos x="T6" y="T7"/>
                </a:cxn>
                <a:cxn ang="0">
                  <a:pos x="T8" y="T9"/>
                </a:cxn>
                <a:cxn ang="0">
                  <a:pos x="T10" y="T11"/>
                </a:cxn>
              </a:cxnLst>
              <a:rect l="0" t="0" r="r" b="b"/>
              <a:pathLst>
                <a:path w="284" h="5531">
                  <a:moveTo>
                    <a:pt x="0" y="5496"/>
                  </a:moveTo>
                  <a:lnTo>
                    <a:pt x="0" y="5496"/>
                  </a:lnTo>
                  <a:cubicBezTo>
                    <a:pt x="78" y="5530"/>
                    <a:pt x="192" y="5528"/>
                    <a:pt x="283" y="5493"/>
                  </a:cubicBezTo>
                  <a:lnTo>
                    <a:pt x="283" y="0"/>
                  </a:lnTo>
                  <a:lnTo>
                    <a:pt x="0" y="0"/>
                  </a:lnTo>
                  <a:lnTo>
                    <a:pt x="0" y="5496"/>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95" name="Freeform 164">
              <a:extLst>
                <a:ext uri="{FF2B5EF4-FFF2-40B4-BE49-F238E27FC236}">
                  <a16:creationId xmlns:a16="http://schemas.microsoft.com/office/drawing/2014/main" id="{699EDAC4-54C6-CC40-B5AF-E6A36789CE1A}"/>
                </a:ext>
              </a:extLst>
            </p:cNvPr>
            <p:cNvSpPr>
              <a:spLocks noChangeArrowheads="1"/>
            </p:cNvSpPr>
            <p:nvPr/>
          </p:nvSpPr>
          <p:spPr bwMode="auto">
            <a:xfrm>
              <a:off x="13657781" y="4323337"/>
              <a:ext cx="2923506" cy="1676336"/>
            </a:xfrm>
            <a:custGeom>
              <a:avLst/>
              <a:gdLst>
                <a:gd name="T0" fmla="*/ 2576 w 4478"/>
                <a:gd name="T1" fmla="*/ 2515 h 2568"/>
                <a:gd name="T2" fmla="*/ 91 w 4478"/>
                <a:gd name="T3" fmla="*/ 1098 h 2568"/>
                <a:gd name="T4" fmla="*/ 91 w 4478"/>
                <a:gd name="T5" fmla="*/ 1098 h 2568"/>
                <a:gd name="T6" fmla="*/ 116 w 4478"/>
                <a:gd name="T7" fmla="*/ 893 h 2568"/>
                <a:gd name="T8" fmla="*/ 1546 w 4478"/>
                <a:gd name="T9" fmla="*/ 67 h 2568"/>
                <a:gd name="T10" fmla="*/ 1546 w 4478"/>
                <a:gd name="T11" fmla="*/ 67 h 2568"/>
                <a:gd name="T12" fmla="*/ 1901 w 4478"/>
                <a:gd name="T13" fmla="*/ 52 h 2568"/>
                <a:gd name="T14" fmla="*/ 4386 w 4478"/>
                <a:gd name="T15" fmla="*/ 1470 h 2568"/>
                <a:gd name="T16" fmla="*/ 4386 w 4478"/>
                <a:gd name="T17" fmla="*/ 1470 h 2568"/>
                <a:gd name="T18" fmla="*/ 4361 w 4478"/>
                <a:gd name="T19" fmla="*/ 1675 h 2568"/>
                <a:gd name="T20" fmla="*/ 2930 w 4478"/>
                <a:gd name="T21" fmla="*/ 2500 h 2568"/>
                <a:gd name="T22" fmla="*/ 2930 w 4478"/>
                <a:gd name="T23" fmla="*/ 2500 h 2568"/>
                <a:gd name="T24" fmla="*/ 2576 w 4478"/>
                <a:gd name="T25" fmla="*/ 2515 h 2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8" h="2568">
                  <a:moveTo>
                    <a:pt x="2576" y="2515"/>
                  </a:moveTo>
                  <a:lnTo>
                    <a:pt x="91" y="1098"/>
                  </a:lnTo>
                  <a:lnTo>
                    <a:pt x="91" y="1098"/>
                  </a:lnTo>
                  <a:cubicBezTo>
                    <a:pt x="0" y="1045"/>
                    <a:pt x="12" y="953"/>
                    <a:pt x="116" y="893"/>
                  </a:cubicBezTo>
                  <a:lnTo>
                    <a:pt x="1546" y="67"/>
                  </a:lnTo>
                  <a:lnTo>
                    <a:pt x="1546" y="67"/>
                  </a:lnTo>
                  <a:cubicBezTo>
                    <a:pt x="1651" y="7"/>
                    <a:pt x="1810" y="0"/>
                    <a:pt x="1901" y="52"/>
                  </a:cubicBezTo>
                  <a:lnTo>
                    <a:pt x="4386" y="1470"/>
                  </a:lnTo>
                  <a:lnTo>
                    <a:pt x="4386" y="1470"/>
                  </a:lnTo>
                  <a:cubicBezTo>
                    <a:pt x="4477" y="1522"/>
                    <a:pt x="4466" y="1614"/>
                    <a:pt x="4361" y="1675"/>
                  </a:cubicBezTo>
                  <a:lnTo>
                    <a:pt x="2930" y="2500"/>
                  </a:lnTo>
                  <a:lnTo>
                    <a:pt x="2930" y="2500"/>
                  </a:lnTo>
                  <a:cubicBezTo>
                    <a:pt x="2826" y="2561"/>
                    <a:pt x="2667" y="2567"/>
                    <a:pt x="2576" y="2515"/>
                  </a:cubicBez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96" name="Freeform 165">
              <a:extLst>
                <a:ext uri="{FF2B5EF4-FFF2-40B4-BE49-F238E27FC236}">
                  <a16:creationId xmlns:a16="http://schemas.microsoft.com/office/drawing/2014/main" id="{2C46C06F-17D0-B742-A001-7BAE9F94E0B2}"/>
                </a:ext>
              </a:extLst>
            </p:cNvPr>
            <p:cNvSpPr>
              <a:spLocks noChangeArrowheads="1"/>
            </p:cNvSpPr>
            <p:nvPr/>
          </p:nvSpPr>
          <p:spPr bwMode="auto">
            <a:xfrm>
              <a:off x="13666422" y="4948361"/>
              <a:ext cx="2909105" cy="1051311"/>
            </a:xfrm>
            <a:custGeom>
              <a:avLst/>
              <a:gdLst>
                <a:gd name="T0" fmla="*/ 4347 w 4454"/>
                <a:gd name="T1" fmla="*/ 617 h 1611"/>
                <a:gd name="T2" fmla="*/ 2916 w 4454"/>
                <a:gd name="T3" fmla="*/ 1442 h 1611"/>
                <a:gd name="T4" fmla="*/ 2916 w 4454"/>
                <a:gd name="T5" fmla="*/ 1442 h 1611"/>
                <a:gd name="T6" fmla="*/ 2562 w 4454"/>
                <a:gd name="T7" fmla="*/ 1457 h 1611"/>
                <a:gd name="T8" fmla="*/ 77 w 4454"/>
                <a:gd name="T9" fmla="*/ 40 h 1611"/>
                <a:gd name="T10" fmla="*/ 77 w 4454"/>
                <a:gd name="T11" fmla="*/ 40 h 1611"/>
                <a:gd name="T12" fmla="*/ 31 w 4454"/>
                <a:gd name="T13" fmla="*/ 0 h 1611"/>
                <a:gd name="T14" fmla="*/ 31 w 4454"/>
                <a:gd name="T15" fmla="*/ 0 h 1611"/>
                <a:gd name="T16" fmla="*/ 77 w 4454"/>
                <a:gd name="T17" fmla="*/ 141 h 1611"/>
                <a:gd name="T18" fmla="*/ 2562 w 4454"/>
                <a:gd name="T19" fmla="*/ 1558 h 1611"/>
                <a:gd name="T20" fmla="*/ 2562 w 4454"/>
                <a:gd name="T21" fmla="*/ 1558 h 1611"/>
                <a:gd name="T22" fmla="*/ 2916 w 4454"/>
                <a:gd name="T23" fmla="*/ 1543 h 1611"/>
                <a:gd name="T24" fmla="*/ 4347 w 4454"/>
                <a:gd name="T25" fmla="*/ 718 h 1611"/>
                <a:gd name="T26" fmla="*/ 4347 w 4454"/>
                <a:gd name="T27" fmla="*/ 718 h 1611"/>
                <a:gd name="T28" fmla="*/ 4418 w 4454"/>
                <a:gd name="T29" fmla="*/ 553 h 1611"/>
                <a:gd name="T30" fmla="*/ 4418 w 4454"/>
                <a:gd name="T31" fmla="*/ 553 h 1611"/>
                <a:gd name="T32" fmla="*/ 4347 w 4454"/>
                <a:gd name="T33" fmla="*/ 617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54" h="1611">
                  <a:moveTo>
                    <a:pt x="4347" y="617"/>
                  </a:moveTo>
                  <a:lnTo>
                    <a:pt x="2916" y="1442"/>
                  </a:lnTo>
                  <a:lnTo>
                    <a:pt x="2916" y="1442"/>
                  </a:lnTo>
                  <a:cubicBezTo>
                    <a:pt x="2812" y="1503"/>
                    <a:pt x="2653" y="1510"/>
                    <a:pt x="2562" y="1457"/>
                  </a:cubicBezTo>
                  <a:lnTo>
                    <a:pt x="77" y="40"/>
                  </a:lnTo>
                  <a:lnTo>
                    <a:pt x="77" y="40"/>
                  </a:lnTo>
                  <a:cubicBezTo>
                    <a:pt x="57" y="29"/>
                    <a:pt x="41" y="15"/>
                    <a:pt x="31" y="0"/>
                  </a:cubicBezTo>
                  <a:lnTo>
                    <a:pt x="31" y="0"/>
                  </a:lnTo>
                  <a:cubicBezTo>
                    <a:pt x="0" y="50"/>
                    <a:pt x="15" y="105"/>
                    <a:pt x="77" y="141"/>
                  </a:cubicBezTo>
                  <a:lnTo>
                    <a:pt x="2562" y="1558"/>
                  </a:lnTo>
                  <a:lnTo>
                    <a:pt x="2562" y="1558"/>
                  </a:lnTo>
                  <a:cubicBezTo>
                    <a:pt x="2653" y="1610"/>
                    <a:pt x="2812" y="1604"/>
                    <a:pt x="2916" y="1543"/>
                  </a:cubicBezTo>
                  <a:lnTo>
                    <a:pt x="4347" y="718"/>
                  </a:lnTo>
                  <a:lnTo>
                    <a:pt x="4347" y="718"/>
                  </a:lnTo>
                  <a:cubicBezTo>
                    <a:pt x="4428" y="671"/>
                    <a:pt x="4453" y="605"/>
                    <a:pt x="4418" y="553"/>
                  </a:cubicBezTo>
                  <a:lnTo>
                    <a:pt x="4418" y="553"/>
                  </a:lnTo>
                  <a:cubicBezTo>
                    <a:pt x="4403" y="576"/>
                    <a:pt x="4380" y="598"/>
                    <a:pt x="4347" y="617"/>
                  </a:cubicBezTo>
                </a:path>
              </a:pathLst>
            </a:custGeom>
            <a:solidFill>
              <a:schemeClr val="accent3">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97" name="Freeform 166">
              <a:extLst>
                <a:ext uri="{FF2B5EF4-FFF2-40B4-BE49-F238E27FC236}">
                  <a16:creationId xmlns:a16="http://schemas.microsoft.com/office/drawing/2014/main" id="{B228C532-8315-354E-B03A-84A1CB19BF70}"/>
                </a:ext>
              </a:extLst>
            </p:cNvPr>
            <p:cNvSpPr>
              <a:spLocks noChangeArrowheads="1"/>
            </p:cNvSpPr>
            <p:nvPr/>
          </p:nvSpPr>
          <p:spPr bwMode="auto">
            <a:xfrm>
              <a:off x="14277046" y="4628648"/>
              <a:ext cx="1690738" cy="979303"/>
            </a:xfrm>
            <a:custGeom>
              <a:avLst/>
              <a:gdLst>
                <a:gd name="T0" fmla="*/ 1697 w 2588"/>
                <a:gd name="T1" fmla="*/ 1473 h 1498"/>
                <a:gd name="T2" fmla="*/ 43 w 2588"/>
                <a:gd name="T3" fmla="*/ 514 h 1498"/>
                <a:gd name="T4" fmla="*/ 43 w 2588"/>
                <a:gd name="T5" fmla="*/ 514 h 1498"/>
                <a:gd name="T6" fmla="*/ 54 w 2588"/>
                <a:gd name="T7" fmla="*/ 417 h 1498"/>
                <a:gd name="T8" fmla="*/ 724 w 2588"/>
                <a:gd name="T9" fmla="*/ 31 h 1498"/>
                <a:gd name="T10" fmla="*/ 724 w 2588"/>
                <a:gd name="T11" fmla="*/ 31 h 1498"/>
                <a:gd name="T12" fmla="*/ 890 w 2588"/>
                <a:gd name="T13" fmla="*/ 24 h 1498"/>
                <a:gd name="T14" fmla="*/ 2544 w 2588"/>
                <a:gd name="T15" fmla="*/ 983 h 1498"/>
                <a:gd name="T16" fmla="*/ 2544 w 2588"/>
                <a:gd name="T17" fmla="*/ 983 h 1498"/>
                <a:gd name="T18" fmla="*/ 2532 w 2588"/>
                <a:gd name="T19" fmla="*/ 1079 h 1498"/>
                <a:gd name="T20" fmla="*/ 1863 w 2588"/>
                <a:gd name="T21" fmla="*/ 1466 h 1498"/>
                <a:gd name="T22" fmla="*/ 1863 w 2588"/>
                <a:gd name="T23" fmla="*/ 1466 h 1498"/>
                <a:gd name="T24" fmla="*/ 1697 w 2588"/>
                <a:gd name="T25" fmla="*/ 1473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8" h="1498">
                  <a:moveTo>
                    <a:pt x="1697" y="1473"/>
                  </a:moveTo>
                  <a:lnTo>
                    <a:pt x="43" y="514"/>
                  </a:lnTo>
                  <a:lnTo>
                    <a:pt x="43" y="514"/>
                  </a:lnTo>
                  <a:cubicBezTo>
                    <a:pt x="0" y="489"/>
                    <a:pt x="6" y="446"/>
                    <a:pt x="54" y="417"/>
                  </a:cubicBezTo>
                  <a:lnTo>
                    <a:pt x="724" y="31"/>
                  </a:lnTo>
                  <a:lnTo>
                    <a:pt x="724" y="31"/>
                  </a:lnTo>
                  <a:cubicBezTo>
                    <a:pt x="773" y="3"/>
                    <a:pt x="847" y="0"/>
                    <a:pt x="890" y="24"/>
                  </a:cubicBezTo>
                  <a:lnTo>
                    <a:pt x="2544" y="983"/>
                  </a:lnTo>
                  <a:lnTo>
                    <a:pt x="2544" y="983"/>
                  </a:lnTo>
                  <a:cubicBezTo>
                    <a:pt x="2587" y="1008"/>
                    <a:pt x="2582" y="1051"/>
                    <a:pt x="2532" y="1079"/>
                  </a:cubicBezTo>
                  <a:lnTo>
                    <a:pt x="1863" y="1466"/>
                  </a:lnTo>
                  <a:lnTo>
                    <a:pt x="1863" y="1466"/>
                  </a:lnTo>
                  <a:cubicBezTo>
                    <a:pt x="1814" y="1494"/>
                    <a:pt x="1740" y="1497"/>
                    <a:pt x="1697" y="1473"/>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98" name="Freeform 97">
              <a:extLst>
                <a:ext uri="{FF2B5EF4-FFF2-40B4-BE49-F238E27FC236}">
                  <a16:creationId xmlns:a16="http://schemas.microsoft.com/office/drawing/2014/main" id="{6F4EE806-9B49-7040-BA5D-04CDCAD8903D}"/>
                </a:ext>
              </a:extLst>
            </p:cNvPr>
            <p:cNvSpPr>
              <a:spLocks noChangeArrowheads="1"/>
            </p:cNvSpPr>
            <p:nvPr/>
          </p:nvSpPr>
          <p:spPr bwMode="auto">
            <a:xfrm>
              <a:off x="14736354" y="4908605"/>
              <a:ext cx="771471" cy="447530"/>
            </a:xfrm>
            <a:custGeom>
              <a:avLst/>
              <a:gdLst>
                <a:gd name="connsiteX0" fmla="*/ 706513 w 771471"/>
                <a:gd name="connsiteY0" fmla="*/ 364988 h 447530"/>
                <a:gd name="connsiteX1" fmla="*/ 768911 w 771471"/>
                <a:gd name="connsiteY1" fmla="*/ 401266 h 447530"/>
                <a:gd name="connsiteX2" fmla="*/ 767611 w 771471"/>
                <a:gd name="connsiteY2" fmla="*/ 409841 h 447530"/>
                <a:gd name="connsiteX3" fmla="*/ 707813 w 771471"/>
                <a:gd name="connsiteY3" fmla="*/ 445460 h 447530"/>
                <a:gd name="connsiteX4" fmla="*/ 692864 w 771471"/>
                <a:gd name="connsiteY4" fmla="*/ 446120 h 447530"/>
                <a:gd name="connsiteX5" fmla="*/ 630466 w 771471"/>
                <a:gd name="connsiteY5" fmla="*/ 409182 h 447530"/>
                <a:gd name="connsiteX6" fmla="*/ 631766 w 771471"/>
                <a:gd name="connsiteY6" fmla="*/ 400607 h 447530"/>
                <a:gd name="connsiteX7" fmla="*/ 692214 w 771471"/>
                <a:gd name="connsiteY7" fmla="*/ 365647 h 447530"/>
                <a:gd name="connsiteX8" fmla="*/ 706513 w 771471"/>
                <a:gd name="connsiteY8" fmla="*/ 364988 h 447530"/>
                <a:gd name="connsiteX9" fmla="*/ 496252 w 771471"/>
                <a:gd name="connsiteY9" fmla="*/ 244015 h 447530"/>
                <a:gd name="connsiteX10" fmla="*/ 558650 w 771471"/>
                <a:gd name="connsiteY10" fmla="*/ 280294 h 447530"/>
                <a:gd name="connsiteX11" fmla="*/ 557350 w 771471"/>
                <a:gd name="connsiteY11" fmla="*/ 288869 h 447530"/>
                <a:gd name="connsiteX12" fmla="*/ 497552 w 771471"/>
                <a:gd name="connsiteY12" fmla="*/ 323828 h 447530"/>
                <a:gd name="connsiteX13" fmla="*/ 481952 w 771471"/>
                <a:gd name="connsiteY13" fmla="*/ 325147 h 447530"/>
                <a:gd name="connsiteX14" fmla="*/ 420204 w 771471"/>
                <a:gd name="connsiteY14" fmla="*/ 288869 h 447530"/>
                <a:gd name="connsiteX15" fmla="*/ 421504 w 771471"/>
                <a:gd name="connsiteY15" fmla="*/ 279634 h 447530"/>
                <a:gd name="connsiteX16" fmla="*/ 481302 w 771471"/>
                <a:gd name="connsiteY16" fmla="*/ 244675 h 447530"/>
                <a:gd name="connsiteX17" fmla="*/ 496252 w 771471"/>
                <a:gd name="connsiteY17" fmla="*/ 244015 h 447530"/>
                <a:gd name="connsiteX18" fmla="*/ 289225 w 771471"/>
                <a:gd name="connsiteY18" fmla="*/ 122383 h 447530"/>
                <a:gd name="connsiteX19" fmla="*/ 351248 w 771471"/>
                <a:gd name="connsiteY19" fmla="*/ 159321 h 447530"/>
                <a:gd name="connsiteX20" fmla="*/ 350595 w 771471"/>
                <a:gd name="connsiteY20" fmla="*/ 167896 h 447530"/>
                <a:gd name="connsiteX21" fmla="*/ 289878 w 771471"/>
                <a:gd name="connsiteY21" fmla="*/ 203515 h 447530"/>
                <a:gd name="connsiteX22" fmla="*/ 275515 w 771471"/>
                <a:gd name="connsiteY22" fmla="*/ 203515 h 447530"/>
                <a:gd name="connsiteX23" fmla="*/ 212839 w 771471"/>
                <a:gd name="connsiteY23" fmla="*/ 167236 h 447530"/>
                <a:gd name="connsiteX24" fmla="*/ 213492 w 771471"/>
                <a:gd name="connsiteY24" fmla="*/ 158661 h 447530"/>
                <a:gd name="connsiteX25" fmla="*/ 274209 w 771471"/>
                <a:gd name="connsiteY25" fmla="*/ 123702 h 447530"/>
                <a:gd name="connsiteX26" fmla="*/ 289225 w 771471"/>
                <a:gd name="connsiteY26" fmla="*/ 122383 h 447530"/>
                <a:gd name="connsiteX27" fmla="*/ 79257 w 771471"/>
                <a:gd name="connsiteY27" fmla="*/ 1410 h 447530"/>
                <a:gd name="connsiteX28" fmla="*/ 141005 w 771471"/>
                <a:gd name="connsiteY28" fmla="*/ 38348 h 447530"/>
                <a:gd name="connsiteX29" fmla="*/ 139705 w 771471"/>
                <a:gd name="connsiteY29" fmla="*/ 46923 h 447530"/>
                <a:gd name="connsiteX30" fmla="*/ 79907 w 771471"/>
                <a:gd name="connsiteY30" fmla="*/ 81882 h 447530"/>
                <a:gd name="connsiteX31" fmla="*/ 64958 w 771471"/>
                <a:gd name="connsiteY31" fmla="*/ 82542 h 447530"/>
                <a:gd name="connsiteX32" fmla="*/ 2560 w 771471"/>
                <a:gd name="connsiteY32" fmla="*/ 46263 h 447530"/>
                <a:gd name="connsiteX33" fmla="*/ 3860 w 771471"/>
                <a:gd name="connsiteY33" fmla="*/ 37688 h 447530"/>
                <a:gd name="connsiteX34" fmla="*/ 64308 w 771471"/>
                <a:gd name="connsiteY34" fmla="*/ 2069 h 447530"/>
                <a:gd name="connsiteX35" fmla="*/ 79257 w 771471"/>
                <a:gd name="connsiteY35" fmla="*/ 1410 h 447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71471" h="447530">
                  <a:moveTo>
                    <a:pt x="706513" y="364988"/>
                  </a:moveTo>
                  <a:lnTo>
                    <a:pt x="768911" y="401266"/>
                  </a:lnTo>
                  <a:cubicBezTo>
                    <a:pt x="772811" y="403245"/>
                    <a:pt x="772161" y="407203"/>
                    <a:pt x="767611" y="409841"/>
                  </a:cubicBezTo>
                  <a:lnTo>
                    <a:pt x="707813" y="445460"/>
                  </a:lnTo>
                  <a:cubicBezTo>
                    <a:pt x="703263" y="448099"/>
                    <a:pt x="696764" y="448099"/>
                    <a:pt x="692864" y="446120"/>
                  </a:cubicBezTo>
                  <a:lnTo>
                    <a:pt x="630466" y="409182"/>
                  </a:lnTo>
                  <a:cubicBezTo>
                    <a:pt x="626566" y="407203"/>
                    <a:pt x="627216" y="403245"/>
                    <a:pt x="631766" y="400607"/>
                  </a:cubicBezTo>
                  <a:lnTo>
                    <a:pt x="692214" y="365647"/>
                  </a:lnTo>
                  <a:cubicBezTo>
                    <a:pt x="696114" y="363009"/>
                    <a:pt x="703263" y="362349"/>
                    <a:pt x="706513" y="364988"/>
                  </a:cubicBezTo>
                  <a:close/>
                  <a:moveTo>
                    <a:pt x="496252" y="244015"/>
                  </a:moveTo>
                  <a:lnTo>
                    <a:pt x="558650" y="280294"/>
                  </a:lnTo>
                  <a:cubicBezTo>
                    <a:pt x="562550" y="282932"/>
                    <a:pt x="561900" y="286890"/>
                    <a:pt x="557350" y="288869"/>
                  </a:cubicBezTo>
                  <a:lnTo>
                    <a:pt x="497552" y="323828"/>
                  </a:lnTo>
                  <a:cubicBezTo>
                    <a:pt x="493002" y="327126"/>
                    <a:pt x="486502" y="327126"/>
                    <a:pt x="481952" y="325147"/>
                  </a:cubicBezTo>
                  <a:lnTo>
                    <a:pt x="420204" y="288869"/>
                  </a:lnTo>
                  <a:cubicBezTo>
                    <a:pt x="416304" y="286230"/>
                    <a:pt x="416304" y="282273"/>
                    <a:pt x="421504" y="279634"/>
                  </a:cubicBezTo>
                  <a:lnTo>
                    <a:pt x="481302" y="244675"/>
                  </a:lnTo>
                  <a:cubicBezTo>
                    <a:pt x="485852" y="242036"/>
                    <a:pt x="492352" y="241377"/>
                    <a:pt x="496252" y="244015"/>
                  </a:cubicBezTo>
                  <a:close/>
                  <a:moveTo>
                    <a:pt x="289225" y="122383"/>
                  </a:moveTo>
                  <a:lnTo>
                    <a:pt x="351248" y="159321"/>
                  </a:lnTo>
                  <a:cubicBezTo>
                    <a:pt x="355165" y="161300"/>
                    <a:pt x="355165" y="165257"/>
                    <a:pt x="350595" y="167896"/>
                  </a:cubicBezTo>
                  <a:lnTo>
                    <a:pt x="289878" y="203515"/>
                  </a:lnTo>
                  <a:cubicBezTo>
                    <a:pt x="285308" y="206153"/>
                    <a:pt x="278779" y="206153"/>
                    <a:pt x="275515" y="203515"/>
                  </a:cubicBezTo>
                  <a:lnTo>
                    <a:pt x="212839" y="167236"/>
                  </a:lnTo>
                  <a:cubicBezTo>
                    <a:pt x="208922" y="165257"/>
                    <a:pt x="209575" y="161300"/>
                    <a:pt x="213492" y="158661"/>
                  </a:cubicBezTo>
                  <a:lnTo>
                    <a:pt x="274209" y="123702"/>
                  </a:lnTo>
                  <a:cubicBezTo>
                    <a:pt x="278779" y="121063"/>
                    <a:pt x="285308" y="120404"/>
                    <a:pt x="289225" y="122383"/>
                  </a:cubicBezTo>
                  <a:close/>
                  <a:moveTo>
                    <a:pt x="79257" y="1410"/>
                  </a:moveTo>
                  <a:lnTo>
                    <a:pt x="141005" y="38348"/>
                  </a:lnTo>
                  <a:cubicBezTo>
                    <a:pt x="144905" y="40327"/>
                    <a:pt x="144905" y="44284"/>
                    <a:pt x="139705" y="46923"/>
                  </a:cubicBezTo>
                  <a:lnTo>
                    <a:pt x="79907" y="81882"/>
                  </a:lnTo>
                  <a:cubicBezTo>
                    <a:pt x="75357" y="84521"/>
                    <a:pt x="68858" y="85180"/>
                    <a:pt x="64958" y="82542"/>
                  </a:cubicBezTo>
                  <a:lnTo>
                    <a:pt x="2560" y="46263"/>
                  </a:lnTo>
                  <a:cubicBezTo>
                    <a:pt x="-1340" y="44284"/>
                    <a:pt x="-690" y="40327"/>
                    <a:pt x="3860" y="37688"/>
                  </a:cubicBezTo>
                  <a:lnTo>
                    <a:pt x="64308" y="2069"/>
                  </a:lnTo>
                  <a:cubicBezTo>
                    <a:pt x="68208" y="-569"/>
                    <a:pt x="75357" y="-569"/>
                    <a:pt x="79257" y="1410"/>
                  </a:cubicBezTo>
                  <a:close/>
                </a:path>
              </a:pathLst>
            </a:custGeom>
            <a:solidFill>
              <a:schemeClr val="accent3">
                <a:lumMod val="20000"/>
                <a:lumOff val="8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99" name="Freeform 171">
              <a:extLst>
                <a:ext uri="{FF2B5EF4-FFF2-40B4-BE49-F238E27FC236}">
                  <a16:creationId xmlns:a16="http://schemas.microsoft.com/office/drawing/2014/main" id="{4FB19EE5-4094-5B44-ACF9-394248BA44DE}"/>
                </a:ext>
              </a:extLst>
            </p:cNvPr>
            <p:cNvSpPr>
              <a:spLocks noChangeArrowheads="1"/>
            </p:cNvSpPr>
            <p:nvPr/>
          </p:nvSpPr>
          <p:spPr bwMode="auto">
            <a:xfrm>
              <a:off x="14277046" y="4628648"/>
              <a:ext cx="1687857" cy="699913"/>
            </a:xfrm>
            <a:custGeom>
              <a:avLst/>
              <a:gdLst>
                <a:gd name="T0" fmla="*/ 43 w 2585"/>
                <a:gd name="T1" fmla="*/ 514 h 1073"/>
                <a:gd name="T2" fmla="*/ 44 w 2585"/>
                <a:gd name="T3" fmla="*/ 514 h 1073"/>
                <a:gd name="T4" fmla="*/ 44 w 2585"/>
                <a:gd name="T5" fmla="*/ 514 h 1073"/>
                <a:gd name="T6" fmla="*/ 54 w 2585"/>
                <a:gd name="T7" fmla="*/ 508 h 1073"/>
                <a:gd name="T8" fmla="*/ 724 w 2585"/>
                <a:gd name="T9" fmla="*/ 121 h 1073"/>
                <a:gd name="T10" fmla="*/ 724 w 2585"/>
                <a:gd name="T11" fmla="*/ 121 h 1073"/>
                <a:gd name="T12" fmla="*/ 890 w 2585"/>
                <a:gd name="T13" fmla="*/ 114 h 1073"/>
                <a:gd name="T14" fmla="*/ 2542 w 2585"/>
                <a:gd name="T15" fmla="*/ 1072 h 1073"/>
                <a:gd name="T16" fmla="*/ 2542 w 2585"/>
                <a:gd name="T17" fmla="*/ 1072 h 1073"/>
                <a:gd name="T18" fmla="*/ 2544 w 2585"/>
                <a:gd name="T19" fmla="*/ 983 h 1073"/>
                <a:gd name="T20" fmla="*/ 890 w 2585"/>
                <a:gd name="T21" fmla="*/ 24 h 1073"/>
                <a:gd name="T22" fmla="*/ 890 w 2585"/>
                <a:gd name="T23" fmla="*/ 24 h 1073"/>
                <a:gd name="T24" fmla="*/ 724 w 2585"/>
                <a:gd name="T25" fmla="*/ 31 h 1073"/>
                <a:gd name="T26" fmla="*/ 54 w 2585"/>
                <a:gd name="T27" fmla="*/ 417 h 1073"/>
                <a:gd name="T28" fmla="*/ 54 w 2585"/>
                <a:gd name="T29" fmla="*/ 417 h 1073"/>
                <a:gd name="T30" fmla="*/ 43 w 2585"/>
                <a:gd name="T31" fmla="*/ 514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5" h="1073">
                  <a:moveTo>
                    <a:pt x="43" y="514"/>
                  </a:moveTo>
                  <a:lnTo>
                    <a:pt x="44" y="514"/>
                  </a:lnTo>
                  <a:lnTo>
                    <a:pt x="44" y="514"/>
                  </a:lnTo>
                  <a:cubicBezTo>
                    <a:pt x="48" y="513"/>
                    <a:pt x="51" y="509"/>
                    <a:pt x="54" y="508"/>
                  </a:cubicBezTo>
                  <a:lnTo>
                    <a:pt x="724" y="121"/>
                  </a:lnTo>
                  <a:lnTo>
                    <a:pt x="724" y="121"/>
                  </a:lnTo>
                  <a:cubicBezTo>
                    <a:pt x="773" y="93"/>
                    <a:pt x="847" y="90"/>
                    <a:pt x="890" y="114"/>
                  </a:cubicBezTo>
                  <a:lnTo>
                    <a:pt x="2542" y="1072"/>
                  </a:lnTo>
                  <a:lnTo>
                    <a:pt x="2542" y="1072"/>
                  </a:lnTo>
                  <a:cubicBezTo>
                    <a:pt x="2582" y="1044"/>
                    <a:pt x="2584" y="1006"/>
                    <a:pt x="2544" y="983"/>
                  </a:cubicBezTo>
                  <a:lnTo>
                    <a:pt x="890" y="24"/>
                  </a:lnTo>
                  <a:lnTo>
                    <a:pt x="890" y="24"/>
                  </a:lnTo>
                  <a:cubicBezTo>
                    <a:pt x="847" y="0"/>
                    <a:pt x="773" y="3"/>
                    <a:pt x="724" y="31"/>
                  </a:cubicBezTo>
                  <a:lnTo>
                    <a:pt x="54" y="417"/>
                  </a:lnTo>
                  <a:lnTo>
                    <a:pt x="54" y="417"/>
                  </a:lnTo>
                  <a:cubicBezTo>
                    <a:pt x="6" y="446"/>
                    <a:pt x="0" y="489"/>
                    <a:pt x="43" y="514"/>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00" name="Freeform 99">
              <a:extLst>
                <a:ext uri="{FF2B5EF4-FFF2-40B4-BE49-F238E27FC236}">
                  <a16:creationId xmlns:a16="http://schemas.microsoft.com/office/drawing/2014/main" id="{FEB6E13C-6F29-4449-8950-60A17E76B451}"/>
                </a:ext>
              </a:extLst>
            </p:cNvPr>
            <p:cNvSpPr>
              <a:spLocks noChangeArrowheads="1"/>
            </p:cNvSpPr>
            <p:nvPr/>
          </p:nvSpPr>
          <p:spPr bwMode="auto">
            <a:xfrm>
              <a:off x="15691275" y="5920109"/>
              <a:ext cx="739584" cy="3136669"/>
            </a:xfrm>
            <a:custGeom>
              <a:avLst/>
              <a:gdLst>
                <a:gd name="connsiteX0" fmla="*/ 721535 w 739584"/>
                <a:gd name="connsiteY0" fmla="*/ 2388214 h 3136669"/>
                <a:gd name="connsiteX1" fmla="*/ 739584 w 739584"/>
                <a:gd name="connsiteY1" fmla="*/ 2436795 h 3136669"/>
                <a:gd name="connsiteX2" fmla="*/ 739584 w 739584"/>
                <a:gd name="connsiteY2" fmla="*/ 2656634 h 3136669"/>
                <a:gd name="connsiteX3" fmla="*/ 677516 w 739584"/>
                <a:gd name="connsiteY3" fmla="*/ 2777023 h 3136669"/>
                <a:gd name="connsiteX4" fmla="*/ 62721 w 739584"/>
                <a:gd name="connsiteY4" fmla="*/ 3129029 h 3136669"/>
                <a:gd name="connsiteX5" fmla="*/ 0 w 739584"/>
                <a:gd name="connsiteY5" fmla="*/ 3081920 h 3136669"/>
                <a:gd name="connsiteX6" fmla="*/ 0 w 739584"/>
                <a:gd name="connsiteY6" fmla="*/ 2862080 h 3136669"/>
                <a:gd name="connsiteX7" fmla="*/ 62721 w 739584"/>
                <a:gd name="connsiteY7" fmla="*/ 2741692 h 3136669"/>
                <a:gd name="connsiteX8" fmla="*/ 677516 w 739584"/>
                <a:gd name="connsiteY8" fmla="*/ 2389686 h 3136669"/>
                <a:gd name="connsiteX9" fmla="*/ 721535 w 739584"/>
                <a:gd name="connsiteY9" fmla="*/ 2388214 h 3136669"/>
                <a:gd name="connsiteX10" fmla="*/ 721535 w 739584"/>
                <a:gd name="connsiteY10" fmla="*/ 1593578 h 3136669"/>
                <a:gd name="connsiteX11" fmla="*/ 739584 w 739584"/>
                <a:gd name="connsiteY11" fmla="*/ 1642486 h 3136669"/>
                <a:gd name="connsiteX12" fmla="*/ 739584 w 739584"/>
                <a:gd name="connsiteY12" fmla="*/ 1862326 h 3136669"/>
                <a:gd name="connsiteX13" fmla="*/ 677516 w 739584"/>
                <a:gd name="connsiteY13" fmla="*/ 1982060 h 3136669"/>
                <a:gd name="connsiteX14" fmla="*/ 62721 w 739584"/>
                <a:gd name="connsiteY14" fmla="*/ 2334066 h 3136669"/>
                <a:gd name="connsiteX15" fmla="*/ 0 w 739584"/>
                <a:gd name="connsiteY15" fmla="*/ 2286957 h 3136669"/>
                <a:gd name="connsiteX16" fmla="*/ 0 w 739584"/>
                <a:gd name="connsiteY16" fmla="*/ 2067117 h 3136669"/>
                <a:gd name="connsiteX17" fmla="*/ 62721 w 739584"/>
                <a:gd name="connsiteY17" fmla="*/ 1946729 h 3136669"/>
                <a:gd name="connsiteX18" fmla="*/ 677516 w 739584"/>
                <a:gd name="connsiteY18" fmla="*/ 1594723 h 3136669"/>
                <a:gd name="connsiteX19" fmla="*/ 721535 w 739584"/>
                <a:gd name="connsiteY19" fmla="*/ 1593578 h 3136669"/>
                <a:gd name="connsiteX20" fmla="*/ 701822 w 739584"/>
                <a:gd name="connsiteY20" fmla="*/ 792122 h 3136669"/>
                <a:gd name="connsiteX21" fmla="*/ 739584 w 739584"/>
                <a:gd name="connsiteY21" fmla="*/ 847465 h 3136669"/>
                <a:gd name="connsiteX22" fmla="*/ 739584 w 739584"/>
                <a:gd name="connsiteY22" fmla="*/ 1067121 h 3136669"/>
                <a:gd name="connsiteX23" fmla="*/ 677516 w 739584"/>
                <a:gd name="connsiteY23" fmla="*/ 1187409 h 3136669"/>
                <a:gd name="connsiteX24" fmla="*/ 62721 w 739584"/>
                <a:gd name="connsiteY24" fmla="*/ 1539120 h 3136669"/>
                <a:gd name="connsiteX25" fmla="*/ 0 w 739584"/>
                <a:gd name="connsiteY25" fmla="*/ 1491397 h 3136669"/>
                <a:gd name="connsiteX26" fmla="*/ 0 w 739584"/>
                <a:gd name="connsiteY26" fmla="*/ 1271741 h 3136669"/>
                <a:gd name="connsiteX27" fmla="*/ 62721 w 739584"/>
                <a:gd name="connsiteY27" fmla="*/ 1152107 h 3136669"/>
                <a:gd name="connsiteX28" fmla="*/ 677516 w 739584"/>
                <a:gd name="connsiteY28" fmla="*/ 799742 h 3136669"/>
                <a:gd name="connsiteX29" fmla="*/ 701822 w 739584"/>
                <a:gd name="connsiteY29" fmla="*/ 792122 h 3136669"/>
                <a:gd name="connsiteX30" fmla="*/ 721535 w 739584"/>
                <a:gd name="connsiteY30" fmla="*/ 6396 h 3136669"/>
                <a:gd name="connsiteX31" fmla="*/ 739584 w 739584"/>
                <a:gd name="connsiteY31" fmla="*/ 54593 h 3136669"/>
                <a:gd name="connsiteX32" fmla="*/ 739584 w 739584"/>
                <a:gd name="connsiteY32" fmla="*/ 274458 h 3136669"/>
                <a:gd name="connsiteX33" fmla="*/ 677516 w 739584"/>
                <a:gd name="connsiteY33" fmla="*/ 393851 h 3136669"/>
                <a:gd name="connsiteX34" fmla="*/ 62721 w 739584"/>
                <a:gd name="connsiteY34" fmla="*/ 744199 h 3136669"/>
                <a:gd name="connsiteX35" fmla="*/ 0 w 739584"/>
                <a:gd name="connsiteY35" fmla="*/ 697225 h 3136669"/>
                <a:gd name="connsiteX36" fmla="*/ 0 w 739584"/>
                <a:gd name="connsiteY36" fmla="*/ 478665 h 3136669"/>
                <a:gd name="connsiteX37" fmla="*/ 62721 w 739584"/>
                <a:gd name="connsiteY37" fmla="*/ 358620 h 3136669"/>
                <a:gd name="connsiteX38" fmla="*/ 677516 w 739584"/>
                <a:gd name="connsiteY38" fmla="*/ 7619 h 3136669"/>
                <a:gd name="connsiteX39" fmla="*/ 721535 w 739584"/>
                <a:gd name="connsiteY39" fmla="*/ 6396 h 313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39584" h="3136669">
                  <a:moveTo>
                    <a:pt x="721535" y="2388214"/>
                  </a:moveTo>
                  <a:cubicBezTo>
                    <a:pt x="732724" y="2396720"/>
                    <a:pt x="739584" y="2413568"/>
                    <a:pt x="739584" y="2436795"/>
                  </a:cubicBezTo>
                  <a:lnTo>
                    <a:pt x="739584" y="2656634"/>
                  </a:lnTo>
                  <a:cubicBezTo>
                    <a:pt x="739584" y="2703089"/>
                    <a:pt x="712143" y="2756740"/>
                    <a:pt x="677516" y="2777023"/>
                  </a:cubicBezTo>
                  <a:lnTo>
                    <a:pt x="62721" y="3129029"/>
                  </a:lnTo>
                  <a:cubicBezTo>
                    <a:pt x="28094" y="3149312"/>
                    <a:pt x="0" y="3127720"/>
                    <a:pt x="0" y="3081920"/>
                  </a:cubicBezTo>
                  <a:lnTo>
                    <a:pt x="0" y="2862080"/>
                  </a:lnTo>
                  <a:cubicBezTo>
                    <a:pt x="0" y="2815626"/>
                    <a:pt x="28094" y="2761975"/>
                    <a:pt x="62721" y="2741692"/>
                  </a:cubicBezTo>
                  <a:lnTo>
                    <a:pt x="677516" y="2389686"/>
                  </a:lnTo>
                  <a:cubicBezTo>
                    <a:pt x="694830" y="2379545"/>
                    <a:pt x="710347" y="2379708"/>
                    <a:pt x="721535" y="2388214"/>
                  </a:cubicBezTo>
                  <a:close/>
                  <a:moveTo>
                    <a:pt x="721535" y="1593578"/>
                  </a:moveTo>
                  <a:cubicBezTo>
                    <a:pt x="732724" y="1602247"/>
                    <a:pt x="739584" y="1619259"/>
                    <a:pt x="739584" y="1642486"/>
                  </a:cubicBezTo>
                  <a:lnTo>
                    <a:pt x="739584" y="1862326"/>
                  </a:lnTo>
                  <a:cubicBezTo>
                    <a:pt x="739584" y="1908780"/>
                    <a:pt x="712143" y="1961777"/>
                    <a:pt x="677516" y="1982060"/>
                  </a:cubicBezTo>
                  <a:lnTo>
                    <a:pt x="62721" y="2334066"/>
                  </a:lnTo>
                  <a:cubicBezTo>
                    <a:pt x="28094" y="2354349"/>
                    <a:pt x="0" y="2333412"/>
                    <a:pt x="0" y="2286957"/>
                  </a:cubicBezTo>
                  <a:lnTo>
                    <a:pt x="0" y="2067117"/>
                  </a:lnTo>
                  <a:cubicBezTo>
                    <a:pt x="0" y="2020663"/>
                    <a:pt x="28094" y="1967012"/>
                    <a:pt x="62721" y="1946729"/>
                  </a:cubicBezTo>
                  <a:lnTo>
                    <a:pt x="677516" y="1594723"/>
                  </a:lnTo>
                  <a:cubicBezTo>
                    <a:pt x="694830" y="1584582"/>
                    <a:pt x="710347" y="1584909"/>
                    <a:pt x="721535" y="1593578"/>
                  </a:cubicBezTo>
                  <a:close/>
                  <a:moveTo>
                    <a:pt x="701822" y="792122"/>
                  </a:moveTo>
                  <a:cubicBezTo>
                    <a:pt x="724148" y="791816"/>
                    <a:pt x="739584" y="812653"/>
                    <a:pt x="739584" y="847465"/>
                  </a:cubicBezTo>
                  <a:lnTo>
                    <a:pt x="739584" y="1067121"/>
                  </a:lnTo>
                  <a:cubicBezTo>
                    <a:pt x="739584" y="1113536"/>
                    <a:pt x="712143" y="1167143"/>
                    <a:pt x="677516" y="1187409"/>
                  </a:cubicBezTo>
                  <a:lnTo>
                    <a:pt x="62721" y="1539120"/>
                  </a:lnTo>
                  <a:cubicBezTo>
                    <a:pt x="28094" y="1559385"/>
                    <a:pt x="0" y="1537812"/>
                    <a:pt x="0" y="1491397"/>
                  </a:cubicBezTo>
                  <a:lnTo>
                    <a:pt x="0" y="1271741"/>
                  </a:lnTo>
                  <a:cubicBezTo>
                    <a:pt x="0" y="1225325"/>
                    <a:pt x="28094" y="1172373"/>
                    <a:pt x="62721" y="1152107"/>
                  </a:cubicBezTo>
                  <a:lnTo>
                    <a:pt x="677516" y="799742"/>
                  </a:lnTo>
                  <a:cubicBezTo>
                    <a:pt x="686173" y="794676"/>
                    <a:pt x="694380" y="792224"/>
                    <a:pt x="701822" y="792122"/>
                  </a:cubicBezTo>
                  <a:close/>
                  <a:moveTo>
                    <a:pt x="721535" y="6396"/>
                  </a:moveTo>
                  <a:cubicBezTo>
                    <a:pt x="732724" y="14959"/>
                    <a:pt x="739584" y="31759"/>
                    <a:pt x="739584" y="54593"/>
                  </a:cubicBezTo>
                  <a:lnTo>
                    <a:pt x="739584" y="274458"/>
                  </a:lnTo>
                  <a:cubicBezTo>
                    <a:pt x="739584" y="320127"/>
                    <a:pt x="712143" y="373626"/>
                    <a:pt x="677516" y="393851"/>
                  </a:cubicBezTo>
                  <a:lnTo>
                    <a:pt x="62721" y="744199"/>
                  </a:lnTo>
                  <a:cubicBezTo>
                    <a:pt x="28094" y="764424"/>
                    <a:pt x="0" y="743546"/>
                    <a:pt x="0" y="697225"/>
                  </a:cubicBezTo>
                  <a:lnTo>
                    <a:pt x="0" y="478665"/>
                  </a:lnTo>
                  <a:cubicBezTo>
                    <a:pt x="0" y="432343"/>
                    <a:pt x="28094" y="378845"/>
                    <a:pt x="62721" y="358620"/>
                  </a:cubicBezTo>
                  <a:lnTo>
                    <a:pt x="677516" y="7619"/>
                  </a:lnTo>
                  <a:cubicBezTo>
                    <a:pt x="694830" y="-2493"/>
                    <a:pt x="710347" y="-2167"/>
                    <a:pt x="721535" y="6396"/>
                  </a:cubicBezTo>
                  <a:close/>
                </a:path>
              </a:pathLst>
            </a:custGeom>
            <a:solidFill>
              <a:schemeClr val="accent3">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1" name="Freeform 173">
              <a:extLst>
                <a:ext uri="{FF2B5EF4-FFF2-40B4-BE49-F238E27FC236}">
                  <a16:creationId xmlns:a16="http://schemas.microsoft.com/office/drawing/2014/main" id="{E0B77246-81AD-454A-8D2F-11DFEA997973}"/>
                </a:ext>
              </a:extLst>
            </p:cNvPr>
            <p:cNvSpPr>
              <a:spLocks noChangeArrowheads="1"/>
            </p:cNvSpPr>
            <p:nvPr/>
          </p:nvSpPr>
          <p:spPr bwMode="auto">
            <a:xfrm>
              <a:off x="15705676" y="5919024"/>
              <a:ext cx="722957" cy="754639"/>
            </a:xfrm>
            <a:custGeom>
              <a:avLst/>
              <a:gdLst>
                <a:gd name="T0" fmla="*/ 1059 w 1109"/>
                <a:gd name="T1" fmla="*/ 0 h 1157"/>
                <a:gd name="T2" fmla="*/ 1059 w 1109"/>
                <a:gd name="T3" fmla="*/ 0 h 1157"/>
                <a:gd name="T4" fmla="*/ 1083 w 1109"/>
                <a:gd name="T5" fmla="*/ 70 h 1157"/>
                <a:gd name="T6" fmla="*/ 1083 w 1109"/>
                <a:gd name="T7" fmla="*/ 406 h 1157"/>
                <a:gd name="T8" fmla="*/ 1083 w 1109"/>
                <a:gd name="T9" fmla="*/ 406 h 1157"/>
                <a:gd name="T10" fmla="*/ 988 w 1109"/>
                <a:gd name="T11" fmla="*/ 589 h 1157"/>
                <a:gd name="T12" fmla="*/ 47 w 1109"/>
                <a:gd name="T13" fmla="*/ 1127 h 1157"/>
                <a:gd name="T14" fmla="*/ 47 w 1109"/>
                <a:gd name="T15" fmla="*/ 1127 h 1157"/>
                <a:gd name="T16" fmla="*/ 0 w 1109"/>
                <a:gd name="T17" fmla="*/ 1137 h 1157"/>
                <a:gd name="T18" fmla="*/ 0 w 1109"/>
                <a:gd name="T19" fmla="*/ 1137 h 1157"/>
                <a:gd name="T20" fmla="*/ 72 w 1109"/>
                <a:gd name="T21" fmla="*/ 1139 h 1157"/>
                <a:gd name="T22" fmla="*/ 1013 w 1109"/>
                <a:gd name="T23" fmla="*/ 602 h 1157"/>
                <a:gd name="T24" fmla="*/ 1013 w 1109"/>
                <a:gd name="T25" fmla="*/ 602 h 1157"/>
                <a:gd name="T26" fmla="*/ 1108 w 1109"/>
                <a:gd name="T27" fmla="*/ 419 h 1157"/>
                <a:gd name="T28" fmla="*/ 1108 w 1109"/>
                <a:gd name="T29" fmla="*/ 82 h 1157"/>
                <a:gd name="T30" fmla="*/ 1108 w 1109"/>
                <a:gd name="T31" fmla="*/ 82 h 1157"/>
                <a:gd name="T32" fmla="*/ 1059 w 1109"/>
                <a:gd name="T33"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9" h="1157">
                  <a:moveTo>
                    <a:pt x="1059" y="0"/>
                  </a:moveTo>
                  <a:lnTo>
                    <a:pt x="1059" y="0"/>
                  </a:lnTo>
                  <a:cubicBezTo>
                    <a:pt x="1074" y="13"/>
                    <a:pt x="1083" y="37"/>
                    <a:pt x="1083" y="70"/>
                  </a:cubicBezTo>
                  <a:lnTo>
                    <a:pt x="1083" y="406"/>
                  </a:lnTo>
                  <a:lnTo>
                    <a:pt x="1083" y="406"/>
                  </a:lnTo>
                  <a:cubicBezTo>
                    <a:pt x="1083" y="477"/>
                    <a:pt x="1040" y="558"/>
                    <a:pt x="988" y="589"/>
                  </a:cubicBezTo>
                  <a:lnTo>
                    <a:pt x="47" y="1127"/>
                  </a:lnTo>
                  <a:lnTo>
                    <a:pt x="47" y="1127"/>
                  </a:lnTo>
                  <a:cubicBezTo>
                    <a:pt x="30" y="1137"/>
                    <a:pt x="14" y="1139"/>
                    <a:pt x="0" y="1137"/>
                  </a:cubicBezTo>
                  <a:lnTo>
                    <a:pt x="0" y="1137"/>
                  </a:lnTo>
                  <a:cubicBezTo>
                    <a:pt x="17" y="1153"/>
                    <a:pt x="43" y="1156"/>
                    <a:pt x="72" y="1139"/>
                  </a:cubicBezTo>
                  <a:lnTo>
                    <a:pt x="1013" y="602"/>
                  </a:lnTo>
                  <a:lnTo>
                    <a:pt x="1013" y="602"/>
                  </a:lnTo>
                  <a:cubicBezTo>
                    <a:pt x="1066" y="571"/>
                    <a:pt x="1108" y="489"/>
                    <a:pt x="1108" y="419"/>
                  </a:cubicBezTo>
                  <a:lnTo>
                    <a:pt x="1108" y="82"/>
                  </a:lnTo>
                  <a:lnTo>
                    <a:pt x="1108" y="82"/>
                  </a:lnTo>
                  <a:cubicBezTo>
                    <a:pt x="1108" y="35"/>
                    <a:pt x="1089" y="5"/>
                    <a:pt x="1059"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2" name="Freeform 177">
              <a:extLst>
                <a:ext uri="{FF2B5EF4-FFF2-40B4-BE49-F238E27FC236}">
                  <a16:creationId xmlns:a16="http://schemas.microsoft.com/office/drawing/2014/main" id="{436C2F14-3F89-FA4F-859A-6B8BEF1ABE67}"/>
                </a:ext>
              </a:extLst>
            </p:cNvPr>
            <p:cNvSpPr>
              <a:spLocks noChangeArrowheads="1"/>
            </p:cNvSpPr>
            <p:nvPr/>
          </p:nvSpPr>
          <p:spPr bwMode="auto">
            <a:xfrm>
              <a:off x="15705676" y="7508950"/>
              <a:ext cx="722957" cy="757519"/>
            </a:xfrm>
            <a:custGeom>
              <a:avLst/>
              <a:gdLst>
                <a:gd name="T0" fmla="*/ 1059 w 1109"/>
                <a:gd name="T1" fmla="*/ 0 h 1159"/>
                <a:gd name="T2" fmla="*/ 1059 w 1109"/>
                <a:gd name="T3" fmla="*/ 0 h 1159"/>
                <a:gd name="T4" fmla="*/ 1083 w 1109"/>
                <a:gd name="T5" fmla="*/ 70 h 1159"/>
                <a:gd name="T6" fmla="*/ 1083 w 1109"/>
                <a:gd name="T7" fmla="*/ 406 h 1159"/>
                <a:gd name="T8" fmla="*/ 1083 w 1109"/>
                <a:gd name="T9" fmla="*/ 406 h 1159"/>
                <a:gd name="T10" fmla="*/ 988 w 1109"/>
                <a:gd name="T11" fmla="*/ 590 h 1159"/>
                <a:gd name="T12" fmla="*/ 47 w 1109"/>
                <a:gd name="T13" fmla="*/ 1128 h 1159"/>
                <a:gd name="T14" fmla="*/ 47 w 1109"/>
                <a:gd name="T15" fmla="*/ 1128 h 1159"/>
                <a:gd name="T16" fmla="*/ 0 w 1109"/>
                <a:gd name="T17" fmla="*/ 1138 h 1159"/>
                <a:gd name="T18" fmla="*/ 0 w 1109"/>
                <a:gd name="T19" fmla="*/ 1138 h 1159"/>
                <a:gd name="T20" fmla="*/ 72 w 1109"/>
                <a:gd name="T21" fmla="*/ 1140 h 1159"/>
                <a:gd name="T22" fmla="*/ 1013 w 1109"/>
                <a:gd name="T23" fmla="*/ 602 h 1159"/>
                <a:gd name="T24" fmla="*/ 1013 w 1109"/>
                <a:gd name="T25" fmla="*/ 602 h 1159"/>
                <a:gd name="T26" fmla="*/ 1108 w 1109"/>
                <a:gd name="T27" fmla="*/ 419 h 1159"/>
                <a:gd name="T28" fmla="*/ 1108 w 1109"/>
                <a:gd name="T29" fmla="*/ 83 h 1159"/>
                <a:gd name="T30" fmla="*/ 1108 w 1109"/>
                <a:gd name="T31" fmla="*/ 83 h 1159"/>
                <a:gd name="T32" fmla="*/ 1059 w 1109"/>
                <a:gd name="T33" fmla="*/ 0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9" h="1159">
                  <a:moveTo>
                    <a:pt x="1059" y="0"/>
                  </a:moveTo>
                  <a:lnTo>
                    <a:pt x="1059" y="0"/>
                  </a:lnTo>
                  <a:cubicBezTo>
                    <a:pt x="1074" y="14"/>
                    <a:pt x="1083" y="37"/>
                    <a:pt x="1083" y="70"/>
                  </a:cubicBezTo>
                  <a:lnTo>
                    <a:pt x="1083" y="406"/>
                  </a:lnTo>
                  <a:lnTo>
                    <a:pt x="1083" y="406"/>
                  </a:lnTo>
                  <a:cubicBezTo>
                    <a:pt x="1083" y="477"/>
                    <a:pt x="1040" y="559"/>
                    <a:pt x="988" y="590"/>
                  </a:cubicBezTo>
                  <a:lnTo>
                    <a:pt x="47" y="1128"/>
                  </a:lnTo>
                  <a:lnTo>
                    <a:pt x="47" y="1128"/>
                  </a:lnTo>
                  <a:cubicBezTo>
                    <a:pt x="30" y="1138"/>
                    <a:pt x="14" y="1140"/>
                    <a:pt x="0" y="1138"/>
                  </a:cubicBezTo>
                  <a:lnTo>
                    <a:pt x="0" y="1138"/>
                  </a:lnTo>
                  <a:cubicBezTo>
                    <a:pt x="17" y="1154"/>
                    <a:pt x="43" y="1158"/>
                    <a:pt x="72" y="1140"/>
                  </a:cubicBezTo>
                  <a:lnTo>
                    <a:pt x="1013" y="602"/>
                  </a:lnTo>
                  <a:lnTo>
                    <a:pt x="1013" y="602"/>
                  </a:lnTo>
                  <a:cubicBezTo>
                    <a:pt x="1066" y="571"/>
                    <a:pt x="1108" y="490"/>
                    <a:pt x="1108" y="419"/>
                  </a:cubicBezTo>
                  <a:lnTo>
                    <a:pt x="1108" y="83"/>
                  </a:lnTo>
                  <a:lnTo>
                    <a:pt x="1108" y="83"/>
                  </a:lnTo>
                  <a:cubicBezTo>
                    <a:pt x="1108" y="35"/>
                    <a:pt x="1089" y="5"/>
                    <a:pt x="1059"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3" name="Freeform 181">
              <a:extLst>
                <a:ext uri="{FF2B5EF4-FFF2-40B4-BE49-F238E27FC236}">
                  <a16:creationId xmlns:a16="http://schemas.microsoft.com/office/drawing/2014/main" id="{7CA2D0A0-942B-5D48-A684-87564ABFA974}"/>
                </a:ext>
              </a:extLst>
            </p:cNvPr>
            <p:cNvSpPr>
              <a:spLocks noChangeArrowheads="1"/>
            </p:cNvSpPr>
            <p:nvPr/>
          </p:nvSpPr>
          <p:spPr bwMode="auto">
            <a:xfrm>
              <a:off x="15705676" y="8301034"/>
              <a:ext cx="722957" cy="757520"/>
            </a:xfrm>
            <a:custGeom>
              <a:avLst/>
              <a:gdLst>
                <a:gd name="T0" fmla="*/ 1059 w 1109"/>
                <a:gd name="T1" fmla="*/ 0 h 1158"/>
                <a:gd name="T2" fmla="*/ 1059 w 1109"/>
                <a:gd name="T3" fmla="*/ 0 h 1158"/>
                <a:gd name="T4" fmla="*/ 1083 w 1109"/>
                <a:gd name="T5" fmla="*/ 69 h 1158"/>
                <a:gd name="T6" fmla="*/ 1083 w 1109"/>
                <a:gd name="T7" fmla="*/ 406 h 1158"/>
                <a:gd name="T8" fmla="*/ 1083 w 1109"/>
                <a:gd name="T9" fmla="*/ 406 h 1158"/>
                <a:gd name="T10" fmla="*/ 988 w 1109"/>
                <a:gd name="T11" fmla="*/ 589 h 1158"/>
                <a:gd name="T12" fmla="*/ 47 w 1109"/>
                <a:gd name="T13" fmla="*/ 1128 h 1158"/>
                <a:gd name="T14" fmla="*/ 47 w 1109"/>
                <a:gd name="T15" fmla="*/ 1128 h 1158"/>
                <a:gd name="T16" fmla="*/ 0 w 1109"/>
                <a:gd name="T17" fmla="*/ 1138 h 1158"/>
                <a:gd name="T18" fmla="*/ 0 w 1109"/>
                <a:gd name="T19" fmla="*/ 1138 h 1158"/>
                <a:gd name="T20" fmla="*/ 72 w 1109"/>
                <a:gd name="T21" fmla="*/ 1140 h 1158"/>
                <a:gd name="T22" fmla="*/ 1013 w 1109"/>
                <a:gd name="T23" fmla="*/ 602 h 1158"/>
                <a:gd name="T24" fmla="*/ 1013 w 1109"/>
                <a:gd name="T25" fmla="*/ 602 h 1158"/>
                <a:gd name="T26" fmla="*/ 1108 w 1109"/>
                <a:gd name="T27" fmla="*/ 418 h 1158"/>
                <a:gd name="T28" fmla="*/ 1108 w 1109"/>
                <a:gd name="T29" fmla="*/ 82 h 1158"/>
                <a:gd name="T30" fmla="*/ 1108 w 1109"/>
                <a:gd name="T31" fmla="*/ 82 h 1158"/>
                <a:gd name="T32" fmla="*/ 1059 w 1109"/>
                <a:gd name="T33"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9" h="1158">
                  <a:moveTo>
                    <a:pt x="1059" y="0"/>
                  </a:moveTo>
                  <a:lnTo>
                    <a:pt x="1059" y="0"/>
                  </a:lnTo>
                  <a:cubicBezTo>
                    <a:pt x="1074" y="13"/>
                    <a:pt x="1083" y="37"/>
                    <a:pt x="1083" y="69"/>
                  </a:cubicBezTo>
                  <a:lnTo>
                    <a:pt x="1083" y="406"/>
                  </a:lnTo>
                  <a:lnTo>
                    <a:pt x="1083" y="406"/>
                  </a:lnTo>
                  <a:cubicBezTo>
                    <a:pt x="1083" y="477"/>
                    <a:pt x="1040" y="558"/>
                    <a:pt x="988" y="589"/>
                  </a:cubicBezTo>
                  <a:lnTo>
                    <a:pt x="47" y="1128"/>
                  </a:lnTo>
                  <a:lnTo>
                    <a:pt x="47" y="1128"/>
                  </a:lnTo>
                  <a:cubicBezTo>
                    <a:pt x="30" y="1137"/>
                    <a:pt x="14" y="1140"/>
                    <a:pt x="0" y="1138"/>
                  </a:cubicBezTo>
                  <a:lnTo>
                    <a:pt x="0" y="1138"/>
                  </a:lnTo>
                  <a:cubicBezTo>
                    <a:pt x="17" y="1154"/>
                    <a:pt x="43" y="1157"/>
                    <a:pt x="72" y="1140"/>
                  </a:cubicBezTo>
                  <a:lnTo>
                    <a:pt x="1013" y="602"/>
                  </a:lnTo>
                  <a:lnTo>
                    <a:pt x="1013" y="602"/>
                  </a:lnTo>
                  <a:cubicBezTo>
                    <a:pt x="1066" y="571"/>
                    <a:pt x="1108" y="489"/>
                    <a:pt x="1108" y="418"/>
                  </a:cubicBezTo>
                  <a:lnTo>
                    <a:pt x="1108" y="82"/>
                  </a:lnTo>
                  <a:lnTo>
                    <a:pt x="1108" y="82"/>
                  </a:lnTo>
                  <a:cubicBezTo>
                    <a:pt x="1108" y="34"/>
                    <a:pt x="1089" y="4"/>
                    <a:pt x="1059"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4" name="Freeform 185">
              <a:extLst>
                <a:ext uri="{FF2B5EF4-FFF2-40B4-BE49-F238E27FC236}">
                  <a16:creationId xmlns:a16="http://schemas.microsoft.com/office/drawing/2014/main" id="{20987B1A-A95A-2349-BF8D-D47FE7AE6D9B}"/>
                </a:ext>
              </a:extLst>
            </p:cNvPr>
            <p:cNvSpPr>
              <a:spLocks noChangeArrowheads="1"/>
            </p:cNvSpPr>
            <p:nvPr/>
          </p:nvSpPr>
          <p:spPr bwMode="auto">
            <a:xfrm>
              <a:off x="15705676" y="6713987"/>
              <a:ext cx="722957" cy="757519"/>
            </a:xfrm>
            <a:custGeom>
              <a:avLst/>
              <a:gdLst>
                <a:gd name="T0" fmla="*/ 1059 w 1109"/>
                <a:gd name="T1" fmla="*/ 0 h 1159"/>
                <a:gd name="T2" fmla="*/ 1059 w 1109"/>
                <a:gd name="T3" fmla="*/ 0 h 1159"/>
                <a:gd name="T4" fmla="*/ 1083 w 1109"/>
                <a:gd name="T5" fmla="*/ 70 h 1159"/>
                <a:gd name="T6" fmla="*/ 1083 w 1109"/>
                <a:gd name="T7" fmla="*/ 406 h 1159"/>
                <a:gd name="T8" fmla="*/ 1083 w 1109"/>
                <a:gd name="T9" fmla="*/ 406 h 1159"/>
                <a:gd name="T10" fmla="*/ 988 w 1109"/>
                <a:gd name="T11" fmla="*/ 590 h 1159"/>
                <a:gd name="T12" fmla="*/ 47 w 1109"/>
                <a:gd name="T13" fmla="*/ 1128 h 1159"/>
                <a:gd name="T14" fmla="*/ 47 w 1109"/>
                <a:gd name="T15" fmla="*/ 1128 h 1159"/>
                <a:gd name="T16" fmla="*/ 0 w 1109"/>
                <a:gd name="T17" fmla="*/ 1138 h 1159"/>
                <a:gd name="T18" fmla="*/ 0 w 1109"/>
                <a:gd name="T19" fmla="*/ 1138 h 1159"/>
                <a:gd name="T20" fmla="*/ 72 w 1109"/>
                <a:gd name="T21" fmla="*/ 1141 h 1159"/>
                <a:gd name="T22" fmla="*/ 1013 w 1109"/>
                <a:gd name="T23" fmla="*/ 603 h 1159"/>
                <a:gd name="T24" fmla="*/ 1013 w 1109"/>
                <a:gd name="T25" fmla="*/ 603 h 1159"/>
                <a:gd name="T26" fmla="*/ 1108 w 1109"/>
                <a:gd name="T27" fmla="*/ 419 h 1159"/>
                <a:gd name="T28" fmla="*/ 1108 w 1109"/>
                <a:gd name="T29" fmla="*/ 83 h 1159"/>
                <a:gd name="T30" fmla="*/ 1108 w 1109"/>
                <a:gd name="T31" fmla="*/ 83 h 1159"/>
                <a:gd name="T32" fmla="*/ 1059 w 1109"/>
                <a:gd name="T33" fmla="*/ 0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9" h="1159">
                  <a:moveTo>
                    <a:pt x="1059" y="0"/>
                  </a:moveTo>
                  <a:lnTo>
                    <a:pt x="1059" y="0"/>
                  </a:lnTo>
                  <a:cubicBezTo>
                    <a:pt x="1074" y="14"/>
                    <a:pt x="1083" y="38"/>
                    <a:pt x="1083" y="70"/>
                  </a:cubicBezTo>
                  <a:lnTo>
                    <a:pt x="1083" y="406"/>
                  </a:lnTo>
                  <a:lnTo>
                    <a:pt x="1083" y="406"/>
                  </a:lnTo>
                  <a:cubicBezTo>
                    <a:pt x="1083" y="477"/>
                    <a:pt x="1040" y="559"/>
                    <a:pt x="988" y="590"/>
                  </a:cubicBezTo>
                  <a:lnTo>
                    <a:pt x="47" y="1128"/>
                  </a:lnTo>
                  <a:lnTo>
                    <a:pt x="47" y="1128"/>
                  </a:lnTo>
                  <a:cubicBezTo>
                    <a:pt x="30" y="1138"/>
                    <a:pt x="14" y="1141"/>
                    <a:pt x="0" y="1138"/>
                  </a:cubicBezTo>
                  <a:lnTo>
                    <a:pt x="0" y="1138"/>
                  </a:lnTo>
                  <a:cubicBezTo>
                    <a:pt x="17" y="1155"/>
                    <a:pt x="43" y="1158"/>
                    <a:pt x="72" y="1141"/>
                  </a:cubicBezTo>
                  <a:lnTo>
                    <a:pt x="1013" y="603"/>
                  </a:lnTo>
                  <a:lnTo>
                    <a:pt x="1013" y="603"/>
                  </a:lnTo>
                  <a:cubicBezTo>
                    <a:pt x="1066" y="572"/>
                    <a:pt x="1108" y="490"/>
                    <a:pt x="1108" y="419"/>
                  </a:cubicBezTo>
                  <a:lnTo>
                    <a:pt x="1108" y="83"/>
                  </a:lnTo>
                  <a:lnTo>
                    <a:pt x="1108" y="83"/>
                  </a:lnTo>
                  <a:cubicBezTo>
                    <a:pt x="1108" y="35"/>
                    <a:pt x="1089" y="5"/>
                    <a:pt x="1059"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5" name="Freeform 104">
              <a:extLst>
                <a:ext uri="{FF2B5EF4-FFF2-40B4-BE49-F238E27FC236}">
                  <a16:creationId xmlns:a16="http://schemas.microsoft.com/office/drawing/2014/main" id="{C6EE6236-0936-E44C-8427-688E8C43A8CD}"/>
                </a:ext>
              </a:extLst>
            </p:cNvPr>
            <p:cNvSpPr>
              <a:spLocks noChangeArrowheads="1"/>
            </p:cNvSpPr>
            <p:nvPr/>
          </p:nvSpPr>
          <p:spPr bwMode="auto">
            <a:xfrm>
              <a:off x="15924578" y="6186526"/>
              <a:ext cx="270102" cy="2624016"/>
            </a:xfrm>
            <a:custGeom>
              <a:avLst/>
              <a:gdLst>
                <a:gd name="connsiteX0" fmla="*/ 69285 w 270102"/>
                <a:gd name="connsiteY0" fmla="*/ 2492875 h 2624016"/>
                <a:gd name="connsiteX1" fmla="*/ 82882 w 270102"/>
                <a:gd name="connsiteY1" fmla="*/ 2503359 h 2624016"/>
                <a:gd name="connsiteX2" fmla="*/ 82882 w 270102"/>
                <a:gd name="connsiteY2" fmla="*/ 2563641 h 2624016"/>
                <a:gd name="connsiteX3" fmla="*/ 69285 w 270102"/>
                <a:gd name="connsiteY3" fmla="*/ 2589850 h 2624016"/>
                <a:gd name="connsiteX4" fmla="*/ 13598 w 270102"/>
                <a:gd name="connsiteY4" fmla="*/ 2622612 h 2624016"/>
                <a:gd name="connsiteX5" fmla="*/ 0 w 270102"/>
                <a:gd name="connsiteY5" fmla="*/ 2612129 h 2624016"/>
                <a:gd name="connsiteX6" fmla="*/ 0 w 270102"/>
                <a:gd name="connsiteY6" fmla="*/ 2551847 h 2624016"/>
                <a:gd name="connsiteX7" fmla="*/ 13598 w 270102"/>
                <a:gd name="connsiteY7" fmla="*/ 2525637 h 2624016"/>
                <a:gd name="connsiteX8" fmla="*/ 257152 w 270102"/>
                <a:gd name="connsiteY8" fmla="*/ 2383424 h 2624016"/>
                <a:gd name="connsiteX9" fmla="*/ 270102 w 270102"/>
                <a:gd name="connsiteY9" fmla="*/ 2393908 h 2624016"/>
                <a:gd name="connsiteX10" fmla="*/ 270102 w 270102"/>
                <a:gd name="connsiteY10" fmla="*/ 2454190 h 2624016"/>
                <a:gd name="connsiteX11" fmla="*/ 257152 w 270102"/>
                <a:gd name="connsiteY11" fmla="*/ 2480399 h 2624016"/>
                <a:gd name="connsiteX12" fmla="*/ 200820 w 270102"/>
                <a:gd name="connsiteY12" fmla="*/ 2513161 h 2624016"/>
                <a:gd name="connsiteX13" fmla="*/ 187222 w 270102"/>
                <a:gd name="connsiteY13" fmla="*/ 2502678 h 2624016"/>
                <a:gd name="connsiteX14" fmla="*/ 187222 w 270102"/>
                <a:gd name="connsiteY14" fmla="*/ 2442396 h 2624016"/>
                <a:gd name="connsiteX15" fmla="*/ 200820 w 270102"/>
                <a:gd name="connsiteY15" fmla="*/ 2416186 h 2624016"/>
                <a:gd name="connsiteX16" fmla="*/ 69285 w 270102"/>
                <a:gd name="connsiteY16" fmla="*/ 1697894 h 2624016"/>
                <a:gd name="connsiteX17" fmla="*/ 82882 w 270102"/>
                <a:gd name="connsiteY17" fmla="*/ 1708328 h 2624016"/>
                <a:gd name="connsiteX18" fmla="*/ 82882 w 270102"/>
                <a:gd name="connsiteY18" fmla="*/ 1768326 h 2624016"/>
                <a:gd name="connsiteX19" fmla="*/ 69285 w 270102"/>
                <a:gd name="connsiteY19" fmla="*/ 1794412 h 2624016"/>
                <a:gd name="connsiteX20" fmla="*/ 13598 w 270102"/>
                <a:gd name="connsiteY20" fmla="*/ 1827019 h 2624016"/>
                <a:gd name="connsiteX21" fmla="*/ 0 w 270102"/>
                <a:gd name="connsiteY21" fmla="*/ 1816585 h 2624016"/>
                <a:gd name="connsiteX22" fmla="*/ 0 w 270102"/>
                <a:gd name="connsiteY22" fmla="*/ 1756587 h 2624016"/>
                <a:gd name="connsiteX23" fmla="*/ 13598 w 270102"/>
                <a:gd name="connsiteY23" fmla="*/ 1730501 h 2624016"/>
                <a:gd name="connsiteX24" fmla="*/ 266298 w 270102"/>
                <a:gd name="connsiteY24" fmla="*/ 1588688 h 2624016"/>
                <a:gd name="connsiteX25" fmla="*/ 270102 w 270102"/>
                <a:gd name="connsiteY25" fmla="*/ 1599530 h 2624016"/>
                <a:gd name="connsiteX26" fmla="*/ 270102 w 270102"/>
                <a:gd name="connsiteY26" fmla="*/ 1659527 h 2624016"/>
                <a:gd name="connsiteX27" fmla="*/ 257152 w 270102"/>
                <a:gd name="connsiteY27" fmla="*/ 1685613 h 2624016"/>
                <a:gd name="connsiteX28" fmla="*/ 200820 w 270102"/>
                <a:gd name="connsiteY28" fmla="*/ 1717568 h 2624016"/>
                <a:gd name="connsiteX29" fmla="*/ 187222 w 270102"/>
                <a:gd name="connsiteY29" fmla="*/ 1707134 h 2624016"/>
                <a:gd name="connsiteX30" fmla="*/ 187222 w 270102"/>
                <a:gd name="connsiteY30" fmla="*/ 1647788 h 2624016"/>
                <a:gd name="connsiteX31" fmla="*/ 200820 w 270102"/>
                <a:gd name="connsiteY31" fmla="*/ 1621703 h 2624016"/>
                <a:gd name="connsiteX32" fmla="*/ 257152 w 270102"/>
                <a:gd name="connsiteY32" fmla="*/ 1589095 h 2624016"/>
                <a:gd name="connsiteX33" fmla="*/ 266298 w 270102"/>
                <a:gd name="connsiteY33" fmla="*/ 1588688 h 2624016"/>
                <a:gd name="connsiteX34" fmla="*/ 78997 w 270102"/>
                <a:gd name="connsiteY34" fmla="*/ 903176 h 2624016"/>
                <a:gd name="connsiteX35" fmla="*/ 82882 w 270102"/>
                <a:gd name="connsiteY35" fmla="*/ 914018 h 2624016"/>
                <a:gd name="connsiteX36" fmla="*/ 82882 w 270102"/>
                <a:gd name="connsiteY36" fmla="*/ 974015 h 2624016"/>
                <a:gd name="connsiteX37" fmla="*/ 69285 w 270102"/>
                <a:gd name="connsiteY37" fmla="*/ 1000101 h 2624016"/>
                <a:gd name="connsiteX38" fmla="*/ 13598 w 270102"/>
                <a:gd name="connsiteY38" fmla="*/ 1032056 h 2624016"/>
                <a:gd name="connsiteX39" fmla="*/ 0 w 270102"/>
                <a:gd name="connsiteY39" fmla="*/ 1021622 h 2624016"/>
                <a:gd name="connsiteX40" fmla="*/ 0 w 270102"/>
                <a:gd name="connsiteY40" fmla="*/ 962276 h 2624016"/>
                <a:gd name="connsiteX41" fmla="*/ 13598 w 270102"/>
                <a:gd name="connsiteY41" fmla="*/ 936191 h 2624016"/>
                <a:gd name="connsiteX42" fmla="*/ 69285 w 270102"/>
                <a:gd name="connsiteY42" fmla="*/ 903583 h 2624016"/>
                <a:gd name="connsiteX43" fmla="*/ 78997 w 270102"/>
                <a:gd name="connsiteY43" fmla="*/ 903176 h 2624016"/>
                <a:gd name="connsiteX44" fmla="*/ 257152 w 270102"/>
                <a:gd name="connsiteY44" fmla="*/ 796379 h 2624016"/>
                <a:gd name="connsiteX45" fmla="*/ 270102 w 270102"/>
                <a:gd name="connsiteY45" fmla="*/ 806862 h 2624016"/>
                <a:gd name="connsiteX46" fmla="*/ 270102 w 270102"/>
                <a:gd name="connsiteY46" fmla="*/ 867144 h 2624016"/>
                <a:gd name="connsiteX47" fmla="*/ 257152 w 270102"/>
                <a:gd name="connsiteY47" fmla="*/ 893354 h 2624016"/>
                <a:gd name="connsiteX48" fmla="*/ 200820 w 270102"/>
                <a:gd name="connsiteY48" fmla="*/ 926116 h 2624016"/>
                <a:gd name="connsiteX49" fmla="*/ 187222 w 270102"/>
                <a:gd name="connsiteY49" fmla="*/ 915632 h 2624016"/>
                <a:gd name="connsiteX50" fmla="*/ 187222 w 270102"/>
                <a:gd name="connsiteY50" fmla="*/ 855350 h 2624016"/>
                <a:gd name="connsiteX51" fmla="*/ 200820 w 270102"/>
                <a:gd name="connsiteY51" fmla="*/ 829141 h 2624016"/>
                <a:gd name="connsiteX52" fmla="*/ 69285 w 270102"/>
                <a:gd name="connsiteY52" fmla="*/ 110848 h 2624016"/>
                <a:gd name="connsiteX53" fmla="*/ 82882 w 270102"/>
                <a:gd name="connsiteY53" fmla="*/ 121282 h 2624016"/>
                <a:gd name="connsiteX54" fmla="*/ 82882 w 270102"/>
                <a:gd name="connsiteY54" fmla="*/ 181279 h 2624016"/>
                <a:gd name="connsiteX55" fmla="*/ 69285 w 270102"/>
                <a:gd name="connsiteY55" fmla="*/ 207365 h 2624016"/>
                <a:gd name="connsiteX56" fmla="*/ 13598 w 270102"/>
                <a:gd name="connsiteY56" fmla="*/ 239973 h 2624016"/>
                <a:gd name="connsiteX57" fmla="*/ 0 w 270102"/>
                <a:gd name="connsiteY57" fmla="*/ 229538 h 2624016"/>
                <a:gd name="connsiteX58" fmla="*/ 0 w 270102"/>
                <a:gd name="connsiteY58" fmla="*/ 169541 h 2624016"/>
                <a:gd name="connsiteX59" fmla="*/ 13598 w 270102"/>
                <a:gd name="connsiteY59" fmla="*/ 143455 h 2624016"/>
                <a:gd name="connsiteX60" fmla="*/ 257152 w 270102"/>
                <a:gd name="connsiteY60" fmla="*/ 1397 h 2624016"/>
                <a:gd name="connsiteX61" fmla="*/ 270102 w 270102"/>
                <a:gd name="connsiteY61" fmla="*/ 11831 h 2624016"/>
                <a:gd name="connsiteX62" fmla="*/ 270102 w 270102"/>
                <a:gd name="connsiteY62" fmla="*/ 72481 h 2624016"/>
                <a:gd name="connsiteX63" fmla="*/ 257152 w 270102"/>
                <a:gd name="connsiteY63" fmla="*/ 97914 h 2624016"/>
                <a:gd name="connsiteX64" fmla="*/ 200820 w 270102"/>
                <a:gd name="connsiteY64" fmla="*/ 130522 h 2624016"/>
                <a:gd name="connsiteX65" fmla="*/ 187222 w 270102"/>
                <a:gd name="connsiteY65" fmla="*/ 120087 h 2624016"/>
                <a:gd name="connsiteX66" fmla="*/ 187222 w 270102"/>
                <a:gd name="connsiteY66" fmla="*/ 60090 h 2624016"/>
                <a:gd name="connsiteX67" fmla="*/ 200820 w 270102"/>
                <a:gd name="connsiteY67" fmla="*/ 34004 h 2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70102" h="2624016">
                  <a:moveTo>
                    <a:pt x="69285" y="2492875"/>
                  </a:moveTo>
                  <a:cubicBezTo>
                    <a:pt x="77055" y="2488944"/>
                    <a:pt x="82882" y="2493531"/>
                    <a:pt x="82882" y="2503359"/>
                  </a:cubicBezTo>
                  <a:lnTo>
                    <a:pt x="82882" y="2563641"/>
                  </a:lnTo>
                  <a:cubicBezTo>
                    <a:pt x="82882" y="2573470"/>
                    <a:pt x="77055" y="2585264"/>
                    <a:pt x="69285" y="2589850"/>
                  </a:cubicBezTo>
                  <a:lnTo>
                    <a:pt x="13598" y="2622612"/>
                  </a:lnTo>
                  <a:cubicBezTo>
                    <a:pt x="5828" y="2626544"/>
                    <a:pt x="0" y="2621957"/>
                    <a:pt x="0" y="2612129"/>
                  </a:cubicBezTo>
                  <a:lnTo>
                    <a:pt x="0" y="2551847"/>
                  </a:lnTo>
                  <a:cubicBezTo>
                    <a:pt x="0" y="2542018"/>
                    <a:pt x="5828" y="2529569"/>
                    <a:pt x="13598" y="2525637"/>
                  </a:cubicBezTo>
                  <a:close/>
                  <a:moveTo>
                    <a:pt x="257152" y="2383424"/>
                  </a:moveTo>
                  <a:cubicBezTo>
                    <a:pt x="264275" y="2379493"/>
                    <a:pt x="270102" y="2384080"/>
                    <a:pt x="270102" y="2393908"/>
                  </a:cubicBezTo>
                  <a:lnTo>
                    <a:pt x="270102" y="2454190"/>
                  </a:lnTo>
                  <a:cubicBezTo>
                    <a:pt x="270102" y="2464019"/>
                    <a:pt x="264275" y="2476468"/>
                    <a:pt x="257152" y="2480399"/>
                  </a:cubicBezTo>
                  <a:lnTo>
                    <a:pt x="200820" y="2513161"/>
                  </a:lnTo>
                  <a:cubicBezTo>
                    <a:pt x="193697" y="2517093"/>
                    <a:pt x="187222" y="2512506"/>
                    <a:pt x="187222" y="2502678"/>
                  </a:cubicBezTo>
                  <a:lnTo>
                    <a:pt x="187222" y="2442396"/>
                  </a:lnTo>
                  <a:cubicBezTo>
                    <a:pt x="187222" y="2432567"/>
                    <a:pt x="193697" y="2420773"/>
                    <a:pt x="200820" y="2416186"/>
                  </a:cubicBezTo>
                  <a:close/>
                  <a:moveTo>
                    <a:pt x="69285" y="1697894"/>
                  </a:moveTo>
                  <a:cubicBezTo>
                    <a:pt x="77055" y="1693981"/>
                    <a:pt x="82882" y="1698546"/>
                    <a:pt x="82882" y="1708328"/>
                  </a:cubicBezTo>
                  <a:lnTo>
                    <a:pt x="82882" y="1768326"/>
                  </a:lnTo>
                  <a:cubicBezTo>
                    <a:pt x="82882" y="1778760"/>
                    <a:pt x="77055" y="1790499"/>
                    <a:pt x="69285" y="1794412"/>
                  </a:cubicBezTo>
                  <a:lnTo>
                    <a:pt x="13598" y="1827019"/>
                  </a:lnTo>
                  <a:cubicBezTo>
                    <a:pt x="5828" y="1831584"/>
                    <a:pt x="0" y="1827019"/>
                    <a:pt x="0" y="1816585"/>
                  </a:cubicBezTo>
                  <a:lnTo>
                    <a:pt x="0" y="1756587"/>
                  </a:lnTo>
                  <a:cubicBezTo>
                    <a:pt x="0" y="1746805"/>
                    <a:pt x="5828" y="1735066"/>
                    <a:pt x="13598" y="1730501"/>
                  </a:cubicBezTo>
                  <a:close/>
                  <a:moveTo>
                    <a:pt x="266298" y="1588688"/>
                  </a:moveTo>
                  <a:cubicBezTo>
                    <a:pt x="268645" y="1590563"/>
                    <a:pt x="270102" y="1594312"/>
                    <a:pt x="270102" y="1599530"/>
                  </a:cubicBezTo>
                  <a:lnTo>
                    <a:pt x="270102" y="1659527"/>
                  </a:lnTo>
                  <a:cubicBezTo>
                    <a:pt x="270102" y="1669309"/>
                    <a:pt x="264275" y="1681048"/>
                    <a:pt x="257152" y="1685613"/>
                  </a:cubicBezTo>
                  <a:lnTo>
                    <a:pt x="200820" y="1717568"/>
                  </a:lnTo>
                  <a:cubicBezTo>
                    <a:pt x="193697" y="1722133"/>
                    <a:pt x="187222" y="1717568"/>
                    <a:pt x="187222" y="1707134"/>
                  </a:cubicBezTo>
                  <a:lnTo>
                    <a:pt x="187222" y="1647788"/>
                  </a:lnTo>
                  <a:cubicBezTo>
                    <a:pt x="187222" y="1637354"/>
                    <a:pt x="193697" y="1625615"/>
                    <a:pt x="200820" y="1621703"/>
                  </a:cubicBezTo>
                  <a:lnTo>
                    <a:pt x="257152" y="1589095"/>
                  </a:lnTo>
                  <a:cubicBezTo>
                    <a:pt x="260714" y="1586813"/>
                    <a:pt x="263951" y="1586813"/>
                    <a:pt x="266298" y="1588688"/>
                  </a:cubicBezTo>
                  <a:close/>
                  <a:moveTo>
                    <a:pt x="78997" y="903176"/>
                  </a:moveTo>
                  <a:cubicBezTo>
                    <a:pt x="81425" y="905051"/>
                    <a:pt x="82882" y="908801"/>
                    <a:pt x="82882" y="914018"/>
                  </a:cubicBezTo>
                  <a:lnTo>
                    <a:pt x="82882" y="974015"/>
                  </a:lnTo>
                  <a:cubicBezTo>
                    <a:pt x="82882" y="983797"/>
                    <a:pt x="77055" y="995536"/>
                    <a:pt x="69285" y="1000101"/>
                  </a:cubicBezTo>
                  <a:lnTo>
                    <a:pt x="13598" y="1032056"/>
                  </a:lnTo>
                  <a:cubicBezTo>
                    <a:pt x="5828" y="1036621"/>
                    <a:pt x="0" y="1032056"/>
                    <a:pt x="0" y="1021622"/>
                  </a:cubicBezTo>
                  <a:lnTo>
                    <a:pt x="0" y="962276"/>
                  </a:lnTo>
                  <a:cubicBezTo>
                    <a:pt x="0" y="951842"/>
                    <a:pt x="5828" y="940103"/>
                    <a:pt x="13598" y="936191"/>
                  </a:cubicBezTo>
                  <a:lnTo>
                    <a:pt x="69285" y="903583"/>
                  </a:lnTo>
                  <a:cubicBezTo>
                    <a:pt x="73170" y="901301"/>
                    <a:pt x="76569" y="901301"/>
                    <a:pt x="78997" y="903176"/>
                  </a:cubicBezTo>
                  <a:close/>
                  <a:moveTo>
                    <a:pt x="257152" y="796379"/>
                  </a:moveTo>
                  <a:cubicBezTo>
                    <a:pt x="264275" y="792447"/>
                    <a:pt x="270102" y="797034"/>
                    <a:pt x="270102" y="806862"/>
                  </a:cubicBezTo>
                  <a:lnTo>
                    <a:pt x="270102" y="867144"/>
                  </a:lnTo>
                  <a:cubicBezTo>
                    <a:pt x="270102" y="876973"/>
                    <a:pt x="264275" y="889422"/>
                    <a:pt x="257152" y="893354"/>
                  </a:cubicBezTo>
                  <a:lnTo>
                    <a:pt x="200820" y="926116"/>
                  </a:lnTo>
                  <a:cubicBezTo>
                    <a:pt x="193697" y="930047"/>
                    <a:pt x="187222" y="925460"/>
                    <a:pt x="187222" y="915632"/>
                  </a:cubicBezTo>
                  <a:lnTo>
                    <a:pt x="187222" y="855350"/>
                  </a:lnTo>
                  <a:cubicBezTo>
                    <a:pt x="187222" y="845521"/>
                    <a:pt x="193697" y="833727"/>
                    <a:pt x="200820" y="829141"/>
                  </a:cubicBezTo>
                  <a:close/>
                  <a:moveTo>
                    <a:pt x="69285" y="110848"/>
                  </a:moveTo>
                  <a:cubicBezTo>
                    <a:pt x="77055" y="106935"/>
                    <a:pt x="82882" y="111500"/>
                    <a:pt x="82882" y="121282"/>
                  </a:cubicBezTo>
                  <a:lnTo>
                    <a:pt x="82882" y="181279"/>
                  </a:lnTo>
                  <a:cubicBezTo>
                    <a:pt x="82882" y="191714"/>
                    <a:pt x="77055" y="203452"/>
                    <a:pt x="69285" y="207365"/>
                  </a:cubicBezTo>
                  <a:lnTo>
                    <a:pt x="13598" y="239973"/>
                  </a:lnTo>
                  <a:cubicBezTo>
                    <a:pt x="5828" y="244538"/>
                    <a:pt x="0" y="239973"/>
                    <a:pt x="0" y="229538"/>
                  </a:cubicBezTo>
                  <a:lnTo>
                    <a:pt x="0" y="169541"/>
                  </a:lnTo>
                  <a:cubicBezTo>
                    <a:pt x="0" y="159759"/>
                    <a:pt x="5828" y="148020"/>
                    <a:pt x="13598" y="143455"/>
                  </a:cubicBezTo>
                  <a:close/>
                  <a:moveTo>
                    <a:pt x="257152" y="1397"/>
                  </a:moveTo>
                  <a:cubicBezTo>
                    <a:pt x="264275" y="-2516"/>
                    <a:pt x="270102" y="2049"/>
                    <a:pt x="270102" y="11831"/>
                  </a:cubicBezTo>
                  <a:lnTo>
                    <a:pt x="270102" y="72481"/>
                  </a:lnTo>
                  <a:cubicBezTo>
                    <a:pt x="270102" y="82263"/>
                    <a:pt x="264275" y="94001"/>
                    <a:pt x="257152" y="97914"/>
                  </a:cubicBezTo>
                  <a:lnTo>
                    <a:pt x="200820" y="130522"/>
                  </a:lnTo>
                  <a:cubicBezTo>
                    <a:pt x="193697" y="135087"/>
                    <a:pt x="187222" y="130522"/>
                    <a:pt x="187222" y="120087"/>
                  </a:cubicBezTo>
                  <a:lnTo>
                    <a:pt x="187222" y="60090"/>
                  </a:lnTo>
                  <a:cubicBezTo>
                    <a:pt x="187222" y="50308"/>
                    <a:pt x="193697" y="38569"/>
                    <a:pt x="200820" y="34004"/>
                  </a:cubicBezTo>
                  <a:close/>
                </a:path>
              </a:pathLst>
            </a:custGeom>
            <a:solidFill>
              <a:schemeClr val="accent3">
                <a:lumMod val="20000"/>
                <a:lumOff val="8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6" name="Freeform 105">
              <a:extLst>
                <a:ext uri="{FF2B5EF4-FFF2-40B4-BE49-F238E27FC236}">
                  <a16:creationId xmlns:a16="http://schemas.microsoft.com/office/drawing/2014/main" id="{0E9D7EEE-CAB7-AC4A-A21F-B92998B32948}"/>
                </a:ext>
              </a:extLst>
            </p:cNvPr>
            <p:cNvSpPr>
              <a:spLocks noChangeArrowheads="1"/>
            </p:cNvSpPr>
            <p:nvPr/>
          </p:nvSpPr>
          <p:spPr bwMode="auto">
            <a:xfrm>
              <a:off x="13744190" y="5190218"/>
              <a:ext cx="1531668" cy="4115487"/>
            </a:xfrm>
            <a:custGeom>
              <a:avLst/>
              <a:gdLst>
                <a:gd name="connsiteX0" fmla="*/ 17049 w 1531668"/>
                <a:gd name="connsiteY0" fmla="*/ 2866171 h 4115487"/>
                <a:gd name="connsiteX1" fmla="*/ 58082 w 1531668"/>
                <a:gd name="connsiteY1" fmla="*/ 2867640 h 4115487"/>
                <a:gd name="connsiteX2" fmla="*/ 1474239 w 1531668"/>
                <a:gd name="connsiteY2" fmla="*/ 3684957 h 4115487"/>
                <a:gd name="connsiteX3" fmla="*/ 1531668 w 1531668"/>
                <a:gd name="connsiteY3" fmla="*/ 3794629 h 4115487"/>
                <a:gd name="connsiteX4" fmla="*/ 1531668 w 1531668"/>
                <a:gd name="connsiteY4" fmla="*/ 4065545 h 4115487"/>
                <a:gd name="connsiteX5" fmla="*/ 1474239 w 1531668"/>
                <a:gd name="connsiteY5" fmla="*/ 4108630 h 4115487"/>
                <a:gd name="connsiteX6" fmla="*/ 58082 w 1531668"/>
                <a:gd name="connsiteY6" fmla="*/ 3290660 h 4115487"/>
                <a:gd name="connsiteX7" fmla="*/ 0 w 1531668"/>
                <a:gd name="connsiteY7" fmla="*/ 3180988 h 4115487"/>
                <a:gd name="connsiteX8" fmla="*/ 0 w 1531668"/>
                <a:gd name="connsiteY8" fmla="*/ 2910725 h 4115487"/>
                <a:gd name="connsiteX9" fmla="*/ 17049 w 1531668"/>
                <a:gd name="connsiteY9" fmla="*/ 2866171 h 4115487"/>
                <a:gd name="connsiteX10" fmla="*/ 17049 w 1531668"/>
                <a:gd name="connsiteY10" fmla="*/ 2390920 h 4115487"/>
                <a:gd name="connsiteX11" fmla="*/ 58082 w 1531668"/>
                <a:gd name="connsiteY11" fmla="*/ 2392389 h 4115487"/>
                <a:gd name="connsiteX12" fmla="*/ 1474239 w 1531668"/>
                <a:gd name="connsiteY12" fmla="*/ 3210359 h 4115487"/>
                <a:gd name="connsiteX13" fmla="*/ 1531668 w 1531668"/>
                <a:gd name="connsiteY13" fmla="*/ 3320031 h 4115487"/>
                <a:gd name="connsiteX14" fmla="*/ 1531668 w 1531668"/>
                <a:gd name="connsiteY14" fmla="*/ 3590294 h 4115487"/>
                <a:gd name="connsiteX15" fmla="*/ 1474239 w 1531668"/>
                <a:gd name="connsiteY15" fmla="*/ 3633380 h 4115487"/>
                <a:gd name="connsiteX16" fmla="*/ 58082 w 1531668"/>
                <a:gd name="connsiteY16" fmla="*/ 2815409 h 4115487"/>
                <a:gd name="connsiteX17" fmla="*/ 0 w 1531668"/>
                <a:gd name="connsiteY17" fmla="*/ 2705737 h 4115487"/>
                <a:gd name="connsiteX18" fmla="*/ 0 w 1531668"/>
                <a:gd name="connsiteY18" fmla="*/ 2435474 h 4115487"/>
                <a:gd name="connsiteX19" fmla="*/ 17049 w 1531668"/>
                <a:gd name="connsiteY19" fmla="*/ 2390920 h 4115487"/>
                <a:gd name="connsiteX20" fmla="*/ 17049 w 1531668"/>
                <a:gd name="connsiteY20" fmla="*/ 1912391 h 4115487"/>
                <a:gd name="connsiteX21" fmla="*/ 58082 w 1531668"/>
                <a:gd name="connsiteY21" fmla="*/ 1913615 h 4115487"/>
                <a:gd name="connsiteX22" fmla="*/ 1474239 w 1531668"/>
                <a:gd name="connsiteY22" fmla="*/ 2732003 h 4115487"/>
                <a:gd name="connsiteX23" fmla="*/ 1531668 w 1531668"/>
                <a:gd name="connsiteY23" fmla="*/ 2841731 h 4115487"/>
                <a:gd name="connsiteX24" fmla="*/ 1531668 w 1531668"/>
                <a:gd name="connsiteY24" fmla="*/ 3112133 h 4115487"/>
                <a:gd name="connsiteX25" fmla="*/ 1474239 w 1531668"/>
                <a:gd name="connsiteY25" fmla="*/ 3155240 h 4115487"/>
                <a:gd name="connsiteX26" fmla="*/ 58082 w 1531668"/>
                <a:gd name="connsiteY26" fmla="*/ 2336852 h 4115487"/>
                <a:gd name="connsiteX27" fmla="*/ 0 w 1531668"/>
                <a:gd name="connsiteY27" fmla="*/ 2227124 h 4115487"/>
                <a:gd name="connsiteX28" fmla="*/ 0 w 1531668"/>
                <a:gd name="connsiteY28" fmla="*/ 1956723 h 4115487"/>
                <a:gd name="connsiteX29" fmla="*/ 17049 w 1531668"/>
                <a:gd name="connsiteY29" fmla="*/ 1912391 h 4115487"/>
                <a:gd name="connsiteX30" fmla="*/ 35516 w 1531668"/>
                <a:gd name="connsiteY30" fmla="*/ 1431508 h 4115487"/>
                <a:gd name="connsiteX31" fmla="*/ 58082 w 1531668"/>
                <a:gd name="connsiteY31" fmla="*/ 1438366 h 4115487"/>
                <a:gd name="connsiteX32" fmla="*/ 1474239 w 1531668"/>
                <a:gd name="connsiteY32" fmla="*/ 2256754 h 4115487"/>
                <a:gd name="connsiteX33" fmla="*/ 1531668 w 1531668"/>
                <a:gd name="connsiteY33" fmla="*/ 2366482 h 4115487"/>
                <a:gd name="connsiteX34" fmla="*/ 1531668 w 1531668"/>
                <a:gd name="connsiteY34" fmla="*/ 2636884 h 4115487"/>
                <a:gd name="connsiteX35" fmla="*/ 1474239 w 1531668"/>
                <a:gd name="connsiteY35" fmla="*/ 2679991 h 4115487"/>
                <a:gd name="connsiteX36" fmla="*/ 58082 w 1531668"/>
                <a:gd name="connsiteY36" fmla="*/ 1861603 h 4115487"/>
                <a:gd name="connsiteX37" fmla="*/ 0 w 1531668"/>
                <a:gd name="connsiteY37" fmla="*/ 1752528 h 4115487"/>
                <a:gd name="connsiteX38" fmla="*/ 0 w 1531668"/>
                <a:gd name="connsiteY38" fmla="*/ 1481474 h 4115487"/>
                <a:gd name="connsiteX39" fmla="*/ 35516 w 1531668"/>
                <a:gd name="connsiteY39" fmla="*/ 1431508 h 4115487"/>
                <a:gd name="connsiteX40" fmla="*/ 35516 w 1531668"/>
                <a:gd name="connsiteY40" fmla="*/ 953378 h 4115487"/>
                <a:gd name="connsiteX41" fmla="*/ 58082 w 1531668"/>
                <a:gd name="connsiteY41" fmla="*/ 960236 h 4115487"/>
                <a:gd name="connsiteX42" fmla="*/ 1474239 w 1531668"/>
                <a:gd name="connsiteY42" fmla="*/ 1777971 h 4115487"/>
                <a:gd name="connsiteX43" fmla="*/ 1531668 w 1531668"/>
                <a:gd name="connsiteY43" fmla="*/ 1887699 h 4115487"/>
                <a:gd name="connsiteX44" fmla="*/ 1531668 w 1531668"/>
                <a:gd name="connsiteY44" fmla="*/ 2158100 h 4115487"/>
                <a:gd name="connsiteX45" fmla="*/ 1474239 w 1531668"/>
                <a:gd name="connsiteY45" fmla="*/ 2201861 h 4115487"/>
                <a:gd name="connsiteX46" fmla="*/ 58082 w 1531668"/>
                <a:gd name="connsiteY46" fmla="*/ 1382820 h 4115487"/>
                <a:gd name="connsiteX47" fmla="*/ 0 w 1531668"/>
                <a:gd name="connsiteY47" fmla="*/ 1273745 h 4115487"/>
                <a:gd name="connsiteX48" fmla="*/ 0 w 1531668"/>
                <a:gd name="connsiteY48" fmla="*/ 1003344 h 4115487"/>
                <a:gd name="connsiteX49" fmla="*/ 35516 w 1531668"/>
                <a:gd name="connsiteY49" fmla="*/ 953378 h 4115487"/>
                <a:gd name="connsiteX50" fmla="*/ 35516 w 1531668"/>
                <a:gd name="connsiteY50" fmla="*/ 478138 h 4115487"/>
                <a:gd name="connsiteX51" fmla="*/ 58082 w 1531668"/>
                <a:gd name="connsiteY51" fmla="*/ 484985 h 4115487"/>
                <a:gd name="connsiteX52" fmla="*/ 1474239 w 1531668"/>
                <a:gd name="connsiteY52" fmla="*/ 1303373 h 4115487"/>
                <a:gd name="connsiteX53" fmla="*/ 1531668 w 1531668"/>
                <a:gd name="connsiteY53" fmla="*/ 1412448 h 4115487"/>
                <a:gd name="connsiteX54" fmla="*/ 1531668 w 1531668"/>
                <a:gd name="connsiteY54" fmla="*/ 1682849 h 4115487"/>
                <a:gd name="connsiteX55" fmla="*/ 1474239 w 1531668"/>
                <a:gd name="connsiteY55" fmla="*/ 1726610 h 4115487"/>
                <a:gd name="connsiteX56" fmla="*/ 58082 w 1531668"/>
                <a:gd name="connsiteY56" fmla="*/ 908875 h 4115487"/>
                <a:gd name="connsiteX57" fmla="*/ 0 w 1531668"/>
                <a:gd name="connsiteY57" fmla="*/ 798494 h 4115487"/>
                <a:gd name="connsiteX58" fmla="*/ 0 w 1531668"/>
                <a:gd name="connsiteY58" fmla="*/ 528746 h 4115487"/>
                <a:gd name="connsiteX59" fmla="*/ 35516 w 1531668"/>
                <a:gd name="connsiteY59" fmla="*/ 478138 h 4115487"/>
                <a:gd name="connsiteX60" fmla="*/ 35516 w 1531668"/>
                <a:gd name="connsiteY60" fmla="*/ 2 h 4115487"/>
                <a:gd name="connsiteX61" fmla="*/ 58082 w 1531668"/>
                <a:gd name="connsiteY61" fmla="*/ 6846 h 4115487"/>
                <a:gd name="connsiteX62" fmla="*/ 1474239 w 1531668"/>
                <a:gd name="connsiteY62" fmla="*/ 825469 h 4115487"/>
                <a:gd name="connsiteX63" fmla="*/ 1531668 w 1531668"/>
                <a:gd name="connsiteY63" fmla="*/ 935141 h 4115487"/>
                <a:gd name="connsiteX64" fmla="*/ 1531668 w 1531668"/>
                <a:gd name="connsiteY64" fmla="*/ 1204751 h 4115487"/>
                <a:gd name="connsiteX65" fmla="*/ 1474239 w 1531668"/>
                <a:gd name="connsiteY65" fmla="*/ 1248490 h 4115487"/>
                <a:gd name="connsiteX66" fmla="*/ 58082 w 1531668"/>
                <a:gd name="connsiteY66" fmla="*/ 430519 h 4115487"/>
                <a:gd name="connsiteX67" fmla="*/ 0 w 1531668"/>
                <a:gd name="connsiteY67" fmla="*/ 320847 h 4115487"/>
                <a:gd name="connsiteX68" fmla="*/ 0 w 1531668"/>
                <a:gd name="connsiteY68" fmla="*/ 50584 h 4115487"/>
                <a:gd name="connsiteX69" fmla="*/ 35516 w 1531668"/>
                <a:gd name="connsiteY69" fmla="*/ 2 h 411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531668" h="4115487">
                  <a:moveTo>
                    <a:pt x="17049" y="2866171"/>
                  </a:moveTo>
                  <a:cubicBezTo>
                    <a:pt x="27573" y="2858337"/>
                    <a:pt x="42093" y="2858174"/>
                    <a:pt x="58082" y="2867640"/>
                  </a:cubicBezTo>
                  <a:lnTo>
                    <a:pt x="1474239" y="3684957"/>
                  </a:lnTo>
                  <a:cubicBezTo>
                    <a:pt x="1505564" y="3703889"/>
                    <a:pt x="1531668" y="3752849"/>
                    <a:pt x="1531668" y="3794629"/>
                  </a:cubicBezTo>
                  <a:lnTo>
                    <a:pt x="1531668" y="4065545"/>
                  </a:lnTo>
                  <a:cubicBezTo>
                    <a:pt x="1531668" y="4107325"/>
                    <a:pt x="1505564" y="4126909"/>
                    <a:pt x="1474239" y="4108630"/>
                  </a:cubicBezTo>
                  <a:lnTo>
                    <a:pt x="58082" y="3290660"/>
                  </a:lnTo>
                  <a:cubicBezTo>
                    <a:pt x="26104" y="3272381"/>
                    <a:pt x="0" y="3223421"/>
                    <a:pt x="0" y="3180988"/>
                  </a:cubicBezTo>
                  <a:lnTo>
                    <a:pt x="0" y="2910725"/>
                  </a:lnTo>
                  <a:cubicBezTo>
                    <a:pt x="0" y="2889509"/>
                    <a:pt x="6526" y="2874005"/>
                    <a:pt x="17049" y="2866171"/>
                  </a:cubicBezTo>
                  <a:close/>
                  <a:moveTo>
                    <a:pt x="17049" y="2390920"/>
                  </a:moveTo>
                  <a:cubicBezTo>
                    <a:pt x="27573" y="2383086"/>
                    <a:pt x="42093" y="2382923"/>
                    <a:pt x="58082" y="2392389"/>
                  </a:cubicBezTo>
                  <a:lnTo>
                    <a:pt x="1474239" y="3210359"/>
                  </a:lnTo>
                  <a:cubicBezTo>
                    <a:pt x="1505564" y="3228638"/>
                    <a:pt x="1531668" y="3277598"/>
                    <a:pt x="1531668" y="3320031"/>
                  </a:cubicBezTo>
                  <a:lnTo>
                    <a:pt x="1531668" y="3590294"/>
                  </a:lnTo>
                  <a:cubicBezTo>
                    <a:pt x="1531668" y="3632727"/>
                    <a:pt x="1505564" y="3651658"/>
                    <a:pt x="1474239" y="3633380"/>
                  </a:cubicBezTo>
                  <a:lnTo>
                    <a:pt x="58082" y="2815409"/>
                  </a:lnTo>
                  <a:cubicBezTo>
                    <a:pt x="26104" y="2797131"/>
                    <a:pt x="0" y="2748170"/>
                    <a:pt x="0" y="2705737"/>
                  </a:cubicBezTo>
                  <a:lnTo>
                    <a:pt x="0" y="2435474"/>
                  </a:lnTo>
                  <a:cubicBezTo>
                    <a:pt x="0" y="2414258"/>
                    <a:pt x="6526" y="2398754"/>
                    <a:pt x="17049" y="2390920"/>
                  </a:cubicBezTo>
                  <a:close/>
                  <a:moveTo>
                    <a:pt x="17049" y="1912391"/>
                  </a:moveTo>
                  <a:cubicBezTo>
                    <a:pt x="27573" y="1904635"/>
                    <a:pt x="42093" y="1904471"/>
                    <a:pt x="58082" y="1913615"/>
                  </a:cubicBezTo>
                  <a:lnTo>
                    <a:pt x="1474239" y="2732003"/>
                  </a:lnTo>
                  <a:cubicBezTo>
                    <a:pt x="1505564" y="2750291"/>
                    <a:pt x="1531668" y="2799277"/>
                    <a:pt x="1531668" y="2841731"/>
                  </a:cubicBezTo>
                  <a:lnTo>
                    <a:pt x="1531668" y="3112133"/>
                  </a:lnTo>
                  <a:cubicBezTo>
                    <a:pt x="1531668" y="3153934"/>
                    <a:pt x="1505564" y="3173528"/>
                    <a:pt x="1474239" y="3155240"/>
                  </a:cubicBezTo>
                  <a:lnTo>
                    <a:pt x="58082" y="2336852"/>
                  </a:lnTo>
                  <a:cubicBezTo>
                    <a:pt x="26104" y="2318564"/>
                    <a:pt x="0" y="2269578"/>
                    <a:pt x="0" y="2227124"/>
                  </a:cubicBezTo>
                  <a:lnTo>
                    <a:pt x="0" y="1956723"/>
                  </a:lnTo>
                  <a:cubicBezTo>
                    <a:pt x="0" y="1935496"/>
                    <a:pt x="6526" y="1920147"/>
                    <a:pt x="17049" y="1912391"/>
                  </a:cubicBezTo>
                  <a:close/>
                  <a:moveTo>
                    <a:pt x="35516" y="1431508"/>
                  </a:moveTo>
                  <a:cubicBezTo>
                    <a:pt x="42460" y="1431590"/>
                    <a:pt x="50088" y="1433794"/>
                    <a:pt x="58082" y="1438366"/>
                  </a:cubicBezTo>
                  <a:lnTo>
                    <a:pt x="1474239" y="2256754"/>
                  </a:lnTo>
                  <a:cubicBezTo>
                    <a:pt x="1505564" y="2275042"/>
                    <a:pt x="1531668" y="2324028"/>
                    <a:pt x="1531668" y="2366482"/>
                  </a:cubicBezTo>
                  <a:lnTo>
                    <a:pt x="1531668" y="2636884"/>
                  </a:lnTo>
                  <a:cubicBezTo>
                    <a:pt x="1531668" y="2679338"/>
                    <a:pt x="1505564" y="2698279"/>
                    <a:pt x="1474239" y="2679991"/>
                  </a:cubicBezTo>
                  <a:lnTo>
                    <a:pt x="58082" y="1861603"/>
                  </a:lnTo>
                  <a:cubicBezTo>
                    <a:pt x="26104" y="1843315"/>
                    <a:pt x="0" y="1794329"/>
                    <a:pt x="0" y="1752528"/>
                  </a:cubicBezTo>
                  <a:lnTo>
                    <a:pt x="0" y="1481474"/>
                  </a:lnTo>
                  <a:cubicBezTo>
                    <a:pt x="0" y="1450123"/>
                    <a:pt x="14684" y="1431263"/>
                    <a:pt x="35516" y="1431508"/>
                  </a:cubicBezTo>
                  <a:close/>
                  <a:moveTo>
                    <a:pt x="35516" y="953378"/>
                  </a:moveTo>
                  <a:cubicBezTo>
                    <a:pt x="42460" y="953460"/>
                    <a:pt x="50088" y="955664"/>
                    <a:pt x="58082" y="960236"/>
                  </a:cubicBezTo>
                  <a:lnTo>
                    <a:pt x="1474239" y="1777971"/>
                  </a:lnTo>
                  <a:cubicBezTo>
                    <a:pt x="1505564" y="1796912"/>
                    <a:pt x="1531668" y="1845898"/>
                    <a:pt x="1531668" y="1887699"/>
                  </a:cubicBezTo>
                  <a:lnTo>
                    <a:pt x="1531668" y="2158100"/>
                  </a:lnTo>
                  <a:cubicBezTo>
                    <a:pt x="1531668" y="2200555"/>
                    <a:pt x="1505564" y="2220149"/>
                    <a:pt x="1474239" y="2201861"/>
                  </a:cubicBezTo>
                  <a:lnTo>
                    <a:pt x="58082" y="1382820"/>
                  </a:lnTo>
                  <a:cubicBezTo>
                    <a:pt x="26104" y="1364532"/>
                    <a:pt x="0" y="1315546"/>
                    <a:pt x="0" y="1273745"/>
                  </a:cubicBezTo>
                  <a:lnTo>
                    <a:pt x="0" y="1003344"/>
                  </a:lnTo>
                  <a:cubicBezTo>
                    <a:pt x="0" y="971993"/>
                    <a:pt x="14684" y="953133"/>
                    <a:pt x="35516" y="953378"/>
                  </a:cubicBezTo>
                  <a:close/>
                  <a:moveTo>
                    <a:pt x="35516" y="478138"/>
                  </a:moveTo>
                  <a:cubicBezTo>
                    <a:pt x="42460" y="478209"/>
                    <a:pt x="50088" y="480413"/>
                    <a:pt x="58082" y="484985"/>
                  </a:cubicBezTo>
                  <a:lnTo>
                    <a:pt x="1474239" y="1303373"/>
                  </a:lnTo>
                  <a:cubicBezTo>
                    <a:pt x="1505564" y="1321661"/>
                    <a:pt x="1531668" y="1370647"/>
                    <a:pt x="1531668" y="1412448"/>
                  </a:cubicBezTo>
                  <a:lnTo>
                    <a:pt x="1531668" y="1682849"/>
                  </a:lnTo>
                  <a:cubicBezTo>
                    <a:pt x="1531668" y="1725304"/>
                    <a:pt x="1505564" y="1744898"/>
                    <a:pt x="1474239" y="1726610"/>
                  </a:cubicBezTo>
                  <a:lnTo>
                    <a:pt x="58082" y="908875"/>
                  </a:lnTo>
                  <a:cubicBezTo>
                    <a:pt x="26104" y="890587"/>
                    <a:pt x="0" y="840948"/>
                    <a:pt x="0" y="798494"/>
                  </a:cubicBezTo>
                  <a:lnTo>
                    <a:pt x="0" y="528746"/>
                  </a:lnTo>
                  <a:cubicBezTo>
                    <a:pt x="0" y="496905"/>
                    <a:pt x="14684" y="477923"/>
                    <a:pt x="35516" y="478138"/>
                  </a:cubicBezTo>
                  <a:close/>
                  <a:moveTo>
                    <a:pt x="35516" y="2"/>
                  </a:moveTo>
                  <a:cubicBezTo>
                    <a:pt x="42460" y="73"/>
                    <a:pt x="50088" y="2276"/>
                    <a:pt x="58082" y="6846"/>
                  </a:cubicBezTo>
                  <a:lnTo>
                    <a:pt x="1474239" y="825469"/>
                  </a:lnTo>
                  <a:cubicBezTo>
                    <a:pt x="1505564" y="843748"/>
                    <a:pt x="1531668" y="892709"/>
                    <a:pt x="1531668" y="935141"/>
                  </a:cubicBezTo>
                  <a:lnTo>
                    <a:pt x="1531668" y="1204751"/>
                  </a:lnTo>
                  <a:cubicBezTo>
                    <a:pt x="1531668" y="1247837"/>
                    <a:pt x="1505564" y="1266768"/>
                    <a:pt x="1474239" y="1248490"/>
                  </a:cubicBezTo>
                  <a:lnTo>
                    <a:pt x="58082" y="430519"/>
                  </a:lnTo>
                  <a:cubicBezTo>
                    <a:pt x="26104" y="412241"/>
                    <a:pt x="0" y="362627"/>
                    <a:pt x="0" y="320847"/>
                  </a:cubicBezTo>
                  <a:lnTo>
                    <a:pt x="0" y="50584"/>
                  </a:lnTo>
                  <a:cubicBezTo>
                    <a:pt x="0" y="18760"/>
                    <a:pt x="14684" y="-212"/>
                    <a:pt x="35516" y="2"/>
                  </a:cubicBez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107" name="Freeform 106">
              <a:extLst>
                <a:ext uri="{FF2B5EF4-FFF2-40B4-BE49-F238E27FC236}">
                  <a16:creationId xmlns:a16="http://schemas.microsoft.com/office/drawing/2014/main" id="{B8C2C845-60C3-3B42-96D4-E087066B54AA}"/>
                </a:ext>
              </a:extLst>
            </p:cNvPr>
            <p:cNvSpPr>
              <a:spLocks noChangeArrowheads="1"/>
            </p:cNvSpPr>
            <p:nvPr/>
          </p:nvSpPr>
          <p:spPr bwMode="auto">
            <a:xfrm>
              <a:off x="13813319" y="5288564"/>
              <a:ext cx="1393413" cy="3919145"/>
            </a:xfrm>
            <a:custGeom>
              <a:avLst/>
              <a:gdLst>
                <a:gd name="connsiteX0" fmla="*/ 8566 w 1393413"/>
                <a:gd name="connsiteY0" fmla="*/ 2862465 h 3919145"/>
                <a:gd name="connsiteX1" fmla="*/ 29369 w 1393413"/>
                <a:gd name="connsiteY1" fmla="*/ 2863200 h 3919145"/>
                <a:gd name="connsiteX2" fmla="*/ 1364044 w 1393413"/>
                <a:gd name="connsiteY2" fmla="*/ 3634790 h 3919145"/>
                <a:gd name="connsiteX3" fmla="*/ 1393413 w 1393413"/>
                <a:gd name="connsiteY3" fmla="*/ 3690324 h 3919145"/>
                <a:gd name="connsiteX4" fmla="*/ 1393413 w 1393413"/>
                <a:gd name="connsiteY4" fmla="*/ 3893512 h 3919145"/>
                <a:gd name="connsiteX5" fmla="*/ 1364044 w 1393413"/>
                <a:gd name="connsiteY5" fmla="*/ 3915725 h 3919145"/>
                <a:gd name="connsiteX6" fmla="*/ 29369 w 1393413"/>
                <a:gd name="connsiteY6" fmla="*/ 3144134 h 3919145"/>
                <a:gd name="connsiteX7" fmla="*/ 0 w 1393413"/>
                <a:gd name="connsiteY7" fmla="*/ 3087948 h 3919145"/>
                <a:gd name="connsiteX8" fmla="*/ 0 w 1393413"/>
                <a:gd name="connsiteY8" fmla="*/ 2884760 h 3919145"/>
                <a:gd name="connsiteX9" fmla="*/ 8566 w 1393413"/>
                <a:gd name="connsiteY9" fmla="*/ 2862465 h 3919145"/>
                <a:gd name="connsiteX10" fmla="*/ 8566 w 1393413"/>
                <a:gd name="connsiteY10" fmla="*/ 2387540 h 3919145"/>
                <a:gd name="connsiteX11" fmla="*/ 29369 w 1393413"/>
                <a:gd name="connsiteY11" fmla="*/ 2387948 h 3919145"/>
                <a:gd name="connsiteX12" fmla="*/ 1364044 w 1393413"/>
                <a:gd name="connsiteY12" fmla="*/ 3159539 h 3919145"/>
                <a:gd name="connsiteX13" fmla="*/ 1393413 w 1393413"/>
                <a:gd name="connsiteY13" fmla="*/ 3215073 h 3919145"/>
                <a:gd name="connsiteX14" fmla="*/ 1393413 w 1393413"/>
                <a:gd name="connsiteY14" fmla="*/ 3418260 h 3919145"/>
                <a:gd name="connsiteX15" fmla="*/ 1364044 w 1393413"/>
                <a:gd name="connsiteY15" fmla="*/ 3440474 h 3919145"/>
                <a:gd name="connsiteX16" fmla="*/ 29369 w 1393413"/>
                <a:gd name="connsiteY16" fmla="*/ 2668883 h 3919145"/>
                <a:gd name="connsiteX17" fmla="*/ 0 w 1393413"/>
                <a:gd name="connsiteY17" fmla="*/ 2612696 h 3919145"/>
                <a:gd name="connsiteX18" fmla="*/ 0 w 1393413"/>
                <a:gd name="connsiteY18" fmla="*/ 2410162 h 3919145"/>
                <a:gd name="connsiteX19" fmla="*/ 8566 w 1393413"/>
                <a:gd name="connsiteY19" fmla="*/ 2387540 h 3919145"/>
                <a:gd name="connsiteX20" fmla="*/ 8566 w 1393413"/>
                <a:gd name="connsiteY20" fmla="*/ 1909813 h 3919145"/>
                <a:gd name="connsiteX21" fmla="*/ 29369 w 1393413"/>
                <a:gd name="connsiteY21" fmla="*/ 1910466 h 3919145"/>
                <a:gd name="connsiteX22" fmla="*/ 1364044 w 1393413"/>
                <a:gd name="connsiteY22" fmla="*/ 2681586 h 3919145"/>
                <a:gd name="connsiteX23" fmla="*/ 1393413 w 1393413"/>
                <a:gd name="connsiteY23" fmla="*/ 2737739 h 3919145"/>
                <a:gd name="connsiteX24" fmla="*/ 1393413 w 1393413"/>
                <a:gd name="connsiteY24" fmla="*/ 2940803 h 3919145"/>
                <a:gd name="connsiteX25" fmla="*/ 1364044 w 1393413"/>
                <a:gd name="connsiteY25" fmla="*/ 2962350 h 3919145"/>
                <a:gd name="connsiteX26" fmla="*/ 29369 w 1393413"/>
                <a:gd name="connsiteY26" fmla="*/ 2191229 h 3919145"/>
                <a:gd name="connsiteX27" fmla="*/ 0 w 1393413"/>
                <a:gd name="connsiteY27" fmla="*/ 2135730 h 3919145"/>
                <a:gd name="connsiteX28" fmla="*/ 0 w 1393413"/>
                <a:gd name="connsiteY28" fmla="*/ 1932666 h 3919145"/>
                <a:gd name="connsiteX29" fmla="*/ 8566 w 1393413"/>
                <a:gd name="connsiteY29" fmla="*/ 1909813 h 3919145"/>
                <a:gd name="connsiteX30" fmla="*/ 8566 w 1393413"/>
                <a:gd name="connsiteY30" fmla="*/ 1434156 h 3919145"/>
                <a:gd name="connsiteX31" fmla="*/ 29369 w 1393413"/>
                <a:gd name="connsiteY31" fmla="*/ 1434564 h 3919145"/>
                <a:gd name="connsiteX32" fmla="*/ 1364044 w 1393413"/>
                <a:gd name="connsiteY32" fmla="*/ 2205684 h 3919145"/>
                <a:gd name="connsiteX33" fmla="*/ 1393413 w 1393413"/>
                <a:gd name="connsiteY33" fmla="*/ 2261184 h 3919145"/>
                <a:gd name="connsiteX34" fmla="*/ 1393413 w 1393413"/>
                <a:gd name="connsiteY34" fmla="*/ 2464901 h 3919145"/>
                <a:gd name="connsiteX35" fmla="*/ 1364044 w 1393413"/>
                <a:gd name="connsiteY35" fmla="*/ 2486448 h 3919145"/>
                <a:gd name="connsiteX36" fmla="*/ 29369 w 1393413"/>
                <a:gd name="connsiteY36" fmla="*/ 1715327 h 3919145"/>
                <a:gd name="connsiteX37" fmla="*/ 0 w 1393413"/>
                <a:gd name="connsiteY37" fmla="*/ 1659828 h 3919145"/>
                <a:gd name="connsiteX38" fmla="*/ 0 w 1393413"/>
                <a:gd name="connsiteY38" fmla="*/ 1456764 h 3919145"/>
                <a:gd name="connsiteX39" fmla="*/ 8566 w 1393413"/>
                <a:gd name="connsiteY39" fmla="*/ 1434156 h 3919145"/>
                <a:gd name="connsiteX40" fmla="*/ 8566 w 1393413"/>
                <a:gd name="connsiteY40" fmla="*/ 956031 h 3919145"/>
                <a:gd name="connsiteX41" fmla="*/ 29369 w 1393413"/>
                <a:gd name="connsiteY41" fmla="*/ 956439 h 3919145"/>
                <a:gd name="connsiteX42" fmla="*/ 1364044 w 1393413"/>
                <a:gd name="connsiteY42" fmla="*/ 1727377 h 3919145"/>
                <a:gd name="connsiteX43" fmla="*/ 1393413 w 1393413"/>
                <a:gd name="connsiteY43" fmla="*/ 1783564 h 3919145"/>
                <a:gd name="connsiteX44" fmla="*/ 1393413 w 1393413"/>
                <a:gd name="connsiteY44" fmla="*/ 1986751 h 3919145"/>
                <a:gd name="connsiteX45" fmla="*/ 1364044 w 1393413"/>
                <a:gd name="connsiteY45" fmla="*/ 2008965 h 3919145"/>
                <a:gd name="connsiteX46" fmla="*/ 29369 w 1393413"/>
                <a:gd name="connsiteY46" fmla="*/ 1236721 h 3919145"/>
                <a:gd name="connsiteX47" fmla="*/ 0 w 1393413"/>
                <a:gd name="connsiteY47" fmla="*/ 1181841 h 3919145"/>
                <a:gd name="connsiteX48" fmla="*/ 0 w 1393413"/>
                <a:gd name="connsiteY48" fmla="*/ 978653 h 3919145"/>
                <a:gd name="connsiteX49" fmla="*/ 8566 w 1393413"/>
                <a:gd name="connsiteY49" fmla="*/ 956031 h 3919145"/>
                <a:gd name="connsiteX50" fmla="*/ 8566 w 1393413"/>
                <a:gd name="connsiteY50" fmla="*/ 480862 h 3919145"/>
                <a:gd name="connsiteX51" fmla="*/ 29369 w 1393413"/>
                <a:gd name="connsiteY51" fmla="*/ 481842 h 3919145"/>
                <a:gd name="connsiteX52" fmla="*/ 1364044 w 1393413"/>
                <a:gd name="connsiteY52" fmla="*/ 1252779 h 3919145"/>
                <a:gd name="connsiteX53" fmla="*/ 1393413 w 1393413"/>
                <a:gd name="connsiteY53" fmla="*/ 1308313 h 3919145"/>
                <a:gd name="connsiteX54" fmla="*/ 1393413 w 1393413"/>
                <a:gd name="connsiteY54" fmla="*/ 1511500 h 3919145"/>
                <a:gd name="connsiteX55" fmla="*/ 1364044 w 1393413"/>
                <a:gd name="connsiteY55" fmla="*/ 1533714 h 3919145"/>
                <a:gd name="connsiteX56" fmla="*/ 29369 w 1393413"/>
                <a:gd name="connsiteY56" fmla="*/ 762123 h 3919145"/>
                <a:gd name="connsiteX57" fmla="*/ 0 w 1393413"/>
                <a:gd name="connsiteY57" fmla="*/ 706590 h 3919145"/>
                <a:gd name="connsiteX58" fmla="*/ 0 w 1393413"/>
                <a:gd name="connsiteY58" fmla="*/ 503402 h 3919145"/>
                <a:gd name="connsiteX59" fmla="*/ 8566 w 1393413"/>
                <a:gd name="connsiteY59" fmla="*/ 480862 h 3919145"/>
                <a:gd name="connsiteX60" fmla="*/ 8566 w 1393413"/>
                <a:gd name="connsiteY60" fmla="*/ 2971 h 3919145"/>
                <a:gd name="connsiteX61" fmla="*/ 29369 w 1393413"/>
                <a:gd name="connsiteY61" fmla="*/ 3706 h 3919145"/>
                <a:gd name="connsiteX62" fmla="*/ 1364044 w 1393413"/>
                <a:gd name="connsiteY62" fmla="*/ 774826 h 3919145"/>
                <a:gd name="connsiteX63" fmla="*/ 1393413 w 1393413"/>
                <a:gd name="connsiteY63" fmla="*/ 830326 h 3919145"/>
                <a:gd name="connsiteX64" fmla="*/ 1393413 w 1393413"/>
                <a:gd name="connsiteY64" fmla="*/ 1033390 h 3919145"/>
                <a:gd name="connsiteX65" fmla="*/ 1364044 w 1393413"/>
                <a:gd name="connsiteY65" fmla="*/ 1055590 h 3919145"/>
                <a:gd name="connsiteX66" fmla="*/ 29369 w 1393413"/>
                <a:gd name="connsiteY66" fmla="*/ 283816 h 3919145"/>
                <a:gd name="connsiteX67" fmla="*/ 0 w 1393413"/>
                <a:gd name="connsiteY67" fmla="*/ 228317 h 3919145"/>
                <a:gd name="connsiteX68" fmla="*/ 0 w 1393413"/>
                <a:gd name="connsiteY68" fmla="*/ 25253 h 3919145"/>
                <a:gd name="connsiteX69" fmla="*/ 8566 w 1393413"/>
                <a:gd name="connsiteY69" fmla="*/ 2971 h 3919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93413" h="3919145">
                  <a:moveTo>
                    <a:pt x="8566" y="2862465"/>
                  </a:moveTo>
                  <a:cubicBezTo>
                    <a:pt x="13869" y="2858627"/>
                    <a:pt x="21211" y="2858627"/>
                    <a:pt x="29369" y="2863200"/>
                  </a:cubicBezTo>
                  <a:lnTo>
                    <a:pt x="1364044" y="3634790"/>
                  </a:lnTo>
                  <a:cubicBezTo>
                    <a:pt x="1380360" y="3643937"/>
                    <a:pt x="1393413" y="3668764"/>
                    <a:pt x="1393413" y="3690324"/>
                  </a:cubicBezTo>
                  <a:lnTo>
                    <a:pt x="1393413" y="3893512"/>
                  </a:lnTo>
                  <a:cubicBezTo>
                    <a:pt x="1393413" y="3915072"/>
                    <a:pt x="1380360" y="3924872"/>
                    <a:pt x="1364044" y="3915725"/>
                  </a:cubicBezTo>
                  <a:lnTo>
                    <a:pt x="29369" y="3144134"/>
                  </a:lnTo>
                  <a:cubicBezTo>
                    <a:pt x="13053" y="3134988"/>
                    <a:pt x="0" y="3109508"/>
                    <a:pt x="0" y="3087948"/>
                  </a:cubicBezTo>
                  <a:lnTo>
                    <a:pt x="0" y="2884760"/>
                  </a:lnTo>
                  <a:cubicBezTo>
                    <a:pt x="0" y="2873980"/>
                    <a:pt x="3263" y="2866303"/>
                    <a:pt x="8566" y="2862465"/>
                  </a:cubicBezTo>
                  <a:close/>
                  <a:moveTo>
                    <a:pt x="8566" y="2387540"/>
                  </a:moveTo>
                  <a:cubicBezTo>
                    <a:pt x="13869" y="2383538"/>
                    <a:pt x="21211" y="2383375"/>
                    <a:pt x="29369" y="2387948"/>
                  </a:cubicBezTo>
                  <a:lnTo>
                    <a:pt x="1364044" y="3159539"/>
                  </a:lnTo>
                  <a:cubicBezTo>
                    <a:pt x="1380360" y="3168686"/>
                    <a:pt x="1393413" y="3194166"/>
                    <a:pt x="1393413" y="3215073"/>
                  </a:cubicBezTo>
                  <a:lnTo>
                    <a:pt x="1393413" y="3418260"/>
                  </a:lnTo>
                  <a:cubicBezTo>
                    <a:pt x="1393413" y="3439821"/>
                    <a:pt x="1380360" y="3449621"/>
                    <a:pt x="1364044" y="3440474"/>
                  </a:cubicBezTo>
                  <a:lnTo>
                    <a:pt x="29369" y="2668883"/>
                  </a:lnTo>
                  <a:cubicBezTo>
                    <a:pt x="13053" y="2659083"/>
                    <a:pt x="0" y="2634256"/>
                    <a:pt x="0" y="2612696"/>
                  </a:cubicBezTo>
                  <a:lnTo>
                    <a:pt x="0" y="2410162"/>
                  </a:lnTo>
                  <a:cubicBezTo>
                    <a:pt x="0" y="2399382"/>
                    <a:pt x="3263" y="2391542"/>
                    <a:pt x="8566" y="2387540"/>
                  </a:cubicBezTo>
                  <a:close/>
                  <a:moveTo>
                    <a:pt x="8566" y="1909813"/>
                  </a:moveTo>
                  <a:cubicBezTo>
                    <a:pt x="13869" y="1905732"/>
                    <a:pt x="21211" y="1905569"/>
                    <a:pt x="29369" y="1910466"/>
                  </a:cubicBezTo>
                  <a:lnTo>
                    <a:pt x="1364044" y="2681586"/>
                  </a:lnTo>
                  <a:cubicBezTo>
                    <a:pt x="1380360" y="2690727"/>
                    <a:pt x="1393413" y="2716192"/>
                    <a:pt x="1393413" y="2737739"/>
                  </a:cubicBezTo>
                  <a:lnTo>
                    <a:pt x="1393413" y="2940803"/>
                  </a:lnTo>
                  <a:cubicBezTo>
                    <a:pt x="1393413" y="2962350"/>
                    <a:pt x="1380360" y="2971491"/>
                    <a:pt x="1364044" y="2962350"/>
                  </a:cubicBezTo>
                  <a:lnTo>
                    <a:pt x="29369" y="2191229"/>
                  </a:lnTo>
                  <a:cubicBezTo>
                    <a:pt x="13053" y="2182088"/>
                    <a:pt x="0" y="2157277"/>
                    <a:pt x="0" y="2135730"/>
                  </a:cubicBezTo>
                  <a:lnTo>
                    <a:pt x="0" y="1932666"/>
                  </a:lnTo>
                  <a:cubicBezTo>
                    <a:pt x="0" y="1921892"/>
                    <a:pt x="3263" y="1913894"/>
                    <a:pt x="8566" y="1909813"/>
                  </a:cubicBezTo>
                  <a:close/>
                  <a:moveTo>
                    <a:pt x="8566" y="1434156"/>
                  </a:moveTo>
                  <a:cubicBezTo>
                    <a:pt x="13869" y="1430157"/>
                    <a:pt x="21211" y="1429993"/>
                    <a:pt x="29369" y="1434564"/>
                  </a:cubicBezTo>
                  <a:lnTo>
                    <a:pt x="1364044" y="2205684"/>
                  </a:lnTo>
                  <a:cubicBezTo>
                    <a:pt x="1380360" y="2214825"/>
                    <a:pt x="1393413" y="2240290"/>
                    <a:pt x="1393413" y="2261184"/>
                  </a:cubicBezTo>
                  <a:lnTo>
                    <a:pt x="1393413" y="2464901"/>
                  </a:lnTo>
                  <a:cubicBezTo>
                    <a:pt x="1393413" y="2486448"/>
                    <a:pt x="1380360" y="2496242"/>
                    <a:pt x="1364044" y="2486448"/>
                  </a:cubicBezTo>
                  <a:lnTo>
                    <a:pt x="29369" y="1715327"/>
                  </a:lnTo>
                  <a:cubicBezTo>
                    <a:pt x="13053" y="1706186"/>
                    <a:pt x="0" y="1681375"/>
                    <a:pt x="0" y="1659828"/>
                  </a:cubicBezTo>
                  <a:lnTo>
                    <a:pt x="0" y="1456764"/>
                  </a:lnTo>
                  <a:cubicBezTo>
                    <a:pt x="0" y="1445990"/>
                    <a:pt x="3263" y="1438155"/>
                    <a:pt x="8566" y="1434156"/>
                  </a:cubicBezTo>
                  <a:close/>
                  <a:moveTo>
                    <a:pt x="8566" y="956031"/>
                  </a:moveTo>
                  <a:cubicBezTo>
                    <a:pt x="13869" y="952029"/>
                    <a:pt x="21211" y="951866"/>
                    <a:pt x="29369" y="956439"/>
                  </a:cubicBezTo>
                  <a:lnTo>
                    <a:pt x="1364044" y="1727377"/>
                  </a:lnTo>
                  <a:cubicBezTo>
                    <a:pt x="1380360" y="1737177"/>
                    <a:pt x="1393413" y="1762004"/>
                    <a:pt x="1393413" y="1783564"/>
                  </a:cubicBezTo>
                  <a:lnTo>
                    <a:pt x="1393413" y="1986751"/>
                  </a:lnTo>
                  <a:cubicBezTo>
                    <a:pt x="1393413" y="2008311"/>
                    <a:pt x="1380360" y="2018111"/>
                    <a:pt x="1364044" y="2008965"/>
                  </a:cubicBezTo>
                  <a:lnTo>
                    <a:pt x="29369" y="1236721"/>
                  </a:lnTo>
                  <a:cubicBezTo>
                    <a:pt x="13053" y="1227574"/>
                    <a:pt x="0" y="1203401"/>
                    <a:pt x="0" y="1181841"/>
                  </a:cubicBezTo>
                  <a:lnTo>
                    <a:pt x="0" y="978653"/>
                  </a:lnTo>
                  <a:cubicBezTo>
                    <a:pt x="0" y="967873"/>
                    <a:pt x="3263" y="960033"/>
                    <a:pt x="8566" y="956031"/>
                  </a:cubicBezTo>
                  <a:close/>
                  <a:moveTo>
                    <a:pt x="8566" y="480862"/>
                  </a:moveTo>
                  <a:cubicBezTo>
                    <a:pt x="13869" y="476942"/>
                    <a:pt x="21211" y="476942"/>
                    <a:pt x="29369" y="481842"/>
                  </a:cubicBezTo>
                  <a:lnTo>
                    <a:pt x="1364044" y="1252779"/>
                  </a:lnTo>
                  <a:cubicBezTo>
                    <a:pt x="1380360" y="1261926"/>
                    <a:pt x="1393413" y="1286753"/>
                    <a:pt x="1393413" y="1308313"/>
                  </a:cubicBezTo>
                  <a:lnTo>
                    <a:pt x="1393413" y="1511500"/>
                  </a:lnTo>
                  <a:cubicBezTo>
                    <a:pt x="1393413" y="1533060"/>
                    <a:pt x="1380360" y="1542860"/>
                    <a:pt x="1364044" y="1533714"/>
                  </a:cubicBezTo>
                  <a:lnTo>
                    <a:pt x="29369" y="762123"/>
                  </a:lnTo>
                  <a:cubicBezTo>
                    <a:pt x="13053" y="753630"/>
                    <a:pt x="0" y="728150"/>
                    <a:pt x="0" y="706590"/>
                  </a:cubicBezTo>
                  <a:lnTo>
                    <a:pt x="0" y="503402"/>
                  </a:lnTo>
                  <a:cubicBezTo>
                    <a:pt x="0" y="492622"/>
                    <a:pt x="3263" y="484782"/>
                    <a:pt x="8566" y="480862"/>
                  </a:cubicBezTo>
                  <a:close/>
                  <a:moveTo>
                    <a:pt x="8566" y="2971"/>
                  </a:moveTo>
                  <a:cubicBezTo>
                    <a:pt x="13869" y="-1028"/>
                    <a:pt x="21211" y="-1191"/>
                    <a:pt x="29369" y="3706"/>
                  </a:cubicBezTo>
                  <a:lnTo>
                    <a:pt x="1364044" y="774826"/>
                  </a:lnTo>
                  <a:cubicBezTo>
                    <a:pt x="1380360" y="783967"/>
                    <a:pt x="1393413" y="808779"/>
                    <a:pt x="1393413" y="830326"/>
                  </a:cubicBezTo>
                  <a:lnTo>
                    <a:pt x="1393413" y="1033390"/>
                  </a:lnTo>
                  <a:cubicBezTo>
                    <a:pt x="1393413" y="1054937"/>
                    <a:pt x="1380360" y="1064731"/>
                    <a:pt x="1364044" y="1055590"/>
                  </a:cubicBezTo>
                  <a:lnTo>
                    <a:pt x="29369" y="283816"/>
                  </a:lnTo>
                  <a:cubicBezTo>
                    <a:pt x="13053" y="274675"/>
                    <a:pt x="0" y="249864"/>
                    <a:pt x="0" y="228317"/>
                  </a:cubicBezTo>
                  <a:lnTo>
                    <a:pt x="0" y="25253"/>
                  </a:lnTo>
                  <a:cubicBezTo>
                    <a:pt x="0" y="14806"/>
                    <a:pt x="3263" y="6971"/>
                    <a:pt x="8566" y="2971"/>
                  </a:cubicBezTo>
                  <a:close/>
                </a:path>
              </a:pathLst>
            </a:custGeom>
            <a:solidFill>
              <a:schemeClr val="accent3">
                <a:lumMod val="40000"/>
                <a:lumOff val="6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8" name="Freeform 239">
              <a:extLst>
                <a:ext uri="{FF2B5EF4-FFF2-40B4-BE49-F238E27FC236}">
                  <a16:creationId xmlns:a16="http://schemas.microsoft.com/office/drawing/2014/main" id="{A4611845-D8B0-AF47-873A-FD372E790AA7}"/>
                </a:ext>
              </a:extLst>
            </p:cNvPr>
            <p:cNvSpPr>
              <a:spLocks noChangeArrowheads="1"/>
            </p:cNvSpPr>
            <p:nvPr/>
          </p:nvSpPr>
          <p:spPr bwMode="auto">
            <a:xfrm>
              <a:off x="14205039" y="8450809"/>
              <a:ext cx="123852" cy="181460"/>
            </a:xfrm>
            <a:custGeom>
              <a:avLst/>
              <a:gdLst>
                <a:gd name="T0" fmla="*/ 189 w 190"/>
                <a:gd name="T1" fmla="*/ 193 h 279"/>
                <a:gd name="T2" fmla="*/ 189 w 190"/>
                <a:gd name="T3" fmla="*/ 193 h 279"/>
                <a:gd name="T4" fmla="*/ 95 w 190"/>
                <a:gd name="T5" fmla="*/ 248 h 279"/>
                <a:gd name="T6" fmla="*/ 95 w 190"/>
                <a:gd name="T7" fmla="*/ 248 h 279"/>
                <a:gd name="T8" fmla="*/ 0 w 190"/>
                <a:gd name="T9" fmla="*/ 84 h 279"/>
                <a:gd name="T10" fmla="*/ 0 w 190"/>
                <a:gd name="T11" fmla="*/ 84 h 279"/>
                <a:gd name="T12" fmla="*/ 95 w 190"/>
                <a:gd name="T13" fmla="*/ 30 h 279"/>
                <a:gd name="T14" fmla="*/ 95 w 190"/>
                <a:gd name="T15" fmla="*/ 30 h 279"/>
                <a:gd name="T16" fmla="*/ 189 w 190"/>
                <a:gd name="T17" fmla="*/ 19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79">
                  <a:moveTo>
                    <a:pt x="189" y="193"/>
                  </a:moveTo>
                  <a:lnTo>
                    <a:pt x="189" y="193"/>
                  </a:lnTo>
                  <a:cubicBezTo>
                    <a:pt x="189" y="254"/>
                    <a:pt x="147" y="278"/>
                    <a:pt x="95" y="248"/>
                  </a:cubicBezTo>
                  <a:lnTo>
                    <a:pt x="95" y="248"/>
                  </a:lnTo>
                  <a:cubicBezTo>
                    <a:pt x="42" y="218"/>
                    <a:pt x="0" y="145"/>
                    <a:pt x="0" y="84"/>
                  </a:cubicBezTo>
                  <a:lnTo>
                    <a:pt x="0" y="84"/>
                  </a:lnTo>
                  <a:cubicBezTo>
                    <a:pt x="0" y="24"/>
                    <a:pt x="42" y="0"/>
                    <a:pt x="95" y="30"/>
                  </a:cubicBezTo>
                  <a:lnTo>
                    <a:pt x="95" y="30"/>
                  </a:lnTo>
                  <a:cubicBezTo>
                    <a:pt x="147" y="60"/>
                    <a:pt x="189" y="133"/>
                    <a:pt x="189" y="193"/>
                  </a:cubicBezTo>
                </a:path>
              </a:pathLst>
            </a:custGeom>
            <a:solidFill>
              <a:schemeClr val="accent3">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109" name="Freeform 244">
              <a:extLst>
                <a:ext uri="{FF2B5EF4-FFF2-40B4-BE49-F238E27FC236}">
                  <a16:creationId xmlns:a16="http://schemas.microsoft.com/office/drawing/2014/main" id="{7B9813B1-33D3-934D-BA40-B251546B3A69}"/>
                </a:ext>
              </a:extLst>
            </p:cNvPr>
            <p:cNvSpPr>
              <a:spLocks noChangeArrowheads="1"/>
            </p:cNvSpPr>
            <p:nvPr/>
          </p:nvSpPr>
          <p:spPr bwMode="auto">
            <a:xfrm>
              <a:off x="12839776" y="8453689"/>
              <a:ext cx="385961" cy="457967"/>
            </a:xfrm>
            <a:custGeom>
              <a:avLst/>
              <a:gdLst>
                <a:gd name="T0" fmla="*/ 36 w 591"/>
                <a:gd name="T1" fmla="*/ 701 h 702"/>
                <a:gd name="T2" fmla="*/ 36 w 591"/>
                <a:gd name="T3" fmla="*/ 701 h 702"/>
                <a:gd name="T4" fmla="*/ 9 w 591"/>
                <a:gd name="T5" fmla="*/ 685 h 702"/>
                <a:gd name="T6" fmla="*/ 9 w 591"/>
                <a:gd name="T7" fmla="*/ 685 h 702"/>
                <a:gd name="T8" fmla="*/ 20 w 591"/>
                <a:gd name="T9" fmla="*/ 642 h 702"/>
                <a:gd name="T10" fmla="*/ 448 w 591"/>
                <a:gd name="T11" fmla="*/ 394 h 702"/>
                <a:gd name="T12" fmla="*/ 448 w 591"/>
                <a:gd name="T13" fmla="*/ 394 h 702"/>
                <a:gd name="T14" fmla="*/ 527 w 591"/>
                <a:gd name="T15" fmla="*/ 258 h 702"/>
                <a:gd name="T16" fmla="*/ 527 w 591"/>
                <a:gd name="T17" fmla="*/ 32 h 702"/>
                <a:gd name="T18" fmla="*/ 527 w 591"/>
                <a:gd name="T19" fmla="*/ 32 h 702"/>
                <a:gd name="T20" fmla="*/ 558 w 591"/>
                <a:gd name="T21" fmla="*/ 0 h 702"/>
                <a:gd name="T22" fmla="*/ 558 w 591"/>
                <a:gd name="T23" fmla="*/ 0 h 702"/>
                <a:gd name="T24" fmla="*/ 590 w 591"/>
                <a:gd name="T25" fmla="*/ 32 h 702"/>
                <a:gd name="T26" fmla="*/ 590 w 591"/>
                <a:gd name="T27" fmla="*/ 258 h 702"/>
                <a:gd name="T28" fmla="*/ 590 w 591"/>
                <a:gd name="T29" fmla="*/ 258 h 702"/>
                <a:gd name="T30" fmla="*/ 480 w 591"/>
                <a:gd name="T31" fmla="*/ 450 h 702"/>
                <a:gd name="T32" fmla="*/ 51 w 591"/>
                <a:gd name="T33" fmla="*/ 697 h 702"/>
                <a:gd name="T34" fmla="*/ 51 w 591"/>
                <a:gd name="T35" fmla="*/ 697 h 702"/>
                <a:gd name="T36" fmla="*/ 36 w 591"/>
                <a:gd name="T37" fmla="*/ 701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1" h="702">
                  <a:moveTo>
                    <a:pt x="36" y="701"/>
                  </a:moveTo>
                  <a:lnTo>
                    <a:pt x="36" y="701"/>
                  </a:lnTo>
                  <a:cubicBezTo>
                    <a:pt x="25" y="701"/>
                    <a:pt x="15" y="696"/>
                    <a:pt x="9" y="685"/>
                  </a:cubicBezTo>
                  <a:lnTo>
                    <a:pt x="9" y="685"/>
                  </a:lnTo>
                  <a:cubicBezTo>
                    <a:pt x="0" y="671"/>
                    <a:pt x="5" y="651"/>
                    <a:pt x="20" y="642"/>
                  </a:cubicBezTo>
                  <a:lnTo>
                    <a:pt x="448" y="394"/>
                  </a:lnTo>
                  <a:lnTo>
                    <a:pt x="448" y="394"/>
                  </a:lnTo>
                  <a:cubicBezTo>
                    <a:pt x="496" y="367"/>
                    <a:pt x="527" y="315"/>
                    <a:pt x="527" y="258"/>
                  </a:cubicBezTo>
                  <a:lnTo>
                    <a:pt x="527" y="32"/>
                  </a:lnTo>
                  <a:lnTo>
                    <a:pt x="527" y="32"/>
                  </a:lnTo>
                  <a:cubicBezTo>
                    <a:pt x="527" y="14"/>
                    <a:pt x="541" y="0"/>
                    <a:pt x="558" y="0"/>
                  </a:cubicBezTo>
                  <a:lnTo>
                    <a:pt x="558" y="0"/>
                  </a:lnTo>
                  <a:cubicBezTo>
                    <a:pt x="576" y="0"/>
                    <a:pt x="590" y="14"/>
                    <a:pt x="590" y="32"/>
                  </a:cubicBezTo>
                  <a:lnTo>
                    <a:pt x="590" y="258"/>
                  </a:lnTo>
                  <a:lnTo>
                    <a:pt x="590" y="258"/>
                  </a:lnTo>
                  <a:cubicBezTo>
                    <a:pt x="590" y="337"/>
                    <a:pt x="548" y="410"/>
                    <a:pt x="480" y="450"/>
                  </a:cubicBezTo>
                  <a:lnTo>
                    <a:pt x="51" y="697"/>
                  </a:lnTo>
                  <a:lnTo>
                    <a:pt x="51" y="697"/>
                  </a:lnTo>
                  <a:cubicBezTo>
                    <a:pt x="47" y="700"/>
                    <a:pt x="41" y="701"/>
                    <a:pt x="36" y="70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10" name="Freeform 109">
              <a:extLst>
                <a:ext uri="{FF2B5EF4-FFF2-40B4-BE49-F238E27FC236}">
                  <a16:creationId xmlns:a16="http://schemas.microsoft.com/office/drawing/2014/main" id="{66220DE9-0D22-B042-9969-ADE61D48C21D}"/>
                </a:ext>
              </a:extLst>
            </p:cNvPr>
            <p:cNvSpPr>
              <a:spLocks noChangeArrowheads="1"/>
            </p:cNvSpPr>
            <p:nvPr/>
          </p:nvSpPr>
          <p:spPr bwMode="auto">
            <a:xfrm>
              <a:off x="12531582" y="8795716"/>
              <a:ext cx="419875" cy="337071"/>
            </a:xfrm>
            <a:custGeom>
              <a:avLst/>
              <a:gdLst>
                <a:gd name="connsiteX0" fmla="*/ 336695 w 419875"/>
                <a:gd name="connsiteY0" fmla="*/ 165 h 337071"/>
                <a:gd name="connsiteX1" fmla="*/ 360038 w 419875"/>
                <a:gd name="connsiteY1" fmla="*/ 8178 h 337071"/>
                <a:gd name="connsiteX2" fmla="*/ 419875 w 419875"/>
                <a:gd name="connsiteY2" fmla="*/ 112840 h 337071"/>
                <a:gd name="connsiteX3" fmla="*/ 402152 w 419875"/>
                <a:gd name="connsiteY3" fmla="*/ 152006 h 337071"/>
                <a:gd name="connsiteX4" fmla="*/ 401299 w 419875"/>
                <a:gd name="connsiteY4" fmla="*/ 152176 h 337071"/>
                <a:gd name="connsiteX5" fmla="*/ 402591 w 419875"/>
                <a:gd name="connsiteY5" fmla="*/ 154433 h 337071"/>
                <a:gd name="connsiteX6" fmla="*/ 84687 w 419875"/>
                <a:gd name="connsiteY6" fmla="*/ 337071 h 337071"/>
                <a:gd name="connsiteX7" fmla="*/ 0 w 419875"/>
                <a:gd name="connsiteY7" fmla="*/ 189128 h 337071"/>
                <a:gd name="connsiteX8" fmla="*/ 312901 w 419875"/>
                <a:gd name="connsiteY8" fmla="*/ 9364 h 337071"/>
                <a:gd name="connsiteX9" fmla="*/ 317681 w 419875"/>
                <a:gd name="connsiteY9" fmla="*/ 3926 h 337071"/>
                <a:gd name="connsiteX10" fmla="*/ 336695 w 419875"/>
                <a:gd name="connsiteY10" fmla="*/ 165 h 33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875" h="337071">
                  <a:moveTo>
                    <a:pt x="336695" y="165"/>
                  </a:moveTo>
                  <a:cubicBezTo>
                    <a:pt x="343860" y="819"/>
                    <a:pt x="351746" y="3436"/>
                    <a:pt x="360038" y="8178"/>
                  </a:cubicBezTo>
                  <a:cubicBezTo>
                    <a:pt x="393209" y="27802"/>
                    <a:pt x="419875" y="74246"/>
                    <a:pt x="419875" y="112840"/>
                  </a:cubicBezTo>
                  <a:cubicBezTo>
                    <a:pt x="419875" y="132137"/>
                    <a:pt x="413046" y="145710"/>
                    <a:pt x="402152" y="152006"/>
                  </a:cubicBezTo>
                  <a:lnTo>
                    <a:pt x="401299" y="152176"/>
                  </a:lnTo>
                  <a:lnTo>
                    <a:pt x="402591" y="154433"/>
                  </a:lnTo>
                  <a:lnTo>
                    <a:pt x="84687" y="337071"/>
                  </a:lnTo>
                  <a:lnTo>
                    <a:pt x="0" y="189128"/>
                  </a:lnTo>
                  <a:lnTo>
                    <a:pt x="312901" y="9364"/>
                  </a:lnTo>
                  <a:lnTo>
                    <a:pt x="317681" y="3926"/>
                  </a:lnTo>
                  <a:cubicBezTo>
                    <a:pt x="323088" y="819"/>
                    <a:pt x="329531" y="-489"/>
                    <a:pt x="336695" y="165"/>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111" name="Freeform 248">
              <a:extLst>
                <a:ext uri="{FF2B5EF4-FFF2-40B4-BE49-F238E27FC236}">
                  <a16:creationId xmlns:a16="http://schemas.microsoft.com/office/drawing/2014/main" id="{414B9532-B438-3748-9998-CB0E820415A3}"/>
                </a:ext>
              </a:extLst>
            </p:cNvPr>
            <p:cNvSpPr>
              <a:spLocks noChangeArrowheads="1"/>
            </p:cNvSpPr>
            <p:nvPr/>
          </p:nvSpPr>
          <p:spPr bwMode="auto">
            <a:xfrm>
              <a:off x="12583428" y="8891496"/>
              <a:ext cx="192981" cy="210261"/>
            </a:xfrm>
            <a:custGeom>
              <a:avLst/>
              <a:gdLst>
                <a:gd name="T0" fmla="*/ 0 w 296"/>
                <a:gd name="T1" fmla="*/ 94 h 321"/>
                <a:gd name="T2" fmla="*/ 166 w 296"/>
                <a:gd name="T3" fmla="*/ 0 h 321"/>
                <a:gd name="T4" fmla="*/ 166 w 296"/>
                <a:gd name="T5" fmla="*/ 0 h 321"/>
                <a:gd name="T6" fmla="*/ 295 w 296"/>
                <a:gd name="T7" fmla="*/ 225 h 321"/>
                <a:gd name="T8" fmla="*/ 130 w 296"/>
                <a:gd name="T9" fmla="*/ 320 h 321"/>
                <a:gd name="T10" fmla="*/ 130 w 296"/>
                <a:gd name="T11" fmla="*/ 320 h 321"/>
                <a:gd name="T12" fmla="*/ 0 w 296"/>
                <a:gd name="T13" fmla="*/ 94 h 321"/>
              </a:gdLst>
              <a:ahLst/>
              <a:cxnLst>
                <a:cxn ang="0">
                  <a:pos x="T0" y="T1"/>
                </a:cxn>
                <a:cxn ang="0">
                  <a:pos x="T2" y="T3"/>
                </a:cxn>
                <a:cxn ang="0">
                  <a:pos x="T4" y="T5"/>
                </a:cxn>
                <a:cxn ang="0">
                  <a:pos x="T6" y="T7"/>
                </a:cxn>
                <a:cxn ang="0">
                  <a:pos x="T8" y="T9"/>
                </a:cxn>
                <a:cxn ang="0">
                  <a:pos x="T10" y="T11"/>
                </a:cxn>
                <a:cxn ang="0">
                  <a:pos x="T12" y="T13"/>
                </a:cxn>
              </a:cxnLst>
              <a:rect l="0" t="0" r="r" b="b"/>
              <a:pathLst>
                <a:path w="296" h="321">
                  <a:moveTo>
                    <a:pt x="0" y="94"/>
                  </a:moveTo>
                  <a:lnTo>
                    <a:pt x="166" y="0"/>
                  </a:lnTo>
                  <a:lnTo>
                    <a:pt x="166" y="0"/>
                  </a:lnTo>
                  <a:cubicBezTo>
                    <a:pt x="234" y="49"/>
                    <a:pt x="288" y="142"/>
                    <a:pt x="295" y="225"/>
                  </a:cubicBezTo>
                  <a:lnTo>
                    <a:pt x="130" y="320"/>
                  </a:lnTo>
                  <a:lnTo>
                    <a:pt x="130" y="320"/>
                  </a:lnTo>
                  <a:cubicBezTo>
                    <a:pt x="61" y="271"/>
                    <a:pt x="8" y="178"/>
                    <a:pt x="0" y="94"/>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12" name="Freeform 111">
              <a:extLst>
                <a:ext uri="{FF2B5EF4-FFF2-40B4-BE49-F238E27FC236}">
                  <a16:creationId xmlns:a16="http://schemas.microsoft.com/office/drawing/2014/main" id="{47F3E69F-C8DE-774D-A089-DE7B32C9D241}"/>
                </a:ext>
              </a:extLst>
            </p:cNvPr>
            <p:cNvSpPr>
              <a:spLocks noChangeArrowheads="1"/>
            </p:cNvSpPr>
            <p:nvPr/>
          </p:nvSpPr>
          <p:spPr bwMode="auto">
            <a:xfrm>
              <a:off x="12062093" y="8897850"/>
              <a:ext cx="664694" cy="534489"/>
            </a:xfrm>
            <a:custGeom>
              <a:avLst/>
              <a:gdLst>
                <a:gd name="connsiteX0" fmla="*/ 529456 w 664694"/>
                <a:gd name="connsiteY0" fmla="*/ 258 h 534489"/>
                <a:gd name="connsiteX1" fmla="*/ 567746 w 664694"/>
                <a:gd name="connsiteY1" fmla="*/ 13403 h 534489"/>
                <a:gd name="connsiteX2" fmla="*/ 664694 w 664694"/>
                <a:gd name="connsiteY2" fmla="*/ 182181 h 534489"/>
                <a:gd name="connsiteX3" fmla="*/ 636035 w 664694"/>
                <a:gd name="connsiteY3" fmla="*/ 245147 h 534489"/>
                <a:gd name="connsiteX4" fmla="*/ 634414 w 664694"/>
                <a:gd name="connsiteY4" fmla="*/ 245472 h 534489"/>
                <a:gd name="connsiteX5" fmla="*/ 635894 w 664694"/>
                <a:gd name="connsiteY5" fmla="*/ 248052 h 534489"/>
                <a:gd name="connsiteX6" fmla="*/ 136962 w 664694"/>
                <a:gd name="connsiteY6" fmla="*/ 534489 h 534489"/>
                <a:gd name="connsiteX7" fmla="*/ 0 w 664694"/>
                <a:gd name="connsiteY7" fmla="*/ 295138 h 534489"/>
                <a:gd name="connsiteX8" fmla="*/ 495326 w 664694"/>
                <a:gd name="connsiteY8" fmla="*/ 9749 h 534489"/>
                <a:gd name="connsiteX9" fmla="*/ 498229 w 664694"/>
                <a:gd name="connsiteY9" fmla="*/ 6479 h 534489"/>
                <a:gd name="connsiteX10" fmla="*/ 529456 w 664694"/>
                <a:gd name="connsiteY10" fmla="*/ 258 h 53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4694" h="534489">
                  <a:moveTo>
                    <a:pt x="529456" y="258"/>
                  </a:moveTo>
                  <a:cubicBezTo>
                    <a:pt x="541216" y="1307"/>
                    <a:pt x="554154" y="5583"/>
                    <a:pt x="567746" y="13403"/>
                  </a:cubicBezTo>
                  <a:cubicBezTo>
                    <a:pt x="621460" y="44683"/>
                    <a:pt x="664694" y="120274"/>
                    <a:pt x="664694" y="182181"/>
                  </a:cubicBezTo>
                  <a:cubicBezTo>
                    <a:pt x="664694" y="213135"/>
                    <a:pt x="653722" y="234965"/>
                    <a:pt x="636035" y="245147"/>
                  </a:cubicBezTo>
                  <a:lnTo>
                    <a:pt x="634414" y="245472"/>
                  </a:lnTo>
                  <a:lnTo>
                    <a:pt x="635894" y="248052"/>
                  </a:lnTo>
                  <a:lnTo>
                    <a:pt x="136962" y="534489"/>
                  </a:lnTo>
                  <a:lnTo>
                    <a:pt x="0" y="295138"/>
                  </a:lnTo>
                  <a:lnTo>
                    <a:pt x="495326" y="9749"/>
                  </a:lnTo>
                  <a:lnTo>
                    <a:pt x="498229" y="6479"/>
                  </a:lnTo>
                  <a:cubicBezTo>
                    <a:pt x="507113" y="1388"/>
                    <a:pt x="517696" y="-791"/>
                    <a:pt x="529456" y="258"/>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113" name="Freeform 251">
              <a:extLst>
                <a:ext uri="{FF2B5EF4-FFF2-40B4-BE49-F238E27FC236}">
                  <a16:creationId xmlns:a16="http://schemas.microsoft.com/office/drawing/2014/main" id="{352A33AD-10C8-1746-B4E5-B27C26A85535}"/>
                </a:ext>
              </a:extLst>
            </p:cNvPr>
            <p:cNvSpPr>
              <a:spLocks noChangeArrowheads="1"/>
            </p:cNvSpPr>
            <p:nvPr/>
          </p:nvSpPr>
          <p:spPr bwMode="auto">
            <a:xfrm>
              <a:off x="7914458" y="8591945"/>
              <a:ext cx="6529645" cy="3770315"/>
            </a:xfrm>
            <a:custGeom>
              <a:avLst/>
              <a:gdLst>
                <a:gd name="T0" fmla="*/ 5539 w 9996"/>
                <a:gd name="T1" fmla="*/ 5684 h 5773"/>
                <a:gd name="T2" fmla="*/ 152 w 9996"/>
                <a:gd name="T3" fmla="*/ 2574 h 5773"/>
                <a:gd name="T4" fmla="*/ 152 w 9996"/>
                <a:gd name="T5" fmla="*/ 2574 h 5773"/>
                <a:gd name="T6" fmla="*/ 195 w 9996"/>
                <a:gd name="T7" fmla="*/ 2230 h 5773"/>
                <a:gd name="T8" fmla="*/ 3863 w 9996"/>
                <a:gd name="T9" fmla="*/ 113 h 5773"/>
                <a:gd name="T10" fmla="*/ 3863 w 9996"/>
                <a:gd name="T11" fmla="*/ 113 h 5773"/>
                <a:gd name="T12" fmla="*/ 4457 w 9996"/>
                <a:gd name="T13" fmla="*/ 89 h 5773"/>
                <a:gd name="T14" fmla="*/ 9843 w 9996"/>
                <a:gd name="T15" fmla="*/ 3199 h 5773"/>
                <a:gd name="T16" fmla="*/ 9843 w 9996"/>
                <a:gd name="T17" fmla="*/ 3199 h 5773"/>
                <a:gd name="T18" fmla="*/ 9800 w 9996"/>
                <a:gd name="T19" fmla="*/ 3542 h 5773"/>
                <a:gd name="T20" fmla="*/ 6133 w 9996"/>
                <a:gd name="T21" fmla="*/ 5659 h 5773"/>
                <a:gd name="T22" fmla="*/ 6133 w 9996"/>
                <a:gd name="T23" fmla="*/ 5659 h 5773"/>
                <a:gd name="T24" fmla="*/ 5539 w 9996"/>
                <a:gd name="T25" fmla="*/ 5684 h 5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96" h="5773">
                  <a:moveTo>
                    <a:pt x="5539" y="5684"/>
                  </a:moveTo>
                  <a:lnTo>
                    <a:pt x="152" y="2574"/>
                  </a:lnTo>
                  <a:lnTo>
                    <a:pt x="152" y="2574"/>
                  </a:lnTo>
                  <a:cubicBezTo>
                    <a:pt x="0" y="2486"/>
                    <a:pt x="19" y="2332"/>
                    <a:pt x="195" y="2230"/>
                  </a:cubicBezTo>
                  <a:lnTo>
                    <a:pt x="3863" y="113"/>
                  </a:lnTo>
                  <a:lnTo>
                    <a:pt x="3863" y="113"/>
                  </a:lnTo>
                  <a:cubicBezTo>
                    <a:pt x="4039" y="12"/>
                    <a:pt x="4305" y="0"/>
                    <a:pt x="4457" y="89"/>
                  </a:cubicBezTo>
                  <a:lnTo>
                    <a:pt x="9843" y="3199"/>
                  </a:lnTo>
                  <a:lnTo>
                    <a:pt x="9843" y="3199"/>
                  </a:lnTo>
                  <a:cubicBezTo>
                    <a:pt x="9995" y="3287"/>
                    <a:pt x="9977" y="3441"/>
                    <a:pt x="9800" y="3542"/>
                  </a:cubicBezTo>
                  <a:lnTo>
                    <a:pt x="6133" y="5659"/>
                  </a:lnTo>
                  <a:lnTo>
                    <a:pt x="6133" y="5659"/>
                  </a:lnTo>
                  <a:cubicBezTo>
                    <a:pt x="5957" y="5761"/>
                    <a:pt x="5691" y="5772"/>
                    <a:pt x="5539" y="5684"/>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14" name="Freeform 252">
              <a:extLst>
                <a:ext uri="{FF2B5EF4-FFF2-40B4-BE49-F238E27FC236}">
                  <a16:creationId xmlns:a16="http://schemas.microsoft.com/office/drawing/2014/main" id="{EAC45DAE-D745-1343-900B-4F1F43EB5D5D}"/>
                </a:ext>
              </a:extLst>
            </p:cNvPr>
            <p:cNvSpPr>
              <a:spLocks noChangeArrowheads="1"/>
            </p:cNvSpPr>
            <p:nvPr/>
          </p:nvSpPr>
          <p:spPr bwMode="auto">
            <a:xfrm>
              <a:off x="11684774" y="11763157"/>
              <a:ext cx="720076" cy="443567"/>
            </a:xfrm>
            <a:custGeom>
              <a:avLst/>
              <a:gdLst>
                <a:gd name="T0" fmla="*/ 1066 w 1103"/>
                <a:gd name="T1" fmla="*/ 678 h 679"/>
                <a:gd name="T2" fmla="*/ 1066 w 1103"/>
                <a:gd name="T3" fmla="*/ 678 h 679"/>
                <a:gd name="T4" fmla="*/ 1050 w 1103"/>
                <a:gd name="T5" fmla="*/ 673 h 679"/>
                <a:gd name="T6" fmla="*/ 20 w 1103"/>
                <a:gd name="T7" fmla="*/ 63 h 679"/>
                <a:gd name="T8" fmla="*/ 20 w 1103"/>
                <a:gd name="T9" fmla="*/ 63 h 679"/>
                <a:gd name="T10" fmla="*/ 9 w 1103"/>
                <a:gd name="T11" fmla="*/ 20 h 679"/>
                <a:gd name="T12" fmla="*/ 9 w 1103"/>
                <a:gd name="T13" fmla="*/ 20 h 679"/>
                <a:gd name="T14" fmla="*/ 52 w 1103"/>
                <a:gd name="T15" fmla="*/ 9 h 679"/>
                <a:gd name="T16" fmla="*/ 1082 w 1103"/>
                <a:gd name="T17" fmla="*/ 619 h 679"/>
                <a:gd name="T18" fmla="*/ 1082 w 1103"/>
                <a:gd name="T19" fmla="*/ 619 h 679"/>
                <a:gd name="T20" fmla="*/ 1093 w 1103"/>
                <a:gd name="T21" fmla="*/ 662 h 679"/>
                <a:gd name="T22" fmla="*/ 1093 w 1103"/>
                <a:gd name="T23" fmla="*/ 662 h 679"/>
                <a:gd name="T24" fmla="*/ 1066 w 1103"/>
                <a:gd name="T25" fmla="*/ 678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3" h="679">
                  <a:moveTo>
                    <a:pt x="1066" y="678"/>
                  </a:moveTo>
                  <a:lnTo>
                    <a:pt x="1066" y="678"/>
                  </a:lnTo>
                  <a:cubicBezTo>
                    <a:pt x="1060" y="678"/>
                    <a:pt x="1054" y="677"/>
                    <a:pt x="1050" y="673"/>
                  </a:cubicBezTo>
                  <a:lnTo>
                    <a:pt x="20" y="63"/>
                  </a:lnTo>
                  <a:lnTo>
                    <a:pt x="20" y="63"/>
                  </a:lnTo>
                  <a:cubicBezTo>
                    <a:pt x="5" y="54"/>
                    <a:pt x="0" y="35"/>
                    <a:pt x="9" y="20"/>
                  </a:cubicBezTo>
                  <a:lnTo>
                    <a:pt x="9" y="20"/>
                  </a:lnTo>
                  <a:cubicBezTo>
                    <a:pt x="17" y="4"/>
                    <a:pt x="37" y="0"/>
                    <a:pt x="52" y="9"/>
                  </a:cubicBezTo>
                  <a:lnTo>
                    <a:pt x="1082" y="619"/>
                  </a:lnTo>
                  <a:lnTo>
                    <a:pt x="1082" y="619"/>
                  </a:lnTo>
                  <a:cubicBezTo>
                    <a:pt x="1097" y="628"/>
                    <a:pt x="1102" y="648"/>
                    <a:pt x="1093" y="662"/>
                  </a:cubicBezTo>
                  <a:lnTo>
                    <a:pt x="1093" y="662"/>
                  </a:lnTo>
                  <a:cubicBezTo>
                    <a:pt x="1087" y="672"/>
                    <a:pt x="1076" y="678"/>
                    <a:pt x="1066" y="678"/>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15" name="Freeform 253">
              <a:extLst>
                <a:ext uri="{FF2B5EF4-FFF2-40B4-BE49-F238E27FC236}">
                  <a16:creationId xmlns:a16="http://schemas.microsoft.com/office/drawing/2014/main" id="{4FE828EC-51A5-6446-ABAA-1F7895F2F3A7}"/>
                </a:ext>
              </a:extLst>
            </p:cNvPr>
            <p:cNvSpPr>
              <a:spLocks noChangeArrowheads="1"/>
            </p:cNvSpPr>
            <p:nvPr/>
          </p:nvSpPr>
          <p:spPr bwMode="auto">
            <a:xfrm>
              <a:off x="7946141" y="8387443"/>
              <a:ext cx="6469159" cy="3660865"/>
            </a:xfrm>
            <a:custGeom>
              <a:avLst/>
              <a:gdLst>
                <a:gd name="T0" fmla="*/ 9899 w 9903"/>
                <a:gd name="T1" fmla="*/ 2930 h 5606"/>
                <a:gd name="T2" fmla="*/ 9162 w 9903"/>
                <a:gd name="T3" fmla="*/ 2833 h 5606"/>
                <a:gd name="T4" fmla="*/ 4410 w 9903"/>
                <a:gd name="T5" fmla="*/ 88 h 5606"/>
                <a:gd name="T6" fmla="*/ 4410 w 9903"/>
                <a:gd name="T7" fmla="*/ 88 h 5606"/>
                <a:gd name="T8" fmla="*/ 3816 w 9903"/>
                <a:gd name="T9" fmla="*/ 113 h 5606"/>
                <a:gd name="T10" fmla="*/ 448 w 9903"/>
                <a:gd name="T11" fmla="*/ 2057 h 5606"/>
                <a:gd name="T12" fmla="*/ 2 w 9903"/>
                <a:gd name="T13" fmla="*/ 1998 h 5606"/>
                <a:gd name="T14" fmla="*/ 2 w 9903"/>
                <a:gd name="T15" fmla="*/ 2251 h 5606"/>
                <a:gd name="T16" fmla="*/ 3 w 9903"/>
                <a:gd name="T17" fmla="*/ 2251 h 5606"/>
                <a:gd name="T18" fmla="*/ 3 w 9903"/>
                <a:gd name="T19" fmla="*/ 2251 h 5606"/>
                <a:gd name="T20" fmla="*/ 105 w 9903"/>
                <a:gd name="T21" fmla="*/ 2407 h 5606"/>
                <a:gd name="T22" fmla="*/ 5492 w 9903"/>
                <a:gd name="T23" fmla="*/ 5517 h 5606"/>
                <a:gd name="T24" fmla="*/ 5492 w 9903"/>
                <a:gd name="T25" fmla="*/ 5517 h 5606"/>
                <a:gd name="T26" fmla="*/ 6086 w 9903"/>
                <a:gd name="T27" fmla="*/ 5492 h 5606"/>
                <a:gd name="T28" fmla="*/ 9753 w 9903"/>
                <a:gd name="T29" fmla="*/ 3376 h 5606"/>
                <a:gd name="T30" fmla="*/ 9753 w 9903"/>
                <a:gd name="T31" fmla="*/ 3376 h 5606"/>
                <a:gd name="T32" fmla="*/ 9899 w 9903"/>
                <a:gd name="T33" fmla="*/ 3175 h 5606"/>
                <a:gd name="T34" fmla="*/ 9899 w 9903"/>
                <a:gd name="T35" fmla="*/ 2930 h 5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03" h="5606">
                  <a:moveTo>
                    <a:pt x="9899" y="2930"/>
                  </a:moveTo>
                  <a:lnTo>
                    <a:pt x="9162" y="2833"/>
                  </a:lnTo>
                  <a:lnTo>
                    <a:pt x="4410" y="88"/>
                  </a:lnTo>
                  <a:lnTo>
                    <a:pt x="4410" y="88"/>
                  </a:lnTo>
                  <a:cubicBezTo>
                    <a:pt x="4258" y="0"/>
                    <a:pt x="3992" y="11"/>
                    <a:pt x="3816" y="113"/>
                  </a:cubicBezTo>
                  <a:lnTo>
                    <a:pt x="448" y="2057"/>
                  </a:lnTo>
                  <a:lnTo>
                    <a:pt x="2" y="1998"/>
                  </a:lnTo>
                  <a:lnTo>
                    <a:pt x="2" y="2251"/>
                  </a:lnTo>
                  <a:lnTo>
                    <a:pt x="3" y="2251"/>
                  </a:lnTo>
                  <a:lnTo>
                    <a:pt x="3" y="2251"/>
                  </a:lnTo>
                  <a:cubicBezTo>
                    <a:pt x="0" y="2309"/>
                    <a:pt x="34" y="2365"/>
                    <a:pt x="105" y="2407"/>
                  </a:cubicBezTo>
                  <a:lnTo>
                    <a:pt x="5492" y="5517"/>
                  </a:lnTo>
                  <a:lnTo>
                    <a:pt x="5492" y="5517"/>
                  </a:lnTo>
                  <a:cubicBezTo>
                    <a:pt x="5644" y="5605"/>
                    <a:pt x="5910" y="5594"/>
                    <a:pt x="6086" y="5492"/>
                  </a:cubicBezTo>
                  <a:lnTo>
                    <a:pt x="9753" y="3376"/>
                  </a:lnTo>
                  <a:lnTo>
                    <a:pt x="9753" y="3376"/>
                  </a:lnTo>
                  <a:cubicBezTo>
                    <a:pt x="9852" y="3318"/>
                    <a:pt x="9902" y="3245"/>
                    <a:pt x="9899" y="3175"/>
                  </a:cubicBezTo>
                  <a:lnTo>
                    <a:pt x="9899" y="2930"/>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16" name="Freeform 115">
              <a:extLst>
                <a:ext uri="{FF2B5EF4-FFF2-40B4-BE49-F238E27FC236}">
                  <a16:creationId xmlns:a16="http://schemas.microsoft.com/office/drawing/2014/main" id="{A1CA6C31-EFF6-E945-9DA9-7BB9B7CF2D76}"/>
                </a:ext>
              </a:extLst>
            </p:cNvPr>
            <p:cNvSpPr>
              <a:spLocks noChangeArrowheads="1"/>
            </p:cNvSpPr>
            <p:nvPr/>
          </p:nvSpPr>
          <p:spPr bwMode="auto">
            <a:xfrm>
              <a:off x="7947447" y="9041271"/>
              <a:ext cx="4131276" cy="2988361"/>
            </a:xfrm>
            <a:custGeom>
              <a:avLst/>
              <a:gdLst>
                <a:gd name="connsiteX0" fmla="*/ 1486371 w 4131276"/>
                <a:gd name="connsiteY0" fmla="*/ 0 h 2988361"/>
                <a:gd name="connsiteX1" fmla="*/ 3911194 w 4131276"/>
                <a:gd name="connsiteY1" fmla="*/ 0 h 2988361"/>
                <a:gd name="connsiteX2" fmla="*/ 4131276 w 4131276"/>
                <a:gd name="connsiteY2" fmla="*/ 127360 h 2988361"/>
                <a:gd name="connsiteX3" fmla="*/ 3785806 w 4131276"/>
                <a:gd name="connsiteY3" fmla="*/ 2987408 h 2988361"/>
                <a:gd name="connsiteX4" fmla="*/ 3585315 w 4131276"/>
                <a:gd name="connsiteY4" fmla="*/ 2949527 h 2988361"/>
                <a:gd name="connsiteX5" fmla="*/ 67266 w 4131276"/>
                <a:gd name="connsiteY5" fmla="*/ 918298 h 2988361"/>
                <a:gd name="connsiteX6" fmla="*/ 653 w 4131276"/>
                <a:gd name="connsiteY6" fmla="*/ 816410 h 2988361"/>
                <a:gd name="connsiteX7" fmla="*/ 0 w 4131276"/>
                <a:gd name="connsiteY7" fmla="*/ 816410 h 2988361"/>
                <a:gd name="connsiteX8" fmla="*/ 0 w 4131276"/>
                <a:gd name="connsiteY8" fmla="*/ 651169 h 2988361"/>
                <a:gd name="connsiteX9" fmla="*/ 6 w 4131276"/>
                <a:gd name="connsiteY9" fmla="*/ 651170 h 2988361"/>
                <a:gd name="connsiteX10" fmla="*/ 6 w 4131276"/>
                <a:gd name="connsiteY10" fmla="*/ 650949 h 2988361"/>
                <a:gd name="connsiteX11" fmla="*/ 130532 w 4131276"/>
                <a:gd name="connsiteY11" fmla="*/ 667859 h 2988361"/>
                <a:gd name="connsiteX12" fmla="*/ 130532 w 4131276"/>
                <a:gd name="connsiteY12" fmla="*/ 668438 h 2988361"/>
                <a:gd name="connsiteX13" fmla="*/ 291266 w 4131276"/>
                <a:gd name="connsiteY13" fmla="*/ 689703 h 298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31276" h="2988361">
                  <a:moveTo>
                    <a:pt x="1486371" y="0"/>
                  </a:moveTo>
                  <a:lnTo>
                    <a:pt x="3911194" y="0"/>
                  </a:lnTo>
                  <a:lnTo>
                    <a:pt x="4131276" y="127360"/>
                  </a:lnTo>
                  <a:lnTo>
                    <a:pt x="3785806" y="2987408"/>
                  </a:lnTo>
                  <a:cubicBezTo>
                    <a:pt x="3711357" y="2991980"/>
                    <a:pt x="3638213" y="2980223"/>
                    <a:pt x="3585315" y="2949527"/>
                  </a:cubicBezTo>
                  <a:lnTo>
                    <a:pt x="67266" y="918298"/>
                  </a:lnTo>
                  <a:cubicBezTo>
                    <a:pt x="20898" y="890867"/>
                    <a:pt x="-1306" y="854292"/>
                    <a:pt x="653" y="816410"/>
                  </a:cubicBezTo>
                  <a:lnTo>
                    <a:pt x="0" y="816410"/>
                  </a:lnTo>
                  <a:lnTo>
                    <a:pt x="0" y="651169"/>
                  </a:lnTo>
                  <a:lnTo>
                    <a:pt x="6" y="651170"/>
                  </a:lnTo>
                  <a:lnTo>
                    <a:pt x="6" y="650949"/>
                  </a:lnTo>
                  <a:lnTo>
                    <a:pt x="130532" y="667859"/>
                  </a:lnTo>
                  <a:lnTo>
                    <a:pt x="130532" y="668438"/>
                  </a:lnTo>
                  <a:lnTo>
                    <a:pt x="291266" y="689703"/>
                  </a:ln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117" name="Freeform 256">
              <a:extLst>
                <a:ext uri="{FF2B5EF4-FFF2-40B4-BE49-F238E27FC236}">
                  <a16:creationId xmlns:a16="http://schemas.microsoft.com/office/drawing/2014/main" id="{D004A0DC-6BDA-E64A-BE81-D3AB4FFEE7E7}"/>
                </a:ext>
              </a:extLst>
            </p:cNvPr>
            <p:cNvSpPr>
              <a:spLocks noChangeArrowheads="1"/>
            </p:cNvSpPr>
            <p:nvPr/>
          </p:nvSpPr>
          <p:spPr bwMode="auto">
            <a:xfrm>
              <a:off x="11566681" y="11619141"/>
              <a:ext cx="331234" cy="426285"/>
            </a:xfrm>
            <a:custGeom>
              <a:avLst/>
              <a:gdLst>
                <a:gd name="T0" fmla="*/ 0 w 506"/>
                <a:gd name="T1" fmla="*/ 595 h 651"/>
                <a:gd name="T2" fmla="*/ 0 w 506"/>
                <a:gd name="T3" fmla="*/ 595 h 651"/>
                <a:gd name="T4" fmla="*/ 505 w 506"/>
                <a:gd name="T5" fmla="*/ 564 h 651"/>
                <a:gd name="T6" fmla="*/ 505 w 506"/>
                <a:gd name="T7" fmla="*/ 0 h 651"/>
                <a:gd name="T8" fmla="*/ 0 w 506"/>
                <a:gd name="T9" fmla="*/ 0 h 651"/>
                <a:gd name="T10" fmla="*/ 0 w 506"/>
                <a:gd name="T11" fmla="*/ 595 h 651"/>
              </a:gdLst>
              <a:ahLst/>
              <a:cxnLst>
                <a:cxn ang="0">
                  <a:pos x="T0" y="T1"/>
                </a:cxn>
                <a:cxn ang="0">
                  <a:pos x="T2" y="T3"/>
                </a:cxn>
                <a:cxn ang="0">
                  <a:pos x="T4" y="T5"/>
                </a:cxn>
                <a:cxn ang="0">
                  <a:pos x="T6" y="T7"/>
                </a:cxn>
                <a:cxn ang="0">
                  <a:pos x="T8" y="T9"/>
                </a:cxn>
                <a:cxn ang="0">
                  <a:pos x="T10" y="T11"/>
                </a:cxn>
              </a:cxnLst>
              <a:rect l="0" t="0" r="r" b="b"/>
              <a:pathLst>
                <a:path w="506" h="651">
                  <a:moveTo>
                    <a:pt x="0" y="595"/>
                  </a:moveTo>
                  <a:lnTo>
                    <a:pt x="0" y="595"/>
                  </a:lnTo>
                  <a:cubicBezTo>
                    <a:pt x="145" y="650"/>
                    <a:pt x="351" y="638"/>
                    <a:pt x="505" y="564"/>
                  </a:cubicBezTo>
                  <a:lnTo>
                    <a:pt x="505" y="0"/>
                  </a:lnTo>
                  <a:lnTo>
                    <a:pt x="0" y="0"/>
                  </a:lnTo>
                  <a:lnTo>
                    <a:pt x="0" y="595"/>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18" name="Freeform 257">
              <a:extLst>
                <a:ext uri="{FF2B5EF4-FFF2-40B4-BE49-F238E27FC236}">
                  <a16:creationId xmlns:a16="http://schemas.microsoft.com/office/drawing/2014/main" id="{5E9CA004-3FD5-604C-82F8-A6640C3F8A0C}"/>
                </a:ext>
              </a:extLst>
            </p:cNvPr>
            <p:cNvSpPr>
              <a:spLocks noChangeArrowheads="1"/>
            </p:cNvSpPr>
            <p:nvPr/>
          </p:nvSpPr>
          <p:spPr bwMode="auto">
            <a:xfrm>
              <a:off x="7914458" y="8113815"/>
              <a:ext cx="6529645" cy="3770315"/>
            </a:xfrm>
            <a:custGeom>
              <a:avLst/>
              <a:gdLst>
                <a:gd name="T0" fmla="*/ 5539 w 9996"/>
                <a:gd name="T1" fmla="*/ 5683 h 5773"/>
                <a:gd name="T2" fmla="*/ 152 w 9996"/>
                <a:gd name="T3" fmla="*/ 2573 h 5773"/>
                <a:gd name="T4" fmla="*/ 152 w 9996"/>
                <a:gd name="T5" fmla="*/ 2573 h 5773"/>
                <a:gd name="T6" fmla="*/ 195 w 9996"/>
                <a:gd name="T7" fmla="*/ 2230 h 5773"/>
                <a:gd name="T8" fmla="*/ 3863 w 9996"/>
                <a:gd name="T9" fmla="*/ 113 h 5773"/>
                <a:gd name="T10" fmla="*/ 3863 w 9996"/>
                <a:gd name="T11" fmla="*/ 113 h 5773"/>
                <a:gd name="T12" fmla="*/ 4457 w 9996"/>
                <a:gd name="T13" fmla="*/ 89 h 5773"/>
                <a:gd name="T14" fmla="*/ 9843 w 9996"/>
                <a:gd name="T15" fmla="*/ 3199 h 5773"/>
                <a:gd name="T16" fmla="*/ 9843 w 9996"/>
                <a:gd name="T17" fmla="*/ 3199 h 5773"/>
                <a:gd name="T18" fmla="*/ 9800 w 9996"/>
                <a:gd name="T19" fmla="*/ 3542 h 5773"/>
                <a:gd name="T20" fmla="*/ 6133 w 9996"/>
                <a:gd name="T21" fmla="*/ 5659 h 5773"/>
                <a:gd name="T22" fmla="*/ 6133 w 9996"/>
                <a:gd name="T23" fmla="*/ 5659 h 5773"/>
                <a:gd name="T24" fmla="*/ 5539 w 9996"/>
                <a:gd name="T25" fmla="*/ 5683 h 5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96" h="5773">
                  <a:moveTo>
                    <a:pt x="5539" y="5683"/>
                  </a:moveTo>
                  <a:lnTo>
                    <a:pt x="152" y="2573"/>
                  </a:lnTo>
                  <a:lnTo>
                    <a:pt x="152" y="2573"/>
                  </a:lnTo>
                  <a:cubicBezTo>
                    <a:pt x="0" y="2485"/>
                    <a:pt x="19" y="2332"/>
                    <a:pt x="195" y="2230"/>
                  </a:cubicBezTo>
                  <a:lnTo>
                    <a:pt x="3863" y="113"/>
                  </a:lnTo>
                  <a:lnTo>
                    <a:pt x="3863" y="113"/>
                  </a:lnTo>
                  <a:cubicBezTo>
                    <a:pt x="4039" y="11"/>
                    <a:pt x="4305" y="0"/>
                    <a:pt x="4457" y="89"/>
                  </a:cubicBezTo>
                  <a:lnTo>
                    <a:pt x="9843" y="3199"/>
                  </a:lnTo>
                  <a:lnTo>
                    <a:pt x="9843" y="3199"/>
                  </a:lnTo>
                  <a:cubicBezTo>
                    <a:pt x="9995" y="3287"/>
                    <a:pt x="9977" y="3441"/>
                    <a:pt x="9800" y="3542"/>
                  </a:cubicBezTo>
                  <a:lnTo>
                    <a:pt x="6133" y="5659"/>
                  </a:lnTo>
                  <a:lnTo>
                    <a:pt x="6133" y="5659"/>
                  </a:lnTo>
                  <a:cubicBezTo>
                    <a:pt x="5957" y="5760"/>
                    <a:pt x="5691" y="5772"/>
                    <a:pt x="5539" y="5683"/>
                  </a:cubicBezTo>
                </a:path>
              </a:pathLst>
            </a:custGeom>
            <a:solidFill>
              <a:schemeClr val="accent2">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119" name="Freeform 258">
              <a:extLst>
                <a:ext uri="{FF2B5EF4-FFF2-40B4-BE49-F238E27FC236}">
                  <a16:creationId xmlns:a16="http://schemas.microsoft.com/office/drawing/2014/main" id="{D77CF96B-E50A-1942-A64C-40F4C53E2B86}"/>
                </a:ext>
              </a:extLst>
            </p:cNvPr>
            <p:cNvSpPr>
              <a:spLocks noChangeArrowheads="1"/>
            </p:cNvSpPr>
            <p:nvPr/>
          </p:nvSpPr>
          <p:spPr bwMode="auto">
            <a:xfrm>
              <a:off x="7937502" y="9666297"/>
              <a:ext cx="6489320" cy="2217833"/>
            </a:xfrm>
            <a:custGeom>
              <a:avLst/>
              <a:gdLst>
                <a:gd name="T0" fmla="*/ 9766 w 9933"/>
                <a:gd name="T1" fmla="*/ 1072 h 3395"/>
                <a:gd name="T2" fmla="*/ 6099 w 9933"/>
                <a:gd name="T3" fmla="*/ 3189 h 3395"/>
                <a:gd name="T4" fmla="*/ 6099 w 9933"/>
                <a:gd name="T5" fmla="*/ 3189 h 3395"/>
                <a:gd name="T6" fmla="*/ 5505 w 9933"/>
                <a:gd name="T7" fmla="*/ 3213 h 3395"/>
                <a:gd name="T8" fmla="*/ 118 w 9933"/>
                <a:gd name="T9" fmla="*/ 103 h 3395"/>
                <a:gd name="T10" fmla="*/ 118 w 9933"/>
                <a:gd name="T11" fmla="*/ 103 h 3395"/>
                <a:gd name="T12" fmla="*/ 24 w 9933"/>
                <a:gd name="T13" fmla="*/ 0 h 3395"/>
                <a:gd name="T14" fmla="*/ 24 w 9933"/>
                <a:gd name="T15" fmla="*/ 0 h 3395"/>
                <a:gd name="T16" fmla="*/ 118 w 9933"/>
                <a:gd name="T17" fmla="*/ 195 h 3395"/>
                <a:gd name="T18" fmla="*/ 5505 w 9933"/>
                <a:gd name="T19" fmla="*/ 3305 h 3395"/>
                <a:gd name="T20" fmla="*/ 5505 w 9933"/>
                <a:gd name="T21" fmla="*/ 3305 h 3395"/>
                <a:gd name="T22" fmla="*/ 6099 w 9933"/>
                <a:gd name="T23" fmla="*/ 3281 h 3395"/>
                <a:gd name="T24" fmla="*/ 9766 w 9933"/>
                <a:gd name="T25" fmla="*/ 1164 h 3395"/>
                <a:gd name="T26" fmla="*/ 9766 w 9933"/>
                <a:gd name="T27" fmla="*/ 1164 h 3395"/>
                <a:gd name="T28" fmla="*/ 9904 w 9933"/>
                <a:gd name="T29" fmla="*/ 924 h 3395"/>
                <a:gd name="T30" fmla="*/ 9904 w 9933"/>
                <a:gd name="T31" fmla="*/ 924 h 3395"/>
                <a:gd name="T32" fmla="*/ 9766 w 9933"/>
                <a:gd name="T33" fmla="*/ 1072 h 3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33" h="3395">
                  <a:moveTo>
                    <a:pt x="9766" y="1072"/>
                  </a:moveTo>
                  <a:lnTo>
                    <a:pt x="6099" y="3189"/>
                  </a:lnTo>
                  <a:lnTo>
                    <a:pt x="6099" y="3189"/>
                  </a:lnTo>
                  <a:cubicBezTo>
                    <a:pt x="5923" y="3290"/>
                    <a:pt x="5657" y="3301"/>
                    <a:pt x="5505" y="3213"/>
                  </a:cubicBezTo>
                  <a:lnTo>
                    <a:pt x="118" y="103"/>
                  </a:lnTo>
                  <a:lnTo>
                    <a:pt x="118" y="103"/>
                  </a:lnTo>
                  <a:cubicBezTo>
                    <a:pt x="68" y="74"/>
                    <a:pt x="37" y="39"/>
                    <a:pt x="24" y="0"/>
                  </a:cubicBezTo>
                  <a:lnTo>
                    <a:pt x="24" y="0"/>
                  </a:lnTo>
                  <a:cubicBezTo>
                    <a:pt x="0" y="72"/>
                    <a:pt x="30" y="144"/>
                    <a:pt x="118" y="195"/>
                  </a:cubicBezTo>
                  <a:lnTo>
                    <a:pt x="5505" y="3305"/>
                  </a:lnTo>
                  <a:lnTo>
                    <a:pt x="5505" y="3305"/>
                  </a:lnTo>
                  <a:cubicBezTo>
                    <a:pt x="5657" y="3394"/>
                    <a:pt x="5923" y="3382"/>
                    <a:pt x="6099" y="3281"/>
                  </a:cubicBezTo>
                  <a:lnTo>
                    <a:pt x="9766" y="1164"/>
                  </a:lnTo>
                  <a:lnTo>
                    <a:pt x="9766" y="1164"/>
                  </a:lnTo>
                  <a:cubicBezTo>
                    <a:pt x="9885" y="1096"/>
                    <a:pt x="9932" y="1004"/>
                    <a:pt x="9904" y="924"/>
                  </a:cubicBezTo>
                  <a:lnTo>
                    <a:pt x="9904" y="924"/>
                  </a:lnTo>
                  <a:cubicBezTo>
                    <a:pt x="9887" y="977"/>
                    <a:pt x="9840" y="1029"/>
                    <a:pt x="9766" y="1072"/>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20" name="Freeform 119">
              <a:extLst>
                <a:ext uri="{FF2B5EF4-FFF2-40B4-BE49-F238E27FC236}">
                  <a16:creationId xmlns:a16="http://schemas.microsoft.com/office/drawing/2014/main" id="{3EBDD23C-C358-3C46-BAC1-33F98163F3CB}"/>
                </a:ext>
              </a:extLst>
            </p:cNvPr>
            <p:cNvSpPr>
              <a:spLocks noChangeArrowheads="1"/>
            </p:cNvSpPr>
            <p:nvPr/>
          </p:nvSpPr>
          <p:spPr bwMode="auto">
            <a:xfrm>
              <a:off x="9341640" y="8257271"/>
              <a:ext cx="4708662" cy="2809236"/>
            </a:xfrm>
            <a:custGeom>
              <a:avLst/>
              <a:gdLst>
                <a:gd name="connsiteX0" fmla="*/ 3453928 w 4708662"/>
                <a:gd name="connsiteY0" fmla="*/ 2629347 h 2809236"/>
                <a:gd name="connsiteX1" fmla="*/ 3473747 w 4708662"/>
                <a:gd name="connsiteY1" fmla="*/ 2633255 h 2809236"/>
                <a:gd name="connsiteX2" fmla="*/ 3650567 w 4708662"/>
                <a:gd name="connsiteY2" fmla="*/ 2735521 h 2809236"/>
                <a:gd name="connsiteX3" fmla="*/ 3647958 w 4708662"/>
                <a:gd name="connsiteY3" fmla="*/ 2758971 h 2809236"/>
                <a:gd name="connsiteX4" fmla="*/ 3570965 w 4708662"/>
                <a:gd name="connsiteY4" fmla="*/ 2803916 h 2809236"/>
                <a:gd name="connsiteX5" fmla="*/ 3530512 w 4708662"/>
                <a:gd name="connsiteY5" fmla="*/ 2805218 h 2809236"/>
                <a:gd name="connsiteX6" fmla="*/ 3353039 w 4708662"/>
                <a:gd name="connsiteY6" fmla="*/ 2702952 h 2809236"/>
                <a:gd name="connsiteX7" fmla="*/ 3356301 w 4708662"/>
                <a:gd name="connsiteY7" fmla="*/ 2679503 h 2809236"/>
                <a:gd name="connsiteX8" fmla="*/ 3432641 w 4708662"/>
                <a:gd name="connsiteY8" fmla="*/ 2635209 h 2809236"/>
                <a:gd name="connsiteX9" fmla="*/ 3453928 w 4708662"/>
                <a:gd name="connsiteY9" fmla="*/ 2629347 h 2809236"/>
                <a:gd name="connsiteX10" fmla="*/ 3206302 w 4708662"/>
                <a:gd name="connsiteY10" fmla="*/ 2485331 h 2809236"/>
                <a:gd name="connsiteX11" fmla="*/ 3226040 w 4708662"/>
                <a:gd name="connsiteY11" fmla="*/ 2489239 h 2809236"/>
                <a:gd name="connsiteX12" fmla="*/ 3403513 w 4708662"/>
                <a:gd name="connsiteY12" fmla="*/ 2591505 h 2809236"/>
                <a:gd name="connsiteX13" fmla="*/ 3400903 w 4708662"/>
                <a:gd name="connsiteY13" fmla="*/ 2614955 h 2809236"/>
                <a:gd name="connsiteX14" fmla="*/ 3323911 w 4708662"/>
                <a:gd name="connsiteY14" fmla="*/ 2659248 h 2809236"/>
                <a:gd name="connsiteX15" fmla="*/ 3282805 w 4708662"/>
                <a:gd name="connsiteY15" fmla="*/ 2661202 h 2809236"/>
                <a:gd name="connsiteX16" fmla="*/ 3105332 w 4708662"/>
                <a:gd name="connsiteY16" fmla="*/ 2558936 h 2809236"/>
                <a:gd name="connsiteX17" fmla="*/ 3108594 w 4708662"/>
                <a:gd name="connsiteY17" fmla="*/ 2534836 h 2809236"/>
                <a:gd name="connsiteX18" fmla="*/ 3185586 w 4708662"/>
                <a:gd name="connsiteY18" fmla="*/ 2491193 h 2809236"/>
                <a:gd name="connsiteX19" fmla="*/ 3206302 w 4708662"/>
                <a:gd name="connsiteY19" fmla="*/ 2485331 h 2809236"/>
                <a:gd name="connsiteX20" fmla="*/ 3341169 w 4708662"/>
                <a:gd name="connsiteY20" fmla="*/ 2407562 h 2809236"/>
                <a:gd name="connsiteX21" fmla="*/ 3361028 w 4708662"/>
                <a:gd name="connsiteY21" fmla="*/ 2411470 h 2809236"/>
                <a:gd name="connsiteX22" fmla="*/ 3538865 w 4708662"/>
                <a:gd name="connsiteY22" fmla="*/ 2513736 h 2809236"/>
                <a:gd name="connsiteX23" fmla="*/ 3535596 w 4708662"/>
                <a:gd name="connsiteY23" fmla="*/ 2537186 h 2809236"/>
                <a:gd name="connsiteX24" fmla="*/ 3458446 w 4708662"/>
                <a:gd name="connsiteY24" fmla="*/ 2581479 h 2809236"/>
                <a:gd name="connsiteX25" fmla="*/ 3417910 w 4708662"/>
                <a:gd name="connsiteY25" fmla="*/ 2583433 h 2809236"/>
                <a:gd name="connsiteX26" fmla="*/ 3240073 w 4708662"/>
                <a:gd name="connsiteY26" fmla="*/ 2481167 h 2809236"/>
                <a:gd name="connsiteX27" fmla="*/ 3243342 w 4708662"/>
                <a:gd name="connsiteY27" fmla="*/ 2457718 h 2809236"/>
                <a:gd name="connsiteX28" fmla="*/ 3319838 w 4708662"/>
                <a:gd name="connsiteY28" fmla="*/ 2413424 h 2809236"/>
                <a:gd name="connsiteX29" fmla="*/ 3341169 w 4708662"/>
                <a:gd name="connsiteY29" fmla="*/ 2407562 h 2809236"/>
                <a:gd name="connsiteX30" fmla="*/ 2961051 w 4708662"/>
                <a:gd name="connsiteY30" fmla="*/ 2344195 h 2809236"/>
                <a:gd name="connsiteX31" fmla="*/ 2980828 w 4708662"/>
                <a:gd name="connsiteY31" fmla="*/ 2348103 h 2809236"/>
                <a:gd name="connsiteX32" fmla="*/ 3158011 w 4708662"/>
                <a:gd name="connsiteY32" fmla="*/ 2449718 h 2809236"/>
                <a:gd name="connsiteX33" fmla="*/ 3155396 w 4708662"/>
                <a:gd name="connsiteY33" fmla="*/ 2473819 h 2809236"/>
                <a:gd name="connsiteX34" fmla="*/ 3078246 w 4708662"/>
                <a:gd name="connsiteY34" fmla="*/ 2518112 h 2809236"/>
                <a:gd name="connsiteX35" fmla="*/ 3037710 w 4708662"/>
                <a:gd name="connsiteY35" fmla="*/ 2519415 h 2809236"/>
                <a:gd name="connsiteX36" fmla="*/ 2861181 w 4708662"/>
                <a:gd name="connsiteY36" fmla="*/ 2417800 h 2809236"/>
                <a:gd name="connsiteX37" fmla="*/ 2863796 w 4708662"/>
                <a:gd name="connsiteY37" fmla="*/ 2393700 h 2809236"/>
                <a:gd name="connsiteX38" fmla="*/ 2940292 w 4708662"/>
                <a:gd name="connsiteY38" fmla="*/ 2350057 h 2809236"/>
                <a:gd name="connsiteX39" fmla="*/ 2961051 w 4708662"/>
                <a:gd name="connsiteY39" fmla="*/ 2344195 h 2809236"/>
                <a:gd name="connsiteX40" fmla="*/ 3487301 w 4708662"/>
                <a:gd name="connsiteY40" fmla="*/ 2232201 h 2809236"/>
                <a:gd name="connsiteX41" fmla="*/ 3511128 w 4708662"/>
                <a:gd name="connsiteY41" fmla="*/ 2237109 h 2809236"/>
                <a:gd name="connsiteX42" fmla="*/ 3980490 w 4708662"/>
                <a:gd name="connsiteY42" fmla="*/ 2508687 h 2809236"/>
                <a:gd name="connsiteX43" fmla="*/ 3976573 w 4708662"/>
                <a:gd name="connsiteY43" fmla="*/ 2537481 h 2809236"/>
                <a:gd name="connsiteX44" fmla="*/ 3819249 w 4708662"/>
                <a:gd name="connsiteY44" fmla="*/ 2628444 h 2809236"/>
                <a:gd name="connsiteX45" fmla="*/ 3768983 w 4708662"/>
                <a:gd name="connsiteY45" fmla="*/ 2630407 h 2809236"/>
                <a:gd name="connsiteX46" fmla="*/ 3300274 w 4708662"/>
                <a:gd name="connsiteY46" fmla="*/ 2359483 h 2809236"/>
                <a:gd name="connsiteX47" fmla="*/ 3304191 w 4708662"/>
                <a:gd name="connsiteY47" fmla="*/ 2330689 h 2809236"/>
                <a:gd name="connsiteX48" fmla="*/ 3461515 w 4708662"/>
                <a:gd name="connsiteY48" fmla="*/ 2239073 h 2809236"/>
                <a:gd name="connsiteX49" fmla="*/ 3487301 w 4708662"/>
                <a:gd name="connsiteY49" fmla="*/ 2232201 h 2809236"/>
                <a:gd name="connsiteX50" fmla="*/ 3850372 w 4708662"/>
                <a:gd name="connsiteY50" fmla="*/ 2166346 h 2809236"/>
                <a:gd name="connsiteX51" fmla="*/ 3874218 w 4708662"/>
                <a:gd name="connsiteY51" fmla="*/ 2171469 h 2809236"/>
                <a:gd name="connsiteX52" fmla="*/ 4221773 w 4708662"/>
                <a:gd name="connsiteY52" fmla="*/ 2370544 h 2809236"/>
                <a:gd name="connsiteX53" fmla="*/ 4217853 w 4708662"/>
                <a:gd name="connsiteY53" fmla="*/ 2399819 h 2809236"/>
                <a:gd name="connsiteX54" fmla="*/ 4060408 w 4708662"/>
                <a:gd name="connsiteY54" fmla="*/ 2490249 h 2809236"/>
                <a:gd name="connsiteX55" fmla="*/ 4010757 w 4708662"/>
                <a:gd name="connsiteY55" fmla="*/ 2492201 h 2809236"/>
                <a:gd name="connsiteX56" fmla="*/ 3663203 w 4708662"/>
                <a:gd name="connsiteY56" fmla="*/ 2292475 h 2809236"/>
                <a:gd name="connsiteX57" fmla="*/ 3667122 w 4708662"/>
                <a:gd name="connsiteY57" fmla="*/ 2263850 h 2809236"/>
                <a:gd name="connsiteX58" fmla="*/ 3824567 w 4708662"/>
                <a:gd name="connsiteY58" fmla="*/ 2173421 h 2809236"/>
                <a:gd name="connsiteX59" fmla="*/ 3850372 w 4708662"/>
                <a:gd name="connsiteY59" fmla="*/ 2166346 h 2809236"/>
                <a:gd name="connsiteX60" fmla="*/ 2846658 w 4708662"/>
                <a:gd name="connsiteY60" fmla="*/ 2140034 h 2809236"/>
                <a:gd name="connsiteX61" fmla="*/ 2871095 w 4708662"/>
                <a:gd name="connsiteY61" fmla="*/ 2144949 h 2809236"/>
                <a:gd name="connsiteX62" fmla="*/ 3029317 w 4708662"/>
                <a:gd name="connsiteY62" fmla="*/ 2237348 h 2809236"/>
                <a:gd name="connsiteX63" fmla="*/ 3026048 w 4708662"/>
                <a:gd name="connsiteY63" fmla="*/ 2266181 h 2809236"/>
                <a:gd name="connsiteX64" fmla="*/ 2838404 w 4708662"/>
                <a:gd name="connsiteY64" fmla="*/ 2374962 h 2809236"/>
                <a:gd name="connsiteX65" fmla="*/ 2788714 w 4708662"/>
                <a:gd name="connsiteY65" fmla="*/ 2377583 h 2809236"/>
                <a:gd name="connsiteX66" fmla="*/ 2629184 w 4708662"/>
                <a:gd name="connsiteY66" fmla="*/ 2285185 h 2809236"/>
                <a:gd name="connsiteX67" fmla="*/ 2632453 w 4708662"/>
                <a:gd name="connsiteY67" fmla="*/ 2256352 h 2809236"/>
                <a:gd name="connsiteX68" fmla="*/ 2820751 w 4708662"/>
                <a:gd name="connsiteY68" fmla="*/ 2146915 h 2809236"/>
                <a:gd name="connsiteX69" fmla="*/ 2846658 w 4708662"/>
                <a:gd name="connsiteY69" fmla="*/ 2140034 h 2809236"/>
                <a:gd name="connsiteX70" fmla="*/ 4280170 w 4708662"/>
                <a:gd name="connsiteY70" fmla="*/ 2137567 h 2809236"/>
                <a:gd name="connsiteX71" fmla="*/ 4304563 w 4708662"/>
                <a:gd name="connsiteY71" fmla="*/ 2142737 h 2809236"/>
                <a:gd name="connsiteX72" fmla="*/ 4464341 w 4708662"/>
                <a:gd name="connsiteY72" fmla="*/ 2234644 h 2809236"/>
                <a:gd name="connsiteX73" fmla="*/ 4460412 w 4708662"/>
                <a:gd name="connsiteY73" fmla="*/ 2263529 h 2809236"/>
                <a:gd name="connsiteX74" fmla="*/ 4302598 w 4708662"/>
                <a:gd name="connsiteY74" fmla="*/ 2355436 h 2809236"/>
                <a:gd name="connsiteX75" fmla="*/ 4252176 w 4708662"/>
                <a:gd name="connsiteY75" fmla="*/ 2357405 h 2809236"/>
                <a:gd name="connsiteX76" fmla="*/ 4092398 w 4708662"/>
                <a:gd name="connsiteY76" fmla="*/ 2264842 h 2809236"/>
                <a:gd name="connsiteX77" fmla="*/ 4096327 w 4708662"/>
                <a:gd name="connsiteY77" fmla="*/ 2235957 h 2809236"/>
                <a:gd name="connsiteX78" fmla="*/ 4254796 w 4708662"/>
                <a:gd name="connsiteY78" fmla="*/ 2144706 h 2809236"/>
                <a:gd name="connsiteX79" fmla="*/ 4280170 w 4708662"/>
                <a:gd name="connsiteY79" fmla="*/ 2137567 h 2809236"/>
                <a:gd name="connsiteX80" fmla="*/ 3240299 w 4708662"/>
                <a:gd name="connsiteY80" fmla="*/ 2091154 h 2809236"/>
                <a:gd name="connsiteX81" fmla="*/ 3264773 w 4708662"/>
                <a:gd name="connsiteY81" fmla="*/ 2095995 h 2809236"/>
                <a:gd name="connsiteX82" fmla="*/ 3423897 w 4708662"/>
                <a:gd name="connsiteY82" fmla="*/ 2188559 h 2809236"/>
                <a:gd name="connsiteX83" fmla="*/ 3420622 w 4708662"/>
                <a:gd name="connsiteY83" fmla="*/ 2218100 h 2809236"/>
                <a:gd name="connsiteX84" fmla="*/ 3262808 w 4708662"/>
                <a:gd name="connsiteY84" fmla="*/ 2309351 h 2809236"/>
                <a:gd name="connsiteX85" fmla="*/ 3212386 w 4708662"/>
                <a:gd name="connsiteY85" fmla="*/ 2311320 h 2809236"/>
                <a:gd name="connsiteX86" fmla="*/ 3053263 w 4708662"/>
                <a:gd name="connsiteY86" fmla="*/ 2218757 h 2809236"/>
                <a:gd name="connsiteX87" fmla="*/ 3056537 w 4708662"/>
                <a:gd name="connsiteY87" fmla="*/ 2189872 h 2809236"/>
                <a:gd name="connsiteX88" fmla="*/ 3214351 w 4708662"/>
                <a:gd name="connsiteY88" fmla="*/ 2098621 h 2809236"/>
                <a:gd name="connsiteX89" fmla="*/ 3240299 w 4708662"/>
                <a:gd name="connsiteY89" fmla="*/ 2091154 h 2809236"/>
                <a:gd name="connsiteX90" fmla="*/ 3603217 w 4708662"/>
                <a:gd name="connsiteY90" fmla="*/ 2022347 h 2809236"/>
                <a:gd name="connsiteX91" fmla="*/ 3627691 w 4708662"/>
                <a:gd name="connsiteY91" fmla="*/ 2027502 h 2809236"/>
                <a:gd name="connsiteX92" fmla="*/ 3786815 w 4708662"/>
                <a:gd name="connsiteY92" fmla="*/ 2119803 h 2809236"/>
                <a:gd name="connsiteX93" fmla="*/ 3782886 w 4708662"/>
                <a:gd name="connsiteY93" fmla="*/ 2148606 h 2809236"/>
                <a:gd name="connsiteX94" fmla="*/ 3625071 w 4708662"/>
                <a:gd name="connsiteY94" fmla="*/ 2239597 h 2809236"/>
                <a:gd name="connsiteX95" fmla="*/ 3575304 w 4708662"/>
                <a:gd name="connsiteY95" fmla="*/ 2241561 h 2809236"/>
                <a:gd name="connsiteX96" fmla="*/ 3415526 w 4708662"/>
                <a:gd name="connsiteY96" fmla="*/ 2149915 h 2809236"/>
                <a:gd name="connsiteX97" fmla="*/ 3418800 w 4708662"/>
                <a:gd name="connsiteY97" fmla="*/ 2120457 h 2809236"/>
                <a:gd name="connsiteX98" fmla="*/ 3577269 w 4708662"/>
                <a:gd name="connsiteY98" fmla="*/ 2029466 h 2809236"/>
                <a:gd name="connsiteX99" fmla="*/ 3603217 w 4708662"/>
                <a:gd name="connsiteY99" fmla="*/ 2022347 h 2809236"/>
                <a:gd name="connsiteX100" fmla="*/ 4032382 w 4708662"/>
                <a:gd name="connsiteY100" fmla="*/ 1996023 h 2809236"/>
                <a:gd name="connsiteX101" fmla="*/ 4056857 w 4708662"/>
                <a:gd name="connsiteY101" fmla="*/ 2000946 h 2809236"/>
                <a:gd name="connsiteX102" fmla="*/ 4215981 w 4708662"/>
                <a:gd name="connsiteY102" fmla="*/ 2093510 h 2809236"/>
                <a:gd name="connsiteX103" fmla="*/ 4212052 w 4708662"/>
                <a:gd name="connsiteY103" fmla="*/ 2122395 h 2809236"/>
                <a:gd name="connsiteX104" fmla="*/ 4054237 w 4708662"/>
                <a:gd name="connsiteY104" fmla="*/ 2214302 h 2809236"/>
                <a:gd name="connsiteX105" fmla="*/ 4004470 w 4708662"/>
                <a:gd name="connsiteY105" fmla="*/ 2216271 h 2809236"/>
                <a:gd name="connsiteX106" fmla="*/ 3844692 w 4708662"/>
                <a:gd name="connsiteY106" fmla="*/ 2123708 h 2809236"/>
                <a:gd name="connsiteX107" fmla="*/ 3848621 w 4708662"/>
                <a:gd name="connsiteY107" fmla="*/ 2094166 h 2809236"/>
                <a:gd name="connsiteX108" fmla="*/ 4006435 w 4708662"/>
                <a:gd name="connsiteY108" fmla="*/ 2002916 h 2809236"/>
                <a:gd name="connsiteX109" fmla="*/ 4032382 w 4708662"/>
                <a:gd name="connsiteY109" fmla="*/ 1996023 h 2809236"/>
                <a:gd name="connsiteX110" fmla="*/ 2512321 w 4708662"/>
                <a:gd name="connsiteY110" fmla="*/ 1947459 h 2809236"/>
                <a:gd name="connsiteX111" fmla="*/ 2536463 w 4708662"/>
                <a:gd name="connsiteY111" fmla="*/ 1952614 h 2809236"/>
                <a:gd name="connsiteX112" fmla="*/ 2790931 w 4708662"/>
                <a:gd name="connsiteY112" fmla="*/ 2099903 h 2809236"/>
                <a:gd name="connsiteX113" fmla="*/ 2787016 w 4708662"/>
                <a:gd name="connsiteY113" fmla="*/ 2128706 h 2809236"/>
                <a:gd name="connsiteX114" fmla="*/ 2599754 w 4708662"/>
                <a:gd name="connsiteY114" fmla="*/ 2237373 h 2809236"/>
                <a:gd name="connsiteX115" fmla="*/ 2550165 w 4708662"/>
                <a:gd name="connsiteY115" fmla="*/ 2239337 h 2809236"/>
                <a:gd name="connsiteX116" fmla="*/ 2295044 w 4708662"/>
                <a:gd name="connsiteY116" fmla="*/ 2092048 h 2809236"/>
                <a:gd name="connsiteX117" fmla="*/ 2298959 w 4708662"/>
                <a:gd name="connsiteY117" fmla="*/ 2063245 h 2809236"/>
                <a:gd name="connsiteX118" fmla="*/ 2486222 w 4708662"/>
                <a:gd name="connsiteY118" fmla="*/ 1954578 h 2809236"/>
                <a:gd name="connsiteX119" fmla="*/ 2512321 w 4708662"/>
                <a:gd name="connsiteY119" fmla="*/ 1947459 h 2809236"/>
                <a:gd name="connsiteX120" fmla="*/ 2993618 w 4708662"/>
                <a:gd name="connsiteY120" fmla="*/ 1947057 h 2809236"/>
                <a:gd name="connsiteX121" fmla="*/ 3017385 w 4708662"/>
                <a:gd name="connsiteY121" fmla="*/ 1951980 h 2809236"/>
                <a:gd name="connsiteX122" fmla="*/ 3176268 w 4708662"/>
                <a:gd name="connsiteY122" fmla="*/ 2044544 h 2809236"/>
                <a:gd name="connsiteX123" fmla="*/ 3172361 w 4708662"/>
                <a:gd name="connsiteY123" fmla="*/ 2073429 h 2809236"/>
                <a:gd name="connsiteX124" fmla="*/ 3015432 w 4708662"/>
                <a:gd name="connsiteY124" fmla="*/ 2164679 h 2809236"/>
                <a:gd name="connsiteX125" fmla="*/ 2965944 w 4708662"/>
                <a:gd name="connsiteY125" fmla="*/ 2167305 h 2809236"/>
                <a:gd name="connsiteX126" fmla="*/ 2807713 w 4708662"/>
                <a:gd name="connsiteY126" fmla="*/ 2074742 h 2809236"/>
                <a:gd name="connsiteX127" fmla="*/ 2810969 w 4708662"/>
                <a:gd name="connsiteY127" fmla="*/ 2045857 h 2809236"/>
                <a:gd name="connsiteX128" fmla="*/ 2967898 w 4708662"/>
                <a:gd name="connsiteY128" fmla="*/ 1953950 h 2809236"/>
                <a:gd name="connsiteX129" fmla="*/ 2993618 w 4708662"/>
                <a:gd name="connsiteY129" fmla="*/ 1947057 h 2809236"/>
                <a:gd name="connsiteX130" fmla="*/ 4383446 w 4708662"/>
                <a:gd name="connsiteY130" fmla="*/ 1921460 h 2809236"/>
                <a:gd name="connsiteX131" fmla="*/ 4407240 w 4708662"/>
                <a:gd name="connsiteY131" fmla="*/ 1926706 h 2809236"/>
                <a:gd name="connsiteX132" fmla="*/ 4699933 w 4708662"/>
                <a:gd name="connsiteY132" fmla="*/ 2096539 h 2809236"/>
                <a:gd name="connsiteX133" fmla="*/ 4696673 w 4708662"/>
                <a:gd name="connsiteY133" fmla="*/ 2125391 h 2809236"/>
                <a:gd name="connsiteX134" fmla="*/ 4538919 w 4708662"/>
                <a:gd name="connsiteY134" fmla="*/ 2216536 h 2809236"/>
                <a:gd name="connsiteX135" fmla="*/ 4489376 w 4708662"/>
                <a:gd name="connsiteY135" fmla="*/ 2218504 h 2809236"/>
                <a:gd name="connsiteX136" fmla="*/ 4196684 w 4708662"/>
                <a:gd name="connsiteY136" fmla="*/ 2048671 h 2809236"/>
                <a:gd name="connsiteX137" fmla="*/ 4199943 w 4708662"/>
                <a:gd name="connsiteY137" fmla="*/ 2019819 h 2809236"/>
                <a:gd name="connsiteX138" fmla="*/ 4357697 w 4708662"/>
                <a:gd name="connsiteY138" fmla="*/ 1928017 h 2809236"/>
                <a:gd name="connsiteX139" fmla="*/ 4383446 w 4708662"/>
                <a:gd name="connsiteY139" fmla="*/ 1921460 h 2809236"/>
                <a:gd name="connsiteX140" fmla="*/ 3358473 w 4708662"/>
                <a:gd name="connsiteY140" fmla="*/ 1880811 h 2809236"/>
                <a:gd name="connsiteX141" fmla="*/ 3382866 w 4708662"/>
                <a:gd name="connsiteY141" fmla="*/ 1885734 h 2809236"/>
                <a:gd name="connsiteX142" fmla="*/ 3542644 w 4708662"/>
                <a:gd name="connsiteY142" fmla="*/ 1978298 h 2809236"/>
                <a:gd name="connsiteX143" fmla="*/ 3538715 w 4708662"/>
                <a:gd name="connsiteY143" fmla="*/ 2007183 h 2809236"/>
                <a:gd name="connsiteX144" fmla="*/ 3380901 w 4708662"/>
                <a:gd name="connsiteY144" fmla="*/ 2099090 h 2809236"/>
                <a:gd name="connsiteX145" fmla="*/ 3330479 w 4708662"/>
                <a:gd name="connsiteY145" fmla="*/ 2100403 h 2809236"/>
                <a:gd name="connsiteX146" fmla="*/ 3171356 w 4708662"/>
                <a:gd name="connsiteY146" fmla="*/ 2008496 h 2809236"/>
                <a:gd name="connsiteX147" fmla="*/ 3174630 w 4708662"/>
                <a:gd name="connsiteY147" fmla="*/ 1979611 h 2809236"/>
                <a:gd name="connsiteX148" fmla="*/ 3333099 w 4708662"/>
                <a:gd name="connsiteY148" fmla="*/ 1887704 h 2809236"/>
                <a:gd name="connsiteX149" fmla="*/ 3358473 w 4708662"/>
                <a:gd name="connsiteY149" fmla="*/ 1880811 h 2809236"/>
                <a:gd name="connsiteX150" fmla="*/ 3787883 w 4708662"/>
                <a:gd name="connsiteY150" fmla="*/ 1852418 h 2809236"/>
                <a:gd name="connsiteX151" fmla="*/ 3812030 w 4708662"/>
                <a:gd name="connsiteY151" fmla="*/ 1857588 h 2809236"/>
                <a:gd name="connsiteX152" fmla="*/ 3971808 w 4708662"/>
                <a:gd name="connsiteY152" fmla="*/ 1949495 h 2809236"/>
                <a:gd name="connsiteX153" fmla="*/ 3968534 w 4708662"/>
                <a:gd name="connsiteY153" fmla="*/ 1979036 h 2809236"/>
                <a:gd name="connsiteX154" fmla="*/ 3810065 w 4708662"/>
                <a:gd name="connsiteY154" fmla="*/ 2070287 h 2809236"/>
                <a:gd name="connsiteX155" fmla="*/ 3759643 w 4708662"/>
                <a:gd name="connsiteY155" fmla="*/ 2072256 h 2809236"/>
                <a:gd name="connsiteX156" fmla="*/ 3600520 w 4708662"/>
                <a:gd name="connsiteY156" fmla="*/ 1979693 h 2809236"/>
                <a:gd name="connsiteX157" fmla="*/ 3603794 w 4708662"/>
                <a:gd name="connsiteY157" fmla="*/ 1950808 h 2809236"/>
                <a:gd name="connsiteX158" fmla="*/ 3762263 w 4708662"/>
                <a:gd name="connsiteY158" fmla="*/ 1859557 h 2809236"/>
                <a:gd name="connsiteX159" fmla="*/ 3787883 w 4708662"/>
                <a:gd name="connsiteY159" fmla="*/ 1852418 h 2809236"/>
                <a:gd name="connsiteX160" fmla="*/ 4490681 w 4708662"/>
                <a:gd name="connsiteY160" fmla="*/ 1814541 h 2809236"/>
                <a:gd name="connsiteX161" fmla="*/ 4515114 w 4708662"/>
                <a:gd name="connsiteY161" fmla="*/ 1819416 h 2809236"/>
                <a:gd name="connsiteX162" fmla="*/ 4673971 w 4708662"/>
                <a:gd name="connsiteY162" fmla="*/ 1911071 h 2809236"/>
                <a:gd name="connsiteX163" fmla="*/ 4670702 w 4708662"/>
                <a:gd name="connsiteY163" fmla="*/ 1939672 h 2809236"/>
                <a:gd name="connsiteX164" fmla="*/ 4618404 w 4708662"/>
                <a:gd name="connsiteY164" fmla="*/ 1968923 h 2809236"/>
                <a:gd name="connsiteX165" fmla="*/ 4568720 w 4708662"/>
                <a:gd name="connsiteY165" fmla="*/ 1971524 h 2809236"/>
                <a:gd name="connsiteX166" fmla="*/ 4409210 w 4708662"/>
                <a:gd name="connsiteY166" fmla="*/ 1879869 h 2809236"/>
                <a:gd name="connsiteX167" fmla="*/ 4412479 w 4708662"/>
                <a:gd name="connsiteY167" fmla="*/ 1851268 h 2809236"/>
                <a:gd name="connsiteX168" fmla="*/ 4464777 w 4708662"/>
                <a:gd name="connsiteY168" fmla="*/ 1821366 h 2809236"/>
                <a:gd name="connsiteX169" fmla="*/ 4490681 w 4708662"/>
                <a:gd name="connsiteY169" fmla="*/ 1814541 h 2809236"/>
                <a:gd name="connsiteX170" fmla="*/ 2749606 w 4708662"/>
                <a:gd name="connsiteY170" fmla="*/ 1805923 h 2809236"/>
                <a:gd name="connsiteX171" fmla="*/ 2773861 w 4708662"/>
                <a:gd name="connsiteY171" fmla="*/ 1810846 h 2809236"/>
                <a:gd name="connsiteX172" fmla="*/ 2932093 w 4708662"/>
                <a:gd name="connsiteY172" fmla="*/ 1903410 h 2809236"/>
                <a:gd name="connsiteX173" fmla="*/ 2928186 w 4708662"/>
                <a:gd name="connsiteY173" fmla="*/ 1932295 h 2809236"/>
                <a:gd name="connsiteX174" fmla="*/ 2771908 w 4708662"/>
                <a:gd name="connsiteY174" fmla="*/ 2023545 h 2809236"/>
                <a:gd name="connsiteX175" fmla="*/ 2722420 w 4708662"/>
                <a:gd name="connsiteY175" fmla="*/ 2026171 h 2809236"/>
                <a:gd name="connsiteX176" fmla="*/ 2563537 w 4708662"/>
                <a:gd name="connsiteY176" fmla="*/ 1933608 h 2809236"/>
                <a:gd name="connsiteX177" fmla="*/ 2566793 w 4708662"/>
                <a:gd name="connsiteY177" fmla="*/ 1904723 h 2809236"/>
                <a:gd name="connsiteX178" fmla="*/ 2724373 w 4708662"/>
                <a:gd name="connsiteY178" fmla="*/ 1812816 h 2809236"/>
                <a:gd name="connsiteX179" fmla="*/ 2749606 w 4708662"/>
                <a:gd name="connsiteY179" fmla="*/ 1805923 h 2809236"/>
                <a:gd name="connsiteX180" fmla="*/ 4150474 w 4708662"/>
                <a:gd name="connsiteY180" fmla="*/ 1786162 h 2809236"/>
                <a:gd name="connsiteX181" fmla="*/ 4174948 w 4708662"/>
                <a:gd name="connsiteY181" fmla="*/ 1791317 h 2809236"/>
                <a:gd name="connsiteX182" fmla="*/ 4334072 w 4708662"/>
                <a:gd name="connsiteY182" fmla="*/ 1883618 h 2809236"/>
                <a:gd name="connsiteX183" fmla="*/ 4330797 w 4708662"/>
                <a:gd name="connsiteY183" fmla="*/ 1912421 h 2809236"/>
                <a:gd name="connsiteX184" fmla="*/ 4172983 w 4708662"/>
                <a:gd name="connsiteY184" fmla="*/ 2003412 h 2809236"/>
                <a:gd name="connsiteX185" fmla="*/ 4122561 w 4708662"/>
                <a:gd name="connsiteY185" fmla="*/ 2006031 h 2809236"/>
                <a:gd name="connsiteX186" fmla="*/ 3963438 w 4708662"/>
                <a:gd name="connsiteY186" fmla="*/ 1913730 h 2809236"/>
                <a:gd name="connsiteX187" fmla="*/ 3966712 w 4708662"/>
                <a:gd name="connsiteY187" fmla="*/ 1884273 h 2809236"/>
                <a:gd name="connsiteX188" fmla="*/ 4124526 w 4708662"/>
                <a:gd name="connsiteY188" fmla="*/ 1793281 h 2809236"/>
                <a:gd name="connsiteX189" fmla="*/ 4150474 w 4708662"/>
                <a:gd name="connsiteY189" fmla="*/ 1786162 h 2809236"/>
                <a:gd name="connsiteX190" fmla="*/ 3110685 w 4708662"/>
                <a:gd name="connsiteY190" fmla="*/ 1739675 h 2809236"/>
                <a:gd name="connsiteX191" fmla="*/ 3135160 w 4708662"/>
                <a:gd name="connsiteY191" fmla="*/ 1744598 h 2809236"/>
                <a:gd name="connsiteX192" fmla="*/ 3294284 w 4708662"/>
                <a:gd name="connsiteY192" fmla="*/ 1837162 h 2809236"/>
                <a:gd name="connsiteX193" fmla="*/ 3291009 w 4708662"/>
                <a:gd name="connsiteY193" fmla="*/ 1866047 h 2809236"/>
                <a:gd name="connsiteX194" fmla="*/ 3132540 w 4708662"/>
                <a:gd name="connsiteY194" fmla="*/ 1957297 h 2809236"/>
                <a:gd name="connsiteX195" fmla="*/ 3082773 w 4708662"/>
                <a:gd name="connsiteY195" fmla="*/ 1959267 h 2809236"/>
                <a:gd name="connsiteX196" fmla="*/ 2922995 w 4708662"/>
                <a:gd name="connsiteY196" fmla="*/ 1867360 h 2809236"/>
                <a:gd name="connsiteX197" fmla="*/ 2926924 w 4708662"/>
                <a:gd name="connsiteY197" fmla="*/ 1838475 h 2809236"/>
                <a:gd name="connsiteX198" fmla="*/ 3084738 w 4708662"/>
                <a:gd name="connsiteY198" fmla="*/ 1746568 h 2809236"/>
                <a:gd name="connsiteX199" fmla="*/ 3110685 w 4708662"/>
                <a:gd name="connsiteY199" fmla="*/ 1739675 h 2809236"/>
                <a:gd name="connsiteX200" fmla="*/ 3542732 w 4708662"/>
                <a:gd name="connsiteY200" fmla="*/ 1711282 h 2809236"/>
                <a:gd name="connsiteX201" fmla="*/ 3567206 w 4708662"/>
                <a:gd name="connsiteY201" fmla="*/ 1716452 h 2809236"/>
                <a:gd name="connsiteX202" fmla="*/ 3726330 w 4708662"/>
                <a:gd name="connsiteY202" fmla="*/ 1808359 h 2809236"/>
                <a:gd name="connsiteX203" fmla="*/ 3723055 w 4708662"/>
                <a:gd name="connsiteY203" fmla="*/ 1837244 h 2809236"/>
                <a:gd name="connsiteX204" fmla="*/ 3565241 w 4708662"/>
                <a:gd name="connsiteY204" fmla="*/ 1929151 h 2809236"/>
                <a:gd name="connsiteX205" fmla="*/ 3514819 w 4708662"/>
                <a:gd name="connsiteY205" fmla="*/ 1931120 h 2809236"/>
                <a:gd name="connsiteX206" fmla="*/ 3355696 w 4708662"/>
                <a:gd name="connsiteY206" fmla="*/ 1838557 h 2809236"/>
                <a:gd name="connsiteX207" fmla="*/ 3358970 w 4708662"/>
                <a:gd name="connsiteY207" fmla="*/ 1809672 h 2809236"/>
                <a:gd name="connsiteX208" fmla="*/ 3516784 w 4708662"/>
                <a:gd name="connsiteY208" fmla="*/ 1718421 h 2809236"/>
                <a:gd name="connsiteX209" fmla="*/ 3542732 w 4708662"/>
                <a:gd name="connsiteY209" fmla="*/ 1711282 h 2809236"/>
                <a:gd name="connsiteX210" fmla="*/ 4245854 w 4708662"/>
                <a:gd name="connsiteY210" fmla="*/ 1673848 h 2809236"/>
                <a:gd name="connsiteX211" fmla="*/ 4270288 w 4708662"/>
                <a:gd name="connsiteY211" fmla="*/ 1679035 h 2809236"/>
                <a:gd name="connsiteX212" fmla="*/ 4429145 w 4708662"/>
                <a:gd name="connsiteY212" fmla="*/ 1771249 h 2809236"/>
                <a:gd name="connsiteX213" fmla="*/ 4425876 w 4708662"/>
                <a:gd name="connsiteY213" fmla="*/ 1800230 h 2809236"/>
                <a:gd name="connsiteX214" fmla="*/ 4373577 w 4708662"/>
                <a:gd name="connsiteY214" fmla="*/ 1830529 h 2809236"/>
                <a:gd name="connsiteX215" fmla="*/ 4323894 w 4708662"/>
                <a:gd name="connsiteY215" fmla="*/ 1832505 h 2809236"/>
                <a:gd name="connsiteX216" fmla="*/ 4164383 w 4708662"/>
                <a:gd name="connsiteY216" fmla="*/ 1740291 h 2809236"/>
                <a:gd name="connsiteX217" fmla="*/ 4167652 w 4708662"/>
                <a:gd name="connsiteY217" fmla="*/ 1710651 h 2809236"/>
                <a:gd name="connsiteX218" fmla="*/ 4219950 w 4708662"/>
                <a:gd name="connsiteY218" fmla="*/ 1681011 h 2809236"/>
                <a:gd name="connsiteX219" fmla="*/ 4245854 w 4708662"/>
                <a:gd name="connsiteY219" fmla="*/ 1673848 h 2809236"/>
                <a:gd name="connsiteX220" fmla="*/ 2503023 w 4708662"/>
                <a:gd name="connsiteY220" fmla="*/ 1664786 h 2809236"/>
                <a:gd name="connsiteX221" fmla="*/ 2527416 w 4708662"/>
                <a:gd name="connsiteY221" fmla="*/ 1669710 h 2809236"/>
                <a:gd name="connsiteX222" fmla="*/ 2687194 w 4708662"/>
                <a:gd name="connsiteY222" fmla="*/ 1762274 h 2809236"/>
                <a:gd name="connsiteX223" fmla="*/ 2683265 w 4708662"/>
                <a:gd name="connsiteY223" fmla="*/ 1791159 h 2809236"/>
                <a:gd name="connsiteX224" fmla="*/ 2524796 w 4708662"/>
                <a:gd name="connsiteY224" fmla="*/ 1883066 h 2809236"/>
                <a:gd name="connsiteX225" fmla="*/ 2475029 w 4708662"/>
                <a:gd name="connsiteY225" fmla="*/ 1885035 h 2809236"/>
                <a:gd name="connsiteX226" fmla="*/ 2315251 w 4708662"/>
                <a:gd name="connsiteY226" fmla="*/ 1792472 h 2809236"/>
                <a:gd name="connsiteX227" fmla="*/ 2319180 w 4708662"/>
                <a:gd name="connsiteY227" fmla="*/ 1763587 h 2809236"/>
                <a:gd name="connsiteX228" fmla="*/ 2477649 w 4708662"/>
                <a:gd name="connsiteY228" fmla="*/ 1671680 h 2809236"/>
                <a:gd name="connsiteX229" fmla="*/ 2503023 w 4708662"/>
                <a:gd name="connsiteY229" fmla="*/ 1664786 h 2809236"/>
                <a:gd name="connsiteX230" fmla="*/ 3905568 w 4708662"/>
                <a:gd name="connsiteY230" fmla="*/ 1644954 h 2809236"/>
                <a:gd name="connsiteX231" fmla="*/ 3929469 w 4708662"/>
                <a:gd name="connsiteY231" fmla="*/ 1649549 h 2809236"/>
                <a:gd name="connsiteX232" fmla="*/ 4089248 w 4708662"/>
                <a:gd name="connsiteY232" fmla="*/ 1742113 h 2809236"/>
                <a:gd name="connsiteX233" fmla="*/ 4085973 w 4708662"/>
                <a:gd name="connsiteY233" fmla="*/ 1770998 h 2809236"/>
                <a:gd name="connsiteX234" fmla="*/ 3927504 w 4708662"/>
                <a:gd name="connsiteY234" fmla="*/ 1862905 h 2809236"/>
                <a:gd name="connsiteX235" fmla="*/ 3877737 w 4708662"/>
                <a:gd name="connsiteY235" fmla="*/ 1864874 h 2809236"/>
                <a:gd name="connsiteX236" fmla="*/ 3717959 w 4708662"/>
                <a:gd name="connsiteY236" fmla="*/ 1772311 h 2809236"/>
                <a:gd name="connsiteX237" fmla="*/ 3721233 w 4708662"/>
                <a:gd name="connsiteY237" fmla="*/ 1743426 h 2809236"/>
                <a:gd name="connsiteX238" fmla="*/ 3879702 w 4708662"/>
                <a:gd name="connsiteY238" fmla="*/ 1652175 h 2809236"/>
                <a:gd name="connsiteX239" fmla="*/ 3905568 w 4708662"/>
                <a:gd name="connsiteY239" fmla="*/ 1644954 h 2809236"/>
                <a:gd name="connsiteX240" fmla="*/ 2865062 w 4708662"/>
                <a:gd name="connsiteY240" fmla="*/ 1598541 h 2809236"/>
                <a:gd name="connsiteX241" fmla="*/ 2889073 w 4708662"/>
                <a:gd name="connsiteY241" fmla="*/ 1603464 h 2809236"/>
                <a:gd name="connsiteX242" fmla="*/ 3047305 w 4708662"/>
                <a:gd name="connsiteY242" fmla="*/ 1696028 h 2809236"/>
                <a:gd name="connsiteX243" fmla="*/ 3044049 w 4708662"/>
                <a:gd name="connsiteY243" fmla="*/ 1724913 h 2809236"/>
                <a:gd name="connsiteX244" fmla="*/ 2887120 w 4708662"/>
                <a:gd name="connsiteY244" fmla="*/ 1816163 h 2809236"/>
                <a:gd name="connsiteX245" fmla="*/ 2836981 w 4708662"/>
                <a:gd name="connsiteY245" fmla="*/ 1818133 h 2809236"/>
                <a:gd name="connsiteX246" fmla="*/ 2678749 w 4708662"/>
                <a:gd name="connsiteY246" fmla="*/ 1725569 h 2809236"/>
                <a:gd name="connsiteX247" fmla="*/ 2682656 w 4708662"/>
                <a:gd name="connsiteY247" fmla="*/ 1696684 h 2809236"/>
                <a:gd name="connsiteX248" fmla="*/ 2839585 w 4708662"/>
                <a:gd name="connsiteY248" fmla="*/ 1605434 h 2809236"/>
                <a:gd name="connsiteX249" fmla="*/ 2865062 w 4708662"/>
                <a:gd name="connsiteY249" fmla="*/ 1598541 h 2809236"/>
                <a:gd name="connsiteX250" fmla="*/ 3295268 w 4708662"/>
                <a:gd name="connsiteY250" fmla="*/ 1570066 h 2809236"/>
                <a:gd name="connsiteX251" fmla="*/ 3319130 w 4708662"/>
                <a:gd name="connsiteY251" fmla="*/ 1575318 h 2809236"/>
                <a:gd name="connsiteX252" fmla="*/ 3478646 w 4708662"/>
                <a:gd name="connsiteY252" fmla="*/ 1667225 h 2809236"/>
                <a:gd name="connsiteX253" fmla="*/ 3475377 w 4708662"/>
                <a:gd name="connsiteY253" fmla="*/ 1696110 h 2809236"/>
                <a:gd name="connsiteX254" fmla="*/ 3317169 w 4708662"/>
                <a:gd name="connsiteY254" fmla="*/ 1788017 h 2809236"/>
                <a:gd name="connsiteX255" fmla="*/ 3267484 w 4708662"/>
                <a:gd name="connsiteY255" fmla="*/ 1789986 h 2809236"/>
                <a:gd name="connsiteX256" fmla="*/ 3107968 w 4708662"/>
                <a:gd name="connsiteY256" fmla="*/ 1697423 h 2809236"/>
                <a:gd name="connsiteX257" fmla="*/ 3111891 w 4708662"/>
                <a:gd name="connsiteY257" fmla="*/ 1668538 h 2809236"/>
                <a:gd name="connsiteX258" fmla="*/ 3269445 w 4708662"/>
                <a:gd name="connsiteY258" fmla="*/ 1576631 h 2809236"/>
                <a:gd name="connsiteX259" fmla="*/ 3295268 w 4708662"/>
                <a:gd name="connsiteY259" fmla="*/ 1570066 h 2809236"/>
                <a:gd name="connsiteX260" fmla="*/ 4003909 w 4708662"/>
                <a:gd name="connsiteY260" fmla="*/ 1532301 h 2809236"/>
                <a:gd name="connsiteX261" fmla="*/ 4028343 w 4708662"/>
                <a:gd name="connsiteY261" fmla="*/ 1537241 h 2809236"/>
                <a:gd name="connsiteX262" fmla="*/ 4187200 w 4708662"/>
                <a:gd name="connsiteY262" fmla="*/ 1630115 h 2809236"/>
                <a:gd name="connsiteX263" fmla="*/ 4183931 w 4708662"/>
                <a:gd name="connsiteY263" fmla="*/ 1659097 h 2809236"/>
                <a:gd name="connsiteX264" fmla="*/ 4131632 w 4708662"/>
                <a:gd name="connsiteY264" fmla="*/ 1689396 h 2809236"/>
                <a:gd name="connsiteX265" fmla="*/ 4081949 w 4708662"/>
                <a:gd name="connsiteY265" fmla="*/ 1691372 h 2809236"/>
                <a:gd name="connsiteX266" fmla="*/ 3922438 w 4708662"/>
                <a:gd name="connsiteY266" fmla="*/ 1598499 h 2809236"/>
                <a:gd name="connsiteX267" fmla="*/ 3926360 w 4708662"/>
                <a:gd name="connsiteY267" fmla="*/ 1569517 h 2809236"/>
                <a:gd name="connsiteX268" fmla="*/ 3978005 w 4708662"/>
                <a:gd name="connsiteY268" fmla="*/ 1539217 h 2809236"/>
                <a:gd name="connsiteX269" fmla="*/ 4003909 w 4708662"/>
                <a:gd name="connsiteY269" fmla="*/ 1532301 h 2809236"/>
                <a:gd name="connsiteX270" fmla="*/ 2258198 w 4708662"/>
                <a:gd name="connsiteY270" fmla="*/ 1523654 h 2809236"/>
                <a:gd name="connsiteX271" fmla="*/ 2282591 w 4708662"/>
                <a:gd name="connsiteY271" fmla="*/ 1528577 h 2809236"/>
                <a:gd name="connsiteX272" fmla="*/ 2442369 w 4708662"/>
                <a:gd name="connsiteY272" fmla="*/ 1621141 h 2809236"/>
                <a:gd name="connsiteX273" fmla="*/ 2438440 w 4708662"/>
                <a:gd name="connsiteY273" fmla="*/ 1650026 h 2809236"/>
                <a:gd name="connsiteX274" fmla="*/ 2280626 w 4708662"/>
                <a:gd name="connsiteY274" fmla="*/ 1741933 h 2809236"/>
                <a:gd name="connsiteX275" fmla="*/ 2230204 w 4708662"/>
                <a:gd name="connsiteY275" fmla="*/ 1743902 h 2809236"/>
                <a:gd name="connsiteX276" fmla="*/ 2071081 w 4708662"/>
                <a:gd name="connsiteY276" fmla="*/ 1651339 h 2809236"/>
                <a:gd name="connsiteX277" fmla="*/ 2075010 w 4708662"/>
                <a:gd name="connsiteY277" fmla="*/ 1622454 h 2809236"/>
                <a:gd name="connsiteX278" fmla="*/ 2232824 w 4708662"/>
                <a:gd name="connsiteY278" fmla="*/ 1530547 h 2809236"/>
                <a:gd name="connsiteX279" fmla="*/ 2258198 w 4708662"/>
                <a:gd name="connsiteY279" fmla="*/ 1523654 h 2809236"/>
                <a:gd name="connsiteX280" fmla="*/ 3657944 w 4708662"/>
                <a:gd name="connsiteY280" fmla="*/ 1503819 h 2809236"/>
                <a:gd name="connsiteX281" fmla="*/ 3682418 w 4708662"/>
                <a:gd name="connsiteY281" fmla="*/ 1508414 h 2809236"/>
                <a:gd name="connsiteX282" fmla="*/ 3841542 w 4708662"/>
                <a:gd name="connsiteY282" fmla="*/ 1600978 h 2809236"/>
                <a:gd name="connsiteX283" fmla="*/ 3838267 w 4708662"/>
                <a:gd name="connsiteY283" fmla="*/ 1629863 h 2809236"/>
                <a:gd name="connsiteX284" fmla="*/ 3680453 w 4708662"/>
                <a:gd name="connsiteY284" fmla="*/ 1721113 h 2809236"/>
                <a:gd name="connsiteX285" fmla="*/ 3630031 w 4708662"/>
                <a:gd name="connsiteY285" fmla="*/ 1723739 h 2809236"/>
                <a:gd name="connsiteX286" fmla="*/ 3470908 w 4708662"/>
                <a:gd name="connsiteY286" fmla="*/ 1631176 h 2809236"/>
                <a:gd name="connsiteX287" fmla="*/ 3474182 w 4708662"/>
                <a:gd name="connsiteY287" fmla="*/ 1602291 h 2809236"/>
                <a:gd name="connsiteX288" fmla="*/ 3631996 w 4708662"/>
                <a:gd name="connsiteY288" fmla="*/ 1511040 h 2809236"/>
                <a:gd name="connsiteX289" fmla="*/ 3657944 w 4708662"/>
                <a:gd name="connsiteY289" fmla="*/ 1503819 h 2809236"/>
                <a:gd name="connsiteX290" fmla="*/ 2621035 w 4708662"/>
                <a:gd name="connsiteY290" fmla="*/ 1454526 h 2809236"/>
                <a:gd name="connsiteX291" fmla="*/ 2645509 w 4708662"/>
                <a:gd name="connsiteY291" fmla="*/ 1459449 h 2809236"/>
                <a:gd name="connsiteX292" fmla="*/ 2804633 w 4708662"/>
                <a:gd name="connsiteY292" fmla="*/ 1552013 h 2809236"/>
                <a:gd name="connsiteX293" fmla="*/ 2801358 w 4708662"/>
                <a:gd name="connsiteY293" fmla="*/ 1581554 h 2809236"/>
                <a:gd name="connsiteX294" fmla="*/ 2643544 w 4708662"/>
                <a:gd name="connsiteY294" fmla="*/ 1672805 h 2809236"/>
                <a:gd name="connsiteX295" fmla="*/ 2593122 w 4708662"/>
                <a:gd name="connsiteY295" fmla="*/ 1674774 h 2809236"/>
                <a:gd name="connsiteX296" fmla="*/ 2433999 w 4708662"/>
                <a:gd name="connsiteY296" fmla="*/ 1582211 h 2809236"/>
                <a:gd name="connsiteX297" fmla="*/ 2437273 w 4708662"/>
                <a:gd name="connsiteY297" fmla="*/ 1553326 h 2809236"/>
                <a:gd name="connsiteX298" fmla="*/ 2595087 w 4708662"/>
                <a:gd name="connsiteY298" fmla="*/ 1461419 h 2809236"/>
                <a:gd name="connsiteX299" fmla="*/ 2621035 w 4708662"/>
                <a:gd name="connsiteY299" fmla="*/ 1454526 h 2809236"/>
                <a:gd name="connsiteX300" fmla="*/ 3048424 w 4708662"/>
                <a:gd name="connsiteY300" fmla="*/ 1426125 h 2809236"/>
                <a:gd name="connsiteX301" fmla="*/ 3072761 w 4708662"/>
                <a:gd name="connsiteY301" fmla="*/ 1431280 h 2809236"/>
                <a:gd name="connsiteX302" fmla="*/ 3230993 w 4708662"/>
                <a:gd name="connsiteY302" fmla="*/ 1522926 h 2809236"/>
                <a:gd name="connsiteX303" fmla="*/ 3227737 w 4708662"/>
                <a:gd name="connsiteY303" fmla="*/ 1552384 h 2809236"/>
                <a:gd name="connsiteX304" fmla="*/ 3070808 w 4708662"/>
                <a:gd name="connsiteY304" fmla="*/ 1643375 h 2809236"/>
                <a:gd name="connsiteX305" fmla="*/ 3020669 w 4708662"/>
                <a:gd name="connsiteY305" fmla="*/ 1645339 h 2809236"/>
                <a:gd name="connsiteX306" fmla="*/ 2863088 w 4708662"/>
                <a:gd name="connsiteY306" fmla="*/ 1553039 h 2809236"/>
                <a:gd name="connsiteX307" fmla="*/ 2866344 w 4708662"/>
                <a:gd name="connsiteY307" fmla="*/ 1524235 h 2809236"/>
                <a:gd name="connsiteX308" fmla="*/ 3022622 w 4708662"/>
                <a:gd name="connsiteY308" fmla="*/ 1433244 h 2809236"/>
                <a:gd name="connsiteX309" fmla="*/ 3048424 w 4708662"/>
                <a:gd name="connsiteY309" fmla="*/ 1426125 h 2809236"/>
                <a:gd name="connsiteX310" fmla="*/ 3759084 w 4708662"/>
                <a:gd name="connsiteY310" fmla="*/ 1391578 h 2809236"/>
                <a:gd name="connsiteX311" fmla="*/ 3783517 w 4708662"/>
                <a:gd name="connsiteY311" fmla="*/ 1396765 h 2809236"/>
                <a:gd name="connsiteX312" fmla="*/ 3942374 w 4708662"/>
                <a:gd name="connsiteY312" fmla="*/ 1489638 h 2809236"/>
                <a:gd name="connsiteX313" fmla="*/ 3939105 w 4708662"/>
                <a:gd name="connsiteY313" fmla="*/ 1517960 h 2809236"/>
                <a:gd name="connsiteX314" fmla="*/ 3886807 w 4708662"/>
                <a:gd name="connsiteY314" fmla="*/ 1548259 h 2809236"/>
                <a:gd name="connsiteX315" fmla="*/ 3837123 w 4708662"/>
                <a:gd name="connsiteY315" fmla="*/ 1550894 h 2809236"/>
                <a:gd name="connsiteX316" fmla="*/ 3677613 w 4708662"/>
                <a:gd name="connsiteY316" fmla="*/ 1458021 h 2809236"/>
                <a:gd name="connsiteX317" fmla="*/ 3681535 w 4708662"/>
                <a:gd name="connsiteY317" fmla="*/ 1429040 h 2809236"/>
                <a:gd name="connsiteX318" fmla="*/ 3733180 w 4708662"/>
                <a:gd name="connsiteY318" fmla="*/ 1398741 h 2809236"/>
                <a:gd name="connsiteX319" fmla="*/ 3759084 w 4708662"/>
                <a:gd name="connsiteY319" fmla="*/ 1391578 h 2809236"/>
                <a:gd name="connsiteX320" fmla="*/ 2013371 w 4708662"/>
                <a:gd name="connsiteY320" fmla="*/ 1379638 h 2809236"/>
                <a:gd name="connsiteX321" fmla="*/ 2037764 w 4708662"/>
                <a:gd name="connsiteY321" fmla="*/ 1384561 h 2809236"/>
                <a:gd name="connsiteX322" fmla="*/ 2197542 w 4708662"/>
                <a:gd name="connsiteY322" fmla="*/ 1477125 h 2809236"/>
                <a:gd name="connsiteX323" fmla="*/ 2193613 w 4708662"/>
                <a:gd name="connsiteY323" fmla="*/ 1506010 h 2809236"/>
                <a:gd name="connsiteX324" fmla="*/ 2035144 w 4708662"/>
                <a:gd name="connsiteY324" fmla="*/ 1597260 h 2809236"/>
                <a:gd name="connsiteX325" fmla="*/ 1985377 w 4708662"/>
                <a:gd name="connsiteY325" fmla="*/ 1599886 h 2809236"/>
                <a:gd name="connsiteX326" fmla="*/ 1825599 w 4708662"/>
                <a:gd name="connsiteY326" fmla="*/ 1507323 h 2809236"/>
                <a:gd name="connsiteX327" fmla="*/ 1829528 w 4708662"/>
                <a:gd name="connsiteY327" fmla="*/ 1477781 h 2809236"/>
                <a:gd name="connsiteX328" fmla="*/ 1987997 w 4708662"/>
                <a:gd name="connsiteY328" fmla="*/ 1386531 h 2809236"/>
                <a:gd name="connsiteX329" fmla="*/ 2013371 w 4708662"/>
                <a:gd name="connsiteY329" fmla="*/ 1379638 h 2809236"/>
                <a:gd name="connsiteX330" fmla="*/ 3413117 w 4708662"/>
                <a:gd name="connsiteY330" fmla="*/ 1359475 h 2809236"/>
                <a:gd name="connsiteX331" fmla="*/ 3437591 w 4708662"/>
                <a:gd name="connsiteY331" fmla="*/ 1364398 h 2809236"/>
                <a:gd name="connsiteX332" fmla="*/ 3597369 w 4708662"/>
                <a:gd name="connsiteY332" fmla="*/ 1456962 h 2809236"/>
                <a:gd name="connsiteX333" fmla="*/ 3593440 w 4708662"/>
                <a:gd name="connsiteY333" fmla="*/ 1485847 h 2809236"/>
                <a:gd name="connsiteX334" fmla="*/ 3434971 w 4708662"/>
                <a:gd name="connsiteY334" fmla="*/ 1577097 h 2809236"/>
                <a:gd name="connsiteX335" fmla="*/ 3385204 w 4708662"/>
                <a:gd name="connsiteY335" fmla="*/ 1579067 h 2809236"/>
                <a:gd name="connsiteX336" fmla="*/ 3225426 w 4708662"/>
                <a:gd name="connsiteY336" fmla="*/ 1487160 h 2809236"/>
                <a:gd name="connsiteX337" fmla="*/ 3228700 w 4708662"/>
                <a:gd name="connsiteY337" fmla="*/ 1457618 h 2809236"/>
                <a:gd name="connsiteX338" fmla="*/ 3387169 w 4708662"/>
                <a:gd name="connsiteY338" fmla="*/ 1366368 h 2809236"/>
                <a:gd name="connsiteX339" fmla="*/ 3413117 w 4708662"/>
                <a:gd name="connsiteY339" fmla="*/ 1359475 h 2809236"/>
                <a:gd name="connsiteX340" fmla="*/ 2373571 w 4708662"/>
                <a:gd name="connsiteY340" fmla="*/ 1313390 h 2809236"/>
                <a:gd name="connsiteX341" fmla="*/ 2397433 w 4708662"/>
                <a:gd name="connsiteY341" fmla="*/ 1318313 h 2809236"/>
                <a:gd name="connsiteX342" fmla="*/ 2556949 w 4708662"/>
                <a:gd name="connsiteY342" fmla="*/ 1410877 h 2809236"/>
                <a:gd name="connsiteX343" fmla="*/ 2553680 w 4708662"/>
                <a:gd name="connsiteY343" fmla="*/ 1439762 h 2809236"/>
                <a:gd name="connsiteX344" fmla="*/ 2395472 w 4708662"/>
                <a:gd name="connsiteY344" fmla="*/ 1531012 h 2809236"/>
                <a:gd name="connsiteX345" fmla="*/ 2345787 w 4708662"/>
                <a:gd name="connsiteY345" fmla="*/ 1532982 h 2809236"/>
                <a:gd name="connsiteX346" fmla="*/ 2186271 w 4708662"/>
                <a:gd name="connsiteY346" fmla="*/ 1441075 h 2809236"/>
                <a:gd name="connsiteX347" fmla="*/ 2190194 w 4708662"/>
                <a:gd name="connsiteY347" fmla="*/ 1412190 h 2809236"/>
                <a:gd name="connsiteX348" fmla="*/ 2347748 w 4708662"/>
                <a:gd name="connsiteY348" fmla="*/ 1320283 h 2809236"/>
                <a:gd name="connsiteX349" fmla="*/ 2373571 w 4708662"/>
                <a:gd name="connsiteY349" fmla="*/ 1313390 h 2809236"/>
                <a:gd name="connsiteX350" fmla="*/ 2804170 w 4708662"/>
                <a:gd name="connsiteY350" fmla="*/ 1284997 h 2809236"/>
                <a:gd name="connsiteX351" fmla="*/ 2827937 w 4708662"/>
                <a:gd name="connsiteY351" fmla="*/ 1290167 h 2809236"/>
                <a:gd name="connsiteX352" fmla="*/ 2986168 w 4708662"/>
                <a:gd name="connsiteY352" fmla="*/ 1382074 h 2809236"/>
                <a:gd name="connsiteX353" fmla="*/ 2982912 w 4708662"/>
                <a:gd name="connsiteY353" fmla="*/ 1410959 h 2809236"/>
                <a:gd name="connsiteX354" fmla="*/ 2825983 w 4708662"/>
                <a:gd name="connsiteY354" fmla="*/ 1502866 h 2809236"/>
                <a:gd name="connsiteX355" fmla="*/ 2776495 w 4708662"/>
                <a:gd name="connsiteY355" fmla="*/ 1504835 h 2809236"/>
                <a:gd name="connsiteX356" fmla="*/ 2617613 w 4708662"/>
                <a:gd name="connsiteY356" fmla="*/ 1412272 h 2809236"/>
                <a:gd name="connsiteX357" fmla="*/ 2621520 w 4708662"/>
                <a:gd name="connsiteY357" fmla="*/ 1383387 h 2809236"/>
                <a:gd name="connsiteX358" fmla="*/ 2778449 w 4708662"/>
                <a:gd name="connsiteY358" fmla="*/ 1292136 h 2809236"/>
                <a:gd name="connsiteX359" fmla="*/ 2804170 w 4708662"/>
                <a:gd name="connsiteY359" fmla="*/ 1284997 h 2809236"/>
                <a:gd name="connsiteX360" fmla="*/ 1319915 w 4708662"/>
                <a:gd name="connsiteY360" fmla="*/ 1258658 h 2809236"/>
                <a:gd name="connsiteX361" fmla="*/ 1343701 w 4708662"/>
                <a:gd name="connsiteY361" fmla="*/ 1263568 h 2809236"/>
                <a:gd name="connsiteX362" fmla="*/ 1484904 w 4708662"/>
                <a:gd name="connsiteY362" fmla="*/ 1345400 h 2809236"/>
                <a:gd name="connsiteX363" fmla="*/ 2452619 w 4708662"/>
                <a:gd name="connsiteY363" fmla="*/ 1903856 h 2809236"/>
                <a:gd name="connsiteX364" fmla="*/ 2452619 w 4708662"/>
                <a:gd name="connsiteY364" fmla="*/ 1931915 h 2809236"/>
                <a:gd name="connsiteX365" fmla="*/ 2260605 w 4708662"/>
                <a:gd name="connsiteY365" fmla="*/ 2042849 h 2809236"/>
                <a:gd name="connsiteX366" fmla="*/ 2210968 w 4708662"/>
                <a:gd name="connsiteY366" fmla="*/ 2042849 h 2809236"/>
                <a:gd name="connsiteX367" fmla="*/ 1358287 w 4708662"/>
                <a:gd name="connsiteY367" fmla="*/ 1550486 h 2809236"/>
                <a:gd name="connsiteX368" fmla="*/ 1357386 w 4708662"/>
                <a:gd name="connsiteY368" fmla="*/ 1550288 h 2809236"/>
                <a:gd name="connsiteX369" fmla="*/ 1103235 w 4708662"/>
                <a:gd name="connsiteY369" fmla="*/ 1403655 h 2809236"/>
                <a:gd name="connsiteX370" fmla="*/ 1106494 w 4708662"/>
                <a:gd name="connsiteY370" fmla="*/ 1374852 h 2809236"/>
                <a:gd name="connsiteX371" fmla="*/ 1294174 w 4708662"/>
                <a:gd name="connsiteY371" fmla="*/ 1265532 h 2809236"/>
                <a:gd name="connsiteX372" fmla="*/ 1319915 w 4708662"/>
                <a:gd name="connsiteY372" fmla="*/ 1258658 h 2809236"/>
                <a:gd name="connsiteX373" fmla="*/ 1765908 w 4708662"/>
                <a:gd name="connsiteY373" fmla="*/ 1238479 h 2809236"/>
                <a:gd name="connsiteX374" fmla="*/ 1790342 w 4708662"/>
                <a:gd name="connsiteY374" fmla="*/ 1243355 h 2809236"/>
                <a:gd name="connsiteX375" fmla="*/ 1949204 w 4708662"/>
                <a:gd name="connsiteY375" fmla="*/ 1335024 h 2809236"/>
                <a:gd name="connsiteX376" fmla="*/ 1945935 w 4708662"/>
                <a:gd name="connsiteY376" fmla="*/ 1363629 h 2809236"/>
                <a:gd name="connsiteX377" fmla="*/ 1788381 w 4708662"/>
                <a:gd name="connsiteY377" fmla="*/ 1453997 h 2809236"/>
                <a:gd name="connsiteX378" fmla="*/ 1738042 w 4708662"/>
                <a:gd name="connsiteY378" fmla="*/ 1455947 h 2809236"/>
                <a:gd name="connsiteX379" fmla="*/ 1578526 w 4708662"/>
                <a:gd name="connsiteY379" fmla="*/ 1364279 h 2809236"/>
                <a:gd name="connsiteX380" fmla="*/ 1582449 w 4708662"/>
                <a:gd name="connsiteY380" fmla="*/ 1335674 h 2809236"/>
                <a:gd name="connsiteX381" fmla="*/ 1740003 w 4708662"/>
                <a:gd name="connsiteY381" fmla="*/ 1245306 h 2809236"/>
                <a:gd name="connsiteX382" fmla="*/ 1765908 w 4708662"/>
                <a:gd name="connsiteY382" fmla="*/ 1238479 h 2809236"/>
                <a:gd name="connsiteX383" fmla="*/ 3165163 w 4708662"/>
                <a:gd name="connsiteY383" fmla="*/ 1218751 h 2809236"/>
                <a:gd name="connsiteX384" fmla="*/ 3189515 w 4708662"/>
                <a:gd name="connsiteY384" fmla="*/ 1223921 h 2809236"/>
                <a:gd name="connsiteX385" fmla="*/ 3349031 w 4708662"/>
                <a:gd name="connsiteY385" fmla="*/ 1315828 h 2809236"/>
                <a:gd name="connsiteX386" fmla="*/ 3345109 w 4708662"/>
                <a:gd name="connsiteY386" fmla="*/ 1344713 h 2809236"/>
                <a:gd name="connsiteX387" fmla="*/ 3187554 w 4708662"/>
                <a:gd name="connsiteY387" fmla="*/ 1436620 h 2809236"/>
                <a:gd name="connsiteX388" fmla="*/ 3137869 w 4708662"/>
                <a:gd name="connsiteY388" fmla="*/ 1438589 h 2809236"/>
                <a:gd name="connsiteX389" fmla="*/ 2978353 w 4708662"/>
                <a:gd name="connsiteY389" fmla="*/ 1346026 h 2809236"/>
                <a:gd name="connsiteX390" fmla="*/ 2981622 w 4708662"/>
                <a:gd name="connsiteY390" fmla="*/ 1317141 h 2809236"/>
                <a:gd name="connsiteX391" fmla="*/ 3139830 w 4708662"/>
                <a:gd name="connsiteY391" fmla="*/ 1225890 h 2809236"/>
                <a:gd name="connsiteX392" fmla="*/ 3165163 w 4708662"/>
                <a:gd name="connsiteY392" fmla="*/ 1218751 h 2809236"/>
                <a:gd name="connsiteX393" fmla="*/ 2128092 w 4708662"/>
                <a:gd name="connsiteY393" fmla="*/ 1172256 h 2809236"/>
                <a:gd name="connsiteX394" fmla="*/ 2152321 w 4708662"/>
                <a:gd name="connsiteY394" fmla="*/ 1177179 h 2809236"/>
                <a:gd name="connsiteX395" fmla="*/ 2312100 w 4708662"/>
                <a:gd name="connsiteY395" fmla="*/ 1269743 h 2809236"/>
                <a:gd name="connsiteX396" fmla="*/ 2308171 w 4708662"/>
                <a:gd name="connsiteY396" fmla="*/ 1298628 h 2809236"/>
                <a:gd name="connsiteX397" fmla="*/ 2150356 w 4708662"/>
                <a:gd name="connsiteY397" fmla="*/ 1389878 h 2809236"/>
                <a:gd name="connsiteX398" fmla="*/ 2100589 w 4708662"/>
                <a:gd name="connsiteY398" fmla="*/ 1391848 h 2809236"/>
                <a:gd name="connsiteX399" fmla="*/ 1940811 w 4708662"/>
                <a:gd name="connsiteY399" fmla="*/ 1299941 h 2809236"/>
                <a:gd name="connsiteX400" fmla="*/ 1944085 w 4708662"/>
                <a:gd name="connsiteY400" fmla="*/ 1271056 h 2809236"/>
                <a:gd name="connsiteX401" fmla="*/ 2101899 w 4708662"/>
                <a:gd name="connsiteY401" fmla="*/ 1179149 h 2809236"/>
                <a:gd name="connsiteX402" fmla="*/ 2128092 w 4708662"/>
                <a:gd name="connsiteY402" fmla="*/ 1172256 h 2809236"/>
                <a:gd name="connsiteX403" fmla="*/ 2557747 w 4708662"/>
                <a:gd name="connsiteY403" fmla="*/ 1143534 h 2809236"/>
                <a:gd name="connsiteX404" fmla="*/ 2582426 w 4708662"/>
                <a:gd name="connsiteY404" fmla="*/ 1148376 h 2809236"/>
                <a:gd name="connsiteX405" fmla="*/ 2741288 w 4708662"/>
                <a:gd name="connsiteY405" fmla="*/ 1240940 h 2809236"/>
                <a:gd name="connsiteX406" fmla="*/ 2737366 w 4708662"/>
                <a:gd name="connsiteY406" fmla="*/ 1269825 h 2809236"/>
                <a:gd name="connsiteX407" fmla="*/ 2579811 w 4708662"/>
                <a:gd name="connsiteY407" fmla="*/ 1361732 h 2809236"/>
                <a:gd name="connsiteX408" fmla="*/ 2530126 w 4708662"/>
                <a:gd name="connsiteY408" fmla="*/ 1363701 h 2809236"/>
                <a:gd name="connsiteX409" fmla="*/ 2370610 w 4708662"/>
                <a:gd name="connsiteY409" fmla="*/ 1271138 h 2809236"/>
                <a:gd name="connsiteX410" fmla="*/ 2373879 w 4708662"/>
                <a:gd name="connsiteY410" fmla="*/ 1242253 h 2809236"/>
                <a:gd name="connsiteX411" fmla="*/ 2532087 w 4708662"/>
                <a:gd name="connsiteY411" fmla="*/ 1151002 h 2809236"/>
                <a:gd name="connsiteX412" fmla="*/ 2557747 w 4708662"/>
                <a:gd name="connsiteY412" fmla="*/ 1143534 h 2809236"/>
                <a:gd name="connsiteX413" fmla="*/ 1520756 w 4708662"/>
                <a:gd name="connsiteY413" fmla="*/ 1097368 h 2809236"/>
                <a:gd name="connsiteX414" fmla="*/ 1544863 w 4708662"/>
                <a:gd name="connsiteY414" fmla="*/ 1102291 h 2809236"/>
                <a:gd name="connsiteX415" fmla="*/ 1704379 w 4708662"/>
                <a:gd name="connsiteY415" fmla="*/ 1194855 h 2809236"/>
                <a:gd name="connsiteX416" fmla="*/ 1700457 w 4708662"/>
                <a:gd name="connsiteY416" fmla="*/ 1223740 h 2809236"/>
                <a:gd name="connsiteX417" fmla="*/ 1542902 w 4708662"/>
                <a:gd name="connsiteY417" fmla="*/ 1314990 h 2809236"/>
                <a:gd name="connsiteX418" fmla="*/ 1493217 w 4708662"/>
                <a:gd name="connsiteY418" fmla="*/ 1317616 h 2809236"/>
                <a:gd name="connsiteX419" fmla="*/ 1333701 w 4708662"/>
                <a:gd name="connsiteY419" fmla="*/ 1225053 h 2809236"/>
                <a:gd name="connsiteX420" fmla="*/ 1336970 w 4708662"/>
                <a:gd name="connsiteY420" fmla="*/ 1196168 h 2809236"/>
                <a:gd name="connsiteX421" fmla="*/ 1495178 w 4708662"/>
                <a:gd name="connsiteY421" fmla="*/ 1104261 h 2809236"/>
                <a:gd name="connsiteX422" fmla="*/ 1520756 w 4708662"/>
                <a:gd name="connsiteY422" fmla="*/ 1097368 h 2809236"/>
                <a:gd name="connsiteX423" fmla="*/ 2919137 w 4708662"/>
                <a:gd name="connsiteY423" fmla="*/ 1077534 h 2809236"/>
                <a:gd name="connsiteX424" fmla="*/ 2943149 w 4708662"/>
                <a:gd name="connsiteY424" fmla="*/ 1082129 h 2809236"/>
                <a:gd name="connsiteX425" fmla="*/ 3102031 w 4708662"/>
                <a:gd name="connsiteY425" fmla="*/ 1174693 h 2809236"/>
                <a:gd name="connsiteX426" fmla="*/ 3098124 w 4708662"/>
                <a:gd name="connsiteY426" fmla="*/ 1203578 h 2809236"/>
                <a:gd name="connsiteX427" fmla="*/ 2940544 w 4708662"/>
                <a:gd name="connsiteY427" fmla="*/ 1294828 h 2809236"/>
                <a:gd name="connsiteX428" fmla="*/ 2891707 w 4708662"/>
                <a:gd name="connsiteY428" fmla="*/ 1297454 h 2809236"/>
                <a:gd name="connsiteX429" fmla="*/ 2732825 w 4708662"/>
                <a:gd name="connsiteY429" fmla="*/ 1204891 h 2809236"/>
                <a:gd name="connsiteX430" fmla="*/ 2736732 w 4708662"/>
                <a:gd name="connsiteY430" fmla="*/ 1176006 h 2809236"/>
                <a:gd name="connsiteX431" fmla="*/ 2893661 w 4708662"/>
                <a:gd name="connsiteY431" fmla="*/ 1084755 h 2809236"/>
                <a:gd name="connsiteX432" fmla="*/ 2919137 w 4708662"/>
                <a:gd name="connsiteY432" fmla="*/ 1077534 h 2809236"/>
                <a:gd name="connsiteX433" fmla="*/ 962595 w 4708662"/>
                <a:gd name="connsiteY433" fmla="*/ 1054160 h 2809236"/>
                <a:gd name="connsiteX434" fmla="*/ 987195 w 4708662"/>
                <a:gd name="connsiteY434" fmla="*/ 1059080 h 2809236"/>
                <a:gd name="connsiteX435" fmla="*/ 1240694 w 4708662"/>
                <a:gd name="connsiteY435" fmla="*/ 1206689 h 2809236"/>
                <a:gd name="connsiteX436" fmla="*/ 1237436 w 4708662"/>
                <a:gd name="connsiteY436" fmla="*/ 1235554 h 2809236"/>
                <a:gd name="connsiteX437" fmla="*/ 1049755 w 4708662"/>
                <a:gd name="connsiteY437" fmla="*/ 1344456 h 2809236"/>
                <a:gd name="connsiteX438" fmla="*/ 1000229 w 4708662"/>
                <a:gd name="connsiteY438" fmla="*/ 1346425 h 2809236"/>
                <a:gd name="connsiteX439" fmla="*/ 746078 w 4708662"/>
                <a:gd name="connsiteY439" fmla="*/ 1198816 h 2809236"/>
                <a:gd name="connsiteX440" fmla="*/ 749337 w 4708662"/>
                <a:gd name="connsiteY440" fmla="*/ 1169951 h 2809236"/>
                <a:gd name="connsiteX441" fmla="*/ 937017 w 4708662"/>
                <a:gd name="connsiteY441" fmla="*/ 1061049 h 2809236"/>
                <a:gd name="connsiteX442" fmla="*/ 962595 w 4708662"/>
                <a:gd name="connsiteY442" fmla="*/ 1054160 h 2809236"/>
                <a:gd name="connsiteX443" fmla="*/ 1883758 w 4708662"/>
                <a:gd name="connsiteY443" fmla="*/ 1028241 h 2809236"/>
                <a:gd name="connsiteX444" fmla="*/ 1908151 w 4708662"/>
                <a:gd name="connsiteY444" fmla="*/ 1033164 h 2809236"/>
                <a:gd name="connsiteX445" fmla="*/ 2067275 w 4708662"/>
                <a:gd name="connsiteY445" fmla="*/ 1125728 h 2809236"/>
                <a:gd name="connsiteX446" fmla="*/ 2064000 w 4708662"/>
                <a:gd name="connsiteY446" fmla="*/ 1154613 h 2809236"/>
                <a:gd name="connsiteX447" fmla="*/ 1905531 w 4708662"/>
                <a:gd name="connsiteY447" fmla="*/ 1246520 h 2809236"/>
                <a:gd name="connsiteX448" fmla="*/ 1855764 w 4708662"/>
                <a:gd name="connsiteY448" fmla="*/ 1248489 h 2809236"/>
                <a:gd name="connsiteX449" fmla="*/ 1695986 w 4708662"/>
                <a:gd name="connsiteY449" fmla="*/ 1155926 h 2809236"/>
                <a:gd name="connsiteX450" fmla="*/ 1699915 w 4708662"/>
                <a:gd name="connsiteY450" fmla="*/ 1127041 h 2809236"/>
                <a:gd name="connsiteX451" fmla="*/ 1858384 w 4708662"/>
                <a:gd name="connsiteY451" fmla="*/ 1035134 h 2809236"/>
                <a:gd name="connsiteX452" fmla="*/ 1883758 w 4708662"/>
                <a:gd name="connsiteY452" fmla="*/ 1028241 h 2809236"/>
                <a:gd name="connsiteX453" fmla="*/ 2312923 w 4708662"/>
                <a:gd name="connsiteY453" fmla="*/ 1002295 h 2809236"/>
                <a:gd name="connsiteX454" fmla="*/ 2337316 w 4708662"/>
                <a:gd name="connsiteY454" fmla="*/ 1007171 h 2809236"/>
                <a:gd name="connsiteX455" fmla="*/ 2497094 w 4708662"/>
                <a:gd name="connsiteY455" fmla="*/ 1098840 h 2809236"/>
                <a:gd name="connsiteX456" fmla="*/ 2493165 w 4708662"/>
                <a:gd name="connsiteY456" fmla="*/ 1127445 h 2809236"/>
                <a:gd name="connsiteX457" fmla="*/ 2334696 w 4708662"/>
                <a:gd name="connsiteY457" fmla="*/ 1217813 h 2809236"/>
                <a:gd name="connsiteX458" fmla="*/ 2284929 w 4708662"/>
                <a:gd name="connsiteY458" fmla="*/ 1219763 h 2809236"/>
                <a:gd name="connsiteX459" fmla="*/ 2125151 w 4708662"/>
                <a:gd name="connsiteY459" fmla="*/ 1128095 h 2809236"/>
                <a:gd name="connsiteX460" fmla="*/ 2129080 w 4708662"/>
                <a:gd name="connsiteY460" fmla="*/ 1099490 h 2809236"/>
                <a:gd name="connsiteX461" fmla="*/ 2287549 w 4708662"/>
                <a:gd name="connsiteY461" fmla="*/ 1009122 h 2809236"/>
                <a:gd name="connsiteX462" fmla="*/ 2312923 w 4708662"/>
                <a:gd name="connsiteY462" fmla="*/ 1002295 h 2809236"/>
                <a:gd name="connsiteX463" fmla="*/ 1275851 w 4708662"/>
                <a:gd name="connsiteY463" fmla="*/ 953353 h 2809236"/>
                <a:gd name="connsiteX464" fmla="*/ 1299752 w 4708662"/>
                <a:gd name="connsiteY464" fmla="*/ 958276 h 2809236"/>
                <a:gd name="connsiteX465" fmla="*/ 1459531 w 4708662"/>
                <a:gd name="connsiteY465" fmla="*/ 1050840 h 2809236"/>
                <a:gd name="connsiteX466" fmla="*/ 1456256 w 4708662"/>
                <a:gd name="connsiteY466" fmla="*/ 1079725 h 2809236"/>
                <a:gd name="connsiteX467" fmla="*/ 1297787 w 4708662"/>
                <a:gd name="connsiteY467" fmla="*/ 1170975 h 2809236"/>
                <a:gd name="connsiteX468" fmla="*/ 1248020 w 4708662"/>
                <a:gd name="connsiteY468" fmla="*/ 1173601 h 2809236"/>
                <a:gd name="connsiteX469" fmla="*/ 1088242 w 4708662"/>
                <a:gd name="connsiteY469" fmla="*/ 1081038 h 2809236"/>
                <a:gd name="connsiteX470" fmla="*/ 1092171 w 4708662"/>
                <a:gd name="connsiteY470" fmla="*/ 1052153 h 2809236"/>
                <a:gd name="connsiteX471" fmla="*/ 1249985 w 4708662"/>
                <a:gd name="connsiteY471" fmla="*/ 960246 h 2809236"/>
                <a:gd name="connsiteX472" fmla="*/ 1275851 w 4708662"/>
                <a:gd name="connsiteY472" fmla="*/ 953353 h 2809236"/>
                <a:gd name="connsiteX473" fmla="*/ 2676333 w 4708662"/>
                <a:gd name="connsiteY473" fmla="*/ 933436 h 2809236"/>
                <a:gd name="connsiteX474" fmla="*/ 2700234 w 4708662"/>
                <a:gd name="connsiteY474" fmla="*/ 938113 h 2809236"/>
                <a:gd name="connsiteX475" fmla="*/ 2860012 w 4708662"/>
                <a:gd name="connsiteY475" fmla="*/ 1030677 h 2809236"/>
                <a:gd name="connsiteX476" fmla="*/ 2856738 w 4708662"/>
                <a:gd name="connsiteY476" fmla="*/ 1059562 h 2809236"/>
                <a:gd name="connsiteX477" fmla="*/ 2698269 w 4708662"/>
                <a:gd name="connsiteY477" fmla="*/ 1150812 h 2809236"/>
                <a:gd name="connsiteX478" fmla="*/ 2648502 w 4708662"/>
                <a:gd name="connsiteY478" fmla="*/ 1152782 h 2809236"/>
                <a:gd name="connsiteX479" fmla="*/ 2488724 w 4708662"/>
                <a:gd name="connsiteY479" fmla="*/ 1060218 h 2809236"/>
                <a:gd name="connsiteX480" fmla="*/ 2492653 w 4708662"/>
                <a:gd name="connsiteY480" fmla="*/ 1031990 h 2809236"/>
                <a:gd name="connsiteX481" fmla="*/ 2650467 w 4708662"/>
                <a:gd name="connsiteY481" fmla="*/ 940083 h 2809236"/>
                <a:gd name="connsiteX482" fmla="*/ 2676333 w 4708662"/>
                <a:gd name="connsiteY482" fmla="*/ 933436 h 2809236"/>
                <a:gd name="connsiteX483" fmla="*/ 718088 w 4708662"/>
                <a:gd name="connsiteY483" fmla="*/ 913106 h 2809236"/>
                <a:gd name="connsiteX484" fmla="*/ 742160 w 4708662"/>
                <a:gd name="connsiteY484" fmla="*/ 917939 h 2809236"/>
                <a:gd name="connsiteX485" fmla="*/ 901446 w 4708662"/>
                <a:gd name="connsiteY485" fmla="*/ 1010338 h 2809236"/>
                <a:gd name="connsiteX486" fmla="*/ 897529 w 4708662"/>
                <a:gd name="connsiteY486" fmla="*/ 1039171 h 2809236"/>
                <a:gd name="connsiteX487" fmla="*/ 710172 w 4708662"/>
                <a:gd name="connsiteY487" fmla="*/ 1148607 h 2809236"/>
                <a:gd name="connsiteX488" fmla="*/ 659906 w 4708662"/>
                <a:gd name="connsiteY488" fmla="*/ 1149918 h 2809236"/>
                <a:gd name="connsiteX489" fmla="*/ 501273 w 4708662"/>
                <a:gd name="connsiteY489" fmla="*/ 1058175 h 2809236"/>
                <a:gd name="connsiteX490" fmla="*/ 504537 w 4708662"/>
                <a:gd name="connsiteY490" fmla="*/ 1028686 h 2809236"/>
                <a:gd name="connsiteX491" fmla="*/ 692547 w 4708662"/>
                <a:gd name="connsiteY491" fmla="*/ 920561 h 2809236"/>
                <a:gd name="connsiteX492" fmla="*/ 718088 w 4708662"/>
                <a:gd name="connsiteY492" fmla="*/ 913106 h 2809236"/>
                <a:gd name="connsiteX493" fmla="*/ 1636298 w 4708662"/>
                <a:gd name="connsiteY493" fmla="*/ 887105 h 2809236"/>
                <a:gd name="connsiteX494" fmla="*/ 1660445 w 4708662"/>
                <a:gd name="connsiteY494" fmla="*/ 892028 h 2809236"/>
                <a:gd name="connsiteX495" fmla="*/ 1820223 w 4708662"/>
                <a:gd name="connsiteY495" fmla="*/ 984592 h 2809236"/>
                <a:gd name="connsiteX496" fmla="*/ 1816294 w 4708662"/>
                <a:gd name="connsiteY496" fmla="*/ 1013477 h 2809236"/>
                <a:gd name="connsiteX497" fmla="*/ 1658480 w 4708662"/>
                <a:gd name="connsiteY497" fmla="*/ 1105384 h 2809236"/>
                <a:gd name="connsiteX498" fmla="*/ 1608713 w 4708662"/>
                <a:gd name="connsiteY498" fmla="*/ 1106697 h 2809236"/>
                <a:gd name="connsiteX499" fmla="*/ 1448935 w 4708662"/>
                <a:gd name="connsiteY499" fmla="*/ 1014790 h 2809236"/>
                <a:gd name="connsiteX500" fmla="*/ 1452209 w 4708662"/>
                <a:gd name="connsiteY500" fmla="*/ 985905 h 2809236"/>
                <a:gd name="connsiteX501" fmla="*/ 1610678 w 4708662"/>
                <a:gd name="connsiteY501" fmla="*/ 893998 h 2809236"/>
                <a:gd name="connsiteX502" fmla="*/ 1636298 w 4708662"/>
                <a:gd name="connsiteY502" fmla="*/ 887105 h 2809236"/>
                <a:gd name="connsiteX503" fmla="*/ 2068014 w 4708662"/>
                <a:gd name="connsiteY503" fmla="*/ 858712 h 2809236"/>
                <a:gd name="connsiteX504" fmla="*/ 2092121 w 4708662"/>
                <a:gd name="connsiteY504" fmla="*/ 863882 h 2809236"/>
                <a:gd name="connsiteX505" fmla="*/ 2251637 w 4708662"/>
                <a:gd name="connsiteY505" fmla="*/ 955789 h 2809236"/>
                <a:gd name="connsiteX506" fmla="*/ 2248368 w 4708662"/>
                <a:gd name="connsiteY506" fmla="*/ 984674 h 2809236"/>
                <a:gd name="connsiteX507" fmla="*/ 2090160 w 4708662"/>
                <a:gd name="connsiteY507" fmla="*/ 1076581 h 2809236"/>
                <a:gd name="connsiteX508" fmla="*/ 2040475 w 4708662"/>
                <a:gd name="connsiteY508" fmla="*/ 1078550 h 2809236"/>
                <a:gd name="connsiteX509" fmla="*/ 1880959 w 4708662"/>
                <a:gd name="connsiteY509" fmla="*/ 985987 h 2809236"/>
                <a:gd name="connsiteX510" fmla="*/ 1884882 w 4708662"/>
                <a:gd name="connsiteY510" fmla="*/ 957102 h 2809236"/>
                <a:gd name="connsiteX511" fmla="*/ 2042436 w 4708662"/>
                <a:gd name="connsiteY511" fmla="*/ 865851 h 2809236"/>
                <a:gd name="connsiteX512" fmla="*/ 2068014 w 4708662"/>
                <a:gd name="connsiteY512" fmla="*/ 858712 h 2809236"/>
                <a:gd name="connsiteX513" fmla="*/ 1028145 w 4708662"/>
                <a:gd name="connsiteY513" fmla="*/ 812619 h 2809236"/>
                <a:gd name="connsiteX514" fmla="*/ 1052046 w 4708662"/>
                <a:gd name="connsiteY514" fmla="*/ 817774 h 2809236"/>
                <a:gd name="connsiteX515" fmla="*/ 1211825 w 4708662"/>
                <a:gd name="connsiteY515" fmla="*/ 909420 h 2809236"/>
                <a:gd name="connsiteX516" fmla="*/ 1208550 w 4708662"/>
                <a:gd name="connsiteY516" fmla="*/ 938878 h 2809236"/>
                <a:gd name="connsiteX517" fmla="*/ 1050081 w 4708662"/>
                <a:gd name="connsiteY517" fmla="*/ 1029869 h 2809236"/>
                <a:gd name="connsiteX518" fmla="*/ 1000314 w 4708662"/>
                <a:gd name="connsiteY518" fmla="*/ 1032488 h 2809236"/>
                <a:gd name="connsiteX519" fmla="*/ 840536 w 4708662"/>
                <a:gd name="connsiteY519" fmla="*/ 940187 h 2809236"/>
                <a:gd name="connsiteX520" fmla="*/ 843810 w 4708662"/>
                <a:gd name="connsiteY520" fmla="*/ 910730 h 2809236"/>
                <a:gd name="connsiteX521" fmla="*/ 1002279 w 4708662"/>
                <a:gd name="connsiteY521" fmla="*/ 819738 h 2809236"/>
                <a:gd name="connsiteX522" fmla="*/ 1028145 w 4708662"/>
                <a:gd name="connsiteY522" fmla="*/ 812619 h 2809236"/>
                <a:gd name="connsiteX523" fmla="*/ 2431262 w 4708662"/>
                <a:gd name="connsiteY523" fmla="*/ 792376 h 2809236"/>
                <a:gd name="connsiteX524" fmla="*/ 2455409 w 4708662"/>
                <a:gd name="connsiteY524" fmla="*/ 796959 h 2809236"/>
                <a:gd name="connsiteX525" fmla="*/ 2615187 w 4708662"/>
                <a:gd name="connsiteY525" fmla="*/ 889259 h 2809236"/>
                <a:gd name="connsiteX526" fmla="*/ 2611258 w 4708662"/>
                <a:gd name="connsiteY526" fmla="*/ 918717 h 2809236"/>
                <a:gd name="connsiteX527" fmla="*/ 2453444 w 4708662"/>
                <a:gd name="connsiteY527" fmla="*/ 1009708 h 2809236"/>
                <a:gd name="connsiteX528" fmla="*/ 2403022 w 4708662"/>
                <a:gd name="connsiteY528" fmla="*/ 1011672 h 2809236"/>
                <a:gd name="connsiteX529" fmla="*/ 2243899 w 4708662"/>
                <a:gd name="connsiteY529" fmla="*/ 919372 h 2809236"/>
                <a:gd name="connsiteX530" fmla="*/ 2247173 w 4708662"/>
                <a:gd name="connsiteY530" fmla="*/ 890568 h 2809236"/>
                <a:gd name="connsiteX531" fmla="*/ 2405642 w 4708662"/>
                <a:gd name="connsiteY531" fmla="*/ 799577 h 2809236"/>
                <a:gd name="connsiteX532" fmla="*/ 2431262 w 4708662"/>
                <a:gd name="connsiteY532" fmla="*/ 792376 h 2809236"/>
                <a:gd name="connsiteX533" fmla="*/ 472855 w 4708662"/>
                <a:gd name="connsiteY533" fmla="*/ 771867 h 2809236"/>
                <a:gd name="connsiteX534" fmla="*/ 496682 w 4708662"/>
                <a:gd name="connsiteY534" fmla="*/ 776737 h 2809236"/>
                <a:gd name="connsiteX535" fmla="*/ 655968 w 4708662"/>
                <a:gd name="connsiteY535" fmla="*/ 868304 h 2809236"/>
                <a:gd name="connsiteX536" fmla="*/ 652704 w 4708662"/>
                <a:gd name="connsiteY536" fmla="*/ 896878 h 2809236"/>
                <a:gd name="connsiteX537" fmla="*/ 464695 w 4708662"/>
                <a:gd name="connsiteY537" fmla="*/ 1004680 h 2809236"/>
                <a:gd name="connsiteX538" fmla="*/ 415081 w 4708662"/>
                <a:gd name="connsiteY538" fmla="*/ 1006628 h 2809236"/>
                <a:gd name="connsiteX539" fmla="*/ 255795 w 4708662"/>
                <a:gd name="connsiteY539" fmla="*/ 915062 h 2809236"/>
                <a:gd name="connsiteX540" fmla="*/ 259059 w 4708662"/>
                <a:gd name="connsiteY540" fmla="*/ 886488 h 2809236"/>
                <a:gd name="connsiteX541" fmla="*/ 447069 w 4708662"/>
                <a:gd name="connsiteY541" fmla="*/ 778686 h 2809236"/>
                <a:gd name="connsiteX542" fmla="*/ 472855 w 4708662"/>
                <a:gd name="connsiteY542" fmla="*/ 771867 h 2809236"/>
                <a:gd name="connsiteX543" fmla="*/ 1391226 w 4708662"/>
                <a:gd name="connsiteY543" fmla="*/ 745971 h 2809236"/>
                <a:gd name="connsiteX544" fmla="*/ 1415619 w 4708662"/>
                <a:gd name="connsiteY544" fmla="*/ 750894 h 2809236"/>
                <a:gd name="connsiteX545" fmla="*/ 1575397 w 4708662"/>
                <a:gd name="connsiteY545" fmla="*/ 843458 h 2809236"/>
                <a:gd name="connsiteX546" fmla="*/ 1571468 w 4708662"/>
                <a:gd name="connsiteY546" fmla="*/ 872343 h 2809236"/>
                <a:gd name="connsiteX547" fmla="*/ 1413654 w 4708662"/>
                <a:gd name="connsiteY547" fmla="*/ 963593 h 2809236"/>
                <a:gd name="connsiteX548" fmla="*/ 1363232 w 4708662"/>
                <a:gd name="connsiteY548" fmla="*/ 965563 h 2809236"/>
                <a:gd name="connsiteX549" fmla="*/ 1203454 w 4708662"/>
                <a:gd name="connsiteY549" fmla="*/ 873656 h 2809236"/>
                <a:gd name="connsiteX550" fmla="*/ 1207383 w 4708662"/>
                <a:gd name="connsiteY550" fmla="*/ 844114 h 2809236"/>
                <a:gd name="connsiteX551" fmla="*/ 1365852 w 4708662"/>
                <a:gd name="connsiteY551" fmla="*/ 752864 h 2809236"/>
                <a:gd name="connsiteX552" fmla="*/ 1391226 w 4708662"/>
                <a:gd name="connsiteY552" fmla="*/ 745971 h 2809236"/>
                <a:gd name="connsiteX553" fmla="*/ 1814468 w 4708662"/>
                <a:gd name="connsiteY553" fmla="*/ 714689 h 2809236"/>
                <a:gd name="connsiteX554" fmla="*/ 1838369 w 4708662"/>
                <a:gd name="connsiteY554" fmla="*/ 719844 h 2809236"/>
                <a:gd name="connsiteX555" fmla="*/ 1998148 w 4708662"/>
                <a:gd name="connsiteY555" fmla="*/ 812145 h 2809236"/>
                <a:gd name="connsiteX556" fmla="*/ 1994873 w 4708662"/>
                <a:gd name="connsiteY556" fmla="*/ 840948 h 2809236"/>
                <a:gd name="connsiteX557" fmla="*/ 1837059 w 4708662"/>
                <a:gd name="connsiteY557" fmla="*/ 931939 h 2809236"/>
                <a:gd name="connsiteX558" fmla="*/ 1786637 w 4708662"/>
                <a:gd name="connsiteY558" fmla="*/ 934558 h 2809236"/>
                <a:gd name="connsiteX559" fmla="*/ 1626859 w 4708662"/>
                <a:gd name="connsiteY559" fmla="*/ 842257 h 2809236"/>
                <a:gd name="connsiteX560" fmla="*/ 1630788 w 4708662"/>
                <a:gd name="connsiteY560" fmla="*/ 812800 h 2809236"/>
                <a:gd name="connsiteX561" fmla="*/ 1788602 w 4708662"/>
                <a:gd name="connsiteY561" fmla="*/ 721808 h 2809236"/>
                <a:gd name="connsiteX562" fmla="*/ 1814468 w 4708662"/>
                <a:gd name="connsiteY562" fmla="*/ 714689 h 2809236"/>
                <a:gd name="connsiteX563" fmla="*/ 2183147 w 4708662"/>
                <a:gd name="connsiteY563" fmla="*/ 651248 h 2809236"/>
                <a:gd name="connsiteX564" fmla="*/ 2207048 w 4708662"/>
                <a:gd name="connsiteY564" fmla="*/ 655843 h 2809236"/>
                <a:gd name="connsiteX565" fmla="*/ 2366827 w 4708662"/>
                <a:gd name="connsiteY565" fmla="*/ 748407 h 2809236"/>
                <a:gd name="connsiteX566" fmla="*/ 2363552 w 4708662"/>
                <a:gd name="connsiteY566" fmla="*/ 777292 h 2809236"/>
                <a:gd name="connsiteX567" fmla="*/ 2205738 w 4708662"/>
                <a:gd name="connsiteY567" fmla="*/ 868542 h 2809236"/>
                <a:gd name="connsiteX568" fmla="*/ 2155316 w 4708662"/>
                <a:gd name="connsiteY568" fmla="*/ 871168 h 2809236"/>
                <a:gd name="connsiteX569" fmla="*/ 1995538 w 4708662"/>
                <a:gd name="connsiteY569" fmla="*/ 778605 h 2809236"/>
                <a:gd name="connsiteX570" fmla="*/ 1999467 w 4708662"/>
                <a:gd name="connsiteY570" fmla="*/ 749720 h 2809236"/>
                <a:gd name="connsiteX571" fmla="*/ 2157281 w 4708662"/>
                <a:gd name="connsiteY571" fmla="*/ 658469 h 2809236"/>
                <a:gd name="connsiteX572" fmla="*/ 2183147 w 4708662"/>
                <a:gd name="connsiteY572" fmla="*/ 651248 h 2809236"/>
                <a:gd name="connsiteX573" fmla="*/ 225802 w 4708662"/>
                <a:gd name="connsiteY573" fmla="*/ 627852 h 2809236"/>
                <a:gd name="connsiteX574" fmla="*/ 249629 w 4708662"/>
                <a:gd name="connsiteY574" fmla="*/ 632722 h 2809236"/>
                <a:gd name="connsiteX575" fmla="*/ 408915 w 4708662"/>
                <a:gd name="connsiteY575" fmla="*/ 724289 h 2809236"/>
                <a:gd name="connsiteX576" fmla="*/ 405651 w 4708662"/>
                <a:gd name="connsiteY576" fmla="*/ 752863 h 2809236"/>
                <a:gd name="connsiteX577" fmla="*/ 217641 w 4708662"/>
                <a:gd name="connsiteY577" fmla="*/ 860665 h 2809236"/>
                <a:gd name="connsiteX578" fmla="*/ 168028 w 4708662"/>
                <a:gd name="connsiteY578" fmla="*/ 862613 h 2809236"/>
                <a:gd name="connsiteX579" fmla="*/ 8742 w 4708662"/>
                <a:gd name="connsiteY579" fmla="*/ 771046 h 2809236"/>
                <a:gd name="connsiteX580" fmla="*/ 12006 w 4708662"/>
                <a:gd name="connsiteY580" fmla="*/ 742473 h 2809236"/>
                <a:gd name="connsiteX581" fmla="*/ 200016 w 4708662"/>
                <a:gd name="connsiteY581" fmla="*/ 634671 h 2809236"/>
                <a:gd name="connsiteX582" fmla="*/ 225802 w 4708662"/>
                <a:gd name="connsiteY582" fmla="*/ 627852 h 2809236"/>
                <a:gd name="connsiteX583" fmla="*/ 2399582 w 4708662"/>
                <a:gd name="connsiteY583" fmla="*/ 608135 h 2809236"/>
                <a:gd name="connsiteX584" fmla="*/ 2424015 w 4708662"/>
                <a:gd name="connsiteY584" fmla="*/ 613322 h 2809236"/>
                <a:gd name="connsiteX585" fmla="*/ 2583525 w 4708662"/>
                <a:gd name="connsiteY585" fmla="*/ 705536 h 2809236"/>
                <a:gd name="connsiteX586" fmla="*/ 2579603 w 4708662"/>
                <a:gd name="connsiteY586" fmla="*/ 734517 h 2809236"/>
                <a:gd name="connsiteX587" fmla="*/ 2527305 w 4708662"/>
                <a:gd name="connsiteY587" fmla="*/ 765475 h 2809236"/>
                <a:gd name="connsiteX588" fmla="*/ 2477621 w 4708662"/>
                <a:gd name="connsiteY588" fmla="*/ 767451 h 2809236"/>
                <a:gd name="connsiteX589" fmla="*/ 2318111 w 4708662"/>
                <a:gd name="connsiteY589" fmla="*/ 674578 h 2809236"/>
                <a:gd name="connsiteX590" fmla="*/ 2321380 w 4708662"/>
                <a:gd name="connsiteY590" fmla="*/ 645597 h 2809236"/>
                <a:gd name="connsiteX591" fmla="*/ 2373678 w 4708662"/>
                <a:gd name="connsiteY591" fmla="*/ 615298 h 2809236"/>
                <a:gd name="connsiteX592" fmla="*/ 2399582 w 4708662"/>
                <a:gd name="connsiteY592" fmla="*/ 608135 h 2809236"/>
                <a:gd name="connsiteX593" fmla="*/ 1140559 w 4708662"/>
                <a:gd name="connsiteY593" fmla="*/ 602284 h 2809236"/>
                <a:gd name="connsiteX594" fmla="*/ 1165033 w 4708662"/>
                <a:gd name="connsiteY594" fmla="*/ 606879 h 2809236"/>
                <a:gd name="connsiteX595" fmla="*/ 1324157 w 4708662"/>
                <a:gd name="connsiteY595" fmla="*/ 699443 h 2809236"/>
                <a:gd name="connsiteX596" fmla="*/ 1320882 w 4708662"/>
                <a:gd name="connsiteY596" fmla="*/ 728328 h 2809236"/>
                <a:gd name="connsiteX597" fmla="*/ 1163068 w 4708662"/>
                <a:gd name="connsiteY597" fmla="*/ 819578 h 2809236"/>
                <a:gd name="connsiteX598" fmla="*/ 1112646 w 4708662"/>
                <a:gd name="connsiteY598" fmla="*/ 822204 h 2809236"/>
                <a:gd name="connsiteX599" fmla="*/ 953523 w 4708662"/>
                <a:gd name="connsiteY599" fmla="*/ 729641 h 2809236"/>
                <a:gd name="connsiteX600" fmla="*/ 956797 w 4708662"/>
                <a:gd name="connsiteY600" fmla="*/ 700756 h 2809236"/>
                <a:gd name="connsiteX601" fmla="*/ 1114611 w 4708662"/>
                <a:gd name="connsiteY601" fmla="*/ 609505 h 2809236"/>
                <a:gd name="connsiteX602" fmla="*/ 1140559 w 4708662"/>
                <a:gd name="connsiteY602" fmla="*/ 602284 h 2809236"/>
                <a:gd name="connsiteX603" fmla="*/ 1563962 w 4708662"/>
                <a:gd name="connsiteY603" fmla="*/ 567473 h 2809236"/>
                <a:gd name="connsiteX604" fmla="*/ 1588436 w 4708662"/>
                <a:gd name="connsiteY604" fmla="*/ 572315 h 2809236"/>
                <a:gd name="connsiteX605" fmla="*/ 1747560 w 4708662"/>
                <a:gd name="connsiteY605" fmla="*/ 664879 h 2809236"/>
                <a:gd name="connsiteX606" fmla="*/ 1744285 w 4708662"/>
                <a:gd name="connsiteY606" fmla="*/ 693764 h 2809236"/>
                <a:gd name="connsiteX607" fmla="*/ 1586471 w 4708662"/>
                <a:gd name="connsiteY607" fmla="*/ 785014 h 2809236"/>
                <a:gd name="connsiteX608" fmla="*/ 1536049 w 4708662"/>
                <a:gd name="connsiteY608" fmla="*/ 787640 h 2809236"/>
                <a:gd name="connsiteX609" fmla="*/ 1376926 w 4708662"/>
                <a:gd name="connsiteY609" fmla="*/ 695077 h 2809236"/>
                <a:gd name="connsiteX610" fmla="*/ 1380200 w 4708662"/>
                <a:gd name="connsiteY610" fmla="*/ 666192 h 2809236"/>
                <a:gd name="connsiteX611" fmla="*/ 1538014 w 4708662"/>
                <a:gd name="connsiteY611" fmla="*/ 574941 h 2809236"/>
                <a:gd name="connsiteX612" fmla="*/ 1563962 w 4708662"/>
                <a:gd name="connsiteY612" fmla="*/ 567473 h 2809236"/>
                <a:gd name="connsiteX613" fmla="*/ 1937991 w 4708662"/>
                <a:gd name="connsiteY613" fmla="*/ 509868 h 2809236"/>
                <a:gd name="connsiteX614" fmla="*/ 1962220 w 4708662"/>
                <a:gd name="connsiteY614" fmla="*/ 514709 h 2809236"/>
                <a:gd name="connsiteX615" fmla="*/ 2121999 w 4708662"/>
                <a:gd name="connsiteY615" fmla="*/ 607273 h 2809236"/>
                <a:gd name="connsiteX616" fmla="*/ 2118070 w 4708662"/>
                <a:gd name="connsiteY616" fmla="*/ 636158 h 2809236"/>
                <a:gd name="connsiteX617" fmla="*/ 1960255 w 4708662"/>
                <a:gd name="connsiteY617" fmla="*/ 727408 h 2809236"/>
                <a:gd name="connsiteX618" fmla="*/ 1910488 w 4708662"/>
                <a:gd name="connsiteY618" fmla="*/ 730034 h 2809236"/>
                <a:gd name="connsiteX619" fmla="*/ 1750710 w 4708662"/>
                <a:gd name="connsiteY619" fmla="*/ 637471 h 2809236"/>
                <a:gd name="connsiteX620" fmla="*/ 1753984 w 4708662"/>
                <a:gd name="connsiteY620" fmla="*/ 608586 h 2809236"/>
                <a:gd name="connsiteX621" fmla="*/ 1911798 w 4708662"/>
                <a:gd name="connsiteY621" fmla="*/ 517335 h 2809236"/>
                <a:gd name="connsiteX622" fmla="*/ 1937991 w 4708662"/>
                <a:gd name="connsiteY622" fmla="*/ 509868 h 2809236"/>
                <a:gd name="connsiteX623" fmla="*/ 468825 w 4708662"/>
                <a:gd name="connsiteY623" fmla="*/ 490026 h 2809236"/>
                <a:gd name="connsiteX624" fmla="*/ 493223 w 4708662"/>
                <a:gd name="connsiteY624" fmla="*/ 495179 h 2809236"/>
                <a:gd name="connsiteX625" fmla="*/ 961279 w 4708662"/>
                <a:gd name="connsiteY625" fmla="*/ 766102 h 2809236"/>
                <a:gd name="connsiteX626" fmla="*/ 958015 w 4708662"/>
                <a:gd name="connsiteY626" fmla="*/ 794896 h 2809236"/>
                <a:gd name="connsiteX627" fmla="*/ 800691 w 4708662"/>
                <a:gd name="connsiteY627" fmla="*/ 885859 h 2809236"/>
                <a:gd name="connsiteX628" fmla="*/ 750425 w 4708662"/>
                <a:gd name="connsiteY628" fmla="*/ 887822 h 2809236"/>
                <a:gd name="connsiteX629" fmla="*/ 282369 w 4708662"/>
                <a:gd name="connsiteY629" fmla="*/ 616898 h 2809236"/>
                <a:gd name="connsiteX630" fmla="*/ 285633 w 4708662"/>
                <a:gd name="connsiteY630" fmla="*/ 588104 h 2809236"/>
                <a:gd name="connsiteX631" fmla="*/ 442957 w 4708662"/>
                <a:gd name="connsiteY631" fmla="*/ 497142 h 2809236"/>
                <a:gd name="connsiteX632" fmla="*/ 468825 w 4708662"/>
                <a:gd name="connsiteY632" fmla="*/ 490026 h 2809236"/>
                <a:gd name="connsiteX633" fmla="*/ 2154754 w 4708662"/>
                <a:gd name="connsiteY633" fmla="*/ 466588 h 2809236"/>
                <a:gd name="connsiteX634" fmla="*/ 2179188 w 4708662"/>
                <a:gd name="connsiteY634" fmla="*/ 471528 h 2809236"/>
                <a:gd name="connsiteX635" fmla="*/ 2338698 w 4708662"/>
                <a:gd name="connsiteY635" fmla="*/ 564402 h 2809236"/>
                <a:gd name="connsiteX636" fmla="*/ 2334776 w 4708662"/>
                <a:gd name="connsiteY636" fmla="*/ 593384 h 2809236"/>
                <a:gd name="connsiteX637" fmla="*/ 2282477 w 4708662"/>
                <a:gd name="connsiteY637" fmla="*/ 623683 h 2809236"/>
                <a:gd name="connsiteX638" fmla="*/ 2232794 w 4708662"/>
                <a:gd name="connsiteY638" fmla="*/ 625659 h 2809236"/>
                <a:gd name="connsiteX639" fmla="*/ 2073283 w 4708662"/>
                <a:gd name="connsiteY639" fmla="*/ 533444 h 2809236"/>
                <a:gd name="connsiteX640" fmla="*/ 2076552 w 4708662"/>
                <a:gd name="connsiteY640" fmla="*/ 504462 h 2809236"/>
                <a:gd name="connsiteX641" fmla="*/ 2128850 w 4708662"/>
                <a:gd name="connsiteY641" fmla="*/ 473504 h 2809236"/>
                <a:gd name="connsiteX642" fmla="*/ 2154754 w 4708662"/>
                <a:gd name="connsiteY642" fmla="*/ 466588 h 2809236"/>
                <a:gd name="connsiteX643" fmla="*/ 1310492 w 4708662"/>
                <a:gd name="connsiteY643" fmla="*/ 423787 h 2809236"/>
                <a:gd name="connsiteX644" fmla="*/ 1334599 w 4708662"/>
                <a:gd name="connsiteY644" fmla="*/ 428957 h 2809236"/>
                <a:gd name="connsiteX645" fmla="*/ 1494115 w 4708662"/>
                <a:gd name="connsiteY645" fmla="*/ 520864 h 2809236"/>
                <a:gd name="connsiteX646" fmla="*/ 1490193 w 4708662"/>
                <a:gd name="connsiteY646" fmla="*/ 550405 h 2809236"/>
                <a:gd name="connsiteX647" fmla="*/ 1332638 w 4708662"/>
                <a:gd name="connsiteY647" fmla="*/ 641656 h 2809236"/>
                <a:gd name="connsiteX648" fmla="*/ 1282299 w 4708662"/>
                <a:gd name="connsiteY648" fmla="*/ 643625 h 2809236"/>
                <a:gd name="connsiteX649" fmla="*/ 1123437 w 4708662"/>
                <a:gd name="connsiteY649" fmla="*/ 551062 h 2809236"/>
                <a:gd name="connsiteX650" fmla="*/ 1126706 w 4708662"/>
                <a:gd name="connsiteY650" fmla="*/ 522177 h 2809236"/>
                <a:gd name="connsiteX651" fmla="*/ 1284914 w 4708662"/>
                <a:gd name="connsiteY651" fmla="*/ 430926 h 2809236"/>
                <a:gd name="connsiteX652" fmla="*/ 1310492 w 4708662"/>
                <a:gd name="connsiteY652" fmla="*/ 423787 h 2809236"/>
                <a:gd name="connsiteX653" fmla="*/ 1693576 w 4708662"/>
                <a:gd name="connsiteY653" fmla="*/ 368650 h 2809236"/>
                <a:gd name="connsiteX654" fmla="*/ 1718050 w 4708662"/>
                <a:gd name="connsiteY654" fmla="*/ 373573 h 2809236"/>
                <a:gd name="connsiteX655" fmla="*/ 1877828 w 4708662"/>
                <a:gd name="connsiteY655" fmla="*/ 466137 h 2809236"/>
                <a:gd name="connsiteX656" fmla="*/ 1873899 w 4708662"/>
                <a:gd name="connsiteY656" fmla="*/ 495022 h 2809236"/>
                <a:gd name="connsiteX657" fmla="*/ 1715430 w 4708662"/>
                <a:gd name="connsiteY657" fmla="*/ 586272 h 2809236"/>
                <a:gd name="connsiteX658" fmla="*/ 1665663 w 4708662"/>
                <a:gd name="connsiteY658" fmla="*/ 588242 h 2809236"/>
                <a:gd name="connsiteX659" fmla="*/ 1505885 w 4708662"/>
                <a:gd name="connsiteY659" fmla="*/ 496335 h 2809236"/>
                <a:gd name="connsiteX660" fmla="*/ 1509814 w 4708662"/>
                <a:gd name="connsiteY660" fmla="*/ 466793 h 2809236"/>
                <a:gd name="connsiteX661" fmla="*/ 1667628 w 4708662"/>
                <a:gd name="connsiteY661" fmla="*/ 375543 h 2809236"/>
                <a:gd name="connsiteX662" fmla="*/ 1693576 w 4708662"/>
                <a:gd name="connsiteY662" fmla="*/ 368650 h 2809236"/>
                <a:gd name="connsiteX663" fmla="*/ 708205 w 4708662"/>
                <a:gd name="connsiteY663" fmla="*/ 351349 h 2809236"/>
                <a:gd name="connsiteX664" fmla="*/ 732002 w 4708662"/>
                <a:gd name="connsiteY664" fmla="*/ 356234 h 2809236"/>
                <a:gd name="connsiteX665" fmla="*/ 1074281 w 4708662"/>
                <a:gd name="connsiteY665" fmla="*/ 553577 h 2809236"/>
                <a:gd name="connsiteX666" fmla="*/ 1071021 w 4708662"/>
                <a:gd name="connsiteY666" fmla="*/ 582234 h 2809236"/>
                <a:gd name="connsiteX667" fmla="*/ 913247 w 4708662"/>
                <a:gd name="connsiteY667" fmla="*/ 672764 h 2809236"/>
                <a:gd name="connsiteX668" fmla="*/ 863698 w 4708662"/>
                <a:gd name="connsiteY668" fmla="*/ 675369 h 2809236"/>
                <a:gd name="connsiteX669" fmla="*/ 521419 w 4708662"/>
                <a:gd name="connsiteY669" fmla="*/ 478027 h 2809236"/>
                <a:gd name="connsiteX670" fmla="*/ 524679 w 4708662"/>
                <a:gd name="connsiteY670" fmla="*/ 449370 h 2809236"/>
                <a:gd name="connsiteX671" fmla="*/ 682453 w 4708662"/>
                <a:gd name="connsiteY671" fmla="*/ 358188 h 2809236"/>
                <a:gd name="connsiteX672" fmla="*/ 708205 w 4708662"/>
                <a:gd name="connsiteY672" fmla="*/ 351349 h 2809236"/>
                <a:gd name="connsiteX673" fmla="*/ 1912808 w 4708662"/>
                <a:gd name="connsiteY673" fmla="*/ 325424 h 2809236"/>
                <a:gd name="connsiteX674" fmla="*/ 1937242 w 4708662"/>
                <a:gd name="connsiteY674" fmla="*/ 330299 h 2809236"/>
                <a:gd name="connsiteX675" fmla="*/ 2096099 w 4708662"/>
                <a:gd name="connsiteY675" fmla="*/ 421954 h 2809236"/>
                <a:gd name="connsiteX676" fmla="*/ 2092830 w 4708662"/>
                <a:gd name="connsiteY676" fmla="*/ 450555 h 2809236"/>
                <a:gd name="connsiteX677" fmla="*/ 2040531 w 4708662"/>
                <a:gd name="connsiteY677" fmla="*/ 480457 h 2809236"/>
                <a:gd name="connsiteX678" fmla="*/ 1990848 w 4708662"/>
                <a:gd name="connsiteY678" fmla="*/ 482407 h 2809236"/>
                <a:gd name="connsiteX679" fmla="*/ 1831337 w 4708662"/>
                <a:gd name="connsiteY679" fmla="*/ 390752 h 2809236"/>
                <a:gd name="connsiteX680" fmla="*/ 1835259 w 4708662"/>
                <a:gd name="connsiteY680" fmla="*/ 362151 h 2809236"/>
                <a:gd name="connsiteX681" fmla="*/ 1886904 w 4708662"/>
                <a:gd name="connsiteY681" fmla="*/ 332249 h 2809236"/>
                <a:gd name="connsiteX682" fmla="*/ 1912808 w 4708662"/>
                <a:gd name="connsiteY682" fmla="*/ 325424 h 2809236"/>
                <a:gd name="connsiteX683" fmla="*/ 1449323 w 4708662"/>
                <a:gd name="connsiteY683" fmla="*/ 227493 h 2809236"/>
                <a:gd name="connsiteX684" fmla="*/ 1473224 w 4708662"/>
                <a:gd name="connsiteY684" fmla="*/ 232369 h 2809236"/>
                <a:gd name="connsiteX685" fmla="*/ 1633002 w 4708662"/>
                <a:gd name="connsiteY685" fmla="*/ 324037 h 2809236"/>
                <a:gd name="connsiteX686" fmla="*/ 1629073 w 4708662"/>
                <a:gd name="connsiteY686" fmla="*/ 352642 h 2809236"/>
                <a:gd name="connsiteX687" fmla="*/ 1471259 w 4708662"/>
                <a:gd name="connsiteY687" fmla="*/ 443009 h 2809236"/>
                <a:gd name="connsiteX688" fmla="*/ 1421492 w 4708662"/>
                <a:gd name="connsiteY688" fmla="*/ 444960 h 2809236"/>
                <a:gd name="connsiteX689" fmla="*/ 1261714 w 4708662"/>
                <a:gd name="connsiteY689" fmla="*/ 353292 h 2809236"/>
                <a:gd name="connsiteX690" fmla="*/ 1264988 w 4708662"/>
                <a:gd name="connsiteY690" fmla="*/ 324687 h 2809236"/>
                <a:gd name="connsiteX691" fmla="*/ 1423457 w 4708662"/>
                <a:gd name="connsiteY691" fmla="*/ 234320 h 2809236"/>
                <a:gd name="connsiteX692" fmla="*/ 1449323 w 4708662"/>
                <a:gd name="connsiteY692" fmla="*/ 227493 h 2809236"/>
                <a:gd name="connsiteX693" fmla="*/ 947556 w 4708662"/>
                <a:gd name="connsiteY693" fmla="*/ 213501 h 2809236"/>
                <a:gd name="connsiteX694" fmla="*/ 971948 w 4708662"/>
                <a:gd name="connsiteY694" fmla="*/ 218624 h 2809236"/>
                <a:gd name="connsiteX695" fmla="*/ 1249314 w 4708662"/>
                <a:gd name="connsiteY695" fmla="*/ 378020 h 2809236"/>
                <a:gd name="connsiteX696" fmla="*/ 1246051 w 4708662"/>
                <a:gd name="connsiteY696" fmla="*/ 406647 h 2809236"/>
                <a:gd name="connsiteX697" fmla="*/ 1088768 w 4708662"/>
                <a:gd name="connsiteY697" fmla="*/ 497730 h 2809236"/>
                <a:gd name="connsiteX698" fmla="*/ 1038515 w 4708662"/>
                <a:gd name="connsiteY698" fmla="*/ 499682 h 2809236"/>
                <a:gd name="connsiteX699" fmla="*/ 760497 w 4708662"/>
                <a:gd name="connsiteY699" fmla="*/ 339635 h 2809236"/>
                <a:gd name="connsiteX700" fmla="*/ 764412 w 4708662"/>
                <a:gd name="connsiteY700" fmla="*/ 311009 h 2809236"/>
                <a:gd name="connsiteX701" fmla="*/ 921695 w 4708662"/>
                <a:gd name="connsiteY701" fmla="*/ 220576 h 2809236"/>
                <a:gd name="connsiteX702" fmla="*/ 947556 w 4708662"/>
                <a:gd name="connsiteY702" fmla="*/ 213501 h 2809236"/>
                <a:gd name="connsiteX703" fmla="*/ 1668066 w 4708662"/>
                <a:gd name="connsiteY703" fmla="*/ 184731 h 2809236"/>
                <a:gd name="connsiteX704" fmla="*/ 1692417 w 4708662"/>
                <a:gd name="connsiteY704" fmla="*/ 189918 h 2809236"/>
                <a:gd name="connsiteX705" fmla="*/ 1851274 w 4708662"/>
                <a:gd name="connsiteY705" fmla="*/ 282133 h 2809236"/>
                <a:gd name="connsiteX706" fmla="*/ 1848005 w 4708662"/>
                <a:gd name="connsiteY706" fmla="*/ 311115 h 2809236"/>
                <a:gd name="connsiteX707" fmla="*/ 1796360 w 4708662"/>
                <a:gd name="connsiteY707" fmla="*/ 341414 h 2809236"/>
                <a:gd name="connsiteX708" fmla="*/ 1746023 w 4708662"/>
                <a:gd name="connsiteY708" fmla="*/ 344049 h 2809236"/>
                <a:gd name="connsiteX709" fmla="*/ 1586513 w 4708662"/>
                <a:gd name="connsiteY709" fmla="*/ 251175 h 2809236"/>
                <a:gd name="connsiteX710" fmla="*/ 1590435 w 4708662"/>
                <a:gd name="connsiteY710" fmla="*/ 222193 h 2809236"/>
                <a:gd name="connsiteX711" fmla="*/ 1642734 w 4708662"/>
                <a:gd name="connsiteY711" fmla="*/ 191894 h 2809236"/>
                <a:gd name="connsiteX712" fmla="*/ 1668066 w 4708662"/>
                <a:gd name="connsiteY712" fmla="*/ 184731 h 2809236"/>
                <a:gd name="connsiteX713" fmla="*/ 1203925 w 4708662"/>
                <a:gd name="connsiteY713" fmla="*/ 83583 h 2809236"/>
                <a:gd name="connsiteX714" fmla="*/ 1228399 w 4708662"/>
                <a:gd name="connsiteY714" fmla="*/ 88424 h 2809236"/>
                <a:gd name="connsiteX715" fmla="*/ 1387523 w 4708662"/>
                <a:gd name="connsiteY715" fmla="*/ 180988 h 2809236"/>
                <a:gd name="connsiteX716" fmla="*/ 1384248 w 4708662"/>
                <a:gd name="connsiteY716" fmla="*/ 210529 h 2809236"/>
                <a:gd name="connsiteX717" fmla="*/ 1225779 w 4708662"/>
                <a:gd name="connsiteY717" fmla="*/ 301780 h 2809236"/>
                <a:gd name="connsiteX718" fmla="*/ 1176012 w 4708662"/>
                <a:gd name="connsiteY718" fmla="*/ 303749 h 2809236"/>
                <a:gd name="connsiteX719" fmla="*/ 1016234 w 4708662"/>
                <a:gd name="connsiteY719" fmla="*/ 211186 h 2809236"/>
                <a:gd name="connsiteX720" fmla="*/ 1020163 w 4708662"/>
                <a:gd name="connsiteY720" fmla="*/ 182301 h 2809236"/>
                <a:gd name="connsiteX721" fmla="*/ 1177977 w 4708662"/>
                <a:gd name="connsiteY721" fmla="*/ 91050 h 2809236"/>
                <a:gd name="connsiteX722" fmla="*/ 1203925 w 4708662"/>
                <a:gd name="connsiteY722" fmla="*/ 83583 h 2809236"/>
                <a:gd name="connsiteX723" fmla="*/ 1348596 w 4708662"/>
                <a:gd name="connsiteY723" fmla="*/ 61 h 2809236"/>
                <a:gd name="connsiteX724" fmla="*/ 1372703 w 4708662"/>
                <a:gd name="connsiteY724" fmla="*/ 4919 h 2809236"/>
                <a:gd name="connsiteX725" fmla="*/ 1532213 w 4708662"/>
                <a:gd name="connsiteY725" fmla="*/ 97793 h 2809236"/>
                <a:gd name="connsiteX726" fmla="*/ 1528945 w 4708662"/>
                <a:gd name="connsiteY726" fmla="*/ 126775 h 2809236"/>
                <a:gd name="connsiteX727" fmla="*/ 1476646 w 4708662"/>
                <a:gd name="connsiteY727" fmla="*/ 157074 h 2809236"/>
                <a:gd name="connsiteX728" fmla="*/ 1426309 w 4708662"/>
                <a:gd name="connsiteY728" fmla="*/ 159709 h 2809236"/>
                <a:gd name="connsiteX729" fmla="*/ 1267452 w 4708662"/>
                <a:gd name="connsiteY729" fmla="*/ 66835 h 2809236"/>
                <a:gd name="connsiteX730" fmla="*/ 1270720 w 4708662"/>
                <a:gd name="connsiteY730" fmla="*/ 37853 h 2809236"/>
                <a:gd name="connsiteX731" fmla="*/ 1323019 w 4708662"/>
                <a:gd name="connsiteY731" fmla="*/ 7554 h 2809236"/>
                <a:gd name="connsiteX732" fmla="*/ 1348596 w 4708662"/>
                <a:gd name="connsiteY732" fmla="*/ 61 h 280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Lst>
              <a:rect l="l" t="t" r="r" b="b"/>
              <a:pathLst>
                <a:path w="4708662" h="2809236">
                  <a:moveTo>
                    <a:pt x="3453928" y="2629347"/>
                  </a:moveTo>
                  <a:cubicBezTo>
                    <a:pt x="3461350" y="2629021"/>
                    <a:pt x="3468527" y="2630324"/>
                    <a:pt x="3473747" y="2633255"/>
                  </a:cubicBezTo>
                  <a:lnTo>
                    <a:pt x="3650567" y="2735521"/>
                  </a:lnTo>
                  <a:cubicBezTo>
                    <a:pt x="3661660" y="2741384"/>
                    <a:pt x="3659702" y="2752457"/>
                    <a:pt x="3647958" y="2758971"/>
                  </a:cubicBezTo>
                  <a:lnTo>
                    <a:pt x="3570965" y="2803916"/>
                  </a:lnTo>
                  <a:cubicBezTo>
                    <a:pt x="3559221" y="2810429"/>
                    <a:pt x="3540952" y="2811081"/>
                    <a:pt x="3530512" y="2805218"/>
                  </a:cubicBezTo>
                  <a:lnTo>
                    <a:pt x="3353039" y="2702952"/>
                  </a:lnTo>
                  <a:cubicBezTo>
                    <a:pt x="3342599" y="2697090"/>
                    <a:pt x="3343904" y="2686668"/>
                    <a:pt x="3356301" y="2679503"/>
                  </a:cubicBezTo>
                  <a:lnTo>
                    <a:pt x="3432641" y="2635209"/>
                  </a:lnTo>
                  <a:cubicBezTo>
                    <a:pt x="3438839" y="2631626"/>
                    <a:pt x="3446506" y="2629672"/>
                    <a:pt x="3453928" y="2629347"/>
                  </a:cubicBezTo>
                  <a:close/>
                  <a:moveTo>
                    <a:pt x="3206302" y="2485331"/>
                  </a:moveTo>
                  <a:cubicBezTo>
                    <a:pt x="3213643" y="2485005"/>
                    <a:pt x="3220820" y="2486308"/>
                    <a:pt x="3226040" y="2489239"/>
                  </a:cubicBezTo>
                  <a:lnTo>
                    <a:pt x="3403513" y="2591505"/>
                  </a:lnTo>
                  <a:cubicBezTo>
                    <a:pt x="3413953" y="2597368"/>
                    <a:pt x="3412648" y="2608441"/>
                    <a:pt x="3400903" y="2614955"/>
                  </a:cubicBezTo>
                  <a:lnTo>
                    <a:pt x="3323911" y="2659248"/>
                  </a:lnTo>
                  <a:cubicBezTo>
                    <a:pt x="3311514" y="2666413"/>
                    <a:pt x="3293245" y="2667065"/>
                    <a:pt x="3282805" y="2661202"/>
                  </a:cubicBezTo>
                  <a:lnTo>
                    <a:pt x="3105332" y="2558936"/>
                  </a:lnTo>
                  <a:cubicBezTo>
                    <a:pt x="3094892" y="2553074"/>
                    <a:pt x="3096849" y="2542652"/>
                    <a:pt x="3108594" y="2534836"/>
                  </a:cubicBezTo>
                  <a:lnTo>
                    <a:pt x="3185586" y="2491193"/>
                  </a:lnTo>
                  <a:cubicBezTo>
                    <a:pt x="3191459" y="2487611"/>
                    <a:pt x="3198962" y="2485657"/>
                    <a:pt x="3206302" y="2485331"/>
                  </a:cubicBezTo>
                  <a:close/>
                  <a:moveTo>
                    <a:pt x="3341169" y="2407562"/>
                  </a:moveTo>
                  <a:cubicBezTo>
                    <a:pt x="3348606" y="2407236"/>
                    <a:pt x="3355798" y="2408539"/>
                    <a:pt x="3361028" y="2411470"/>
                  </a:cubicBezTo>
                  <a:lnTo>
                    <a:pt x="3538865" y="2513736"/>
                  </a:lnTo>
                  <a:cubicBezTo>
                    <a:pt x="3549326" y="2519599"/>
                    <a:pt x="3548019" y="2530021"/>
                    <a:pt x="3535596" y="2537186"/>
                  </a:cubicBezTo>
                  <a:lnTo>
                    <a:pt x="3458446" y="2581479"/>
                  </a:lnTo>
                  <a:cubicBezTo>
                    <a:pt x="3446678" y="2587993"/>
                    <a:pt x="3428371" y="2589296"/>
                    <a:pt x="3417910" y="2583433"/>
                  </a:cubicBezTo>
                  <a:lnTo>
                    <a:pt x="3240073" y="2481167"/>
                  </a:lnTo>
                  <a:cubicBezTo>
                    <a:pt x="3230266" y="2475305"/>
                    <a:pt x="3230920" y="2464232"/>
                    <a:pt x="3243342" y="2457718"/>
                  </a:cubicBezTo>
                  <a:lnTo>
                    <a:pt x="3319838" y="2413424"/>
                  </a:lnTo>
                  <a:cubicBezTo>
                    <a:pt x="3326050" y="2409841"/>
                    <a:pt x="3333732" y="2407887"/>
                    <a:pt x="3341169" y="2407562"/>
                  </a:cubicBezTo>
                  <a:close/>
                  <a:moveTo>
                    <a:pt x="2961051" y="2344195"/>
                  </a:moveTo>
                  <a:cubicBezTo>
                    <a:pt x="2968406" y="2343869"/>
                    <a:pt x="2975598" y="2345172"/>
                    <a:pt x="2980828" y="2348103"/>
                  </a:cubicBezTo>
                  <a:lnTo>
                    <a:pt x="3158011" y="2449718"/>
                  </a:lnTo>
                  <a:cubicBezTo>
                    <a:pt x="3169126" y="2456232"/>
                    <a:pt x="3167165" y="2466654"/>
                    <a:pt x="3155396" y="2473819"/>
                  </a:cubicBezTo>
                  <a:lnTo>
                    <a:pt x="3078246" y="2518112"/>
                  </a:lnTo>
                  <a:cubicBezTo>
                    <a:pt x="3066478" y="2525277"/>
                    <a:pt x="3048171" y="2525929"/>
                    <a:pt x="3037710" y="2519415"/>
                  </a:cubicBezTo>
                  <a:lnTo>
                    <a:pt x="2861181" y="2417800"/>
                  </a:lnTo>
                  <a:cubicBezTo>
                    <a:pt x="2850066" y="2411287"/>
                    <a:pt x="2851374" y="2400865"/>
                    <a:pt x="2863796" y="2393700"/>
                  </a:cubicBezTo>
                  <a:lnTo>
                    <a:pt x="2940292" y="2350057"/>
                  </a:lnTo>
                  <a:cubicBezTo>
                    <a:pt x="2946177" y="2346475"/>
                    <a:pt x="2953695" y="2344521"/>
                    <a:pt x="2961051" y="2344195"/>
                  </a:cubicBezTo>
                  <a:close/>
                  <a:moveTo>
                    <a:pt x="3487301" y="2232201"/>
                  </a:moveTo>
                  <a:cubicBezTo>
                    <a:pt x="3496277" y="2231874"/>
                    <a:pt x="3504927" y="2233510"/>
                    <a:pt x="3511128" y="2237109"/>
                  </a:cubicBezTo>
                  <a:lnTo>
                    <a:pt x="3980490" y="2508687"/>
                  </a:lnTo>
                  <a:cubicBezTo>
                    <a:pt x="3992893" y="2515886"/>
                    <a:pt x="3991588" y="2528974"/>
                    <a:pt x="3976573" y="2537481"/>
                  </a:cubicBezTo>
                  <a:lnTo>
                    <a:pt x="3819249" y="2628444"/>
                  </a:lnTo>
                  <a:cubicBezTo>
                    <a:pt x="3804234" y="2636951"/>
                    <a:pt x="3781387" y="2638260"/>
                    <a:pt x="3768983" y="2630407"/>
                  </a:cubicBezTo>
                  <a:lnTo>
                    <a:pt x="3300274" y="2359483"/>
                  </a:lnTo>
                  <a:cubicBezTo>
                    <a:pt x="3287871" y="2352285"/>
                    <a:pt x="3289829" y="2339197"/>
                    <a:pt x="3304191" y="2330689"/>
                  </a:cubicBezTo>
                  <a:lnTo>
                    <a:pt x="3461515" y="2239073"/>
                  </a:lnTo>
                  <a:cubicBezTo>
                    <a:pt x="3469023" y="2234819"/>
                    <a:pt x="3478325" y="2232529"/>
                    <a:pt x="3487301" y="2232201"/>
                  </a:cubicBezTo>
                  <a:close/>
                  <a:moveTo>
                    <a:pt x="3850372" y="2166346"/>
                  </a:moveTo>
                  <a:cubicBezTo>
                    <a:pt x="3859355" y="2165939"/>
                    <a:pt x="3868011" y="2167566"/>
                    <a:pt x="3874218" y="2171469"/>
                  </a:cubicBezTo>
                  <a:lnTo>
                    <a:pt x="4221773" y="2370544"/>
                  </a:lnTo>
                  <a:cubicBezTo>
                    <a:pt x="4234839" y="2378351"/>
                    <a:pt x="4232879" y="2391362"/>
                    <a:pt x="4217853" y="2399819"/>
                  </a:cubicBezTo>
                  <a:lnTo>
                    <a:pt x="4060408" y="2490249"/>
                  </a:lnTo>
                  <a:cubicBezTo>
                    <a:pt x="4046035" y="2498706"/>
                    <a:pt x="4023823" y="2500007"/>
                    <a:pt x="4010757" y="2492201"/>
                  </a:cubicBezTo>
                  <a:lnTo>
                    <a:pt x="3663203" y="2292475"/>
                  </a:lnTo>
                  <a:cubicBezTo>
                    <a:pt x="3650790" y="2285319"/>
                    <a:pt x="3652097" y="2272958"/>
                    <a:pt x="3667122" y="2263850"/>
                  </a:cubicBezTo>
                  <a:lnTo>
                    <a:pt x="3824567" y="2173421"/>
                  </a:lnTo>
                  <a:cubicBezTo>
                    <a:pt x="3832080" y="2169192"/>
                    <a:pt x="3841389" y="2166752"/>
                    <a:pt x="3850372" y="2166346"/>
                  </a:cubicBezTo>
                  <a:close/>
                  <a:moveTo>
                    <a:pt x="2846658" y="2140034"/>
                  </a:moveTo>
                  <a:cubicBezTo>
                    <a:pt x="2855730" y="2139707"/>
                    <a:pt x="2864557" y="2141345"/>
                    <a:pt x="2871095" y="2144949"/>
                  </a:cubicBezTo>
                  <a:lnTo>
                    <a:pt x="3029317" y="2237348"/>
                  </a:lnTo>
                  <a:cubicBezTo>
                    <a:pt x="3042393" y="2244556"/>
                    <a:pt x="3040432" y="2257662"/>
                    <a:pt x="3026048" y="2266181"/>
                  </a:cubicBezTo>
                  <a:lnTo>
                    <a:pt x="2838404" y="2374962"/>
                  </a:lnTo>
                  <a:cubicBezTo>
                    <a:pt x="2824020" y="2383481"/>
                    <a:pt x="2801137" y="2384792"/>
                    <a:pt x="2788714" y="2377583"/>
                  </a:cubicBezTo>
                  <a:lnTo>
                    <a:pt x="2629184" y="2285185"/>
                  </a:lnTo>
                  <a:cubicBezTo>
                    <a:pt x="2616762" y="2277321"/>
                    <a:pt x="2618070" y="2264215"/>
                    <a:pt x="2632453" y="2256352"/>
                  </a:cubicBezTo>
                  <a:lnTo>
                    <a:pt x="2820751" y="2146915"/>
                  </a:lnTo>
                  <a:cubicBezTo>
                    <a:pt x="2828270" y="2142656"/>
                    <a:pt x="2837587" y="2140362"/>
                    <a:pt x="2846658" y="2140034"/>
                  </a:cubicBezTo>
                  <a:close/>
                  <a:moveTo>
                    <a:pt x="4280170" y="2137567"/>
                  </a:moveTo>
                  <a:cubicBezTo>
                    <a:pt x="4289174" y="2137157"/>
                    <a:pt x="4298014" y="2138798"/>
                    <a:pt x="4304563" y="2142737"/>
                  </a:cubicBezTo>
                  <a:lnTo>
                    <a:pt x="4464341" y="2234644"/>
                  </a:lnTo>
                  <a:cubicBezTo>
                    <a:pt x="4476783" y="2241865"/>
                    <a:pt x="4475473" y="2254995"/>
                    <a:pt x="4460412" y="2263529"/>
                  </a:cubicBezTo>
                  <a:lnTo>
                    <a:pt x="4302598" y="2355436"/>
                  </a:lnTo>
                  <a:cubicBezTo>
                    <a:pt x="4287537" y="2363970"/>
                    <a:pt x="4265273" y="2364627"/>
                    <a:pt x="4252176" y="2357405"/>
                  </a:cubicBezTo>
                  <a:lnTo>
                    <a:pt x="4092398" y="2264842"/>
                  </a:lnTo>
                  <a:cubicBezTo>
                    <a:pt x="4079956" y="2257621"/>
                    <a:pt x="4081266" y="2244491"/>
                    <a:pt x="4096327" y="2235957"/>
                  </a:cubicBezTo>
                  <a:lnTo>
                    <a:pt x="4254796" y="2144706"/>
                  </a:lnTo>
                  <a:cubicBezTo>
                    <a:pt x="4261999" y="2140439"/>
                    <a:pt x="4271167" y="2137977"/>
                    <a:pt x="4280170" y="2137567"/>
                  </a:cubicBezTo>
                  <a:close/>
                  <a:moveTo>
                    <a:pt x="3240299" y="2091154"/>
                  </a:moveTo>
                  <a:cubicBezTo>
                    <a:pt x="3249384" y="2090743"/>
                    <a:pt x="3258224" y="2092385"/>
                    <a:pt x="3264773" y="2095995"/>
                  </a:cubicBezTo>
                  <a:lnTo>
                    <a:pt x="3423897" y="2188559"/>
                  </a:lnTo>
                  <a:cubicBezTo>
                    <a:pt x="3436993" y="2196436"/>
                    <a:pt x="3435683" y="2209566"/>
                    <a:pt x="3420622" y="2218100"/>
                  </a:cubicBezTo>
                  <a:lnTo>
                    <a:pt x="3262808" y="2309351"/>
                  </a:lnTo>
                  <a:cubicBezTo>
                    <a:pt x="3247747" y="2317885"/>
                    <a:pt x="3225483" y="2318542"/>
                    <a:pt x="3212386" y="2311320"/>
                  </a:cubicBezTo>
                  <a:lnTo>
                    <a:pt x="3053263" y="2218757"/>
                  </a:lnTo>
                  <a:cubicBezTo>
                    <a:pt x="3040166" y="2211536"/>
                    <a:pt x="3041476" y="2198406"/>
                    <a:pt x="3056537" y="2189872"/>
                  </a:cubicBezTo>
                  <a:lnTo>
                    <a:pt x="3214351" y="2098621"/>
                  </a:lnTo>
                  <a:cubicBezTo>
                    <a:pt x="3221882" y="2094026"/>
                    <a:pt x="3231213" y="2091564"/>
                    <a:pt x="3240299" y="2091154"/>
                  </a:cubicBezTo>
                  <a:close/>
                  <a:moveTo>
                    <a:pt x="3603217" y="2022347"/>
                  </a:moveTo>
                  <a:cubicBezTo>
                    <a:pt x="3612302" y="2021938"/>
                    <a:pt x="3621143" y="2023575"/>
                    <a:pt x="3627691" y="2027502"/>
                  </a:cubicBezTo>
                  <a:lnTo>
                    <a:pt x="3786815" y="2119803"/>
                  </a:lnTo>
                  <a:cubicBezTo>
                    <a:pt x="3799911" y="2127004"/>
                    <a:pt x="3797947" y="2139441"/>
                    <a:pt x="3782886" y="2148606"/>
                  </a:cubicBezTo>
                  <a:lnTo>
                    <a:pt x="3625071" y="2239597"/>
                  </a:lnTo>
                  <a:cubicBezTo>
                    <a:pt x="3610665" y="2248107"/>
                    <a:pt x="3587746" y="2249416"/>
                    <a:pt x="3575304" y="2241561"/>
                  </a:cubicBezTo>
                  <a:lnTo>
                    <a:pt x="3415526" y="2149915"/>
                  </a:lnTo>
                  <a:cubicBezTo>
                    <a:pt x="3403084" y="2142060"/>
                    <a:pt x="3404394" y="2128967"/>
                    <a:pt x="3418800" y="2120457"/>
                  </a:cubicBezTo>
                  <a:lnTo>
                    <a:pt x="3577269" y="2029466"/>
                  </a:lnTo>
                  <a:cubicBezTo>
                    <a:pt x="3584799" y="2025211"/>
                    <a:pt x="3594131" y="2022756"/>
                    <a:pt x="3603217" y="2022347"/>
                  </a:cubicBezTo>
                  <a:close/>
                  <a:moveTo>
                    <a:pt x="4032382" y="1996023"/>
                  </a:moveTo>
                  <a:cubicBezTo>
                    <a:pt x="4041468" y="1995694"/>
                    <a:pt x="4050309" y="1997336"/>
                    <a:pt x="4056857" y="2000946"/>
                  </a:cubicBezTo>
                  <a:lnTo>
                    <a:pt x="4215981" y="2093510"/>
                  </a:lnTo>
                  <a:cubicBezTo>
                    <a:pt x="4229077" y="2100731"/>
                    <a:pt x="4227113" y="2113861"/>
                    <a:pt x="4212052" y="2122395"/>
                  </a:cubicBezTo>
                  <a:lnTo>
                    <a:pt x="4054237" y="2214302"/>
                  </a:lnTo>
                  <a:cubicBezTo>
                    <a:pt x="4039831" y="2222180"/>
                    <a:pt x="4017567" y="2223493"/>
                    <a:pt x="4004470" y="2216271"/>
                  </a:cubicBezTo>
                  <a:lnTo>
                    <a:pt x="3844692" y="2123708"/>
                  </a:lnTo>
                  <a:cubicBezTo>
                    <a:pt x="3832250" y="2115830"/>
                    <a:pt x="3833560" y="2103357"/>
                    <a:pt x="3848621" y="2094166"/>
                  </a:cubicBezTo>
                  <a:lnTo>
                    <a:pt x="4006435" y="2002916"/>
                  </a:lnTo>
                  <a:cubicBezTo>
                    <a:pt x="4013965" y="1998649"/>
                    <a:pt x="4023297" y="1996351"/>
                    <a:pt x="4032382" y="1996023"/>
                  </a:cubicBezTo>
                  <a:close/>
                  <a:moveTo>
                    <a:pt x="2512321" y="1947459"/>
                  </a:moveTo>
                  <a:cubicBezTo>
                    <a:pt x="2521456" y="1947050"/>
                    <a:pt x="2530265" y="1948687"/>
                    <a:pt x="2536463" y="1952614"/>
                  </a:cubicBezTo>
                  <a:lnTo>
                    <a:pt x="2790931" y="2099903"/>
                  </a:lnTo>
                  <a:cubicBezTo>
                    <a:pt x="2803329" y="2107104"/>
                    <a:pt x="2802024" y="2120196"/>
                    <a:pt x="2787016" y="2128706"/>
                  </a:cubicBezTo>
                  <a:lnTo>
                    <a:pt x="2599754" y="2237373"/>
                  </a:lnTo>
                  <a:cubicBezTo>
                    <a:pt x="2584747" y="2245883"/>
                    <a:pt x="2562562" y="2246537"/>
                    <a:pt x="2550165" y="2239337"/>
                  </a:cubicBezTo>
                  <a:lnTo>
                    <a:pt x="2295044" y="2092048"/>
                  </a:lnTo>
                  <a:cubicBezTo>
                    <a:pt x="2282647" y="2084847"/>
                    <a:pt x="2284604" y="2071755"/>
                    <a:pt x="2298959" y="2063245"/>
                  </a:cubicBezTo>
                  <a:lnTo>
                    <a:pt x="2486222" y="1954578"/>
                  </a:lnTo>
                  <a:cubicBezTo>
                    <a:pt x="2493726" y="1950323"/>
                    <a:pt x="2503187" y="1947868"/>
                    <a:pt x="2512321" y="1947459"/>
                  </a:cubicBezTo>
                  <a:close/>
                  <a:moveTo>
                    <a:pt x="2993618" y="1947057"/>
                  </a:moveTo>
                  <a:cubicBezTo>
                    <a:pt x="3002571" y="1946728"/>
                    <a:pt x="3011199" y="1948370"/>
                    <a:pt x="3017385" y="1951980"/>
                  </a:cubicBezTo>
                  <a:lnTo>
                    <a:pt x="3176268" y="2044544"/>
                  </a:lnTo>
                  <a:cubicBezTo>
                    <a:pt x="3189291" y="2051765"/>
                    <a:pt x="3187989" y="2064895"/>
                    <a:pt x="3172361" y="2073429"/>
                  </a:cubicBezTo>
                  <a:lnTo>
                    <a:pt x="3015432" y="2164679"/>
                  </a:lnTo>
                  <a:cubicBezTo>
                    <a:pt x="3000455" y="2173214"/>
                    <a:pt x="2978316" y="2174527"/>
                    <a:pt x="2965944" y="2167305"/>
                  </a:cubicBezTo>
                  <a:lnTo>
                    <a:pt x="2807713" y="2074742"/>
                  </a:lnTo>
                  <a:cubicBezTo>
                    <a:pt x="2795341" y="2067521"/>
                    <a:pt x="2796643" y="2054391"/>
                    <a:pt x="2810969" y="2045857"/>
                  </a:cubicBezTo>
                  <a:lnTo>
                    <a:pt x="2967898" y="1953950"/>
                  </a:lnTo>
                  <a:cubicBezTo>
                    <a:pt x="2975386" y="1949683"/>
                    <a:pt x="2984665" y="1947385"/>
                    <a:pt x="2993618" y="1947057"/>
                  </a:cubicBezTo>
                  <a:close/>
                  <a:moveTo>
                    <a:pt x="4383446" y="1921460"/>
                  </a:moveTo>
                  <a:cubicBezTo>
                    <a:pt x="4392410" y="1921132"/>
                    <a:pt x="4401047" y="1922772"/>
                    <a:pt x="4407240" y="1926706"/>
                  </a:cubicBezTo>
                  <a:lnTo>
                    <a:pt x="4699933" y="2096539"/>
                  </a:lnTo>
                  <a:cubicBezTo>
                    <a:pt x="4712970" y="2103752"/>
                    <a:pt x="4711015" y="2116866"/>
                    <a:pt x="4696673" y="2125391"/>
                  </a:cubicBezTo>
                  <a:lnTo>
                    <a:pt x="4538919" y="2216536"/>
                  </a:lnTo>
                  <a:cubicBezTo>
                    <a:pt x="4523926" y="2225061"/>
                    <a:pt x="4501762" y="2226372"/>
                    <a:pt x="4489376" y="2218504"/>
                  </a:cubicBezTo>
                  <a:lnTo>
                    <a:pt x="4196684" y="2048671"/>
                  </a:lnTo>
                  <a:cubicBezTo>
                    <a:pt x="4183646" y="2041458"/>
                    <a:pt x="4185602" y="2028343"/>
                    <a:pt x="4199943" y="2019819"/>
                  </a:cubicBezTo>
                  <a:lnTo>
                    <a:pt x="4357697" y="1928017"/>
                  </a:lnTo>
                  <a:cubicBezTo>
                    <a:pt x="4365194" y="1924083"/>
                    <a:pt x="4374483" y="1921788"/>
                    <a:pt x="4383446" y="1921460"/>
                  </a:cubicBezTo>
                  <a:close/>
                  <a:moveTo>
                    <a:pt x="3358473" y="1880811"/>
                  </a:moveTo>
                  <a:cubicBezTo>
                    <a:pt x="3367477" y="1880482"/>
                    <a:pt x="3376318" y="1882124"/>
                    <a:pt x="3382866" y="1885734"/>
                  </a:cubicBezTo>
                  <a:lnTo>
                    <a:pt x="3542644" y="1978298"/>
                  </a:lnTo>
                  <a:cubicBezTo>
                    <a:pt x="3555086" y="1986175"/>
                    <a:pt x="3553777" y="1998649"/>
                    <a:pt x="3538715" y="2007183"/>
                  </a:cubicBezTo>
                  <a:lnTo>
                    <a:pt x="3380901" y="2099090"/>
                  </a:lnTo>
                  <a:cubicBezTo>
                    <a:pt x="3365840" y="2106968"/>
                    <a:pt x="3343576" y="2108281"/>
                    <a:pt x="3330479" y="2100403"/>
                  </a:cubicBezTo>
                  <a:lnTo>
                    <a:pt x="3171356" y="2008496"/>
                  </a:lnTo>
                  <a:cubicBezTo>
                    <a:pt x="3158259" y="2001275"/>
                    <a:pt x="3160223" y="1988145"/>
                    <a:pt x="3174630" y="1979611"/>
                  </a:cubicBezTo>
                  <a:lnTo>
                    <a:pt x="3333099" y="1887704"/>
                  </a:lnTo>
                  <a:cubicBezTo>
                    <a:pt x="3340302" y="1883437"/>
                    <a:pt x="3349470" y="1881139"/>
                    <a:pt x="3358473" y="1880811"/>
                  </a:cubicBezTo>
                  <a:close/>
                  <a:moveTo>
                    <a:pt x="3787883" y="1852418"/>
                  </a:moveTo>
                  <a:cubicBezTo>
                    <a:pt x="3796969" y="1852008"/>
                    <a:pt x="3805809" y="1853649"/>
                    <a:pt x="3812030" y="1857588"/>
                  </a:cubicBezTo>
                  <a:lnTo>
                    <a:pt x="3971808" y="1949495"/>
                  </a:lnTo>
                  <a:cubicBezTo>
                    <a:pt x="3984250" y="1957372"/>
                    <a:pt x="3982941" y="1970502"/>
                    <a:pt x="3968534" y="1979036"/>
                  </a:cubicBezTo>
                  <a:lnTo>
                    <a:pt x="3810065" y="2070287"/>
                  </a:lnTo>
                  <a:cubicBezTo>
                    <a:pt x="3795004" y="2078821"/>
                    <a:pt x="3772740" y="2079478"/>
                    <a:pt x="3759643" y="2072256"/>
                  </a:cubicBezTo>
                  <a:lnTo>
                    <a:pt x="3600520" y="1979693"/>
                  </a:lnTo>
                  <a:cubicBezTo>
                    <a:pt x="3587423" y="1972472"/>
                    <a:pt x="3589387" y="1959998"/>
                    <a:pt x="3603794" y="1950808"/>
                  </a:cubicBezTo>
                  <a:lnTo>
                    <a:pt x="3762263" y="1859557"/>
                  </a:lnTo>
                  <a:cubicBezTo>
                    <a:pt x="3769466" y="1855290"/>
                    <a:pt x="3778797" y="1852828"/>
                    <a:pt x="3787883" y="1852418"/>
                  </a:cubicBezTo>
                  <a:close/>
                  <a:moveTo>
                    <a:pt x="4490681" y="1814541"/>
                  </a:moveTo>
                  <a:cubicBezTo>
                    <a:pt x="4499752" y="1814216"/>
                    <a:pt x="4508577" y="1815841"/>
                    <a:pt x="4515114" y="1819416"/>
                  </a:cubicBezTo>
                  <a:lnTo>
                    <a:pt x="4673971" y="1911071"/>
                  </a:lnTo>
                  <a:cubicBezTo>
                    <a:pt x="4687045" y="1918221"/>
                    <a:pt x="4685084" y="1931222"/>
                    <a:pt x="4670702" y="1939672"/>
                  </a:cubicBezTo>
                  <a:lnTo>
                    <a:pt x="4618404" y="1968923"/>
                  </a:lnTo>
                  <a:cubicBezTo>
                    <a:pt x="4604022" y="1978024"/>
                    <a:pt x="4581141" y="1978674"/>
                    <a:pt x="4568720" y="1971524"/>
                  </a:cubicBezTo>
                  <a:lnTo>
                    <a:pt x="4409210" y="1879869"/>
                  </a:lnTo>
                  <a:cubicBezTo>
                    <a:pt x="4396789" y="1872719"/>
                    <a:pt x="4398096" y="1859718"/>
                    <a:pt x="4412479" y="1851268"/>
                  </a:cubicBezTo>
                  <a:lnTo>
                    <a:pt x="4464777" y="1821366"/>
                  </a:lnTo>
                  <a:cubicBezTo>
                    <a:pt x="4472295" y="1817141"/>
                    <a:pt x="4481611" y="1814866"/>
                    <a:pt x="4490681" y="1814541"/>
                  </a:cubicBezTo>
                  <a:close/>
                  <a:moveTo>
                    <a:pt x="2749606" y="1805923"/>
                  </a:moveTo>
                  <a:cubicBezTo>
                    <a:pt x="2758559" y="1805594"/>
                    <a:pt x="2767350" y="1807236"/>
                    <a:pt x="2773861" y="1810846"/>
                  </a:cubicBezTo>
                  <a:lnTo>
                    <a:pt x="2932093" y="1903410"/>
                  </a:lnTo>
                  <a:cubicBezTo>
                    <a:pt x="2944465" y="1910631"/>
                    <a:pt x="2943163" y="1923761"/>
                    <a:pt x="2928186" y="1932295"/>
                  </a:cubicBezTo>
                  <a:lnTo>
                    <a:pt x="2771908" y="2023545"/>
                  </a:lnTo>
                  <a:cubicBezTo>
                    <a:pt x="2756931" y="2032080"/>
                    <a:pt x="2734792" y="2033393"/>
                    <a:pt x="2722420" y="2026171"/>
                  </a:cubicBezTo>
                  <a:lnTo>
                    <a:pt x="2563537" y="1933608"/>
                  </a:lnTo>
                  <a:cubicBezTo>
                    <a:pt x="2550514" y="1925730"/>
                    <a:pt x="2552467" y="1913257"/>
                    <a:pt x="2566793" y="1904723"/>
                  </a:cubicBezTo>
                  <a:lnTo>
                    <a:pt x="2724373" y="1812816"/>
                  </a:lnTo>
                  <a:cubicBezTo>
                    <a:pt x="2731536" y="1808549"/>
                    <a:pt x="2740652" y="1806251"/>
                    <a:pt x="2749606" y="1805923"/>
                  </a:cubicBezTo>
                  <a:close/>
                  <a:moveTo>
                    <a:pt x="4150474" y="1786162"/>
                  </a:moveTo>
                  <a:cubicBezTo>
                    <a:pt x="4159559" y="1785753"/>
                    <a:pt x="4168399" y="1787390"/>
                    <a:pt x="4174948" y="1791317"/>
                  </a:cubicBezTo>
                  <a:lnTo>
                    <a:pt x="4334072" y="1883618"/>
                  </a:lnTo>
                  <a:cubicBezTo>
                    <a:pt x="4347168" y="1890819"/>
                    <a:pt x="4345204" y="1903911"/>
                    <a:pt x="4330797" y="1912421"/>
                  </a:cubicBezTo>
                  <a:lnTo>
                    <a:pt x="4172983" y="2003412"/>
                  </a:lnTo>
                  <a:cubicBezTo>
                    <a:pt x="4157922" y="2012577"/>
                    <a:pt x="4135658" y="2013231"/>
                    <a:pt x="4122561" y="2006031"/>
                  </a:cubicBezTo>
                  <a:lnTo>
                    <a:pt x="3963438" y="1913730"/>
                  </a:lnTo>
                  <a:cubicBezTo>
                    <a:pt x="3950341" y="1905875"/>
                    <a:pt x="3952305" y="1892782"/>
                    <a:pt x="3966712" y="1884273"/>
                  </a:cubicBezTo>
                  <a:lnTo>
                    <a:pt x="4124526" y="1793281"/>
                  </a:lnTo>
                  <a:cubicBezTo>
                    <a:pt x="4132057" y="1789026"/>
                    <a:pt x="4141388" y="1786571"/>
                    <a:pt x="4150474" y="1786162"/>
                  </a:cubicBezTo>
                  <a:close/>
                  <a:moveTo>
                    <a:pt x="3110685" y="1739675"/>
                  </a:moveTo>
                  <a:cubicBezTo>
                    <a:pt x="3119771" y="1739346"/>
                    <a:pt x="3128612" y="1740988"/>
                    <a:pt x="3135160" y="1744598"/>
                  </a:cubicBezTo>
                  <a:lnTo>
                    <a:pt x="3294284" y="1837162"/>
                  </a:lnTo>
                  <a:cubicBezTo>
                    <a:pt x="3307380" y="1844383"/>
                    <a:pt x="3305416" y="1856856"/>
                    <a:pt x="3291009" y="1866047"/>
                  </a:cubicBezTo>
                  <a:lnTo>
                    <a:pt x="3132540" y="1957297"/>
                  </a:lnTo>
                  <a:cubicBezTo>
                    <a:pt x="3118134" y="1965832"/>
                    <a:pt x="3095870" y="1967145"/>
                    <a:pt x="3082773" y="1959267"/>
                  </a:cubicBezTo>
                  <a:lnTo>
                    <a:pt x="2922995" y="1867360"/>
                  </a:lnTo>
                  <a:cubicBezTo>
                    <a:pt x="2910553" y="1860139"/>
                    <a:pt x="2911863" y="1847009"/>
                    <a:pt x="2926924" y="1838475"/>
                  </a:cubicBezTo>
                  <a:lnTo>
                    <a:pt x="3084738" y="1746568"/>
                  </a:lnTo>
                  <a:cubicBezTo>
                    <a:pt x="3092268" y="1742301"/>
                    <a:pt x="3101600" y="1740003"/>
                    <a:pt x="3110685" y="1739675"/>
                  </a:cubicBezTo>
                  <a:close/>
                  <a:moveTo>
                    <a:pt x="3542732" y="1711282"/>
                  </a:moveTo>
                  <a:cubicBezTo>
                    <a:pt x="3551817" y="1710872"/>
                    <a:pt x="3560658" y="1712513"/>
                    <a:pt x="3567206" y="1716452"/>
                  </a:cubicBezTo>
                  <a:lnTo>
                    <a:pt x="3726330" y="1808359"/>
                  </a:lnTo>
                  <a:cubicBezTo>
                    <a:pt x="3739426" y="1815580"/>
                    <a:pt x="3737462" y="1828710"/>
                    <a:pt x="3723055" y="1837244"/>
                  </a:cubicBezTo>
                  <a:lnTo>
                    <a:pt x="3565241" y="1929151"/>
                  </a:lnTo>
                  <a:cubicBezTo>
                    <a:pt x="3550180" y="1937685"/>
                    <a:pt x="3527916" y="1938342"/>
                    <a:pt x="3514819" y="1931120"/>
                  </a:cubicBezTo>
                  <a:lnTo>
                    <a:pt x="3355696" y="1838557"/>
                  </a:lnTo>
                  <a:cubicBezTo>
                    <a:pt x="3342599" y="1831336"/>
                    <a:pt x="3343909" y="1818206"/>
                    <a:pt x="3358970" y="1809672"/>
                  </a:cubicBezTo>
                  <a:lnTo>
                    <a:pt x="3516784" y="1718421"/>
                  </a:lnTo>
                  <a:cubicBezTo>
                    <a:pt x="3524315" y="1714154"/>
                    <a:pt x="3533646" y="1711692"/>
                    <a:pt x="3542732" y="1711282"/>
                  </a:cubicBezTo>
                  <a:close/>
                  <a:moveTo>
                    <a:pt x="4245854" y="1673848"/>
                  </a:moveTo>
                  <a:cubicBezTo>
                    <a:pt x="4254925" y="1673436"/>
                    <a:pt x="4263750" y="1675083"/>
                    <a:pt x="4270288" y="1679035"/>
                  </a:cubicBezTo>
                  <a:lnTo>
                    <a:pt x="4429145" y="1771249"/>
                  </a:lnTo>
                  <a:cubicBezTo>
                    <a:pt x="4442219" y="1778494"/>
                    <a:pt x="4440258" y="1791668"/>
                    <a:pt x="4425876" y="1800230"/>
                  </a:cubicBezTo>
                  <a:lnTo>
                    <a:pt x="4373577" y="1830529"/>
                  </a:lnTo>
                  <a:cubicBezTo>
                    <a:pt x="4359195" y="1839092"/>
                    <a:pt x="4336315" y="1840409"/>
                    <a:pt x="4323894" y="1832505"/>
                  </a:cubicBezTo>
                  <a:lnTo>
                    <a:pt x="4164383" y="1740291"/>
                  </a:lnTo>
                  <a:cubicBezTo>
                    <a:pt x="4151962" y="1732387"/>
                    <a:pt x="4153269" y="1719873"/>
                    <a:pt x="4167652" y="1710651"/>
                  </a:cubicBezTo>
                  <a:lnTo>
                    <a:pt x="4219950" y="1681011"/>
                  </a:lnTo>
                  <a:cubicBezTo>
                    <a:pt x="4227468" y="1676730"/>
                    <a:pt x="4236784" y="1674260"/>
                    <a:pt x="4245854" y="1673848"/>
                  </a:cubicBezTo>
                  <a:close/>
                  <a:moveTo>
                    <a:pt x="2503023" y="1664786"/>
                  </a:moveTo>
                  <a:cubicBezTo>
                    <a:pt x="2512027" y="1664458"/>
                    <a:pt x="2520868" y="1666100"/>
                    <a:pt x="2527416" y="1669710"/>
                  </a:cubicBezTo>
                  <a:lnTo>
                    <a:pt x="2687194" y="1762274"/>
                  </a:lnTo>
                  <a:cubicBezTo>
                    <a:pt x="2699636" y="1770151"/>
                    <a:pt x="2698327" y="1783281"/>
                    <a:pt x="2683265" y="1791159"/>
                  </a:cubicBezTo>
                  <a:lnTo>
                    <a:pt x="2524796" y="1883066"/>
                  </a:lnTo>
                  <a:cubicBezTo>
                    <a:pt x="2510390" y="1891600"/>
                    <a:pt x="2487471" y="1892257"/>
                    <a:pt x="2475029" y="1885035"/>
                  </a:cubicBezTo>
                  <a:lnTo>
                    <a:pt x="2315251" y="1792472"/>
                  </a:lnTo>
                  <a:cubicBezTo>
                    <a:pt x="2302809" y="1785251"/>
                    <a:pt x="2304119" y="1772121"/>
                    <a:pt x="2319180" y="1763587"/>
                  </a:cubicBezTo>
                  <a:lnTo>
                    <a:pt x="2477649" y="1671680"/>
                  </a:lnTo>
                  <a:cubicBezTo>
                    <a:pt x="2484852" y="1667413"/>
                    <a:pt x="2494020" y="1665115"/>
                    <a:pt x="2503023" y="1664786"/>
                  </a:cubicBezTo>
                  <a:close/>
                  <a:moveTo>
                    <a:pt x="3905568" y="1644954"/>
                  </a:moveTo>
                  <a:cubicBezTo>
                    <a:pt x="3914571" y="1644461"/>
                    <a:pt x="3923248" y="1645938"/>
                    <a:pt x="3929469" y="1649549"/>
                  </a:cubicBezTo>
                  <a:lnTo>
                    <a:pt x="4089248" y="1742113"/>
                  </a:lnTo>
                  <a:cubicBezTo>
                    <a:pt x="4102344" y="1749334"/>
                    <a:pt x="4100380" y="1762464"/>
                    <a:pt x="4085973" y="1770998"/>
                  </a:cubicBezTo>
                  <a:lnTo>
                    <a:pt x="3927504" y="1862905"/>
                  </a:lnTo>
                  <a:cubicBezTo>
                    <a:pt x="3912443" y="1871439"/>
                    <a:pt x="3890179" y="1872096"/>
                    <a:pt x="3877737" y="1864874"/>
                  </a:cubicBezTo>
                  <a:lnTo>
                    <a:pt x="3717959" y="1772311"/>
                  </a:lnTo>
                  <a:cubicBezTo>
                    <a:pt x="3705517" y="1765090"/>
                    <a:pt x="3706827" y="1751960"/>
                    <a:pt x="3721233" y="1743426"/>
                  </a:cubicBezTo>
                  <a:lnTo>
                    <a:pt x="3879702" y="1652175"/>
                  </a:lnTo>
                  <a:cubicBezTo>
                    <a:pt x="3887232" y="1647908"/>
                    <a:pt x="3896564" y="1645446"/>
                    <a:pt x="3905568" y="1644954"/>
                  </a:cubicBezTo>
                  <a:close/>
                  <a:moveTo>
                    <a:pt x="2865062" y="1598541"/>
                  </a:moveTo>
                  <a:cubicBezTo>
                    <a:pt x="2874097" y="1598212"/>
                    <a:pt x="2882887" y="1599854"/>
                    <a:pt x="2889073" y="1603464"/>
                  </a:cubicBezTo>
                  <a:lnTo>
                    <a:pt x="3047305" y="1696028"/>
                  </a:lnTo>
                  <a:cubicBezTo>
                    <a:pt x="3059677" y="1703249"/>
                    <a:pt x="3058375" y="1715722"/>
                    <a:pt x="3044049" y="1724913"/>
                  </a:cubicBezTo>
                  <a:lnTo>
                    <a:pt x="2887120" y="1816163"/>
                  </a:lnTo>
                  <a:cubicBezTo>
                    <a:pt x="2872143" y="1824698"/>
                    <a:pt x="2850004" y="1826011"/>
                    <a:pt x="2836981" y="1818133"/>
                  </a:cubicBezTo>
                  <a:lnTo>
                    <a:pt x="2678749" y="1725569"/>
                  </a:lnTo>
                  <a:cubicBezTo>
                    <a:pt x="2665726" y="1718348"/>
                    <a:pt x="2667679" y="1705218"/>
                    <a:pt x="2682656" y="1696684"/>
                  </a:cubicBezTo>
                  <a:lnTo>
                    <a:pt x="2839585" y="1605434"/>
                  </a:lnTo>
                  <a:cubicBezTo>
                    <a:pt x="2846748" y="1601167"/>
                    <a:pt x="2856027" y="1598869"/>
                    <a:pt x="2865062" y="1598541"/>
                  </a:cubicBezTo>
                  <a:close/>
                  <a:moveTo>
                    <a:pt x="3295268" y="1570066"/>
                  </a:moveTo>
                  <a:cubicBezTo>
                    <a:pt x="3304257" y="1569738"/>
                    <a:pt x="3312920" y="1571379"/>
                    <a:pt x="3319130" y="1575318"/>
                  </a:cubicBezTo>
                  <a:lnTo>
                    <a:pt x="3478646" y="1667225"/>
                  </a:lnTo>
                  <a:cubicBezTo>
                    <a:pt x="3491721" y="1674446"/>
                    <a:pt x="3489760" y="1687576"/>
                    <a:pt x="3475377" y="1696110"/>
                  </a:cubicBezTo>
                  <a:lnTo>
                    <a:pt x="3317169" y="1788017"/>
                  </a:lnTo>
                  <a:cubicBezTo>
                    <a:pt x="3302787" y="1796551"/>
                    <a:pt x="3279905" y="1797208"/>
                    <a:pt x="3267484" y="1789986"/>
                  </a:cubicBezTo>
                  <a:lnTo>
                    <a:pt x="3107968" y="1697423"/>
                  </a:lnTo>
                  <a:cubicBezTo>
                    <a:pt x="3094893" y="1689545"/>
                    <a:pt x="3096854" y="1677072"/>
                    <a:pt x="3111891" y="1668538"/>
                  </a:cubicBezTo>
                  <a:lnTo>
                    <a:pt x="3269445" y="1576631"/>
                  </a:lnTo>
                  <a:cubicBezTo>
                    <a:pt x="3276963" y="1572692"/>
                    <a:pt x="3286279" y="1570394"/>
                    <a:pt x="3295268" y="1570066"/>
                  </a:cubicBezTo>
                  <a:close/>
                  <a:moveTo>
                    <a:pt x="4003909" y="1532301"/>
                  </a:moveTo>
                  <a:cubicBezTo>
                    <a:pt x="4012980" y="1531972"/>
                    <a:pt x="4021805" y="1533619"/>
                    <a:pt x="4028343" y="1537241"/>
                  </a:cubicBezTo>
                  <a:lnTo>
                    <a:pt x="4187200" y="1630115"/>
                  </a:lnTo>
                  <a:cubicBezTo>
                    <a:pt x="4200274" y="1637361"/>
                    <a:pt x="4198313" y="1649875"/>
                    <a:pt x="4183931" y="1659097"/>
                  </a:cubicBezTo>
                  <a:lnTo>
                    <a:pt x="4131632" y="1689396"/>
                  </a:lnTo>
                  <a:cubicBezTo>
                    <a:pt x="4117250" y="1697959"/>
                    <a:pt x="4094370" y="1699276"/>
                    <a:pt x="4081949" y="1691372"/>
                  </a:cubicBezTo>
                  <a:lnTo>
                    <a:pt x="3922438" y="1598499"/>
                  </a:lnTo>
                  <a:cubicBezTo>
                    <a:pt x="3910017" y="1591253"/>
                    <a:pt x="3911324" y="1578080"/>
                    <a:pt x="3926360" y="1569517"/>
                  </a:cubicBezTo>
                  <a:lnTo>
                    <a:pt x="3978005" y="1539217"/>
                  </a:lnTo>
                  <a:cubicBezTo>
                    <a:pt x="3985523" y="1534936"/>
                    <a:pt x="3994839" y="1532631"/>
                    <a:pt x="4003909" y="1532301"/>
                  </a:cubicBezTo>
                  <a:close/>
                  <a:moveTo>
                    <a:pt x="2258198" y="1523654"/>
                  </a:moveTo>
                  <a:cubicBezTo>
                    <a:pt x="2267202" y="1523325"/>
                    <a:pt x="2276043" y="1524967"/>
                    <a:pt x="2282591" y="1528577"/>
                  </a:cubicBezTo>
                  <a:lnTo>
                    <a:pt x="2442369" y="1621141"/>
                  </a:lnTo>
                  <a:cubicBezTo>
                    <a:pt x="2454811" y="1628362"/>
                    <a:pt x="2453501" y="1641492"/>
                    <a:pt x="2438440" y="1650026"/>
                  </a:cubicBezTo>
                  <a:lnTo>
                    <a:pt x="2280626" y="1741933"/>
                  </a:lnTo>
                  <a:cubicBezTo>
                    <a:pt x="2266220" y="1749811"/>
                    <a:pt x="2243301" y="1751124"/>
                    <a:pt x="2230204" y="1743902"/>
                  </a:cubicBezTo>
                  <a:lnTo>
                    <a:pt x="2071081" y="1651339"/>
                  </a:lnTo>
                  <a:cubicBezTo>
                    <a:pt x="2057984" y="1644118"/>
                    <a:pt x="2059948" y="1630988"/>
                    <a:pt x="2075010" y="1622454"/>
                  </a:cubicBezTo>
                  <a:lnTo>
                    <a:pt x="2232824" y="1530547"/>
                  </a:lnTo>
                  <a:cubicBezTo>
                    <a:pt x="2240027" y="1526280"/>
                    <a:pt x="2249195" y="1523982"/>
                    <a:pt x="2258198" y="1523654"/>
                  </a:cubicBezTo>
                  <a:close/>
                  <a:moveTo>
                    <a:pt x="3657944" y="1503819"/>
                  </a:moveTo>
                  <a:cubicBezTo>
                    <a:pt x="3667029" y="1503327"/>
                    <a:pt x="3675870" y="1504804"/>
                    <a:pt x="3682418" y="1508414"/>
                  </a:cubicBezTo>
                  <a:lnTo>
                    <a:pt x="3841542" y="1600978"/>
                  </a:lnTo>
                  <a:cubicBezTo>
                    <a:pt x="3854638" y="1608199"/>
                    <a:pt x="3853329" y="1621329"/>
                    <a:pt x="3838267" y="1629863"/>
                  </a:cubicBezTo>
                  <a:lnTo>
                    <a:pt x="3680453" y="1721113"/>
                  </a:lnTo>
                  <a:cubicBezTo>
                    <a:pt x="3665392" y="1730304"/>
                    <a:pt x="3643128" y="1730961"/>
                    <a:pt x="3630031" y="1723739"/>
                  </a:cubicBezTo>
                  <a:lnTo>
                    <a:pt x="3470908" y="1631176"/>
                  </a:lnTo>
                  <a:cubicBezTo>
                    <a:pt x="3457811" y="1623955"/>
                    <a:pt x="3459775" y="1610825"/>
                    <a:pt x="3474182" y="1602291"/>
                  </a:cubicBezTo>
                  <a:lnTo>
                    <a:pt x="3631996" y="1511040"/>
                  </a:lnTo>
                  <a:cubicBezTo>
                    <a:pt x="3639526" y="1506773"/>
                    <a:pt x="3648858" y="1504311"/>
                    <a:pt x="3657944" y="1503819"/>
                  </a:cubicBezTo>
                  <a:close/>
                  <a:moveTo>
                    <a:pt x="2621035" y="1454526"/>
                  </a:moveTo>
                  <a:cubicBezTo>
                    <a:pt x="2630120" y="1454197"/>
                    <a:pt x="2638961" y="1455839"/>
                    <a:pt x="2645509" y="1459449"/>
                  </a:cubicBezTo>
                  <a:lnTo>
                    <a:pt x="2804633" y="1552013"/>
                  </a:lnTo>
                  <a:cubicBezTo>
                    <a:pt x="2817729" y="1559890"/>
                    <a:pt x="2816419" y="1572364"/>
                    <a:pt x="2801358" y="1581554"/>
                  </a:cubicBezTo>
                  <a:lnTo>
                    <a:pt x="2643544" y="1672805"/>
                  </a:lnTo>
                  <a:cubicBezTo>
                    <a:pt x="2628483" y="1681339"/>
                    <a:pt x="2606219" y="1681996"/>
                    <a:pt x="2593122" y="1674774"/>
                  </a:cubicBezTo>
                  <a:lnTo>
                    <a:pt x="2433999" y="1582211"/>
                  </a:lnTo>
                  <a:cubicBezTo>
                    <a:pt x="2420902" y="1574990"/>
                    <a:pt x="2422212" y="1561860"/>
                    <a:pt x="2437273" y="1553326"/>
                  </a:cubicBezTo>
                  <a:lnTo>
                    <a:pt x="2595087" y="1461419"/>
                  </a:lnTo>
                  <a:cubicBezTo>
                    <a:pt x="2602618" y="1457152"/>
                    <a:pt x="2611949" y="1454854"/>
                    <a:pt x="2621035" y="1454526"/>
                  </a:cubicBezTo>
                  <a:close/>
                  <a:moveTo>
                    <a:pt x="3048424" y="1426125"/>
                  </a:moveTo>
                  <a:cubicBezTo>
                    <a:pt x="3057459" y="1425716"/>
                    <a:pt x="3066250" y="1427353"/>
                    <a:pt x="3072761" y="1431280"/>
                  </a:cubicBezTo>
                  <a:lnTo>
                    <a:pt x="3230993" y="1522926"/>
                  </a:lnTo>
                  <a:cubicBezTo>
                    <a:pt x="3244016" y="1530782"/>
                    <a:pt x="3242714" y="1543874"/>
                    <a:pt x="3227737" y="1552384"/>
                  </a:cubicBezTo>
                  <a:lnTo>
                    <a:pt x="3070808" y="1643375"/>
                  </a:lnTo>
                  <a:cubicBezTo>
                    <a:pt x="3055831" y="1651885"/>
                    <a:pt x="3033692" y="1653194"/>
                    <a:pt x="3020669" y="1645339"/>
                  </a:cubicBezTo>
                  <a:lnTo>
                    <a:pt x="2863088" y="1553039"/>
                  </a:lnTo>
                  <a:cubicBezTo>
                    <a:pt x="2850065" y="1545838"/>
                    <a:pt x="2852018" y="1533400"/>
                    <a:pt x="2866344" y="1524235"/>
                  </a:cubicBezTo>
                  <a:lnTo>
                    <a:pt x="3022622" y="1433244"/>
                  </a:lnTo>
                  <a:cubicBezTo>
                    <a:pt x="3030111" y="1428989"/>
                    <a:pt x="3039390" y="1426534"/>
                    <a:pt x="3048424" y="1426125"/>
                  </a:cubicBezTo>
                  <a:close/>
                  <a:moveTo>
                    <a:pt x="3759084" y="1391578"/>
                  </a:moveTo>
                  <a:cubicBezTo>
                    <a:pt x="3768155" y="1391166"/>
                    <a:pt x="3776980" y="1392813"/>
                    <a:pt x="3783517" y="1396765"/>
                  </a:cubicBezTo>
                  <a:lnTo>
                    <a:pt x="3942374" y="1489638"/>
                  </a:lnTo>
                  <a:cubicBezTo>
                    <a:pt x="3955448" y="1496883"/>
                    <a:pt x="3953487" y="1510056"/>
                    <a:pt x="3939105" y="1517960"/>
                  </a:cubicBezTo>
                  <a:lnTo>
                    <a:pt x="3886807" y="1548259"/>
                  </a:lnTo>
                  <a:cubicBezTo>
                    <a:pt x="3872425" y="1557481"/>
                    <a:pt x="3849544" y="1558139"/>
                    <a:pt x="3837123" y="1550894"/>
                  </a:cubicBezTo>
                  <a:lnTo>
                    <a:pt x="3677613" y="1458021"/>
                  </a:lnTo>
                  <a:cubicBezTo>
                    <a:pt x="3665192" y="1450776"/>
                    <a:pt x="3666499" y="1437603"/>
                    <a:pt x="3681535" y="1429040"/>
                  </a:cubicBezTo>
                  <a:lnTo>
                    <a:pt x="3733180" y="1398741"/>
                  </a:lnTo>
                  <a:cubicBezTo>
                    <a:pt x="3740698" y="1394460"/>
                    <a:pt x="3750014" y="1391990"/>
                    <a:pt x="3759084" y="1391578"/>
                  </a:cubicBezTo>
                  <a:close/>
                  <a:moveTo>
                    <a:pt x="2013371" y="1379638"/>
                  </a:moveTo>
                  <a:cubicBezTo>
                    <a:pt x="2022375" y="1379309"/>
                    <a:pt x="2031216" y="1380951"/>
                    <a:pt x="2037764" y="1384561"/>
                  </a:cubicBezTo>
                  <a:lnTo>
                    <a:pt x="2197542" y="1477125"/>
                  </a:lnTo>
                  <a:cubicBezTo>
                    <a:pt x="2209984" y="1484346"/>
                    <a:pt x="2208675" y="1497476"/>
                    <a:pt x="2193613" y="1506010"/>
                  </a:cubicBezTo>
                  <a:lnTo>
                    <a:pt x="2035144" y="1597260"/>
                  </a:lnTo>
                  <a:cubicBezTo>
                    <a:pt x="2020738" y="1605795"/>
                    <a:pt x="1998474" y="1607108"/>
                    <a:pt x="1985377" y="1599886"/>
                  </a:cubicBezTo>
                  <a:lnTo>
                    <a:pt x="1825599" y="1507323"/>
                  </a:lnTo>
                  <a:cubicBezTo>
                    <a:pt x="1813157" y="1500102"/>
                    <a:pt x="1814467" y="1486972"/>
                    <a:pt x="1829528" y="1477781"/>
                  </a:cubicBezTo>
                  <a:lnTo>
                    <a:pt x="1987997" y="1386531"/>
                  </a:lnTo>
                  <a:cubicBezTo>
                    <a:pt x="1995200" y="1382264"/>
                    <a:pt x="2004368" y="1379966"/>
                    <a:pt x="2013371" y="1379638"/>
                  </a:cubicBezTo>
                  <a:close/>
                  <a:moveTo>
                    <a:pt x="3413117" y="1359475"/>
                  </a:moveTo>
                  <a:cubicBezTo>
                    <a:pt x="3422202" y="1359146"/>
                    <a:pt x="3431042" y="1360788"/>
                    <a:pt x="3437591" y="1364398"/>
                  </a:cubicBezTo>
                  <a:lnTo>
                    <a:pt x="3597369" y="1456962"/>
                  </a:lnTo>
                  <a:cubicBezTo>
                    <a:pt x="3609811" y="1464183"/>
                    <a:pt x="3608501" y="1477313"/>
                    <a:pt x="3593440" y="1485847"/>
                  </a:cubicBezTo>
                  <a:lnTo>
                    <a:pt x="3434971" y="1577097"/>
                  </a:lnTo>
                  <a:cubicBezTo>
                    <a:pt x="3420565" y="1585632"/>
                    <a:pt x="3397646" y="1586945"/>
                    <a:pt x="3385204" y="1579067"/>
                  </a:cubicBezTo>
                  <a:lnTo>
                    <a:pt x="3225426" y="1487160"/>
                  </a:lnTo>
                  <a:cubicBezTo>
                    <a:pt x="3212984" y="1479282"/>
                    <a:pt x="3214294" y="1466152"/>
                    <a:pt x="3228700" y="1457618"/>
                  </a:cubicBezTo>
                  <a:lnTo>
                    <a:pt x="3387169" y="1366368"/>
                  </a:lnTo>
                  <a:cubicBezTo>
                    <a:pt x="3394700" y="1362101"/>
                    <a:pt x="3404031" y="1359803"/>
                    <a:pt x="3413117" y="1359475"/>
                  </a:cubicBezTo>
                  <a:close/>
                  <a:moveTo>
                    <a:pt x="2373571" y="1313390"/>
                  </a:moveTo>
                  <a:cubicBezTo>
                    <a:pt x="2382560" y="1313061"/>
                    <a:pt x="2391222" y="1314702"/>
                    <a:pt x="2397433" y="1318313"/>
                  </a:cubicBezTo>
                  <a:lnTo>
                    <a:pt x="2556949" y="1410877"/>
                  </a:lnTo>
                  <a:cubicBezTo>
                    <a:pt x="2570024" y="1418098"/>
                    <a:pt x="2568063" y="1431228"/>
                    <a:pt x="2553680" y="1439762"/>
                  </a:cubicBezTo>
                  <a:lnTo>
                    <a:pt x="2395472" y="1531012"/>
                  </a:lnTo>
                  <a:cubicBezTo>
                    <a:pt x="2380436" y="1539547"/>
                    <a:pt x="2358208" y="1540860"/>
                    <a:pt x="2345787" y="1532982"/>
                  </a:cubicBezTo>
                  <a:lnTo>
                    <a:pt x="2186271" y="1441075"/>
                  </a:lnTo>
                  <a:cubicBezTo>
                    <a:pt x="2173196" y="1433854"/>
                    <a:pt x="2175157" y="1420724"/>
                    <a:pt x="2190194" y="1412190"/>
                  </a:cubicBezTo>
                  <a:lnTo>
                    <a:pt x="2347748" y="1320283"/>
                  </a:lnTo>
                  <a:cubicBezTo>
                    <a:pt x="2355266" y="1316016"/>
                    <a:pt x="2364582" y="1313718"/>
                    <a:pt x="2373571" y="1313390"/>
                  </a:cubicBezTo>
                  <a:close/>
                  <a:moveTo>
                    <a:pt x="2804170" y="1284997"/>
                  </a:moveTo>
                  <a:cubicBezTo>
                    <a:pt x="2813123" y="1284587"/>
                    <a:pt x="2821751" y="1286228"/>
                    <a:pt x="2827937" y="1290167"/>
                  </a:cubicBezTo>
                  <a:lnTo>
                    <a:pt x="2986168" y="1382074"/>
                  </a:lnTo>
                  <a:cubicBezTo>
                    <a:pt x="2999191" y="1389295"/>
                    <a:pt x="2997889" y="1402425"/>
                    <a:pt x="2982912" y="1410959"/>
                  </a:cubicBezTo>
                  <a:lnTo>
                    <a:pt x="2825983" y="1502866"/>
                  </a:lnTo>
                  <a:cubicBezTo>
                    <a:pt x="2811007" y="1511400"/>
                    <a:pt x="2788867" y="1512057"/>
                    <a:pt x="2776495" y="1504835"/>
                  </a:cubicBezTo>
                  <a:lnTo>
                    <a:pt x="2617613" y="1412272"/>
                  </a:lnTo>
                  <a:cubicBezTo>
                    <a:pt x="2605241" y="1405051"/>
                    <a:pt x="2606543" y="1391921"/>
                    <a:pt x="2621520" y="1383387"/>
                  </a:cubicBezTo>
                  <a:lnTo>
                    <a:pt x="2778449" y="1292136"/>
                  </a:lnTo>
                  <a:cubicBezTo>
                    <a:pt x="2785937" y="1287869"/>
                    <a:pt x="2795216" y="1285407"/>
                    <a:pt x="2804170" y="1284997"/>
                  </a:cubicBezTo>
                  <a:close/>
                  <a:moveTo>
                    <a:pt x="1319915" y="1258658"/>
                  </a:moveTo>
                  <a:cubicBezTo>
                    <a:pt x="1328875" y="1258331"/>
                    <a:pt x="1337510" y="1259967"/>
                    <a:pt x="1343701" y="1263568"/>
                  </a:cubicBezTo>
                  <a:lnTo>
                    <a:pt x="1484904" y="1345400"/>
                  </a:lnTo>
                  <a:lnTo>
                    <a:pt x="2452619" y="1903856"/>
                  </a:lnTo>
                  <a:cubicBezTo>
                    <a:pt x="2466334" y="1911034"/>
                    <a:pt x="2466334" y="1924085"/>
                    <a:pt x="2452619" y="1931915"/>
                  </a:cubicBezTo>
                  <a:lnTo>
                    <a:pt x="2260605" y="2042849"/>
                  </a:lnTo>
                  <a:cubicBezTo>
                    <a:pt x="2246890" y="2050679"/>
                    <a:pt x="2224684" y="2050679"/>
                    <a:pt x="2210968" y="2042849"/>
                  </a:cubicBezTo>
                  <a:lnTo>
                    <a:pt x="1358287" y="1550486"/>
                  </a:lnTo>
                  <a:lnTo>
                    <a:pt x="1357386" y="1550288"/>
                  </a:lnTo>
                  <a:lnTo>
                    <a:pt x="1103235" y="1403655"/>
                  </a:lnTo>
                  <a:cubicBezTo>
                    <a:pt x="1090202" y="1395799"/>
                    <a:pt x="1092157" y="1382707"/>
                    <a:pt x="1106494" y="1374852"/>
                  </a:cubicBezTo>
                  <a:lnTo>
                    <a:pt x="1294174" y="1265532"/>
                  </a:lnTo>
                  <a:cubicBezTo>
                    <a:pt x="1301668" y="1261277"/>
                    <a:pt x="1310954" y="1258986"/>
                    <a:pt x="1319915" y="1258658"/>
                  </a:cubicBezTo>
                  <a:close/>
                  <a:moveTo>
                    <a:pt x="1765908" y="1238479"/>
                  </a:moveTo>
                  <a:cubicBezTo>
                    <a:pt x="1774979" y="1238154"/>
                    <a:pt x="1783805" y="1239780"/>
                    <a:pt x="1790342" y="1243355"/>
                  </a:cubicBezTo>
                  <a:lnTo>
                    <a:pt x="1949204" y="1335024"/>
                  </a:lnTo>
                  <a:cubicBezTo>
                    <a:pt x="1962279" y="1342175"/>
                    <a:pt x="1960318" y="1355178"/>
                    <a:pt x="1945935" y="1363629"/>
                  </a:cubicBezTo>
                  <a:lnTo>
                    <a:pt x="1788381" y="1453997"/>
                  </a:lnTo>
                  <a:cubicBezTo>
                    <a:pt x="1772691" y="1462449"/>
                    <a:pt x="1751117" y="1463099"/>
                    <a:pt x="1738042" y="1455947"/>
                  </a:cubicBezTo>
                  <a:lnTo>
                    <a:pt x="1578526" y="1364279"/>
                  </a:lnTo>
                  <a:cubicBezTo>
                    <a:pt x="1565451" y="1357128"/>
                    <a:pt x="1567412" y="1344125"/>
                    <a:pt x="1582449" y="1335674"/>
                  </a:cubicBezTo>
                  <a:lnTo>
                    <a:pt x="1740003" y="1245306"/>
                  </a:lnTo>
                  <a:cubicBezTo>
                    <a:pt x="1747521" y="1241080"/>
                    <a:pt x="1756837" y="1238804"/>
                    <a:pt x="1765908" y="1238479"/>
                  </a:cubicBezTo>
                  <a:close/>
                  <a:moveTo>
                    <a:pt x="3165163" y="1218751"/>
                  </a:moveTo>
                  <a:cubicBezTo>
                    <a:pt x="3174152" y="1218341"/>
                    <a:pt x="3182977" y="1219982"/>
                    <a:pt x="3189515" y="1223921"/>
                  </a:cubicBezTo>
                  <a:lnTo>
                    <a:pt x="3349031" y="1315828"/>
                  </a:lnTo>
                  <a:cubicBezTo>
                    <a:pt x="3362106" y="1323705"/>
                    <a:pt x="3360145" y="1336835"/>
                    <a:pt x="3345109" y="1344713"/>
                  </a:cubicBezTo>
                  <a:lnTo>
                    <a:pt x="3187554" y="1436620"/>
                  </a:lnTo>
                  <a:cubicBezTo>
                    <a:pt x="3172518" y="1445154"/>
                    <a:pt x="3150290" y="1445811"/>
                    <a:pt x="3137869" y="1438589"/>
                  </a:cubicBezTo>
                  <a:lnTo>
                    <a:pt x="2978353" y="1346026"/>
                  </a:lnTo>
                  <a:cubicBezTo>
                    <a:pt x="2965278" y="1338805"/>
                    <a:pt x="2967239" y="1325675"/>
                    <a:pt x="2981622" y="1317141"/>
                  </a:cubicBezTo>
                  <a:lnTo>
                    <a:pt x="3139830" y="1225890"/>
                  </a:lnTo>
                  <a:cubicBezTo>
                    <a:pt x="3147021" y="1221623"/>
                    <a:pt x="3156174" y="1219161"/>
                    <a:pt x="3165163" y="1218751"/>
                  </a:cubicBezTo>
                  <a:close/>
                  <a:moveTo>
                    <a:pt x="2128092" y="1172256"/>
                  </a:moveTo>
                  <a:cubicBezTo>
                    <a:pt x="2137260" y="1171927"/>
                    <a:pt x="2146100" y="1173569"/>
                    <a:pt x="2152321" y="1177179"/>
                  </a:cubicBezTo>
                  <a:lnTo>
                    <a:pt x="2312100" y="1269743"/>
                  </a:lnTo>
                  <a:cubicBezTo>
                    <a:pt x="2325196" y="1276964"/>
                    <a:pt x="2323232" y="1289437"/>
                    <a:pt x="2308171" y="1298628"/>
                  </a:cubicBezTo>
                  <a:lnTo>
                    <a:pt x="2150356" y="1389878"/>
                  </a:lnTo>
                  <a:cubicBezTo>
                    <a:pt x="2135295" y="1398413"/>
                    <a:pt x="2113031" y="1399726"/>
                    <a:pt x="2100589" y="1391848"/>
                  </a:cubicBezTo>
                  <a:lnTo>
                    <a:pt x="1940811" y="1299941"/>
                  </a:lnTo>
                  <a:cubicBezTo>
                    <a:pt x="1928369" y="1292063"/>
                    <a:pt x="1929679" y="1278933"/>
                    <a:pt x="1944085" y="1271056"/>
                  </a:cubicBezTo>
                  <a:lnTo>
                    <a:pt x="2101899" y="1179149"/>
                  </a:lnTo>
                  <a:cubicBezTo>
                    <a:pt x="2109430" y="1174881"/>
                    <a:pt x="2118925" y="1172584"/>
                    <a:pt x="2128092" y="1172256"/>
                  </a:cubicBezTo>
                  <a:close/>
                  <a:moveTo>
                    <a:pt x="2557747" y="1143534"/>
                  </a:moveTo>
                  <a:cubicBezTo>
                    <a:pt x="2566900" y="1143124"/>
                    <a:pt x="2575889" y="1144766"/>
                    <a:pt x="2582426" y="1148376"/>
                  </a:cubicBezTo>
                  <a:lnTo>
                    <a:pt x="2741288" y="1240940"/>
                  </a:lnTo>
                  <a:cubicBezTo>
                    <a:pt x="2754363" y="1248161"/>
                    <a:pt x="2752402" y="1261291"/>
                    <a:pt x="2737366" y="1269825"/>
                  </a:cubicBezTo>
                  <a:lnTo>
                    <a:pt x="2579811" y="1361732"/>
                  </a:lnTo>
                  <a:cubicBezTo>
                    <a:pt x="2564775" y="1370266"/>
                    <a:pt x="2542547" y="1370923"/>
                    <a:pt x="2530126" y="1363701"/>
                  </a:cubicBezTo>
                  <a:lnTo>
                    <a:pt x="2370610" y="1271138"/>
                  </a:lnTo>
                  <a:cubicBezTo>
                    <a:pt x="2357535" y="1263917"/>
                    <a:pt x="2359496" y="1250787"/>
                    <a:pt x="2373879" y="1242253"/>
                  </a:cubicBezTo>
                  <a:lnTo>
                    <a:pt x="2532087" y="1151002"/>
                  </a:lnTo>
                  <a:cubicBezTo>
                    <a:pt x="2539279" y="1146406"/>
                    <a:pt x="2548595" y="1143945"/>
                    <a:pt x="2557747" y="1143534"/>
                  </a:cubicBezTo>
                  <a:close/>
                  <a:moveTo>
                    <a:pt x="1520756" y="1097368"/>
                  </a:moveTo>
                  <a:cubicBezTo>
                    <a:pt x="1529827" y="1097039"/>
                    <a:pt x="1538652" y="1098681"/>
                    <a:pt x="1544863" y="1102291"/>
                  </a:cubicBezTo>
                  <a:lnTo>
                    <a:pt x="1704379" y="1194855"/>
                  </a:lnTo>
                  <a:cubicBezTo>
                    <a:pt x="1717454" y="1202076"/>
                    <a:pt x="1715493" y="1215206"/>
                    <a:pt x="1700457" y="1223740"/>
                  </a:cubicBezTo>
                  <a:lnTo>
                    <a:pt x="1542902" y="1314990"/>
                  </a:lnTo>
                  <a:cubicBezTo>
                    <a:pt x="1527866" y="1323525"/>
                    <a:pt x="1505638" y="1324838"/>
                    <a:pt x="1493217" y="1317616"/>
                  </a:cubicBezTo>
                  <a:lnTo>
                    <a:pt x="1333701" y="1225053"/>
                  </a:lnTo>
                  <a:cubicBezTo>
                    <a:pt x="1320626" y="1217832"/>
                    <a:pt x="1322587" y="1204702"/>
                    <a:pt x="1336970" y="1196168"/>
                  </a:cubicBezTo>
                  <a:lnTo>
                    <a:pt x="1495178" y="1104261"/>
                  </a:lnTo>
                  <a:cubicBezTo>
                    <a:pt x="1502369" y="1099993"/>
                    <a:pt x="1511685" y="1097696"/>
                    <a:pt x="1520756" y="1097368"/>
                  </a:cubicBezTo>
                  <a:close/>
                  <a:moveTo>
                    <a:pt x="2919137" y="1077534"/>
                  </a:moveTo>
                  <a:cubicBezTo>
                    <a:pt x="2928172" y="1077042"/>
                    <a:pt x="2936963" y="1078519"/>
                    <a:pt x="2943149" y="1082129"/>
                  </a:cubicBezTo>
                  <a:lnTo>
                    <a:pt x="3102031" y="1174693"/>
                  </a:lnTo>
                  <a:cubicBezTo>
                    <a:pt x="3114403" y="1181914"/>
                    <a:pt x="3112449" y="1195044"/>
                    <a:pt x="3098124" y="1203578"/>
                  </a:cubicBezTo>
                  <a:lnTo>
                    <a:pt x="2940544" y="1294828"/>
                  </a:lnTo>
                  <a:cubicBezTo>
                    <a:pt x="2926219" y="1304019"/>
                    <a:pt x="2904079" y="1304676"/>
                    <a:pt x="2891707" y="1297454"/>
                  </a:cubicBezTo>
                  <a:lnTo>
                    <a:pt x="2732825" y="1204891"/>
                  </a:lnTo>
                  <a:cubicBezTo>
                    <a:pt x="2720453" y="1197670"/>
                    <a:pt x="2721755" y="1184540"/>
                    <a:pt x="2736732" y="1176006"/>
                  </a:cubicBezTo>
                  <a:lnTo>
                    <a:pt x="2893661" y="1084755"/>
                  </a:lnTo>
                  <a:cubicBezTo>
                    <a:pt x="2900824" y="1080488"/>
                    <a:pt x="2910103" y="1078026"/>
                    <a:pt x="2919137" y="1077534"/>
                  </a:cubicBezTo>
                  <a:close/>
                  <a:moveTo>
                    <a:pt x="962595" y="1054160"/>
                  </a:moveTo>
                  <a:cubicBezTo>
                    <a:pt x="971718" y="1053832"/>
                    <a:pt x="980679" y="1055472"/>
                    <a:pt x="987195" y="1059080"/>
                  </a:cubicBezTo>
                  <a:lnTo>
                    <a:pt x="1240694" y="1206689"/>
                  </a:lnTo>
                  <a:cubicBezTo>
                    <a:pt x="1253727" y="1213905"/>
                    <a:pt x="1252424" y="1227026"/>
                    <a:pt x="1237436" y="1235554"/>
                  </a:cubicBezTo>
                  <a:lnTo>
                    <a:pt x="1049755" y="1344456"/>
                  </a:lnTo>
                  <a:cubicBezTo>
                    <a:pt x="1035419" y="1352985"/>
                    <a:pt x="1013262" y="1353641"/>
                    <a:pt x="1000229" y="1346425"/>
                  </a:cubicBezTo>
                  <a:lnTo>
                    <a:pt x="746078" y="1198816"/>
                  </a:lnTo>
                  <a:cubicBezTo>
                    <a:pt x="733045" y="1191600"/>
                    <a:pt x="734348" y="1178479"/>
                    <a:pt x="749337" y="1169951"/>
                  </a:cubicBezTo>
                  <a:lnTo>
                    <a:pt x="937017" y="1061049"/>
                  </a:lnTo>
                  <a:cubicBezTo>
                    <a:pt x="944186" y="1056785"/>
                    <a:pt x="953472" y="1054488"/>
                    <a:pt x="962595" y="1054160"/>
                  </a:cubicBezTo>
                  <a:close/>
                  <a:moveTo>
                    <a:pt x="1883758" y="1028241"/>
                  </a:moveTo>
                  <a:cubicBezTo>
                    <a:pt x="1892762" y="1027912"/>
                    <a:pt x="1901602" y="1029554"/>
                    <a:pt x="1908151" y="1033164"/>
                  </a:cubicBezTo>
                  <a:lnTo>
                    <a:pt x="2067275" y="1125728"/>
                  </a:lnTo>
                  <a:cubicBezTo>
                    <a:pt x="2080371" y="1133605"/>
                    <a:pt x="2079061" y="1146079"/>
                    <a:pt x="2064000" y="1154613"/>
                  </a:cubicBezTo>
                  <a:lnTo>
                    <a:pt x="1905531" y="1246520"/>
                  </a:lnTo>
                  <a:cubicBezTo>
                    <a:pt x="1891125" y="1255054"/>
                    <a:pt x="1868206" y="1255711"/>
                    <a:pt x="1855764" y="1248489"/>
                  </a:cubicBezTo>
                  <a:lnTo>
                    <a:pt x="1695986" y="1155926"/>
                  </a:lnTo>
                  <a:cubicBezTo>
                    <a:pt x="1683544" y="1148705"/>
                    <a:pt x="1684854" y="1135575"/>
                    <a:pt x="1699915" y="1127041"/>
                  </a:cubicBezTo>
                  <a:lnTo>
                    <a:pt x="1858384" y="1035134"/>
                  </a:lnTo>
                  <a:cubicBezTo>
                    <a:pt x="1865587" y="1030867"/>
                    <a:pt x="1874754" y="1028569"/>
                    <a:pt x="1883758" y="1028241"/>
                  </a:cubicBezTo>
                  <a:close/>
                  <a:moveTo>
                    <a:pt x="2312923" y="1002295"/>
                  </a:moveTo>
                  <a:cubicBezTo>
                    <a:pt x="2321927" y="1001970"/>
                    <a:pt x="2330768" y="1003596"/>
                    <a:pt x="2337316" y="1007171"/>
                  </a:cubicBezTo>
                  <a:lnTo>
                    <a:pt x="2497094" y="1098840"/>
                  </a:lnTo>
                  <a:cubicBezTo>
                    <a:pt x="2509536" y="1105991"/>
                    <a:pt x="2508227" y="1118994"/>
                    <a:pt x="2493165" y="1127445"/>
                  </a:cubicBezTo>
                  <a:lnTo>
                    <a:pt x="2334696" y="1217813"/>
                  </a:lnTo>
                  <a:cubicBezTo>
                    <a:pt x="2320290" y="1226265"/>
                    <a:pt x="2298026" y="1226915"/>
                    <a:pt x="2284929" y="1219763"/>
                  </a:cubicBezTo>
                  <a:lnTo>
                    <a:pt x="2125151" y="1128095"/>
                  </a:lnTo>
                  <a:cubicBezTo>
                    <a:pt x="2112709" y="1120944"/>
                    <a:pt x="2114019" y="1108591"/>
                    <a:pt x="2129080" y="1099490"/>
                  </a:cubicBezTo>
                  <a:lnTo>
                    <a:pt x="2287549" y="1009122"/>
                  </a:lnTo>
                  <a:cubicBezTo>
                    <a:pt x="2294752" y="1004896"/>
                    <a:pt x="2303919" y="1002621"/>
                    <a:pt x="2312923" y="1002295"/>
                  </a:cubicBezTo>
                  <a:close/>
                  <a:moveTo>
                    <a:pt x="1275851" y="953353"/>
                  </a:moveTo>
                  <a:cubicBezTo>
                    <a:pt x="1284855" y="953024"/>
                    <a:pt x="1293531" y="954666"/>
                    <a:pt x="1299752" y="958276"/>
                  </a:cubicBezTo>
                  <a:lnTo>
                    <a:pt x="1459531" y="1050840"/>
                  </a:lnTo>
                  <a:cubicBezTo>
                    <a:pt x="1472627" y="1058061"/>
                    <a:pt x="1471317" y="1071191"/>
                    <a:pt x="1456256" y="1079725"/>
                  </a:cubicBezTo>
                  <a:lnTo>
                    <a:pt x="1297787" y="1170975"/>
                  </a:lnTo>
                  <a:cubicBezTo>
                    <a:pt x="1283381" y="1179510"/>
                    <a:pt x="1261117" y="1180823"/>
                    <a:pt x="1248020" y="1173601"/>
                  </a:cubicBezTo>
                  <a:lnTo>
                    <a:pt x="1088242" y="1081038"/>
                  </a:lnTo>
                  <a:cubicBezTo>
                    <a:pt x="1075800" y="1073160"/>
                    <a:pt x="1077764" y="1060030"/>
                    <a:pt x="1092171" y="1052153"/>
                  </a:cubicBezTo>
                  <a:lnTo>
                    <a:pt x="1249985" y="960246"/>
                  </a:lnTo>
                  <a:cubicBezTo>
                    <a:pt x="1257516" y="955979"/>
                    <a:pt x="1266847" y="953681"/>
                    <a:pt x="1275851" y="953353"/>
                  </a:cubicBezTo>
                  <a:close/>
                  <a:moveTo>
                    <a:pt x="2676333" y="933436"/>
                  </a:moveTo>
                  <a:cubicBezTo>
                    <a:pt x="2685337" y="933026"/>
                    <a:pt x="2694013" y="934503"/>
                    <a:pt x="2700234" y="938113"/>
                  </a:cubicBezTo>
                  <a:lnTo>
                    <a:pt x="2860012" y="1030677"/>
                  </a:lnTo>
                  <a:cubicBezTo>
                    <a:pt x="2872454" y="1037898"/>
                    <a:pt x="2871145" y="1051028"/>
                    <a:pt x="2856738" y="1059562"/>
                  </a:cubicBezTo>
                  <a:lnTo>
                    <a:pt x="2698269" y="1150812"/>
                  </a:lnTo>
                  <a:cubicBezTo>
                    <a:pt x="2683863" y="1159347"/>
                    <a:pt x="2660944" y="1160660"/>
                    <a:pt x="2648502" y="1152782"/>
                  </a:cubicBezTo>
                  <a:lnTo>
                    <a:pt x="2488724" y="1060218"/>
                  </a:lnTo>
                  <a:cubicBezTo>
                    <a:pt x="2475627" y="1052997"/>
                    <a:pt x="2477591" y="1039867"/>
                    <a:pt x="2492653" y="1031990"/>
                  </a:cubicBezTo>
                  <a:lnTo>
                    <a:pt x="2650467" y="940083"/>
                  </a:lnTo>
                  <a:cubicBezTo>
                    <a:pt x="2657997" y="936144"/>
                    <a:pt x="2667329" y="933846"/>
                    <a:pt x="2676333" y="933436"/>
                  </a:cubicBezTo>
                  <a:close/>
                  <a:moveTo>
                    <a:pt x="718088" y="913106"/>
                  </a:moveTo>
                  <a:cubicBezTo>
                    <a:pt x="727146" y="912697"/>
                    <a:pt x="735959" y="914335"/>
                    <a:pt x="742160" y="917939"/>
                  </a:cubicBezTo>
                  <a:lnTo>
                    <a:pt x="901446" y="1010338"/>
                  </a:lnTo>
                  <a:cubicBezTo>
                    <a:pt x="913849" y="1017546"/>
                    <a:pt x="912544" y="1030652"/>
                    <a:pt x="897529" y="1039171"/>
                  </a:cubicBezTo>
                  <a:lnTo>
                    <a:pt x="710172" y="1148607"/>
                  </a:lnTo>
                  <a:cubicBezTo>
                    <a:pt x="695158" y="1156471"/>
                    <a:pt x="672962" y="1157782"/>
                    <a:pt x="659906" y="1149918"/>
                  </a:cubicBezTo>
                  <a:lnTo>
                    <a:pt x="501273" y="1058175"/>
                  </a:lnTo>
                  <a:cubicBezTo>
                    <a:pt x="488217" y="1050311"/>
                    <a:pt x="489523" y="1037861"/>
                    <a:pt x="504537" y="1028686"/>
                  </a:cubicBezTo>
                  <a:lnTo>
                    <a:pt x="692547" y="920561"/>
                  </a:lnTo>
                  <a:cubicBezTo>
                    <a:pt x="699728" y="915974"/>
                    <a:pt x="709030" y="913516"/>
                    <a:pt x="718088" y="913106"/>
                  </a:cubicBezTo>
                  <a:close/>
                  <a:moveTo>
                    <a:pt x="1636298" y="887105"/>
                  </a:moveTo>
                  <a:cubicBezTo>
                    <a:pt x="1645220" y="886776"/>
                    <a:pt x="1653897" y="888418"/>
                    <a:pt x="1660445" y="892028"/>
                  </a:cubicBezTo>
                  <a:lnTo>
                    <a:pt x="1820223" y="984592"/>
                  </a:lnTo>
                  <a:cubicBezTo>
                    <a:pt x="1832665" y="991813"/>
                    <a:pt x="1831355" y="1004943"/>
                    <a:pt x="1816294" y="1013477"/>
                  </a:cubicBezTo>
                  <a:lnTo>
                    <a:pt x="1658480" y="1105384"/>
                  </a:lnTo>
                  <a:cubicBezTo>
                    <a:pt x="1644074" y="1113262"/>
                    <a:pt x="1621155" y="1114575"/>
                    <a:pt x="1608713" y="1106697"/>
                  </a:cubicBezTo>
                  <a:lnTo>
                    <a:pt x="1448935" y="1014790"/>
                  </a:lnTo>
                  <a:cubicBezTo>
                    <a:pt x="1435838" y="1007569"/>
                    <a:pt x="1437802" y="994439"/>
                    <a:pt x="1452209" y="985905"/>
                  </a:cubicBezTo>
                  <a:lnTo>
                    <a:pt x="1610678" y="893998"/>
                  </a:lnTo>
                  <a:cubicBezTo>
                    <a:pt x="1618208" y="889731"/>
                    <a:pt x="1627376" y="887433"/>
                    <a:pt x="1636298" y="887105"/>
                  </a:cubicBezTo>
                  <a:close/>
                  <a:moveTo>
                    <a:pt x="2068014" y="858712"/>
                  </a:moveTo>
                  <a:cubicBezTo>
                    <a:pt x="2077085" y="858302"/>
                    <a:pt x="2085910" y="859943"/>
                    <a:pt x="2092121" y="863882"/>
                  </a:cubicBezTo>
                  <a:lnTo>
                    <a:pt x="2251637" y="955789"/>
                  </a:lnTo>
                  <a:cubicBezTo>
                    <a:pt x="2264712" y="963010"/>
                    <a:pt x="2262751" y="976140"/>
                    <a:pt x="2248368" y="984674"/>
                  </a:cubicBezTo>
                  <a:lnTo>
                    <a:pt x="2090160" y="1076581"/>
                  </a:lnTo>
                  <a:cubicBezTo>
                    <a:pt x="2075778" y="1085115"/>
                    <a:pt x="2053550" y="1085772"/>
                    <a:pt x="2040475" y="1078550"/>
                  </a:cubicBezTo>
                  <a:lnTo>
                    <a:pt x="1880959" y="985987"/>
                  </a:lnTo>
                  <a:cubicBezTo>
                    <a:pt x="1867884" y="978766"/>
                    <a:pt x="1869845" y="966292"/>
                    <a:pt x="1884882" y="957102"/>
                  </a:cubicBezTo>
                  <a:lnTo>
                    <a:pt x="2042436" y="865851"/>
                  </a:lnTo>
                  <a:cubicBezTo>
                    <a:pt x="2049628" y="861584"/>
                    <a:pt x="2058943" y="859122"/>
                    <a:pt x="2068014" y="858712"/>
                  </a:cubicBezTo>
                  <a:close/>
                  <a:moveTo>
                    <a:pt x="1028145" y="812619"/>
                  </a:moveTo>
                  <a:cubicBezTo>
                    <a:pt x="1037148" y="812210"/>
                    <a:pt x="1045825" y="813847"/>
                    <a:pt x="1052046" y="817774"/>
                  </a:cubicBezTo>
                  <a:lnTo>
                    <a:pt x="1211825" y="909420"/>
                  </a:lnTo>
                  <a:cubicBezTo>
                    <a:pt x="1224921" y="917276"/>
                    <a:pt x="1222957" y="930368"/>
                    <a:pt x="1208550" y="938878"/>
                  </a:cubicBezTo>
                  <a:lnTo>
                    <a:pt x="1050081" y="1029869"/>
                  </a:lnTo>
                  <a:cubicBezTo>
                    <a:pt x="1035675" y="1038379"/>
                    <a:pt x="1012756" y="1039688"/>
                    <a:pt x="1000314" y="1032488"/>
                  </a:cubicBezTo>
                  <a:lnTo>
                    <a:pt x="840536" y="940187"/>
                  </a:lnTo>
                  <a:cubicBezTo>
                    <a:pt x="828094" y="932332"/>
                    <a:pt x="829404" y="919239"/>
                    <a:pt x="843810" y="910730"/>
                  </a:cubicBezTo>
                  <a:lnTo>
                    <a:pt x="1002279" y="819738"/>
                  </a:lnTo>
                  <a:cubicBezTo>
                    <a:pt x="1009809" y="815483"/>
                    <a:pt x="1019141" y="813028"/>
                    <a:pt x="1028145" y="812619"/>
                  </a:cubicBezTo>
                  <a:close/>
                  <a:moveTo>
                    <a:pt x="2431262" y="792376"/>
                  </a:moveTo>
                  <a:cubicBezTo>
                    <a:pt x="2440184" y="791886"/>
                    <a:pt x="2448860" y="793359"/>
                    <a:pt x="2455409" y="796959"/>
                  </a:cubicBezTo>
                  <a:lnTo>
                    <a:pt x="2615187" y="889259"/>
                  </a:lnTo>
                  <a:cubicBezTo>
                    <a:pt x="2627629" y="897115"/>
                    <a:pt x="2626319" y="909552"/>
                    <a:pt x="2611258" y="918717"/>
                  </a:cubicBezTo>
                  <a:lnTo>
                    <a:pt x="2453444" y="1009708"/>
                  </a:lnTo>
                  <a:cubicBezTo>
                    <a:pt x="2438383" y="1018218"/>
                    <a:pt x="2416119" y="1019527"/>
                    <a:pt x="2403022" y="1011672"/>
                  </a:cubicBezTo>
                  <a:lnTo>
                    <a:pt x="2243899" y="919372"/>
                  </a:lnTo>
                  <a:cubicBezTo>
                    <a:pt x="2230802" y="912171"/>
                    <a:pt x="2232766" y="899078"/>
                    <a:pt x="2247173" y="890568"/>
                  </a:cubicBezTo>
                  <a:lnTo>
                    <a:pt x="2405642" y="799577"/>
                  </a:lnTo>
                  <a:cubicBezTo>
                    <a:pt x="2413173" y="795322"/>
                    <a:pt x="2422340" y="792867"/>
                    <a:pt x="2431262" y="792376"/>
                  </a:cubicBezTo>
                  <a:close/>
                  <a:moveTo>
                    <a:pt x="472855" y="771867"/>
                  </a:moveTo>
                  <a:cubicBezTo>
                    <a:pt x="481831" y="771542"/>
                    <a:pt x="490481" y="773166"/>
                    <a:pt x="496682" y="776737"/>
                  </a:cubicBezTo>
                  <a:lnTo>
                    <a:pt x="655968" y="868304"/>
                  </a:lnTo>
                  <a:cubicBezTo>
                    <a:pt x="669024" y="875448"/>
                    <a:pt x="667066" y="888436"/>
                    <a:pt x="652704" y="896878"/>
                  </a:cubicBezTo>
                  <a:lnTo>
                    <a:pt x="464695" y="1004680"/>
                  </a:lnTo>
                  <a:cubicBezTo>
                    <a:pt x="449680" y="1013122"/>
                    <a:pt x="427484" y="1013772"/>
                    <a:pt x="415081" y="1006628"/>
                  </a:cubicBezTo>
                  <a:lnTo>
                    <a:pt x="255795" y="915062"/>
                  </a:lnTo>
                  <a:cubicBezTo>
                    <a:pt x="243392" y="907918"/>
                    <a:pt x="244698" y="895579"/>
                    <a:pt x="259059" y="886488"/>
                  </a:cubicBezTo>
                  <a:lnTo>
                    <a:pt x="447069" y="778686"/>
                  </a:lnTo>
                  <a:cubicBezTo>
                    <a:pt x="454576" y="774465"/>
                    <a:pt x="463879" y="772192"/>
                    <a:pt x="472855" y="771867"/>
                  </a:cubicBezTo>
                  <a:close/>
                  <a:moveTo>
                    <a:pt x="1391226" y="745971"/>
                  </a:moveTo>
                  <a:cubicBezTo>
                    <a:pt x="1400230" y="745642"/>
                    <a:pt x="1409070" y="747284"/>
                    <a:pt x="1415619" y="750894"/>
                  </a:cubicBezTo>
                  <a:lnTo>
                    <a:pt x="1575397" y="843458"/>
                  </a:lnTo>
                  <a:cubicBezTo>
                    <a:pt x="1587839" y="850679"/>
                    <a:pt x="1586529" y="863152"/>
                    <a:pt x="1571468" y="872343"/>
                  </a:cubicBezTo>
                  <a:lnTo>
                    <a:pt x="1413654" y="963593"/>
                  </a:lnTo>
                  <a:cubicBezTo>
                    <a:pt x="1398593" y="972128"/>
                    <a:pt x="1376329" y="973441"/>
                    <a:pt x="1363232" y="965563"/>
                  </a:cubicBezTo>
                  <a:lnTo>
                    <a:pt x="1203454" y="873656"/>
                  </a:lnTo>
                  <a:cubicBezTo>
                    <a:pt x="1191012" y="866435"/>
                    <a:pt x="1192322" y="853305"/>
                    <a:pt x="1207383" y="844114"/>
                  </a:cubicBezTo>
                  <a:lnTo>
                    <a:pt x="1365852" y="752864"/>
                  </a:lnTo>
                  <a:cubicBezTo>
                    <a:pt x="1373055" y="748597"/>
                    <a:pt x="1382222" y="746299"/>
                    <a:pt x="1391226" y="745971"/>
                  </a:cubicBezTo>
                  <a:close/>
                  <a:moveTo>
                    <a:pt x="1814468" y="714689"/>
                  </a:moveTo>
                  <a:cubicBezTo>
                    <a:pt x="1823472" y="714280"/>
                    <a:pt x="1832148" y="715917"/>
                    <a:pt x="1838369" y="719844"/>
                  </a:cubicBezTo>
                  <a:lnTo>
                    <a:pt x="1998148" y="812145"/>
                  </a:lnTo>
                  <a:cubicBezTo>
                    <a:pt x="2011244" y="819346"/>
                    <a:pt x="2009280" y="832438"/>
                    <a:pt x="1994873" y="840948"/>
                  </a:cubicBezTo>
                  <a:lnTo>
                    <a:pt x="1837059" y="931939"/>
                  </a:lnTo>
                  <a:cubicBezTo>
                    <a:pt x="1821998" y="941104"/>
                    <a:pt x="1799734" y="941758"/>
                    <a:pt x="1786637" y="934558"/>
                  </a:cubicBezTo>
                  <a:lnTo>
                    <a:pt x="1626859" y="842257"/>
                  </a:lnTo>
                  <a:cubicBezTo>
                    <a:pt x="1614417" y="834402"/>
                    <a:pt x="1615727" y="821309"/>
                    <a:pt x="1630788" y="812800"/>
                  </a:cubicBezTo>
                  <a:lnTo>
                    <a:pt x="1788602" y="721808"/>
                  </a:lnTo>
                  <a:cubicBezTo>
                    <a:pt x="1796133" y="717553"/>
                    <a:pt x="1805464" y="715098"/>
                    <a:pt x="1814468" y="714689"/>
                  </a:cubicBezTo>
                  <a:close/>
                  <a:moveTo>
                    <a:pt x="2183147" y="651248"/>
                  </a:moveTo>
                  <a:cubicBezTo>
                    <a:pt x="2192150" y="650756"/>
                    <a:pt x="2200827" y="652233"/>
                    <a:pt x="2207048" y="655843"/>
                  </a:cubicBezTo>
                  <a:lnTo>
                    <a:pt x="2366827" y="748407"/>
                  </a:lnTo>
                  <a:cubicBezTo>
                    <a:pt x="2379923" y="755628"/>
                    <a:pt x="2377959" y="768758"/>
                    <a:pt x="2363552" y="777292"/>
                  </a:cubicBezTo>
                  <a:lnTo>
                    <a:pt x="2205738" y="868542"/>
                  </a:lnTo>
                  <a:cubicBezTo>
                    <a:pt x="2190677" y="877733"/>
                    <a:pt x="2168413" y="878390"/>
                    <a:pt x="2155316" y="871168"/>
                  </a:cubicBezTo>
                  <a:lnTo>
                    <a:pt x="1995538" y="778605"/>
                  </a:lnTo>
                  <a:cubicBezTo>
                    <a:pt x="1983096" y="771384"/>
                    <a:pt x="1984406" y="758254"/>
                    <a:pt x="1999467" y="749720"/>
                  </a:cubicBezTo>
                  <a:lnTo>
                    <a:pt x="2157281" y="658469"/>
                  </a:lnTo>
                  <a:cubicBezTo>
                    <a:pt x="2164812" y="654202"/>
                    <a:pt x="2174143" y="651740"/>
                    <a:pt x="2183147" y="651248"/>
                  </a:cubicBezTo>
                  <a:close/>
                  <a:moveTo>
                    <a:pt x="225802" y="627852"/>
                  </a:moveTo>
                  <a:cubicBezTo>
                    <a:pt x="234778" y="627527"/>
                    <a:pt x="243428" y="629151"/>
                    <a:pt x="249629" y="632722"/>
                  </a:cubicBezTo>
                  <a:lnTo>
                    <a:pt x="408915" y="724289"/>
                  </a:lnTo>
                  <a:cubicBezTo>
                    <a:pt x="421318" y="731433"/>
                    <a:pt x="420013" y="744421"/>
                    <a:pt x="405651" y="752863"/>
                  </a:cubicBezTo>
                  <a:lnTo>
                    <a:pt x="217641" y="860665"/>
                  </a:lnTo>
                  <a:cubicBezTo>
                    <a:pt x="202627" y="869107"/>
                    <a:pt x="180431" y="869757"/>
                    <a:pt x="168028" y="862613"/>
                  </a:cubicBezTo>
                  <a:lnTo>
                    <a:pt x="8742" y="771046"/>
                  </a:lnTo>
                  <a:cubicBezTo>
                    <a:pt x="-4314" y="763903"/>
                    <a:pt x="-2356" y="750915"/>
                    <a:pt x="12006" y="742473"/>
                  </a:cubicBezTo>
                  <a:lnTo>
                    <a:pt x="200016" y="634671"/>
                  </a:lnTo>
                  <a:cubicBezTo>
                    <a:pt x="207523" y="630450"/>
                    <a:pt x="216826" y="628177"/>
                    <a:pt x="225802" y="627852"/>
                  </a:cubicBezTo>
                  <a:close/>
                  <a:moveTo>
                    <a:pt x="2399582" y="608135"/>
                  </a:moveTo>
                  <a:cubicBezTo>
                    <a:pt x="2408653" y="607723"/>
                    <a:pt x="2417478" y="609370"/>
                    <a:pt x="2424015" y="613322"/>
                  </a:cubicBezTo>
                  <a:lnTo>
                    <a:pt x="2583525" y="705536"/>
                  </a:lnTo>
                  <a:cubicBezTo>
                    <a:pt x="2595946" y="712781"/>
                    <a:pt x="2593985" y="725955"/>
                    <a:pt x="2579603" y="734517"/>
                  </a:cubicBezTo>
                  <a:lnTo>
                    <a:pt x="2527305" y="765475"/>
                  </a:lnTo>
                  <a:cubicBezTo>
                    <a:pt x="2512269" y="773379"/>
                    <a:pt x="2490042" y="774696"/>
                    <a:pt x="2477621" y="767451"/>
                  </a:cubicBezTo>
                  <a:lnTo>
                    <a:pt x="2318111" y="674578"/>
                  </a:lnTo>
                  <a:cubicBezTo>
                    <a:pt x="2305690" y="666674"/>
                    <a:pt x="2306997" y="654160"/>
                    <a:pt x="2321380" y="645597"/>
                  </a:cubicBezTo>
                  <a:lnTo>
                    <a:pt x="2373678" y="615298"/>
                  </a:lnTo>
                  <a:cubicBezTo>
                    <a:pt x="2381196" y="611017"/>
                    <a:pt x="2390512" y="608547"/>
                    <a:pt x="2399582" y="608135"/>
                  </a:cubicBezTo>
                  <a:close/>
                  <a:moveTo>
                    <a:pt x="1140559" y="602284"/>
                  </a:moveTo>
                  <a:cubicBezTo>
                    <a:pt x="1149644" y="601792"/>
                    <a:pt x="1158484" y="603269"/>
                    <a:pt x="1165033" y="606879"/>
                  </a:cubicBezTo>
                  <a:lnTo>
                    <a:pt x="1324157" y="699443"/>
                  </a:lnTo>
                  <a:cubicBezTo>
                    <a:pt x="1337253" y="706664"/>
                    <a:pt x="1335289" y="719794"/>
                    <a:pt x="1320882" y="728328"/>
                  </a:cubicBezTo>
                  <a:lnTo>
                    <a:pt x="1163068" y="819578"/>
                  </a:lnTo>
                  <a:cubicBezTo>
                    <a:pt x="1148007" y="828769"/>
                    <a:pt x="1125743" y="829426"/>
                    <a:pt x="1112646" y="822204"/>
                  </a:cubicBezTo>
                  <a:lnTo>
                    <a:pt x="953523" y="729641"/>
                  </a:lnTo>
                  <a:cubicBezTo>
                    <a:pt x="940426" y="722420"/>
                    <a:pt x="942390" y="709290"/>
                    <a:pt x="956797" y="700756"/>
                  </a:cubicBezTo>
                  <a:lnTo>
                    <a:pt x="1114611" y="609505"/>
                  </a:lnTo>
                  <a:cubicBezTo>
                    <a:pt x="1122142" y="605238"/>
                    <a:pt x="1131473" y="602776"/>
                    <a:pt x="1140559" y="602284"/>
                  </a:cubicBezTo>
                  <a:close/>
                  <a:moveTo>
                    <a:pt x="1563962" y="567473"/>
                  </a:moveTo>
                  <a:cubicBezTo>
                    <a:pt x="1573047" y="567063"/>
                    <a:pt x="1581888" y="568704"/>
                    <a:pt x="1588436" y="572315"/>
                  </a:cubicBezTo>
                  <a:lnTo>
                    <a:pt x="1747560" y="664879"/>
                  </a:lnTo>
                  <a:cubicBezTo>
                    <a:pt x="1760656" y="672100"/>
                    <a:pt x="1759346" y="685230"/>
                    <a:pt x="1744285" y="693764"/>
                  </a:cubicBezTo>
                  <a:lnTo>
                    <a:pt x="1586471" y="785014"/>
                  </a:lnTo>
                  <a:cubicBezTo>
                    <a:pt x="1571410" y="793549"/>
                    <a:pt x="1549146" y="794862"/>
                    <a:pt x="1536049" y="787640"/>
                  </a:cubicBezTo>
                  <a:lnTo>
                    <a:pt x="1376926" y="695077"/>
                  </a:lnTo>
                  <a:cubicBezTo>
                    <a:pt x="1363829" y="687856"/>
                    <a:pt x="1365793" y="674726"/>
                    <a:pt x="1380200" y="666192"/>
                  </a:cubicBezTo>
                  <a:lnTo>
                    <a:pt x="1538014" y="574941"/>
                  </a:lnTo>
                  <a:cubicBezTo>
                    <a:pt x="1545545" y="570346"/>
                    <a:pt x="1554876" y="567884"/>
                    <a:pt x="1563962" y="567473"/>
                  </a:cubicBezTo>
                  <a:close/>
                  <a:moveTo>
                    <a:pt x="1937991" y="509868"/>
                  </a:moveTo>
                  <a:cubicBezTo>
                    <a:pt x="1947159" y="509457"/>
                    <a:pt x="1955999" y="511099"/>
                    <a:pt x="1962220" y="514709"/>
                  </a:cubicBezTo>
                  <a:lnTo>
                    <a:pt x="2121999" y="607273"/>
                  </a:lnTo>
                  <a:cubicBezTo>
                    <a:pt x="2135095" y="614494"/>
                    <a:pt x="2133131" y="627624"/>
                    <a:pt x="2118070" y="636158"/>
                  </a:cubicBezTo>
                  <a:lnTo>
                    <a:pt x="1960255" y="727408"/>
                  </a:lnTo>
                  <a:cubicBezTo>
                    <a:pt x="1945194" y="736599"/>
                    <a:pt x="1922930" y="737256"/>
                    <a:pt x="1910488" y="730034"/>
                  </a:cubicBezTo>
                  <a:lnTo>
                    <a:pt x="1750710" y="637471"/>
                  </a:lnTo>
                  <a:cubicBezTo>
                    <a:pt x="1738268" y="630250"/>
                    <a:pt x="1739578" y="617120"/>
                    <a:pt x="1753984" y="608586"/>
                  </a:cubicBezTo>
                  <a:lnTo>
                    <a:pt x="1911798" y="517335"/>
                  </a:lnTo>
                  <a:cubicBezTo>
                    <a:pt x="1919329" y="512740"/>
                    <a:pt x="1928824" y="510278"/>
                    <a:pt x="1937991" y="509868"/>
                  </a:cubicBezTo>
                  <a:close/>
                  <a:moveTo>
                    <a:pt x="468825" y="490026"/>
                  </a:moveTo>
                  <a:cubicBezTo>
                    <a:pt x="477882" y="489617"/>
                    <a:pt x="486695" y="491253"/>
                    <a:pt x="493223" y="495179"/>
                  </a:cubicBezTo>
                  <a:lnTo>
                    <a:pt x="961279" y="766102"/>
                  </a:lnTo>
                  <a:cubicBezTo>
                    <a:pt x="974335" y="773301"/>
                    <a:pt x="973030" y="786389"/>
                    <a:pt x="958015" y="794896"/>
                  </a:cubicBezTo>
                  <a:lnTo>
                    <a:pt x="800691" y="885859"/>
                  </a:lnTo>
                  <a:cubicBezTo>
                    <a:pt x="785676" y="894366"/>
                    <a:pt x="763481" y="895675"/>
                    <a:pt x="750425" y="887822"/>
                  </a:cubicBezTo>
                  <a:lnTo>
                    <a:pt x="282369" y="616898"/>
                  </a:lnTo>
                  <a:cubicBezTo>
                    <a:pt x="269313" y="609700"/>
                    <a:pt x="271271" y="596612"/>
                    <a:pt x="285633" y="588104"/>
                  </a:cubicBezTo>
                  <a:lnTo>
                    <a:pt x="442957" y="497142"/>
                  </a:lnTo>
                  <a:cubicBezTo>
                    <a:pt x="450465" y="492889"/>
                    <a:pt x="459767" y="490435"/>
                    <a:pt x="468825" y="490026"/>
                  </a:cubicBezTo>
                  <a:close/>
                  <a:moveTo>
                    <a:pt x="2154754" y="466588"/>
                  </a:moveTo>
                  <a:cubicBezTo>
                    <a:pt x="2163825" y="466259"/>
                    <a:pt x="2172651" y="467905"/>
                    <a:pt x="2179188" y="471528"/>
                  </a:cubicBezTo>
                  <a:lnTo>
                    <a:pt x="2338698" y="564402"/>
                  </a:lnTo>
                  <a:cubicBezTo>
                    <a:pt x="2351119" y="571648"/>
                    <a:pt x="2349812" y="584821"/>
                    <a:pt x="2334776" y="593384"/>
                  </a:cubicBezTo>
                  <a:lnTo>
                    <a:pt x="2282477" y="623683"/>
                  </a:lnTo>
                  <a:cubicBezTo>
                    <a:pt x="2267442" y="632246"/>
                    <a:pt x="2245215" y="633563"/>
                    <a:pt x="2232794" y="625659"/>
                  </a:cubicBezTo>
                  <a:lnTo>
                    <a:pt x="2073283" y="533444"/>
                  </a:lnTo>
                  <a:cubicBezTo>
                    <a:pt x="2060862" y="525540"/>
                    <a:pt x="2062169" y="512367"/>
                    <a:pt x="2076552" y="504462"/>
                  </a:cubicBezTo>
                  <a:lnTo>
                    <a:pt x="2128850" y="473504"/>
                  </a:lnTo>
                  <a:cubicBezTo>
                    <a:pt x="2136368" y="469223"/>
                    <a:pt x="2145684" y="466918"/>
                    <a:pt x="2154754" y="466588"/>
                  </a:cubicBezTo>
                  <a:close/>
                  <a:moveTo>
                    <a:pt x="1310492" y="423787"/>
                  </a:moveTo>
                  <a:cubicBezTo>
                    <a:pt x="1319399" y="423377"/>
                    <a:pt x="1328061" y="425018"/>
                    <a:pt x="1334599" y="428957"/>
                  </a:cubicBezTo>
                  <a:lnTo>
                    <a:pt x="1494115" y="520864"/>
                  </a:lnTo>
                  <a:cubicBezTo>
                    <a:pt x="1507190" y="528741"/>
                    <a:pt x="1505229" y="541215"/>
                    <a:pt x="1490193" y="550405"/>
                  </a:cubicBezTo>
                  <a:lnTo>
                    <a:pt x="1332638" y="641656"/>
                  </a:lnTo>
                  <a:cubicBezTo>
                    <a:pt x="1318256" y="650190"/>
                    <a:pt x="1295374" y="650847"/>
                    <a:pt x="1282299" y="643625"/>
                  </a:cubicBezTo>
                  <a:lnTo>
                    <a:pt x="1123437" y="551062"/>
                  </a:lnTo>
                  <a:cubicBezTo>
                    <a:pt x="1110362" y="543841"/>
                    <a:pt x="1112323" y="530711"/>
                    <a:pt x="1126706" y="522177"/>
                  </a:cubicBezTo>
                  <a:lnTo>
                    <a:pt x="1284914" y="430926"/>
                  </a:lnTo>
                  <a:cubicBezTo>
                    <a:pt x="1292432" y="426659"/>
                    <a:pt x="1301584" y="424197"/>
                    <a:pt x="1310492" y="423787"/>
                  </a:cubicBezTo>
                  <a:close/>
                  <a:moveTo>
                    <a:pt x="1693576" y="368650"/>
                  </a:moveTo>
                  <a:cubicBezTo>
                    <a:pt x="1702661" y="368321"/>
                    <a:pt x="1711502" y="369963"/>
                    <a:pt x="1718050" y="373573"/>
                  </a:cubicBezTo>
                  <a:lnTo>
                    <a:pt x="1877828" y="466137"/>
                  </a:lnTo>
                  <a:cubicBezTo>
                    <a:pt x="1890270" y="473358"/>
                    <a:pt x="1888960" y="486488"/>
                    <a:pt x="1873899" y="495022"/>
                  </a:cubicBezTo>
                  <a:lnTo>
                    <a:pt x="1715430" y="586272"/>
                  </a:lnTo>
                  <a:cubicBezTo>
                    <a:pt x="1701024" y="594807"/>
                    <a:pt x="1678760" y="596120"/>
                    <a:pt x="1665663" y="588242"/>
                  </a:cubicBezTo>
                  <a:lnTo>
                    <a:pt x="1505885" y="496335"/>
                  </a:lnTo>
                  <a:cubicBezTo>
                    <a:pt x="1493443" y="488457"/>
                    <a:pt x="1494753" y="475327"/>
                    <a:pt x="1509814" y="466793"/>
                  </a:cubicBezTo>
                  <a:lnTo>
                    <a:pt x="1667628" y="375543"/>
                  </a:lnTo>
                  <a:cubicBezTo>
                    <a:pt x="1675158" y="371276"/>
                    <a:pt x="1684490" y="368978"/>
                    <a:pt x="1693576" y="368650"/>
                  </a:cubicBezTo>
                  <a:close/>
                  <a:moveTo>
                    <a:pt x="708205" y="351349"/>
                  </a:moveTo>
                  <a:cubicBezTo>
                    <a:pt x="717170" y="351024"/>
                    <a:pt x="725809" y="352652"/>
                    <a:pt x="732002" y="356234"/>
                  </a:cubicBezTo>
                  <a:lnTo>
                    <a:pt x="1074281" y="553577"/>
                  </a:lnTo>
                  <a:cubicBezTo>
                    <a:pt x="1086668" y="560741"/>
                    <a:pt x="1085364" y="573767"/>
                    <a:pt x="1071021" y="582234"/>
                  </a:cubicBezTo>
                  <a:lnTo>
                    <a:pt x="913247" y="672764"/>
                  </a:lnTo>
                  <a:cubicBezTo>
                    <a:pt x="898904" y="681882"/>
                    <a:pt x="876737" y="682534"/>
                    <a:pt x="863698" y="675369"/>
                  </a:cubicBezTo>
                  <a:lnTo>
                    <a:pt x="521419" y="478027"/>
                  </a:lnTo>
                  <a:cubicBezTo>
                    <a:pt x="508380" y="470211"/>
                    <a:pt x="509684" y="457836"/>
                    <a:pt x="524679" y="449370"/>
                  </a:cubicBezTo>
                  <a:lnTo>
                    <a:pt x="682453" y="358188"/>
                  </a:lnTo>
                  <a:cubicBezTo>
                    <a:pt x="689950" y="353955"/>
                    <a:pt x="699241" y="351675"/>
                    <a:pt x="708205" y="351349"/>
                  </a:cubicBezTo>
                  <a:close/>
                  <a:moveTo>
                    <a:pt x="1912808" y="325424"/>
                  </a:moveTo>
                  <a:cubicBezTo>
                    <a:pt x="1921879" y="325099"/>
                    <a:pt x="1930705" y="326724"/>
                    <a:pt x="1937242" y="330299"/>
                  </a:cubicBezTo>
                  <a:lnTo>
                    <a:pt x="2096099" y="421954"/>
                  </a:lnTo>
                  <a:cubicBezTo>
                    <a:pt x="2109173" y="429104"/>
                    <a:pt x="2107866" y="442105"/>
                    <a:pt x="2092830" y="450555"/>
                  </a:cubicBezTo>
                  <a:lnTo>
                    <a:pt x="2040531" y="480457"/>
                  </a:lnTo>
                  <a:cubicBezTo>
                    <a:pt x="2025496" y="488907"/>
                    <a:pt x="2003269" y="489557"/>
                    <a:pt x="1990848" y="482407"/>
                  </a:cubicBezTo>
                  <a:lnTo>
                    <a:pt x="1831337" y="390752"/>
                  </a:lnTo>
                  <a:cubicBezTo>
                    <a:pt x="1818916" y="383602"/>
                    <a:pt x="1820223" y="370601"/>
                    <a:pt x="1835259" y="362151"/>
                  </a:cubicBezTo>
                  <a:lnTo>
                    <a:pt x="1886904" y="332249"/>
                  </a:lnTo>
                  <a:cubicBezTo>
                    <a:pt x="1894422" y="328024"/>
                    <a:pt x="1903738" y="325749"/>
                    <a:pt x="1912808" y="325424"/>
                  </a:cubicBezTo>
                  <a:close/>
                  <a:moveTo>
                    <a:pt x="1449323" y="227493"/>
                  </a:moveTo>
                  <a:cubicBezTo>
                    <a:pt x="1458327" y="227168"/>
                    <a:pt x="1467003" y="228794"/>
                    <a:pt x="1473224" y="232369"/>
                  </a:cubicBezTo>
                  <a:lnTo>
                    <a:pt x="1633002" y="324037"/>
                  </a:lnTo>
                  <a:cubicBezTo>
                    <a:pt x="1645444" y="331188"/>
                    <a:pt x="1644134" y="343540"/>
                    <a:pt x="1629073" y="352642"/>
                  </a:cubicBezTo>
                  <a:lnTo>
                    <a:pt x="1471259" y="443009"/>
                  </a:lnTo>
                  <a:cubicBezTo>
                    <a:pt x="1456198" y="451461"/>
                    <a:pt x="1433934" y="452111"/>
                    <a:pt x="1421492" y="444960"/>
                  </a:cubicBezTo>
                  <a:lnTo>
                    <a:pt x="1261714" y="353292"/>
                  </a:lnTo>
                  <a:cubicBezTo>
                    <a:pt x="1248617" y="346141"/>
                    <a:pt x="1249927" y="333138"/>
                    <a:pt x="1264988" y="324687"/>
                  </a:cubicBezTo>
                  <a:lnTo>
                    <a:pt x="1423457" y="234320"/>
                  </a:lnTo>
                  <a:cubicBezTo>
                    <a:pt x="1430988" y="230094"/>
                    <a:pt x="1440319" y="227819"/>
                    <a:pt x="1449323" y="227493"/>
                  </a:cubicBezTo>
                  <a:close/>
                  <a:moveTo>
                    <a:pt x="947556" y="213501"/>
                  </a:moveTo>
                  <a:cubicBezTo>
                    <a:pt x="956611" y="213094"/>
                    <a:pt x="965421" y="214721"/>
                    <a:pt x="971948" y="218624"/>
                  </a:cubicBezTo>
                  <a:lnTo>
                    <a:pt x="1249314" y="378020"/>
                  </a:lnTo>
                  <a:cubicBezTo>
                    <a:pt x="1262366" y="385827"/>
                    <a:pt x="1260408" y="398189"/>
                    <a:pt x="1246051" y="406647"/>
                  </a:cubicBezTo>
                  <a:lnTo>
                    <a:pt x="1088768" y="497730"/>
                  </a:lnTo>
                  <a:cubicBezTo>
                    <a:pt x="1073757" y="506188"/>
                    <a:pt x="1051568" y="506838"/>
                    <a:pt x="1038515" y="499682"/>
                  </a:cubicBezTo>
                  <a:lnTo>
                    <a:pt x="760497" y="339635"/>
                  </a:lnTo>
                  <a:cubicBezTo>
                    <a:pt x="747444" y="332479"/>
                    <a:pt x="749402" y="319467"/>
                    <a:pt x="764412" y="311009"/>
                  </a:cubicBezTo>
                  <a:lnTo>
                    <a:pt x="921695" y="220576"/>
                  </a:lnTo>
                  <a:cubicBezTo>
                    <a:pt x="929200" y="216347"/>
                    <a:pt x="938500" y="213907"/>
                    <a:pt x="947556" y="213501"/>
                  </a:cubicBezTo>
                  <a:close/>
                  <a:moveTo>
                    <a:pt x="1668066" y="184731"/>
                  </a:moveTo>
                  <a:cubicBezTo>
                    <a:pt x="1677055" y="184319"/>
                    <a:pt x="1685880" y="185966"/>
                    <a:pt x="1692417" y="189918"/>
                  </a:cubicBezTo>
                  <a:lnTo>
                    <a:pt x="1851274" y="282133"/>
                  </a:lnTo>
                  <a:cubicBezTo>
                    <a:pt x="1864348" y="290037"/>
                    <a:pt x="1863041" y="302552"/>
                    <a:pt x="1848005" y="311115"/>
                  </a:cubicBezTo>
                  <a:lnTo>
                    <a:pt x="1796360" y="341414"/>
                  </a:lnTo>
                  <a:cubicBezTo>
                    <a:pt x="1781325" y="350636"/>
                    <a:pt x="1758444" y="351294"/>
                    <a:pt x="1746023" y="344049"/>
                  </a:cubicBezTo>
                  <a:lnTo>
                    <a:pt x="1586513" y="251175"/>
                  </a:lnTo>
                  <a:cubicBezTo>
                    <a:pt x="1574092" y="243271"/>
                    <a:pt x="1575399" y="230756"/>
                    <a:pt x="1590435" y="222193"/>
                  </a:cubicBezTo>
                  <a:lnTo>
                    <a:pt x="1642734" y="191894"/>
                  </a:lnTo>
                  <a:cubicBezTo>
                    <a:pt x="1649925" y="187613"/>
                    <a:pt x="1659077" y="185143"/>
                    <a:pt x="1668066" y="184731"/>
                  </a:cubicBezTo>
                  <a:close/>
                  <a:moveTo>
                    <a:pt x="1203925" y="83583"/>
                  </a:moveTo>
                  <a:cubicBezTo>
                    <a:pt x="1213010" y="83172"/>
                    <a:pt x="1221851" y="84814"/>
                    <a:pt x="1228399" y="88424"/>
                  </a:cubicBezTo>
                  <a:lnTo>
                    <a:pt x="1387523" y="180988"/>
                  </a:lnTo>
                  <a:cubicBezTo>
                    <a:pt x="1400619" y="188865"/>
                    <a:pt x="1399310" y="201339"/>
                    <a:pt x="1384248" y="210529"/>
                  </a:cubicBezTo>
                  <a:lnTo>
                    <a:pt x="1225779" y="301780"/>
                  </a:lnTo>
                  <a:cubicBezTo>
                    <a:pt x="1210718" y="310314"/>
                    <a:pt x="1189109" y="310971"/>
                    <a:pt x="1176012" y="303749"/>
                  </a:cubicBezTo>
                  <a:lnTo>
                    <a:pt x="1016234" y="211186"/>
                  </a:lnTo>
                  <a:cubicBezTo>
                    <a:pt x="1003792" y="203965"/>
                    <a:pt x="1005102" y="190835"/>
                    <a:pt x="1020163" y="182301"/>
                  </a:cubicBezTo>
                  <a:lnTo>
                    <a:pt x="1177977" y="91050"/>
                  </a:lnTo>
                  <a:cubicBezTo>
                    <a:pt x="1185508" y="86455"/>
                    <a:pt x="1194839" y="83993"/>
                    <a:pt x="1203925" y="83583"/>
                  </a:cubicBezTo>
                  <a:close/>
                  <a:moveTo>
                    <a:pt x="1348596" y="61"/>
                  </a:moveTo>
                  <a:cubicBezTo>
                    <a:pt x="1357667" y="-350"/>
                    <a:pt x="1366492" y="1297"/>
                    <a:pt x="1372703" y="4919"/>
                  </a:cubicBezTo>
                  <a:lnTo>
                    <a:pt x="1532213" y="97793"/>
                  </a:lnTo>
                  <a:cubicBezTo>
                    <a:pt x="1544634" y="105038"/>
                    <a:pt x="1543327" y="118212"/>
                    <a:pt x="1528945" y="126775"/>
                  </a:cubicBezTo>
                  <a:lnTo>
                    <a:pt x="1476646" y="157074"/>
                  </a:lnTo>
                  <a:cubicBezTo>
                    <a:pt x="1461610" y="166296"/>
                    <a:pt x="1439383" y="166954"/>
                    <a:pt x="1426309" y="159709"/>
                  </a:cubicBezTo>
                  <a:lnTo>
                    <a:pt x="1267452" y="66835"/>
                  </a:lnTo>
                  <a:cubicBezTo>
                    <a:pt x="1254377" y="59590"/>
                    <a:pt x="1256338" y="46416"/>
                    <a:pt x="1270720" y="37853"/>
                  </a:cubicBezTo>
                  <a:lnTo>
                    <a:pt x="1323019" y="7554"/>
                  </a:lnTo>
                  <a:cubicBezTo>
                    <a:pt x="1330210" y="2943"/>
                    <a:pt x="1339526" y="473"/>
                    <a:pt x="1348596" y="61"/>
                  </a:cubicBezTo>
                  <a:close/>
                </a:path>
              </a:pathLst>
            </a:custGeom>
            <a:solidFill>
              <a:schemeClr val="accent2">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21" name="Freeform 333">
              <a:extLst>
                <a:ext uri="{FF2B5EF4-FFF2-40B4-BE49-F238E27FC236}">
                  <a16:creationId xmlns:a16="http://schemas.microsoft.com/office/drawing/2014/main" id="{86F77361-245B-D74A-8FCE-F970121EF67B}"/>
                </a:ext>
              </a:extLst>
            </p:cNvPr>
            <p:cNvSpPr>
              <a:spLocks noChangeArrowheads="1"/>
            </p:cNvSpPr>
            <p:nvPr/>
          </p:nvSpPr>
          <p:spPr bwMode="auto">
            <a:xfrm>
              <a:off x="9279721" y="9715262"/>
              <a:ext cx="2292721" cy="1347982"/>
            </a:xfrm>
            <a:custGeom>
              <a:avLst/>
              <a:gdLst>
                <a:gd name="T0" fmla="*/ 1965 w 3508"/>
                <a:gd name="T1" fmla="*/ 1985 h 2064"/>
                <a:gd name="T2" fmla="*/ 1965 w 3508"/>
                <a:gd name="T3" fmla="*/ 1985 h 2064"/>
                <a:gd name="T4" fmla="*/ 2162 w 3508"/>
                <a:gd name="T5" fmla="*/ 1975 h 2064"/>
                <a:gd name="T6" fmla="*/ 3407 w 3508"/>
                <a:gd name="T7" fmla="*/ 1256 h 2064"/>
                <a:gd name="T8" fmla="*/ 3407 w 3508"/>
                <a:gd name="T9" fmla="*/ 1256 h 2064"/>
                <a:gd name="T10" fmla="*/ 3448 w 3508"/>
                <a:gd name="T11" fmla="*/ 1207 h 2064"/>
                <a:gd name="T12" fmla="*/ 3448 w 3508"/>
                <a:gd name="T13" fmla="*/ 1207 h 2064"/>
                <a:gd name="T14" fmla="*/ 3423 w 3508"/>
                <a:gd name="T15" fmla="*/ 1176 h 2064"/>
                <a:gd name="T16" fmla="*/ 1542 w 3508"/>
                <a:gd name="T17" fmla="*/ 90 h 2064"/>
                <a:gd name="T18" fmla="*/ 1542 w 3508"/>
                <a:gd name="T19" fmla="*/ 90 h 2064"/>
                <a:gd name="T20" fmla="*/ 1345 w 3508"/>
                <a:gd name="T21" fmla="*/ 100 h 2064"/>
                <a:gd name="T22" fmla="*/ 99 w 3508"/>
                <a:gd name="T23" fmla="*/ 819 h 2064"/>
                <a:gd name="T24" fmla="*/ 99 w 3508"/>
                <a:gd name="T25" fmla="*/ 819 h 2064"/>
                <a:gd name="T26" fmla="*/ 59 w 3508"/>
                <a:gd name="T27" fmla="*/ 867 h 2064"/>
                <a:gd name="T28" fmla="*/ 59 w 3508"/>
                <a:gd name="T29" fmla="*/ 867 h 2064"/>
                <a:gd name="T30" fmla="*/ 83 w 3508"/>
                <a:gd name="T31" fmla="*/ 898 h 2064"/>
                <a:gd name="T32" fmla="*/ 1965 w 3508"/>
                <a:gd name="T33" fmla="*/ 1985 h 2064"/>
                <a:gd name="T34" fmla="*/ 2048 w 3508"/>
                <a:gd name="T35" fmla="*/ 2063 h 2064"/>
                <a:gd name="T36" fmla="*/ 2048 w 3508"/>
                <a:gd name="T37" fmla="*/ 2063 h 2064"/>
                <a:gd name="T38" fmla="*/ 1935 w 3508"/>
                <a:gd name="T39" fmla="*/ 2035 h 2064"/>
                <a:gd name="T40" fmla="*/ 1935 w 3508"/>
                <a:gd name="T41" fmla="*/ 2035 h 2064"/>
                <a:gd name="T42" fmla="*/ 53 w 3508"/>
                <a:gd name="T43" fmla="*/ 950 h 2064"/>
                <a:gd name="T44" fmla="*/ 53 w 3508"/>
                <a:gd name="T45" fmla="*/ 950 h 2064"/>
                <a:gd name="T46" fmla="*/ 0 w 3508"/>
                <a:gd name="T47" fmla="*/ 867 h 2064"/>
                <a:gd name="T48" fmla="*/ 0 w 3508"/>
                <a:gd name="T49" fmla="*/ 867 h 2064"/>
                <a:gd name="T50" fmla="*/ 70 w 3508"/>
                <a:gd name="T51" fmla="*/ 767 h 2064"/>
                <a:gd name="T52" fmla="*/ 1316 w 3508"/>
                <a:gd name="T53" fmla="*/ 49 h 2064"/>
                <a:gd name="T54" fmla="*/ 1316 w 3508"/>
                <a:gd name="T55" fmla="*/ 49 h 2064"/>
                <a:gd name="T56" fmla="*/ 1572 w 3508"/>
                <a:gd name="T57" fmla="*/ 39 h 2064"/>
                <a:gd name="T58" fmla="*/ 3453 w 3508"/>
                <a:gd name="T59" fmla="*/ 1125 h 2064"/>
                <a:gd name="T60" fmla="*/ 3453 w 3508"/>
                <a:gd name="T61" fmla="*/ 1125 h 2064"/>
                <a:gd name="T62" fmla="*/ 3507 w 3508"/>
                <a:gd name="T63" fmla="*/ 1207 h 2064"/>
                <a:gd name="T64" fmla="*/ 3507 w 3508"/>
                <a:gd name="T65" fmla="*/ 1207 h 2064"/>
                <a:gd name="T66" fmla="*/ 3437 w 3508"/>
                <a:gd name="T67" fmla="*/ 1307 h 2064"/>
                <a:gd name="T68" fmla="*/ 2191 w 3508"/>
                <a:gd name="T69" fmla="*/ 2026 h 2064"/>
                <a:gd name="T70" fmla="*/ 2191 w 3508"/>
                <a:gd name="T71" fmla="*/ 2026 h 2064"/>
                <a:gd name="T72" fmla="*/ 2048 w 3508"/>
                <a:gd name="T73" fmla="*/ 2063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08" h="2064">
                  <a:moveTo>
                    <a:pt x="1965" y="1985"/>
                  </a:moveTo>
                  <a:lnTo>
                    <a:pt x="1965" y="1985"/>
                  </a:lnTo>
                  <a:cubicBezTo>
                    <a:pt x="2013" y="2013"/>
                    <a:pt x="2104" y="2009"/>
                    <a:pt x="2162" y="1975"/>
                  </a:cubicBezTo>
                  <a:lnTo>
                    <a:pt x="3407" y="1256"/>
                  </a:lnTo>
                  <a:lnTo>
                    <a:pt x="3407" y="1256"/>
                  </a:lnTo>
                  <a:cubicBezTo>
                    <a:pt x="3433" y="1241"/>
                    <a:pt x="3448" y="1223"/>
                    <a:pt x="3448" y="1207"/>
                  </a:cubicBezTo>
                  <a:lnTo>
                    <a:pt x="3448" y="1207"/>
                  </a:lnTo>
                  <a:cubicBezTo>
                    <a:pt x="3448" y="1193"/>
                    <a:pt x="3433" y="1182"/>
                    <a:pt x="3423" y="1176"/>
                  </a:cubicBezTo>
                  <a:lnTo>
                    <a:pt x="1542" y="90"/>
                  </a:lnTo>
                  <a:lnTo>
                    <a:pt x="1542" y="90"/>
                  </a:lnTo>
                  <a:cubicBezTo>
                    <a:pt x="1493" y="61"/>
                    <a:pt x="1402" y="66"/>
                    <a:pt x="1345" y="100"/>
                  </a:cubicBezTo>
                  <a:lnTo>
                    <a:pt x="99" y="819"/>
                  </a:lnTo>
                  <a:lnTo>
                    <a:pt x="99" y="819"/>
                  </a:lnTo>
                  <a:cubicBezTo>
                    <a:pt x="74" y="833"/>
                    <a:pt x="59" y="851"/>
                    <a:pt x="59" y="867"/>
                  </a:cubicBezTo>
                  <a:lnTo>
                    <a:pt x="59" y="867"/>
                  </a:lnTo>
                  <a:cubicBezTo>
                    <a:pt x="59" y="882"/>
                    <a:pt x="74" y="893"/>
                    <a:pt x="83" y="898"/>
                  </a:cubicBezTo>
                  <a:lnTo>
                    <a:pt x="1965" y="1985"/>
                  </a:lnTo>
                  <a:close/>
                  <a:moveTo>
                    <a:pt x="2048" y="2063"/>
                  </a:moveTo>
                  <a:lnTo>
                    <a:pt x="2048" y="2063"/>
                  </a:lnTo>
                  <a:cubicBezTo>
                    <a:pt x="2006" y="2063"/>
                    <a:pt x="1966" y="2054"/>
                    <a:pt x="1935" y="2035"/>
                  </a:cubicBezTo>
                  <a:lnTo>
                    <a:pt x="1935" y="2035"/>
                  </a:lnTo>
                  <a:lnTo>
                    <a:pt x="53" y="950"/>
                  </a:lnTo>
                  <a:lnTo>
                    <a:pt x="53" y="950"/>
                  </a:lnTo>
                  <a:cubicBezTo>
                    <a:pt x="19" y="930"/>
                    <a:pt x="0" y="900"/>
                    <a:pt x="0" y="867"/>
                  </a:cubicBezTo>
                  <a:lnTo>
                    <a:pt x="0" y="867"/>
                  </a:lnTo>
                  <a:cubicBezTo>
                    <a:pt x="0" y="830"/>
                    <a:pt x="25" y="793"/>
                    <a:pt x="70" y="767"/>
                  </a:cubicBezTo>
                  <a:lnTo>
                    <a:pt x="1316" y="49"/>
                  </a:lnTo>
                  <a:lnTo>
                    <a:pt x="1316" y="49"/>
                  </a:lnTo>
                  <a:cubicBezTo>
                    <a:pt x="1392" y="4"/>
                    <a:pt x="1504" y="0"/>
                    <a:pt x="1572" y="39"/>
                  </a:cubicBezTo>
                  <a:lnTo>
                    <a:pt x="3453" y="1125"/>
                  </a:lnTo>
                  <a:lnTo>
                    <a:pt x="3453" y="1125"/>
                  </a:lnTo>
                  <a:cubicBezTo>
                    <a:pt x="3488" y="1145"/>
                    <a:pt x="3507" y="1174"/>
                    <a:pt x="3507" y="1207"/>
                  </a:cubicBezTo>
                  <a:lnTo>
                    <a:pt x="3507" y="1207"/>
                  </a:lnTo>
                  <a:cubicBezTo>
                    <a:pt x="3507" y="1245"/>
                    <a:pt x="3482" y="1281"/>
                    <a:pt x="3437" y="1307"/>
                  </a:cubicBezTo>
                  <a:lnTo>
                    <a:pt x="2191" y="2026"/>
                  </a:lnTo>
                  <a:lnTo>
                    <a:pt x="2191" y="2026"/>
                  </a:lnTo>
                  <a:cubicBezTo>
                    <a:pt x="2150" y="2050"/>
                    <a:pt x="2098" y="2063"/>
                    <a:pt x="2048" y="2063"/>
                  </a:cubicBez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22" name="Freeform 121">
              <a:extLst>
                <a:ext uri="{FF2B5EF4-FFF2-40B4-BE49-F238E27FC236}">
                  <a16:creationId xmlns:a16="http://schemas.microsoft.com/office/drawing/2014/main" id="{91A99942-6301-2241-BD2C-7283795A4F9E}"/>
                </a:ext>
              </a:extLst>
            </p:cNvPr>
            <p:cNvSpPr>
              <a:spLocks noChangeArrowheads="1"/>
            </p:cNvSpPr>
            <p:nvPr/>
          </p:nvSpPr>
          <p:spPr bwMode="auto">
            <a:xfrm>
              <a:off x="10069639" y="9982582"/>
              <a:ext cx="945436" cy="602836"/>
            </a:xfrm>
            <a:custGeom>
              <a:avLst/>
              <a:gdLst>
                <a:gd name="connsiteX0" fmla="*/ 281692 w 945436"/>
                <a:gd name="connsiteY0" fmla="*/ 526729 h 602836"/>
                <a:gd name="connsiteX1" fmla="*/ 304108 w 945436"/>
                <a:gd name="connsiteY1" fmla="*/ 532630 h 602836"/>
                <a:gd name="connsiteX2" fmla="*/ 307345 w 945436"/>
                <a:gd name="connsiteY2" fmla="*/ 557546 h 602836"/>
                <a:gd name="connsiteX3" fmla="*/ 234836 w 945436"/>
                <a:gd name="connsiteY3" fmla="*/ 598853 h 602836"/>
                <a:gd name="connsiteX4" fmla="*/ 191459 w 945436"/>
                <a:gd name="connsiteY4" fmla="*/ 596886 h 602836"/>
                <a:gd name="connsiteX5" fmla="*/ 188870 w 945436"/>
                <a:gd name="connsiteY5" fmla="*/ 571971 h 602836"/>
                <a:gd name="connsiteX6" fmla="*/ 260732 w 945436"/>
                <a:gd name="connsiteY6" fmla="*/ 530663 h 602836"/>
                <a:gd name="connsiteX7" fmla="*/ 281692 w 945436"/>
                <a:gd name="connsiteY7" fmla="*/ 526729 h 602836"/>
                <a:gd name="connsiteX8" fmla="*/ 912177 w 945436"/>
                <a:gd name="connsiteY8" fmla="*/ 394327 h 602836"/>
                <a:gd name="connsiteX9" fmla="*/ 934774 w 945436"/>
                <a:gd name="connsiteY9" fmla="*/ 400173 h 602836"/>
                <a:gd name="connsiteX10" fmla="*/ 937384 w 945436"/>
                <a:gd name="connsiteY10" fmla="*/ 425862 h 602836"/>
                <a:gd name="connsiteX11" fmla="*/ 708316 w 945436"/>
                <a:gd name="connsiteY11" fmla="*/ 554963 h 602836"/>
                <a:gd name="connsiteX12" fmla="*/ 664591 w 945436"/>
                <a:gd name="connsiteY12" fmla="*/ 552986 h 602836"/>
                <a:gd name="connsiteX13" fmla="*/ 661327 w 945436"/>
                <a:gd name="connsiteY13" fmla="*/ 528615 h 602836"/>
                <a:gd name="connsiteX14" fmla="*/ 891049 w 945436"/>
                <a:gd name="connsiteY14" fmla="*/ 398856 h 602836"/>
                <a:gd name="connsiteX15" fmla="*/ 912177 w 945436"/>
                <a:gd name="connsiteY15" fmla="*/ 394327 h 602836"/>
                <a:gd name="connsiteX16" fmla="*/ 564235 w 945436"/>
                <a:gd name="connsiteY16" fmla="*/ 368386 h 602836"/>
                <a:gd name="connsiteX17" fmla="*/ 586879 w 945436"/>
                <a:gd name="connsiteY17" fmla="*/ 374175 h 602836"/>
                <a:gd name="connsiteX18" fmla="*/ 589495 w 945436"/>
                <a:gd name="connsiteY18" fmla="*/ 399618 h 602836"/>
                <a:gd name="connsiteX19" fmla="*/ 388723 w 945436"/>
                <a:gd name="connsiteY19" fmla="*/ 511826 h 602836"/>
                <a:gd name="connsiteX20" fmla="*/ 344253 w 945436"/>
                <a:gd name="connsiteY20" fmla="*/ 509869 h 602836"/>
                <a:gd name="connsiteX21" fmla="*/ 341637 w 945436"/>
                <a:gd name="connsiteY21" fmla="*/ 485079 h 602836"/>
                <a:gd name="connsiteX22" fmla="*/ 543063 w 945436"/>
                <a:gd name="connsiteY22" fmla="*/ 372871 h 602836"/>
                <a:gd name="connsiteX23" fmla="*/ 564235 w 945436"/>
                <a:gd name="connsiteY23" fmla="*/ 368386 h 602836"/>
                <a:gd name="connsiteX24" fmla="*/ 206448 w 945436"/>
                <a:gd name="connsiteY24" fmla="*/ 345251 h 602836"/>
                <a:gd name="connsiteX25" fmla="*/ 229078 w 945436"/>
                <a:gd name="connsiteY25" fmla="*/ 351093 h 602836"/>
                <a:gd name="connsiteX26" fmla="*/ 232346 w 945436"/>
                <a:gd name="connsiteY26" fmla="*/ 375758 h 602836"/>
                <a:gd name="connsiteX27" fmla="*/ 54572 w 945436"/>
                <a:gd name="connsiteY27" fmla="*/ 474419 h 602836"/>
                <a:gd name="connsiteX28" fmla="*/ 10783 w 945436"/>
                <a:gd name="connsiteY28" fmla="*/ 472472 h 602836"/>
                <a:gd name="connsiteX29" fmla="*/ 7515 w 945436"/>
                <a:gd name="connsiteY29" fmla="*/ 447807 h 602836"/>
                <a:gd name="connsiteX30" fmla="*/ 185288 w 945436"/>
                <a:gd name="connsiteY30" fmla="*/ 349146 h 602836"/>
                <a:gd name="connsiteX31" fmla="*/ 206448 w 945436"/>
                <a:gd name="connsiteY31" fmla="*/ 345251 h 602836"/>
                <a:gd name="connsiteX32" fmla="*/ 817024 w 945436"/>
                <a:gd name="connsiteY32" fmla="*/ 339588 h 602836"/>
                <a:gd name="connsiteX33" fmla="*/ 839062 w 945436"/>
                <a:gd name="connsiteY33" fmla="*/ 346049 h 602836"/>
                <a:gd name="connsiteX34" fmla="*/ 842980 w 945436"/>
                <a:gd name="connsiteY34" fmla="*/ 370257 h 602836"/>
                <a:gd name="connsiteX35" fmla="*/ 492326 w 945436"/>
                <a:gd name="connsiteY35" fmla="*/ 567186 h 602836"/>
                <a:gd name="connsiteX36" fmla="*/ 449229 w 945436"/>
                <a:gd name="connsiteY36" fmla="*/ 565224 h 602836"/>
                <a:gd name="connsiteX37" fmla="*/ 445311 w 945436"/>
                <a:gd name="connsiteY37" fmla="*/ 540362 h 602836"/>
                <a:gd name="connsiteX38" fmla="*/ 795965 w 945436"/>
                <a:gd name="connsiteY38" fmla="*/ 343432 h 602836"/>
                <a:gd name="connsiteX39" fmla="*/ 817024 w 945436"/>
                <a:gd name="connsiteY39" fmla="*/ 339588 h 602836"/>
                <a:gd name="connsiteX40" fmla="*/ 717024 w 945436"/>
                <a:gd name="connsiteY40" fmla="*/ 281953 h 602836"/>
                <a:gd name="connsiteX41" fmla="*/ 739588 w 945436"/>
                <a:gd name="connsiteY41" fmla="*/ 287679 h 602836"/>
                <a:gd name="connsiteX42" fmla="*/ 742194 w 945436"/>
                <a:gd name="connsiteY42" fmla="*/ 312841 h 602836"/>
                <a:gd name="connsiteX43" fmla="*/ 667254 w 945436"/>
                <a:gd name="connsiteY43" fmla="*/ 354133 h 602836"/>
                <a:gd name="connsiteX44" fmla="*/ 623594 w 945436"/>
                <a:gd name="connsiteY44" fmla="*/ 352198 h 602836"/>
                <a:gd name="connsiteX45" fmla="*/ 620987 w 945436"/>
                <a:gd name="connsiteY45" fmla="*/ 327681 h 602836"/>
                <a:gd name="connsiteX46" fmla="*/ 695927 w 945436"/>
                <a:gd name="connsiteY46" fmla="*/ 286389 h 602836"/>
                <a:gd name="connsiteX47" fmla="*/ 717024 w 945436"/>
                <a:gd name="connsiteY47" fmla="*/ 281953 h 602836"/>
                <a:gd name="connsiteX48" fmla="*/ 405208 w 945436"/>
                <a:gd name="connsiteY48" fmla="*/ 233070 h 602836"/>
                <a:gd name="connsiteX49" fmla="*/ 427827 w 945436"/>
                <a:gd name="connsiteY49" fmla="*/ 239368 h 602836"/>
                <a:gd name="connsiteX50" fmla="*/ 431093 w 945436"/>
                <a:gd name="connsiteY50" fmla="*/ 263911 h 602836"/>
                <a:gd name="connsiteX51" fmla="*/ 310239 w 945436"/>
                <a:gd name="connsiteY51" fmla="*/ 330438 h 602836"/>
                <a:gd name="connsiteX52" fmla="*/ 267124 w 945436"/>
                <a:gd name="connsiteY52" fmla="*/ 328501 h 602836"/>
                <a:gd name="connsiteX53" fmla="*/ 263857 w 945436"/>
                <a:gd name="connsiteY53" fmla="*/ 303957 h 602836"/>
                <a:gd name="connsiteX54" fmla="*/ 384058 w 945436"/>
                <a:gd name="connsiteY54" fmla="*/ 237430 h 602836"/>
                <a:gd name="connsiteX55" fmla="*/ 405208 w 945436"/>
                <a:gd name="connsiteY55" fmla="*/ 233070 h 602836"/>
                <a:gd name="connsiteX56" fmla="*/ 618308 w 945436"/>
                <a:gd name="connsiteY56" fmla="*/ 227258 h 602836"/>
                <a:gd name="connsiteX57" fmla="*/ 640952 w 945436"/>
                <a:gd name="connsiteY57" fmla="*/ 233728 h 602836"/>
                <a:gd name="connsiteX58" fmla="*/ 644222 w 945436"/>
                <a:gd name="connsiteY58" fmla="*/ 257970 h 602836"/>
                <a:gd name="connsiteX59" fmla="*/ 442796 w 945436"/>
                <a:gd name="connsiteY59" fmla="*/ 371316 h 602836"/>
                <a:gd name="connsiteX60" fmla="*/ 399634 w 945436"/>
                <a:gd name="connsiteY60" fmla="*/ 368695 h 602836"/>
                <a:gd name="connsiteX61" fmla="*/ 395710 w 945436"/>
                <a:gd name="connsiteY61" fmla="*/ 344454 h 602836"/>
                <a:gd name="connsiteX62" fmla="*/ 597136 w 945436"/>
                <a:gd name="connsiteY62" fmla="*/ 231108 h 602836"/>
                <a:gd name="connsiteX63" fmla="*/ 618308 w 945436"/>
                <a:gd name="connsiteY63" fmla="*/ 227258 h 602836"/>
                <a:gd name="connsiteX64" fmla="*/ 521037 w 945436"/>
                <a:gd name="connsiteY64" fmla="*/ 169535 h 602836"/>
                <a:gd name="connsiteX65" fmla="*/ 543057 w 945436"/>
                <a:gd name="connsiteY65" fmla="*/ 175323 h 602836"/>
                <a:gd name="connsiteX66" fmla="*/ 546319 w 945436"/>
                <a:gd name="connsiteY66" fmla="*/ 199764 h 602836"/>
                <a:gd name="connsiteX67" fmla="*/ 498038 w 945436"/>
                <a:gd name="connsiteY67" fmla="*/ 226778 h 602836"/>
                <a:gd name="connsiteX68" fmla="*/ 454324 w 945436"/>
                <a:gd name="connsiteY68" fmla="*/ 224848 h 602836"/>
                <a:gd name="connsiteX69" fmla="*/ 451714 w 945436"/>
                <a:gd name="connsiteY69" fmla="*/ 199764 h 602836"/>
                <a:gd name="connsiteX70" fmla="*/ 499995 w 945436"/>
                <a:gd name="connsiteY70" fmla="*/ 173394 h 602836"/>
                <a:gd name="connsiteX71" fmla="*/ 521037 w 945436"/>
                <a:gd name="connsiteY71" fmla="*/ 169535 h 602836"/>
                <a:gd name="connsiteX72" fmla="*/ 189256 w 945436"/>
                <a:gd name="connsiteY72" fmla="*/ 132629 h 602836"/>
                <a:gd name="connsiteX73" fmla="*/ 211831 w 945436"/>
                <a:gd name="connsiteY73" fmla="*/ 139373 h 602836"/>
                <a:gd name="connsiteX74" fmla="*/ 215091 w 945436"/>
                <a:gd name="connsiteY74" fmla="*/ 163717 h 602836"/>
                <a:gd name="connsiteX75" fmla="*/ 57311 w 945436"/>
                <a:gd name="connsiteY75" fmla="*/ 253196 h 602836"/>
                <a:gd name="connsiteX76" fmla="*/ 13628 w 945436"/>
                <a:gd name="connsiteY76" fmla="*/ 251222 h 602836"/>
                <a:gd name="connsiteX77" fmla="*/ 10368 w 945436"/>
                <a:gd name="connsiteY77" fmla="*/ 226220 h 602836"/>
                <a:gd name="connsiteX78" fmla="*/ 168148 w 945436"/>
                <a:gd name="connsiteY78" fmla="*/ 136741 h 602836"/>
                <a:gd name="connsiteX79" fmla="*/ 189256 w 945436"/>
                <a:gd name="connsiteY79" fmla="*/ 132629 h 602836"/>
                <a:gd name="connsiteX80" fmla="*/ 422553 w 945436"/>
                <a:gd name="connsiteY80" fmla="*/ 114929 h 602836"/>
                <a:gd name="connsiteX81" fmla="*/ 445134 w 945436"/>
                <a:gd name="connsiteY81" fmla="*/ 121403 h 602836"/>
                <a:gd name="connsiteX82" fmla="*/ 448394 w 945436"/>
                <a:gd name="connsiteY82" fmla="*/ 145659 h 602836"/>
                <a:gd name="connsiteX83" fmla="*/ 207101 w 945436"/>
                <a:gd name="connsiteY83" fmla="*/ 282022 h 602836"/>
                <a:gd name="connsiteX84" fmla="*/ 163407 w 945436"/>
                <a:gd name="connsiteY84" fmla="*/ 280055 h 602836"/>
                <a:gd name="connsiteX85" fmla="*/ 160146 w 945436"/>
                <a:gd name="connsiteY85" fmla="*/ 254487 h 602836"/>
                <a:gd name="connsiteX86" fmla="*/ 401440 w 945436"/>
                <a:gd name="connsiteY86" fmla="*/ 118780 h 602836"/>
                <a:gd name="connsiteX87" fmla="*/ 422553 w 945436"/>
                <a:gd name="connsiteY87" fmla="*/ 114929 h 602836"/>
                <a:gd name="connsiteX88" fmla="*/ 324670 w 945436"/>
                <a:gd name="connsiteY88" fmla="*/ 57203 h 602836"/>
                <a:gd name="connsiteX89" fmla="*/ 347222 w 945436"/>
                <a:gd name="connsiteY89" fmla="*/ 62989 h 602836"/>
                <a:gd name="connsiteX90" fmla="*/ 349828 w 945436"/>
                <a:gd name="connsiteY90" fmla="*/ 87420 h 602836"/>
                <a:gd name="connsiteX91" fmla="*/ 290557 w 945436"/>
                <a:gd name="connsiteY91" fmla="*/ 120209 h 602836"/>
                <a:gd name="connsiteX92" fmla="*/ 246917 w 945436"/>
                <a:gd name="connsiteY92" fmla="*/ 118923 h 602836"/>
                <a:gd name="connsiteX93" fmla="*/ 243661 w 945436"/>
                <a:gd name="connsiteY93" fmla="*/ 93849 h 602836"/>
                <a:gd name="connsiteX94" fmla="*/ 303583 w 945436"/>
                <a:gd name="connsiteY94" fmla="*/ 61060 h 602836"/>
                <a:gd name="connsiteX95" fmla="*/ 324670 w 945436"/>
                <a:gd name="connsiteY95" fmla="*/ 57203 h 602836"/>
                <a:gd name="connsiteX96" fmla="*/ 229349 w 945436"/>
                <a:gd name="connsiteY96" fmla="*/ 98 h 602836"/>
                <a:gd name="connsiteX97" fmla="*/ 252063 w 945436"/>
                <a:gd name="connsiteY97" fmla="*/ 6741 h 602836"/>
                <a:gd name="connsiteX98" fmla="*/ 255343 w 945436"/>
                <a:gd name="connsiteY98" fmla="*/ 30720 h 602836"/>
                <a:gd name="connsiteX99" fmla="*/ 140541 w 945436"/>
                <a:gd name="connsiteY99" fmla="*/ 94230 h 602836"/>
                <a:gd name="connsiteX100" fmla="*/ 96588 w 945436"/>
                <a:gd name="connsiteY100" fmla="*/ 92286 h 602836"/>
                <a:gd name="connsiteX101" fmla="*/ 93964 w 945436"/>
                <a:gd name="connsiteY101" fmla="*/ 67011 h 602836"/>
                <a:gd name="connsiteX102" fmla="*/ 208110 w 945436"/>
                <a:gd name="connsiteY102" fmla="*/ 4149 h 602836"/>
                <a:gd name="connsiteX103" fmla="*/ 229349 w 945436"/>
                <a:gd name="connsiteY103" fmla="*/ 98 h 602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45436" h="602836">
                  <a:moveTo>
                    <a:pt x="281692" y="526729"/>
                  </a:moveTo>
                  <a:cubicBezTo>
                    <a:pt x="289542" y="527057"/>
                    <a:pt x="297634" y="529024"/>
                    <a:pt x="304108" y="532630"/>
                  </a:cubicBezTo>
                  <a:cubicBezTo>
                    <a:pt x="317056" y="539843"/>
                    <a:pt x="318351" y="551645"/>
                    <a:pt x="307345" y="557546"/>
                  </a:cubicBezTo>
                  <a:lnTo>
                    <a:pt x="234836" y="598853"/>
                  </a:lnTo>
                  <a:cubicBezTo>
                    <a:pt x="223830" y="604754"/>
                    <a:pt x="204408" y="604099"/>
                    <a:pt x="191459" y="596886"/>
                  </a:cubicBezTo>
                  <a:cubicBezTo>
                    <a:pt x="178511" y="589018"/>
                    <a:pt x="177864" y="577872"/>
                    <a:pt x="188870" y="571971"/>
                  </a:cubicBezTo>
                  <a:lnTo>
                    <a:pt x="260732" y="530663"/>
                  </a:lnTo>
                  <a:cubicBezTo>
                    <a:pt x="266235" y="527712"/>
                    <a:pt x="273842" y="526401"/>
                    <a:pt x="281692" y="526729"/>
                  </a:cubicBezTo>
                  <a:close/>
                  <a:moveTo>
                    <a:pt x="912177" y="394327"/>
                  </a:moveTo>
                  <a:cubicBezTo>
                    <a:pt x="920090" y="394574"/>
                    <a:pt x="928248" y="396550"/>
                    <a:pt x="934774" y="400173"/>
                  </a:cubicBezTo>
                  <a:cubicBezTo>
                    <a:pt x="947826" y="408077"/>
                    <a:pt x="949131" y="419275"/>
                    <a:pt x="937384" y="425862"/>
                  </a:cubicBezTo>
                  <a:lnTo>
                    <a:pt x="708316" y="554963"/>
                  </a:lnTo>
                  <a:cubicBezTo>
                    <a:pt x="697221" y="561549"/>
                    <a:pt x="677643" y="560891"/>
                    <a:pt x="664591" y="552986"/>
                  </a:cubicBezTo>
                  <a:cubicBezTo>
                    <a:pt x="651538" y="545741"/>
                    <a:pt x="650233" y="534544"/>
                    <a:pt x="661327" y="528615"/>
                  </a:cubicBezTo>
                  <a:lnTo>
                    <a:pt x="891049" y="398856"/>
                  </a:lnTo>
                  <a:cubicBezTo>
                    <a:pt x="896596" y="395562"/>
                    <a:pt x="904264" y="394080"/>
                    <a:pt x="912177" y="394327"/>
                  </a:cubicBezTo>
                  <a:close/>
                  <a:moveTo>
                    <a:pt x="564235" y="368386"/>
                  </a:moveTo>
                  <a:cubicBezTo>
                    <a:pt x="572165" y="368630"/>
                    <a:pt x="580339" y="370587"/>
                    <a:pt x="586879" y="374175"/>
                  </a:cubicBezTo>
                  <a:cubicBezTo>
                    <a:pt x="599305" y="382004"/>
                    <a:pt x="600613" y="393094"/>
                    <a:pt x="589495" y="399618"/>
                  </a:cubicBezTo>
                  <a:lnTo>
                    <a:pt x="388723" y="511826"/>
                  </a:lnTo>
                  <a:cubicBezTo>
                    <a:pt x="376952" y="518350"/>
                    <a:pt x="357332" y="517045"/>
                    <a:pt x="344253" y="509869"/>
                  </a:cubicBezTo>
                  <a:cubicBezTo>
                    <a:pt x="331827" y="502693"/>
                    <a:pt x="330519" y="491602"/>
                    <a:pt x="341637" y="485079"/>
                  </a:cubicBezTo>
                  <a:lnTo>
                    <a:pt x="543063" y="372871"/>
                  </a:lnTo>
                  <a:cubicBezTo>
                    <a:pt x="548621" y="369609"/>
                    <a:pt x="556306" y="368141"/>
                    <a:pt x="564235" y="368386"/>
                  </a:cubicBezTo>
                  <a:close/>
                  <a:moveTo>
                    <a:pt x="206448" y="345251"/>
                  </a:moveTo>
                  <a:cubicBezTo>
                    <a:pt x="214372" y="345576"/>
                    <a:pt x="222542" y="347523"/>
                    <a:pt x="229078" y="351093"/>
                  </a:cubicBezTo>
                  <a:cubicBezTo>
                    <a:pt x="242149" y="358882"/>
                    <a:pt x="243456" y="369267"/>
                    <a:pt x="232346" y="375758"/>
                  </a:cubicBezTo>
                  <a:lnTo>
                    <a:pt x="54572" y="474419"/>
                  </a:lnTo>
                  <a:cubicBezTo>
                    <a:pt x="43462" y="480910"/>
                    <a:pt x="23854" y="479612"/>
                    <a:pt x="10783" y="472472"/>
                  </a:cubicBezTo>
                  <a:cubicBezTo>
                    <a:pt x="-2289" y="464683"/>
                    <a:pt x="-3596" y="454297"/>
                    <a:pt x="7515" y="447807"/>
                  </a:cubicBezTo>
                  <a:lnTo>
                    <a:pt x="185288" y="349146"/>
                  </a:lnTo>
                  <a:cubicBezTo>
                    <a:pt x="190844" y="346225"/>
                    <a:pt x="198523" y="344927"/>
                    <a:pt x="206448" y="345251"/>
                  </a:cubicBezTo>
                  <a:close/>
                  <a:moveTo>
                    <a:pt x="817024" y="339588"/>
                  </a:moveTo>
                  <a:cubicBezTo>
                    <a:pt x="824860" y="339997"/>
                    <a:pt x="832859" y="342124"/>
                    <a:pt x="839062" y="346049"/>
                  </a:cubicBezTo>
                  <a:cubicBezTo>
                    <a:pt x="852122" y="353246"/>
                    <a:pt x="854081" y="364368"/>
                    <a:pt x="842980" y="370257"/>
                  </a:cubicBezTo>
                  <a:lnTo>
                    <a:pt x="492326" y="567186"/>
                  </a:lnTo>
                  <a:cubicBezTo>
                    <a:pt x="481225" y="573075"/>
                    <a:pt x="461635" y="572420"/>
                    <a:pt x="449229" y="565224"/>
                  </a:cubicBezTo>
                  <a:cubicBezTo>
                    <a:pt x="436169" y="557373"/>
                    <a:pt x="434210" y="546250"/>
                    <a:pt x="445311" y="540362"/>
                  </a:cubicBezTo>
                  <a:lnTo>
                    <a:pt x="795965" y="343432"/>
                  </a:lnTo>
                  <a:cubicBezTo>
                    <a:pt x="801516" y="340488"/>
                    <a:pt x="809188" y="339180"/>
                    <a:pt x="817024" y="339588"/>
                  </a:cubicBezTo>
                  <a:close/>
                  <a:moveTo>
                    <a:pt x="717024" y="281953"/>
                  </a:moveTo>
                  <a:cubicBezTo>
                    <a:pt x="724926" y="282195"/>
                    <a:pt x="733072" y="284131"/>
                    <a:pt x="739588" y="287679"/>
                  </a:cubicBezTo>
                  <a:cubicBezTo>
                    <a:pt x="751969" y="295421"/>
                    <a:pt x="753272" y="306390"/>
                    <a:pt x="742194" y="312841"/>
                  </a:cubicBezTo>
                  <a:lnTo>
                    <a:pt x="667254" y="354133"/>
                  </a:lnTo>
                  <a:cubicBezTo>
                    <a:pt x="656176" y="359940"/>
                    <a:pt x="636627" y="359295"/>
                    <a:pt x="623594" y="352198"/>
                  </a:cubicBezTo>
                  <a:cubicBezTo>
                    <a:pt x="610561" y="345101"/>
                    <a:pt x="609909" y="333487"/>
                    <a:pt x="620987" y="327681"/>
                  </a:cubicBezTo>
                  <a:lnTo>
                    <a:pt x="695927" y="286389"/>
                  </a:lnTo>
                  <a:cubicBezTo>
                    <a:pt x="701466" y="283163"/>
                    <a:pt x="709123" y="281711"/>
                    <a:pt x="717024" y="281953"/>
                  </a:cubicBezTo>
                  <a:close/>
                  <a:moveTo>
                    <a:pt x="405208" y="233070"/>
                  </a:moveTo>
                  <a:cubicBezTo>
                    <a:pt x="413129" y="233393"/>
                    <a:pt x="421295" y="235492"/>
                    <a:pt x="427827" y="239368"/>
                  </a:cubicBezTo>
                  <a:cubicBezTo>
                    <a:pt x="440892" y="246472"/>
                    <a:pt x="442199" y="257453"/>
                    <a:pt x="431093" y="263911"/>
                  </a:cubicBezTo>
                  <a:lnTo>
                    <a:pt x="310239" y="330438"/>
                  </a:lnTo>
                  <a:cubicBezTo>
                    <a:pt x="299134" y="336897"/>
                    <a:pt x="280189" y="335605"/>
                    <a:pt x="267124" y="328501"/>
                  </a:cubicBezTo>
                  <a:cubicBezTo>
                    <a:pt x="254059" y="320750"/>
                    <a:pt x="252752" y="309770"/>
                    <a:pt x="263857" y="303957"/>
                  </a:cubicBezTo>
                  <a:lnTo>
                    <a:pt x="384058" y="237430"/>
                  </a:lnTo>
                  <a:cubicBezTo>
                    <a:pt x="389611" y="234201"/>
                    <a:pt x="397287" y="232747"/>
                    <a:pt x="405208" y="233070"/>
                  </a:cubicBezTo>
                  <a:close/>
                  <a:moveTo>
                    <a:pt x="618308" y="227258"/>
                  </a:moveTo>
                  <a:cubicBezTo>
                    <a:pt x="626238" y="227668"/>
                    <a:pt x="634413" y="229797"/>
                    <a:pt x="640952" y="233728"/>
                  </a:cubicBezTo>
                  <a:cubicBezTo>
                    <a:pt x="654032" y="240935"/>
                    <a:pt x="655340" y="252073"/>
                    <a:pt x="644222" y="257970"/>
                  </a:cubicBezTo>
                  <a:lnTo>
                    <a:pt x="442796" y="371316"/>
                  </a:lnTo>
                  <a:cubicBezTo>
                    <a:pt x="431679" y="377213"/>
                    <a:pt x="412059" y="376558"/>
                    <a:pt x="399634" y="368695"/>
                  </a:cubicBezTo>
                  <a:cubicBezTo>
                    <a:pt x="386554" y="361488"/>
                    <a:pt x="385246" y="350350"/>
                    <a:pt x="395710" y="344454"/>
                  </a:cubicBezTo>
                  <a:lnTo>
                    <a:pt x="597136" y="231108"/>
                  </a:lnTo>
                  <a:cubicBezTo>
                    <a:pt x="602695" y="228160"/>
                    <a:pt x="610379" y="226849"/>
                    <a:pt x="618308" y="227258"/>
                  </a:cubicBezTo>
                  <a:close/>
                  <a:moveTo>
                    <a:pt x="521037" y="169535"/>
                  </a:moveTo>
                  <a:cubicBezTo>
                    <a:pt x="528866" y="169856"/>
                    <a:pt x="536858" y="171786"/>
                    <a:pt x="543057" y="175323"/>
                  </a:cubicBezTo>
                  <a:cubicBezTo>
                    <a:pt x="556106" y="183041"/>
                    <a:pt x="557411" y="193976"/>
                    <a:pt x="546319" y="199764"/>
                  </a:cubicBezTo>
                  <a:lnTo>
                    <a:pt x="498038" y="226778"/>
                  </a:lnTo>
                  <a:cubicBezTo>
                    <a:pt x="486946" y="233210"/>
                    <a:pt x="467373" y="231923"/>
                    <a:pt x="454324" y="224848"/>
                  </a:cubicBezTo>
                  <a:cubicBezTo>
                    <a:pt x="441275" y="217773"/>
                    <a:pt x="439970" y="206196"/>
                    <a:pt x="451714" y="199764"/>
                  </a:cubicBezTo>
                  <a:lnTo>
                    <a:pt x="499995" y="173394"/>
                  </a:lnTo>
                  <a:cubicBezTo>
                    <a:pt x="505541" y="170500"/>
                    <a:pt x="513207" y="169213"/>
                    <a:pt x="521037" y="169535"/>
                  </a:cubicBezTo>
                  <a:close/>
                  <a:moveTo>
                    <a:pt x="189256" y="132629"/>
                  </a:moveTo>
                  <a:cubicBezTo>
                    <a:pt x="197162" y="133123"/>
                    <a:pt x="205312" y="135426"/>
                    <a:pt x="211831" y="139373"/>
                  </a:cubicBezTo>
                  <a:cubicBezTo>
                    <a:pt x="224219" y="146610"/>
                    <a:pt x="226175" y="157795"/>
                    <a:pt x="215091" y="163717"/>
                  </a:cubicBezTo>
                  <a:lnTo>
                    <a:pt x="57311" y="253196"/>
                  </a:lnTo>
                  <a:cubicBezTo>
                    <a:pt x="45575" y="259117"/>
                    <a:pt x="26667" y="258459"/>
                    <a:pt x="13628" y="251222"/>
                  </a:cubicBezTo>
                  <a:cubicBezTo>
                    <a:pt x="588" y="243327"/>
                    <a:pt x="-716" y="232800"/>
                    <a:pt x="10368" y="226220"/>
                  </a:cubicBezTo>
                  <a:lnTo>
                    <a:pt x="168148" y="136741"/>
                  </a:lnTo>
                  <a:cubicBezTo>
                    <a:pt x="173690" y="133452"/>
                    <a:pt x="181351" y="132136"/>
                    <a:pt x="189256" y="132629"/>
                  </a:cubicBezTo>
                  <a:close/>
                  <a:moveTo>
                    <a:pt x="422553" y="114929"/>
                  </a:moveTo>
                  <a:cubicBezTo>
                    <a:pt x="430461" y="115339"/>
                    <a:pt x="438613" y="117470"/>
                    <a:pt x="445134" y="121403"/>
                  </a:cubicBezTo>
                  <a:cubicBezTo>
                    <a:pt x="458177" y="128614"/>
                    <a:pt x="459481" y="139759"/>
                    <a:pt x="448394" y="145659"/>
                  </a:cubicBezTo>
                  <a:lnTo>
                    <a:pt x="207101" y="282022"/>
                  </a:lnTo>
                  <a:cubicBezTo>
                    <a:pt x="196014" y="287922"/>
                    <a:pt x="176450" y="287267"/>
                    <a:pt x="163407" y="280055"/>
                  </a:cubicBezTo>
                  <a:cubicBezTo>
                    <a:pt x="151016" y="272188"/>
                    <a:pt x="149060" y="261043"/>
                    <a:pt x="160146" y="254487"/>
                  </a:cubicBezTo>
                  <a:lnTo>
                    <a:pt x="401440" y="118780"/>
                  </a:lnTo>
                  <a:cubicBezTo>
                    <a:pt x="406983" y="115830"/>
                    <a:pt x="414646" y="114519"/>
                    <a:pt x="422553" y="114929"/>
                  </a:cubicBezTo>
                  <a:close/>
                  <a:moveTo>
                    <a:pt x="324670" y="57203"/>
                  </a:moveTo>
                  <a:cubicBezTo>
                    <a:pt x="332568" y="57524"/>
                    <a:pt x="340709" y="59453"/>
                    <a:pt x="347222" y="62989"/>
                  </a:cubicBezTo>
                  <a:cubicBezTo>
                    <a:pt x="360249" y="70704"/>
                    <a:pt x="361552" y="81634"/>
                    <a:pt x="349828" y="87420"/>
                  </a:cubicBezTo>
                  <a:lnTo>
                    <a:pt x="290557" y="120209"/>
                  </a:lnTo>
                  <a:cubicBezTo>
                    <a:pt x="279484" y="126638"/>
                    <a:pt x="259944" y="125995"/>
                    <a:pt x="246917" y="118923"/>
                  </a:cubicBezTo>
                  <a:cubicBezTo>
                    <a:pt x="233891" y="111208"/>
                    <a:pt x="232588" y="100278"/>
                    <a:pt x="243661" y="93849"/>
                  </a:cubicBezTo>
                  <a:lnTo>
                    <a:pt x="303583" y="61060"/>
                  </a:lnTo>
                  <a:cubicBezTo>
                    <a:pt x="309120" y="58167"/>
                    <a:pt x="316773" y="56881"/>
                    <a:pt x="324670" y="57203"/>
                  </a:cubicBezTo>
                  <a:close/>
                  <a:moveTo>
                    <a:pt x="229349" y="98"/>
                  </a:moveTo>
                  <a:cubicBezTo>
                    <a:pt x="237303" y="584"/>
                    <a:pt x="245503" y="2853"/>
                    <a:pt x="252063" y="6741"/>
                  </a:cubicBezTo>
                  <a:cubicBezTo>
                    <a:pt x="265183" y="13870"/>
                    <a:pt x="266495" y="24887"/>
                    <a:pt x="255343" y="30720"/>
                  </a:cubicBezTo>
                  <a:lnTo>
                    <a:pt x="140541" y="94230"/>
                  </a:lnTo>
                  <a:cubicBezTo>
                    <a:pt x="129389" y="100711"/>
                    <a:pt x="109708" y="99415"/>
                    <a:pt x="96588" y="92286"/>
                  </a:cubicBezTo>
                  <a:cubicBezTo>
                    <a:pt x="84124" y="85157"/>
                    <a:pt x="82812" y="73492"/>
                    <a:pt x="93964" y="67011"/>
                  </a:cubicBezTo>
                  <a:lnTo>
                    <a:pt x="208110" y="4149"/>
                  </a:lnTo>
                  <a:cubicBezTo>
                    <a:pt x="213686" y="909"/>
                    <a:pt x="221394" y="-388"/>
                    <a:pt x="229349" y="98"/>
                  </a:cubicBez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123" name="Freeform 347">
              <a:extLst>
                <a:ext uri="{FF2B5EF4-FFF2-40B4-BE49-F238E27FC236}">
                  <a16:creationId xmlns:a16="http://schemas.microsoft.com/office/drawing/2014/main" id="{ACAB9F72-D781-C841-B685-A92EC3A3CA9C}"/>
                </a:ext>
              </a:extLst>
            </p:cNvPr>
            <p:cNvSpPr>
              <a:spLocks noChangeArrowheads="1"/>
            </p:cNvSpPr>
            <p:nvPr/>
          </p:nvSpPr>
          <p:spPr bwMode="auto">
            <a:xfrm>
              <a:off x="12597831" y="7796980"/>
              <a:ext cx="1684976" cy="1025388"/>
            </a:xfrm>
            <a:custGeom>
              <a:avLst/>
              <a:gdLst>
                <a:gd name="T0" fmla="*/ 1863 w 2579"/>
                <a:gd name="T1" fmla="*/ 1568 h 1569"/>
                <a:gd name="T2" fmla="*/ 1863 w 2579"/>
                <a:gd name="T3" fmla="*/ 1568 h 1569"/>
                <a:gd name="T4" fmla="*/ 1743 w 2579"/>
                <a:gd name="T5" fmla="*/ 1536 h 1569"/>
                <a:gd name="T6" fmla="*/ 84 w 2579"/>
                <a:gd name="T7" fmla="*/ 575 h 1569"/>
                <a:gd name="T8" fmla="*/ 84 w 2579"/>
                <a:gd name="T9" fmla="*/ 575 h 1569"/>
                <a:gd name="T10" fmla="*/ 1 w 2579"/>
                <a:gd name="T11" fmla="*/ 432 h 1569"/>
                <a:gd name="T12" fmla="*/ 1 w 2579"/>
                <a:gd name="T13" fmla="*/ 432 h 1569"/>
                <a:gd name="T14" fmla="*/ 81 w 2579"/>
                <a:gd name="T15" fmla="*/ 287 h 1569"/>
                <a:gd name="T16" fmla="*/ 540 w 2579"/>
                <a:gd name="T17" fmla="*/ 9 h 1569"/>
                <a:gd name="T18" fmla="*/ 540 w 2579"/>
                <a:gd name="T19" fmla="*/ 9 h 1569"/>
                <a:gd name="T20" fmla="*/ 584 w 2579"/>
                <a:gd name="T21" fmla="*/ 19 h 1569"/>
                <a:gd name="T22" fmla="*/ 584 w 2579"/>
                <a:gd name="T23" fmla="*/ 19 h 1569"/>
                <a:gd name="T24" fmla="*/ 573 w 2579"/>
                <a:gd name="T25" fmla="*/ 63 h 1569"/>
                <a:gd name="T26" fmla="*/ 114 w 2579"/>
                <a:gd name="T27" fmla="*/ 341 h 1569"/>
                <a:gd name="T28" fmla="*/ 114 w 2579"/>
                <a:gd name="T29" fmla="*/ 341 h 1569"/>
                <a:gd name="T30" fmla="*/ 63 w 2579"/>
                <a:gd name="T31" fmla="*/ 431 h 1569"/>
                <a:gd name="T32" fmla="*/ 63 w 2579"/>
                <a:gd name="T33" fmla="*/ 431 h 1569"/>
                <a:gd name="T34" fmla="*/ 116 w 2579"/>
                <a:gd name="T35" fmla="*/ 520 h 1569"/>
                <a:gd name="T36" fmla="*/ 1775 w 2579"/>
                <a:gd name="T37" fmla="*/ 1481 h 1569"/>
                <a:gd name="T38" fmla="*/ 1775 w 2579"/>
                <a:gd name="T39" fmla="*/ 1481 h 1569"/>
                <a:gd name="T40" fmla="*/ 1955 w 2579"/>
                <a:gd name="T41" fmla="*/ 1479 h 1569"/>
                <a:gd name="T42" fmla="*/ 2526 w 2579"/>
                <a:gd name="T43" fmla="*/ 1129 h 1569"/>
                <a:gd name="T44" fmla="*/ 2526 w 2579"/>
                <a:gd name="T45" fmla="*/ 1129 h 1569"/>
                <a:gd name="T46" fmla="*/ 2570 w 2579"/>
                <a:gd name="T47" fmla="*/ 1140 h 1569"/>
                <a:gd name="T48" fmla="*/ 2570 w 2579"/>
                <a:gd name="T49" fmla="*/ 1140 h 1569"/>
                <a:gd name="T50" fmla="*/ 2559 w 2579"/>
                <a:gd name="T51" fmla="*/ 1183 h 1569"/>
                <a:gd name="T52" fmla="*/ 1987 w 2579"/>
                <a:gd name="T53" fmla="*/ 1532 h 1569"/>
                <a:gd name="T54" fmla="*/ 1987 w 2579"/>
                <a:gd name="T55" fmla="*/ 1532 h 1569"/>
                <a:gd name="T56" fmla="*/ 1863 w 2579"/>
                <a:gd name="T57" fmla="*/ 1568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9" h="1569">
                  <a:moveTo>
                    <a:pt x="1863" y="1568"/>
                  </a:moveTo>
                  <a:lnTo>
                    <a:pt x="1863" y="1568"/>
                  </a:lnTo>
                  <a:cubicBezTo>
                    <a:pt x="1821" y="1568"/>
                    <a:pt x="1780" y="1557"/>
                    <a:pt x="1743" y="1536"/>
                  </a:cubicBezTo>
                  <a:lnTo>
                    <a:pt x="84" y="575"/>
                  </a:lnTo>
                  <a:lnTo>
                    <a:pt x="84" y="575"/>
                  </a:lnTo>
                  <a:cubicBezTo>
                    <a:pt x="32" y="545"/>
                    <a:pt x="1" y="492"/>
                    <a:pt x="1" y="432"/>
                  </a:cubicBezTo>
                  <a:lnTo>
                    <a:pt x="1" y="432"/>
                  </a:lnTo>
                  <a:cubicBezTo>
                    <a:pt x="0" y="372"/>
                    <a:pt x="30" y="318"/>
                    <a:pt x="81" y="287"/>
                  </a:cubicBezTo>
                  <a:lnTo>
                    <a:pt x="540" y="9"/>
                  </a:lnTo>
                  <a:lnTo>
                    <a:pt x="540" y="9"/>
                  </a:lnTo>
                  <a:cubicBezTo>
                    <a:pt x="555" y="0"/>
                    <a:pt x="575" y="5"/>
                    <a:pt x="584" y="19"/>
                  </a:cubicBezTo>
                  <a:lnTo>
                    <a:pt x="584" y="19"/>
                  </a:lnTo>
                  <a:cubicBezTo>
                    <a:pt x="593" y="35"/>
                    <a:pt x="588" y="54"/>
                    <a:pt x="573" y="63"/>
                  </a:cubicBezTo>
                  <a:lnTo>
                    <a:pt x="114" y="341"/>
                  </a:lnTo>
                  <a:lnTo>
                    <a:pt x="114" y="341"/>
                  </a:lnTo>
                  <a:cubicBezTo>
                    <a:pt x="82" y="360"/>
                    <a:pt x="63" y="394"/>
                    <a:pt x="63" y="431"/>
                  </a:cubicBezTo>
                  <a:lnTo>
                    <a:pt x="63" y="431"/>
                  </a:lnTo>
                  <a:cubicBezTo>
                    <a:pt x="64" y="468"/>
                    <a:pt x="83" y="502"/>
                    <a:pt x="116" y="520"/>
                  </a:cubicBezTo>
                  <a:lnTo>
                    <a:pt x="1775" y="1481"/>
                  </a:lnTo>
                  <a:lnTo>
                    <a:pt x="1775" y="1481"/>
                  </a:lnTo>
                  <a:cubicBezTo>
                    <a:pt x="1831" y="1514"/>
                    <a:pt x="1899" y="1513"/>
                    <a:pt x="1955" y="1479"/>
                  </a:cubicBezTo>
                  <a:lnTo>
                    <a:pt x="2526" y="1129"/>
                  </a:lnTo>
                  <a:lnTo>
                    <a:pt x="2526" y="1129"/>
                  </a:lnTo>
                  <a:cubicBezTo>
                    <a:pt x="2541" y="1121"/>
                    <a:pt x="2560" y="1125"/>
                    <a:pt x="2570" y="1140"/>
                  </a:cubicBezTo>
                  <a:lnTo>
                    <a:pt x="2570" y="1140"/>
                  </a:lnTo>
                  <a:cubicBezTo>
                    <a:pt x="2578" y="1155"/>
                    <a:pt x="2574" y="1174"/>
                    <a:pt x="2559" y="1183"/>
                  </a:cubicBezTo>
                  <a:lnTo>
                    <a:pt x="1987" y="1532"/>
                  </a:lnTo>
                  <a:lnTo>
                    <a:pt x="1987" y="1532"/>
                  </a:lnTo>
                  <a:cubicBezTo>
                    <a:pt x="1949" y="1556"/>
                    <a:pt x="1906" y="1568"/>
                    <a:pt x="1863" y="1568"/>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24" name="Freeform 348">
              <a:extLst>
                <a:ext uri="{FF2B5EF4-FFF2-40B4-BE49-F238E27FC236}">
                  <a16:creationId xmlns:a16="http://schemas.microsoft.com/office/drawing/2014/main" id="{D867093E-3AA0-5844-A966-35F000033334}"/>
                </a:ext>
              </a:extLst>
            </p:cNvPr>
            <p:cNvSpPr>
              <a:spLocks noChangeArrowheads="1"/>
            </p:cNvSpPr>
            <p:nvPr/>
          </p:nvSpPr>
          <p:spPr bwMode="auto">
            <a:xfrm>
              <a:off x="10169734" y="7339012"/>
              <a:ext cx="864091" cy="498293"/>
            </a:xfrm>
            <a:custGeom>
              <a:avLst/>
              <a:gdLst>
                <a:gd name="T0" fmla="*/ 1323 w 1324"/>
                <a:gd name="T1" fmla="*/ 382 h 765"/>
                <a:gd name="T2" fmla="*/ 662 w 1324"/>
                <a:gd name="T3" fmla="*/ 0 h 765"/>
                <a:gd name="T4" fmla="*/ 0 w 1324"/>
                <a:gd name="T5" fmla="*/ 382 h 765"/>
                <a:gd name="T6" fmla="*/ 662 w 1324"/>
                <a:gd name="T7" fmla="*/ 764 h 765"/>
                <a:gd name="T8" fmla="*/ 1323 w 1324"/>
                <a:gd name="T9" fmla="*/ 382 h 765"/>
              </a:gdLst>
              <a:ahLst/>
              <a:cxnLst>
                <a:cxn ang="0">
                  <a:pos x="T0" y="T1"/>
                </a:cxn>
                <a:cxn ang="0">
                  <a:pos x="T2" y="T3"/>
                </a:cxn>
                <a:cxn ang="0">
                  <a:pos x="T4" y="T5"/>
                </a:cxn>
                <a:cxn ang="0">
                  <a:pos x="T6" y="T7"/>
                </a:cxn>
                <a:cxn ang="0">
                  <a:pos x="T8" y="T9"/>
                </a:cxn>
              </a:cxnLst>
              <a:rect l="0" t="0" r="r" b="b"/>
              <a:pathLst>
                <a:path w="1324" h="765">
                  <a:moveTo>
                    <a:pt x="1323" y="382"/>
                  </a:moveTo>
                  <a:lnTo>
                    <a:pt x="662" y="0"/>
                  </a:lnTo>
                  <a:lnTo>
                    <a:pt x="0" y="382"/>
                  </a:lnTo>
                  <a:lnTo>
                    <a:pt x="662" y="764"/>
                  </a:lnTo>
                  <a:lnTo>
                    <a:pt x="1323" y="382"/>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25" name="Freeform 349">
              <a:extLst>
                <a:ext uri="{FF2B5EF4-FFF2-40B4-BE49-F238E27FC236}">
                  <a16:creationId xmlns:a16="http://schemas.microsoft.com/office/drawing/2014/main" id="{22D82D6C-153B-7A4C-8E96-755FFEFB034B}"/>
                </a:ext>
              </a:extLst>
            </p:cNvPr>
            <p:cNvSpPr>
              <a:spLocks noChangeArrowheads="1"/>
            </p:cNvSpPr>
            <p:nvPr/>
          </p:nvSpPr>
          <p:spPr bwMode="auto">
            <a:xfrm>
              <a:off x="10728512" y="5492740"/>
              <a:ext cx="368679" cy="1765624"/>
            </a:xfrm>
            <a:custGeom>
              <a:avLst/>
              <a:gdLst>
                <a:gd name="T0" fmla="*/ 0 w 563"/>
                <a:gd name="T1" fmla="*/ 2702 h 2703"/>
                <a:gd name="T2" fmla="*/ 0 w 563"/>
                <a:gd name="T3" fmla="*/ 324 h 2703"/>
                <a:gd name="T4" fmla="*/ 562 w 563"/>
                <a:gd name="T5" fmla="*/ 0 h 2703"/>
                <a:gd name="T6" fmla="*/ 562 w 563"/>
                <a:gd name="T7" fmla="*/ 2377 h 2703"/>
                <a:gd name="T8" fmla="*/ 0 w 563"/>
                <a:gd name="T9" fmla="*/ 2702 h 2703"/>
              </a:gdLst>
              <a:ahLst/>
              <a:cxnLst>
                <a:cxn ang="0">
                  <a:pos x="T0" y="T1"/>
                </a:cxn>
                <a:cxn ang="0">
                  <a:pos x="T2" y="T3"/>
                </a:cxn>
                <a:cxn ang="0">
                  <a:pos x="T4" y="T5"/>
                </a:cxn>
                <a:cxn ang="0">
                  <a:pos x="T6" y="T7"/>
                </a:cxn>
                <a:cxn ang="0">
                  <a:pos x="T8" y="T9"/>
                </a:cxn>
              </a:cxnLst>
              <a:rect l="0" t="0" r="r" b="b"/>
              <a:pathLst>
                <a:path w="563" h="2703">
                  <a:moveTo>
                    <a:pt x="0" y="2702"/>
                  </a:moveTo>
                  <a:lnTo>
                    <a:pt x="0" y="324"/>
                  </a:lnTo>
                  <a:lnTo>
                    <a:pt x="562" y="0"/>
                  </a:lnTo>
                  <a:lnTo>
                    <a:pt x="562" y="2377"/>
                  </a:lnTo>
                  <a:lnTo>
                    <a:pt x="0" y="2702"/>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26" name="Freeform 350">
              <a:extLst>
                <a:ext uri="{FF2B5EF4-FFF2-40B4-BE49-F238E27FC236}">
                  <a16:creationId xmlns:a16="http://schemas.microsoft.com/office/drawing/2014/main" id="{B42E863C-7B4E-E547-982F-468D4E1578CB}"/>
                </a:ext>
              </a:extLst>
            </p:cNvPr>
            <p:cNvSpPr>
              <a:spLocks noChangeArrowheads="1"/>
            </p:cNvSpPr>
            <p:nvPr/>
          </p:nvSpPr>
          <p:spPr bwMode="auto">
            <a:xfrm>
              <a:off x="10359834" y="5492740"/>
              <a:ext cx="368679" cy="1765624"/>
            </a:xfrm>
            <a:custGeom>
              <a:avLst/>
              <a:gdLst>
                <a:gd name="T0" fmla="*/ 562 w 563"/>
                <a:gd name="T1" fmla="*/ 324 h 2703"/>
                <a:gd name="T2" fmla="*/ 0 w 563"/>
                <a:gd name="T3" fmla="*/ 0 h 2703"/>
                <a:gd name="T4" fmla="*/ 0 w 563"/>
                <a:gd name="T5" fmla="*/ 2377 h 2703"/>
                <a:gd name="T6" fmla="*/ 562 w 563"/>
                <a:gd name="T7" fmla="*/ 2702 h 2703"/>
                <a:gd name="T8" fmla="*/ 562 w 563"/>
                <a:gd name="T9" fmla="*/ 324 h 2703"/>
              </a:gdLst>
              <a:ahLst/>
              <a:cxnLst>
                <a:cxn ang="0">
                  <a:pos x="T0" y="T1"/>
                </a:cxn>
                <a:cxn ang="0">
                  <a:pos x="T2" y="T3"/>
                </a:cxn>
                <a:cxn ang="0">
                  <a:pos x="T4" y="T5"/>
                </a:cxn>
                <a:cxn ang="0">
                  <a:pos x="T6" y="T7"/>
                </a:cxn>
                <a:cxn ang="0">
                  <a:pos x="T8" y="T9"/>
                </a:cxn>
              </a:cxnLst>
              <a:rect l="0" t="0" r="r" b="b"/>
              <a:pathLst>
                <a:path w="563" h="2703">
                  <a:moveTo>
                    <a:pt x="562" y="324"/>
                  </a:moveTo>
                  <a:lnTo>
                    <a:pt x="0" y="0"/>
                  </a:lnTo>
                  <a:lnTo>
                    <a:pt x="0" y="2377"/>
                  </a:lnTo>
                  <a:lnTo>
                    <a:pt x="562" y="2702"/>
                  </a:lnTo>
                  <a:lnTo>
                    <a:pt x="562" y="324"/>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27" name="Freeform 351">
              <a:extLst>
                <a:ext uri="{FF2B5EF4-FFF2-40B4-BE49-F238E27FC236}">
                  <a16:creationId xmlns:a16="http://schemas.microsoft.com/office/drawing/2014/main" id="{B11C5F39-7C6D-FB41-AE62-6FBBB781DC26}"/>
                </a:ext>
              </a:extLst>
            </p:cNvPr>
            <p:cNvSpPr>
              <a:spLocks noChangeArrowheads="1"/>
            </p:cNvSpPr>
            <p:nvPr/>
          </p:nvSpPr>
          <p:spPr bwMode="auto">
            <a:xfrm>
              <a:off x="10359835" y="5282477"/>
              <a:ext cx="734478" cy="423405"/>
            </a:xfrm>
            <a:custGeom>
              <a:avLst/>
              <a:gdLst>
                <a:gd name="T0" fmla="*/ 1124 w 1125"/>
                <a:gd name="T1" fmla="*/ 325 h 650"/>
                <a:gd name="T2" fmla="*/ 562 w 1125"/>
                <a:gd name="T3" fmla="*/ 0 h 650"/>
                <a:gd name="T4" fmla="*/ 0 w 1125"/>
                <a:gd name="T5" fmla="*/ 325 h 650"/>
                <a:gd name="T6" fmla="*/ 562 w 1125"/>
                <a:gd name="T7" fmla="*/ 649 h 650"/>
                <a:gd name="T8" fmla="*/ 1124 w 1125"/>
                <a:gd name="T9" fmla="*/ 325 h 650"/>
              </a:gdLst>
              <a:ahLst/>
              <a:cxnLst>
                <a:cxn ang="0">
                  <a:pos x="T0" y="T1"/>
                </a:cxn>
                <a:cxn ang="0">
                  <a:pos x="T2" y="T3"/>
                </a:cxn>
                <a:cxn ang="0">
                  <a:pos x="T4" y="T5"/>
                </a:cxn>
                <a:cxn ang="0">
                  <a:pos x="T6" y="T7"/>
                </a:cxn>
                <a:cxn ang="0">
                  <a:pos x="T8" y="T9"/>
                </a:cxn>
              </a:cxnLst>
              <a:rect l="0" t="0" r="r" b="b"/>
              <a:pathLst>
                <a:path w="1125" h="650">
                  <a:moveTo>
                    <a:pt x="1124" y="325"/>
                  </a:moveTo>
                  <a:lnTo>
                    <a:pt x="562" y="0"/>
                  </a:lnTo>
                  <a:lnTo>
                    <a:pt x="0" y="325"/>
                  </a:lnTo>
                  <a:lnTo>
                    <a:pt x="562" y="649"/>
                  </a:lnTo>
                  <a:lnTo>
                    <a:pt x="1124" y="325"/>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28" name="Freeform 352">
              <a:extLst>
                <a:ext uri="{FF2B5EF4-FFF2-40B4-BE49-F238E27FC236}">
                  <a16:creationId xmlns:a16="http://schemas.microsoft.com/office/drawing/2014/main" id="{5D0F4640-11C0-6A4F-AA44-7E40A2EB73A2}"/>
                </a:ext>
              </a:extLst>
            </p:cNvPr>
            <p:cNvSpPr>
              <a:spLocks noChangeArrowheads="1"/>
            </p:cNvSpPr>
            <p:nvPr/>
          </p:nvSpPr>
          <p:spPr bwMode="auto">
            <a:xfrm>
              <a:off x="10728512" y="7117229"/>
              <a:ext cx="368679" cy="354276"/>
            </a:xfrm>
            <a:custGeom>
              <a:avLst/>
              <a:gdLst>
                <a:gd name="T0" fmla="*/ 562 w 563"/>
                <a:gd name="T1" fmla="*/ 324 h 541"/>
                <a:gd name="T2" fmla="*/ 0 w 563"/>
                <a:gd name="T3" fmla="*/ 0 h 541"/>
                <a:gd name="T4" fmla="*/ 0 w 563"/>
                <a:gd name="T5" fmla="*/ 216 h 541"/>
                <a:gd name="T6" fmla="*/ 562 w 563"/>
                <a:gd name="T7" fmla="*/ 540 h 541"/>
                <a:gd name="T8" fmla="*/ 562 w 563"/>
                <a:gd name="T9" fmla="*/ 324 h 541"/>
              </a:gdLst>
              <a:ahLst/>
              <a:cxnLst>
                <a:cxn ang="0">
                  <a:pos x="T0" y="T1"/>
                </a:cxn>
                <a:cxn ang="0">
                  <a:pos x="T2" y="T3"/>
                </a:cxn>
                <a:cxn ang="0">
                  <a:pos x="T4" y="T5"/>
                </a:cxn>
                <a:cxn ang="0">
                  <a:pos x="T6" y="T7"/>
                </a:cxn>
                <a:cxn ang="0">
                  <a:pos x="T8" y="T9"/>
                </a:cxn>
              </a:cxnLst>
              <a:rect l="0" t="0" r="r" b="b"/>
              <a:pathLst>
                <a:path w="563" h="541">
                  <a:moveTo>
                    <a:pt x="562" y="324"/>
                  </a:moveTo>
                  <a:lnTo>
                    <a:pt x="0" y="0"/>
                  </a:lnTo>
                  <a:lnTo>
                    <a:pt x="0" y="216"/>
                  </a:lnTo>
                  <a:lnTo>
                    <a:pt x="562" y="540"/>
                  </a:lnTo>
                  <a:lnTo>
                    <a:pt x="562" y="324"/>
                  </a:lnTo>
                </a:path>
              </a:pathLst>
            </a:custGeom>
            <a:solidFill>
              <a:srgbClr val="95D3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9" name="Freeform 353">
              <a:extLst>
                <a:ext uri="{FF2B5EF4-FFF2-40B4-BE49-F238E27FC236}">
                  <a16:creationId xmlns:a16="http://schemas.microsoft.com/office/drawing/2014/main" id="{A01A7F17-CF9D-174D-9480-0C22ABB8E928}"/>
                </a:ext>
              </a:extLst>
            </p:cNvPr>
            <p:cNvSpPr>
              <a:spLocks noChangeArrowheads="1"/>
            </p:cNvSpPr>
            <p:nvPr/>
          </p:nvSpPr>
          <p:spPr bwMode="auto">
            <a:xfrm>
              <a:off x="10359834" y="6129285"/>
              <a:ext cx="368679" cy="1342221"/>
            </a:xfrm>
            <a:custGeom>
              <a:avLst/>
              <a:gdLst>
                <a:gd name="T0" fmla="*/ 0 w 563"/>
                <a:gd name="T1" fmla="*/ 2053 h 2054"/>
                <a:gd name="T2" fmla="*/ 0 w 563"/>
                <a:gd name="T3" fmla="*/ 324 h 2054"/>
                <a:gd name="T4" fmla="*/ 562 w 563"/>
                <a:gd name="T5" fmla="*/ 0 h 2054"/>
                <a:gd name="T6" fmla="*/ 562 w 563"/>
                <a:gd name="T7" fmla="*/ 1729 h 2054"/>
                <a:gd name="T8" fmla="*/ 0 w 563"/>
                <a:gd name="T9" fmla="*/ 2053 h 2054"/>
              </a:gdLst>
              <a:ahLst/>
              <a:cxnLst>
                <a:cxn ang="0">
                  <a:pos x="T0" y="T1"/>
                </a:cxn>
                <a:cxn ang="0">
                  <a:pos x="T2" y="T3"/>
                </a:cxn>
                <a:cxn ang="0">
                  <a:pos x="T4" y="T5"/>
                </a:cxn>
                <a:cxn ang="0">
                  <a:pos x="T6" y="T7"/>
                </a:cxn>
                <a:cxn ang="0">
                  <a:pos x="T8" y="T9"/>
                </a:cxn>
              </a:cxnLst>
              <a:rect l="0" t="0" r="r" b="b"/>
              <a:pathLst>
                <a:path w="563" h="2054">
                  <a:moveTo>
                    <a:pt x="0" y="2053"/>
                  </a:moveTo>
                  <a:lnTo>
                    <a:pt x="0" y="324"/>
                  </a:lnTo>
                  <a:lnTo>
                    <a:pt x="562" y="0"/>
                  </a:lnTo>
                  <a:lnTo>
                    <a:pt x="562" y="1729"/>
                  </a:lnTo>
                  <a:lnTo>
                    <a:pt x="0" y="2053"/>
                  </a:lnTo>
                </a:path>
              </a:pathLst>
            </a:custGeom>
            <a:solidFill>
              <a:srgbClr val="C13D1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0" name="Freeform 354">
              <a:extLst>
                <a:ext uri="{FF2B5EF4-FFF2-40B4-BE49-F238E27FC236}">
                  <a16:creationId xmlns:a16="http://schemas.microsoft.com/office/drawing/2014/main" id="{4EAE7765-C072-BC43-B7BC-7F51AD06434E}"/>
                </a:ext>
              </a:extLst>
            </p:cNvPr>
            <p:cNvSpPr>
              <a:spLocks noChangeArrowheads="1"/>
            </p:cNvSpPr>
            <p:nvPr/>
          </p:nvSpPr>
          <p:spPr bwMode="auto">
            <a:xfrm>
              <a:off x="9994036" y="6129285"/>
              <a:ext cx="368679" cy="1342221"/>
            </a:xfrm>
            <a:custGeom>
              <a:avLst/>
              <a:gdLst>
                <a:gd name="T0" fmla="*/ 562 w 563"/>
                <a:gd name="T1" fmla="*/ 324 h 2054"/>
                <a:gd name="T2" fmla="*/ 0 w 563"/>
                <a:gd name="T3" fmla="*/ 0 h 2054"/>
                <a:gd name="T4" fmla="*/ 0 w 563"/>
                <a:gd name="T5" fmla="*/ 1729 h 2054"/>
                <a:gd name="T6" fmla="*/ 562 w 563"/>
                <a:gd name="T7" fmla="*/ 2053 h 2054"/>
                <a:gd name="T8" fmla="*/ 562 w 563"/>
                <a:gd name="T9" fmla="*/ 324 h 2054"/>
              </a:gdLst>
              <a:ahLst/>
              <a:cxnLst>
                <a:cxn ang="0">
                  <a:pos x="T0" y="T1"/>
                </a:cxn>
                <a:cxn ang="0">
                  <a:pos x="T2" y="T3"/>
                </a:cxn>
                <a:cxn ang="0">
                  <a:pos x="T4" y="T5"/>
                </a:cxn>
                <a:cxn ang="0">
                  <a:pos x="T6" y="T7"/>
                </a:cxn>
                <a:cxn ang="0">
                  <a:pos x="T8" y="T9"/>
                </a:cxn>
              </a:cxnLst>
              <a:rect l="0" t="0" r="r" b="b"/>
              <a:pathLst>
                <a:path w="563" h="2054">
                  <a:moveTo>
                    <a:pt x="562" y="324"/>
                  </a:moveTo>
                  <a:lnTo>
                    <a:pt x="0" y="0"/>
                  </a:lnTo>
                  <a:lnTo>
                    <a:pt x="0" y="1729"/>
                  </a:lnTo>
                  <a:lnTo>
                    <a:pt x="562" y="2053"/>
                  </a:lnTo>
                  <a:lnTo>
                    <a:pt x="562" y="324"/>
                  </a:lnTo>
                </a:path>
              </a:pathLst>
            </a:custGeom>
            <a:solidFill>
              <a:srgbClr val="DB512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1" name="Freeform 355">
              <a:extLst>
                <a:ext uri="{FF2B5EF4-FFF2-40B4-BE49-F238E27FC236}">
                  <a16:creationId xmlns:a16="http://schemas.microsoft.com/office/drawing/2014/main" id="{7EE8B0BB-7C88-D547-91F2-B6F519914E32}"/>
                </a:ext>
              </a:extLst>
            </p:cNvPr>
            <p:cNvSpPr>
              <a:spLocks noChangeArrowheads="1"/>
            </p:cNvSpPr>
            <p:nvPr/>
          </p:nvSpPr>
          <p:spPr bwMode="auto">
            <a:xfrm>
              <a:off x="9994036" y="5919023"/>
              <a:ext cx="734476" cy="423404"/>
            </a:xfrm>
            <a:custGeom>
              <a:avLst/>
              <a:gdLst>
                <a:gd name="T0" fmla="*/ 1124 w 1125"/>
                <a:gd name="T1" fmla="*/ 324 h 649"/>
                <a:gd name="T2" fmla="*/ 562 w 1125"/>
                <a:gd name="T3" fmla="*/ 0 h 649"/>
                <a:gd name="T4" fmla="*/ 0 w 1125"/>
                <a:gd name="T5" fmla="*/ 324 h 649"/>
                <a:gd name="T6" fmla="*/ 562 w 1125"/>
                <a:gd name="T7" fmla="*/ 648 h 649"/>
                <a:gd name="T8" fmla="*/ 1124 w 1125"/>
                <a:gd name="T9" fmla="*/ 324 h 649"/>
              </a:gdLst>
              <a:ahLst/>
              <a:cxnLst>
                <a:cxn ang="0">
                  <a:pos x="T0" y="T1"/>
                </a:cxn>
                <a:cxn ang="0">
                  <a:pos x="T2" y="T3"/>
                </a:cxn>
                <a:cxn ang="0">
                  <a:pos x="T4" y="T5"/>
                </a:cxn>
                <a:cxn ang="0">
                  <a:pos x="T6" y="T7"/>
                </a:cxn>
                <a:cxn ang="0">
                  <a:pos x="T8" y="T9"/>
                </a:cxn>
              </a:cxnLst>
              <a:rect l="0" t="0" r="r" b="b"/>
              <a:pathLst>
                <a:path w="1125" h="649">
                  <a:moveTo>
                    <a:pt x="1124" y="324"/>
                  </a:moveTo>
                  <a:lnTo>
                    <a:pt x="562" y="0"/>
                  </a:lnTo>
                  <a:lnTo>
                    <a:pt x="0" y="324"/>
                  </a:lnTo>
                  <a:lnTo>
                    <a:pt x="562" y="648"/>
                  </a:lnTo>
                  <a:lnTo>
                    <a:pt x="1124" y="324"/>
                  </a:lnTo>
                </a:path>
              </a:pathLst>
            </a:custGeom>
            <a:solidFill>
              <a:srgbClr val="EF602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2" name="Freeform 356">
              <a:extLst>
                <a:ext uri="{FF2B5EF4-FFF2-40B4-BE49-F238E27FC236}">
                  <a16:creationId xmlns:a16="http://schemas.microsoft.com/office/drawing/2014/main" id="{0EEA6B68-73CA-384A-8BB0-002B9A5894C1}"/>
                </a:ext>
              </a:extLst>
            </p:cNvPr>
            <p:cNvSpPr>
              <a:spLocks noChangeArrowheads="1"/>
            </p:cNvSpPr>
            <p:nvPr/>
          </p:nvSpPr>
          <p:spPr bwMode="auto">
            <a:xfrm>
              <a:off x="10359834" y="6129285"/>
              <a:ext cx="368679" cy="1342221"/>
            </a:xfrm>
            <a:custGeom>
              <a:avLst/>
              <a:gdLst>
                <a:gd name="T0" fmla="*/ 0 w 563"/>
                <a:gd name="T1" fmla="*/ 2053 h 2054"/>
                <a:gd name="T2" fmla="*/ 0 w 563"/>
                <a:gd name="T3" fmla="*/ 324 h 2054"/>
                <a:gd name="T4" fmla="*/ 562 w 563"/>
                <a:gd name="T5" fmla="*/ 0 h 2054"/>
                <a:gd name="T6" fmla="*/ 562 w 563"/>
                <a:gd name="T7" fmla="*/ 1729 h 2054"/>
                <a:gd name="T8" fmla="*/ 0 w 563"/>
                <a:gd name="T9" fmla="*/ 2053 h 2054"/>
              </a:gdLst>
              <a:ahLst/>
              <a:cxnLst>
                <a:cxn ang="0">
                  <a:pos x="T0" y="T1"/>
                </a:cxn>
                <a:cxn ang="0">
                  <a:pos x="T2" y="T3"/>
                </a:cxn>
                <a:cxn ang="0">
                  <a:pos x="T4" y="T5"/>
                </a:cxn>
                <a:cxn ang="0">
                  <a:pos x="T6" y="T7"/>
                </a:cxn>
                <a:cxn ang="0">
                  <a:pos x="T8" y="T9"/>
                </a:cxn>
              </a:cxnLst>
              <a:rect l="0" t="0" r="r" b="b"/>
              <a:pathLst>
                <a:path w="563" h="2054">
                  <a:moveTo>
                    <a:pt x="0" y="2053"/>
                  </a:moveTo>
                  <a:lnTo>
                    <a:pt x="0" y="324"/>
                  </a:lnTo>
                  <a:lnTo>
                    <a:pt x="562" y="0"/>
                  </a:lnTo>
                  <a:lnTo>
                    <a:pt x="562" y="1729"/>
                  </a:lnTo>
                  <a:lnTo>
                    <a:pt x="0" y="2053"/>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33" name="Freeform 357">
              <a:extLst>
                <a:ext uri="{FF2B5EF4-FFF2-40B4-BE49-F238E27FC236}">
                  <a16:creationId xmlns:a16="http://schemas.microsoft.com/office/drawing/2014/main" id="{C109D51B-EC1C-D746-9ADE-77F8563DAB2A}"/>
                </a:ext>
              </a:extLst>
            </p:cNvPr>
            <p:cNvSpPr>
              <a:spLocks noChangeArrowheads="1"/>
            </p:cNvSpPr>
            <p:nvPr/>
          </p:nvSpPr>
          <p:spPr bwMode="auto">
            <a:xfrm>
              <a:off x="9994036" y="6129285"/>
              <a:ext cx="368679" cy="1342221"/>
            </a:xfrm>
            <a:custGeom>
              <a:avLst/>
              <a:gdLst>
                <a:gd name="T0" fmla="*/ 562 w 563"/>
                <a:gd name="T1" fmla="*/ 324 h 2054"/>
                <a:gd name="T2" fmla="*/ 0 w 563"/>
                <a:gd name="T3" fmla="*/ 0 h 2054"/>
                <a:gd name="T4" fmla="*/ 0 w 563"/>
                <a:gd name="T5" fmla="*/ 1729 h 2054"/>
                <a:gd name="T6" fmla="*/ 562 w 563"/>
                <a:gd name="T7" fmla="*/ 2053 h 2054"/>
                <a:gd name="T8" fmla="*/ 562 w 563"/>
                <a:gd name="T9" fmla="*/ 324 h 2054"/>
              </a:gdLst>
              <a:ahLst/>
              <a:cxnLst>
                <a:cxn ang="0">
                  <a:pos x="T0" y="T1"/>
                </a:cxn>
                <a:cxn ang="0">
                  <a:pos x="T2" y="T3"/>
                </a:cxn>
                <a:cxn ang="0">
                  <a:pos x="T4" y="T5"/>
                </a:cxn>
                <a:cxn ang="0">
                  <a:pos x="T6" y="T7"/>
                </a:cxn>
                <a:cxn ang="0">
                  <a:pos x="T8" y="T9"/>
                </a:cxn>
              </a:cxnLst>
              <a:rect l="0" t="0" r="r" b="b"/>
              <a:pathLst>
                <a:path w="563" h="2054">
                  <a:moveTo>
                    <a:pt x="562" y="324"/>
                  </a:moveTo>
                  <a:lnTo>
                    <a:pt x="0" y="0"/>
                  </a:lnTo>
                  <a:lnTo>
                    <a:pt x="0" y="1729"/>
                  </a:lnTo>
                  <a:lnTo>
                    <a:pt x="562" y="2053"/>
                  </a:lnTo>
                  <a:lnTo>
                    <a:pt x="562" y="324"/>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34" name="Freeform 358">
              <a:extLst>
                <a:ext uri="{FF2B5EF4-FFF2-40B4-BE49-F238E27FC236}">
                  <a16:creationId xmlns:a16="http://schemas.microsoft.com/office/drawing/2014/main" id="{6577C1CF-C401-D348-82C5-FBE90D3E3EB5}"/>
                </a:ext>
              </a:extLst>
            </p:cNvPr>
            <p:cNvSpPr>
              <a:spLocks noChangeArrowheads="1"/>
            </p:cNvSpPr>
            <p:nvPr/>
          </p:nvSpPr>
          <p:spPr bwMode="auto">
            <a:xfrm>
              <a:off x="9994036" y="5919023"/>
              <a:ext cx="734476" cy="423404"/>
            </a:xfrm>
            <a:custGeom>
              <a:avLst/>
              <a:gdLst>
                <a:gd name="T0" fmla="*/ 1124 w 1125"/>
                <a:gd name="T1" fmla="*/ 324 h 649"/>
                <a:gd name="T2" fmla="*/ 562 w 1125"/>
                <a:gd name="T3" fmla="*/ 0 h 649"/>
                <a:gd name="T4" fmla="*/ 0 w 1125"/>
                <a:gd name="T5" fmla="*/ 324 h 649"/>
                <a:gd name="T6" fmla="*/ 562 w 1125"/>
                <a:gd name="T7" fmla="*/ 648 h 649"/>
                <a:gd name="T8" fmla="*/ 1124 w 1125"/>
                <a:gd name="T9" fmla="*/ 324 h 649"/>
              </a:gdLst>
              <a:ahLst/>
              <a:cxnLst>
                <a:cxn ang="0">
                  <a:pos x="T0" y="T1"/>
                </a:cxn>
                <a:cxn ang="0">
                  <a:pos x="T2" y="T3"/>
                </a:cxn>
                <a:cxn ang="0">
                  <a:pos x="T4" y="T5"/>
                </a:cxn>
                <a:cxn ang="0">
                  <a:pos x="T6" y="T7"/>
                </a:cxn>
                <a:cxn ang="0">
                  <a:pos x="T8" y="T9"/>
                </a:cxn>
              </a:cxnLst>
              <a:rect l="0" t="0" r="r" b="b"/>
              <a:pathLst>
                <a:path w="1125" h="649">
                  <a:moveTo>
                    <a:pt x="1124" y="324"/>
                  </a:moveTo>
                  <a:lnTo>
                    <a:pt x="562" y="0"/>
                  </a:lnTo>
                  <a:lnTo>
                    <a:pt x="0" y="324"/>
                  </a:lnTo>
                  <a:lnTo>
                    <a:pt x="562" y="648"/>
                  </a:lnTo>
                  <a:lnTo>
                    <a:pt x="1124" y="324"/>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35" name="Freeform 359">
              <a:extLst>
                <a:ext uri="{FF2B5EF4-FFF2-40B4-BE49-F238E27FC236}">
                  <a16:creationId xmlns:a16="http://schemas.microsoft.com/office/drawing/2014/main" id="{DA1A2BFC-DE00-6347-8C9B-F95E99BE0996}"/>
                </a:ext>
              </a:extLst>
            </p:cNvPr>
            <p:cNvSpPr>
              <a:spLocks noChangeArrowheads="1"/>
            </p:cNvSpPr>
            <p:nvPr/>
          </p:nvSpPr>
          <p:spPr bwMode="auto">
            <a:xfrm>
              <a:off x="10728512" y="6834960"/>
              <a:ext cx="368679" cy="849688"/>
            </a:xfrm>
            <a:custGeom>
              <a:avLst/>
              <a:gdLst>
                <a:gd name="T0" fmla="*/ 0 w 563"/>
                <a:gd name="T1" fmla="*/ 1298 h 1299"/>
                <a:gd name="T2" fmla="*/ 0 w 563"/>
                <a:gd name="T3" fmla="*/ 324 h 1299"/>
                <a:gd name="T4" fmla="*/ 562 w 563"/>
                <a:gd name="T5" fmla="*/ 0 h 1299"/>
                <a:gd name="T6" fmla="*/ 562 w 563"/>
                <a:gd name="T7" fmla="*/ 973 h 1299"/>
                <a:gd name="T8" fmla="*/ 0 w 563"/>
                <a:gd name="T9" fmla="*/ 1298 h 1299"/>
              </a:gdLst>
              <a:ahLst/>
              <a:cxnLst>
                <a:cxn ang="0">
                  <a:pos x="T0" y="T1"/>
                </a:cxn>
                <a:cxn ang="0">
                  <a:pos x="T2" y="T3"/>
                </a:cxn>
                <a:cxn ang="0">
                  <a:pos x="T4" y="T5"/>
                </a:cxn>
                <a:cxn ang="0">
                  <a:pos x="T6" y="T7"/>
                </a:cxn>
                <a:cxn ang="0">
                  <a:pos x="T8" y="T9"/>
                </a:cxn>
              </a:cxnLst>
              <a:rect l="0" t="0" r="r" b="b"/>
              <a:pathLst>
                <a:path w="563" h="1299">
                  <a:moveTo>
                    <a:pt x="0" y="1298"/>
                  </a:moveTo>
                  <a:lnTo>
                    <a:pt x="0" y="324"/>
                  </a:lnTo>
                  <a:lnTo>
                    <a:pt x="562" y="0"/>
                  </a:lnTo>
                  <a:lnTo>
                    <a:pt x="562" y="973"/>
                  </a:lnTo>
                  <a:lnTo>
                    <a:pt x="0" y="1298"/>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36" name="Freeform 360">
              <a:extLst>
                <a:ext uri="{FF2B5EF4-FFF2-40B4-BE49-F238E27FC236}">
                  <a16:creationId xmlns:a16="http://schemas.microsoft.com/office/drawing/2014/main" id="{8924BF5E-B24D-1A4A-B771-6A8D745FA3D0}"/>
                </a:ext>
              </a:extLst>
            </p:cNvPr>
            <p:cNvSpPr>
              <a:spLocks noChangeArrowheads="1"/>
            </p:cNvSpPr>
            <p:nvPr/>
          </p:nvSpPr>
          <p:spPr bwMode="auto">
            <a:xfrm>
              <a:off x="10359834" y="6834960"/>
              <a:ext cx="368679" cy="849688"/>
            </a:xfrm>
            <a:custGeom>
              <a:avLst/>
              <a:gdLst>
                <a:gd name="T0" fmla="*/ 562 w 563"/>
                <a:gd name="T1" fmla="*/ 324 h 1299"/>
                <a:gd name="T2" fmla="*/ 0 w 563"/>
                <a:gd name="T3" fmla="*/ 0 h 1299"/>
                <a:gd name="T4" fmla="*/ 0 w 563"/>
                <a:gd name="T5" fmla="*/ 973 h 1299"/>
                <a:gd name="T6" fmla="*/ 562 w 563"/>
                <a:gd name="T7" fmla="*/ 1298 h 1299"/>
                <a:gd name="T8" fmla="*/ 562 w 563"/>
                <a:gd name="T9" fmla="*/ 324 h 1299"/>
              </a:gdLst>
              <a:ahLst/>
              <a:cxnLst>
                <a:cxn ang="0">
                  <a:pos x="T0" y="T1"/>
                </a:cxn>
                <a:cxn ang="0">
                  <a:pos x="T2" y="T3"/>
                </a:cxn>
                <a:cxn ang="0">
                  <a:pos x="T4" y="T5"/>
                </a:cxn>
                <a:cxn ang="0">
                  <a:pos x="T6" y="T7"/>
                </a:cxn>
                <a:cxn ang="0">
                  <a:pos x="T8" y="T9"/>
                </a:cxn>
              </a:cxnLst>
              <a:rect l="0" t="0" r="r" b="b"/>
              <a:pathLst>
                <a:path w="563" h="1299">
                  <a:moveTo>
                    <a:pt x="562" y="324"/>
                  </a:moveTo>
                  <a:lnTo>
                    <a:pt x="0" y="0"/>
                  </a:lnTo>
                  <a:lnTo>
                    <a:pt x="0" y="973"/>
                  </a:lnTo>
                  <a:lnTo>
                    <a:pt x="562" y="1298"/>
                  </a:lnTo>
                  <a:lnTo>
                    <a:pt x="562" y="324"/>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37" name="Freeform 361">
              <a:extLst>
                <a:ext uri="{FF2B5EF4-FFF2-40B4-BE49-F238E27FC236}">
                  <a16:creationId xmlns:a16="http://schemas.microsoft.com/office/drawing/2014/main" id="{0BBF441B-2EA3-8047-9FEE-2C7E4B36BAD2}"/>
                </a:ext>
              </a:extLst>
            </p:cNvPr>
            <p:cNvSpPr>
              <a:spLocks noChangeArrowheads="1"/>
            </p:cNvSpPr>
            <p:nvPr/>
          </p:nvSpPr>
          <p:spPr bwMode="auto">
            <a:xfrm>
              <a:off x="10359835" y="6621817"/>
              <a:ext cx="734478" cy="423404"/>
            </a:xfrm>
            <a:custGeom>
              <a:avLst/>
              <a:gdLst>
                <a:gd name="T0" fmla="*/ 1124 w 1125"/>
                <a:gd name="T1" fmla="*/ 324 h 649"/>
                <a:gd name="T2" fmla="*/ 562 w 1125"/>
                <a:gd name="T3" fmla="*/ 0 h 649"/>
                <a:gd name="T4" fmla="*/ 0 w 1125"/>
                <a:gd name="T5" fmla="*/ 324 h 649"/>
                <a:gd name="T6" fmla="*/ 562 w 1125"/>
                <a:gd name="T7" fmla="*/ 648 h 649"/>
                <a:gd name="T8" fmla="*/ 1124 w 1125"/>
                <a:gd name="T9" fmla="*/ 324 h 649"/>
              </a:gdLst>
              <a:ahLst/>
              <a:cxnLst>
                <a:cxn ang="0">
                  <a:pos x="T0" y="T1"/>
                </a:cxn>
                <a:cxn ang="0">
                  <a:pos x="T2" y="T3"/>
                </a:cxn>
                <a:cxn ang="0">
                  <a:pos x="T4" y="T5"/>
                </a:cxn>
                <a:cxn ang="0">
                  <a:pos x="T6" y="T7"/>
                </a:cxn>
                <a:cxn ang="0">
                  <a:pos x="T8" y="T9"/>
                </a:cxn>
              </a:cxnLst>
              <a:rect l="0" t="0" r="r" b="b"/>
              <a:pathLst>
                <a:path w="1125" h="649">
                  <a:moveTo>
                    <a:pt x="1124" y="324"/>
                  </a:moveTo>
                  <a:lnTo>
                    <a:pt x="562" y="0"/>
                  </a:lnTo>
                  <a:lnTo>
                    <a:pt x="0" y="324"/>
                  </a:lnTo>
                  <a:lnTo>
                    <a:pt x="562" y="648"/>
                  </a:lnTo>
                  <a:lnTo>
                    <a:pt x="1124" y="324"/>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38" name="Freeform 137">
              <a:extLst>
                <a:ext uri="{FF2B5EF4-FFF2-40B4-BE49-F238E27FC236}">
                  <a16:creationId xmlns:a16="http://schemas.microsoft.com/office/drawing/2014/main" id="{1DB5C8D5-1CB4-CD42-A26A-7C6C48AEA68D}"/>
                </a:ext>
              </a:extLst>
            </p:cNvPr>
            <p:cNvSpPr>
              <a:spLocks noChangeArrowheads="1"/>
            </p:cNvSpPr>
            <p:nvPr/>
          </p:nvSpPr>
          <p:spPr bwMode="auto">
            <a:xfrm>
              <a:off x="13980033" y="6082855"/>
              <a:ext cx="567077" cy="532702"/>
            </a:xfrm>
            <a:custGeom>
              <a:avLst/>
              <a:gdLst>
                <a:gd name="connsiteX0" fmla="*/ 464519 w 567077"/>
                <a:gd name="connsiteY0" fmla="*/ 149764 h 532702"/>
                <a:gd name="connsiteX1" fmla="*/ 507549 w 567077"/>
                <a:gd name="connsiteY1" fmla="*/ 161327 h 532702"/>
                <a:gd name="connsiteX2" fmla="*/ 544128 w 567077"/>
                <a:gd name="connsiteY2" fmla="*/ 185428 h 532702"/>
                <a:gd name="connsiteX3" fmla="*/ 565030 w 567077"/>
                <a:gd name="connsiteY3" fmla="*/ 279880 h 532702"/>
                <a:gd name="connsiteX4" fmla="*/ 387360 w 567077"/>
                <a:gd name="connsiteY4" fmla="*/ 519591 h 532702"/>
                <a:gd name="connsiteX5" fmla="*/ 273051 w 567077"/>
                <a:gd name="connsiteY5" fmla="*/ 457058 h 532702"/>
                <a:gd name="connsiteX6" fmla="*/ 386707 w 567077"/>
                <a:gd name="connsiteY6" fmla="*/ 180217 h 532702"/>
                <a:gd name="connsiteX7" fmla="*/ 464519 w 567077"/>
                <a:gd name="connsiteY7" fmla="*/ 149764 h 532702"/>
                <a:gd name="connsiteX8" fmla="*/ 190474 w 567077"/>
                <a:gd name="connsiteY8" fmla="*/ 533 h 532702"/>
                <a:gd name="connsiteX9" fmla="*/ 233411 w 567077"/>
                <a:gd name="connsiteY9" fmla="*/ 12402 h 532702"/>
                <a:gd name="connsiteX10" fmla="*/ 269911 w 567077"/>
                <a:gd name="connsiteY10" fmla="*/ 36630 h 532702"/>
                <a:gd name="connsiteX11" fmla="*/ 291421 w 567077"/>
                <a:gd name="connsiteY11" fmla="*/ 130923 h 532702"/>
                <a:gd name="connsiteX12" fmla="*/ 113481 w 567077"/>
                <a:gd name="connsiteY12" fmla="*/ 373205 h 532702"/>
                <a:gd name="connsiteX13" fmla="*/ 68 w 567077"/>
                <a:gd name="connsiteY13" fmla="*/ 310343 h 532702"/>
                <a:gd name="connsiteX14" fmla="*/ 112829 w 567077"/>
                <a:gd name="connsiteY14" fmla="*/ 31391 h 532702"/>
                <a:gd name="connsiteX15" fmla="*/ 190474 w 567077"/>
                <a:gd name="connsiteY15" fmla="*/ 533 h 53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7077" h="532702">
                  <a:moveTo>
                    <a:pt x="464519" y="149764"/>
                  </a:moveTo>
                  <a:cubicBezTo>
                    <a:pt x="488933" y="152044"/>
                    <a:pt x="507549" y="161327"/>
                    <a:pt x="507549" y="161327"/>
                  </a:cubicBezTo>
                  <a:cubicBezTo>
                    <a:pt x="507549" y="161327"/>
                    <a:pt x="531717" y="176309"/>
                    <a:pt x="544128" y="185428"/>
                  </a:cubicBezTo>
                  <a:cubicBezTo>
                    <a:pt x="556539" y="195199"/>
                    <a:pt x="572869" y="244053"/>
                    <a:pt x="565030" y="279880"/>
                  </a:cubicBezTo>
                  <a:cubicBezTo>
                    <a:pt x="557192" y="315706"/>
                    <a:pt x="431125" y="498747"/>
                    <a:pt x="387360" y="519591"/>
                  </a:cubicBezTo>
                  <a:cubicBezTo>
                    <a:pt x="343596" y="540436"/>
                    <a:pt x="271091" y="546950"/>
                    <a:pt x="273051" y="457058"/>
                  </a:cubicBezTo>
                  <a:cubicBezTo>
                    <a:pt x="275010" y="368469"/>
                    <a:pt x="340983" y="236236"/>
                    <a:pt x="386707" y="180217"/>
                  </a:cubicBezTo>
                  <a:cubicBezTo>
                    <a:pt x="409896" y="152207"/>
                    <a:pt x="440106" y="147485"/>
                    <a:pt x="464519" y="149764"/>
                  </a:cubicBezTo>
                  <a:close/>
                  <a:moveTo>
                    <a:pt x="190474" y="533"/>
                  </a:moveTo>
                  <a:cubicBezTo>
                    <a:pt x="214835" y="2907"/>
                    <a:pt x="233411" y="12402"/>
                    <a:pt x="233411" y="12402"/>
                  </a:cubicBezTo>
                  <a:cubicBezTo>
                    <a:pt x="233411" y="12402"/>
                    <a:pt x="257527" y="26808"/>
                    <a:pt x="269911" y="36630"/>
                  </a:cubicBezTo>
                  <a:cubicBezTo>
                    <a:pt x="282296" y="45797"/>
                    <a:pt x="299242" y="94908"/>
                    <a:pt x="291421" y="130923"/>
                  </a:cubicBezTo>
                  <a:cubicBezTo>
                    <a:pt x="283599" y="166938"/>
                    <a:pt x="157151" y="351596"/>
                    <a:pt x="113481" y="373205"/>
                  </a:cubicBezTo>
                  <a:cubicBezTo>
                    <a:pt x="70462" y="394159"/>
                    <a:pt x="-2539" y="400052"/>
                    <a:pt x="68" y="310343"/>
                  </a:cubicBezTo>
                  <a:cubicBezTo>
                    <a:pt x="1372" y="219978"/>
                    <a:pt x="67203" y="87051"/>
                    <a:pt x="112829" y="31391"/>
                  </a:cubicBezTo>
                  <a:cubicBezTo>
                    <a:pt x="135968" y="2907"/>
                    <a:pt x="166113" y="-1841"/>
                    <a:pt x="190474" y="533"/>
                  </a:cubicBezTo>
                  <a:close/>
                </a:path>
              </a:pathLst>
            </a:custGeom>
            <a:solidFill>
              <a:schemeClr val="accent2">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39" name="Freeform 138">
              <a:extLst>
                <a:ext uri="{FF2B5EF4-FFF2-40B4-BE49-F238E27FC236}">
                  <a16:creationId xmlns:a16="http://schemas.microsoft.com/office/drawing/2014/main" id="{351C4AC8-5DE7-1348-BEC3-D38F40187439}"/>
                </a:ext>
              </a:extLst>
            </p:cNvPr>
            <p:cNvSpPr>
              <a:spLocks noChangeArrowheads="1"/>
            </p:cNvSpPr>
            <p:nvPr/>
          </p:nvSpPr>
          <p:spPr bwMode="auto">
            <a:xfrm>
              <a:off x="14088500" y="6060944"/>
              <a:ext cx="420588" cy="292295"/>
            </a:xfrm>
            <a:custGeom>
              <a:avLst/>
              <a:gdLst>
                <a:gd name="connsiteX0" fmla="*/ 318774 w 420588"/>
                <a:gd name="connsiteY0" fmla="*/ 147244 h 292295"/>
                <a:gd name="connsiteX1" fmla="*/ 416664 w 420588"/>
                <a:gd name="connsiteY1" fmla="*/ 164771 h 292295"/>
                <a:gd name="connsiteX2" fmla="*/ 420554 w 420588"/>
                <a:gd name="connsiteY2" fmla="*/ 242012 h 292295"/>
                <a:gd name="connsiteX3" fmla="*/ 398509 w 420588"/>
                <a:gd name="connsiteY3" fmla="*/ 282255 h 292295"/>
                <a:gd name="connsiteX4" fmla="*/ 341452 w 420588"/>
                <a:gd name="connsiteY4" fmla="*/ 290693 h 292295"/>
                <a:gd name="connsiteX5" fmla="*/ 275965 w 420588"/>
                <a:gd name="connsiteY5" fmla="*/ 188787 h 292295"/>
                <a:gd name="connsiteX6" fmla="*/ 318774 w 420588"/>
                <a:gd name="connsiteY6" fmla="*/ 147244 h 292295"/>
                <a:gd name="connsiteX7" fmla="*/ 42628 w 420588"/>
                <a:gd name="connsiteY7" fmla="*/ 348 h 292295"/>
                <a:gd name="connsiteX8" fmla="*/ 140803 w 420588"/>
                <a:gd name="connsiteY8" fmla="*/ 17875 h 292295"/>
                <a:gd name="connsiteX9" fmla="*/ 144045 w 420588"/>
                <a:gd name="connsiteY9" fmla="*/ 95116 h 292295"/>
                <a:gd name="connsiteX10" fmla="*/ 122000 w 420588"/>
                <a:gd name="connsiteY10" fmla="*/ 135359 h 292295"/>
                <a:gd name="connsiteX11" fmla="*/ 64943 w 420588"/>
                <a:gd name="connsiteY11" fmla="*/ 144446 h 292295"/>
                <a:gd name="connsiteX12" fmla="*/ 105 w 420588"/>
                <a:gd name="connsiteY12" fmla="*/ 41891 h 292295"/>
                <a:gd name="connsiteX13" fmla="*/ 42628 w 420588"/>
                <a:gd name="connsiteY13" fmla="*/ 348 h 29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0588" h="292295">
                  <a:moveTo>
                    <a:pt x="318774" y="147244"/>
                  </a:moveTo>
                  <a:cubicBezTo>
                    <a:pt x="360184" y="143980"/>
                    <a:pt x="416664" y="164771"/>
                    <a:pt x="416664" y="164771"/>
                  </a:cubicBezTo>
                  <a:lnTo>
                    <a:pt x="420554" y="242012"/>
                  </a:lnTo>
                  <a:cubicBezTo>
                    <a:pt x="421203" y="258239"/>
                    <a:pt x="412774" y="273816"/>
                    <a:pt x="398509" y="282255"/>
                  </a:cubicBezTo>
                  <a:cubicBezTo>
                    <a:pt x="385542" y="289394"/>
                    <a:pt x="366739" y="295236"/>
                    <a:pt x="341452" y="290693"/>
                  </a:cubicBezTo>
                  <a:cubicBezTo>
                    <a:pt x="285043" y="282255"/>
                    <a:pt x="279856" y="266028"/>
                    <a:pt x="275965" y="188787"/>
                  </a:cubicBezTo>
                  <a:cubicBezTo>
                    <a:pt x="274506" y="159822"/>
                    <a:pt x="293927" y="149203"/>
                    <a:pt x="318774" y="147244"/>
                  </a:cubicBezTo>
                  <a:close/>
                  <a:moveTo>
                    <a:pt x="42628" y="348"/>
                  </a:moveTo>
                  <a:cubicBezTo>
                    <a:pt x="84070" y="-2916"/>
                    <a:pt x="140803" y="17875"/>
                    <a:pt x="140803" y="17875"/>
                  </a:cubicBezTo>
                  <a:lnTo>
                    <a:pt x="144045" y="95116"/>
                  </a:lnTo>
                  <a:cubicBezTo>
                    <a:pt x="144694" y="111992"/>
                    <a:pt x="136265" y="127570"/>
                    <a:pt x="122000" y="135359"/>
                  </a:cubicBezTo>
                  <a:cubicBezTo>
                    <a:pt x="109033" y="142498"/>
                    <a:pt x="90230" y="148340"/>
                    <a:pt x="64943" y="144446"/>
                  </a:cubicBezTo>
                  <a:cubicBezTo>
                    <a:pt x="8534" y="135359"/>
                    <a:pt x="3995" y="119781"/>
                    <a:pt x="105" y="41891"/>
                  </a:cubicBezTo>
                  <a:cubicBezTo>
                    <a:pt x="-1597" y="12926"/>
                    <a:pt x="17763" y="2307"/>
                    <a:pt x="42628" y="348"/>
                  </a:cubicBezTo>
                  <a:close/>
                </a:path>
              </a:pathLst>
            </a:custGeom>
            <a:solidFill>
              <a:schemeClr val="accent2">
                <a:lumMod val="20000"/>
                <a:lumOff val="8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40" name="Freeform 139">
              <a:extLst>
                <a:ext uri="{FF2B5EF4-FFF2-40B4-BE49-F238E27FC236}">
                  <a16:creationId xmlns:a16="http://schemas.microsoft.com/office/drawing/2014/main" id="{8739F431-2DDC-434B-9EB5-0D4E0DC2F832}"/>
                </a:ext>
              </a:extLst>
            </p:cNvPr>
            <p:cNvSpPr>
              <a:spLocks noChangeArrowheads="1"/>
            </p:cNvSpPr>
            <p:nvPr/>
          </p:nvSpPr>
          <p:spPr bwMode="auto">
            <a:xfrm>
              <a:off x="13969735" y="4504464"/>
              <a:ext cx="1207156" cy="1773944"/>
            </a:xfrm>
            <a:custGeom>
              <a:avLst/>
              <a:gdLst>
                <a:gd name="connsiteX0" fmla="*/ 829084 w 1207156"/>
                <a:gd name="connsiteY0" fmla="*/ 97 h 1773944"/>
                <a:gd name="connsiteX1" fmla="*/ 929616 w 1207156"/>
                <a:gd name="connsiteY1" fmla="*/ 147489 h 1773944"/>
                <a:gd name="connsiteX2" fmla="*/ 928238 w 1207156"/>
                <a:gd name="connsiteY2" fmla="*/ 231535 h 1773944"/>
                <a:gd name="connsiteX3" fmla="*/ 932958 w 1207156"/>
                <a:gd name="connsiteY3" fmla="*/ 227365 h 1773944"/>
                <a:gd name="connsiteX4" fmla="*/ 1205471 w 1207156"/>
                <a:gd name="connsiteY4" fmla="*/ 286397 h 1773944"/>
                <a:gd name="connsiteX5" fmla="*/ 1010635 w 1207156"/>
                <a:gd name="connsiteY5" fmla="*/ 739384 h 1773944"/>
                <a:gd name="connsiteX6" fmla="*/ 532700 w 1207156"/>
                <a:gd name="connsiteY6" fmla="*/ 1026581 h 1773944"/>
                <a:gd name="connsiteX7" fmla="*/ 549699 w 1207156"/>
                <a:gd name="connsiteY7" fmla="*/ 1680606 h 1773944"/>
                <a:gd name="connsiteX8" fmla="*/ 473857 w 1207156"/>
                <a:gd name="connsiteY8" fmla="*/ 1770681 h 1773944"/>
                <a:gd name="connsiteX9" fmla="*/ 439205 w 1207156"/>
                <a:gd name="connsiteY9" fmla="*/ 1773944 h 1773944"/>
                <a:gd name="connsiteX10" fmla="*/ 370555 w 1207156"/>
                <a:gd name="connsiteY10" fmla="*/ 1714547 h 1773944"/>
                <a:gd name="connsiteX11" fmla="*/ 278368 w 1207156"/>
                <a:gd name="connsiteY11" fmla="*/ 1014832 h 1773944"/>
                <a:gd name="connsiteX12" fmla="*/ 306410 w 1207156"/>
                <a:gd name="connsiteY12" fmla="*/ 874854 h 1773944"/>
                <a:gd name="connsiteX13" fmla="*/ 328249 w 1207156"/>
                <a:gd name="connsiteY13" fmla="*/ 844927 h 1773944"/>
                <a:gd name="connsiteX14" fmla="*/ 256191 w 1207156"/>
                <a:gd name="connsiteY14" fmla="*/ 888326 h 1773944"/>
                <a:gd name="connsiteX15" fmla="*/ 273190 w 1207156"/>
                <a:gd name="connsiteY15" fmla="*/ 1541698 h 1773944"/>
                <a:gd name="connsiteX16" fmla="*/ 197348 w 1207156"/>
                <a:gd name="connsiteY16" fmla="*/ 1632426 h 1773944"/>
                <a:gd name="connsiteX17" fmla="*/ 163350 w 1207156"/>
                <a:gd name="connsiteY17" fmla="*/ 1635037 h 1773944"/>
                <a:gd name="connsiteX18" fmla="*/ 94046 w 1207156"/>
                <a:gd name="connsiteY18" fmla="*/ 1575639 h 1773944"/>
                <a:gd name="connsiteX19" fmla="*/ 1859 w 1207156"/>
                <a:gd name="connsiteY19" fmla="*/ 876577 h 1773944"/>
                <a:gd name="connsiteX20" fmla="*/ 58740 w 1207156"/>
                <a:gd name="connsiteY20" fmla="*/ 696426 h 1773944"/>
                <a:gd name="connsiteX21" fmla="*/ 286266 w 1207156"/>
                <a:gd name="connsiteY21" fmla="*/ 447740 h 1773944"/>
                <a:gd name="connsiteX22" fmla="*/ 538637 w 1207156"/>
                <a:gd name="connsiteY22" fmla="*/ 200360 h 1773944"/>
                <a:gd name="connsiteX23" fmla="*/ 829084 w 1207156"/>
                <a:gd name="connsiteY23" fmla="*/ 97 h 17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7156" h="1773944">
                  <a:moveTo>
                    <a:pt x="829084" y="97"/>
                  </a:moveTo>
                  <a:cubicBezTo>
                    <a:pt x="881883" y="-2164"/>
                    <a:pt x="922669" y="34895"/>
                    <a:pt x="929616" y="147489"/>
                  </a:cubicBezTo>
                  <a:lnTo>
                    <a:pt x="928238" y="231535"/>
                  </a:lnTo>
                  <a:lnTo>
                    <a:pt x="932958" y="227365"/>
                  </a:lnTo>
                  <a:cubicBezTo>
                    <a:pt x="1042887" y="137852"/>
                    <a:pt x="1191986" y="60801"/>
                    <a:pt x="1205471" y="286397"/>
                  </a:cubicBezTo>
                  <a:cubicBezTo>
                    <a:pt x="1228354" y="646698"/>
                    <a:pt x="1010635" y="739384"/>
                    <a:pt x="1010635" y="739384"/>
                  </a:cubicBezTo>
                  <a:lnTo>
                    <a:pt x="532700" y="1026581"/>
                  </a:lnTo>
                  <a:lnTo>
                    <a:pt x="549699" y="1680606"/>
                  </a:lnTo>
                  <a:cubicBezTo>
                    <a:pt x="549699" y="1680606"/>
                    <a:pt x="555583" y="1758279"/>
                    <a:pt x="473857" y="1770681"/>
                  </a:cubicBezTo>
                  <a:cubicBezTo>
                    <a:pt x="460781" y="1772639"/>
                    <a:pt x="449666" y="1773944"/>
                    <a:pt x="439205" y="1773944"/>
                  </a:cubicBezTo>
                  <a:cubicBezTo>
                    <a:pt x="404553" y="1773944"/>
                    <a:pt x="375131" y="1748488"/>
                    <a:pt x="370555" y="1714547"/>
                  </a:cubicBezTo>
                  <a:lnTo>
                    <a:pt x="278368" y="1014832"/>
                  </a:lnTo>
                  <a:cubicBezTo>
                    <a:pt x="271993" y="965878"/>
                    <a:pt x="282168" y="916924"/>
                    <a:pt x="306410" y="874854"/>
                  </a:cubicBezTo>
                  <a:lnTo>
                    <a:pt x="328249" y="844927"/>
                  </a:lnTo>
                  <a:lnTo>
                    <a:pt x="256191" y="888326"/>
                  </a:lnTo>
                  <a:lnTo>
                    <a:pt x="273190" y="1541698"/>
                  </a:lnTo>
                  <a:cubicBezTo>
                    <a:pt x="273190" y="1541698"/>
                    <a:pt x="279074" y="1619371"/>
                    <a:pt x="197348" y="1632426"/>
                  </a:cubicBezTo>
                  <a:cubicBezTo>
                    <a:pt x="184272" y="1634384"/>
                    <a:pt x="173157" y="1635037"/>
                    <a:pt x="163350" y="1635037"/>
                  </a:cubicBezTo>
                  <a:cubicBezTo>
                    <a:pt x="128698" y="1635689"/>
                    <a:pt x="98622" y="1610233"/>
                    <a:pt x="94046" y="1575639"/>
                  </a:cubicBezTo>
                  <a:lnTo>
                    <a:pt x="1859" y="876577"/>
                  </a:lnTo>
                  <a:cubicBezTo>
                    <a:pt x="-6641" y="811305"/>
                    <a:pt x="14281" y="745380"/>
                    <a:pt x="58740" y="696426"/>
                  </a:cubicBezTo>
                  <a:lnTo>
                    <a:pt x="286266" y="447740"/>
                  </a:lnTo>
                  <a:lnTo>
                    <a:pt x="538637" y="200360"/>
                  </a:lnTo>
                  <a:cubicBezTo>
                    <a:pt x="538637" y="200360"/>
                    <a:pt x="712929" y="5072"/>
                    <a:pt x="829084" y="97"/>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141" name="Freeform 368">
              <a:extLst>
                <a:ext uri="{FF2B5EF4-FFF2-40B4-BE49-F238E27FC236}">
                  <a16:creationId xmlns:a16="http://schemas.microsoft.com/office/drawing/2014/main" id="{0FC81697-1413-D14B-905E-1F4CB195C2DC}"/>
                </a:ext>
              </a:extLst>
            </p:cNvPr>
            <p:cNvSpPr>
              <a:spLocks noChangeArrowheads="1"/>
            </p:cNvSpPr>
            <p:nvPr/>
          </p:nvSpPr>
          <p:spPr bwMode="auto">
            <a:xfrm>
              <a:off x="14294328" y="3562936"/>
              <a:ext cx="941860" cy="1543842"/>
            </a:xfrm>
            <a:custGeom>
              <a:avLst/>
              <a:gdLst>
                <a:gd name="T0" fmla="*/ 1011 w 1440"/>
                <a:gd name="T1" fmla="*/ 108 h 2363"/>
                <a:gd name="T2" fmla="*/ 1011 w 1440"/>
                <a:gd name="T3" fmla="*/ 108 h 2363"/>
                <a:gd name="T4" fmla="*/ 1430 w 1440"/>
                <a:gd name="T5" fmla="*/ 537 h 2363"/>
                <a:gd name="T6" fmla="*/ 1430 w 1440"/>
                <a:gd name="T7" fmla="*/ 537 h 2363"/>
                <a:gd name="T8" fmla="*/ 1375 w 1440"/>
                <a:gd name="T9" fmla="*/ 2084 h 2363"/>
                <a:gd name="T10" fmla="*/ 1375 w 1440"/>
                <a:gd name="T11" fmla="*/ 2084 h 2363"/>
                <a:gd name="T12" fmla="*/ 207 w 1440"/>
                <a:gd name="T13" fmla="*/ 1672 h 2363"/>
                <a:gd name="T14" fmla="*/ 207 w 1440"/>
                <a:gd name="T15" fmla="*/ 1672 h 2363"/>
                <a:gd name="T16" fmla="*/ 473 w 1440"/>
                <a:gd name="T17" fmla="*/ 99 h 2363"/>
                <a:gd name="T18" fmla="*/ 473 w 1440"/>
                <a:gd name="T19" fmla="*/ 99 h 2363"/>
                <a:gd name="T20" fmla="*/ 1011 w 1440"/>
                <a:gd name="T21" fmla="*/ 108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2363">
                  <a:moveTo>
                    <a:pt x="1011" y="108"/>
                  </a:moveTo>
                  <a:lnTo>
                    <a:pt x="1011" y="108"/>
                  </a:lnTo>
                  <a:cubicBezTo>
                    <a:pt x="1439" y="285"/>
                    <a:pt x="1430" y="537"/>
                    <a:pt x="1430" y="537"/>
                  </a:cubicBezTo>
                  <a:lnTo>
                    <a:pt x="1430" y="537"/>
                  </a:lnTo>
                  <a:cubicBezTo>
                    <a:pt x="1430" y="537"/>
                    <a:pt x="1346" y="1465"/>
                    <a:pt x="1375" y="2084"/>
                  </a:cubicBezTo>
                  <a:lnTo>
                    <a:pt x="1375" y="2084"/>
                  </a:lnTo>
                  <a:cubicBezTo>
                    <a:pt x="1387" y="2342"/>
                    <a:pt x="0" y="2362"/>
                    <a:pt x="207" y="1672"/>
                  </a:cubicBezTo>
                  <a:lnTo>
                    <a:pt x="207" y="1672"/>
                  </a:lnTo>
                  <a:cubicBezTo>
                    <a:pt x="451" y="858"/>
                    <a:pt x="359" y="199"/>
                    <a:pt x="473" y="99"/>
                  </a:cubicBezTo>
                  <a:lnTo>
                    <a:pt x="473" y="99"/>
                  </a:lnTo>
                  <a:cubicBezTo>
                    <a:pt x="587" y="0"/>
                    <a:pt x="900" y="62"/>
                    <a:pt x="1011" y="108"/>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42" name="Freeform 369">
              <a:extLst>
                <a:ext uri="{FF2B5EF4-FFF2-40B4-BE49-F238E27FC236}">
                  <a16:creationId xmlns:a16="http://schemas.microsoft.com/office/drawing/2014/main" id="{31F901F2-1F23-AB4F-B3C5-9F54A6A88C72}"/>
                </a:ext>
              </a:extLst>
            </p:cNvPr>
            <p:cNvSpPr>
              <a:spLocks noChangeArrowheads="1"/>
            </p:cNvSpPr>
            <p:nvPr/>
          </p:nvSpPr>
          <p:spPr bwMode="auto">
            <a:xfrm>
              <a:off x="14752296" y="3620543"/>
              <a:ext cx="308191" cy="244825"/>
            </a:xfrm>
            <a:custGeom>
              <a:avLst/>
              <a:gdLst>
                <a:gd name="T0" fmla="*/ 449 w 473"/>
                <a:gd name="T1" fmla="*/ 243 h 376"/>
                <a:gd name="T2" fmla="*/ 449 w 473"/>
                <a:gd name="T3" fmla="*/ 243 h 376"/>
                <a:gd name="T4" fmla="*/ 195 w 473"/>
                <a:gd name="T5" fmla="*/ 345 h 376"/>
                <a:gd name="T6" fmla="*/ 195 w 473"/>
                <a:gd name="T7" fmla="*/ 345 h 376"/>
                <a:gd name="T8" fmla="*/ 23 w 473"/>
                <a:gd name="T9" fmla="*/ 133 h 376"/>
                <a:gd name="T10" fmla="*/ 23 w 473"/>
                <a:gd name="T11" fmla="*/ 133 h 376"/>
                <a:gd name="T12" fmla="*/ 276 w 473"/>
                <a:gd name="T13" fmla="*/ 30 h 376"/>
                <a:gd name="T14" fmla="*/ 276 w 473"/>
                <a:gd name="T15" fmla="*/ 30 h 376"/>
                <a:gd name="T16" fmla="*/ 449 w 473"/>
                <a:gd name="T17" fmla="*/ 24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3" h="376">
                  <a:moveTo>
                    <a:pt x="449" y="243"/>
                  </a:moveTo>
                  <a:lnTo>
                    <a:pt x="449" y="243"/>
                  </a:lnTo>
                  <a:cubicBezTo>
                    <a:pt x="427" y="330"/>
                    <a:pt x="313" y="375"/>
                    <a:pt x="195" y="345"/>
                  </a:cubicBezTo>
                  <a:lnTo>
                    <a:pt x="195" y="345"/>
                  </a:lnTo>
                  <a:cubicBezTo>
                    <a:pt x="78" y="315"/>
                    <a:pt x="0" y="219"/>
                    <a:pt x="23" y="133"/>
                  </a:cubicBezTo>
                  <a:lnTo>
                    <a:pt x="23" y="133"/>
                  </a:lnTo>
                  <a:cubicBezTo>
                    <a:pt x="45" y="45"/>
                    <a:pt x="158" y="0"/>
                    <a:pt x="276" y="30"/>
                  </a:cubicBezTo>
                  <a:lnTo>
                    <a:pt x="276" y="30"/>
                  </a:lnTo>
                  <a:cubicBezTo>
                    <a:pt x="394" y="61"/>
                    <a:pt x="472" y="156"/>
                    <a:pt x="449" y="243"/>
                  </a:cubicBez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3" name="Freeform 370">
              <a:extLst>
                <a:ext uri="{FF2B5EF4-FFF2-40B4-BE49-F238E27FC236}">
                  <a16:creationId xmlns:a16="http://schemas.microsoft.com/office/drawing/2014/main" id="{52B2F95B-9FB5-0544-835D-9A119DA98FB0}"/>
                </a:ext>
              </a:extLst>
            </p:cNvPr>
            <p:cNvSpPr>
              <a:spLocks noChangeArrowheads="1"/>
            </p:cNvSpPr>
            <p:nvPr/>
          </p:nvSpPr>
          <p:spPr bwMode="auto">
            <a:xfrm>
              <a:off x="14746535" y="3606141"/>
              <a:ext cx="322594" cy="259227"/>
            </a:xfrm>
            <a:custGeom>
              <a:avLst/>
              <a:gdLst>
                <a:gd name="T0" fmla="*/ 213 w 493"/>
                <a:gd name="T1" fmla="*/ 63 h 398"/>
                <a:gd name="T2" fmla="*/ 213 w 493"/>
                <a:gd name="T3" fmla="*/ 63 h 398"/>
                <a:gd name="T4" fmla="*/ 52 w 493"/>
                <a:gd name="T5" fmla="*/ 160 h 398"/>
                <a:gd name="T6" fmla="*/ 52 w 493"/>
                <a:gd name="T7" fmla="*/ 160 h 398"/>
                <a:gd name="T8" fmla="*/ 82 w 493"/>
                <a:gd name="T9" fmla="*/ 269 h 398"/>
                <a:gd name="T10" fmla="*/ 82 w 493"/>
                <a:gd name="T11" fmla="*/ 269 h 398"/>
                <a:gd name="T12" fmla="*/ 210 w 493"/>
                <a:gd name="T13" fmla="*/ 347 h 398"/>
                <a:gd name="T14" fmla="*/ 210 w 493"/>
                <a:gd name="T15" fmla="*/ 347 h 398"/>
                <a:gd name="T16" fmla="*/ 361 w 493"/>
                <a:gd name="T17" fmla="*/ 341 h 398"/>
                <a:gd name="T18" fmla="*/ 361 w 493"/>
                <a:gd name="T19" fmla="*/ 341 h 398"/>
                <a:gd name="T20" fmla="*/ 439 w 493"/>
                <a:gd name="T21" fmla="*/ 259 h 398"/>
                <a:gd name="T22" fmla="*/ 439 w 493"/>
                <a:gd name="T23" fmla="*/ 259 h 398"/>
                <a:gd name="T24" fmla="*/ 410 w 493"/>
                <a:gd name="T25" fmla="*/ 150 h 398"/>
                <a:gd name="T26" fmla="*/ 410 w 493"/>
                <a:gd name="T27" fmla="*/ 150 h 398"/>
                <a:gd name="T28" fmla="*/ 281 w 493"/>
                <a:gd name="T29" fmla="*/ 72 h 398"/>
                <a:gd name="T30" fmla="*/ 281 w 493"/>
                <a:gd name="T31" fmla="*/ 72 h 398"/>
                <a:gd name="T32" fmla="*/ 213 w 493"/>
                <a:gd name="T33" fmla="*/ 63 h 398"/>
                <a:gd name="T34" fmla="*/ 278 w 493"/>
                <a:gd name="T35" fmla="*/ 397 h 398"/>
                <a:gd name="T36" fmla="*/ 278 w 493"/>
                <a:gd name="T37" fmla="*/ 397 h 398"/>
                <a:gd name="T38" fmla="*/ 200 w 493"/>
                <a:gd name="T39" fmla="*/ 387 h 398"/>
                <a:gd name="T40" fmla="*/ 200 w 493"/>
                <a:gd name="T41" fmla="*/ 387 h 398"/>
                <a:gd name="T42" fmla="*/ 51 w 493"/>
                <a:gd name="T43" fmla="*/ 295 h 398"/>
                <a:gd name="T44" fmla="*/ 51 w 493"/>
                <a:gd name="T45" fmla="*/ 295 h 398"/>
                <a:gd name="T46" fmla="*/ 13 w 493"/>
                <a:gd name="T47" fmla="*/ 150 h 398"/>
                <a:gd name="T48" fmla="*/ 13 w 493"/>
                <a:gd name="T49" fmla="*/ 150 h 398"/>
                <a:gd name="T50" fmla="*/ 291 w 493"/>
                <a:gd name="T51" fmla="*/ 33 h 398"/>
                <a:gd name="T52" fmla="*/ 291 w 493"/>
                <a:gd name="T53" fmla="*/ 33 h 398"/>
                <a:gd name="T54" fmla="*/ 441 w 493"/>
                <a:gd name="T55" fmla="*/ 125 h 398"/>
                <a:gd name="T56" fmla="*/ 441 w 493"/>
                <a:gd name="T57" fmla="*/ 125 h 398"/>
                <a:gd name="T58" fmla="*/ 479 w 493"/>
                <a:gd name="T59" fmla="*/ 269 h 398"/>
                <a:gd name="T60" fmla="*/ 479 w 493"/>
                <a:gd name="T61" fmla="*/ 269 h 398"/>
                <a:gd name="T62" fmla="*/ 376 w 493"/>
                <a:gd name="T63" fmla="*/ 379 h 398"/>
                <a:gd name="T64" fmla="*/ 376 w 493"/>
                <a:gd name="T65" fmla="*/ 379 h 398"/>
                <a:gd name="T66" fmla="*/ 278 w 493"/>
                <a:gd name="T67" fmla="*/ 397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3" h="398">
                  <a:moveTo>
                    <a:pt x="213" y="63"/>
                  </a:moveTo>
                  <a:lnTo>
                    <a:pt x="213" y="63"/>
                  </a:lnTo>
                  <a:cubicBezTo>
                    <a:pt x="134" y="63"/>
                    <a:pt x="67" y="101"/>
                    <a:pt x="52" y="160"/>
                  </a:cubicBezTo>
                  <a:lnTo>
                    <a:pt x="52" y="160"/>
                  </a:lnTo>
                  <a:cubicBezTo>
                    <a:pt x="43" y="196"/>
                    <a:pt x="54" y="234"/>
                    <a:pt x="82" y="269"/>
                  </a:cubicBezTo>
                  <a:lnTo>
                    <a:pt x="82" y="269"/>
                  </a:lnTo>
                  <a:cubicBezTo>
                    <a:pt x="112" y="306"/>
                    <a:pt x="157" y="334"/>
                    <a:pt x="210" y="347"/>
                  </a:cubicBezTo>
                  <a:lnTo>
                    <a:pt x="210" y="347"/>
                  </a:lnTo>
                  <a:cubicBezTo>
                    <a:pt x="263" y="361"/>
                    <a:pt x="317" y="358"/>
                    <a:pt x="361" y="341"/>
                  </a:cubicBezTo>
                  <a:lnTo>
                    <a:pt x="361" y="341"/>
                  </a:lnTo>
                  <a:cubicBezTo>
                    <a:pt x="402" y="324"/>
                    <a:pt x="431" y="296"/>
                    <a:pt x="439" y="259"/>
                  </a:cubicBezTo>
                  <a:lnTo>
                    <a:pt x="439" y="259"/>
                  </a:lnTo>
                  <a:cubicBezTo>
                    <a:pt x="449" y="224"/>
                    <a:pt x="438" y="185"/>
                    <a:pt x="410" y="150"/>
                  </a:cubicBezTo>
                  <a:lnTo>
                    <a:pt x="410" y="150"/>
                  </a:lnTo>
                  <a:cubicBezTo>
                    <a:pt x="380" y="113"/>
                    <a:pt x="334" y="86"/>
                    <a:pt x="281" y="72"/>
                  </a:cubicBezTo>
                  <a:lnTo>
                    <a:pt x="281" y="72"/>
                  </a:lnTo>
                  <a:cubicBezTo>
                    <a:pt x="258" y="66"/>
                    <a:pt x="235" y="63"/>
                    <a:pt x="213" y="63"/>
                  </a:cubicBezTo>
                  <a:close/>
                  <a:moveTo>
                    <a:pt x="278" y="397"/>
                  </a:moveTo>
                  <a:lnTo>
                    <a:pt x="278" y="397"/>
                  </a:lnTo>
                  <a:cubicBezTo>
                    <a:pt x="253" y="397"/>
                    <a:pt x="226" y="394"/>
                    <a:pt x="200" y="387"/>
                  </a:cubicBezTo>
                  <a:lnTo>
                    <a:pt x="200" y="387"/>
                  </a:lnTo>
                  <a:cubicBezTo>
                    <a:pt x="139" y="371"/>
                    <a:pt x="86" y="338"/>
                    <a:pt x="51" y="295"/>
                  </a:cubicBezTo>
                  <a:lnTo>
                    <a:pt x="51" y="295"/>
                  </a:lnTo>
                  <a:cubicBezTo>
                    <a:pt x="14" y="250"/>
                    <a:pt x="0" y="198"/>
                    <a:pt x="13" y="150"/>
                  </a:cubicBezTo>
                  <a:lnTo>
                    <a:pt x="13" y="150"/>
                  </a:lnTo>
                  <a:cubicBezTo>
                    <a:pt x="38" y="52"/>
                    <a:pt x="163" y="0"/>
                    <a:pt x="291" y="33"/>
                  </a:cubicBezTo>
                  <a:lnTo>
                    <a:pt x="291" y="33"/>
                  </a:lnTo>
                  <a:cubicBezTo>
                    <a:pt x="352" y="48"/>
                    <a:pt x="406" y="81"/>
                    <a:pt x="441" y="125"/>
                  </a:cubicBezTo>
                  <a:lnTo>
                    <a:pt x="441" y="125"/>
                  </a:lnTo>
                  <a:cubicBezTo>
                    <a:pt x="478" y="170"/>
                    <a:pt x="492" y="221"/>
                    <a:pt x="479" y="269"/>
                  </a:cubicBezTo>
                  <a:lnTo>
                    <a:pt x="479" y="269"/>
                  </a:lnTo>
                  <a:cubicBezTo>
                    <a:pt x="467" y="318"/>
                    <a:pt x="430" y="357"/>
                    <a:pt x="376" y="379"/>
                  </a:cubicBezTo>
                  <a:lnTo>
                    <a:pt x="376" y="379"/>
                  </a:lnTo>
                  <a:cubicBezTo>
                    <a:pt x="346" y="390"/>
                    <a:pt x="312" y="397"/>
                    <a:pt x="278" y="397"/>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4" name="Freeform 371">
              <a:extLst>
                <a:ext uri="{FF2B5EF4-FFF2-40B4-BE49-F238E27FC236}">
                  <a16:creationId xmlns:a16="http://schemas.microsoft.com/office/drawing/2014/main" id="{60900B44-A673-6F4A-9DD3-951CD750AE25}"/>
                </a:ext>
              </a:extLst>
            </p:cNvPr>
            <p:cNvSpPr>
              <a:spLocks noChangeArrowheads="1"/>
            </p:cNvSpPr>
            <p:nvPr/>
          </p:nvSpPr>
          <p:spPr bwMode="auto">
            <a:xfrm>
              <a:off x="14838705" y="3508209"/>
              <a:ext cx="149776" cy="267869"/>
            </a:xfrm>
            <a:custGeom>
              <a:avLst/>
              <a:gdLst>
                <a:gd name="T0" fmla="*/ 5 w 230"/>
                <a:gd name="T1" fmla="*/ 172 h 408"/>
                <a:gd name="T2" fmla="*/ 5 w 230"/>
                <a:gd name="T3" fmla="*/ 172 h 408"/>
                <a:gd name="T4" fmla="*/ 2 w 230"/>
                <a:gd name="T5" fmla="*/ 325 h 408"/>
                <a:gd name="T6" fmla="*/ 2 w 230"/>
                <a:gd name="T7" fmla="*/ 325 h 408"/>
                <a:gd name="T8" fmla="*/ 187 w 230"/>
                <a:gd name="T9" fmla="*/ 369 h 408"/>
                <a:gd name="T10" fmla="*/ 187 w 230"/>
                <a:gd name="T11" fmla="*/ 369 h 408"/>
                <a:gd name="T12" fmla="*/ 219 w 230"/>
                <a:gd name="T13" fmla="*/ 145 h 408"/>
                <a:gd name="T14" fmla="*/ 219 w 230"/>
                <a:gd name="T15" fmla="*/ 145 h 408"/>
                <a:gd name="T16" fmla="*/ 5 w 230"/>
                <a:gd name="T17" fmla="*/ 1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08">
                  <a:moveTo>
                    <a:pt x="5" y="172"/>
                  </a:moveTo>
                  <a:lnTo>
                    <a:pt x="5" y="172"/>
                  </a:lnTo>
                  <a:cubicBezTo>
                    <a:pt x="5" y="172"/>
                    <a:pt x="9" y="189"/>
                    <a:pt x="2" y="325"/>
                  </a:cubicBezTo>
                  <a:lnTo>
                    <a:pt x="2" y="325"/>
                  </a:lnTo>
                  <a:cubicBezTo>
                    <a:pt x="0" y="368"/>
                    <a:pt x="149" y="407"/>
                    <a:pt x="187" y="369"/>
                  </a:cubicBezTo>
                  <a:lnTo>
                    <a:pt x="187" y="369"/>
                  </a:lnTo>
                  <a:cubicBezTo>
                    <a:pt x="226" y="330"/>
                    <a:pt x="210" y="290"/>
                    <a:pt x="219" y="145"/>
                  </a:cubicBezTo>
                  <a:lnTo>
                    <a:pt x="219" y="145"/>
                  </a:lnTo>
                  <a:cubicBezTo>
                    <a:pt x="229" y="0"/>
                    <a:pt x="5" y="172"/>
                    <a:pt x="5" y="172"/>
                  </a:cubicBez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5" name="Freeform 372">
              <a:extLst>
                <a:ext uri="{FF2B5EF4-FFF2-40B4-BE49-F238E27FC236}">
                  <a16:creationId xmlns:a16="http://schemas.microsoft.com/office/drawing/2014/main" id="{8A84A5EA-9165-D046-98E9-68352FE77D9C}"/>
                </a:ext>
              </a:extLst>
            </p:cNvPr>
            <p:cNvSpPr>
              <a:spLocks noChangeArrowheads="1"/>
            </p:cNvSpPr>
            <p:nvPr/>
          </p:nvSpPr>
          <p:spPr bwMode="auto">
            <a:xfrm>
              <a:off x="14841585" y="3603261"/>
              <a:ext cx="144015" cy="120973"/>
            </a:xfrm>
            <a:custGeom>
              <a:avLst/>
              <a:gdLst>
                <a:gd name="T0" fmla="*/ 218 w 219"/>
                <a:gd name="T1" fmla="*/ 0 h 187"/>
                <a:gd name="T2" fmla="*/ 218 w 219"/>
                <a:gd name="T3" fmla="*/ 0 h 187"/>
                <a:gd name="T4" fmla="*/ 0 w 219"/>
                <a:gd name="T5" fmla="*/ 186 h 187"/>
                <a:gd name="T6" fmla="*/ 3 w 219"/>
                <a:gd name="T7" fmla="*/ 64 h 187"/>
                <a:gd name="T8" fmla="*/ 218 w 219"/>
                <a:gd name="T9" fmla="*/ 0 h 187"/>
              </a:gdLst>
              <a:ahLst/>
              <a:cxnLst>
                <a:cxn ang="0">
                  <a:pos x="T0" y="T1"/>
                </a:cxn>
                <a:cxn ang="0">
                  <a:pos x="T2" y="T3"/>
                </a:cxn>
                <a:cxn ang="0">
                  <a:pos x="T4" y="T5"/>
                </a:cxn>
                <a:cxn ang="0">
                  <a:pos x="T6" y="T7"/>
                </a:cxn>
                <a:cxn ang="0">
                  <a:pos x="T8" y="T9"/>
                </a:cxn>
              </a:cxnLst>
              <a:rect l="0" t="0" r="r" b="b"/>
              <a:pathLst>
                <a:path w="219" h="187">
                  <a:moveTo>
                    <a:pt x="218" y="0"/>
                  </a:moveTo>
                  <a:lnTo>
                    <a:pt x="218" y="0"/>
                  </a:lnTo>
                  <a:cubicBezTo>
                    <a:pt x="218" y="0"/>
                    <a:pt x="182" y="135"/>
                    <a:pt x="0" y="186"/>
                  </a:cubicBezTo>
                  <a:lnTo>
                    <a:pt x="3" y="64"/>
                  </a:lnTo>
                  <a:lnTo>
                    <a:pt x="218" y="0"/>
                  </a:lnTo>
                </a:path>
              </a:pathLst>
            </a:custGeom>
            <a:solidFill>
              <a:srgbClr val="EA9C9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6" name="Freeform 373">
              <a:extLst>
                <a:ext uri="{FF2B5EF4-FFF2-40B4-BE49-F238E27FC236}">
                  <a16:creationId xmlns:a16="http://schemas.microsoft.com/office/drawing/2014/main" id="{CFA21099-D469-BF4A-A412-0F1E6D545C31}"/>
                </a:ext>
              </a:extLst>
            </p:cNvPr>
            <p:cNvSpPr>
              <a:spLocks noChangeArrowheads="1"/>
            </p:cNvSpPr>
            <p:nvPr/>
          </p:nvSpPr>
          <p:spPr bwMode="auto">
            <a:xfrm>
              <a:off x="14611160" y="3194258"/>
              <a:ext cx="475251" cy="478130"/>
            </a:xfrm>
            <a:custGeom>
              <a:avLst/>
              <a:gdLst>
                <a:gd name="T0" fmla="*/ 683 w 729"/>
                <a:gd name="T1" fmla="*/ 282 h 730"/>
                <a:gd name="T2" fmla="*/ 683 w 729"/>
                <a:gd name="T3" fmla="*/ 282 h 730"/>
                <a:gd name="T4" fmla="*/ 447 w 729"/>
                <a:gd name="T5" fmla="*/ 683 h 730"/>
                <a:gd name="T6" fmla="*/ 447 w 729"/>
                <a:gd name="T7" fmla="*/ 683 h 730"/>
                <a:gd name="T8" fmla="*/ 46 w 729"/>
                <a:gd name="T9" fmla="*/ 447 h 730"/>
                <a:gd name="T10" fmla="*/ 46 w 729"/>
                <a:gd name="T11" fmla="*/ 447 h 730"/>
                <a:gd name="T12" fmla="*/ 282 w 729"/>
                <a:gd name="T13" fmla="*/ 46 h 730"/>
                <a:gd name="T14" fmla="*/ 282 w 729"/>
                <a:gd name="T15" fmla="*/ 46 h 730"/>
                <a:gd name="T16" fmla="*/ 683 w 729"/>
                <a:gd name="T17" fmla="*/ 282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730">
                  <a:moveTo>
                    <a:pt x="683" y="282"/>
                  </a:moveTo>
                  <a:lnTo>
                    <a:pt x="683" y="282"/>
                  </a:lnTo>
                  <a:cubicBezTo>
                    <a:pt x="728" y="459"/>
                    <a:pt x="623" y="638"/>
                    <a:pt x="447" y="683"/>
                  </a:cubicBezTo>
                  <a:lnTo>
                    <a:pt x="447" y="683"/>
                  </a:lnTo>
                  <a:cubicBezTo>
                    <a:pt x="271" y="729"/>
                    <a:pt x="91" y="624"/>
                    <a:pt x="46" y="447"/>
                  </a:cubicBezTo>
                  <a:lnTo>
                    <a:pt x="46" y="447"/>
                  </a:lnTo>
                  <a:cubicBezTo>
                    <a:pt x="0" y="271"/>
                    <a:pt x="106" y="91"/>
                    <a:pt x="282" y="46"/>
                  </a:cubicBezTo>
                  <a:lnTo>
                    <a:pt x="282" y="46"/>
                  </a:lnTo>
                  <a:cubicBezTo>
                    <a:pt x="458" y="0"/>
                    <a:pt x="637" y="107"/>
                    <a:pt x="683" y="282"/>
                  </a:cubicBez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7" name="Freeform 374">
              <a:extLst>
                <a:ext uri="{FF2B5EF4-FFF2-40B4-BE49-F238E27FC236}">
                  <a16:creationId xmlns:a16="http://schemas.microsoft.com/office/drawing/2014/main" id="{50F09C9A-4004-224C-B34B-E74979321762}"/>
                </a:ext>
              </a:extLst>
            </p:cNvPr>
            <p:cNvSpPr>
              <a:spLocks noChangeArrowheads="1"/>
            </p:cNvSpPr>
            <p:nvPr/>
          </p:nvSpPr>
          <p:spPr bwMode="auto">
            <a:xfrm>
              <a:off x="14616922" y="3390118"/>
              <a:ext cx="282270" cy="103691"/>
            </a:xfrm>
            <a:custGeom>
              <a:avLst/>
              <a:gdLst>
                <a:gd name="T0" fmla="*/ 432 w 433"/>
                <a:gd name="T1" fmla="*/ 79 h 159"/>
                <a:gd name="T2" fmla="*/ 432 w 433"/>
                <a:gd name="T3" fmla="*/ 79 h 159"/>
                <a:gd name="T4" fmla="*/ 125 w 433"/>
                <a:gd name="T5" fmla="*/ 158 h 159"/>
                <a:gd name="T6" fmla="*/ 125 w 433"/>
                <a:gd name="T7" fmla="*/ 158 h 159"/>
                <a:gd name="T8" fmla="*/ 28 w 433"/>
                <a:gd name="T9" fmla="*/ 53 h 159"/>
                <a:gd name="T10" fmla="*/ 400 w 433"/>
                <a:gd name="T11" fmla="*/ 0 h 159"/>
                <a:gd name="T12" fmla="*/ 432 w 433"/>
                <a:gd name="T13" fmla="*/ 79 h 159"/>
              </a:gdLst>
              <a:ahLst/>
              <a:cxnLst>
                <a:cxn ang="0">
                  <a:pos x="T0" y="T1"/>
                </a:cxn>
                <a:cxn ang="0">
                  <a:pos x="T2" y="T3"/>
                </a:cxn>
                <a:cxn ang="0">
                  <a:pos x="T4" y="T5"/>
                </a:cxn>
                <a:cxn ang="0">
                  <a:pos x="T6" y="T7"/>
                </a:cxn>
                <a:cxn ang="0">
                  <a:pos x="T8" y="T9"/>
                </a:cxn>
                <a:cxn ang="0">
                  <a:pos x="T10" y="T11"/>
                </a:cxn>
                <a:cxn ang="0">
                  <a:pos x="T12" y="T13"/>
                </a:cxn>
              </a:cxnLst>
              <a:rect l="0" t="0" r="r" b="b"/>
              <a:pathLst>
                <a:path w="433" h="159">
                  <a:moveTo>
                    <a:pt x="432" y="79"/>
                  </a:moveTo>
                  <a:lnTo>
                    <a:pt x="432" y="79"/>
                  </a:lnTo>
                  <a:cubicBezTo>
                    <a:pt x="432" y="79"/>
                    <a:pt x="251" y="156"/>
                    <a:pt x="125" y="158"/>
                  </a:cubicBezTo>
                  <a:lnTo>
                    <a:pt x="125" y="158"/>
                  </a:lnTo>
                  <a:cubicBezTo>
                    <a:pt x="0" y="158"/>
                    <a:pt x="28" y="53"/>
                    <a:pt x="28" y="53"/>
                  </a:cubicBezTo>
                  <a:lnTo>
                    <a:pt x="400" y="0"/>
                  </a:lnTo>
                  <a:lnTo>
                    <a:pt x="432" y="79"/>
                  </a:lnTo>
                </a:path>
              </a:pathLst>
            </a:custGeom>
            <a:solidFill>
              <a:srgbClr val="EA9C9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8" name="Freeform 375">
              <a:extLst>
                <a:ext uri="{FF2B5EF4-FFF2-40B4-BE49-F238E27FC236}">
                  <a16:creationId xmlns:a16="http://schemas.microsoft.com/office/drawing/2014/main" id="{672A8D69-E523-9346-B085-7010BB1FBBC5}"/>
                </a:ext>
              </a:extLst>
            </p:cNvPr>
            <p:cNvSpPr>
              <a:spLocks noChangeArrowheads="1"/>
            </p:cNvSpPr>
            <p:nvPr/>
          </p:nvSpPr>
          <p:spPr bwMode="auto">
            <a:xfrm>
              <a:off x="14501709" y="3038722"/>
              <a:ext cx="668230" cy="532855"/>
            </a:xfrm>
            <a:custGeom>
              <a:avLst/>
              <a:gdLst>
                <a:gd name="T0" fmla="*/ 263 w 1024"/>
                <a:gd name="T1" fmla="*/ 637 h 815"/>
                <a:gd name="T2" fmla="*/ 263 w 1024"/>
                <a:gd name="T3" fmla="*/ 637 h 815"/>
                <a:gd name="T4" fmla="*/ 559 w 1024"/>
                <a:gd name="T5" fmla="*/ 597 h 815"/>
                <a:gd name="T6" fmla="*/ 559 w 1024"/>
                <a:gd name="T7" fmla="*/ 597 h 815"/>
                <a:gd name="T8" fmla="*/ 643 w 1024"/>
                <a:gd name="T9" fmla="*/ 647 h 815"/>
                <a:gd name="T10" fmla="*/ 643 w 1024"/>
                <a:gd name="T11" fmla="*/ 647 h 815"/>
                <a:gd name="T12" fmla="*/ 668 w 1024"/>
                <a:gd name="T13" fmla="*/ 665 h 815"/>
                <a:gd name="T14" fmla="*/ 668 w 1024"/>
                <a:gd name="T15" fmla="*/ 665 h 815"/>
                <a:gd name="T16" fmla="*/ 781 w 1024"/>
                <a:gd name="T17" fmla="*/ 567 h 815"/>
                <a:gd name="T18" fmla="*/ 781 w 1024"/>
                <a:gd name="T19" fmla="*/ 567 h 815"/>
                <a:gd name="T20" fmla="*/ 822 w 1024"/>
                <a:gd name="T21" fmla="*/ 661 h 815"/>
                <a:gd name="T22" fmla="*/ 822 w 1024"/>
                <a:gd name="T23" fmla="*/ 661 h 815"/>
                <a:gd name="T24" fmla="*/ 813 w 1024"/>
                <a:gd name="T25" fmla="*/ 804 h 815"/>
                <a:gd name="T26" fmla="*/ 813 w 1024"/>
                <a:gd name="T27" fmla="*/ 804 h 815"/>
                <a:gd name="T28" fmla="*/ 854 w 1024"/>
                <a:gd name="T29" fmla="*/ 333 h 815"/>
                <a:gd name="T30" fmla="*/ 854 w 1024"/>
                <a:gd name="T31" fmla="*/ 333 h 815"/>
                <a:gd name="T32" fmla="*/ 191 w 1024"/>
                <a:gd name="T33" fmla="*/ 247 h 815"/>
                <a:gd name="T34" fmla="*/ 191 w 1024"/>
                <a:gd name="T35" fmla="*/ 247 h 815"/>
                <a:gd name="T36" fmla="*/ 63 w 1024"/>
                <a:gd name="T37" fmla="*/ 254 h 815"/>
                <a:gd name="T38" fmla="*/ 63 w 1024"/>
                <a:gd name="T39" fmla="*/ 254 h 815"/>
                <a:gd name="T40" fmla="*/ 263 w 1024"/>
                <a:gd name="T41" fmla="*/ 63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4" h="815">
                  <a:moveTo>
                    <a:pt x="263" y="637"/>
                  </a:moveTo>
                  <a:lnTo>
                    <a:pt x="263" y="637"/>
                  </a:lnTo>
                  <a:cubicBezTo>
                    <a:pt x="263" y="637"/>
                    <a:pt x="421" y="569"/>
                    <a:pt x="559" y="597"/>
                  </a:cubicBezTo>
                  <a:lnTo>
                    <a:pt x="559" y="597"/>
                  </a:lnTo>
                  <a:cubicBezTo>
                    <a:pt x="592" y="604"/>
                    <a:pt x="622" y="621"/>
                    <a:pt x="643" y="647"/>
                  </a:cubicBezTo>
                  <a:lnTo>
                    <a:pt x="643" y="647"/>
                  </a:lnTo>
                  <a:cubicBezTo>
                    <a:pt x="650" y="655"/>
                    <a:pt x="658" y="663"/>
                    <a:pt x="668" y="665"/>
                  </a:cubicBezTo>
                  <a:lnTo>
                    <a:pt x="668" y="665"/>
                  </a:lnTo>
                  <a:cubicBezTo>
                    <a:pt x="693" y="671"/>
                    <a:pt x="733" y="569"/>
                    <a:pt x="781" y="567"/>
                  </a:cubicBezTo>
                  <a:lnTo>
                    <a:pt x="781" y="567"/>
                  </a:lnTo>
                  <a:cubicBezTo>
                    <a:pt x="829" y="564"/>
                    <a:pt x="860" y="598"/>
                    <a:pt x="822" y="661"/>
                  </a:cubicBezTo>
                  <a:lnTo>
                    <a:pt x="822" y="661"/>
                  </a:lnTo>
                  <a:cubicBezTo>
                    <a:pt x="782" y="723"/>
                    <a:pt x="795" y="794"/>
                    <a:pt x="813" y="804"/>
                  </a:cubicBezTo>
                  <a:lnTo>
                    <a:pt x="813" y="804"/>
                  </a:lnTo>
                  <a:cubicBezTo>
                    <a:pt x="832" y="814"/>
                    <a:pt x="1023" y="668"/>
                    <a:pt x="854" y="333"/>
                  </a:cubicBezTo>
                  <a:lnTo>
                    <a:pt x="854" y="333"/>
                  </a:lnTo>
                  <a:cubicBezTo>
                    <a:pt x="685" y="0"/>
                    <a:pt x="257" y="180"/>
                    <a:pt x="191" y="247"/>
                  </a:cubicBezTo>
                  <a:lnTo>
                    <a:pt x="191" y="247"/>
                  </a:lnTo>
                  <a:cubicBezTo>
                    <a:pt x="191" y="247"/>
                    <a:pt x="121" y="308"/>
                    <a:pt x="63" y="254"/>
                  </a:cubicBezTo>
                  <a:lnTo>
                    <a:pt x="63" y="254"/>
                  </a:lnTo>
                  <a:cubicBezTo>
                    <a:pt x="63" y="254"/>
                    <a:pt x="0" y="733"/>
                    <a:pt x="263" y="637"/>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49" name="Freeform 148">
              <a:extLst>
                <a:ext uri="{FF2B5EF4-FFF2-40B4-BE49-F238E27FC236}">
                  <a16:creationId xmlns:a16="http://schemas.microsoft.com/office/drawing/2014/main" id="{A4C362D0-5448-DA47-8C0F-9553EE10559C}"/>
                </a:ext>
              </a:extLst>
            </p:cNvPr>
            <p:cNvSpPr>
              <a:spLocks noChangeArrowheads="1"/>
            </p:cNvSpPr>
            <p:nvPr/>
          </p:nvSpPr>
          <p:spPr bwMode="auto">
            <a:xfrm>
              <a:off x="14575225" y="4262849"/>
              <a:ext cx="689113" cy="782809"/>
            </a:xfrm>
            <a:custGeom>
              <a:avLst/>
              <a:gdLst>
                <a:gd name="connsiteX0" fmla="*/ 689113 w 689113"/>
                <a:gd name="connsiteY0" fmla="*/ 0 h 782809"/>
                <a:gd name="connsiteX1" fmla="*/ 658404 w 689113"/>
                <a:gd name="connsiteY1" fmla="*/ 316278 h 782809"/>
                <a:gd name="connsiteX2" fmla="*/ 621815 w 689113"/>
                <a:gd name="connsiteY2" fmla="*/ 380318 h 782809"/>
                <a:gd name="connsiteX3" fmla="*/ 178254 w 689113"/>
                <a:gd name="connsiteY3" fmla="*/ 670407 h 782809"/>
                <a:gd name="connsiteX4" fmla="*/ 179296 w 689113"/>
                <a:gd name="connsiteY4" fmla="*/ 671987 h 782809"/>
                <a:gd name="connsiteX5" fmla="*/ 170145 w 689113"/>
                <a:gd name="connsiteY5" fmla="*/ 690386 h 782809"/>
                <a:gd name="connsiteX6" fmla="*/ 125041 w 689113"/>
                <a:gd name="connsiteY6" fmla="*/ 740983 h 782809"/>
                <a:gd name="connsiteX7" fmla="*/ 70785 w 689113"/>
                <a:gd name="connsiteY7" fmla="*/ 774495 h 782809"/>
                <a:gd name="connsiteX8" fmla="*/ 15875 w 689113"/>
                <a:gd name="connsiteY8" fmla="*/ 775810 h 782809"/>
                <a:gd name="connsiteX9" fmla="*/ 13914 w 689113"/>
                <a:gd name="connsiteY9" fmla="*/ 774495 h 782809"/>
                <a:gd name="connsiteX10" fmla="*/ 9338 w 689113"/>
                <a:gd name="connsiteY10" fmla="*/ 723898 h 782809"/>
                <a:gd name="connsiteX11" fmla="*/ 66209 w 689113"/>
                <a:gd name="connsiteY11" fmla="*/ 666073 h 782809"/>
                <a:gd name="connsiteX12" fmla="*/ 25027 w 689113"/>
                <a:gd name="connsiteY12" fmla="*/ 680530 h 782809"/>
                <a:gd name="connsiteX13" fmla="*/ 84512 w 689113"/>
                <a:gd name="connsiteY13" fmla="*/ 637161 h 782809"/>
                <a:gd name="connsiteX14" fmla="*/ 135990 w 689113"/>
                <a:gd name="connsiteY14" fmla="*/ 617017 h 782809"/>
                <a:gd name="connsiteX15" fmla="*/ 140526 w 689113"/>
                <a:gd name="connsiteY15" fmla="*/ 613656 h 782809"/>
                <a:gd name="connsiteX16" fmla="*/ 139627 w 689113"/>
                <a:gd name="connsiteY16" fmla="*/ 612299 h 782809"/>
                <a:gd name="connsiteX17" fmla="*/ 476113 w 689113"/>
                <a:gd name="connsiteY17" fmla="*/ 305823 h 782809"/>
                <a:gd name="connsiteX18" fmla="*/ 497675 w 689113"/>
                <a:gd name="connsiteY18" fmla="*/ 256813 h 782809"/>
                <a:gd name="connsiteX19" fmla="*/ 497675 w 689113"/>
                <a:gd name="connsiteY19" fmla="*/ 92793 h 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9113" h="782809">
                  <a:moveTo>
                    <a:pt x="689113" y="0"/>
                  </a:moveTo>
                  <a:lnTo>
                    <a:pt x="658404" y="316278"/>
                  </a:lnTo>
                  <a:cubicBezTo>
                    <a:pt x="656444" y="341764"/>
                    <a:pt x="642723" y="365289"/>
                    <a:pt x="621815" y="380318"/>
                  </a:cubicBezTo>
                  <a:lnTo>
                    <a:pt x="178254" y="670407"/>
                  </a:lnTo>
                  <a:lnTo>
                    <a:pt x="179296" y="671987"/>
                  </a:lnTo>
                  <a:lnTo>
                    <a:pt x="170145" y="690386"/>
                  </a:lnTo>
                  <a:cubicBezTo>
                    <a:pt x="160339" y="710756"/>
                    <a:pt x="144651" y="729155"/>
                    <a:pt x="125041" y="740983"/>
                  </a:cubicBezTo>
                  <a:lnTo>
                    <a:pt x="70785" y="774495"/>
                  </a:lnTo>
                  <a:cubicBezTo>
                    <a:pt x="54443" y="785009"/>
                    <a:pt x="32871" y="785666"/>
                    <a:pt x="15875" y="775810"/>
                  </a:cubicBezTo>
                  <a:cubicBezTo>
                    <a:pt x="15222" y="775152"/>
                    <a:pt x="14568" y="775152"/>
                    <a:pt x="13914" y="774495"/>
                  </a:cubicBezTo>
                  <a:cubicBezTo>
                    <a:pt x="-3082" y="763325"/>
                    <a:pt x="-4389" y="739012"/>
                    <a:pt x="9338" y="723898"/>
                  </a:cubicBezTo>
                  <a:lnTo>
                    <a:pt x="66209" y="666073"/>
                  </a:lnTo>
                  <a:cubicBezTo>
                    <a:pt x="66209" y="666073"/>
                    <a:pt x="34178" y="690386"/>
                    <a:pt x="25027" y="680530"/>
                  </a:cubicBezTo>
                  <a:cubicBezTo>
                    <a:pt x="18490" y="673959"/>
                    <a:pt x="55750" y="637818"/>
                    <a:pt x="84512" y="637161"/>
                  </a:cubicBezTo>
                  <a:cubicBezTo>
                    <a:pt x="106084" y="636175"/>
                    <a:pt x="126920" y="623362"/>
                    <a:pt x="135990" y="617017"/>
                  </a:cubicBezTo>
                  <a:lnTo>
                    <a:pt x="140526" y="613656"/>
                  </a:lnTo>
                  <a:lnTo>
                    <a:pt x="139627" y="612299"/>
                  </a:lnTo>
                  <a:lnTo>
                    <a:pt x="476113" y="305823"/>
                  </a:lnTo>
                  <a:cubicBezTo>
                    <a:pt x="489834" y="292754"/>
                    <a:pt x="497675" y="275110"/>
                    <a:pt x="497675" y="256813"/>
                  </a:cubicBezTo>
                  <a:lnTo>
                    <a:pt x="497675" y="92793"/>
                  </a:lnTo>
                  <a:close/>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150" name="Freeform 377">
              <a:extLst>
                <a:ext uri="{FF2B5EF4-FFF2-40B4-BE49-F238E27FC236}">
                  <a16:creationId xmlns:a16="http://schemas.microsoft.com/office/drawing/2014/main" id="{13F643A1-CB7F-854C-942B-5FF3DAED5DD0}"/>
                </a:ext>
              </a:extLst>
            </p:cNvPr>
            <p:cNvSpPr>
              <a:spLocks noChangeArrowheads="1"/>
            </p:cNvSpPr>
            <p:nvPr/>
          </p:nvSpPr>
          <p:spPr bwMode="auto">
            <a:xfrm>
              <a:off x="14974078" y="3830803"/>
              <a:ext cx="371560" cy="613505"/>
            </a:xfrm>
            <a:custGeom>
              <a:avLst/>
              <a:gdLst>
                <a:gd name="T0" fmla="*/ 355 w 570"/>
                <a:gd name="T1" fmla="*/ 0 h 941"/>
                <a:gd name="T2" fmla="*/ 355 w 570"/>
                <a:gd name="T3" fmla="*/ 0 h 941"/>
                <a:gd name="T4" fmla="*/ 569 w 570"/>
                <a:gd name="T5" fmla="*/ 853 h 941"/>
                <a:gd name="T6" fmla="*/ 569 w 570"/>
                <a:gd name="T7" fmla="*/ 853 h 941"/>
                <a:gd name="T8" fmla="*/ 151 w 570"/>
                <a:gd name="T9" fmla="*/ 890 h 941"/>
                <a:gd name="T10" fmla="*/ 151 w 570"/>
                <a:gd name="T11" fmla="*/ 890 h 941"/>
                <a:gd name="T12" fmla="*/ 355 w 570"/>
                <a:gd name="T13" fmla="*/ 0 h 941"/>
              </a:gdLst>
              <a:ahLst/>
              <a:cxnLst>
                <a:cxn ang="0">
                  <a:pos x="T0" y="T1"/>
                </a:cxn>
                <a:cxn ang="0">
                  <a:pos x="T2" y="T3"/>
                </a:cxn>
                <a:cxn ang="0">
                  <a:pos x="T4" y="T5"/>
                </a:cxn>
                <a:cxn ang="0">
                  <a:pos x="T6" y="T7"/>
                </a:cxn>
                <a:cxn ang="0">
                  <a:pos x="T8" y="T9"/>
                </a:cxn>
                <a:cxn ang="0">
                  <a:pos x="T10" y="T11"/>
                </a:cxn>
                <a:cxn ang="0">
                  <a:pos x="T12" y="T13"/>
                </a:cxn>
              </a:cxnLst>
              <a:rect l="0" t="0" r="r" b="b"/>
              <a:pathLst>
                <a:path w="570" h="941">
                  <a:moveTo>
                    <a:pt x="355" y="0"/>
                  </a:moveTo>
                  <a:lnTo>
                    <a:pt x="355" y="0"/>
                  </a:lnTo>
                  <a:cubicBezTo>
                    <a:pt x="355" y="0"/>
                    <a:pt x="511" y="235"/>
                    <a:pt x="569" y="853"/>
                  </a:cubicBezTo>
                  <a:lnTo>
                    <a:pt x="569" y="853"/>
                  </a:lnTo>
                  <a:cubicBezTo>
                    <a:pt x="569" y="853"/>
                    <a:pt x="303" y="940"/>
                    <a:pt x="151" y="890"/>
                  </a:cubicBezTo>
                  <a:lnTo>
                    <a:pt x="151" y="890"/>
                  </a:lnTo>
                  <a:cubicBezTo>
                    <a:pt x="0" y="842"/>
                    <a:pt x="355" y="0"/>
                    <a:pt x="355" y="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51" name="Freeform 386">
              <a:extLst>
                <a:ext uri="{FF2B5EF4-FFF2-40B4-BE49-F238E27FC236}">
                  <a16:creationId xmlns:a16="http://schemas.microsoft.com/office/drawing/2014/main" id="{2D02DE2E-540E-2D4A-963E-C4E281229F9F}"/>
                </a:ext>
              </a:extLst>
            </p:cNvPr>
            <p:cNvSpPr>
              <a:spLocks noChangeArrowheads="1"/>
            </p:cNvSpPr>
            <p:nvPr/>
          </p:nvSpPr>
          <p:spPr bwMode="auto">
            <a:xfrm>
              <a:off x="14337532" y="4041066"/>
              <a:ext cx="218903" cy="711434"/>
            </a:xfrm>
            <a:custGeom>
              <a:avLst/>
              <a:gdLst>
                <a:gd name="T0" fmla="*/ 336 w 337"/>
                <a:gd name="T1" fmla="*/ 173 h 1089"/>
                <a:gd name="T2" fmla="*/ 247 w 337"/>
                <a:gd name="T3" fmla="*/ 349 h 1089"/>
                <a:gd name="T4" fmla="*/ 247 w 337"/>
                <a:gd name="T5" fmla="*/ 349 h 1089"/>
                <a:gd name="T6" fmla="*/ 211 w 337"/>
                <a:gd name="T7" fmla="*/ 484 h 1089"/>
                <a:gd name="T8" fmla="*/ 172 w 337"/>
                <a:gd name="T9" fmla="*/ 1088 h 1089"/>
                <a:gd name="T10" fmla="*/ 54 w 337"/>
                <a:gd name="T11" fmla="*/ 1085 h 1089"/>
                <a:gd name="T12" fmla="*/ 1 w 337"/>
                <a:gd name="T13" fmla="*/ 406 h 1089"/>
                <a:gd name="T14" fmla="*/ 1 w 337"/>
                <a:gd name="T15" fmla="*/ 406 h 1089"/>
                <a:gd name="T16" fmla="*/ 5 w 337"/>
                <a:gd name="T17" fmla="*/ 343 h 1089"/>
                <a:gd name="T18" fmla="*/ 65 w 337"/>
                <a:gd name="T19" fmla="*/ 0 h 1089"/>
                <a:gd name="T20" fmla="*/ 336 w 337"/>
                <a:gd name="T21" fmla="*/ 173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1089">
                  <a:moveTo>
                    <a:pt x="336" y="173"/>
                  </a:moveTo>
                  <a:lnTo>
                    <a:pt x="247" y="349"/>
                  </a:lnTo>
                  <a:lnTo>
                    <a:pt x="247" y="349"/>
                  </a:lnTo>
                  <a:cubicBezTo>
                    <a:pt x="226" y="391"/>
                    <a:pt x="214" y="437"/>
                    <a:pt x="211" y="484"/>
                  </a:cubicBezTo>
                  <a:lnTo>
                    <a:pt x="172" y="1088"/>
                  </a:lnTo>
                  <a:lnTo>
                    <a:pt x="54" y="1085"/>
                  </a:lnTo>
                  <a:lnTo>
                    <a:pt x="1" y="406"/>
                  </a:lnTo>
                  <a:lnTo>
                    <a:pt x="1" y="406"/>
                  </a:lnTo>
                  <a:cubicBezTo>
                    <a:pt x="0" y="386"/>
                    <a:pt x="1" y="365"/>
                    <a:pt x="5" y="343"/>
                  </a:cubicBezTo>
                  <a:lnTo>
                    <a:pt x="65" y="0"/>
                  </a:lnTo>
                  <a:lnTo>
                    <a:pt x="336" y="173"/>
                  </a:ln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nvGrpSpPr>
            <p:cNvPr id="152" name="Group 151">
              <a:extLst>
                <a:ext uri="{FF2B5EF4-FFF2-40B4-BE49-F238E27FC236}">
                  <a16:creationId xmlns:a16="http://schemas.microsoft.com/office/drawing/2014/main" id="{0EB8066A-4B33-B240-92E2-40EA91380837}"/>
                </a:ext>
              </a:extLst>
            </p:cNvPr>
            <p:cNvGrpSpPr/>
            <p:nvPr/>
          </p:nvGrpSpPr>
          <p:grpSpPr>
            <a:xfrm>
              <a:off x="13914127" y="4516315"/>
              <a:ext cx="1059951" cy="861212"/>
              <a:chOff x="13914127" y="4516315"/>
              <a:chExt cx="1059951" cy="861212"/>
            </a:xfrm>
          </p:grpSpPr>
          <p:sp>
            <p:nvSpPr>
              <p:cNvPr id="239" name="Freeform 379">
                <a:extLst>
                  <a:ext uri="{FF2B5EF4-FFF2-40B4-BE49-F238E27FC236}">
                    <a16:creationId xmlns:a16="http://schemas.microsoft.com/office/drawing/2014/main" id="{F5C490E3-AC53-5F4F-8190-B72988D4B2A9}"/>
                  </a:ext>
                </a:extLst>
              </p:cNvPr>
              <p:cNvSpPr>
                <a:spLocks noChangeArrowheads="1"/>
              </p:cNvSpPr>
              <p:nvPr/>
            </p:nvSpPr>
            <p:spPr bwMode="auto">
              <a:xfrm>
                <a:off x="13968854" y="4792825"/>
                <a:ext cx="999464" cy="584702"/>
              </a:xfrm>
              <a:custGeom>
                <a:avLst/>
                <a:gdLst>
                  <a:gd name="T0" fmla="*/ 1529 w 1531"/>
                  <a:gd name="T1" fmla="*/ 452 h 896"/>
                  <a:gd name="T2" fmla="*/ 1416 w 1531"/>
                  <a:gd name="T3" fmla="*/ 438 h 896"/>
                  <a:gd name="T4" fmla="*/ 681 w 1531"/>
                  <a:gd name="T5" fmla="*/ 13 h 896"/>
                  <a:gd name="T6" fmla="*/ 681 w 1531"/>
                  <a:gd name="T7" fmla="*/ 13 h 896"/>
                  <a:gd name="T8" fmla="*/ 589 w 1531"/>
                  <a:gd name="T9" fmla="*/ 18 h 896"/>
                  <a:gd name="T10" fmla="*/ 70 w 1531"/>
                  <a:gd name="T11" fmla="*/ 318 h 896"/>
                  <a:gd name="T12" fmla="*/ 1 w 1531"/>
                  <a:gd name="T13" fmla="*/ 308 h 896"/>
                  <a:gd name="T14" fmla="*/ 1 w 1531"/>
                  <a:gd name="T15" fmla="*/ 377 h 896"/>
                  <a:gd name="T16" fmla="*/ 1 w 1531"/>
                  <a:gd name="T17" fmla="*/ 377 h 896"/>
                  <a:gd name="T18" fmla="*/ 1 w 1531"/>
                  <a:gd name="T19" fmla="*/ 377 h 896"/>
                  <a:gd name="T20" fmla="*/ 17 w 1531"/>
                  <a:gd name="T21" fmla="*/ 401 h 896"/>
                  <a:gd name="T22" fmla="*/ 848 w 1531"/>
                  <a:gd name="T23" fmla="*/ 882 h 896"/>
                  <a:gd name="T24" fmla="*/ 848 w 1531"/>
                  <a:gd name="T25" fmla="*/ 882 h 896"/>
                  <a:gd name="T26" fmla="*/ 940 w 1531"/>
                  <a:gd name="T27" fmla="*/ 878 h 896"/>
                  <a:gd name="T28" fmla="*/ 1507 w 1531"/>
                  <a:gd name="T29" fmla="*/ 551 h 896"/>
                  <a:gd name="T30" fmla="*/ 1507 w 1531"/>
                  <a:gd name="T31" fmla="*/ 551 h 896"/>
                  <a:gd name="T32" fmla="*/ 1529 w 1531"/>
                  <a:gd name="T33" fmla="*/ 520 h 896"/>
                  <a:gd name="T34" fmla="*/ 1529 w 1531"/>
                  <a:gd name="T35" fmla="*/ 452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1" h="896">
                    <a:moveTo>
                      <a:pt x="1529" y="452"/>
                    </a:moveTo>
                    <a:lnTo>
                      <a:pt x="1416" y="438"/>
                    </a:lnTo>
                    <a:lnTo>
                      <a:pt x="681" y="13"/>
                    </a:lnTo>
                    <a:lnTo>
                      <a:pt x="681" y="13"/>
                    </a:lnTo>
                    <a:cubicBezTo>
                      <a:pt x="658" y="0"/>
                      <a:pt x="617" y="2"/>
                      <a:pt x="589" y="18"/>
                    </a:cubicBezTo>
                    <a:lnTo>
                      <a:pt x="70" y="318"/>
                    </a:lnTo>
                    <a:lnTo>
                      <a:pt x="1" y="308"/>
                    </a:lnTo>
                    <a:lnTo>
                      <a:pt x="1" y="377"/>
                    </a:lnTo>
                    <a:lnTo>
                      <a:pt x="1" y="377"/>
                    </a:lnTo>
                    <a:lnTo>
                      <a:pt x="1" y="377"/>
                    </a:lnTo>
                    <a:cubicBezTo>
                      <a:pt x="0" y="386"/>
                      <a:pt x="5" y="395"/>
                      <a:pt x="17" y="401"/>
                    </a:cubicBezTo>
                    <a:lnTo>
                      <a:pt x="848" y="882"/>
                    </a:lnTo>
                    <a:lnTo>
                      <a:pt x="848" y="882"/>
                    </a:lnTo>
                    <a:cubicBezTo>
                      <a:pt x="872" y="895"/>
                      <a:pt x="913" y="893"/>
                      <a:pt x="940" y="878"/>
                    </a:cubicBezTo>
                    <a:lnTo>
                      <a:pt x="1507" y="551"/>
                    </a:lnTo>
                    <a:lnTo>
                      <a:pt x="1507" y="551"/>
                    </a:lnTo>
                    <a:cubicBezTo>
                      <a:pt x="1522" y="542"/>
                      <a:pt x="1530" y="530"/>
                      <a:pt x="1529" y="520"/>
                    </a:cubicBezTo>
                    <a:lnTo>
                      <a:pt x="1529" y="452"/>
                    </a:ln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0" name="Freeform 380">
                <a:extLst>
                  <a:ext uri="{FF2B5EF4-FFF2-40B4-BE49-F238E27FC236}">
                    <a16:creationId xmlns:a16="http://schemas.microsoft.com/office/drawing/2014/main" id="{F34D28FD-B149-044D-85DD-F5A161FEECB7}"/>
                  </a:ext>
                </a:extLst>
              </p:cNvPr>
              <p:cNvSpPr>
                <a:spLocks noChangeArrowheads="1"/>
              </p:cNvSpPr>
              <p:nvPr/>
            </p:nvSpPr>
            <p:spPr bwMode="auto">
              <a:xfrm>
                <a:off x="13968855" y="4893635"/>
                <a:ext cx="639427" cy="483891"/>
              </a:xfrm>
              <a:custGeom>
                <a:avLst/>
                <a:gdLst>
                  <a:gd name="T0" fmla="*/ 977 w 978"/>
                  <a:gd name="T1" fmla="*/ 31 h 739"/>
                  <a:gd name="T2" fmla="*/ 925 w 978"/>
                  <a:gd name="T3" fmla="*/ 0 h 739"/>
                  <a:gd name="T4" fmla="*/ 352 w 978"/>
                  <a:gd name="T5" fmla="*/ 0 h 739"/>
                  <a:gd name="T6" fmla="*/ 70 w 978"/>
                  <a:gd name="T7" fmla="*/ 164 h 739"/>
                  <a:gd name="T8" fmla="*/ 1 w 978"/>
                  <a:gd name="T9" fmla="*/ 154 h 739"/>
                  <a:gd name="T10" fmla="*/ 1 w 978"/>
                  <a:gd name="T11" fmla="*/ 223 h 739"/>
                  <a:gd name="T12" fmla="*/ 1 w 978"/>
                  <a:gd name="T13" fmla="*/ 223 h 739"/>
                  <a:gd name="T14" fmla="*/ 1 w 978"/>
                  <a:gd name="T15" fmla="*/ 223 h 739"/>
                  <a:gd name="T16" fmla="*/ 17 w 978"/>
                  <a:gd name="T17" fmla="*/ 247 h 739"/>
                  <a:gd name="T18" fmla="*/ 848 w 978"/>
                  <a:gd name="T19" fmla="*/ 728 h 739"/>
                  <a:gd name="T20" fmla="*/ 848 w 978"/>
                  <a:gd name="T21" fmla="*/ 728 h 739"/>
                  <a:gd name="T22" fmla="*/ 896 w 978"/>
                  <a:gd name="T23" fmla="*/ 737 h 739"/>
                  <a:gd name="T24" fmla="*/ 977 w 978"/>
                  <a:gd name="T25" fmla="*/ 31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8" h="739">
                    <a:moveTo>
                      <a:pt x="977" y="31"/>
                    </a:moveTo>
                    <a:lnTo>
                      <a:pt x="925" y="0"/>
                    </a:lnTo>
                    <a:lnTo>
                      <a:pt x="352" y="0"/>
                    </a:lnTo>
                    <a:lnTo>
                      <a:pt x="70" y="164"/>
                    </a:lnTo>
                    <a:lnTo>
                      <a:pt x="1" y="154"/>
                    </a:lnTo>
                    <a:lnTo>
                      <a:pt x="1" y="223"/>
                    </a:lnTo>
                    <a:lnTo>
                      <a:pt x="1" y="223"/>
                    </a:lnTo>
                    <a:lnTo>
                      <a:pt x="1" y="223"/>
                    </a:lnTo>
                    <a:cubicBezTo>
                      <a:pt x="0" y="232"/>
                      <a:pt x="5" y="241"/>
                      <a:pt x="17" y="247"/>
                    </a:cubicBezTo>
                    <a:lnTo>
                      <a:pt x="848" y="728"/>
                    </a:lnTo>
                    <a:lnTo>
                      <a:pt x="848" y="728"/>
                    </a:lnTo>
                    <a:cubicBezTo>
                      <a:pt x="861" y="735"/>
                      <a:pt x="878" y="738"/>
                      <a:pt x="896" y="737"/>
                    </a:cubicBezTo>
                    <a:lnTo>
                      <a:pt x="977" y="31"/>
                    </a:lnTo>
                  </a:path>
                </a:pathLst>
              </a:custGeom>
              <a:solidFill>
                <a:srgbClr val="396CA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1" name="Freeform 381">
                <a:extLst>
                  <a:ext uri="{FF2B5EF4-FFF2-40B4-BE49-F238E27FC236}">
                    <a16:creationId xmlns:a16="http://schemas.microsoft.com/office/drawing/2014/main" id="{D8D2D1C0-A82E-414F-BDE5-24A956396823}"/>
                  </a:ext>
                </a:extLst>
              </p:cNvPr>
              <p:cNvSpPr>
                <a:spLocks noChangeArrowheads="1"/>
              </p:cNvSpPr>
              <p:nvPr/>
            </p:nvSpPr>
            <p:spPr bwMode="auto">
              <a:xfrm>
                <a:off x="13968854" y="4994446"/>
                <a:ext cx="20161" cy="66248"/>
              </a:xfrm>
              <a:custGeom>
                <a:avLst/>
                <a:gdLst>
                  <a:gd name="T0" fmla="*/ 31 w 32"/>
                  <a:gd name="T1" fmla="*/ 5 h 102"/>
                  <a:gd name="T2" fmla="*/ 1 w 32"/>
                  <a:gd name="T3" fmla="*/ 0 h 102"/>
                  <a:gd name="T4" fmla="*/ 1 w 32"/>
                  <a:gd name="T5" fmla="*/ 69 h 102"/>
                  <a:gd name="T6" fmla="*/ 1 w 32"/>
                  <a:gd name="T7" fmla="*/ 69 h 102"/>
                  <a:gd name="T8" fmla="*/ 1 w 32"/>
                  <a:gd name="T9" fmla="*/ 69 h 102"/>
                  <a:gd name="T10" fmla="*/ 17 w 32"/>
                  <a:gd name="T11" fmla="*/ 93 h 102"/>
                  <a:gd name="T12" fmla="*/ 31 w 32"/>
                  <a:gd name="T13" fmla="*/ 101 h 102"/>
                  <a:gd name="T14" fmla="*/ 31 w 32"/>
                  <a:gd name="T15" fmla="*/ 5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02">
                    <a:moveTo>
                      <a:pt x="31" y="5"/>
                    </a:moveTo>
                    <a:lnTo>
                      <a:pt x="1" y="0"/>
                    </a:lnTo>
                    <a:lnTo>
                      <a:pt x="1" y="69"/>
                    </a:lnTo>
                    <a:lnTo>
                      <a:pt x="1" y="69"/>
                    </a:lnTo>
                    <a:lnTo>
                      <a:pt x="1" y="69"/>
                    </a:lnTo>
                    <a:cubicBezTo>
                      <a:pt x="0" y="78"/>
                      <a:pt x="5" y="87"/>
                      <a:pt x="17" y="93"/>
                    </a:cubicBezTo>
                    <a:lnTo>
                      <a:pt x="31" y="101"/>
                    </a:lnTo>
                    <a:lnTo>
                      <a:pt x="31" y="5"/>
                    </a:lnTo>
                  </a:path>
                </a:pathLst>
              </a:custGeom>
              <a:solidFill>
                <a:srgbClr val="5793C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2" name="Freeform 383">
                <a:extLst>
                  <a:ext uri="{FF2B5EF4-FFF2-40B4-BE49-F238E27FC236}">
                    <a16:creationId xmlns:a16="http://schemas.microsoft.com/office/drawing/2014/main" id="{14A992FB-C617-8E45-BD49-9B974A520C4F}"/>
                  </a:ext>
                </a:extLst>
              </p:cNvPr>
              <p:cNvSpPr>
                <a:spLocks noChangeArrowheads="1"/>
              </p:cNvSpPr>
              <p:nvPr/>
            </p:nvSpPr>
            <p:spPr bwMode="auto">
              <a:xfrm>
                <a:off x="13963093" y="4749621"/>
                <a:ext cx="1010985" cy="581821"/>
              </a:xfrm>
              <a:custGeom>
                <a:avLst/>
                <a:gdLst>
                  <a:gd name="T0" fmla="*/ 856 w 1546"/>
                  <a:gd name="T1" fmla="*/ 877 h 892"/>
                  <a:gd name="T2" fmla="*/ 25 w 1546"/>
                  <a:gd name="T3" fmla="*/ 397 h 892"/>
                  <a:gd name="T4" fmla="*/ 25 w 1546"/>
                  <a:gd name="T5" fmla="*/ 397 h 892"/>
                  <a:gd name="T6" fmla="*/ 31 w 1546"/>
                  <a:gd name="T7" fmla="*/ 344 h 892"/>
                  <a:gd name="T8" fmla="*/ 597 w 1546"/>
                  <a:gd name="T9" fmla="*/ 17 h 892"/>
                  <a:gd name="T10" fmla="*/ 597 w 1546"/>
                  <a:gd name="T11" fmla="*/ 17 h 892"/>
                  <a:gd name="T12" fmla="*/ 689 w 1546"/>
                  <a:gd name="T13" fmla="*/ 13 h 892"/>
                  <a:gd name="T14" fmla="*/ 1521 w 1546"/>
                  <a:gd name="T15" fmla="*/ 493 h 892"/>
                  <a:gd name="T16" fmla="*/ 1521 w 1546"/>
                  <a:gd name="T17" fmla="*/ 493 h 892"/>
                  <a:gd name="T18" fmla="*/ 1515 w 1546"/>
                  <a:gd name="T19" fmla="*/ 546 h 892"/>
                  <a:gd name="T20" fmla="*/ 948 w 1546"/>
                  <a:gd name="T21" fmla="*/ 873 h 892"/>
                  <a:gd name="T22" fmla="*/ 948 w 1546"/>
                  <a:gd name="T23" fmla="*/ 873 h 892"/>
                  <a:gd name="T24" fmla="*/ 856 w 1546"/>
                  <a:gd name="T25" fmla="*/ 877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6" h="892">
                    <a:moveTo>
                      <a:pt x="856" y="877"/>
                    </a:moveTo>
                    <a:lnTo>
                      <a:pt x="25" y="397"/>
                    </a:lnTo>
                    <a:lnTo>
                      <a:pt x="25" y="397"/>
                    </a:lnTo>
                    <a:cubicBezTo>
                      <a:pt x="0" y="383"/>
                      <a:pt x="4" y="359"/>
                      <a:pt x="31" y="344"/>
                    </a:cubicBezTo>
                    <a:lnTo>
                      <a:pt x="597" y="17"/>
                    </a:lnTo>
                    <a:lnTo>
                      <a:pt x="597" y="17"/>
                    </a:lnTo>
                    <a:cubicBezTo>
                      <a:pt x="625" y="1"/>
                      <a:pt x="666" y="0"/>
                      <a:pt x="689" y="13"/>
                    </a:cubicBezTo>
                    <a:lnTo>
                      <a:pt x="1521" y="493"/>
                    </a:lnTo>
                    <a:lnTo>
                      <a:pt x="1521" y="493"/>
                    </a:lnTo>
                    <a:cubicBezTo>
                      <a:pt x="1545" y="507"/>
                      <a:pt x="1542" y="531"/>
                      <a:pt x="1515" y="546"/>
                    </a:cubicBezTo>
                    <a:lnTo>
                      <a:pt x="948" y="873"/>
                    </a:lnTo>
                    <a:lnTo>
                      <a:pt x="948" y="873"/>
                    </a:lnTo>
                    <a:cubicBezTo>
                      <a:pt x="921" y="889"/>
                      <a:pt x="880" y="891"/>
                      <a:pt x="856" y="877"/>
                    </a:cubicBezTo>
                  </a:path>
                </a:pathLst>
              </a:custGeom>
              <a:solidFill>
                <a:schemeClr val="accent2">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3" name="Freeform 384">
                <a:extLst>
                  <a:ext uri="{FF2B5EF4-FFF2-40B4-BE49-F238E27FC236}">
                    <a16:creationId xmlns:a16="http://schemas.microsoft.com/office/drawing/2014/main" id="{A02FF228-3C41-524E-8D0B-84646CAFDC60}"/>
                  </a:ext>
                </a:extLst>
              </p:cNvPr>
              <p:cNvSpPr>
                <a:spLocks noChangeArrowheads="1"/>
              </p:cNvSpPr>
              <p:nvPr/>
            </p:nvSpPr>
            <p:spPr bwMode="auto">
              <a:xfrm>
                <a:off x="14049503" y="4864833"/>
                <a:ext cx="728716" cy="417643"/>
              </a:xfrm>
              <a:custGeom>
                <a:avLst/>
                <a:gdLst>
                  <a:gd name="T0" fmla="*/ 711 w 1117"/>
                  <a:gd name="T1" fmla="*/ 628 h 641"/>
                  <a:gd name="T2" fmla="*/ 19 w 1117"/>
                  <a:gd name="T3" fmla="*/ 229 h 641"/>
                  <a:gd name="T4" fmla="*/ 19 w 1117"/>
                  <a:gd name="T5" fmla="*/ 229 h 641"/>
                  <a:gd name="T6" fmla="*/ 25 w 1117"/>
                  <a:gd name="T7" fmla="*/ 185 h 641"/>
                  <a:gd name="T8" fmla="*/ 328 w 1117"/>
                  <a:gd name="T9" fmla="*/ 14 h 641"/>
                  <a:gd name="T10" fmla="*/ 328 w 1117"/>
                  <a:gd name="T11" fmla="*/ 14 h 641"/>
                  <a:gd name="T12" fmla="*/ 405 w 1117"/>
                  <a:gd name="T13" fmla="*/ 11 h 641"/>
                  <a:gd name="T14" fmla="*/ 1096 w 1117"/>
                  <a:gd name="T15" fmla="*/ 410 h 641"/>
                  <a:gd name="T16" fmla="*/ 1096 w 1117"/>
                  <a:gd name="T17" fmla="*/ 410 h 641"/>
                  <a:gd name="T18" fmla="*/ 1091 w 1117"/>
                  <a:gd name="T19" fmla="*/ 454 h 641"/>
                  <a:gd name="T20" fmla="*/ 788 w 1117"/>
                  <a:gd name="T21" fmla="*/ 625 h 641"/>
                  <a:gd name="T22" fmla="*/ 788 w 1117"/>
                  <a:gd name="T23" fmla="*/ 625 h 641"/>
                  <a:gd name="T24" fmla="*/ 711 w 1117"/>
                  <a:gd name="T25" fmla="*/ 628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7" h="641">
                    <a:moveTo>
                      <a:pt x="711" y="628"/>
                    </a:moveTo>
                    <a:lnTo>
                      <a:pt x="19" y="229"/>
                    </a:lnTo>
                    <a:lnTo>
                      <a:pt x="19" y="229"/>
                    </a:lnTo>
                    <a:cubicBezTo>
                      <a:pt x="0" y="218"/>
                      <a:pt x="2" y="198"/>
                      <a:pt x="25" y="185"/>
                    </a:cubicBezTo>
                    <a:lnTo>
                      <a:pt x="328" y="14"/>
                    </a:lnTo>
                    <a:lnTo>
                      <a:pt x="328" y="14"/>
                    </a:lnTo>
                    <a:cubicBezTo>
                      <a:pt x="351" y="1"/>
                      <a:pt x="385" y="0"/>
                      <a:pt x="405" y="11"/>
                    </a:cubicBezTo>
                    <a:lnTo>
                      <a:pt x="1096" y="410"/>
                    </a:lnTo>
                    <a:lnTo>
                      <a:pt x="1096" y="410"/>
                    </a:lnTo>
                    <a:cubicBezTo>
                      <a:pt x="1116" y="422"/>
                      <a:pt x="1113" y="441"/>
                      <a:pt x="1091" y="454"/>
                    </a:cubicBezTo>
                    <a:lnTo>
                      <a:pt x="788" y="625"/>
                    </a:lnTo>
                    <a:lnTo>
                      <a:pt x="788" y="625"/>
                    </a:lnTo>
                    <a:cubicBezTo>
                      <a:pt x="765" y="638"/>
                      <a:pt x="730" y="640"/>
                      <a:pt x="711" y="628"/>
                    </a:cubicBezTo>
                  </a:path>
                </a:pathLst>
              </a:custGeom>
              <a:solidFill>
                <a:schemeClr val="accent2">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4" name="Freeform 385">
                <a:extLst>
                  <a:ext uri="{FF2B5EF4-FFF2-40B4-BE49-F238E27FC236}">
                    <a16:creationId xmlns:a16="http://schemas.microsoft.com/office/drawing/2014/main" id="{49BC03E8-54FD-FE49-A32E-8B95B785EF32}"/>
                  </a:ext>
                </a:extLst>
              </p:cNvPr>
              <p:cNvSpPr>
                <a:spLocks noChangeArrowheads="1"/>
              </p:cNvSpPr>
              <p:nvPr/>
            </p:nvSpPr>
            <p:spPr bwMode="auto">
              <a:xfrm>
                <a:off x="14363454" y="4706416"/>
                <a:ext cx="129615" cy="250587"/>
              </a:xfrm>
              <a:custGeom>
                <a:avLst/>
                <a:gdLst>
                  <a:gd name="T0" fmla="*/ 15 w 200"/>
                  <a:gd name="T1" fmla="*/ 67 h 383"/>
                  <a:gd name="T2" fmla="*/ 7 w 200"/>
                  <a:gd name="T3" fmla="*/ 125 h 383"/>
                  <a:gd name="T4" fmla="*/ 7 w 200"/>
                  <a:gd name="T5" fmla="*/ 125 h 383"/>
                  <a:gd name="T6" fmla="*/ 11 w 200"/>
                  <a:gd name="T7" fmla="*/ 272 h 383"/>
                  <a:gd name="T8" fmla="*/ 21 w 200"/>
                  <a:gd name="T9" fmla="*/ 322 h 383"/>
                  <a:gd name="T10" fmla="*/ 21 w 200"/>
                  <a:gd name="T11" fmla="*/ 322 h 383"/>
                  <a:gd name="T12" fmla="*/ 78 w 200"/>
                  <a:gd name="T13" fmla="*/ 378 h 383"/>
                  <a:gd name="T14" fmla="*/ 78 w 200"/>
                  <a:gd name="T15" fmla="*/ 378 h 383"/>
                  <a:gd name="T16" fmla="*/ 124 w 200"/>
                  <a:gd name="T17" fmla="*/ 344 h 383"/>
                  <a:gd name="T18" fmla="*/ 138 w 200"/>
                  <a:gd name="T19" fmla="*/ 221 h 383"/>
                  <a:gd name="T20" fmla="*/ 138 w 200"/>
                  <a:gd name="T21" fmla="*/ 221 h 383"/>
                  <a:gd name="T22" fmla="*/ 184 w 200"/>
                  <a:gd name="T23" fmla="*/ 262 h 383"/>
                  <a:gd name="T24" fmla="*/ 184 w 200"/>
                  <a:gd name="T25" fmla="*/ 262 h 383"/>
                  <a:gd name="T26" fmla="*/ 133 w 200"/>
                  <a:gd name="T27" fmla="*/ 70 h 383"/>
                  <a:gd name="T28" fmla="*/ 133 w 200"/>
                  <a:gd name="T29" fmla="*/ 70 h 383"/>
                  <a:gd name="T30" fmla="*/ 15 w 200"/>
                  <a:gd name="T31" fmla="*/ 6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0" h="383">
                    <a:moveTo>
                      <a:pt x="15" y="67"/>
                    </a:moveTo>
                    <a:lnTo>
                      <a:pt x="7" y="125"/>
                    </a:lnTo>
                    <a:lnTo>
                      <a:pt x="7" y="125"/>
                    </a:lnTo>
                    <a:cubicBezTo>
                      <a:pt x="0" y="173"/>
                      <a:pt x="1" y="223"/>
                      <a:pt x="11" y="272"/>
                    </a:cubicBezTo>
                    <a:lnTo>
                      <a:pt x="21" y="322"/>
                    </a:lnTo>
                    <a:lnTo>
                      <a:pt x="21" y="322"/>
                    </a:lnTo>
                    <a:cubicBezTo>
                      <a:pt x="27" y="351"/>
                      <a:pt x="50" y="373"/>
                      <a:pt x="78" y="378"/>
                    </a:cubicBezTo>
                    <a:lnTo>
                      <a:pt x="78" y="378"/>
                    </a:lnTo>
                    <a:cubicBezTo>
                      <a:pt x="100" y="382"/>
                      <a:pt x="121" y="367"/>
                      <a:pt x="124" y="344"/>
                    </a:cubicBezTo>
                    <a:lnTo>
                      <a:pt x="138" y="221"/>
                    </a:lnTo>
                    <a:lnTo>
                      <a:pt x="138" y="221"/>
                    </a:lnTo>
                    <a:cubicBezTo>
                      <a:pt x="138" y="221"/>
                      <a:pt x="169" y="262"/>
                      <a:pt x="184" y="262"/>
                    </a:cubicBezTo>
                    <a:lnTo>
                      <a:pt x="184" y="262"/>
                    </a:lnTo>
                    <a:cubicBezTo>
                      <a:pt x="199" y="262"/>
                      <a:pt x="167" y="140"/>
                      <a:pt x="133" y="70"/>
                    </a:cubicBezTo>
                    <a:lnTo>
                      <a:pt x="133" y="70"/>
                    </a:lnTo>
                    <a:cubicBezTo>
                      <a:pt x="99" y="0"/>
                      <a:pt x="15" y="67"/>
                      <a:pt x="15" y="67"/>
                    </a:cubicBez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5" name="Freeform 387">
                <a:extLst>
                  <a:ext uri="{FF2B5EF4-FFF2-40B4-BE49-F238E27FC236}">
                    <a16:creationId xmlns:a16="http://schemas.microsoft.com/office/drawing/2014/main" id="{90C298BE-50EE-5949-8639-772D70BDD66A}"/>
                  </a:ext>
                </a:extLst>
              </p:cNvPr>
              <p:cNvSpPr>
                <a:spLocks noChangeArrowheads="1"/>
              </p:cNvSpPr>
              <p:nvPr/>
            </p:nvSpPr>
            <p:spPr bwMode="auto">
              <a:xfrm>
                <a:off x="13925649" y="4516316"/>
                <a:ext cx="616385" cy="838169"/>
              </a:xfrm>
              <a:custGeom>
                <a:avLst/>
                <a:gdLst>
                  <a:gd name="T0" fmla="*/ 887 w 943"/>
                  <a:gd name="T1" fmla="*/ 1281 h 1282"/>
                  <a:gd name="T2" fmla="*/ 817 w 943"/>
                  <a:gd name="T3" fmla="*/ 1190 h 1282"/>
                  <a:gd name="T4" fmla="*/ 84 w 943"/>
                  <a:gd name="T5" fmla="*/ 766 h 1282"/>
                  <a:gd name="T6" fmla="*/ 84 w 943"/>
                  <a:gd name="T7" fmla="*/ 766 h 1282"/>
                  <a:gd name="T8" fmla="*/ 41 w 943"/>
                  <a:gd name="T9" fmla="*/ 684 h 1282"/>
                  <a:gd name="T10" fmla="*/ 42 w 943"/>
                  <a:gd name="T11" fmla="*/ 83 h 1282"/>
                  <a:gd name="T12" fmla="*/ 0 w 943"/>
                  <a:gd name="T13" fmla="*/ 28 h 1282"/>
                  <a:gd name="T14" fmla="*/ 39 w 943"/>
                  <a:gd name="T15" fmla="*/ 6 h 1282"/>
                  <a:gd name="T16" fmla="*/ 39 w 943"/>
                  <a:gd name="T17" fmla="*/ 6 h 1282"/>
                  <a:gd name="T18" fmla="*/ 39 w 943"/>
                  <a:gd name="T19" fmla="*/ 6 h 1282"/>
                  <a:gd name="T20" fmla="*/ 68 w 943"/>
                  <a:gd name="T21" fmla="*/ 7 h 1282"/>
                  <a:gd name="T22" fmla="*/ 899 w 943"/>
                  <a:gd name="T23" fmla="*/ 488 h 1282"/>
                  <a:gd name="T24" fmla="*/ 899 w 943"/>
                  <a:gd name="T25" fmla="*/ 488 h 1282"/>
                  <a:gd name="T26" fmla="*/ 942 w 943"/>
                  <a:gd name="T27" fmla="*/ 570 h 1282"/>
                  <a:gd name="T28" fmla="*/ 941 w 943"/>
                  <a:gd name="T29" fmla="*/ 1224 h 1282"/>
                  <a:gd name="T30" fmla="*/ 941 w 943"/>
                  <a:gd name="T31" fmla="*/ 1224 h 1282"/>
                  <a:gd name="T32" fmla="*/ 926 w 943"/>
                  <a:gd name="T33" fmla="*/ 1259 h 1282"/>
                  <a:gd name="T34" fmla="*/ 887 w 943"/>
                  <a:gd name="T35" fmla="*/ 1281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3" h="1282">
                    <a:moveTo>
                      <a:pt x="887" y="1281"/>
                    </a:moveTo>
                    <a:lnTo>
                      <a:pt x="817" y="1190"/>
                    </a:lnTo>
                    <a:lnTo>
                      <a:pt x="84" y="766"/>
                    </a:lnTo>
                    <a:lnTo>
                      <a:pt x="84" y="766"/>
                    </a:lnTo>
                    <a:cubicBezTo>
                      <a:pt x="60" y="752"/>
                      <a:pt x="41" y="715"/>
                      <a:pt x="41" y="684"/>
                    </a:cubicBezTo>
                    <a:lnTo>
                      <a:pt x="42" y="83"/>
                    </a:lnTo>
                    <a:lnTo>
                      <a:pt x="0" y="28"/>
                    </a:lnTo>
                    <a:lnTo>
                      <a:pt x="39" y="6"/>
                    </a:lnTo>
                    <a:lnTo>
                      <a:pt x="39" y="6"/>
                    </a:lnTo>
                    <a:lnTo>
                      <a:pt x="39" y="6"/>
                    </a:lnTo>
                    <a:cubicBezTo>
                      <a:pt x="47" y="0"/>
                      <a:pt x="57" y="1"/>
                      <a:pt x="68" y="7"/>
                    </a:cubicBezTo>
                    <a:lnTo>
                      <a:pt x="899" y="488"/>
                    </a:lnTo>
                    <a:lnTo>
                      <a:pt x="899" y="488"/>
                    </a:lnTo>
                    <a:cubicBezTo>
                      <a:pt x="923" y="502"/>
                      <a:pt x="942" y="538"/>
                      <a:pt x="942" y="570"/>
                    </a:cubicBezTo>
                    <a:lnTo>
                      <a:pt x="941" y="1224"/>
                    </a:lnTo>
                    <a:lnTo>
                      <a:pt x="941" y="1224"/>
                    </a:lnTo>
                    <a:cubicBezTo>
                      <a:pt x="941" y="1241"/>
                      <a:pt x="935" y="1254"/>
                      <a:pt x="926" y="1259"/>
                    </a:cubicBezTo>
                    <a:lnTo>
                      <a:pt x="887" y="1281"/>
                    </a:lnTo>
                  </a:path>
                </a:pathLst>
              </a:custGeom>
              <a:solidFill>
                <a:schemeClr val="accent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6" name="Freeform 388">
                <a:extLst>
                  <a:ext uri="{FF2B5EF4-FFF2-40B4-BE49-F238E27FC236}">
                    <a16:creationId xmlns:a16="http://schemas.microsoft.com/office/drawing/2014/main" id="{4C4C2002-5ED0-514A-AF06-90A658C375B2}"/>
                  </a:ext>
                </a:extLst>
              </p:cNvPr>
              <p:cNvSpPr>
                <a:spLocks noChangeArrowheads="1"/>
              </p:cNvSpPr>
              <p:nvPr/>
            </p:nvSpPr>
            <p:spPr bwMode="auto">
              <a:xfrm>
                <a:off x="13925649" y="4516315"/>
                <a:ext cx="607745" cy="613505"/>
              </a:xfrm>
              <a:custGeom>
                <a:avLst/>
                <a:gdLst>
                  <a:gd name="T0" fmla="*/ 380 w 932"/>
                  <a:gd name="T1" fmla="*/ 937 h 938"/>
                  <a:gd name="T2" fmla="*/ 328 w 932"/>
                  <a:gd name="T3" fmla="*/ 907 h 938"/>
                  <a:gd name="T4" fmla="*/ 41 w 932"/>
                  <a:gd name="T5" fmla="*/ 410 h 938"/>
                  <a:gd name="T6" fmla="*/ 42 w 932"/>
                  <a:gd name="T7" fmla="*/ 83 h 938"/>
                  <a:gd name="T8" fmla="*/ 0 w 932"/>
                  <a:gd name="T9" fmla="*/ 28 h 938"/>
                  <a:gd name="T10" fmla="*/ 39 w 932"/>
                  <a:gd name="T11" fmla="*/ 6 h 938"/>
                  <a:gd name="T12" fmla="*/ 39 w 932"/>
                  <a:gd name="T13" fmla="*/ 6 h 938"/>
                  <a:gd name="T14" fmla="*/ 39 w 932"/>
                  <a:gd name="T15" fmla="*/ 6 h 938"/>
                  <a:gd name="T16" fmla="*/ 68 w 932"/>
                  <a:gd name="T17" fmla="*/ 7 h 938"/>
                  <a:gd name="T18" fmla="*/ 899 w 932"/>
                  <a:gd name="T19" fmla="*/ 488 h 938"/>
                  <a:gd name="T20" fmla="*/ 899 w 932"/>
                  <a:gd name="T21" fmla="*/ 488 h 938"/>
                  <a:gd name="T22" fmla="*/ 931 w 932"/>
                  <a:gd name="T23" fmla="*/ 525 h 938"/>
                  <a:gd name="T24" fmla="*/ 380 w 932"/>
                  <a:gd name="T25" fmla="*/ 937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2" h="938">
                    <a:moveTo>
                      <a:pt x="380" y="937"/>
                    </a:moveTo>
                    <a:lnTo>
                      <a:pt x="328" y="907"/>
                    </a:lnTo>
                    <a:lnTo>
                      <a:pt x="41" y="410"/>
                    </a:lnTo>
                    <a:lnTo>
                      <a:pt x="42" y="83"/>
                    </a:lnTo>
                    <a:lnTo>
                      <a:pt x="0" y="28"/>
                    </a:lnTo>
                    <a:lnTo>
                      <a:pt x="39" y="6"/>
                    </a:lnTo>
                    <a:lnTo>
                      <a:pt x="39" y="6"/>
                    </a:lnTo>
                    <a:lnTo>
                      <a:pt x="39" y="6"/>
                    </a:lnTo>
                    <a:cubicBezTo>
                      <a:pt x="47" y="0"/>
                      <a:pt x="57" y="1"/>
                      <a:pt x="68" y="7"/>
                    </a:cubicBezTo>
                    <a:lnTo>
                      <a:pt x="899" y="488"/>
                    </a:lnTo>
                    <a:lnTo>
                      <a:pt x="899" y="488"/>
                    </a:lnTo>
                    <a:cubicBezTo>
                      <a:pt x="912" y="495"/>
                      <a:pt x="923" y="509"/>
                      <a:pt x="931" y="525"/>
                    </a:cubicBezTo>
                    <a:lnTo>
                      <a:pt x="380" y="937"/>
                    </a:ln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7" name="Freeform 389">
                <a:extLst>
                  <a:ext uri="{FF2B5EF4-FFF2-40B4-BE49-F238E27FC236}">
                    <a16:creationId xmlns:a16="http://schemas.microsoft.com/office/drawing/2014/main" id="{E67C8DE7-DF92-8749-B3A9-CDA70A13B80D}"/>
                  </a:ext>
                </a:extLst>
              </p:cNvPr>
              <p:cNvSpPr>
                <a:spLocks noChangeArrowheads="1"/>
              </p:cNvSpPr>
              <p:nvPr/>
            </p:nvSpPr>
            <p:spPr bwMode="auto">
              <a:xfrm>
                <a:off x="13925649" y="4516315"/>
                <a:ext cx="54727" cy="34564"/>
              </a:xfrm>
              <a:custGeom>
                <a:avLst/>
                <a:gdLst>
                  <a:gd name="T0" fmla="*/ 18 w 84"/>
                  <a:gd name="T1" fmla="*/ 53 h 54"/>
                  <a:gd name="T2" fmla="*/ 0 w 84"/>
                  <a:gd name="T3" fmla="*/ 28 h 54"/>
                  <a:gd name="T4" fmla="*/ 39 w 84"/>
                  <a:gd name="T5" fmla="*/ 6 h 54"/>
                  <a:gd name="T6" fmla="*/ 39 w 84"/>
                  <a:gd name="T7" fmla="*/ 6 h 54"/>
                  <a:gd name="T8" fmla="*/ 39 w 84"/>
                  <a:gd name="T9" fmla="*/ 6 h 54"/>
                  <a:gd name="T10" fmla="*/ 68 w 84"/>
                  <a:gd name="T11" fmla="*/ 7 h 54"/>
                  <a:gd name="T12" fmla="*/ 83 w 84"/>
                  <a:gd name="T13" fmla="*/ 16 h 54"/>
                  <a:gd name="T14" fmla="*/ 18 w 84"/>
                  <a:gd name="T15" fmla="*/ 53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4">
                    <a:moveTo>
                      <a:pt x="18" y="53"/>
                    </a:moveTo>
                    <a:lnTo>
                      <a:pt x="0" y="28"/>
                    </a:lnTo>
                    <a:lnTo>
                      <a:pt x="39" y="6"/>
                    </a:lnTo>
                    <a:lnTo>
                      <a:pt x="39" y="6"/>
                    </a:lnTo>
                    <a:lnTo>
                      <a:pt x="39" y="6"/>
                    </a:lnTo>
                    <a:cubicBezTo>
                      <a:pt x="47" y="0"/>
                      <a:pt x="57" y="1"/>
                      <a:pt x="68" y="7"/>
                    </a:cubicBezTo>
                    <a:lnTo>
                      <a:pt x="83" y="16"/>
                    </a:lnTo>
                    <a:lnTo>
                      <a:pt x="18" y="53"/>
                    </a:lnTo>
                  </a:path>
                </a:pathLst>
              </a:custGeom>
              <a:solidFill>
                <a:srgbClr val="5793C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8" name="Freeform 390">
                <a:extLst>
                  <a:ext uri="{FF2B5EF4-FFF2-40B4-BE49-F238E27FC236}">
                    <a16:creationId xmlns:a16="http://schemas.microsoft.com/office/drawing/2014/main" id="{C2E450F5-F327-054B-9A2C-C49472267BDA}"/>
                  </a:ext>
                </a:extLst>
              </p:cNvPr>
              <p:cNvSpPr>
                <a:spLocks noChangeArrowheads="1"/>
              </p:cNvSpPr>
              <p:nvPr/>
            </p:nvSpPr>
            <p:spPr bwMode="auto">
              <a:xfrm>
                <a:off x="14461385" y="4838910"/>
                <a:ext cx="77769" cy="77769"/>
              </a:xfrm>
              <a:custGeom>
                <a:avLst/>
                <a:gdLst>
                  <a:gd name="T0" fmla="*/ 85 w 121"/>
                  <a:gd name="T1" fmla="*/ 0 h 118"/>
                  <a:gd name="T2" fmla="*/ 85 w 121"/>
                  <a:gd name="T3" fmla="*/ 0 h 118"/>
                  <a:gd name="T4" fmla="*/ 120 w 121"/>
                  <a:gd name="T5" fmla="*/ 70 h 118"/>
                  <a:gd name="T6" fmla="*/ 39 w 121"/>
                  <a:gd name="T7" fmla="*/ 117 h 118"/>
                  <a:gd name="T8" fmla="*/ 0 w 121"/>
                  <a:gd name="T9" fmla="*/ 49 h 118"/>
                  <a:gd name="T10" fmla="*/ 85 w 121"/>
                  <a:gd name="T11" fmla="*/ 0 h 118"/>
                </a:gdLst>
                <a:ahLst/>
                <a:cxnLst>
                  <a:cxn ang="0">
                    <a:pos x="T0" y="T1"/>
                  </a:cxn>
                  <a:cxn ang="0">
                    <a:pos x="T2" y="T3"/>
                  </a:cxn>
                  <a:cxn ang="0">
                    <a:pos x="T4" y="T5"/>
                  </a:cxn>
                  <a:cxn ang="0">
                    <a:pos x="T6" y="T7"/>
                  </a:cxn>
                  <a:cxn ang="0">
                    <a:pos x="T8" y="T9"/>
                  </a:cxn>
                  <a:cxn ang="0">
                    <a:pos x="T10" y="T11"/>
                  </a:cxn>
                </a:cxnLst>
                <a:rect l="0" t="0" r="r" b="b"/>
                <a:pathLst>
                  <a:path w="121" h="118">
                    <a:moveTo>
                      <a:pt x="85" y="0"/>
                    </a:moveTo>
                    <a:lnTo>
                      <a:pt x="85" y="0"/>
                    </a:lnTo>
                    <a:cubicBezTo>
                      <a:pt x="104" y="15"/>
                      <a:pt x="118" y="43"/>
                      <a:pt x="120" y="70"/>
                    </a:cubicBezTo>
                    <a:lnTo>
                      <a:pt x="39" y="117"/>
                    </a:lnTo>
                    <a:lnTo>
                      <a:pt x="0" y="49"/>
                    </a:lnTo>
                    <a:lnTo>
                      <a:pt x="85" y="0"/>
                    </a:ln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9" name="Freeform 391">
                <a:extLst>
                  <a:ext uri="{FF2B5EF4-FFF2-40B4-BE49-F238E27FC236}">
                    <a16:creationId xmlns:a16="http://schemas.microsoft.com/office/drawing/2014/main" id="{2CDB140A-04F3-2F49-A324-34970ECAAA4F}"/>
                  </a:ext>
                </a:extLst>
              </p:cNvPr>
              <p:cNvSpPr>
                <a:spLocks noChangeArrowheads="1"/>
              </p:cNvSpPr>
              <p:nvPr/>
            </p:nvSpPr>
            <p:spPr bwMode="auto">
              <a:xfrm>
                <a:off x="13914127" y="4527837"/>
                <a:ext cx="599103" cy="835288"/>
              </a:xfrm>
              <a:custGeom>
                <a:avLst/>
                <a:gdLst>
                  <a:gd name="T0" fmla="*/ 875 w 918"/>
                  <a:gd name="T1" fmla="*/ 495 h 1278"/>
                  <a:gd name="T2" fmla="*/ 43 w 918"/>
                  <a:gd name="T3" fmla="*/ 14 h 1278"/>
                  <a:gd name="T4" fmla="*/ 43 w 918"/>
                  <a:gd name="T5" fmla="*/ 14 h 1278"/>
                  <a:gd name="T6" fmla="*/ 1 w 918"/>
                  <a:gd name="T7" fmla="*/ 46 h 1278"/>
                  <a:gd name="T8" fmla="*/ 0 w 918"/>
                  <a:gd name="T9" fmla="*/ 700 h 1278"/>
                  <a:gd name="T10" fmla="*/ 0 w 918"/>
                  <a:gd name="T11" fmla="*/ 700 h 1278"/>
                  <a:gd name="T12" fmla="*/ 43 w 918"/>
                  <a:gd name="T13" fmla="*/ 782 h 1278"/>
                  <a:gd name="T14" fmla="*/ 874 w 918"/>
                  <a:gd name="T15" fmla="*/ 1263 h 1278"/>
                  <a:gd name="T16" fmla="*/ 874 w 918"/>
                  <a:gd name="T17" fmla="*/ 1263 h 1278"/>
                  <a:gd name="T18" fmla="*/ 917 w 918"/>
                  <a:gd name="T19" fmla="*/ 1231 h 1278"/>
                  <a:gd name="T20" fmla="*/ 917 w 918"/>
                  <a:gd name="T21" fmla="*/ 577 h 1278"/>
                  <a:gd name="T22" fmla="*/ 917 w 918"/>
                  <a:gd name="T23" fmla="*/ 577 h 1278"/>
                  <a:gd name="T24" fmla="*/ 875 w 918"/>
                  <a:gd name="T25" fmla="*/ 495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1278">
                    <a:moveTo>
                      <a:pt x="875" y="495"/>
                    </a:moveTo>
                    <a:lnTo>
                      <a:pt x="43" y="14"/>
                    </a:lnTo>
                    <a:lnTo>
                      <a:pt x="43" y="14"/>
                    </a:lnTo>
                    <a:cubicBezTo>
                      <a:pt x="20" y="0"/>
                      <a:pt x="1" y="15"/>
                      <a:pt x="1" y="46"/>
                    </a:cubicBezTo>
                    <a:lnTo>
                      <a:pt x="0" y="700"/>
                    </a:lnTo>
                    <a:lnTo>
                      <a:pt x="0" y="700"/>
                    </a:lnTo>
                    <a:cubicBezTo>
                      <a:pt x="0" y="731"/>
                      <a:pt x="19" y="769"/>
                      <a:pt x="43" y="782"/>
                    </a:cubicBezTo>
                    <a:lnTo>
                      <a:pt x="874" y="1263"/>
                    </a:lnTo>
                    <a:lnTo>
                      <a:pt x="874" y="1263"/>
                    </a:lnTo>
                    <a:cubicBezTo>
                      <a:pt x="897" y="1277"/>
                      <a:pt x="917" y="1262"/>
                      <a:pt x="917" y="1231"/>
                    </a:cubicBezTo>
                    <a:lnTo>
                      <a:pt x="917" y="577"/>
                    </a:lnTo>
                    <a:lnTo>
                      <a:pt x="917" y="577"/>
                    </a:lnTo>
                    <a:cubicBezTo>
                      <a:pt x="917" y="545"/>
                      <a:pt x="899" y="509"/>
                      <a:pt x="875" y="495"/>
                    </a:cubicBezTo>
                  </a:path>
                </a:pathLst>
              </a:custGeom>
              <a:solidFill>
                <a:schemeClr val="accent2">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153" name="Freeform 393">
              <a:extLst>
                <a:ext uri="{FF2B5EF4-FFF2-40B4-BE49-F238E27FC236}">
                  <a16:creationId xmlns:a16="http://schemas.microsoft.com/office/drawing/2014/main" id="{41462BF5-1392-F648-95C1-755D4CC04219}"/>
                </a:ext>
              </a:extLst>
            </p:cNvPr>
            <p:cNvSpPr>
              <a:spLocks noChangeArrowheads="1"/>
            </p:cNvSpPr>
            <p:nvPr/>
          </p:nvSpPr>
          <p:spPr bwMode="auto">
            <a:xfrm>
              <a:off x="14320251" y="3626304"/>
              <a:ext cx="417643" cy="659588"/>
            </a:xfrm>
            <a:custGeom>
              <a:avLst/>
              <a:gdLst>
                <a:gd name="T0" fmla="*/ 444 w 639"/>
                <a:gd name="T1" fmla="*/ 0 h 1009"/>
                <a:gd name="T2" fmla="*/ 444 w 639"/>
                <a:gd name="T3" fmla="*/ 0 h 1009"/>
                <a:gd name="T4" fmla="*/ 0 w 639"/>
                <a:gd name="T5" fmla="*/ 660 h 1009"/>
                <a:gd name="T6" fmla="*/ 0 w 639"/>
                <a:gd name="T7" fmla="*/ 660 h 1009"/>
                <a:gd name="T8" fmla="*/ 373 w 639"/>
                <a:gd name="T9" fmla="*/ 932 h 1009"/>
                <a:gd name="T10" fmla="*/ 373 w 639"/>
                <a:gd name="T11" fmla="*/ 932 h 1009"/>
                <a:gd name="T12" fmla="*/ 444 w 639"/>
                <a:gd name="T13" fmla="*/ 0 h 1009"/>
              </a:gdLst>
              <a:ahLst/>
              <a:cxnLst>
                <a:cxn ang="0">
                  <a:pos x="T0" y="T1"/>
                </a:cxn>
                <a:cxn ang="0">
                  <a:pos x="T2" y="T3"/>
                </a:cxn>
                <a:cxn ang="0">
                  <a:pos x="T4" y="T5"/>
                </a:cxn>
                <a:cxn ang="0">
                  <a:pos x="T6" y="T7"/>
                </a:cxn>
                <a:cxn ang="0">
                  <a:pos x="T8" y="T9"/>
                </a:cxn>
                <a:cxn ang="0">
                  <a:pos x="T10" y="T11"/>
                </a:cxn>
                <a:cxn ang="0">
                  <a:pos x="T12" y="T13"/>
                </a:cxn>
              </a:cxnLst>
              <a:rect l="0" t="0" r="r" b="b"/>
              <a:pathLst>
                <a:path w="639" h="1009">
                  <a:moveTo>
                    <a:pt x="444" y="0"/>
                  </a:moveTo>
                  <a:lnTo>
                    <a:pt x="444" y="0"/>
                  </a:lnTo>
                  <a:cubicBezTo>
                    <a:pt x="444" y="0"/>
                    <a:pt x="128" y="344"/>
                    <a:pt x="0" y="660"/>
                  </a:cubicBezTo>
                  <a:lnTo>
                    <a:pt x="0" y="660"/>
                  </a:lnTo>
                  <a:cubicBezTo>
                    <a:pt x="0" y="660"/>
                    <a:pt x="108" y="855"/>
                    <a:pt x="373" y="932"/>
                  </a:cubicBezTo>
                  <a:lnTo>
                    <a:pt x="373" y="932"/>
                  </a:lnTo>
                  <a:cubicBezTo>
                    <a:pt x="638" y="1008"/>
                    <a:pt x="444" y="0"/>
                    <a:pt x="444" y="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54" name="Freeform 153">
              <a:extLst>
                <a:ext uri="{FF2B5EF4-FFF2-40B4-BE49-F238E27FC236}">
                  <a16:creationId xmlns:a16="http://schemas.microsoft.com/office/drawing/2014/main" id="{73BF8940-7A84-FF44-B00C-51582FDEC683}"/>
                </a:ext>
              </a:extLst>
            </p:cNvPr>
            <p:cNvSpPr>
              <a:spLocks noChangeArrowheads="1"/>
            </p:cNvSpPr>
            <p:nvPr/>
          </p:nvSpPr>
          <p:spPr bwMode="auto">
            <a:xfrm>
              <a:off x="14478667" y="3897051"/>
              <a:ext cx="575405" cy="506279"/>
            </a:xfrm>
            <a:custGeom>
              <a:avLst/>
              <a:gdLst>
                <a:gd name="connsiteX0" fmla="*/ 575405 w 575405"/>
                <a:gd name="connsiteY0" fmla="*/ 129613 h 506279"/>
                <a:gd name="connsiteX1" fmla="*/ 575405 w 575405"/>
                <a:gd name="connsiteY1" fmla="*/ 506279 h 506279"/>
                <a:gd name="connsiteX2" fmla="*/ 533511 w 575405"/>
                <a:gd name="connsiteY2" fmla="*/ 444047 h 506279"/>
                <a:gd name="connsiteX3" fmla="*/ 575405 w 575405"/>
                <a:gd name="connsiteY3" fmla="*/ 129613 h 506279"/>
                <a:gd name="connsiteX4" fmla="*/ 77126 w 575405"/>
                <a:gd name="connsiteY4" fmla="*/ 0 h 506279"/>
                <a:gd name="connsiteX5" fmla="*/ 44348 w 575405"/>
                <a:gd name="connsiteY5" fmla="*/ 321944 h 506279"/>
                <a:gd name="connsiteX6" fmla="*/ 0 w 575405"/>
                <a:gd name="connsiteY6" fmla="*/ 301782 h 506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405" h="506279">
                  <a:moveTo>
                    <a:pt x="575405" y="129613"/>
                  </a:moveTo>
                  <a:lnTo>
                    <a:pt x="575405" y="506279"/>
                  </a:lnTo>
                  <a:cubicBezTo>
                    <a:pt x="549876" y="496453"/>
                    <a:pt x="532856" y="471560"/>
                    <a:pt x="533511" y="444047"/>
                  </a:cubicBezTo>
                  <a:cubicBezTo>
                    <a:pt x="535474" y="343166"/>
                    <a:pt x="575405" y="129613"/>
                    <a:pt x="575405" y="129613"/>
                  </a:cubicBezTo>
                  <a:close/>
                  <a:moveTo>
                    <a:pt x="77126" y="0"/>
                  </a:moveTo>
                  <a:lnTo>
                    <a:pt x="44348" y="321944"/>
                  </a:lnTo>
                  <a:cubicBezTo>
                    <a:pt x="28922" y="316090"/>
                    <a:pt x="13497" y="308936"/>
                    <a:pt x="0" y="301782"/>
                  </a:cubicBezTo>
                  <a:close/>
                </a:path>
              </a:pathLst>
            </a:custGeom>
            <a:solidFill>
              <a:schemeClr val="accent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55" name="Freeform 395">
              <a:extLst>
                <a:ext uri="{FF2B5EF4-FFF2-40B4-BE49-F238E27FC236}">
                  <a16:creationId xmlns:a16="http://schemas.microsoft.com/office/drawing/2014/main" id="{AB3084F1-0A4E-A142-8FDC-3E9DD56738DA}"/>
                </a:ext>
              </a:extLst>
            </p:cNvPr>
            <p:cNvSpPr>
              <a:spLocks noChangeArrowheads="1"/>
            </p:cNvSpPr>
            <p:nvPr/>
          </p:nvSpPr>
          <p:spPr bwMode="auto">
            <a:xfrm>
              <a:off x="14709092" y="3565816"/>
              <a:ext cx="109451" cy="63367"/>
            </a:xfrm>
            <a:custGeom>
              <a:avLst/>
              <a:gdLst>
                <a:gd name="T0" fmla="*/ 85 w 169"/>
                <a:gd name="T1" fmla="*/ 24 h 98"/>
                <a:gd name="T2" fmla="*/ 0 w 169"/>
                <a:gd name="T3" fmla="*/ 0 h 98"/>
                <a:gd name="T4" fmla="*/ 0 w 169"/>
                <a:gd name="T5" fmla="*/ 0 h 98"/>
                <a:gd name="T6" fmla="*/ 100 w 169"/>
                <a:gd name="T7" fmla="*/ 80 h 98"/>
                <a:gd name="T8" fmla="*/ 100 w 169"/>
                <a:gd name="T9" fmla="*/ 80 h 98"/>
                <a:gd name="T10" fmla="*/ 168 w 169"/>
                <a:gd name="T11" fmla="*/ 47 h 98"/>
                <a:gd name="T12" fmla="*/ 85 w 169"/>
                <a:gd name="T13" fmla="*/ 24 h 98"/>
              </a:gdLst>
              <a:ahLst/>
              <a:cxnLst>
                <a:cxn ang="0">
                  <a:pos x="T0" y="T1"/>
                </a:cxn>
                <a:cxn ang="0">
                  <a:pos x="T2" y="T3"/>
                </a:cxn>
                <a:cxn ang="0">
                  <a:pos x="T4" y="T5"/>
                </a:cxn>
                <a:cxn ang="0">
                  <a:pos x="T6" y="T7"/>
                </a:cxn>
                <a:cxn ang="0">
                  <a:pos x="T8" y="T9"/>
                </a:cxn>
                <a:cxn ang="0">
                  <a:pos x="T10" y="T11"/>
                </a:cxn>
                <a:cxn ang="0">
                  <a:pos x="T12" y="T13"/>
                </a:cxn>
              </a:cxnLst>
              <a:rect l="0" t="0" r="r" b="b"/>
              <a:pathLst>
                <a:path w="169" h="98">
                  <a:moveTo>
                    <a:pt x="85" y="24"/>
                  </a:moveTo>
                  <a:lnTo>
                    <a:pt x="0" y="0"/>
                  </a:lnTo>
                  <a:lnTo>
                    <a:pt x="0" y="0"/>
                  </a:lnTo>
                  <a:cubicBezTo>
                    <a:pt x="0" y="0"/>
                    <a:pt x="40" y="64"/>
                    <a:pt x="100" y="80"/>
                  </a:cubicBezTo>
                  <a:lnTo>
                    <a:pt x="100" y="80"/>
                  </a:lnTo>
                  <a:cubicBezTo>
                    <a:pt x="159" y="97"/>
                    <a:pt x="168" y="47"/>
                    <a:pt x="168" y="47"/>
                  </a:cubicBezTo>
                  <a:lnTo>
                    <a:pt x="85" y="24"/>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56" name="Freeform 396">
              <a:extLst>
                <a:ext uri="{FF2B5EF4-FFF2-40B4-BE49-F238E27FC236}">
                  <a16:creationId xmlns:a16="http://schemas.microsoft.com/office/drawing/2014/main" id="{2DB8A0CC-E6FF-1244-ACAE-E5B445AB36E2}"/>
                </a:ext>
              </a:extLst>
            </p:cNvPr>
            <p:cNvSpPr>
              <a:spLocks noChangeArrowheads="1"/>
            </p:cNvSpPr>
            <p:nvPr/>
          </p:nvSpPr>
          <p:spPr bwMode="auto">
            <a:xfrm>
              <a:off x="7946140" y="8102293"/>
              <a:ext cx="1454554" cy="841048"/>
            </a:xfrm>
            <a:custGeom>
              <a:avLst/>
              <a:gdLst>
                <a:gd name="T0" fmla="*/ 1007 w 2227"/>
                <a:gd name="T1" fmla="*/ 1252 h 1287"/>
                <a:gd name="T2" fmla="*/ 58 w 2227"/>
                <a:gd name="T3" fmla="*/ 704 h 1287"/>
                <a:gd name="T4" fmla="*/ 58 w 2227"/>
                <a:gd name="T5" fmla="*/ 704 h 1287"/>
                <a:gd name="T6" fmla="*/ 74 w 2227"/>
                <a:gd name="T7" fmla="*/ 573 h 1287"/>
                <a:gd name="T8" fmla="*/ 991 w 2227"/>
                <a:gd name="T9" fmla="*/ 43 h 1287"/>
                <a:gd name="T10" fmla="*/ 991 w 2227"/>
                <a:gd name="T11" fmla="*/ 43 h 1287"/>
                <a:gd name="T12" fmla="*/ 1218 w 2227"/>
                <a:gd name="T13" fmla="*/ 34 h 1287"/>
                <a:gd name="T14" fmla="*/ 2167 w 2227"/>
                <a:gd name="T15" fmla="*/ 582 h 1287"/>
                <a:gd name="T16" fmla="*/ 2167 w 2227"/>
                <a:gd name="T17" fmla="*/ 582 h 1287"/>
                <a:gd name="T18" fmla="*/ 2151 w 2227"/>
                <a:gd name="T19" fmla="*/ 713 h 1287"/>
                <a:gd name="T20" fmla="*/ 1234 w 2227"/>
                <a:gd name="T21" fmla="*/ 1242 h 1287"/>
                <a:gd name="T22" fmla="*/ 1234 w 2227"/>
                <a:gd name="T23" fmla="*/ 1242 h 1287"/>
                <a:gd name="T24" fmla="*/ 1007 w 2227"/>
                <a:gd name="T25" fmla="*/ 1252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7" h="1287">
                  <a:moveTo>
                    <a:pt x="1007" y="1252"/>
                  </a:moveTo>
                  <a:lnTo>
                    <a:pt x="58" y="704"/>
                  </a:lnTo>
                  <a:lnTo>
                    <a:pt x="58" y="704"/>
                  </a:lnTo>
                  <a:cubicBezTo>
                    <a:pt x="0" y="670"/>
                    <a:pt x="7" y="611"/>
                    <a:pt x="74" y="573"/>
                  </a:cubicBezTo>
                  <a:lnTo>
                    <a:pt x="991" y="43"/>
                  </a:lnTo>
                  <a:lnTo>
                    <a:pt x="991" y="43"/>
                  </a:lnTo>
                  <a:cubicBezTo>
                    <a:pt x="1058" y="5"/>
                    <a:pt x="1160" y="0"/>
                    <a:pt x="1218" y="34"/>
                  </a:cubicBezTo>
                  <a:lnTo>
                    <a:pt x="2167" y="582"/>
                  </a:lnTo>
                  <a:lnTo>
                    <a:pt x="2167" y="582"/>
                  </a:lnTo>
                  <a:cubicBezTo>
                    <a:pt x="2226" y="616"/>
                    <a:pt x="2218" y="674"/>
                    <a:pt x="2151" y="713"/>
                  </a:cubicBezTo>
                  <a:lnTo>
                    <a:pt x="1234" y="1242"/>
                  </a:lnTo>
                  <a:lnTo>
                    <a:pt x="1234" y="1242"/>
                  </a:lnTo>
                  <a:cubicBezTo>
                    <a:pt x="1167" y="1282"/>
                    <a:pt x="1065" y="1286"/>
                    <a:pt x="1007" y="1252"/>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57" name="Freeform 397">
              <a:extLst>
                <a:ext uri="{FF2B5EF4-FFF2-40B4-BE49-F238E27FC236}">
                  <a16:creationId xmlns:a16="http://schemas.microsoft.com/office/drawing/2014/main" id="{E81E59B9-436D-EF43-98D4-EAFBC5537441}"/>
                </a:ext>
              </a:extLst>
            </p:cNvPr>
            <p:cNvSpPr>
              <a:spLocks noChangeArrowheads="1"/>
            </p:cNvSpPr>
            <p:nvPr/>
          </p:nvSpPr>
          <p:spPr bwMode="auto">
            <a:xfrm>
              <a:off x="7776204" y="7794099"/>
              <a:ext cx="1791548" cy="947620"/>
            </a:xfrm>
            <a:custGeom>
              <a:avLst/>
              <a:gdLst>
                <a:gd name="T0" fmla="*/ 2741 w 2745"/>
                <a:gd name="T1" fmla="*/ 636 h 1452"/>
                <a:gd name="T2" fmla="*/ 2741 w 2745"/>
                <a:gd name="T3" fmla="*/ 636 h 1452"/>
                <a:gd name="T4" fmla="*/ 2741 w 2745"/>
                <a:gd name="T5" fmla="*/ 226 h 1452"/>
                <a:gd name="T6" fmla="*/ 1822 w 2745"/>
                <a:gd name="T7" fmla="*/ 226 h 1452"/>
                <a:gd name="T8" fmla="*/ 1504 w 2745"/>
                <a:gd name="T9" fmla="*/ 42 h 1452"/>
                <a:gd name="T10" fmla="*/ 1504 w 2745"/>
                <a:gd name="T11" fmla="*/ 42 h 1452"/>
                <a:gd name="T12" fmla="*/ 1219 w 2745"/>
                <a:gd name="T13" fmla="*/ 54 h 1452"/>
                <a:gd name="T14" fmla="*/ 922 w 2745"/>
                <a:gd name="T15" fmla="*/ 225 h 1452"/>
                <a:gd name="T16" fmla="*/ 2 w 2745"/>
                <a:gd name="T17" fmla="*/ 225 h 1452"/>
                <a:gd name="T18" fmla="*/ 2 w 2745"/>
                <a:gd name="T19" fmla="*/ 646 h 1452"/>
                <a:gd name="T20" fmla="*/ 2 w 2745"/>
                <a:gd name="T21" fmla="*/ 646 h 1452"/>
                <a:gd name="T22" fmla="*/ 51 w 2745"/>
                <a:gd name="T23" fmla="*/ 723 h 1452"/>
                <a:gd name="T24" fmla="*/ 1240 w 2745"/>
                <a:gd name="T25" fmla="*/ 1409 h 1452"/>
                <a:gd name="T26" fmla="*/ 1240 w 2745"/>
                <a:gd name="T27" fmla="*/ 1409 h 1452"/>
                <a:gd name="T28" fmla="*/ 1524 w 2745"/>
                <a:gd name="T29" fmla="*/ 1398 h 1452"/>
                <a:gd name="T30" fmla="*/ 2672 w 2745"/>
                <a:gd name="T31" fmla="*/ 734 h 1452"/>
                <a:gd name="T32" fmla="*/ 2672 w 2745"/>
                <a:gd name="T33" fmla="*/ 734 h 1452"/>
                <a:gd name="T34" fmla="*/ 2741 w 2745"/>
                <a:gd name="T35" fmla="*/ 636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5" h="1452">
                  <a:moveTo>
                    <a:pt x="2741" y="636"/>
                  </a:moveTo>
                  <a:lnTo>
                    <a:pt x="2741" y="636"/>
                  </a:lnTo>
                  <a:lnTo>
                    <a:pt x="2741" y="226"/>
                  </a:lnTo>
                  <a:lnTo>
                    <a:pt x="1822" y="226"/>
                  </a:lnTo>
                  <a:lnTo>
                    <a:pt x="1504" y="42"/>
                  </a:lnTo>
                  <a:lnTo>
                    <a:pt x="1504" y="42"/>
                  </a:lnTo>
                  <a:cubicBezTo>
                    <a:pt x="1431" y="0"/>
                    <a:pt x="1303" y="6"/>
                    <a:pt x="1219" y="54"/>
                  </a:cubicBezTo>
                  <a:lnTo>
                    <a:pt x="922" y="225"/>
                  </a:lnTo>
                  <a:lnTo>
                    <a:pt x="2" y="225"/>
                  </a:lnTo>
                  <a:lnTo>
                    <a:pt x="2" y="646"/>
                  </a:lnTo>
                  <a:lnTo>
                    <a:pt x="2" y="646"/>
                  </a:lnTo>
                  <a:cubicBezTo>
                    <a:pt x="0" y="675"/>
                    <a:pt x="16" y="703"/>
                    <a:pt x="51" y="723"/>
                  </a:cubicBezTo>
                  <a:lnTo>
                    <a:pt x="1240" y="1409"/>
                  </a:lnTo>
                  <a:lnTo>
                    <a:pt x="1240" y="1409"/>
                  </a:lnTo>
                  <a:cubicBezTo>
                    <a:pt x="1312" y="1451"/>
                    <a:pt x="1440" y="1446"/>
                    <a:pt x="1524" y="1398"/>
                  </a:cubicBezTo>
                  <a:lnTo>
                    <a:pt x="2672" y="734"/>
                  </a:lnTo>
                  <a:lnTo>
                    <a:pt x="2672" y="734"/>
                  </a:lnTo>
                  <a:cubicBezTo>
                    <a:pt x="2720" y="707"/>
                    <a:pt x="2744" y="671"/>
                    <a:pt x="2741" y="636"/>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58" name="Freeform 398">
              <a:extLst>
                <a:ext uri="{FF2B5EF4-FFF2-40B4-BE49-F238E27FC236}">
                  <a16:creationId xmlns:a16="http://schemas.microsoft.com/office/drawing/2014/main" id="{A8211692-A755-D640-8FBB-AD6D2A5CA663}"/>
                </a:ext>
              </a:extLst>
            </p:cNvPr>
            <p:cNvSpPr>
              <a:spLocks noChangeArrowheads="1"/>
            </p:cNvSpPr>
            <p:nvPr/>
          </p:nvSpPr>
          <p:spPr bwMode="auto">
            <a:xfrm>
              <a:off x="7776204" y="7802741"/>
              <a:ext cx="895773" cy="930337"/>
            </a:xfrm>
            <a:custGeom>
              <a:avLst/>
              <a:gdLst>
                <a:gd name="T0" fmla="*/ 1372 w 1373"/>
                <a:gd name="T1" fmla="*/ 0 h 1426"/>
                <a:gd name="T2" fmla="*/ 1372 w 1373"/>
                <a:gd name="T3" fmla="*/ 0 h 1426"/>
                <a:gd name="T4" fmla="*/ 1219 w 1373"/>
                <a:gd name="T5" fmla="*/ 40 h 1426"/>
                <a:gd name="T6" fmla="*/ 922 w 1373"/>
                <a:gd name="T7" fmla="*/ 211 h 1426"/>
                <a:gd name="T8" fmla="*/ 2 w 1373"/>
                <a:gd name="T9" fmla="*/ 211 h 1426"/>
                <a:gd name="T10" fmla="*/ 2 w 1373"/>
                <a:gd name="T11" fmla="*/ 632 h 1426"/>
                <a:gd name="T12" fmla="*/ 2 w 1373"/>
                <a:gd name="T13" fmla="*/ 632 h 1426"/>
                <a:gd name="T14" fmla="*/ 51 w 1373"/>
                <a:gd name="T15" fmla="*/ 709 h 1426"/>
                <a:gd name="T16" fmla="*/ 1240 w 1373"/>
                <a:gd name="T17" fmla="*/ 1395 h 1426"/>
                <a:gd name="T18" fmla="*/ 1240 w 1373"/>
                <a:gd name="T19" fmla="*/ 1395 h 1426"/>
                <a:gd name="T20" fmla="*/ 1372 w 1373"/>
                <a:gd name="T21" fmla="*/ 1424 h 1426"/>
                <a:gd name="T22" fmla="*/ 1372 w 1373"/>
                <a:gd name="T23"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3" h="1426">
                  <a:moveTo>
                    <a:pt x="1372" y="0"/>
                  </a:moveTo>
                  <a:lnTo>
                    <a:pt x="1372" y="0"/>
                  </a:lnTo>
                  <a:cubicBezTo>
                    <a:pt x="1318" y="2"/>
                    <a:pt x="1262" y="15"/>
                    <a:pt x="1219" y="40"/>
                  </a:cubicBezTo>
                  <a:lnTo>
                    <a:pt x="922" y="211"/>
                  </a:lnTo>
                  <a:lnTo>
                    <a:pt x="2" y="211"/>
                  </a:lnTo>
                  <a:lnTo>
                    <a:pt x="2" y="632"/>
                  </a:lnTo>
                  <a:lnTo>
                    <a:pt x="2" y="632"/>
                  </a:lnTo>
                  <a:cubicBezTo>
                    <a:pt x="0" y="661"/>
                    <a:pt x="16" y="689"/>
                    <a:pt x="51" y="709"/>
                  </a:cubicBezTo>
                  <a:lnTo>
                    <a:pt x="1240" y="1395"/>
                  </a:lnTo>
                  <a:lnTo>
                    <a:pt x="1240" y="1395"/>
                  </a:lnTo>
                  <a:cubicBezTo>
                    <a:pt x="1275" y="1415"/>
                    <a:pt x="1322" y="1425"/>
                    <a:pt x="1372" y="1424"/>
                  </a:cubicBezTo>
                  <a:lnTo>
                    <a:pt x="1372" y="0"/>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59" name="Freeform 399">
              <a:extLst>
                <a:ext uri="{FF2B5EF4-FFF2-40B4-BE49-F238E27FC236}">
                  <a16:creationId xmlns:a16="http://schemas.microsoft.com/office/drawing/2014/main" id="{B3C7821B-E7A9-5C45-9E31-66F8AF5690B0}"/>
                </a:ext>
              </a:extLst>
            </p:cNvPr>
            <p:cNvSpPr>
              <a:spLocks noChangeArrowheads="1"/>
            </p:cNvSpPr>
            <p:nvPr/>
          </p:nvSpPr>
          <p:spPr bwMode="auto">
            <a:xfrm>
              <a:off x="7776204" y="7940996"/>
              <a:ext cx="69127" cy="345636"/>
            </a:xfrm>
            <a:custGeom>
              <a:avLst/>
              <a:gdLst>
                <a:gd name="T0" fmla="*/ 106 w 107"/>
                <a:gd name="T1" fmla="*/ 0 h 531"/>
                <a:gd name="T2" fmla="*/ 2 w 107"/>
                <a:gd name="T3" fmla="*/ 0 h 531"/>
                <a:gd name="T4" fmla="*/ 2 w 107"/>
                <a:gd name="T5" fmla="*/ 421 h 531"/>
                <a:gd name="T6" fmla="*/ 2 w 107"/>
                <a:gd name="T7" fmla="*/ 421 h 531"/>
                <a:gd name="T8" fmla="*/ 51 w 107"/>
                <a:gd name="T9" fmla="*/ 498 h 531"/>
                <a:gd name="T10" fmla="*/ 106 w 107"/>
                <a:gd name="T11" fmla="*/ 530 h 531"/>
                <a:gd name="T12" fmla="*/ 106 w 107"/>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107" h="531">
                  <a:moveTo>
                    <a:pt x="106" y="0"/>
                  </a:moveTo>
                  <a:lnTo>
                    <a:pt x="2" y="0"/>
                  </a:lnTo>
                  <a:lnTo>
                    <a:pt x="2" y="421"/>
                  </a:lnTo>
                  <a:lnTo>
                    <a:pt x="2" y="421"/>
                  </a:lnTo>
                  <a:cubicBezTo>
                    <a:pt x="0" y="450"/>
                    <a:pt x="16" y="478"/>
                    <a:pt x="51" y="498"/>
                  </a:cubicBezTo>
                  <a:lnTo>
                    <a:pt x="106" y="530"/>
                  </a:lnTo>
                  <a:lnTo>
                    <a:pt x="106"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60" name="Freeform 400">
              <a:extLst>
                <a:ext uri="{FF2B5EF4-FFF2-40B4-BE49-F238E27FC236}">
                  <a16:creationId xmlns:a16="http://schemas.microsoft.com/office/drawing/2014/main" id="{074ED863-06E3-A24B-AC94-C2B6EB2438D8}"/>
                </a:ext>
              </a:extLst>
            </p:cNvPr>
            <p:cNvSpPr>
              <a:spLocks noChangeArrowheads="1"/>
            </p:cNvSpPr>
            <p:nvPr/>
          </p:nvSpPr>
          <p:spPr bwMode="auto">
            <a:xfrm>
              <a:off x="8597089" y="8404724"/>
              <a:ext cx="149776" cy="331236"/>
            </a:xfrm>
            <a:custGeom>
              <a:avLst/>
              <a:gdLst>
                <a:gd name="T0" fmla="*/ 0 w 228"/>
                <a:gd name="T1" fmla="*/ 481 h 509"/>
                <a:gd name="T2" fmla="*/ 0 w 228"/>
                <a:gd name="T3" fmla="*/ 481 h 509"/>
                <a:gd name="T4" fmla="*/ 227 w 228"/>
                <a:gd name="T5" fmla="*/ 479 h 509"/>
                <a:gd name="T6" fmla="*/ 227 w 228"/>
                <a:gd name="T7" fmla="*/ 0 h 509"/>
                <a:gd name="T8" fmla="*/ 0 w 228"/>
                <a:gd name="T9" fmla="*/ 0 h 509"/>
                <a:gd name="T10" fmla="*/ 0 w 228"/>
                <a:gd name="T11" fmla="*/ 481 h 509"/>
              </a:gdLst>
              <a:ahLst/>
              <a:cxnLst>
                <a:cxn ang="0">
                  <a:pos x="T0" y="T1"/>
                </a:cxn>
                <a:cxn ang="0">
                  <a:pos x="T2" y="T3"/>
                </a:cxn>
                <a:cxn ang="0">
                  <a:pos x="T4" y="T5"/>
                </a:cxn>
                <a:cxn ang="0">
                  <a:pos x="T6" y="T7"/>
                </a:cxn>
                <a:cxn ang="0">
                  <a:pos x="T8" y="T9"/>
                </a:cxn>
                <a:cxn ang="0">
                  <a:pos x="T10" y="T11"/>
                </a:cxn>
              </a:cxnLst>
              <a:rect l="0" t="0" r="r" b="b"/>
              <a:pathLst>
                <a:path w="228" h="509">
                  <a:moveTo>
                    <a:pt x="0" y="481"/>
                  </a:moveTo>
                  <a:lnTo>
                    <a:pt x="0" y="481"/>
                  </a:lnTo>
                  <a:cubicBezTo>
                    <a:pt x="63" y="508"/>
                    <a:pt x="154" y="506"/>
                    <a:pt x="227" y="479"/>
                  </a:cubicBezTo>
                  <a:lnTo>
                    <a:pt x="227" y="0"/>
                  </a:lnTo>
                  <a:lnTo>
                    <a:pt x="0" y="0"/>
                  </a:lnTo>
                  <a:lnTo>
                    <a:pt x="0" y="481"/>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61" name="Freeform 401">
              <a:extLst>
                <a:ext uri="{FF2B5EF4-FFF2-40B4-BE49-F238E27FC236}">
                  <a16:creationId xmlns:a16="http://schemas.microsoft.com/office/drawing/2014/main" id="{20F42B0D-8DE7-774F-9600-6C2FF898C53F}"/>
                </a:ext>
              </a:extLst>
            </p:cNvPr>
            <p:cNvSpPr>
              <a:spLocks noChangeArrowheads="1"/>
            </p:cNvSpPr>
            <p:nvPr/>
          </p:nvSpPr>
          <p:spPr bwMode="auto">
            <a:xfrm>
              <a:off x="7761801" y="7416782"/>
              <a:ext cx="1820351" cy="1051309"/>
            </a:xfrm>
            <a:custGeom>
              <a:avLst/>
              <a:gdLst>
                <a:gd name="T0" fmla="*/ 1262 w 2789"/>
                <a:gd name="T1" fmla="*/ 1567 h 1610"/>
                <a:gd name="T2" fmla="*/ 73 w 2789"/>
                <a:gd name="T3" fmla="*/ 881 h 1610"/>
                <a:gd name="T4" fmla="*/ 73 w 2789"/>
                <a:gd name="T5" fmla="*/ 881 h 1610"/>
                <a:gd name="T6" fmla="*/ 93 w 2789"/>
                <a:gd name="T7" fmla="*/ 716 h 1610"/>
                <a:gd name="T8" fmla="*/ 1241 w 2789"/>
                <a:gd name="T9" fmla="*/ 54 h 1610"/>
                <a:gd name="T10" fmla="*/ 1241 w 2789"/>
                <a:gd name="T11" fmla="*/ 54 h 1610"/>
                <a:gd name="T12" fmla="*/ 1526 w 2789"/>
                <a:gd name="T13" fmla="*/ 42 h 1610"/>
                <a:gd name="T14" fmla="*/ 2715 w 2789"/>
                <a:gd name="T15" fmla="*/ 728 h 1610"/>
                <a:gd name="T16" fmla="*/ 2715 w 2789"/>
                <a:gd name="T17" fmla="*/ 728 h 1610"/>
                <a:gd name="T18" fmla="*/ 2694 w 2789"/>
                <a:gd name="T19" fmla="*/ 893 h 1610"/>
                <a:gd name="T20" fmla="*/ 1546 w 2789"/>
                <a:gd name="T21" fmla="*/ 1555 h 1610"/>
                <a:gd name="T22" fmla="*/ 1546 w 2789"/>
                <a:gd name="T23" fmla="*/ 1555 h 1610"/>
                <a:gd name="T24" fmla="*/ 1262 w 2789"/>
                <a:gd name="T25" fmla="*/ 156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89" h="1610">
                  <a:moveTo>
                    <a:pt x="1262" y="1567"/>
                  </a:moveTo>
                  <a:lnTo>
                    <a:pt x="73" y="881"/>
                  </a:lnTo>
                  <a:lnTo>
                    <a:pt x="73" y="881"/>
                  </a:lnTo>
                  <a:cubicBezTo>
                    <a:pt x="0" y="838"/>
                    <a:pt x="9" y="765"/>
                    <a:pt x="93" y="716"/>
                  </a:cubicBezTo>
                  <a:lnTo>
                    <a:pt x="1241" y="54"/>
                  </a:lnTo>
                  <a:lnTo>
                    <a:pt x="1241" y="54"/>
                  </a:lnTo>
                  <a:cubicBezTo>
                    <a:pt x="1325" y="5"/>
                    <a:pt x="1453" y="0"/>
                    <a:pt x="1526" y="42"/>
                  </a:cubicBezTo>
                  <a:lnTo>
                    <a:pt x="2715" y="728"/>
                  </a:lnTo>
                  <a:lnTo>
                    <a:pt x="2715" y="728"/>
                  </a:lnTo>
                  <a:cubicBezTo>
                    <a:pt x="2788" y="770"/>
                    <a:pt x="2778" y="844"/>
                    <a:pt x="2694" y="893"/>
                  </a:cubicBezTo>
                  <a:lnTo>
                    <a:pt x="1546" y="1555"/>
                  </a:lnTo>
                  <a:lnTo>
                    <a:pt x="1546" y="1555"/>
                  </a:lnTo>
                  <a:cubicBezTo>
                    <a:pt x="1462" y="1604"/>
                    <a:pt x="1334" y="1609"/>
                    <a:pt x="1262" y="1567"/>
                  </a:cubicBezTo>
                </a:path>
              </a:pathLst>
            </a:custGeom>
            <a:solidFill>
              <a:schemeClr val="accent5">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62" name="Freeform 402">
              <a:extLst>
                <a:ext uri="{FF2B5EF4-FFF2-40B4-BE49-F238E27FC236}">
                  <a16:creationId xmlns:a16="http://schemas.microsoft.com/office/drawing/2014/main" id="{7C3BF458-C239-1D47-8735-264CCC0C4737}"/>
                </a:ext>
              </a:extLst>
            </p:cNvPr>
            <p:cNvSpPr>
              <a:spLocks noChangeArrowheads="1"/>
            </p:cNvSpPr>
            <p:nvPr/>
          </p:nvSpPr>
          <p:spPr bwMode="auto">
            <a:xfrm>
              <a:off x="7908698" y="7500309"/>
              <a:ext cx="1526560" cy="881373"/>
            </a:xfrm>
            <a:custGeom>
              <a:avLst/>
              <a:gdLst>
                <a:gd name="T0" fmla="*/ 1057 w 2336"/>
                <a:gd name="T1" fmla="*/ 1313 h 1350"/>
                <a:gd name="T2" fmla="*/ 61 w 2336"/>
                <a:gd name="T3" fmla="*/ 738 h 1350"/>
                <a:gd name="T4" fmla="*/ 61 w 2336"/>
                <a:gd name="T5" fmla="*/ 738 h 1350"/>
                <a:gd name="T6" fmla="*/ 78 w 2336"/>
                <a:gd name="T7" fmla="*/ 601 h 1350"/>
                <a:gd name="T8" fmla="*/ 1040 w 2336"/>
                <a:gd name="T9" fmla="*/ 46 h 1350"/>
                <a:gd name="T10" fmla="*/ 1040 w 2336"/>
                <a:gd name="T11" fmla="*/ 46 h 1350"/>
                <a:gd name="T12" fmla="*/ 1278 w 2336"/>
                <a:gd name="T13" fmla="*/ 36 h 1350"/>
                <a:gd name="T14" fmla="*/ 2274 w 2336"/>
                <a:gd name="T15" fmla="*/ 611 h 1350"/>
                <a:gd name="T16" fmla="*/ 2274 w 2336"/>
                <a:gd name="T17" fmla="*/ 611 h 1350"/>
                <a:gd name="T18" fmla="*/ 2257 w 2336"/>
                <a:gd name="T19" fmla="*/ 748 h 1350"/>
                <a:gd name="T20" fmla="*/ 1295 w 2336"/>
                <a:gd name="T21" fmla="*/ 1303 h 1350"/>
                <a:gd name="T22" fmla="*/ 1295 w 2336"/>
                <a:gd name="T23" fmla="*/ 1303 h 1350"/>
                <a:gd name="T24" fmla="*/ 1057 w 2336"/>
                <a:gd name="T25" fmla="*/ 1313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6" h="1350">
                  <a:moveTo>
                    <a:pt x="1057" y="1313"/>
                  </a:moveTo>
                  <a:lnTo>
                    <a:pt x="61" y="738"/>
                  </a:lnTo>
                  <a:lnTo>
                    <a:pt x="61" y="738"/>
                  </a:lnTo>
                  <a:cubicBezTo>
                    <a:pt x="0" y="703"/>
                    <a:pt x="7" y="642"/>
                    <a:pt x="78" y="601"/>
                  </a:cubicBezTo>
                  <a:lnTo>
                    <a:pt x="1040" y="46"/>
                  </a:lnTo>
                  <a:lnTo>
                    <a:pt x="1040" y="46"/>
                  </a:lnTo>
                  <a:cubicBezTo>
                    <a:pt x="1110" y="4"/>
                    <a:pt x="1217" y="0"/>
                    <a:pt x="1278" y="36"/>
                  </a:cubicBezTo>
                  <a:lnTo>
                    <a:pt x="2274" y="611"/>
                  </a:lnTo>
                  <a:lnTo>
                    <a:pt x="2274" y="611"/>
                  </a:lnTo>
                  <a:cubicBezTo>
                    <a:pt x="2335" y="646"/>
                    <a:pt x="2328" y="707"/>
                    <a:pt x="2257" y="748"/>
                  </a:cubicBezTo>
                  <a:lnTo>
                    <a:pt x="1295" y="1303"/>
                  </a:lnTo>
                  <a:lnTo>
                    <a:pt x="1295" y="1303"/>
                  </a:lnTo>
                  <a:cubicBezTo>
                    <a:pt x="1225" y="1344"/>
                    <a:pt x="1118" y="1349"/>
                    <a:pt x="1057" y="1313"/>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63" name="Freeform 406">
              <a:extLst>
                <a:ext uri="{FF2B5EF4-FFF2-40B4-BE49-F238E27FC236}">
                  <a16:creationId xmlns:a16="http://schemas.microsoft.com/office/drawing/2014/main" id="{7E913787-A050-AD43-BC10-3A35DCB1962D}"/>
                </a:ext>
              </a:extLst>
            </p:cNvPr>
            <p:cNvSpPr>
              <a:spLocks noChangeArrowheads="1"/>
            </p:cNvSpPr>
            <p:nvPr/>
          </p:nvSpPr>
          <p:spPr bwMode="auto">
            <a:xfrm>
              <a:off x="7776204" y="7364936"/>
              <a:ext cx="1791548" cy="947619"/>
            </a:xfrm>
            <a:custGeom>
              <a:avLst/>
              <a:gdLst>
                <a:gd name="T0" fmla="*/ 2741 w 2745"/>
                <a:gd name="T1" fmla="*/ 636 h 1452"/>
                <a:gd name="T2" fmla="*/ 2741 w 2745"/>
                <a:gd name="T3" fmla="*/ 636 h 1452"/>
                <a:gd name="T4" fmla="*/ 2741 w 2745"/>
                <a:gd name="T5" fmla="*/ 226 h 1452"/>
                <a:gd name="T6" fmla="*/ 1822 w 2745"/>
                <a:gd name="T7" fmla="*/ 225 h 1452"/>
                <a:gd name="T8" fmla="*/ 1504 w 2745"/>
                <a:gd name="T9" fmla="*/ 42 h 1452"/>
                <a:gd name="T10" fmla="*/ 1504 w 2745"/>
                <a:gd name="T11" fmla="*/ 42 h 1452"/>
                <a:gd name="T12" fmla="*/ 1219 w 2745"/>
                <a:gd name="T13" fmla="*/ 54 h 1452"/>
                <a:gd name="T14" fmla="*/ 922 w 2745"/>
                <a:gd name="T15" fmla="*/ 225 h 1452"/>
                <a:gd name="T16" fmla="*/ 2 w 2745"/>
                <a:gd name="T17" fmla="*/ 224 h 1452"/>
                <a:gd name="T18" fmla="*/ 2 w 2745"/>
                <a:gd name="T19" fmla="*/ 646 h 1452"/>
                <a:gd name="T20" fmla="*/ 2 w 2745"/>
                <a:gd name="T21" fmla="*/ 646 h 1452"/>
                <a:gd name="T22" fmla="*/ 51 w 2745"/>
                <a:gd name="T23" fmla="*/ 722 h 1452"/>
                <a:gd name="T24" fmla="*/ 1240 w 2745"/>
                <a:gd name="T25" fmla="*/ 1409 h 1452"/>
                <a:gd name="T26" fmla="*/ 1240 w 2745"/>
                <a:gd name="T27" fmla="*/ 1409 h 1452"/>
                <a:gd name="T28" fmla="*/ 1524 w 2745"/>
                <a:gd name="T29" fmla="*/ 1397 h 1452"/>
                <a:gd name="T30" fmla="*/ 2672 w 2745"/>
                <a:gd name="T31" fmla="*/ 734 h 1452"/>
                <a:gd name="T32" fmla="*/ 2672 w 2745"/>
                <a:gd name="T33" fmla="*/ 734 h 1452"/>
                <a:gd name="T34" fmla="*/ 2741 w 2745"/>
                <a:gd name="T35" fmla="*/ 636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5" h="1452">
                  <a:moveTo>
                    <a:pt x="2741" y="636"/>
                  </a:moveTo>
                  <a:lnTo>
                    <a:pt x="2741" y="636"/>
                  </a:lnTo>
                  <a:lnTo>
                    <a:pt x="2741" y="226"/>
                  </a:lnTo>
                  <a:lnTo>
                    <a:pt x="1822" y="225"/>
                  </a:lnTo>
                  <a:lnTo>
                    <a:pt x="1504" y="42"/>
                  </a:lnTo>
                  <a:lnTo>
                    <a:pt x="1504" y="42"/>
                  </a:lnTo>
                  <a:cubicBezTo>
                    <a:pt x="1431" y="0"/>
                    <a:pt x="1303" y="5"/>
                    <a:pt x="1219" y="54"/>
                  </a:cubicBezTo>
                  <a:lnTo>
                    <a:pt x="922" y="225"/>
                  </a:lnTo>
                  <a:lnTo>
                    <a:pt x="2" y="224"/>
                  </a:lnTo>
                  <a:lnTo>
                    <a:pt x="2" y="646"/>
                  </a:lnTo>
                  <a:lnTo>
                    <a:pt x="2" y="646"/>
                  </a:lnTo>
                  <a:cubicBezTo>
                    <a:pt x="0" y="675"/>
                    <a:pt x="16" y="702"/>
                    <a:pt x="51" y="722"/>
                  </a:cubicBezTo>
                  <a:lnTo>
                    <a:pt x="1240" y="1409"/>
                  </a:lnTo>
                  <a:lnTo>
                    <a:pt x="1240" y="1409"/>
                  </a:lnTo>
                  <a:cubicBezTo>
                    <a:pt x="1312" y="1451"/>
                    <a:pt x="1440" y="1446"/>
                    <a:pt x="1524" y="1397"/>
                  </a:cubicBezTo>
                  <a:lnTo>
                    <a:pt x="2672" y="734"/>
                  </a:lnTo>
                  <a:lnTo>
                    <a:pt x="2672" y="734"/>
                  </a:lnTo>
                  <a:cubicBezTo>
                    <a:pt x="2720" y="707"/>
                    <a:pt x="2744" y="670"/>
                    <a:pt x="2741" y="636"/>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64" name="Freeform 407">
              <a:extLst>
                <a:ext uri="{FF2B5EF4-FFF2-40B4-BE49-F238E27FC236}">
                  <a16:creationId xmlns:a16="http://schemas.microsoft.com/office/drawing/2014/main" id="{9524B62B-662D-114A-9F8D-04C7829ED45B}"/>
                </a:ext>
              </a:extLst>
            </p:cNvPr>
            <p:cNvSpPr>
              <a:spLocks noChangeArrowheads="1"/>
            </p:cNvSpPr>
            <p:nvPr/>
          </p:nvSpPr>
          <p:spPr bwMode="auto">
            <a:xfrm>
              <a:off x="7776204" y="7373576"/>
              <a:ext cx="895773" cy="930339"/>
            </a:xfrm>
            <a:custGeom>
              <a:avLst/>
              <a:gdLst>
                <a:gd name="T0" fmla="*/ 1372 w 1373"/>
                <a:gd name="T1" fmla="*/ 0 h 1426"/>
                <a:gd name="T2" fmla="*/ 1372 w 1373"/>
                <a:gd name="T3" fmla="*/ 0 h 1426"/>
                <a:gd name="T4" fmla="*/ 1219 w 1373"/>
                <a:gd name="T5" fmla="*/ 41 h 1426"/>
                <a:gd name="T6" fmla="*/ 922 w 1373"/>
                <a:gd name="T7" fmla="*/ 212 h 1426"/>
                <a:gd name="T8" fmla="*/ 2 w 1373"/>
                <a:gd name="T9" fmla="*/ 211 h 1426"/>
                <a:gd name="T10" fmla="*/ 2 w 1373"/>
                <a:gd name="T11" fmla="*/ 633 h 1426"/>
                <a:gd name="T12" fmla="*/ 2 w 1373"/>
                <a:gd name="T13" fmla="*/ 633 h 1426"/>
                <a:gd name="T14" fmla="*/ 51 w 1373"/>
                <a:gd name="T15" fmla="*/ 709 h 1426"/>
                <a:gd name="T16" fmla="*/ 1240 w 1373"/>
                <a:gd name="T17" fmla="*/ 1396 h 1426"/>
                <a:gd name="T18" fmla="*/ 1240 w 1373"/>
                <a:gd name="T19" fmla="*/ 1396 h 1426"/>
                <a:gd name="T20" fmla="*/ 1372 w 1373"/>
                <a:gd name="T21" fmla="*/ 1424 h 1426"/>
                <a:gd name="T22" fmla="*/ 1372 w 1373"/>
                <a:gd name="T23"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3" h="1426">
                  <a:moveTo>
                    <a:pt x="1372" y="0"/>
                  </a:moveTo>
                  <a:lnTo>
                    <a:pt x="1372" y="0"/>
                  </a:lnTo>
                  <a:cubicBezTo>
                    <a:pt x="1318" y="2"/>
                    <a:pt x="1262" y="16"/>
                    <a:pt x="1219" y="41"/>
                  </a:cubicBezTo>
                  <a:lnTo>
                    <a:pt x="922" y="212"/>
                  </a:lnTo>
                  <a:lnTo>
                    <a:pt x="2" y="211"/>
                  </a:lnTo>
                  <a:lnTo>
                    <a:pt x="2" y="633"/>
                  </a:lnTo>
                  <a:lnTo>
                    <a:pt x="2" y="633"/>
                  </a:lnTo>
                  <a:cubicBezTo>
                    <a:pt x="0" y="662"/>
                    <a:pt x="16" y="689"/>
                    <a:pt x="51" y="709"/>
                  </a:cubicBezTo>
                  <a:lnTo>
                    <a:pt x="1240" y="1396"/>
                  </a:lnTo>
                  <a:lnTo>
                    <a:pt x="1240" y="1396"/>
                  </a:lnTo>
                  <a:cubicBezTo>
                    <a:pt x="1275" y="1416"/>
                    <a:pt x="1322" y="1425"/>
                    <a:pt x="1372" y="1424"/>
                  </a:cubicBezTo>
                  <a:lnTo>
                    <a:pt x="1372" y="0"/>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65" name="Freeform 408">
              <a:extLst>
                <a:ext uri="{FF2B5EF4-FFF2-40B4-BE49-F238E27FC236}">
                  <a16:creationId xmlns:a16="http://schemas.microsoft.com/office/drawing/2014/main" id="{36EAC9DF-76AB-A848-84E8-38A10D89FA53}"/>
                </a:ext>
              </a:extLst>
            </p:cNvPr>
            <p:cNvSpPr>
              <a:spLocks noChangeArrowheads="1"/>
            </p:cNvSpPr>
            <p:nvPr/>
          </p:nvSpPr>
          <p:spPr bwMode="auto">
            <a:xfrm>
              <a:off x="7776204" y="7511830"/>
              <a:ext cx="69127" cy="348517"/>
            </a:xfrm>
            <a:custGeom>
              <a:avLst/>
              <a:gdLst>
                <a:gd name="T0" fmla="*/ 106 w 107"/>
                <a:gd name="T1" fmla="*/ 0 h 532"/>
                <a:gd name="T2" fmla="*/ 2 w 107"/>
                <a:gd name="T3" fmla="*/ 0 h 532"/>
                <a:gd name="T4" fmla="*/ 2 w 107"/>
                <a:gd name="T5" fmla="*/ 422 h 532"/>
                <a:gd name="T6" fmla="*/ 2 w 107"/>
                <a:gd name="T7" fmla="*/ 422 h 532"/>
                <a:gd name="T8" fmla="*/ 51 w 107"/>
                <a:gd name="T9" fmla="*/ 498 h 532"/>
                <a:gd name="T10" fmla="*/ 106 w 107"/>
                <a:gd name="T11" fmla="*/ 531 h 532"/>
                <a:gd name="T12" fmla="*/ 106 w 107"/>
                <a:gd name="T13" fmla="*/ 0 h 532"/>
              </a:gdLst>
              <a:ahLst/>
              <a:cxnLst>
                <a:cxn ang="0">
                  <a:pos x="T0" y="T1"/>
                </a:cxn>
                <a:cxn ang="0">
                  <a:pos x="T2" y="T3"/>
                </a:cxn>
                <a:cxn ang="0">
                  <a:pos x="T4" y="T5"/>
                </a:cxn>
                <a:cxn ang="0">
                  <a:pos x="T6" y="T7"/>
                </a:cxn>
                <a:cxn ang="0">
                  <a:pos x="T8" y="T9"/>
                </a:cxn>
                <a:cxn ang="0">
                  <a:pos x="T10" y="T11"/>
                </a:cxn>
                <a:cxn ang="0">
                  <a:pos x="T12" y="T13"/>
                </a:cxn>
              </a:cxnLst>
              <a:rect l="0" t="0" r="r" b="b"/>
              <a:pathLst>
                <a:path w="107" h="532">
                  <a:moveTo>
                    <a:pt x="106" y="0"/>
                  </a:moveTo>
                  <a:lnTo>
                    <a:pt x="2" y="0"/>
                  </a:lnTo>
                  <a:lnTo>
                    <a:pt x="2" y="422"/>
                  </a:lnTo>
                  <a:lnTo>
                    <a:pt x="2" y="422"/>
                  </a:lnTo>
                  <a:cubicBezTo>
                    <a:pt x="0" y="451"/>
                    <a:pt x="16" y="478"/>
                    <a:pt x="51" y="498"/>
                  </a:cubicBezTo>
                  <a:lnTo>
                    <a:pt x="106" y="531"/>
                  </a:lnTo>
                  <a:lnTo>
                    <a:pt x="106"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66" name="Freeform 409">
              <a:extLst>
                <a:ext uri="{FF2B5EF4-FFF2-40B4-BE49-F238E27FC236}">
                  <a16:creationId xmlns:a16="http://schemas.microsoft.com/office/drawing/2014/main" id="{5B344050-1560-6C42-93B6-7862CDC642E4}"/>
                </a:ext>
              </a:extLst>
            </p:cNvPr>
            <p:cNvSpPr>
              <a:spLocks noChangeArrowheads="1"/>
            </p:cNvSpPr>
            <p:nvPr/>
          </p:nvSpPr>
          <p:spPr bwMode="auto">
            <a:xfrm>
              <a:off x="8597089" y="7975559"/>
              <a:ext cx="149776" cy="334115"/>
            </a:xfrm>
            <a:custGeom>
              <a:avLst/>
              <a:gdLst>
                <a:gd name="T0" fmla="*/ 0 w 228"/>
                <a:gd name="T1" fmla="*/ 482 h 510"/>
                <a:gd name="T2" fmla="*/ 0 w 228"/>
                <a:gd name="T3" fmla="*/ 482 h 510"/>
                <a:gd name="T4" fmla="*/ 227 w 228"/>
                <a:gd name="T5" fmla="*/ 479 h 510"/>
                <a:gd name="T6" fmla="*/ 227 w 228"/>
                <a:gd name="T7" fmla="*/ 0 h 510"/>
                <a:gd name="T8" fmla="*/ 0 w 228"/>
                <a:gd name="T9" fmla="*/ 0 h 510"/>
                <a:gd name="T10" fmla="*/ 0 w 228"/>
                <a:gd name="T11" fmla="*/ 482 h 510"/>
              </a:gdLst>
              <a:ahLst/>
              <a:cxnLst>
                <a:cxn ang="0">
                  <a:pos x="T0" y="T1"/>
                </a:cxn>
                <a:cxn ang="0">
                  <a:pos x="T2" y="T3"/>
                </a:cxn>
                <a:cxn ang="0">
                  <a:pos x="T4" y="T5"/>
                </a:cxn>
                <a:cxn ang="0">
                  <a:pos x="T6" y="T7"/>
                </a:cxn>
                <a:cxn ang="0">
                  <a:pos x="T8" y="T9"/>
                </a:cxn>
                <a:cxn ang="0">
                  <a:pos x="T10" y="T11"/>
                </a:cxn>
              </a:cxnLst>
              <a:rect l="0" t="0" r="r" b="b"/>
              <a:pathLst>
                <a:path w="228" h="510">
                  <a:moveTo>
                    <a:pt x="0" y="482"/>
                  </a:moveTo>
                  <a:lnTo>
                    <a:pt x="0" y="482"/>
                  </a:lnTo>
                  <a:cubicBezTo>
                    <a:pt x="63" y="509"/>
                    <a:pt x="154" y="507"/>
                    <a:pt x="227" y="479"/>
                  </a:cubicBezTo>
                  <a:lnTo>
                    <a:pt x="227" y="0"/>
                  </a:lnTo>
                  <a:lnTo>
                    <a:pt x="0" y="0"/>
                  </a:lnTo>
                  <a:lnTo>
                    <a:pt x="0" y="482"/>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67" name="Freeform 410">
              <a:extLst>
                <a:ext uri="{FF2B5EF4-FFF2-40B4-BE49-F238E27FC236}">
                  <a16:creationId xmlns:a16="http://schemas.microsoft.com/office/drawing/2014/main" id="{216C39C9-4B82-E747-BA5A-54DD0578E737}"/>
                </a:ext>
              </a:extLst>
            </p:cNvPr>
            <p:cNvSpPr>
              <a:spLocks noChangeArrowheads="1"/>
            </p:cNvSpPr>
            <p:nvPr/>
          </p:nvSpPr>
          <p:spPr bwMode="auto">
            <a:xfrm>
              <a:off x="7761801" y="6987615"/>
              <a:ext cx="1820351" cy="1051311"/>
            </a:xfrm>
            <a:custGeom>
              <a:avLst/>
              <a:gdLst>
                <a:gd name="T0" fmla="*/ 1262 w 2789"/>
                <a:gd name="T1" fmla="*/ 1567 h 1611"/>
                <a:gd name="T2" fmla="*/ 73 w 2789"/>
                <a:gd name="T3" fmla="*/ 881 h 1611"/>
                <a:gd name="T4" fmla="*/ 73 w 2789"/>
                <a:gd name="T5" fmla="*/ 881 h 1611"/>
                <a:gd name="T6" fmla="*/ 93 w 2789"/>
                <a:gd name="T7" fmla="*/ 717 h 1611"/>
                <a:gd name="T8" fmla="*/ 1241 w 2789"/>
                <a:gd name="T9" fmla="*/ 54 h 1611"/>
                <a:gd name="T10" fmla="*/ 1241 w 2789"/>
                <a:gd name="T11" fmla="*/ 54 h 1611"/>
                <a:gd name="T12" fmla="*/ 1526 w 2789"/>
                <a:gd name="T13" fmla="*/ 42 h 1611"/>
                <a:gd name="T14" fmla="*/ 2715 w 2789"/>
                <a:gd name="T15" fmla="*/ 729 h 1611"/>
                <a:gd name="T16" fmla="*/ 2715 w 2789"/>
                <a:gd name="T17" fmla="*/ 729 h 1611"/>
                <a:gd name="T18" fmla="*/ 2694 w 2789"/>
                <a:gd name="T19" fmla="*/ 893 h 1611"/>
                <a:gd name="T20" fmla="*/ 1546 w 2789"/>
                <a:gd name="T21" fmla="*/ 1556 h 1611"/>
                <a:gd name="T22" fmla="*/ 1546 w 2789"/>
                <a:gd name="T23" fmla="*/ 1556 h 1611"/>
                <a:gd name="T24" fmla="*/ 1262 w 2789"/>
                <a:gd name="T25" fmla="*/ 1567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89" h="1611">
                  <a:moveTo>
                    <a:pt x="1262" y="1567"/>
                  </a:moveTo>
                  <a:lnTo>
                    <a:pt x="73" y="881"/>
                  </a:lnTo>
                  <a:lnTo>
                    <a:pt x="73" y="881"/>
                  </a:lnTo>
                  <a:cubicBezTo>
                    <a:pt x="0" y="839"/>
                    <a:pt x="9" y="766"/>
                    <a:pt x="93" y="717"/>
                  </a:cubicBezTo>
                  <a:lnTo>
                    <a:pt x="1241" y="54"/>
                  </a:lnTo>
                  <a:lnTo>
                    <a:pt x="1241" y="54"/>
                  </a:lnTo>
                  <a:cubicBezTo>
                    <a:pt x="1325" y="6"/>
                    <a:pt x="1453" y="0"/>
                    <a:pt x="1526" y="42"/>
                  </a:cubicBezTo>
                  <a:lnTo>
                    <a:pt x="2715" y="729"/>
                  </a:lnTo>
                  <a:lnTo>
                    <a:pt x="2715" y="729"/>
                  </a:lnTo>
                  <a:cubicBezTo>
                    <a:pt x="2788" y="771"/>
                    <a:pt x="2778" y="844"/>
                    <a:pt x="2694" y="893"/>
                  </a:cubicBezTo>
                  <a:lnTo>
                    <a:pt x="1546" y="1556"/>
                  </a:lnTo>
                  <a:lnTo>
                    <a:pt x="1546" y="1556"/>
                  </a:lnTo>
                  <a:cubicBezTo>
                    <a:pt x="1462" y="1604"/>
                    <a:pt x="1334" y="1610"/>
                    <a:pt x="1262" y="1567"/>
                  </a:cubicBezTo>
                </a:path>
              </a:pathLst>
            </a:custGeom>
            <a:solidFill>
              <a:schemeClr val="accent5">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68" name="Freeform 411">
              <a:extLst>
                <a:ext uri="{FF2B5EF4-FFF2-40B4-BE49-F238E27FC236}">
                  <a16:creationId xmlns:a16="http://schemas.microsoft.com/office/drawing/2014/main" id="{C34CF867-150E-2540-AC1A-67806ED5B75F}"/>
                </a:ext>
              </a:extLst>
            </p:cNvPr>
            <p:cNvSpPr>
              <a:spLocks noChangeArrowheads="1"/>
            </p:cNvSpPr>
            <p:nvPr/>
          </p:nvSpPr>
          <p:spPr bwMode="auto">
            <a:xfrm>
              <a:off x="7908698" y="7071145"/>
              <a:ext cx="1526560" cy="881373"/>
            </a:xfrm>
            <a:custGeom>
              <a:avLst/>
              <a:gdLst>
                <a:gd name="T0" fmla="*/ 1057 w 2336"/>
                <a:gd name="T1" fmla="*/ 1313 h 1349"/>
                <a:gd name="T2" fmla="*/ 61 w 2336"/>
                <a:gd name="T3" fmla="*/ 738 h 1349"/>
                <a:gd name="T4" fmla="*/ 61 w 2336"/>
                <a:gd name="T5" fmla="*/ 738 h 1349"/>
                <a:gd name="T6" fmla="*/ 78 w 2336"/>
                <a:gd name="T7" fmla="*/ 600 h 1349"/>
                <a:gd name="T8" fmla="*/ 1040 w 2336"/>
                <a:gd name="T9" fmla="*/ 45 h 1349"/>
                <a:gd name="T10" fmla="*/ 1040 w 2336"/>
                <a:gd name="T11" fmla="*/ 45 h 1349"/>
                <a:gd name="T12" fmla="*/ 1278 w 2336"/>
                <a:gd name="T13" fmla="*/ 35 h 1349"/>
                <a:gd name="T14" fmla="*/ 2274 w 2336"/>
                <a:gd name="T15" fmla="*/ 610 h 1349"/>
                <a:gd name="T16" fmla="*/ 2274 w 2336"/>
                <a:gd name="T17" fmla="*/ 610 h 1349"/>
                <a:gd name="T18" fmla="*/ 2257 w 2336"/>
                <a:gd name="T19" fmla="*/ 747 h 1349"/>
                <a:gd name="T20" fmla="*/ 1295 w 2336"/>
                <a:gd name="T21" fmla="*/ 1303 h 1349"/>
                <a:gd name="T22" fmla="*/ 1295 w 2336"/>
                <a:gd name="T23" fmla="*/ 1303 h 1349"/>
                <a:gd name="T24" fmla="*/ 1057 w 2336"/>
                <a:gd name="T25" fmla="*/ 1313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6" h="1349">
                  <a:moveTo>
                    <a:pt x="1057" y="1313"/>
                  </a:moveTo>
                  <a:lnTo>
                    <a:pt x="61" y="738"/>
                  </a:lnTo>
                  <a:lnTo>
                    <a:pt x="61" y="738"/>
                  </a:lnTo>
                  <a:cubicBezTo>
                    <a:pt x="0" y="703"/>
                    <a:pt x="7" y="641"/>
                    <a:pt x="78" y="600"/>
                  </a:cubicBezTo>
                  <a:lnTo>
                    <a:pt x="1040" y="45"/>
                  </a:lnTo>
                  <a:lnTo>
                    <a:pt x="1040" y="45"/>
                  </a:lnTo>
                  <a:cubicBezTo>
                    <a:pt x="1110" y="4"/>
                    <a:pt x="1217" y="0"/>
                    <a:pt x="1278" y="35"/>
                  </a:cubicBezTo>
                  <a:lnTo>
                    <a:pt x="2274" y="610"/>
                  </a:lnTo>
                  <a:lnTo>
                    <a:pt x="2274" y="610"/>
                  </a:lnTo>
                  <a:cubicBezTo>
                    <a:pt x="2335" y="645"/>
                    <a:pt x="2328" y="707"/>
                    <a:pt x="2257" y="747"/>
                  </a:cubicBezTo>
                  <a:lnTo>
                    <a:pt x="1295" y="1303"/>
                  </a:lnTo>
                  <a:lnTo>
                    <a:pt x="1295" y="1303"/>
                  </a:lnTo>
                  <a:cubicBezTo>
                    <a:pt x="1225" y="1344"/>
                    <a:pt x="1118" y="1348"/>
                    <a:pt x="1057" y="1313"/>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69" name="Freeform 415">
              <a:extLst>
                <a:ext uri="{FF2B5EF4-FFF2-40B4-BE49-F238E27FC236}">
                  <a16:creationId xmlns:a16="http://schemas.microsoft.com/office/drawing/2014/main" id="{E39D0976-E11D-684F-907E-05583A2E9B65}"/>
                </a:ext>
              </a:extLst>
            </p:cNvPr>
            <p:cNvSpPr>
              <a:spLocks noChangeArrowheads="1"/>
            </p:cNvSpPr>
            <p:nvPr/>
          </p:nvSpPr>
          <p:spPr bwMode="auto">
            <a:xfrm>
              <a:off x="7776204" y="6935769"/>
              <a:ext cx="1791548" cy="947620"/>
            </a:xfrm>
            <a:custGeom>
              <a:avLst/>
              <a:gdLst>
                <a:gd name="T0" fmla="*/ 2741 w 2745"/>
                <a:gd name="T1" fmla="*/ 636 h 1453"/>
                <a:gd name="T2" fmla="*/ 2741 w 2745"/>
                <a:gd name="T3" fmla="*/ 636 h 1453"/>
                <a:gd name="T4" fmla="*/ 2741 w 2745"/>
                <a:gd name="T5" fmla="*/ 227 h 1453"/>
                <a:gd name="T6" fmla="*/ 1822 w 2745"/>
                <a:gd name="T7" fmla="*/ 226 h 1453"/>
                <a:gd name="T8" fmla="*/ 1504 w 2745"/>
                <a:gd name="T9" fmla="*/ 42 h 1453"/>
                <a:gd name="T10" fmla="*/ 1504 w 2745"/>
                <a:gd name="T11" fmla="*/ 42 h 1453"/>
                <a:gd name="T12" fmla="*/ 1219 w 2745"/>
                <a:gd name="T13" fmla="*/ 55 h 1453"/>
                <a:gd name="T14" fmla="*/ 922 w 2745"/>
                <a:gd name="T15" fmla="*/ 225 h 1453"/>
                <a:gd name="T16" fmla="*/ 2 w 2745"/>
                <a:gd name="T17" fmla="*/ 225 h 1453"/>
                <a:gd name="T18" fmla="*/ 2 w 2745"/>
                <a:gd name="T19" fmla="*/ 646 h 1453"/>
                <a:gd name="T20" fmla="*/ 2 w 2745"/>
                <a:gd name="T21" fmla="*/ 646 h 1453"/>
                <a:gd name="T22" fmla="*/ 51 w 2745"/>
                <a:gd name="T23" fmla="*/ 723 h 1453"/>
                <a:gd name="T24" fmla="*/ 1240 w 2745"/>
                <a:gd name="T25" fmla="*/ 1409 h 1453"/>
                <a:gd name="T26" fmla="*/ 1240 w 2745"/>
                <a:gd name="T27" fmla="*/ 1409 h 1453"/>
                <a:gd name="T28" fmla="*/ 1524 w 2745"/>
                <a:gd name="T29" fmla="*/ 1398 h 1453"/>
                <a:gd name="T30" fmla="*/ 2672 w 2745"/>
                <a:gd name="T31" fmla="*/ 735 h 1453"/>
                <a:gd name="T32" fmla="*/ 2672 w 2745"/>
                <a:gd name="T33" fmla="*/ 735 h 1453"/>
                <a:gd name="T34" fmla="*/ 2741 w 2745"/>
                <a:gd name="T35" fmla="*/ 636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5" h="1453">
                  <a:moveTo>
                    <a:pt x="2741" y="636"/>
                  </a:moveTo>
                  <a:lnTo>
                    <a:pt x="2741" y="636"/>
                  </a:lnTo>
                  <a:lnTo>
                    <a:pt x="2741" y="227"/>
                  </a:lnTo>
                  <a:lnTo>
                    <a:pt x="1822" y="226"/>
                  </a:lnTo>
                  <a:lnTo>
                    <a:pt x="1504" y="42"/>
                  </a:lnTo>
                  <a:lnTo>
                    <a:pt x="1504" y="42"/>
                  </a:lnTo>
                  <a:cubicBezTo>
                    <a:pt x="1431" y="0"/>
                    <a:pt x="1303" y="6"/>
                    <a:pt x="1219" y="55"/>
                  </a:cubicBezTo>
                  <a:lnTo>
                    <a:pt x="922" y="225"/>
                  </a:lnTo>
                  <a:lnTo>
                    <a:pt x="2" y="225"/>
                  </a:lnTo>
                  <a:lnTo>
                    <a:pt x="2" y="646"/>
                  </a:lnTo>
                  <a:lnTo>
                    <a:pt x="2" y="646"/>
                  </a:lnTo>
                  <a:cubicBezTo>
                    <a:pt x="0" y="675"/>
                    <a:pt x="16" y="703"/>
                    <a:pt x="51" y="723"/>
                  </a:cubicBezTo>
                  <a:lnTo>
                    <a:pt x="1240" y="1409"/>
                  </a:lnTo>
                  <a:lnTo>
                    <a:pt x="1240" y="1409"/>
                  </a:lnTo>
                  <a:cubicBezTo>
                    <a:pt x="1312" y="1452"/>
                    <a:pt x="1440" y="1446"/>
                    <a:pt x="1524" y="1398"/>
                  </a:cubicBezTo>
                  <a:lnTo>
                    <a:pt x="2672" y="735"/>
                  </a:lnTo>
                  <a:lnTo>
                    <a:pt x="2672" y="735"/>
                  </a:lnTo>
                  <a:cubicBezTo>
                    <a:pt x="2720" y="707"/>
                    <a:pt x="2744" y="671"/>
                    <a:pt x="2741" y="636"/>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70" name="Freeform 416">
              <a:extLst>
                <a:ext uri="{FF2B5EF4-FFF2-40B4-BE49-F238E27FC236}">
                  <a16:creationId xmlns:a16="http://schemas.microsoft.com/office/drawing/2014/main" id="{F079B8B7-E0CA-0D45-8790-9E0851360507}"/>
                </a:ext>
              </a:extLst>
            </p:cNvPr>
            <p:cNvSpPr>
              <a:spLocks noChangeArrowheads="1"/>
            </p:cNvSpPr>
            <p:nvPr/>
          </p:nvSpPr>
          <p:spPr bwMode="auto">
            <a:xfrm>
              <a:off x="7776204" y="6944411"/>
              <a:ext cx="895773" cy="930337"/>
            </a:xfrm>
            <a:custGeom>
              <a:avLst/>
              <a:gdLst>
                <a:gd name="T0" fmla="*/ 1372 w 1373"/>
                <a:gd name="T1" fmla="*/ 0 h 1426"/>
                <a:gd name="T2" fmla="*/ 1372 w 1373"/>
                <a:gd name="T3" fmla="*/ 0 h 1426"/>
                <a:gd name="T4" fmla="*/ 1219 w 1373"/>
                <a:gd name="T5" fmla="*/ 41 h 1426"/>
                <a:gd name="T6" fmla="*/ 922 w 1373"/>
                <a:gd name="T7" fmla="*/ 211 h 1426"/>
                <a:gd name="T8" fmla="*/ 2 w 1373"/>
                <a:gd name="T9" fmla="*/ 211 h 1426"/>
                <a:gd name="T10" fmla="*/ 2 w 1373"/>
                <a:gd name="T11" fmla="*/ 632 h 1426"/>
                <a:gd name="T12" fmla="*/ 2 w 1373"/>
                <a:gd name="T13" fmla="*/ 632 h 1426"/>
                <a:gd name="T14" fmla="*/ 51 w 1373"/>
                <a:gd name="T15" fmla="*/ 709 h 1426"/>
                <a:gd name="T16" fmla="*/ 1240 w 1373"/>
                <a:gd name="T17" fmla="*/ 1395 h 1426"/>
                <a:gd name="T18" fmla="*/ 1240 w 1373"/>
                <a:gd name="T19" fmla="*/ 1395 h 1426"/>
                <a:gd name="T20" fmla="*/ 1372 w 1373"/>
                <a:gd name="T21" fmla="*/ 1424 h 1426"/>
                <a:gd name="T22" fmla="*/ 1372 w 1373"/>
                <a:gd name="T23"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3" h="1426">
                  <a:moveTo>
                    <a:pt x="1372" y="0"/>
                  </a:moveTo>
                  <a:lnTo>
                    <a:pt x="1372" y="0"/>
                  </a:lnTo>
                  <a:cubicBezTo>
                    <a:pt x="1318" y="2"/>
                    <a:pt x="1262" y="15"/>
                    <a:pt x="1219" y="41"/>
                  </a:cubicBezTo>
                  <a:lnTo>
                    <a:pt x="922" y="211"/>
                  </a:lnTo>
                  <a:lnTo>
                    <a:pt x="2" y="211"/>
                  </a:lnTo>
                  <a:lnTo>
                    <a:pt x="2" y="632"/>
                  </a:lnTo>
                  <a:lnTo>
                    <a:pt x="2" y="632"/>
                  </a:lnTo>
                  <a:cubicBezTo>
                    <a:pt x="0" y="661"/>
                    <a:pt x="16" y="689"/>
                    <a:pt x="51" y="709"/>
                  </a:cubicBezTo>
                  <a:lnTo>
                    <a:pt x="1240" y="1395"/>
                  </a:lnTo>
                  <a:lnTo>
                    <a:pt x="1240" y="1395"/>
                  </a:lnTo>
                  <a:cubicBezTo>
                    <a:pt x="1275" y="1415"/>
                    <a:pt x="1322" y="1425"/>
                    <a:pt x="1372" y="1424"/>
                  </a:cubicBezTo>
                  <a:lnTo>
                    <a:pt x="1372" y="0"/>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71" name="Freeform 417">
              <a:extLst>
                <a:ext uri="{FF2B5EF4-FFF2-40B4-BE49-F238E27FC236}">
                  <a16:creationId xmlns:a16="http://schemas.microsoft.com/office/drawing/2014/main" id="{6A7D1879-202F-A047-B7CD-DDDDB847106E}"/>
                </a:ext>
              </a:extLst>
            </p:cNvPr>
            <p:cNvSpPr>
              <a:spLocks noChangeArrowheads="1"/>
            </p:cNvSpPr>
            <p:nvPr/>
          </p:nvSpPr>
          <p:spPr bwMode="auto">
            <a:xfrm>
              <a:off x="7776204" y="7082666"/>
              <a:ext cx="69127" cy="345636"/>
            </a:xfrm>
            <a:custGeom>
              <a:avLst/>
              <a:gdLst>
                <a:gd name="T0" fmla="*/ 106 w 107"/>
                <a:gd name="T1" fmla="*/ 0 h 531"/>
                <a:gd name="T2" fmla="*/ 2 w 107"/>
                <a:gd name="T3" fmla="*/ 0 h 531"/>
                <a:gd name="T4" fmla="*/ 2 w 107"/>
                <a:gd name="T5" fmla="*/ 421 h 531"/>
                <a:gd name="T6" fmla="*/ 2 w 107"/>
                <a:gd name="T7" fmla="*/ 421 h 531"/>
                <a:gd name="T8" fmla="*/ 51 w 107"/>
                <a:gd name="T9" fmla="*/ 498 h 531"/>
                <a:gd name="T10" fmla="*/ 106 w 107"/>
                <a:gd name="T11" fmla="*/ 530 h 531"/>
                <a:gd name="T12" fmla="*/ 106 w 107"/>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107" h="531">
                  <a:moveTo>
                    <a:pt x="106" y="0"/>
                  </a:moveTo>
                  <a:lnTo>
                    <a:pt x="2" y="0"/>
                  </a:lnTo>
                  <a:lnTo>
                    <a:pt x="2" y="421"/>
                  </a:lnTo>
                  <a:lnTo>
                    <a:pt x="2" y="421"/>
                  </a:lnTo>
                  <a:cubicBezTo>
                    <a:pt x="0" y="450"/>
                    <a:pt x="16" y="478"/>
                    <a:pt x="51" y="498"/>
                  </a:cubicBezTo>
                  <a:lnTo>
                    <a:pt x="106" y="530"/>
                  </a:lnTo>
                  <a:lnTo>
                    <a:pt x="106"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72" name="Freeform 418">
              <a:extLst>
                <a:ext uri="{FF2B5EF4-FFF2-40B4-BE49-F238E27FC236}">
                  <a16:creationId xmlns:a16="http://schemas.microsoft.com/office/drawing/2014/main" id="{99A7E523-DB89-8441-8744-FC917FF12313}"/>
                </a:ext>
              </a:extLst>
            </p:cNvPr>
            <p:cNvSpPr>
              <a:spLocks noChangeArrowheads="1"/>
            </p:cNvSpPr>
            <p:nvPr/>
          </p:nvSpPr>
          <p:spPr bwMode="auto">
            <a:xfrm>
              <a:off x="8597089" y="7549274"/>
              <a:ext cx="149776" cy="331234"/>
            </a:xfrm>
            <a:custGeom>
              <a:avLst/>
              <a:gdLst>
                <a:gd name="T0" fmla="*/ 0 w 228"/>
                <a:gd name="T1" fmla="*/ 481 h 509"/>
                <a:gd name="T2" fmla="*/ 0 w 228"/>
                <a:gd name="T3" fmla="*/ 481 h 509"/>
                <a:gd name="T4" fmla="*/ 227 w 228"/>
                <a:gd name="T5" fmla="*/ 479 h 509"/>
                <a:gd name="T6" fmla="*/ 227 w 228"/>
                <a:gd name="T7" fmla="*/ 0 h 509"/>
                <a:gd name="T8" fmla="*/ 0 w 228"/>
                <a:gd name="T9" fmla="*/ 0 h 509"/>
                <a:gd name="T10" fmla="*/ 0 w 228"/>
                <a:gd name="T11" fmla="*/ 481 h 509"/>
              </a:gdLst>
              <a:ahLst/>
              <a:cxnLst>
                <a:cxn ang="0">
                  <a:pos x="T0" y="T1"/>
                </a:cxn>
                <a:cxn ang="0">
                  <a:pos x="T2" y="T3"/>
                </a:cxn>
                <a:cxn ang="0">
                  <a:pos x="T4" y="T5"/>
                </a:cxn>
                <a:cxn ang="0">
                  <a:pos x="T6" y="T7"/>
                </a:cxn>
                <a:cxn ang="0">
                  <a:pos x="T8" y="T9"/>
                </a:cxn>
                <a:cxn ang="0">
                  <a:pos x="T10" y="T11"/>
                </a:cxn>
              </a:cxnLst>
              <a:rect l="0" t="0" r="r" b="b"/>
              <a:pathLst>
                <a:path w="228" h="509">
                  <a:moveTo>
                    <a:pt x="0" y="481"/>
                  </a:moveTo>
                  <a:lnTo>
                    <a:pt x="0" y="481"/>
                  </a:lnTo>
                  <a:cubicBezTo>
                    <a:pt x="63" y="508"/>
                    <a:pt x="154" y="507"/>
                    <a:pt x="227" y="479"/>
                  </a:cubicBezTo>
                  <a:lnTo>
                    <a:pt x="227" y="0"/>
                  </a:lnTo>
                  <a:lnTo>
                    <a:pt x="0" y="0"/>
                  </a:lnTo>
                  <a:lnTo>
                    <a:pt x="0" y="481"/>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73" name="Freeform 419">
              <a:extLst>
                <a:ext uri="{FF2B5EF4-FFF2-40B4-BE49-F238E27FC236}">
                  <a16:creationId xmlns:a16="http://schemas.microsoft.com/office/drawing/2014/main" id="{4DFBFDC2-BCA5-1241-94A6-5FD92E3D8A48}"/>
                </a:ext>
              </a:extLst>
            </p:cNvPr>
            <p:cNvSpPr>
              <a:spLocks noChangeArrowheads="1"/>
            </p:cNvSpPr>
            <p:nvPr/>
          </p:nvSpPr>
          <p:spPr bwMode="auto">
            <a:xfrm>
              <a:off x="7761801" y="6558452"/>
              <a:ext cx="1820351" cy="1051309"/>
            </a:xfrm>
            <a:custGeom>
              <a:avLst/>
              <a:gdLst>
                <a:gd name="T0" fmla="*/ 1262 w 2789"/>
                <a:gd name="T1" fmla="*/ 1567 h 1610"/>
                <a:gd name="T2" fmla="*/ 73 w 2789"/>
                <a:gd name="T3" fmla="*/ 881 h 1610"/>
                <a:gd name="T4" fmla="*/ 73 w 2789"/>
                <a:gd name="T5" fmla="*/ 881 h 1610"/>
                <a:gd name="T6" fmla="*/ 93 w 2789"/>
                <a:gd name="T7" fmla="*/ 717 h 1610"/>
                <a:gd name="T8" fmla="*/ 1241 w 2789"/>
                <a:gd name="T9" fmla="*/ 54 h 1610"/>
                <a:gd name="T10" fmla="*/ 1241 w 2789"/>
                <a:gd name="T11" fmla="*/ 54 h 1610"/>
                <a:gd name="T12" fmla="*/ 1526 w 2789"/>
                <a:gd name="T13" fmla="*/ 41 h 1610"/>
                <a:gd name="T14" fmla="*/ 2715 w 2789"/>
                <a:gd name="T15" fmla="*/ 728 h 1610"/>
                <a:gd name="T16" fmla="*/ 2715 w 2789"/>
                <a:gd name="T17" fmla="*/ 728 h 1610"/>
                <a:gd name="T18" fmla="*/ 2694 w 2789"/>
                <a:gd name="T19" fmla="*/ 893 h 1610"/>
                <a:gd name="T20" fmla="*/ 1546 w 2789"/>
                <a:gd name="T21" fmla="*/ 1555 h 1610"/>
                <a:gd name="T22" fmla="*/ 1546 w 2789"/>
                <a:gd name="T23" fmla="*/ 1555 h 1610"/>
                <a:gd name="T24" fmla="*/ 1262 w 2789"/>
                <a:gd name="T25" fmla="*/ 156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89" h="1610">
                  <a:moveTo>
                    <a:pt x="1262" y="1567"/>
                  </a:moveTo>
                  <a:lnTo>
                    <a:pt x="73" y="881"/>
                  </a:lnTo>
                  <a:lnTo>
                    <a:pt x="73" y="881"/>
                  </a:lnTo>
                  <a:cubicBezTo>
                    <a:pt x="0" y="839"/>
                    <a:pt x="9" y="765"/>
                    <a:pt x="93" y="717"/>
                  </a:cubicBezTo>
                  <a:lnTo>
                    <a:pt x="1241" y="54"/>
                  </a:lnTo>
                  <a:lnTo>
                    <a:pt x="1241" y="54"/>
                  </a:lnTo>
                  <a:cubicBezTo>
                    <a:pt x="1325" y="5"/>
                    <a:pt x="1453" y="0"/>
                    <a:pt x="1526" y="41"/>
                  </a:cubicBezTo>
                  <a:lnTo>
                    <a:pt x="2715" y="728"/>
                  </a:lnTo>
                  <a:lnTo>
                    <a:pt x="2715" y="728"/>
                  </a:lnTo>
                  <a:cubicBezTo>
                    <a:pt x="2788" y="770"/>
                    <a:pt x="2778" y="844"/>
                    <a:pt x="2694" y="893"/>
                  </a:cubicBezTo>
                  <a:lnTo>
                    <a:pt x="1546" y="1555"/>
                  </a:lnTo>
                  <a:lnTo>
                    <a:pt x="1546" y="1555"/>
                  </a:lnTo>
                  <a:cubicBezTo>
                    <a:pt x="1462" y="1604"/>
                    <a:pt x="1334" y="1609"/>
                    <a:pt x="1262" y="1567"/>
                  </a:cubicBezTo>
                </a:path>
              </a:pathLst>
            </a:custGeom>
            <a:solidFill>
              <a:schemeClr val="accent5">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74" name="Freeform 420">
              <a:extLst>
                <a:ext uri="{FF2B5EF4-FFF2-40B4-BE49-F238E27FC236}">
                  <a16:creationId xmlns:a16="http://schemas.microsoft.com/office/drawing/2014/main" id="{8DC5FDFF-D725-A449-8CE8-34E940FA0243}"/>
                </a:ext>
              </a:extLst>
            </p:cNvPr>
            <p:cNvSpPr>
              <a:spLocks noChangeArrowheads="1"/>
            </p:cNvSpPr>
            <p:nvPr/>
          </p:nvSpPr>
          <p:spPr bwMode="auto">
            <a:xfrm>
              <a:off x="7908698" y="6644860"/>
              <a:ext cx="1526560" cy="881373"/>
            </a:xfrm>
            <a:custGeom>
              <a:avLst/>
              <a:gdLst>
                <a:gd name="T0" fmla="*/ 1057 w 2336"/>
                <a:gd name="T1" fmla="*/ 1314 h 1350"/>
                <a:gd name="T2" fmla="*/ 61 w 2336"/>
                <a:gd name="T3" fmla="*/ 739 h 1350"/>
                <a:gd name="T4" fmla="*/ 61 w 2336"/>
                <a:gd name="T5" fmla="*/ 739 h 1350"/>
                <a:gd name="T6" fmla="*/ 78 w 2336"/>
                <a:gd name="T7" fmla="*/ 600 h 1350"/>
                <a:gd name="T8" fmla="*/ 1040 w 2336"/>
                <a:gd name="T9" fmla="*/ 45 h 1350"/>
                <a:gd name="T10" fmla="*/ 1040 w 2336"/>
                <a:gd name="T11" fmla="*/ 45 h 1350"/>
                <a:gd name="T12" fmla="*/ 1278 w 2336"/>
                <a:gd name="T13" fmla="*/ 36 h 1350"/>
                <a:gd name="T14" fmla="*/ 2274 w 2336"/>
                <a:gd name="T15" fmla="*/ 610 h 1350"/>
                <a:gd name="T16" fmla="*/ 2274 w 2336"/>
                <a:gd name="T17" fmla="*/ 610 h 1350"/>
                <a:gd name="T18" fmla="*/ 2257 w 2336"/>
                <a:gd name="T19" fmla="*/ 749 h 1350"/>
                <a:gd name="T20" fmla="*/ 1295 w 2336"/>
                <a:gd name="T21" fmla="*/ 1304 h 1350"/>
                <a:gd name="T22" fmla="*/ 1295 w 2336"/>
                <a:gd name="T23" fmla="*/ 1304 h 1350"/>
                <a:gd name="T24" fmla="*/ 1057 w 2336"/>
                <a:gd name="T25" fmla="*/ 1314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6" h="1350">
                  <a:moveTo>
                    <a:pt x="1057" y="1314"/>
                  </a:moveTo>
                  <a:lnTo>
                    <a:pt x="61" y="739"/>
                  </a:lnTo>
                  <a:lnTo>
                    <a:pt x="61" y="739"/>
                  </a:lnTo>
                  <a:cubicBezTo>
                    <a:pt x="0" y="703"/>
                    <a:pt x="7" y="642"/>
                    <a:pt x="78" y="600"/>
                  </a:cubicBezTo>
                  <a:lnTo>
                    <a:pt x="1040" y="45"/>
                  </a:lnTo>
                  <a:lnTo>
                    <a:pt x="1040" y="45"/>
                  </a:lnTo>
                  <a:cubicBezTo>
                    <a:pt x="1110" y="4"/>
                    <a:pt x="1217" y="0"/>
                    <a:pt x="1278" y="36"/>
                  </a:cubicBezTo>
                  <a:lnTo>
                    <a:pt x="2274" y="610"/>
                  </a:lnTo>
                  <a:lnTo>
                    <a:pt x="2274" y="610"/>
                  </a:lnTo>
                  <a:cubicBezTo>
                    <a:pt x="2335" y="646"/>
                    <a:pt x="2328" y="708"/>
                    <a:pt x="2257" y="749"/>
                  </a:cubicBezTo>
                  <a:lnTo>
                    <a:pt x="1295" y="1304"/>
                  </a:lnTo>
                  <a:lnTo>
                    <a:pt x="1295" y="1304"/>
                  </a:lnTo>
                  <a:cubicBezTo>
                    <a:pt x="1225" y="1344"/>
                    <a:pt x="1118" y="1349"/>
                    <a:pt x="1057" y="1314"/>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75" name="Freeform 424">
              <a:extLst>
                <a:ext uri="{FF2B5EF4-FFF2-40B4-BE49-F238E27FC236}">
                  <a16:creationId xmlns:a16="http://schemas.microsoft.com/office/drawing/2014/main" id="{FFE26116-4925-7347-B14C-BB98665C0289}"/>
                </a:ext>
              </a:extLst>
            </p:cNvPr>
            <p:cNvSpPr>
              <a:spLocks noChangeArrowheads="1"/>
            </p:cNvSpPr>
            <p:nvPr/>
          </p:nvSpPr>
          <p:spPr bwMode="auto">
            <a:xfrm>
              <a:off x="7776204" y="6509485"/>
              <a:ext cx="1791548" cy="947620"/>
            </a:xfrm>
            <a:custGeom>
              <a:avLst/>
              <a:gdLst>
                <a:gd name="T0" fmla="*/ 2741 w 2745"/>
                <a:gd name="T1" fmla="*/ 636 h 1452"/>
                <a:gd name="T2" fmla="*/ 2741 w 2745"/>
                <a:gd name="T3" fmla="*/ 636 h 1452"/>
                <a:gd name="T4" fmla="*/ 2741 w 2745"/>
                <a:gd name="T5" fmla="*/ 226 h 1452"/>
                <a:gd name="T6" fmla="*/ 1822 w 2745"/>
                <a:gd name="T7" fmla="*/ 226 h 1452"/>
                <a:gd name="T8" fmla="*/ 1504 w 2745"/>
                <a:gd name="T9" fmla="*/ 42 h 1452"/>
                <a:gd name="T10" fmla="*/ 1504 w 2745"/>
                <a:gd name="T11" fmla="*/ 42 h 1452"/>
                <a:gd name="T12" fmla="*/ 1219 w 2745"/>
                <a:gd name="T13" fmla="*/ 54 h 1452"/>
                <a:gd name="T14" fmla="*/ 922 w 2745"/>
                <a:gd name="T15" fmla="*/ 225 h 1452"/>
                <a:gd name="T16" fmla="*/ 2 w 2745"/>
                <a:gd name="T17" fmla="*/ 224 h 1452"/>
                <a:gd name="T18" fmla="*/ 2 w 2745"/>
                <a:gd name="T19" fmla="*/ 646 h 1452"/>
                <a:gd name="T20" fmla="*/ 2 w 2745"/>
                <a:gd name="T21" fmla="*/ 646 h 1452"/>
                <a:gd name="T22" fmla="*/ 51 w 2745"/>
                <a:gd name="T23" fmla="*/ 722 h 1452"/>
                <a:gd name="T24" fmla="*/ 1240 w 2745"/>
                <a:gd name="T25" fmla="*/ 1409 h 1452"/>
                <a:gd name="T26" fmla="*/ 1240 w 2745"/>
                <a:gd name="T27" fmla="*/ 1409 h 1452"/>
                <a:gd name="T28" fmla="*/ 1524 w 2745"/>
                <a:gd name="T29" fmla="*/ 1397 h 1452"/>
                <a:gd name="T30" fmla="*/ 2672 w 2745"/>
                <a:gd name="T31" fmla="*/ 734 h 1452"/>
                <a:gd name="T32" fmla="*/ 2672 w 2745"/>
                <a:gd name="T33" fmla="*/ 734 h 1452"/>
                <a:gd name="T34" fmla="*/ 2741 w 2745"/>
                <a:gd name="T35" fmla="*/ 636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5" h="1452">
                  <a:moveTo>
                    <a:pt x="2741" y="636"/>
                  </a:moveTo>
                  <a:lnTo>
                    <a:pt x="2741" y="636"/>
                  </a:lnTo>
                  <a:lnTo>
                    <a:pt x="2741" y="226"/>
                  </a:lnTo>
                  <a:lnTo>
                    <a:pt x="1822" y="226"/>
                  </a:lnTo>
                  <a:lnTo>
                    <a:pt x="1504" y="42"/>
                  </a:lnTo>
                  <a:lnTo>
                    <a:pt x="1504" y="42"/>
                  </a:lnTo>
                  <a:cubicBezTo>
                    <a:pt x="1431" y="0"/>
                    <a:pt x="1303" y="5"/>
                    <a:pt x="1219" y="54"/>
                  </a:cubicBezTo>
                  <a:lnTo>
                    <a:pt x="922" y="225"/>
                  </a:lnTo>
                  <a:lnTo>
                    <a:pt x="2" y="224"/>
                  </a:lnTo>
                  <a:lnTo>
                    <a:pt x="2" y="646"/>
                  </a:lnTo>
                  <a:lnTo>
                    <a:pt x="2" y="646"/>
                  </a:lnTo>
                  <a:cubicBezTo>
                    <a:pt x="0" y="675"/>
                    <a:pt x="16" y="702"/>
                    <a:pt x="51" y="722"/>
                  </a:cubicBezTo>
                  <a:lnTo>
                    <a:pt x="1240" y="1409"/>
                  </a:lnTo>
                  <a:lnTo>
                    <a:pt x="1240" y="1409"/>
                  </a:lnTo>
                  <a:cubicBezTo>
                    <a:pt x="1312" y="1451"/>
                    <a:pt x="1440" y="1446"/>
                    <a:pt x="1524" y="1397"/>
                  </a:cubicBezTo>
                  <a:lnTo>
                    <a:pt x="2672" y="734"/>
                  </a:lnTo>
                  <a:lnTo>
                    <a:pt x="2672" y="734"/>
                  </a:lnTo>
                  <a:cubicBezTo>
                    <a:pt x="2720" y="706"/>
                    <a:pt x="2744" y="670"/>
                    <a:pt x="2741" y="636"/>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76" name="Freeform 425">
              <a:extLst>
                <a:ext uri="{FF2B5EF4-FFF2-40B4-BE49-F238E27FC236}">
                  <a16:creationId xmlns:a16="http://schemas.microsoft.com/office/drawing/2014/main" id="{16A11431-6B40-D443-A52A-F17B215D5974}"/>
                </a:ext>
              </a:extLst>
            </p:cNvPr>
            <p:cNvSpPr>
              <a:spLocks noChangeArrowheads="1"/>
            </p:cNvSpPr>
            <p:nvPr/>
          </p:nvSpPr>
          <p:spPr bwMode="auto">
            <a:xfrm>
              <a:off x="7776204" y="6518126"/>
              <a:ext cx="895773" cy="930337"/>
            </a:xfrm>
            <a:custGeom>
              <a:avLst/>
              <a:gdLst>
                <a:gd name="T0" fmla="*/ 1372 w 1373"/>
                <a:gd name="T1" fmla="*/ 0 h 1425"/>
                <a:gd name="T2" fmla="*/ 1372 w 1373"/>
                <a:gd name="T3" fmla="*/ 0 h 1425"/>
                <a:gd name="T4" fmla="*/ 1219 w 1373"/>
                <a:gd name="T5" fmla="*/ 40 h 1425"/>
                <a:gd name="T6" fmla="*/ 922 w 1373"/>
                <a:gd name="T7" fmla="*/ 211 h 1425"/>
                <a:gd name="T8" fmla="*/ 2 w 1373"/>
                <a:gd name="T9" fmla="*/ 210 h 1425"/>
                <a:gd name="T10" fmla="*/ 2 w 1373"/>
                <a:gd name="T11" fmla="*/ 632 h 1425"/>
                <a:gd name="T12" fmla="*/ 2 w 1373"/>
                <a:gd name="T13" fmla="*/ 632 h 1425"/>
                <a:gd name="T14" fmla="*/ 51 w 1373"/>
                <a:gd name="T15" fmla="*/ 708 h 1425"/>
                <a:gd name="T16" fmla="*/ 1240 w 1373"/>
                <a:gd name="T17" fmla="*/ 1395 h 1425"/>
                <a:gd name="T18" fmla="*/ 1240 w 1373"/>
                <a:gd name="T19" fmla="*/ 1395 h 1425"/>
                <a:gd name="T20" fmla="*/ 1372 w 1373"/>
                <a:gd name="T21" fmla="*/ 1423 h 1425"/>
                <a:gd name="T22" fmla="*/ 1372 w 1373"/>
                <a:gd name="T23" fmla="*/ 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3" h="1425">
                  <a:moveTo>
                    <a:pt x="1372" y="0"/>
                  </a:moveTo>
                  <a:lnTo>
                    <a:pt x="1372" y="0"/>
                  </a:lnTo>
                  <a:cubicBezTo>
                    <a:pt x="1318" y="1"/>
                    <a:pt x="1262" y="15"/>
                    <a:pt x="1219" y="40"/>
                  </a:cubicBezTo>
                  <a:lnTo>
                    <a:pt x="922" y="211"/>
                  </a:lnTo>
                  <a:lnTo>
                    <a:pt x="2" y="210"/>
                  </a:lnTo>
                  <a:lnTo>
                    <a:pt x="2" y="632"/>
                  </a:lnTo>
                  <a:lnTo>
                    <a:pt x="2" y="632"/>
                  </a:lnTo>
                  <a:cubicBezTo>
                    <a:pt x="0" y="661"/>
                    <a:pt x="16" y="688"/>
                    <a:pt x="51" y="708"/>
                  </a:cubicBezTo>
                  <a:lnTo>
                    <a:pt x="1240" y="1395"/>
                  </a:lnTo>
                  <a:lnTo>
                    <a:pt x="1240" y="1395"/>
                  </a:lnTo>
                  <a:cubicBezTo>
                    <a:pt x="1275" y="1415"/>
                    <a:pt x="1322" y="1424"/>
                    <a:pt x="1372" y="1423"/>
                  </a:cubicBezTo>
                  <a:lnTo>
                    <a:pt x="1372" y="0"/>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77" name="Freeform 426">
              <a:extLst>
                <a:ext uri="{FF2B5EF4-FFF2-40B4-BE49-F238E27FC236}">
                  <a16:creationId xmlns:a16="http://schemas.microsoft.com/office/drawing/2014/main" id="{F859736C-CE5A-1A48-8776-721424C629A2}"/>
                </a:ext>
              </a:extLst>
            </p:cNvPr>
            <p:cNvSpPr>
              <a:spLocks noChangeArrowheads="1"/>
            </p:cNvSpPr>
            <p:nvPr/>
          </p:nvSpPr>
          <p:spPr bwMode="auto">
            <a:xfrm>
              <a:off x="7776204" y="6656381"/>
              <a:ext cx="69127" cy="348516"/>
            </a:xfrm>
            <a:custGeom>
              <a:avLst/>
              <a:gdLst>
                <a:gd name="T0" fmla="*/ 106 w 107"/>
                <a:gd name="T1" fmla="*/ 0 h 532"/>
                <a:gd name="T2" fmla="*/ 2 w 107"/>
                <a:gd name="T3" fmla="*/ 0 h 532"/>
                <a:gd name="T4" fmla="*/ 2 w 107"/>
                <a:gd name="T5" fmla="*/ 422 h 532"/>
                <a:gd name="T6" fmla="*/ 2 w 107"/>
                <a:gd name="T7" fmla="*/ 422 h 532"/>
                <a:gd name="T8" fmla="*/ 51 w 107"/>
                <a:gd name="T9" fmla="*/ 498 h 532"/>
                <a:gd name="T10" fmla="*/ 106 w 107"/>
                <a:gd name="T11" fmla="*/ 531 h 532"/>
                <a:gd name="T12" fmla="*/ 106 w 107"/>
                <a:gd name="T13" fmla="*/ 0 h 532"/>
              </a:gdLst>
              <a:ahLst/>
              <a:cxnLst>
                <a:cxn ang="0">
                  <a:pos x="T0" y="T1"/>
                </a:cxn>
                <a:cxn ang="0">
                  <a:pos x="T2" y="T3"/>
                </a:cxn>
                <a:cxn ang="0">
                  <a:pos x="T4" y="T5"/>
                </a:cxn>
                <a:cxn ang="0">
                  <a:pos x="T6" y="T7"/>
                </a:cxn>
                <a:cxn ang="0">
                  <a:pos x="T8" y="T9"/>
                </a:cxn>
                <a:cxn ang="0">
                  <a:pos x="T10" y="T11"/>
                </a:cxn>
                <a:cxn ang="0">
                  <a:pos x="T12" y="T13"/>
                </a:cxn>
              </a:cxnLst>
              <a:rect l="0" t="0" r="r" b="b"/>
              <a:pathLst>
                <a:path w="107" h="532">
                  <a:moveTo>
                    <a:pt x="106" y="0"/>
                  </a:moveTo>
                  <a:lnTo>
                    <a:pt x="2" y="0"/>
                  </a:lnTo>
                  <a:lnTo>
                    <a:pt x="2" y="422"/>
                  </a:lnTo>
                  <a:lnTo>
                    <a:pt x="2" y="422"/>
                  </a:lnTo>
                  <a:cubicBezTo>
                    <a:pt x="0" y="451"/>
                    <a:pt x="16" y="478"/>
                    <a:pt x="51" y="498"/>
                  </a:cubicBezTo>
                  <a:lnTo>
                    <a:pt x="106" y="531"/>
                  </a:lnTo>
                  <a:lnTo>
                    <a:pt x="106"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78" name="Freeform 427">
              <a:extLst>
                <a:ext uri="{FF2B5EF4-FFF2-40B4-BE49-F238E27FC236}">
                  <a16:creationId xmlns:a16="http://schemas.microsoft.com/office/drawing/2014/main" id="{6A860AED-D749-984E-A6FA-B2952C8004DA}"/>
                </a:ext>
              </a:extLst>
            </p:cNvPr>
            <p:cNvSpPr>
              <a:spLocks noChangeArrowheads="1"/>
            </p:cNvSpPr>
            <p:nvPr/>
          </p:nvSpPr>
          <p:spPr bwMode="auto">
            <a:xfrm>
              <a:off x="8597089" y="7120108"/>
              <a:ext cx="149776" cy="334115"/>
            </a:xfrm>
            <a:custGeom>
              <a:avLst/>
              <a:gdLst>
                <a:gd name="T0" fmla="*/ 0 w 228"/>
                <a:gd name="T1" fmla="*/ 482 h 510"/>
                <a:gd name="T2" fmla="*/ 0 w 228"/>
                <a:gd name="T3" fmla="*/ 482 h 510"/>
                <a:gd name="T4" fmla="*/ 227 w 228"/>
                <a:gd name="T5" fmla="*/ 479 h 510"/>
                <a:gd name="T6" fmla="*/ 227 w 228"/>
                <a:gd name="T7" fmla="*/ 0 h 510"/>
                <a:gd name="T8" fmla="*/ 0 w 228"/>
                <a:gd name="T9" fmla="*/ 0 h 510"/>
                <a:gd name="T10" fmla="*/ 0 w 228"/>
                <a:gd name="T11" fmla="*/ 482 h 510"/>
              </a:gdLst>
              <a:ahLst/>
              <a:cxnLst>
                <a:cxn ang="0">
                  <a:pos x="T0" y="T1"/>
                </a:cxn>
                <a:cxn ang="0">
                  <a:pos x="T2" y="T3"/>
                </a:cxn>
                <a:cxn ang="0">
                  <a:pos x="T4" y="T5"/>
                </a:cxn>
                <a:cxn ang="0">
                  <a:pos x="T6" y="T7"/>
                </a:cxn>
                <a:cxn ang="0">
                  <a:pos x="T8" y="T9"/>
                </a:cxn>
                <a:cxn ang="0">
                  <a:pos x="T10" y="T11"/>
                </a:cxn>
              </a:cxnLst>
              <a:rect l="0" t="0" r="r" b="b"/>
              <a:pathLst>
                <a:path w="228" h="510">
                  <a:moveTo>
                    <a:pt x="0" y="482"/>
                  </a:moveTo>
                  <a:lnTo>
                    <a:pt x="0" y="482"/>
                  </a:lnTo>
                  <a:cubicBezTo>
                    <a:pt x="63" y="509"/>
                    <a:pt x="154" y="507"/>
                    <a:pt x="227" y="479"/>
                  </a:cubicBezTo>
                  <a:lnTo>
                    <a:pt x="227" y="0"/>
                  </a:lnTo>
                  <a:lnTo>
                    <a:pt x="0" y="0"/>
                  </a:lnTo>
                  <a:lnTo>
                    <a:pt x="0" y="482"/>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79" name="Freeform 428">
              <a:extLst>
                <a:ext uri="{FF2B5EF4-FFF2-40B4-BE49-F238E27FC236}">
                  <a16:creationId xmlns:a16="http://schemas.microsoft.com/office/drawing/2014/main" id="{1CCF8952-5C2B-8C4C-ADCC-0BC58C283A3E}"/>
                </a:ext>
              </a:extLst>
            </p:cNvPr>
            <p:cNvSpPr>
              <a:spLocks noChangeArrowheads="1"/>
            </p:cNvSpPr>
            <p:nvPr/>
          </p:nvSpPr>
          <p:spPr bwMode="auto">
            <a:xfrm>
              <a:off x="7761801" y="6132167"/>
              <a:ext cx="1820351" cy="1051309"/>
            </a:xfrm>
            <a:custGeom>
              <a:avLst/>
              <a:gdLst>
                <a:gd name="T0" fmla="*/ 1262 w 2789"/>
                <a:gd name="T1" fmla="*/ 1566 h 1610"/>
                <a:gd name="T2" fmla="*/ 73 w 2789"/>
                <a:gd name="T3" fmla="*/ 880 h 1610"/>
                <a:gd name="T4" fmla="*/ 73 w 2789"/>
                <a:gd name="T5" fmla="*/ 880 h 1610"/>
                <a:gd name="T6" fmla="*/ 93 w 2789"/>
                <a:gd name="T7" fmla="*/ 716 h 1610"/>
                <a:gd name="T8" fmla="*/ 1241 w 2789"/>
                <a:gd name="T9" fmla="*/ 55 h 1610"/>
                <a:gd name="T10" fmla="*/ 1241 w 2789"/>
                <a:gd name="T11" fmla="*/ 55 h 1610"/>
                <a:gd name="T12" fmla="*/ 1526 w 2789"/>
                <a:gd name="T13" fmla="*/ 42 h 1610"/>
                <a:gd name="T14" fmla="*/ 2715 w 2789"/>
                <a:gd name="T15" fmla="*/ 728 h 1610"/>
                <a:gd name="T16" fmla="*/ 2715 w 2789"/>
                <a:gd name="T17" fmla="*/ 728 h 1610"/>
                <a:gd name="T18" fmla="*/ 2694 w 2789"/>
                <a:gd name="T19" fmla="*/ 892 h 1610"/>
                <a:gd name="T20" fmla="*/ 1546 w 2789"/>
                <a:gd name="T21" fmla="*/ 1555 h 1610"/>
                <a:gd name="T22" fmla="*/ 1546 w 2789"/>
                <a:gd name="T23" fmla="*/ 1555 h 1610"/>
                <a:gd name="T24" fmla="*/ 1262 w 2789"/>
                <a:gd name="T25" fmla="*/ 1566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89" h="1610">
                  <a:moveTo>
                    <a:pt x="1262" y="1566"/>
                  </a:moveTo>
                  <a:lnTo>
                    <a:pt x="73" y="880"/>
                  </a:lnTo>
                  <a:lnTo>
                    <a:pt x="73" y="880"/>
                  </a:lnTo>
                  <a:cubicBezTo>
                    <a:pt x="0" y="838"/>
                    <a:pt x="9" y="765"/>
                    <a:pt x="93" y="716"/>
                  </a:cubicBezTo>
                  <a:lnTo>
                    <a:pt x="1241" y="55"/>
                  </a:lnTo>
                  <a:lnTo>
                    <a:pt x="1241" y="55"/>
                  </a:lnTo>
                  <a:cubicBezTo>
                    <a:pt x="1325" y="6"/>
                    <a:pt x="1453" y="0"/>
                    <a:pt x="1526" y="42"/>
                  </a:cubicBezTo>
                  <a:lnTo>
                    <a:pt x="2715" y="728"/>
                  </a:lnTo>
                  <a:lnTo>
                    <a:pt x="2715" y="728"/>
                  </a:lnTo>
                  <a:cubicBezTo>
                    <a:pt x="2788" y="770"/>
                    <a:pt x="2778" y="844"/>
                    <a:pt x="2694" y="892"/>
                  </a:cubicBezTo>
                  <a:lnTo>
                    <a:pt x="1546" y="1555"/>
                  </a:lnTo>
                  <a:lnTo>
                    <a:pt x="1546" y="1555"/>
                  </a:lnTo>
                  <a:cubicBezTo>
                    <a:pt x="1462" y="1604"/>
                    <a:pt x="1334" y="1609"/>
                    <a:pt x="1262" y="1566"/>
                  </a:cubicBezTo>
                </a:path>
              </a:pathLst>
            </a:custGeom>
            <a:solidFill>
              <a:schemeClr val="accent5">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80" name="Freeform 429">
              <a:extLst>
                <a:ext uri="{FF2B5EF4-FFF2-40B4-BE49-F238E27FC236}">
                  <a16:creationId xmlns:a16="http://schemas.microsoft.com/office/drawing/2014/main" id="{5C50C157-D3E6-CC4E-A394-A4BE4C199DAB}"/>
                </a:ext>
              </a:extLst>
            </p:cNvPr>
            <p:cNvSpPr>
              <a:spLocks noChangeArrowheads="1"/>
            </p:cNvSpPr>
            <p:nvPr/>
          </p:nvSpPr>
          <p:spPr bwMode="auto">
            <a:xfrm>
              <a:off x="7908698" y="6215694"/>
              <a:ext cx="1526560" cy="881373"/>
            </a:xfrm>
            <a:custGeom>
              <a:avLst/>
              <a:gdLst>
                <a:gd name="T0" fmla="*/ 1057 w 2336"/>
                <a:gd name="T1" fmla="*/ 1312 h 1348"/>
                <a:gd name="T2" fmla="*/ 61 w 2336"/>
                <a:gd name="T3" fmla="*/ 737 h 1348"/>
                <a:gd name="T4" fmla="*/ 61 w 2336"/>
                <a:gd name="T5" fmla="*/ 737 h 1348"/>
                <a:gd name="T6" fmla="*/ 78 w 2336"/>
                <a:gd name="T7" fmla="*/ 599 h 1348"/>
                <a:gd name="T8" fmla="*/ 1040 w 2336"/>
                <a:gd name="T9" fmla="*/ 45 h 1348"/>
                <a:gd name="T10" fmla="*/ 1040 w 2336"/>
                <a:gd name="T11" fmla="*/ 45 h 1348"/>
                <a:gd name="T12" fmla="*/ 1278 w 2336"/>
                <a:gd name="T13" fmla="*/ 35 h 1348"/>
                <a:gd name="T14" fmla="*/ 2274 w 2336"/>
                <a:gd name="T15" fmla="*/ 609 h 1348"/>
                <a:gd name="T16" fmla="*/ 2274 w 2336"/>
                <a:gd name="T17" fmla="*/ 609 h 1348"/>
                <a:gd name="T18" fmla="*/ 2257 w 2336"/>
                <a:gd name="T19" fmla="*/ 747 h 1348"/>
                <a:gd name="T20" fmla="*/ 1295 w 2336"/>
                <a:gd name="T21" fmla="*/ 1302 h 1348"/>
                <a:gd name="T22" fmla="*/ 1295 w 2336"/>
                <a:gd name="T23" fmla="*/ 1302 h 1348"/>
                <a:gd name="T24" fmla="*/ 1057 w 2336"/>
                <a:gd name="T25" fmla="*/ 1312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6" h="1348">
                  <a:moveTo>
                    <a:pt x="1057" y="1312"/>
                  </a:moveTo>
                  <a:lnTo>
                    <a:pt x="61" y="737"/>
                  </a:lnTo>
                  <a:lnTo>
                    <a:pt x="61" y="737"/>
                  </a:lnTo>
                  <a:cubicBezTo>
                    <a:pt x="0" y="702"/>
                    <a:pt x="7" y="640"/>
                    <a:pt x="78" y="599"/>
                  </a:cubicBezTo>
                  <a:lnTo>
                    <a:pt x="1040" y="45"/>
                  </a:lnTo>
                  <a:lnTo>
                    <a:pt x="1040" y="45"/>
                  </a:lnTo>
                  <a:cubicBezTo>
                    <a:pt x="1110" y="4"/>
                    <a:pt x="1217" y="0"/>
                    <a:pt x="1278" y="35"/>
                  </a:cubicBezTo>
                  <a:lnTo>
                    <a:pt x="2274" y="609"/>
                  </a:lnTo>
                  <a:lnTo>
                    <a:pt x="2274" y="609"/>
                  </a:lnTo>
                  <a:cubicBezTo>
                    <a:pt x="2335" y="644"/>
                    <a:pt x="2328" y="706"/>
                    <a:pt x="2257" y="747"/>
                  </a:cubicBezTo>
                  <a:lnTo>
                    <a:pt x="1295" y="1302"/>
                  </a:lnTo>
                  <a:lnTo>
                    <a:pt x="1295" y="1302"/>
                  </a:lnTo>
                  <a:cubicBezTo>
                    <a:pt x="1225" y="1343"/>
                    <a:pt x="1118" y="1347"/>
                    <a:pt x="1057" y="1312"/>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81" name="Freeform 433">
              <a:extLst>
                <a:ext uri="{FF2B5EF4-FFF2-40B4-BE49-F238E27FC236}">
                  <a16:creationId xmlns:a16="http://schemas.microsoft.com/office/drawing/2014/main" id="{247DF300-CF76-8947-A3D7-57FC63DBFA32}"/>
                </a:ext>
              </a:extLst>
            </p:cNvPr>
            <p:cNvSpPr>
              <a:spLocks noChangeArrowheads="1"/>
            </p:cNvSpPr>
            <p:nvPr/>
          </p:nvSpPr>
          <p:spPr bwMode="auto">
            <a:xfrm>
              <a:off x="7776204" y="6080321"/>
              <a:ext cx="1791548" cy="947619"/>
            </a:xfrm>
            <a:custGeom>
              <a:avLst/>
              <a:gdLst>
                <a:gd name="T0" fmla="*/ 2741 w 2745"/>
                <a:gd name="T1" fmla="*/ 636 h 1451"/>
                <a:gd name="T2" fmla="*/ 2741 w 2745"/>
                <a:gd name="T3" fmla="*/ 636 h 1451"/>
                <a:gd name="T4" fmla="*/ 2741 w 2745"/>
                <a:gd name="T5" fmla="*/ 226 h 1451"/>
                <a:gd name="T6" fmla="*/ 1822 w 2745"/>
                <a:gd name="T7" fmla="*/ 225 h 1451"/>
                <a:gd name="T8" fmla="*/ 1504 w 2745"/>
                <a:gd name="T9" fmla="*/ 41 h 1451"/>
                <a:gd name="T10" fmla="*/ 1504 w 2745"/>
                <a:gd name="T11" fmla="*/ 41 h 1451"/>
                <a:gd name="T12" fmla="*/ 1219 w 2745"/>
                <a:gd name="T13" fmla="*/ 53 h 1451"/>
                <a:gd name="T14" fmla="*/ 922 w 2745"/>
                <a:gd name="T15" fmla="*/ 224 h 1451"/>
                <a:gd name="T16" fmla="*/ 2 w 2745"/>
                <a:gd name="T17" fmla="*/ 224 h 1451"/>
                <a:gd name="T18" fmla="*/ 2 w 2745"/>
                <a:gd name="T19" fmla="*/ 645 h 1451"/>
                <a:gd name="T20" fmla="*/ 2 w 2745"/>
                <a:gd name="T21" fmla="*/ 645 h 1451"/>
                <a:gd name="T22" fmla="*/ 51 w 2745"/>
                <a:gd name="T23" fmla="*/ 721 h 1451"/>
                <a:gd name="T24" fmla="*/ 1240 w 2745"/>
                <a:gd name="T25" fmla="*/ 1408 h 1451"/>
                <a:gd name="T26" fmla="*/ 1240 w 2745"/>
                <a:gd name="T27" fmla="*/ 1408 h 1451"/>
                <a:gd name="T28" fmla="*/ 1524 w 2745"/>
                <a:gd name="T29" fmla="*/ 1396 h 1451"/>
                <a:gd name="T30" fmla="*/ 2672 w 2745"/>
                <a:gd name="T31" fmla="*/ 733 h 1451"/>
                <a:gd name="T32" fmla="*/ 2672 w 2745"/>
                <a:gd name="T33" fmla="*/ 733 h 1451"/>
                <a:gd name="T34" fmla="*/ 2741 w 2745"/>
                <a:gd name="T35" fmla="*/ 636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5" h="1451">
                  <a:moveTo>
                    <a:pt x="2741" y="636"/>
                  </a:moveTo>
                  <a:lnTo>
                    <a:pt x="2741" y="636"/>
                  </a:lnTo>
                  <a:lnTo>
                    <a:pt x="2741" y="226"/>
                  </a:lnTo>
                  <a:lnTo>
                    <a:pt x="1822" y="225"/>
                  </a:lnTo>
                  <a:lnTo>
                    <a:pt x="1504" y="41"/>
                  </a:lnTo>
                  <a:lnTo>
                    <a:pt x="1504" y="41"/>
                  </a:lnTo>
                  <a:cubicBezTo>
                    <a:pt x="1431" y="0"/>
                    <a:pt x="1303" y="5"/>
                    <a:pt x="1219" y="53"/>
                  </a:cubicBezTo>
                  <a:lnTo>
                    <a:pt x="922" y="224"/>
                  </a:lnTo>
                  <a:lnTo>
                    <a:pt x="2" y="224"/>
                  </a:lnTo>
                  <a:lnTo>
                    <a:pt x="2" y="645"/>
                  </a:lnTo>
                  <a:lnTo>
                    <a:pt x="2" y="645"/>
                  </a:lnTo>
                  <a:cubicBezTo>
                    <a:pt x="0" y="673"/>
                    <a:pt x="16" y="701"/>
                    <a:pt x="51" y="721"/>
                  </a:cubicBezTo>
                  <a:lnTo>
                    <a:pt x="1240" y="1408"/>
                  </a:lnTo>
                  <a:lnTo>
                    <a:pt x="1240" y="1408"/>
                  </a:lnTo>
                  <a:cubicBezTo>
                    <a:pt x="1312" y="1450"/>
                    <a:pt x="1440" y="1445"/>
                    <a:pt x="1524" y="1396"/>
                  </a:cubicBezTo>
                  <a:lnTo>
                    <a:pt x="2672" y="733"/>
                  </a:lnTo>
                  <a:lnTo>
                    <a:pt x="2672" y="733"/>
                  </a:lnTo>
                  <a:cubicBezTo>
                    <a:pt x="2720" y="705"/>
                    <a:pt x="2744" y="669"/>
                    <a:pt x="2741" y="636"/>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82" name="Freeform 434">
              <a:extLst>
                <a:ext uri="{FF2B5EF4-FFF2-40B4-BE49-F238E27FC236}">
                  <a16:creationId xmlns:a16="http://schemas.microsoft.com/office/drawing/2014/main" id="{DA5CEBB8-9508-A44A-AFED-405DE9E6F8FB}"/>
                </a:ext>
              </a:extLst>
            </p:cNvPr>
            <p:cNvSpPr>
              <a:spLocks noChangeArrowheads="1"/>
            </p:cNvSpPr>
            <p:nvPr/>
          </p:nvSpPr>
          <p:spPr bwMode="auto">
            <a:xfrm>
              <a:off x="7776204" y="6088961"/>
              <a:ext cx="895773" cy="930339"/>
            </a:xfrm>
            <a:custGeom>
              <a:avLst/>
              <a:gdLst>
                <a:gd name="T0" fmla="*/ 1372 w 1373"/>
                <a:gd name="T1" fmla="*/ 0 h 1425"/>
                <a:gd name="T2" fmla="*/ 1372 w 1373"/>
                <a:gd name="T3" fmla="*/ 0 h 1425"/>
                <a:gd name="T4" fmla="*/ 1219 w 1373"/>
                <a:gd name="T5" fmla="*/ 40 h 1425"/>
                <a:gd name="T6" fmla="*/ 922 w 1373"/>
                <a:gd name="T7" fmla="*/ 211 h 1425"/>
                <a:gd name="T8" fmla="*/ 2 w 1373"/>
                <a:gd name="T9" fmla="*/ 211 h 1425"/>
                <a:gd name="T10" fmla="*/ 2 w 1373"/>
                <a:gd name="T11" fmla="*/ 632 h 1425"/>
                <a:gd name="T12" fmla="*/ 2 w 1373"/>
                <a:gd name="T13" fmla="*/ 632 h 1425"/>
                <a:gd name="T14" fmla="*/ 51 w 1373"/>
                <a:gd name="T15" fmla="*/ 708 h 1425"/>
                <a:gd name="T16" fmla="*/ 1240 w 1373"/>
                <a:gd name="T17" fmla="*/ 1395 h 1425"/>
                <a:gd name="T18" fmla="*/ 1240 w 1373"/>
                <a:gd name="T19" fmla="*/ 1395 h 1425"/>
                <a:gd name="T20" fmla="*/ 1372 w 1373"/>
                <a:gd name="T21" fmla="*/ 1423 h 1425"/>
                <a:gd name="T22" fmla="*/ 1372 w 1373"/>
                <a:gd name="T23" fmla="*/ 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3" h="1425">
                  <a:moveTo>
                    <a:pt x="1372" y="0"/>
                  </a:moveTo>
                  <a:lnTo>
                    <a:pt x="1372" y="0"/>
                  </a:lnTo>
                  <a:cubicBezTo>
                    <a:pt x="1318" y="2"/>
                    <a:pt x="1262" y="15"/>
                    <a:pt x="1219" y="40"/>
                  </a:cubicBezTo>
                  <a:lnTo>
                    <a:pt x="922" y="211"/>
                  </a:lnTo>
                  <a:lnTo>
                    <a:pt x="2" y="211"/>
                  </a:lnTo>
                  <a:lnTo>
                    <a:pt x="2" y="632"/>
                  </a:lnTo>
                  <a:lnTo>
                    <a:pt x="2" y="632"/>
                  </a:lnTo>
                  <a:cubicBezTo>
                    <a:pt x="0" y="660"/>
                    <a:pt x="16" y="688"/>
                    <a:pt x="51" y="708"/>
                  </a:cubicBezTo>
                  <a:lnTo>
                    <a:pt x="1240" y="1395"/>
                  </a:lnTo>
                  <a:lnTo>
                    <a:pt x="1240" y="1395"/>
                  </a:lnTo>
                  <a:cubicBezTo>
                    <a:pt x="1275" y="1415"/>
                    <a:pt x="1322" y="1424"/>
                    <a:pt x="1372" y="1423"/>
                  </a:cubicBezTo>
                  <a:lnTo>
                    <a:pt x="1372" y="0"/>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83" name="Freeform 435">
              <a:extLst>
                <a:ext uri="{FF2B5EF4-FFF2-40B4-BE49-F238E27FC236}">
                  <a16:creationId xmlns:a16="http://schemas.microsoft.com/office/drawing/2014/main" id="{F0B0110B-7874-AE49-AAB3-5670CAB510C1}"/>
                </a:ext>
              </a:extLst>
            </p:cNvPr>
            <p:cNvSpPr>
              <a:spLocks noChangeArrowheads="1"/>
            </p:cNvSpPr>
            <p:nvPr/>
          </p:nvSpPr>
          <p:spPr bwMode="auto">
            <a:xfrm>
              <a:off x="7776204" y="6227215"/>
              <a:ext cx="69127" cy="345636"/>
            </a:xfrm>
            <a:custGeom>
              <a:avLst/>
              <a:gdLst>
                <a:gd name="T0" fmla="*/ 106 w 107"/>
                <a:gd name="T1" fmla="*/ 0 h 530"/>
                <a:gd name="T2" fmla="*/ 2 w 107"/>
                <a:gd name="T3" fmla="*/ 0 h 530"/>
                <a:gd name="T4" fmla="*/ 2 w 107"/>
                <a:gd name="T5" fmla="*/ 421 h 530"/>
                <a:gd name="T6" fmla="*/ 2 w 107"/>
                <a:gd name="T7" fmla="*/ 421 h 530"/>
                <a:gd name="T8" fmla="*/ 51 w 107"/>
                <a:gd name="T9" fmla="*/ 497 h 530"/>
                <a:gd name="T10" fmla="*/ 106 w 107"/>
                <a:gd name="T11" fmla="*/ 529 h 530"/>
                <a:gd name="T12" fmla="*/ 106 w 107"/>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107" h="530">
                  <a:moveTo>
                    <a:pt x="106" y="0"/>
                  </a:moveTo>
                  <a:lnTo>
                    <a:pt x="2" y="0"/>
                  </a:lnTo>
                  <a:lnTo>
                    <a:pt x="2" y="421"/>
                  </a:lnTo>
                  <a:lnTo>
                    <a:pt x="2" y="421"/>
                  </a:lnTo>
                  <a:cubicBezTo>
                    <a:pt x="0" y="449"/>
                    <a:pt x="16" y="477"/>
                    <a:pt x="51" y="497"/>
                  </a:cubicBezTo>
                  <a:lnTo>
                    <a:pt x="106" y="529"/>
                  </a:lnTo>
                  <a:lnTo>
                    <a:pt x="106"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84" name="Freeform 436">
              <a:extLst>
                <a:ext uri="{FF2B5EF4-FFF2-40B4-BE49-F238E27FC236}">
                  <a16:creationId xmlns:a16="http://schemas.microsoft.com/office/drawing/2014/main" id="{A420F344-F30C-184E-A98F-4BA5D238026D}"/>
                </a:ext>
              </a:extLst>
            </p:cNvPr>
            <p:cNvSpPr>
              <a:spLocks noChangeArrowheads="1"/>
            </p:cNvSpPr>
            <p:nvPr/>
          </p:nvSpPr>
          <p:spPr bwMode="auto">
            <a:xfrm>
              <a:off x="8597089" y="6693824"/>
              <a:ext cx="149776" cy="331236"/>
            </a:xfrm>
            <a:custGeom>
              <a:avLst/>
              <a:gdLst>
                <a:gd name="T0" fmla="*/ 0 w 228"/>
                <a:gd name="T1" fmla="*/ 481 h 509"/>
                <a:gd name="T2" fmla="*/ 0 w 228"/>
                <a:gd name="T3" fmla="*/ 481 h 509"/>
                <a:gd name="T4" fmla="*/ 227 w 228"/>
                <a:gd name="T5" fmla="*/ 479 h 509"/>
                <a:gd name="T6" fmla="*/ 227 w 228"/>
                <a:gd name="T7" fmla="*/ 0 h 509"/>
                <a:gd name="T8" fmla="*/ 0 w 228"/>
                <a:gd name="T9" fmla="*/ 0 h 509"/>
                <a:gd name="T10" fmla="*/ 0 w 228"/>
                <a:gd name="T11" fmla="*/ 481 h 509"/>
              </a:gdLst>
              <a:ahLst/>
              <a:cxnLst>
                <a:cxn ang="0">
                  <a:pos x="T0" y="T1"/>
                </a:cxn>
                <a:cxn ang="0">
                  <a:pos x="T2" y="T3"/>
                </a:cxn>
                <a:cxn ang="0">
                  <a:pos x="T4" y="T5"/>
                </a:cxn>
                <a:cxn ang="0">
                  <a:pos x="T6" y="T7"/>
                </a:cxn>
                <a:cxn ang="0">
                  <a:pos x="T8" y="T9"/>
                </a:cxn>
                <a:cxn ang="0">
                  <a:pos x="T10" y="T11"/>
                </a:cxn>
              </a:cxnLst>
              <a:rect l="0" t="0" r="r" b="b"/>
              <a:pathLst>
                <a:path w="228" h="509">
                  <a:moveTo>
                    <a:pt x="0" y="481"/>
                  </a:moveTo>
                  <a:lnTo>
                    <a:pt x="0" y="481"/>
                  </a:lnTo>
                  <a:cubicBezTo>
                    <a:pt x="63" y="508"/>
                    <a:pt x="154" y="506"/>
                    <a:pt x="227" y="479"/>
                  </a:cubicBezTo>
                  <a:lnTo>
                    <a:pt x="227" y="0"/>
                  </a:lnTo>
                  <a:lnTo>
                    <a:pt x="0" y="0"/>
                  </a:lnTo>
                  <a:lnTo>
                    <a:pt x="0" y="481"/>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85" name="Freeform 437">
              <a:extLst>
                <a:ext uri="{FF2B5EF4-FFF2-40B4-BE49-F238E27FC236}">
                  <a16:creationId xmlns:a16="http://schemas.microsoft.com/office/drawing/2014/main" id="{F8953B1E-CE04-8541-9EC7-2D47318F60F6}"/>
                </a:ext>
              </a:extLst>
            </p:cNvPr>
            <p:cNvSpPr>
              <a:spLocks noChangeArrowheads="1"/>
            </p:cNvSpPr>
            <p:nvPr/>
          </p:nvSpPr>
          <p:spPr bwMode="auto">
            <a:xfrm>
              <a:off x="7761801" y="5703000"/>
              <a:ext cx="1820351" cy="1051311"/>
            </a:xfrm>
            <a:custGeom>
              <a:avLst/>
              <a:gdLst>
                <a:gd name="T0" fmla="*/ 1262 w 2789"/>
                <a:gd name="T1" fmla="*/ 1566 h 1609"/>
                <a:gd name="T2" fmla="*/ 73 w 2789"/>
                <a:gd name="T3" fmla="*/ 881 h 1609"/>
                <a:gd name="T4" fmla="*/ 73 w 2789"/>
                <a:gd name="T5" fmla="*/ 881 h 1609"/>
                <a:gd name="T6" fmla="*/ 93 w 2789"/>
                <a:gd name="T7" fmla="*/ 716 h 1609"/>
                <a:gd name="T8" fmla="*/ 1241 w 2789"/>
                <a:gd name="T9" fmla="*/ 54 h 1609"/>
                <a:gd name="T10" fmla="*/ 1241 w 2789"/>
                <a:gd name="T11" fmla="*/ 54 h 1609"/>
                <a:gd name="T12" fmla="*/ 1526 w 2789"/>
                <a:gd name="T13" fmla="*/ 42 h 1609"/>
                <a:gd name="T14" fmla="*/ 2715 w 2789"/>
                <a:gd name="T15" fmla="*/ 728 h 1609"/>
                <a:gd name="T16" fmla="*/ 2715 w 2789"/>
                <a:gd name="T17" fmla="*/ 728 h 1609"/>
                <a:gd name="T18" fmla="*/ 2694 w 2789"/>
                <a:gd name="T19" fmla="*/ 893 h 1609"/>
                <a:gd name="T20" fmla="*/ 1546 w 2789"/>
                <a:gd name="T21" fmla="*/ 1554 h 1609"/>
                <a:gd name="T22" fmla="*/ 1546 w 2789"/>
                <a:gd name="T23" fmla="*/ 1554 h 1609"/>
                <a:gd name="T24" fmla="*/ 1262 w 2789"/>
                <a:gd name="T25" fmla="*/ 156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89" h="1609">
                  <a:moveTo>
                    <a:pt x="1262" y="1566"/>
                  </a:moveTo>
                  <a:lnTo>
                    <a:pt x="73" y="881"/>
                  </a:lnTo>
                  <a:lnTo>
                    <a:pt x="73" y="881"/>
                  </a:lnTo>
                  <a:cubicBezTo>
                    <a:pt x="0" y="839"/>
                    <a:pt x="9" y="765"/>
                    <a:pt x="93" y="716"/>
                  </a:cubicBezTo>
                  <a:lnTo>
                    <a:pt x="1241" y="54"/>
                  </a:lnTo>
                  <a:lnTo>
                    <a:pt x="1241" y="54"/>
                  </a:lnTo>
                  <a:cubicBezTo>
                    <a:pt x="1325" y="5"/>
                    <a:pt x="1453" y="0"/>
                    <a:pt x="1526" y="42"/>
                  </a:cubicBezTo>
                  <a:lnTo>
                    <a:pt x="2715" y="728"/>
                  </a:lnTo>
                  <a:lnTo>
                    <a:pt x="2715" y="728"/>
                  </a:lnTo>
                  <a:cubicBezTo>
                    <a:pt x="2788" y="771"/>
                    <a:pt x="2778" y="844"/>
                    <a:pt x="2694" y="893"/>
                  </a:cubicBezTo>
                  <a:lnTo>
                    <a:pt x="1546" y="1554"/>
                  </a:lnTo>
                  <a:lnTo>
                    <a:pt x="1546" y="1554"/>
                  </a:lnTo>
                  <a:cubicBezTo>
                    <a:pt x="1462" y="1603"/>
                    <a:pt x="1334" y="1608"/>
                    <a:pt x="1262" y="1566"/>
                  </a:cubicBezTo>
                </a:path>
              </a:pathLst>
            </a:custGeom>
            <a:solidFill>
              <a:schemeClr val="accent5">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86" name="Freeform 438">
              <a:extLst>
                <a:ext uri="{FF2B5EF4-FFF2-40B4-BE49-F238E27FC236}">
                  <a16:creationId xmlns:a16="http://schemas.microsoft.com/office/drawing/2014/main" id="{4761814C-B48B-AB44-BC42-A175FBF78A01}"/>
                </a:ext>
              </a:extLst>
            </p:cNvPr>
            <p:cNvSpPr>
              <a:spLocks noChangeArrowheads="1"/>
            </p:cNvSpPr>
            <p:nvPr/>
          </p:nvSpPr>
          <p:spPr bwMode="auto">
            <a:xfrm>
              <a:off x="7908698" y="5789409"/>
              <a:ext cx="1526560" cy="881373"/>
            </a:xfrm>
            <a:custGeom>
              <a:avLst/>
              <a:gdLst>
                <a:gd name="T0" fmla="*/ 1057 w 2336"/>
                <a:gd name="T1" fmla="*/ 1313 h 1349"/>
                <a:gd name="T2" fmla="*/ 61 w 2336"/>
                <a:gd name="T3" fmla="*/ 739 h 1349"/>
                <a:gd name="T4" fmla="*/ 61 w 2336"/>
                <a:gd name="T5" fmla="*/ 739 h 1349"/>
                <a:gd name="T6" fmla="*/ 78 w 2336"/>
                <a:gd name="T7" fmla="*/ 601 h 1349"/>
                <a:gd name="T8" fmla="*/ 1040 w 2336"/>
                <a:gd name="T9" fmla="*/ 46 h 1349"/>
                <a:gd name="T10" fmla="*/ 1040 w 2336"/>
                <a:gd name="T11" fmla="*/ 46 h 1349"/>
                <a:gd name="T12" fmla="*/ 1278 w 2336"/>
                <a:gd name="T13" fmla="*/ 36 h 1349"/>
                <a:gd name="T14" fmla="*/ 2274 w 2336"/>
                <a:gd name="T15" fmla="*/ 611 h 1349"/>
                <a:gd name="T16" fmla="*/ 2274 w 2336"/>
                <a:gd name="T17" fmla="*/ 611 h 1349"/>
                <a:gd name="T18" fmla="*/ 2257 w 2336"/>
                <a:gd name="T19" fmla="*/ 749 h 1349"/>
                <a:gd name="T20" fmla="*/ 1295 w 2336"/>
                <a:gd name="T21" fmla="*/ 1303 h 1349"/>
                <a:gd name="T22" fmla="*/ 1295 w 2336"/>
                <a:gd name="T23" fmla="*/ 1303 h 1349"/>
                <a:gd name="T24" fmla="*/ 1057 w 2336"/>
                <a:gd name="T25" fmla="*/ 1313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6" h="1349">
                  <a:moveTo>
                    <a:pt x="1057" y="1313"/>
                  </a:moveTo>
                  <a:lnTo>
                    <a:pt x="61" y="739"/>
                  </a:lnTo>
                  <a:lnTo>
                    <a:pt x="61" y="739"/>
                  </a:lnTo>
                  <a:cubicBezTo>
                    <a:pt x="0" y="703"/>
                    <a:pt x="7" y="642"/>
                    <a:pt x="78" y="601"/>
                  </a:cubicBezTo>
                  <a:lnTo>
                    <a:pt x="1040" y="46"/>
                  </a:lnTo>
                  <a:lnTo>
                    <a:pt x="1040" y="46"/>
                  </a:lnTo>
                  <a:cubicBezTo>
                    <a:pt x="1110" y="4"/>
                    <a:pt x="1217" y="0"/>
                    <a:pt x="1278" y="36"/>
                  </a:cubicBezTo>
                  <a:lnTo>
                    <a:pt x="2274" y="611"/>
                  </a:lnTo>
                  <a:lnTo>
                    <a:pt x="2274" y="611"/>
                  </a:lnTo>
                  <a:cubicBezTo>
                    <a:pt x="2335" y="646"/>
                    <a:pt x="2328" y="707"/>
                    <a:pt x="2257" y="749"/>
                  </a:cubicBezTo>
                  <a:lnTo>
                    <a:pt x="1295" y="1303"/>
                  </a:lnTo>
                  <a:lnTo>
                    <a:pt x="1295" y="1303"/>
                  </a:lnTo>
                  <a:cubicBezTo>
                    <a:pt x="1225" y="1343"/>
                    <a:pt x="1118" y="1348"/>
                    <a:pt x="1057" y="1313"/>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87" name="Freeform 443">
              <a:extLst>
                <a:ext uri="{FF2B5EF4-FFF2-40B4-BE49-F238E27FC236}">
                  <a16:creationId xmlns:a16="http://schemas.microsoft.com/office/drawing/2014/main" id="{E1404025-F502-2B40-84B3-9B6D589D9732}"/>
                </a:ext>
              </a:extLst>
            </p:cNvPr>
            <p:cNvSpPr>
              <a:spLocks noChangeArrowheads="1"/>
            </p:cNvSpPr>
            <p:nvPr/>
          </p:nvSpPr>
          <p:spPr bwMode="auto">
            <a:xfrm>
              <a:off x="7776204" y="5651154"/>
              <a:ext cx="1791548" cy="947620"/>
            </a:xfrm>
            <a:custGeom>
              <a:avLst/>
              <a:gdLst>
                <a:gd name="T0" fmla="*/ 2741 w 2745"/>
                <a:gd name="T1" fmla="*/ 637 h 1452"/>
                <a:gd name="T2" fmla="*/ 2741 w 2745"/>
                <a:gd name="T3" fmla="*/ 637 h 1452"/>
                <a:gd name="T4" fmla="*/ 2741 w 2745"/>
                <a:gd name="T5" fmla="*/ 226 h 1452"/>
                <a:gd name="T6" fmla="*/ 1822 w 2745"/>
                <a:gd name="T7" fmla="*/ 226 h 1452"/>
                <a:gd name="T8" fmla="*/ 1504 w 2745"/>
                <a:gd name="T9" fmla="*/ 43 h 1452"/>
                <a:gd name="T10" fmla="*/ 1504 w 2745"/>
                <a:gd name="T11" fmla="*/ 43 h 1452"/>
                <a:gd name="T12" fmla="*/ 1219 w 2745"/>
                <a:gd name="T13" fmla="*/ 54 h 1452"/>
                <a:gd name="T14" fmla="*/ 922 w 2745"/>
                <a:gd name="T15" fmla="*/ 225 h 1452"/>
                <a:gd name="T16" fmla="*/ 2 w 2745"/>
                <a:gd name="T17" fmla="*/ 225 h 1452"/>
                <a:gd name="T18" fmla="*/ 2 w 2745"/>
                <a:gd name="T19" fmla="*/ 647 h 1452"/>
                <a:gd name="T20" fmla="*/ 2 w 2745"/>
                <a:gd name="T21" fmla="*/ 647 h 1452"/>
                <a:gd name="T22" fmla="*/ 51 w 2745"/>
                <a:gd name="T23" fmla="*/ 723 h 1452"/>
                <a:gd name="T24" fmla="*/ 1240 w 2745"/>
                <a:gd name="T25" fmla="*/ 1408 h 1452"/>
                <a:gd name="T26" fmla="*/ 1240 w 2745"/>
                <a:gd name="T27" fmla="*/ 1408 h 1452"/>
                <a:gd name="T28" fmla="*/ 1524 w 2745"/>
                <a:gd name="T29" fmla="*/ 1397 h 1452"/>
                <a:gd name="T30" fmla="*/ 2672 w 2745"/>
                <a:gd name="T31" fmla="*/ 735 h 1452"/>
                <a:gd name="T32" fmla="*/ 2672 w 2745"/>
                <a:gd name="T33" fmla="*/ 735 h 1452"/>
                <a:gd name="T34" fmla="*/ 2741 w 2745"/>
                <a:gd name="T35" fmla="*/ 637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5" h="1452">
                  <a:moveTo>
                    <a:pt x="2741" y="637"/>
                  </a:moveTo>
                  <a:lnTo>
                    <a:pt x="2741" y="637"/>
                  </a:lnTo>
                  <a:lnTo>
                    <a:pt x="2741" y="226"/>
                  </a:lnTo>
                  <a:lnTo>
                    <a:pt x="1822" y="226"/>
                  </a:lnTo>
                  <a:lnTo>
                    <a:pt x="1504" y="43"/>
                  </a:lnTo>
                  <a:lnTo>
                    <a:pt x="1504" y="43"/>
                  </a:lnTo>
                  <a:cubicBezTo>
                    <a:pt x="1431" y="0"/>
                    <a:pt x="1303" y="6"/>
                    <a:pt x="1219" y="54"/>
                  </a:cubicBezTo>
                  <a:lnTo>
                    <a:pt x="922" y="225"/>
                  </a:lnTo>
                  <a:lnTo>
                    <a:pt x="2" y="225"/>
                  </a:lnTo>
                  <a:lnTo>
                    <a:pt x="2" y="647"/>
                  </a:lnTo>
                  <a:lnTo>
                    <a:pt x="2" y="647"/>
                  </a:lnTo>
                  <a:cubicBezTo>
                    <a:pt x="0" y="675"/>
                    <a:pt x="16" y="703"/>
                    <a:pt x="51" y="723"/>
                  </a:cubicBezTo>
                  <a:lnTo>
                    <a:pt x="1240" y="1408"/>
                  </a:lnTo>
                  <a:lnTo>
                    <a:pt x="1240" y="1408"/>
                  </a:lnTo>
                  <a:cubicBezTo>
                    <a:pt x="1312" y="1451"/>
                    <a:pt x="1440" y="1445"/>
                    <a:pt x="1524" y="1397"/>
                  </a:cubicBezTo>
                  <a:lnTo>
                    <a:pt x="2672" y="735"/>
                  </a:lnTo>
                  <a:lnTo>
                    <a:pt x="2672" y="735"/>
                  </a:lnTo>
                  <a:cubicBezTo>
                    <a:pt x="2720" y="707"/>
                    <a:pt x="2744" y="671"/>
                    <a:pt x="2741" y="637"/>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88" name="Freeform 444">
              <a:extLst>
                <a:ext uri="{FF2B5EF4-FFF2-40B4-BE49-F238E27FC236}">
                  <a16:creationId xmlns:a16="http://schemas.microsoft.com/office/drawing/2014/main" id="{C2169375-C3CB-014D-9A14-2926462995C7}"/>
                </a:ext>
              </a:extLst>
            </p:cNvPr>
            <p:cNvSpPr>
              <a:spLocks noChangeArrowheads="1"/>
            </p:cNvSpPr>
            <p:nvPr/>
          </p:nvSpPr>
          <p:spPr bwMode="auto">
            <a:xfrm>
              <a:off x="7776204" y="5659796"/>
              <a:ext cx="895773" cy="930337"/>
            </a:xfrm>
            <a:custGeom>
              <a:avLst/>
              <a:gdLst>
                <a:gd name="T0" fmla="*/ 1372 w 1373"/>
                <a:gd name="T1" fmla="*/ 0 h 1425"/>
                <a:gd name="T2" fmla="*/ 1372 w 1373"/>
                <a:gd name="T3" fmla="*/ 0 h 1425"/>
                <a:gd name="T4" fmla="*/ 1219 w 1373"/>
                <a:gd name="T5" fmla="*/ 40 h 1425"/>
                <a:gd name="T6" fmla="*/ 922 w 1373"/>
                <a:gd name="T7" fmla="*/ 211 h 1425"/>
                <a:gd name="T8" fmla="*/ 2 w 1373"/>
                <a:gd name="T9" fmla="*/ 211 h 1425"/>
                <a:gd name="T10" fmla="*/ 2 w 1373"/>
                <a:gd name="T11" fmla="*/ 633 h 1425"/>
                <a:gd name="T12" fmla="*/ 2 w 1373"/>
                <a:gd name="T13" fmla="*/ 633 h 1425"/>
                <a:gd name="T14" fmla="*/ 51 w 1373"/>
                <a:gd name="T15" fmla="*/ 709 h 1425"/>
                <a:gd name="T16" fmla="*/ 1240 w 1373"/>
                <a:gd name="T17" fmla="*/ 1394 h 1425"/>
                <a:gd name="T18" fmla="*/ 1240 w 1373"/>
                <a:gd name="T19" fmla="*/ 1394 h 1425"/>
                <a:gd name="T20" fmla="*/ 1372 w 1373"/>
                <a:gd name="T21" fmla="*/ 1423 h 1425"/>
                <a:gd name="T22" fmla="*/ 1372 w 1373"/>
                <a:gd name="T23" fmla="*/ 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3" h="1425">
                  <a:moveTo>
                    <a:pt x="1372" y="0"/>
                  </a:moveTo>
                  <a:lnTo>
                    <a:pt x="1372" y="0"/>
                  </a:lnTo>
                  <a:cubicBezTo>
                    <a:pt x="1318" y="2"/>
                    <a:pt x="1262" y="15"/>
                    <a:pt x="1219" y="40"/>
                  </a:cubicBezTo>
                  <a:lnTo>
                    <a:pt x="922" y="211"/>
                  </a:lnTo>
                  <a:lnTo>
                    <a:pt x="2" y="211"/>
                  </a:lnTo>
                  <a:lnTo>
                    <a:pt x="2" y="633"/>
                  </a:lnTo>
                  <a:lnTo>
                    <a:pt x="2" y="633"/>
                  </a:lnTo>
                  <a:cubicBezTo>
                    <a:pt x="0" y="661"/>
                    <a:pt x="16" y="689"/>
                    <a:pt x="51" y="709"/>
                  </a:cubicBezTo>
                  <a:lnTo>
                    <a:pt x="1240" y="1394"/>
                  </a:lnTo>
                  <a:lnTo>
                    <a:pt x="1240" y="1394"/>
                  </a:lnTo>
                  <a:cubicBezTo>
                    <a:pt x="1275" y="1415"/>
                    <a:pt x="1322" y="1424"/>
                    <a:pt x="1372" y="1423"/>
                  </a:cubicBezTo>
                  <a:lnTo>
                    <a:pt x="1372" y="0"/>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89" name="Freeform 445">
              <a:extLst>
                <a:ext uri="{FF2B5EF4-FFF2-40B4-BE49-F238E27FC236}">
                  <a16:creationId xmlns:a16="http://schemas.microsoft.com/office/drawing/2014/main" id="{2B7554C2-3AE9-894E-B563-6FCD36AD5268}"/>
                </a:ext>
              </a:extLst>
            </p:cNvPr>
            <p:cNvSpPr>
              <a:spLocks noChangeArrowheads="1"/>
            </p:cNvSpPr>
            <p:nvPr/>
          </p:nvSpPr>
          <p:spPr bwMode="auto">
            <a:xfrm>
              <a:off x="7776204" y="5798051"/>
              <a:ext cx="69127" cy="345636"/>
            </a:xfrm>
            <a:custGeom>
              <a:avLst/>
              <a:gdLst>
                <a:gd name="T0" fmla="*/ 106 w 107"/>
                <a:gd name="T1" fmla="*/ 0 h 531"/>
                <a:gd name="T2" fmla="*/ 2 w 107"/>
                <a:gd name="T3" fmla="*/ 0 h 531"/>
                <a:gd name="T4" fmla="*/ 2 w 107"/>
                <a:gd name="T5" fmla="*/ 422 h 531"/>
                <a:gd name="T6" fmla="*/ 2 w 107"/>
                <a:gd name="T7" fmla="*/ 422 h 531"/>
                <a:gd name="T8" fmla="*/ 51 w 107"/>
                <a:gd name="T9" fmla="*/ 498 h 531"/>
                <a:gd name="T10" fmla="*/ 106 w 107"/>
                <a:gd name="T11" fmla="*/ 530 h 531"/>
                <a:gd name="T12" fmla="*/ 106 w 107"/>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107" h="531">
                  <a:moveTo>
                    <a:pt x="106" y="0"/>
                  </a:moveTo>
                  <a:lnTo>
                    <a:pt x="2" y="0"/>
                  </a:lnTo>
                  <a:lnTo>
                    <a:pt x="2" y="422"/>
                  </a:lnTo>
                  <a:lnTo>
                    <a:pt x="2" y="422"/>
                  </a:lnTo>
                  <a:cubicBezTo>
                    <a:pt x="0" y="450"/>
                    <a:pt x="16" y="478"/>
                    <a:pt x="51" y="498"/>
                  </a:cubicBezTo>
                  <a:lnTo>
                    <a:pt x="106" y="530"/>
                  </a:lnTo>
                  <a:lnTo>
                    <a:pt x="106"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90" name="Freeform 446">
              <a:extLst>
                <a:ext uri="{FF2B5EF4-FFF2-40B4-BE49-F238E27FC236}">
                  <a16:creationId xmlns:a16="http://schemas.microsoft.com/office/drawing/2014/main" id="{AFCD544B-3B67-0548-B03D-E0CBF12A42AB}"/>
                </a:ext>
              </a:extLst>
            </p:cNvPr>
            <p:cNvSpPr>
              <a:spLocks noChangeArrowheads="1"/>
            </p:cNvSpPr>
            <p:nvPr/>
          </p:nvSpPr>
          <p:spPr bwMode="auto">
            <a:xfrm>
              <a:off x="8597089" y="6261779"/>
              <a:ext cx="149776" cy="331236"/>
            </a:xfrm>
            <a:custGeom>
              <a:avLst/>
              <a:gdLst>
                <a:gd name="T0" fmla="*/ 0 w 228"/>
                <a:gd name="T1" fmla="*/ 480 h 508"/>
                <a:gd name="T2" fmla="*/ 0 w 228"/>
                <a:gd name="T3" fmla="*/ 480 h 508"/>
                <a:gd name="T4" fmla="*/ 227 w 228"/>
                <a:gd name="T5" fmla="*/ 478 h 508"/>
                <a:gd name="T6" fmla="*/ 227 w 228"/>
                <a:gd name="T7" fmla="*/ 0 h 508"/>
                <a:gd name="T8" fmla="*/ 0 w 228"/>
                <a:gd name="T9" fmla="*/ 0 h 508"/>
                <a:gd name="T10" fmla="*/ 0 w 228"/>
                <a:gd name="T11" fmla="*/ 480 h 508"/>
              </a:gdLst>
              <a:ahLst/>
              <a:cxnLst>
                <a:cxn ang="0">
                  <a:pos x="T0" y="T1"/>
                </a:cxn>
                <a:cxn ang="0">
                  <a:pos x="T2" y="T3"/>
                </a:cxn>
                <a:cxn ang="0">
                  <a:pos x="T4" y="T5"/>
                </a:cxn>
                <a:cxn ang="0">
                  <a:pos x="T6" y="T7"/>
                </a:cxn>
                <a:cxn ang="0">
                  <a:pos x="T8" y="T9"/>
                </a:cxn>
                <a:cxn ang="0">
                  <a:pos x="T10" y="T11"/>
                </a:cxn>
              </a:cxnLst>
              <a:rect l="0" t="0" r="r" b="b"/>
              <a:pathLst>
                <a:path w="228" h="508">
                  <a:moveTo>
                    <a:pt x="0" y="480"/>
                  </a:moveTo>
                  <a:lnTo>
                    <a:pt x="0" y="480"/>
                  </a:lnTo>
                  <a:cubicBezTo>
                    <a:pt x="63" y="507"/>
                    <a:pt x="154" y="506"/>
                    <a:pt x="227" y="478"/>
                  </a:cubicBezTo>
                  <a:lnTo>
                    <a:pt x="227" y="0"/>
                  </a:lnTo>
                  <a:lnTo>
                    <a:pt x="0" y="0"/>
                  </a:lnTo>
                  <a:lnTo>
                    <a:pt x="0" y="48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91" name="Freeform 447">
              <a:extLst>
                <a:ext uri="{FF2B5EF4-FFF2-40B4-BE49-F238E27FC236}">
                  <a16:creationId xmlns:a16="http://schemas.microsoft.com/office/drawing/2014/main" id="{EB5DDAA3-6C0D-7247-8D0A-E858B0281AAD}"/>
                </a:ext>
              </a:extLst>
            </p:cNvPr>
            <p:cNvSpPr>
              <a:spLocks noChangeArrowheads="1"/>
            </p:cNvSpPr>
            <p:nvPr/>
          </p:nvSpPr>
          <p:spPr bwMode="auto">
            <a:xfrm>
              <a:off x="7761801" y="5273837"/>
              <a:ext cx="1820351" cy="1051309"/>
            </a:xfrm>
            <a:custGeom>
              <a:avLst/>
              <a:gdLst>
                <a:gd name="T0" fmla="*/ 1262 w 2789"/>
                <a:gd name="T1" fmla="*/ 1567 h 1610"/>
                <a:gd name="T2" fmla="*/ 73 w 2789"/>
                <a:gd name="T3" fmla="*/ 881 h 1610"/>
                <a:gd name="T4" fmla="*/ 73 w 2789"/>
                <a:gd name="T5" fmla="*/ 881 h 1610"/>
                <a:gd name="T6" fmla="*/ 93 w 2789"/>
                <a:gd name="T7" fmla="*/ 716 h 1610"/>
                <a:gd name="T8" fmla="*/ 1241 w 2789"/>
                <a:gd name="T9" fmla="*/ 54 h 1610"/>
                <a:gd name="T10" fmla="*/ 1241 w 2789"/>
                <a:gd name="T11" fmla="*/ 54 h 1610"/>
                <a:gd name="T12" fmla="*/ 1526 w 2789"/>
                <a:gd name="T13" fmla="*/ 42 h 1610"/>
                <a:gd name="T14" fmla="*/ 2715 w 2789"/>
                <a:gd name="T15" fmla="*/ 728 h 1610"/>
                <a:gd name="T16" fmla="*/ 2715 w 2789"/>
                <a:gd name="T17" fmla="*/ 728 h 1610"/>
                <a:gd name="T18" fmla="*/ 2694 w 2789"/>
                <a:gd name="T19" fmla="*/ 893 h 1610"/>
                <a:gd name="T20" fmla="*/ 1546 w 2789"/>
                <a:gd name="T21" fmla="*/ 1555 h 1610"/>
                <a:gd name="T22" fmla="*/ 1546 w 2789"/>
                <a:gd name="T23" fmla="*/ 1555 h 1610"/>
                <a:gd name="T24" fmla="*/ 1262 w 2789"/>
                <a:gd name="T25" fmla="*/ 156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89" h="1610">
                  <a:moveTo>
                    <a:pt x="1262" y="1567"/>
                  </a:moveTo>
                  <a:lnTo>
                    <a:pt x="73" y="881"/>
                  </a:lnTo>
                  <a:lnTo>
                    <a:pt x="73" y="881"/>
                  </a:lnTo>
                  <a:cubicBezTo>
                    <a:pt x="0" y="838"/>
                    <a:pt x="9" y="765"/>
                    <a:pt x="93" y="716"/>
                  </a:cubicBezTo>
                  <a:lnTo>
                    <a:pt x="1241" y="54"/>
                  </a:lnTo>
                  <a:lnTo>
                    <a:pt x="1241" y="54"/>
                  </a:lnTo>
                  <a:cubicBezTo>
                    <a:pt x="1325" y="5"/>
                    <a:pt x="1453" y="0"/>
                    <a:pt x="1526" y="42"/>
                  </a:cubicBezTo>
                  <a:lnTo>
                    <a:pt x="2715" y="728"/>
                  </a:lnTo>
                  <a:lnTo>
                    <a:pt x="2715" y="728"/>
                  </a:lnTo>
                  <a:cubicBezTo>
                    <a:pt x="2788" y="770"/>
                    <a:pt x="2778" y="844"/>
                    <a:pt x="2694" y="893"/>
                  </a:cubicBezTo>
                  <a:lnTo>
                    <a:pt x="1546" y="1555"/>
                  </a:lnTo>
                  <a:lnTo>
                    <a:pt x="1546" y="1555"/>
                  </a:lnTo>
                  <a:cubicBezTo>
                    <a:pt x="1462" y="1604"/>
                    <a:pt x="1334" y="1609"/>
                    <a:pt x="1262" y="1567"/>
                  </a:cubicBezTo>
                </a:path>
              </a:pathLst>
            </a:custGeom>
            <a:solidFill>
              <a:schemeClr val="accent5">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92" name="Freeform 448">
              <a:extLst>
                <a:ext uri="{FF2B5EF4-FFF2-40B4-BE49-F238E27FC236}">
                  <a16:creationId xmlns:a16="http://schemas.microsoft.com/office/drawing/2014/main" id="{141DD685-9305-F64F-A87B-DD7EFE52B8E6}"/>
                </a:ext>
              </a:extLst>
            </p:cNvPr>
            <p:cNvSpPr>
              <a:spLocks noChangeArrowheads="1"/>
            </p:cNvSpPr>
            <p:nvPr/>
          </p:nvSpPr>
          <p:spPr bwMode="auto">
            <a:xfrm>
              <a:off x="7770443" y="5769249"/>
              <a:ext cx="1808830" cy="555897"/>
            </a:xfrm>
            <a:custGeom>
              <a:avLst/>
              <a:gdLst>
                <a:gd name="T0" fmla="*/ 2683 w 2769"/>
                <a:gd name="T1" fmla="*/ 52 h 850"/>
                <a:gd name="T2" fmla="*/ 1535 w 2769"/>
                <a:gd name="T3" fmla="*/ 715 h 850"/>
                <a:gd name="T4" fmla="*/ 1535 w 2769"/>
                <a:gd name="T5" fmla="*/ 715 h 850"/>
                <a:gd name="T6" fmla="*/ 1251 w 2769"/>
                <a:gd name="T7" fmla="*/ 726 h 850"/>
                <a:gd name="T8" fmla="*/ 62 w 2769"/>
                <a:gd name="T9" fmla="*/ 40 h 850"/>
                <a:gd name="T10" fmla="*/ 62 w 2769"/>
                <a:gd name="T11" fmla="*/ 40 h 850"/>
                <a:gd name="T12" fmla="*/ 26 w 2769"/>
                <a:gd name="T13" fmla="*/ 8 h 850"/>
                <a:gd name="T14" fmla="*/ 26 w 2769"/>
                <a:gd name="T15" fmla="*/ 8 h 850"/>
                <a:gd name="T16" fmla="*/ 62 w 2769"/>
                <a:gd name="T17" fmla="*/ 121 h 850"/>
                <a:gd name="T18" fmla="*/ 1251 w 2769"/>
                <a:gd name="T19" fmla="*/ 807 h 850"/>
                <a:gd name="T20" fmla="*/ 1251 w 2769"/>
                <a:gd name="T21" fmla="*/ 807 h 850"/>
                <a:gd name="T22" fmla="*/ 1535 w 2769"/>
                <a:gd name="T23" fmla="*/ 795 h 850"/>
                <a:gd name="T24" fmla="*/ 2683 w 2769"/>
                <a:gd name="T25" fmla="*/ 133 h 850"/>
                <a:gd name="T26" fmla="*/ 2683 w 2769"/>
                <a:gd name="T27" fmla="*/ 133 h 850"/>
                <a:gd name="T28" fmla="*/ 2739 w 2769"/>
                <a:gd name="T29" fmla="*/ 0 h 850"/>
                <a:gd name="T30" fmla="*/ 2739 w 2769"/>
                <a:gd name="T31" fmla="*/ 0 h 850"/>
                <a:gd name="T32" fmla="*/ 2683 w 2769"/>
                <a:gd name="T33" fmla="*/ 5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69" h="850">
                  <a:moveTo>
                    <a:pt x="2683" y="52"/>
                  </a:moveTo>
                  <a:lnTo>
                    <a:pt x="1535" y="715"/>
                  </a:lnTo>
                  <a:lnTo>
                    <a:pt x="1535" y="715"/>
                  </a:lnTo>
                  <a:cubicBezTo>
                    <a:pt x="1451" y="763"/>
                    <a:pt x="1323" y="769"/>
                    <a:pt x="1251" y="726"/>
                  </a:cubicBezTo>
                  <a:lnTo>
                    <a:pt x="62" y="40"/>
                  </a:lnTo>
                  <a:lnTo>
                    <a:pt x="62" y="40"/>
                  </a:lnTo>
                  <a:cubicBezTo>
                    <a:pt x="46" y="31"/>
                    <a:pt x="34" y="20"/>
                    <a:pt x="26" y="8"/>
                  </a:cubicBezTo>
                  <a:lnTo>
                    <a:pt x="26" y="8"/>
                  </a:lnTo>
                  <a:cubicBezTo>
                    <a:pt x="0" y="48"/>
                    <a:pt x="12" y="92"/>
                    <a:pt x="62" y="121"/>
                  </a:cubicBezTo>
                  <a:lnTo>
                    <a:pt x="1251" y="807"/>
                  </a:lnTo>
                  <a:lnTo>
                    <a:pt x="1251" y="807"/>
                  </a:lnTo>
                  <a:cubicBezTo>
                    <a:pt x="1323" y="849"/>
                    <a:pt x="1451" y="844"/>
                    <a:pt x="1535" y="795"/>
                  </a:cubicBezTo>
                  <a:lnTo>
                    <a:pt x="2683" y="133"/>
                  </a:lnTo>
                  <a:lnTo>
                    <a:pt x="2683" y="133"/>
                  </a:lnTo>
                  <a:cubicBezTo>
                    <a:pt x="2748" y="95"/>
                    <a:pt x="2768" y="42"/>
                    <a:pt x="2739" y="0"/>
                  </a:cubicBezTo>
                  <a:lnTo>
                    <a:pt x="2739" y="0"/>
                  </a:lnTo>
                  <a:cubicBezTo>
                    <a:pt x="2728" y="19"/>
                    <a:pt x="2709" y="37"/>
                    <a:pt x="2683" y="52"/>
                  </a:cubicBezTo>
                </a:path>
              </a:pathLst>
            </a:custGeom>
            <a:solidFill>
              <a:schemeClr val="accent5">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193" name="Freeform 192">
              <a:extLst>
                <a:ext uri="{FF2B5EF4-FFF2-40B4-BE49-F238E27FC236}">
                  <a16:creationId xmlns:a16="http://schemas.microsoft.com/office/drawing/2014/main" id="{782514B4-ED1D-DC44-B5CB-BF9F2AA1C502}"/>
                </a:ext>
              </a:extLst>
            </p:cNvPr>
            <p:cNvSpPr>
              <a:spLocks noChangeArrowheads="1"/>
            </p:cNvSpPr>
            <p:nvPr/>
          </p:nvSpPr>
          <p:spPr bwMode="auto">
            <a:xfrm>
              <a:off x="8386827" y="5996592"/>
              <a:ext cx="1096742" cy="2646449"/>
            </a:xfrm>
            <a:custGeom>
              <a:avLst/>
              <a:gdLst>
                <a:gd name="connsiteX0" fmla="*/ 113433 w 1096742"/>
                <a:gd name="connsiteY0" fmla="*/ 2563271 h 2646449"/>
                <a:gd name="connsiteX1" fmla="*/ 136814 w 1096742"/>
                <a:gd name="connsiteY1" fmla="*/ 2565475 h 2646449"/>
                <a:gd name="connsiteX2" fmla="*/ 169288 w 1096742"/>
                <a:gd name="connsiteY2" fmla="*/ 2622927 h 2646449"/>
                <a:gd name="connsiteX3" fmla="*/ 136814 w 1096742"/>
                <a:gd name="connsiteY3" fmla="*/ 2641860 h 2646449"/>
                <a:gd name="connsiteX4" fmla="*/ 103691 w 1096742"/>
                <a:gd name="connsiteY4" fmla="*/ 2585061 h 2646449"/>
                <a:gd name="connsiteX5" fmla="*/ 113433 w 1096742"/>
                <a:gd name="connsiteY5" fmla="*/ 2563271 h 2646449"/>
                <a:gd name="connsiteX6" fmla="*/ 9742 w 1096742"/>
                <a:gd name="connsiteY6" fmla="*/ 2505665 h 2646449"/>
                <a:gd name="connsiteX7" fmla="*/ 33123 w 1096742"/>
                <a:gd name="connsiteY7" fmla="*/ 2507869 h 2646449"/>
                <a:gd name="connsiteX8" fmla="*/ 65597 w 1096742"/>
                <a:gd name="connsiteY8" fmla="*/ 2565321 h 2646449"/>
                <a:gd name="connsiteX9" fmla="*/ 33123 w 1096742"/>
                <a:gd name="connsiteY9" fmla="*/ 2584254 h 2646449"/>
                <a:gd name="connsiteX10" fmla="*/ 0 w 1096742"/>
                <a:gd name="connsiteY10" fmla="*/ 2527455 h 2646449"/>
                <a:gd name="connsiteX11" fmla="*/ 9742 w 1096742"/>
                <a:gd name="connsiteY11" fmla="*/ 2505665 h 2646449"/>
                <a:gd name="connsiteX12" fmla="*/ 113433 w 1096742"/>
                <a:gd name="connsiteY12" fmla="*/ 2439336 h 2646449"/>
                <a:gd name="connsiteX13" fmla="*/ 136814 w 1096742"/>
                <a:gd name="connsiteY13" fmla="*/ 2441621 h 2646449"/>
                <a:gd name="connsiteX14" fmla="*/ 169288 w 1096742"/>
                <a:gd name="connsiteY14" fmla="*/ 2499073 h 2646449"/>
                <a:gd name="connsiteX15" fmla="*/ 136814 w 1096742"/>
                <a:gd name="connsiteY15" fmla="*/ 2518006 h 2646449"/>
                <a:gd name="connsiteX16" fmla="*/ 103691 w 1096742"/>
                <a:gd name="connsiteY16" fmla="*/ 2460554 h 2646449"/>
                <a:gd name="connsiteX17" fmla="*/ 113433 w 1096742"/>
                <a:gd name="connsiteY17" fmla="*/ 2439336 h 2646449"/>
                <a:gd name="connsiteX18" fmla="*/ 9742 w 1096742"/>
                <a:gd name="connsiteY18" fmla="*/ 2381730 h 2646449"/>
                <a:gd name="connsiteX19" fmla="*/ 33123 w 1096742"/>
                <a:gd name="connsiteY19" fmla="*/ 2384015 h 2646449"/>
                <a:gd name="connsiteX20" fmla="*/ 65597 w 1096742"/>
                <a:gd name="connsiteY20" fmla="*/ 2441467 h 2646449"/>
                <a:gd name="connsiteX21" fmla="*/ 33123 w 1096742"/>
                <a:gd name="connsiteY21" fmla="*/ 2460400 h 2646449"/>
                <a:gd name="connsiteX22" fmla="*/ 0 w 1096742"/>
                <a:gd name="connsiteY22" fmla="*/ 2402948 h 2646449"/>
                <a:gd name="connsiteX23" fmla="*/ 9742 w 1096742"/>
                <a:gd name="connsiteY23" fmla="*/ 2381730 h 2646449"/>
                <a:gd name="connsiteX24" fmla="*/ 886057 w 1096742"/>
                <a:gd name="connsiteY24" fmla="*/ 2263022 h 2646449"/>
                <a:gd name="connsiteX25" fmla="*/ 895121 w 1096742"/>
                <a:gd name="connsiteY25" fmla="*/ 2282738 h 2646449"/>
                <a:gd name="connsiteX26" fmla="*/ 863764 w 1096742"/>
                <a:gd name="connsiteY26" fmla="*/ 2337261 h 2646449"/>
                <a:gd name="connsiteX27" fmla="*/ 832407 w 1096742"/>
                <a:gd name="connsiteY27" fmla="*/ 2319087 h 2646449"/>
                <a:gd name="connsiteX28" fmla="*/ 863764 w 1096742"/>
                <a:gd name="connsiteY28" fmla="*/ 2265213 h 2646449"/>
                <a:gd name="connsiteX29" fmla="*/ 886057 w 1096742"/>
                <a:gd name="connsiteY29" fmla="*/ 2263022 h 2646449"/>
                <a:gd name="connsiteX30" fmla="*/ 986849 w 1096742"/>
                <a:gd name="connsiteY30" fmla="*/ 2202965 h 2646449"/>
                <a:gd name="connsiteX31" fmla="*/ 995925 w 1096742"/>
                <a:gd name="connsiteY31" fmla="*/ 2223349 h 2646449"/>
                <a:gd name="connsiteX32" fmla="*/ 964902 w 1096742"/>
                <a:gd name="connsiteY32" fmla="*/ 2276847 h 2646449"/>
                <a:gd name="connsiteX33" fmla="*/ 933218 w 1096742"/>
                <a:gd name="connsiteY33" fmla="*/ 2258799 h 2646449"/>
                <a:gd name="connsiteX34" fmla="*/ 964902 w 1096742"/>
                <a:gd name="connsiteY34" fmla="*/ 2205302 h 2646449"/>
                <a:gd name="connsiteX35" fmla="*/ 986849 w 1096742"/>
                <a:gd name="connsiteY35" fmla="*/ 2202965 h 2646449"/>
                <a:gd name="connsiteX36" fmla="*/ 1087678 w 1096742"/>
                <a:gd name="connsiteY36" fmla="*/ 2145359 h 2646449"/>
                <a:gd name="connsiteX37" fmla="*/ 1096742 w 1096742"/>
                <a:gd name="connsiteY37" fmla="*/ 2165743 h 2646449"/>
                <a:gd name="connsiteX38" fmla="*/ 1065385 w 1096742"/>
                <a:gd name="connsiteY38" fmla="*/ 2218596 h 2646449"/>
                <a:gd name="connsiteX39" fmla="*/ 1034028 w 1096742"/>
                <a:gd name="connsiteY39" fmla="*/ 2201193 h 2646449"/>
                <a:gd name="connsiteX40" fmla="*/ 1065385 w 1096742"/>
                <a:gd name="connsiteY40" fmla="*/ 2147696 h 2646449"/>
                <a:gd name="connsiteX41" fmla="*/ 1087678 w 1096742"/>
                <a:gd name="connsiteY41" fmla="*/ 2145359 h 2646449"/>
                <a:gd name="connsiteX42" fmla="*/ 113433 w 1096742"/>
                <a:gd name="connsiteY42" fmla="*/ 2134105 h 2646449"/>
                <a:gd name="connsiteX43" fmla="*/ 136814 w 1096742"/>
                <a:gd name="connsiteY43" fmla="*/ 2136961 h 2646449"/>
                <a:gd name="connsiteX44" fmla="*/ 169288 w 1096742"/>
                <a:gd name="connsiteY44" fmla="*/ 2193761 h 2646449"/>
                <a:gd name="connsiteX45" fmla="*/ 136814 w 1096742"/>
                <a:gd name="connsiteY45" fmla="*/ 2212694 h 2646449"/>
                <a:gd name="connsiteX46" fmla="*/ 103691 w 1096742"/>
                <a:gd name="connsiteY46" fmla="*/ 2155242 h 2646449"/>
                <a:gd name="connsiteX47" fmla="*/ 113433 w 1096742"/>
                <a:gd name="connsiteY47" fmla="*/ 2134105 h 2646449"/>
                <a:gd name="connsiteX48" fmla="*/ 9742 w 1096742"/>
                <a:gd name="connsiteY48" fmla="*/ 2073619 h 2646449"/>
                <a:gd name="connsiteX49" fmla="*/ 33123 w 1096742"/>
                <a:gd name="connsiteY49" fmla="*/ 2075823 h 2646449"/>
                <a:gd name="connsiteX50" fmla="*/ 65597 w 1096742"/>
                <a:gd name="connsiteY50" fmla="*/ 2133275 h 2646449"/>
                <a:gd name="connsiteX51" fmla="*/ 33123 w 1096742"/>
                <a:gd name="connsiteY51" fmla="*/ 2152208 h 2646449"/>
                <a:gd name="connsiteX52" fmla="*/ 0 w 1096742"/>
                <a:gd name="connsiteY52" fmla="*/ 2095409 h 2646449"/>
                <a:gd name="connsiteX53" fmla="*/ 9742 w 1096742"/>
                <a:gd name="connsiteY53" fmla="*/ 2073619 h 2646449"/>
                <a:gd name="connsiteX54" fmla="*/ 113433 w 1096742"/>
                <a:gd name="connsiteY54" fmla="*/ 2010172 h 2646449"/>
                <a:gd name="connsiteX55" fmla="*/ 136814 w 1096742"/>
                <a:gd name="connsiteY55" fmla="*/ 2012457 h 2646449"/>
                <a:gd name="connsiteX56" fmla="*/ 169288 w 1096742"/>
                <a:gd name="connsiteY56" fmla="*/ 2069256 h 2646449"/>
                <a:gd name="connsiteX57" fmla="*/ 136814 w 1096742"/>
                <a:gd name="connsiteY57" fmla="*/ 2088842 h 2646449"/>
                <a:gd name="connsiteX58" fmla="*/ 103691 w 1096742"/>
                <a:gd name="connsiteY58" fmla="*/ 2031390 h 2646449"/>
                <a:gd name="connsiteX59" fmla="*/ 113433 w 1096742"/>
                <a:gd name="connsiteY59" fmla="*/ 2010172 h 2646449"/>
                <a:gd name="connsiteX60" fmla="*/ 9742 w 1096742"/>
                <a:gd name="connsiteY60" fmla="*/ 1949684 h 2646449"/>
                <a:gd name="connsiteX61" fmla="*/ 33123 w 1096742"/>
                <a:gd name="connsiteY61" fmla="*/ 1951969 h 2646449"/>
                <a:gd name="connsiteX62" fmla="*/ 65597 w 1096742"/>
                <a:gd name="connsiteY62" fmla="*/ 2009421 h 2646449"/>
                <a:gd name="connsiteX63" fmla="*/ 33123 w 1096742"/>
                <a:gd name="connsiteY63" fmla="*/ 2028354 h 2646449"/>
                <a:gd name="connsiteX64" fmla="*/ 0 w 1096742"/>
                <a:gd name="connsiteY64" fmla="*/ 1970902 h 2646449"/>
                <a:gd name="connsiteX65" fmla="*/ 9742 w 1096742"/>
                <a:gd name="connsiteY65" fmla="*/ 1949684 h 2646449"/>
                <a:gd name="connsiteX66" fmla="*/ 886057 w 1096742"/>
                <a:gd name="connsiteY66" fmla="*/ 1833964 h 2646449"/>
                <a:gd name="connsiteX67" fmla="*/ 895121 w 1096742"/>
                <a:gd name="connsiteY67" fmla="*/ 1854026 h 2646449"/>
                <a:gd name="connsiteX68" fmla="*/ 863764 w 1096742"/>
                <a:gd name="connsiteY68" fmla="*/ 1908168 h 2646449"/>
                <a:gd name="connsiteX69" fmla="*/ 832407 w 1096742"/>
                <a:gd name="connsiteY69" fmla="*/ 1890120 h 2646449"/>
                <a:gd name="connsiteX70" fmla="*/ 863764 w 1096742"/>
                <a:gd name="connsiteY70" fmla="*/ 1836623 h 2646449"/>
                <a:gd name="connsiteX71" fmla="*/ 886057 w 1096742"/>
                <a:gd name="connsiteY71" fmla="*/ 1833964 h 2646449"/>
                <a:gd name="connsiteX72" fmla="*/ 986849 w 1096742"/>
                <a:gd name="connsiteY72" fmla="*/ 1776331 h 2646449"/>
                <a:gd name="connsiteX73" fmla="*/ 995925 w 1096742"/>
                <a:gd name="connsiteY73" fmla="*/ 1796615 h 2646449"/>
                <a:gd name="connsiteX74" fmla="*/ 964902 w 1096742"/>
                <a:gd name="connsiteY74" fmla="*/ 1850489 h 2646449"/>
                <a:gd name="connsiteX75" fmla="*/ 933218 w 1096742"/>
                <a:gd name="connsiteY75" fmla="*/ 1832964 h 2646449"/>
                <a:gd name="connsiteX76" fmla="*/ 964902 w 1096742"/>
                <a:gd name="connsiteY76" fmla="*/ 1778441 h 2646449"/>
                <a:gd name="connsiteX77" fmla="*/ 986849 w 1096742"/>
                <a:gd name="connsiteY77" fmla="*/ 1776331 h 2646449"/>
                <a:gd name="connsiteX78" fmla="*/ 1087678 w 1096742"/>
                <a:gd name="connsiteY78" fmla="*/ 1718968 h 2646449"/>
                <a:gd name="connsiteX79" fmla="*/ 1096742 w 1096742"/>
                <a:gd name="connsiteY79" fmla="*/ 1739009 h 2646449"/>
                <a:gd name="connsiteX80" fmla="*/ 1065385 w 1096742"/>
                <a:gd name="connsiteY80" fmla="*/ 1792883 h 2646449"/>
                <a:gd name="connsiteX81" fmla="*/ 1034028 w 1096742"/>
                <a:gd name="connsiteY81" fmla="*/ 1774709 h 2646449"/>
                <a:gd name="connsiteX82" fmla="*/ 1065385 w 1096742"/>
                <a:gd name="connsiteY82" fmla="*/ 1720835 h 2646449"/>
                <a:gd name="connsiteX83" fmla="*/ 1087678 w 1096742"/>
                <a:gd name="connsiteY83" fmla="*/ 1718968 h 2646449"/>
                <a:gd name="connsiteX84" fmla="*/ 113433 w 1096742"/>
                <a:gd name="connsiteY84" fmla="*/ 1708065 h 2646449"/>
                <a:gd name="connsiteX85" fmla="*/ 136814 w 1096742"/>
                <a:gd name="connsiteY85" fmla="*/ 1710676 h 2646449"/>
                <a:gd name="connsiteX86" fmla="*/ 169288 w 1096742"/>
                <a:gd name="connsiteY86" fmla="*/ 1767476 h 2646449"/>
                <a:gd name="connsiteX87" fmla="*/ 136814 w 1096742"/>
                <a:gd name="connsiteY87" fmla="*/ 1786409 h 2646449"/>
                <a:gd name="connsiteX88" fmla="*/ 103691 w 1096742"/>
                <a:gd name="connsiteY88" fmla="*/ 1728957 h 2646449"/>
                <a:gd name="connsiteX89" fmla="*/ 113433 w 1096742"/>
                <a:gd name="connsiteY89" fmla="*/ 1708065 h 2646449"/>
                <a:gd name="connsiteX90" fmla="*/ 9742 w 1096742"/>
                <a:gd name="connsiteY90" fmla="*/ 1647281 h 2646449"/>
                <a:gd name="connsiteX91" fmla="*/ 33123 w 1096742"/>
                <a:gd name="connsiteY91" fmla="*/ 1649469 h 2646449"/>
                <a:gd name="connsiteX92" fmla="*/ 65597 w 1096742"/>
                <a:gd name="connsiteY92" fmla="*/ 1706541 h 2646449"/>
                <a:gd name="connsiteX93" fmla="*/ 33123 w 1096742"/>
                <a:gd name="connsiteY93" fmla="*/ 1725349 h 2646449"/>
                <a:gd name="connsiteX94" fmla="*/ 0 w 1096742"/>
                <a:gd name="connsiteY94" fmla="*/ 1668926 h 2646449"/>
                <a:gd name="connsiteX95" fmla="*/ 9742 w 1096742"/>
                <a:gd name="connsiteY95" fmla="*/ 1647281 h 2646449"/>
                <a:gd name="connsiteX96" fmla="*/ 113433 w 1096742"/>
                <a:gd name="connsiteY96" fmla="*/ 1583887 h 2646449"/>
                <a:gd name="connsiteX97" fmla="*/ 136814 w 1096742"/>
                <a:gd name="connsiteY97" fmla="*/ 1586172 h 2646449"/>
                <a:gd name="connsiteX98" fmla="*/ 169288 w 1096742"/>
                <a:gd name="connsiteY98" fmla="*/ 1642971 h 2646449"/>
                <a:gd name="connsiteX99" fmla="*/ 136814 w 1096742"/>
                <a:gd name="connsiteY99" fmla="*/ 1662557 h 2646449"/>
                <a:gd name="connsiteX100" fmla="*/ 103691 w 1096742"/>
                <a:gd name="connsiteY100" fmla="*/ 1605105 h 2646449"/>
                <a:gd name="connsiteX101" fmla="*/ 113433 w 1096742"/>
                <a:gd name="connsiteY101" fmla="*/ 1583887 h 2646449"/>
                <a:gd name="connsiteX102" fmla="*/ 9742 w 1096742"/>
                <a:gd name="connsiteY102" fmla="*/ 1523751 h 2646449"/>
                <a:gd name="connsiteX103" fmla="*/ 33123 w 1096742"/>
                <a:gd name="connsiteY103" fmla="*/ 1526264 h 2646449"/>
                <a:gd name="connsiteX104" fmla="*/ 65597 w 1096742"/>
                <a:gd name="connsiteY104" fmla="*/ 1583336 h 2646449"/>
                <a:gd name="connsiteX105" fmla="*/ 33123 w 1096742"/>
                <a:gd name="connsiteY105" fmla="*/ 1602144 h 2646449"/>
                <a:gd name="connsiteX106" fmla="*/ 0 w 1096742"/>
                <a:gd name="connsiteY106" fmla="*/ 1545072 h 2646449"/>
                <a:gd name="connsiteX107" fmla="*/ 9742 w 1096742"/>
                <a:gd name="connsiteY107" fmla="*/ 1523751 h 2646449"/>
                <a:gd name="connsiteX108" fmla="*/ 886057 w 1096742"/>
                <a:gd name="connsiteY108" fmla="*/ 1407652 h 2646449"/>
                <a:gd name="connsiteX109" fmla="*/ 895121 w 1096742"/>
                <a:gd name="connsiteY109" fmla="*/ 1427936 h 2646449"/>
                <a:gd name="connsiteX110" fmla="*/ 863764 w 1096742"/>
                <a:gd name="connsiteY110" fmla="*/ 1481810 h 2646449"/>
                <a:gd name="connsiteX111" fmla="*/ 832407 w 1096742"/>
                <a:gd name="connsiteY111" fmla="*/ 1463636 h 2646449"/>
                <a:gd name="connsiteX112" fmla="*/ 863764 w 1096742"/>
                <a:gd name="connsiteY112" fmla="*/ 1409762 h 2646449"/>
                <a:gd name="connsiteX113" fmla="*/ 886057 w 1096742"/>
                <a:gd name="connsiteY113" fmla="*/ 1407652 h 2646449"/>
                <a:gd name="connsiteX114" fmla="*/ 986849 w 1096742"/>
                <a:gd name="connsiteY114" fmla="*/ 1347167 h 2646449"/>
                <a:gd name="connsiteX115" fmla="*/ 995925 w 1096742"/>
                <a:gd name="connsiteY115" fmla="*/ 1367451 h 2646449"/>
                <a:gd name="connsiteX116" fmla="*/ 964902 w 1096742"/>
                <a:gd name="connsiteY116" fmla="*/ 1421325 h 2646449"/>
                <a:gd name="connsiteX117" fmla="*/ 933218 w 1096742"/>
                <a:gd name="connsiteY117" fmla="*/ 1403151 h 2646449"/>
                <a:gd name="connsiteX118" fmla="*/ 964902 w 1096742"/>
                <a:gd name="connsiteY118" fmla="*/ 1349277 h 2646449"/>
                <a:gd name="connsiteX119" fmla="*/ 986849 w 1096742"/>
                <a:gd name="connsiteY119" fmla="*/ 1347167 h 2646449"/>
                <a:gd name="connsiteX120" fmla="*/ 1087678 w 1096742"/>
                <a:gd name="connsiteY120" fmla="*/ 1289910 h 2646449"/>
                <a:gd name="connsiteX121" fmla="*/ 1096742 w 1096742"/>
                <a:gd name="connsiteY121" fmla="*/ 1310294 h 2646449"/>
                <a:gd name="connsiteX122" fmla="*/ 1065385 w 1096742"/>
                <a:gd name="connsiteY122" fmla="*/ 1363147 h 2646449"/>
                <a:gd name="connsiteX123" fmla="*/ 1034028 w 1096742"/>
                <a:gd name="connsiteY123" fmla="*/ 1345744 h 2646449"/>
                <a:gd name="connsiteX124" fmla="*/ 1065385 w 1096742"/>
                <a:gd name="connsiteY124" fmla="*/ 1292247 h 2646449"/>
                <a:gd name="connsiteX125" fmla="*/ 1087678 w 1096742"/>
                <a:gd name="connsiteY125" fmla="*/ 1289910 h 2646449"/>
                <a:gd name="connsiteX126" fmla="*/ 113433 w 1096742"/>
                <a:gd name="connsiteY126" fmla="*/ 1278656 h 2646449"/>
                <a:gd name="connsiteX127" fmla="*/ 136814 w 1096742"/>
                <a:gd name="connsiteY127" fmla="*/ 1280860 h 2646449"/>
                <a:gd name="connsiteX128" fmla="*/ 169288 w 1096742"/>
                <a:gd name="connsiteY128" fmla="*/ 1338312 h 2646449"/>
                <a:gd name="connsiteX129" fmla="*/ 136814 w 1096742"/>
                <a:gd name="connsiteY129" fmla="*/ 1357245 h 2646449"/>
                <a:gd name="connsiteX130" fmla="*/ 103691 w 1096742"/>
                <a:gd name="connsiteY130" fmla="*/ 1300446 h 2646449"/>
                <a:gd name="connsiteX131" fmla="*/ 113433 w 1096742"/>
                <a:gd name="connsiteY131" fmla="*/ 1278656 h 2646449"/>
                <a:gd name="connsiteX132" fmla="*/ 9742 w 1096742"/>
                <a:gd name="connsiteY132" fmla="*/ 1218088 h 2646449"/>
                <a:gd name="connsiteX133" fmla="*/ 33123 w 1096742"/>
                <a:gd name="connsiteY133" fmla="*/ 1220373 h 2646449"/>
                <a:gd name="connsiteX134" fmla="*/ 65597 w 1096742"/>
                <a:gd name="connsiteY134" fmla="*/ 1277825 h 2646449"/>
                <a:gd name="connsiteX135" fmla="*/ 33123 w 1096742"/>
                <a:gd name="connsiteY135" fmla="*/ 1296758 h 2646449"/>
                <a:gd name="connsiteX136" fmla="*/ 0 w 1096742"/>
                <a:gd name="connsiteY136" fmla="*/ 1239306 h 2646449"/>
                <a:gd name="connsiteX137" fmla="*/ 9742 w 1096742"/>
                <a:gd name="connsiteY137" fmla="*/ 1218088 h 2646449"/>
                <a:gd name="connsiteX138" fmla="*/ 113433 w 1096742"/>
                <a:gd name="connsiteY138" fmla="*/ 1154721 h 2646449"/>
                <a:gd name="connsiteX139" fmla="*/ 136814 w 1096742"/>
                <a:gd name="connsiteY139" fmla="*/ 1157006 h 2646449"/>
                <a:gd name="connsiteX140" fmla="*/ 169288 w 1096742"/>
                <a:gd name="connsiteY140" fmla="*/ 1214458 h 2646449"/>
                <a:gd name="connsiteX141" fmla="*/ 136814 w 1096742"/>
                <a:gd name="connsiteY141" fmla="*/ 1232738 h 2646449"/>
                <a:gd name="connsiteX142" fmla="*/ 103691 w 1096742"/>
                <a:gd name="connsiteY142" fmla="*/ 1175939 h 2646449"/>
                <a:gd name="connsiteX143" fmla="*/ 113433 w 1096742"/>
                <a:gd name="connsiteY143" fmla="*/ 1154721 h 2646449"/>
                <a:gd name="connsiteX144" fmla="*/ 9742 w 1096742"/>
                <a:gd name="connsiteY144" fmla="*/ 1094235 h 2646449"/>
                <a:gd name="connsiteX145" fmla="*/ 33123 w 1096742"/>
                <a:gd name="connsiteY145" fmla="*/ 1096520 h 2646449"/>
                <a:gd name="connsiteX146" fmla="*/ 65597 w 1096742"/>
                <a:gd name="connsiteY146" fmla="*/ 1153319 h 2646449"/>
                <a:gd name="connsiteX147" fmla="*/ 33123 w 1096742"/>
                <a:gd name="connsiteY147" fmla="*/ 1172905 h 2646449"/>
                <a:gd name="connsiteX148" fmla="*/ 0 w 1096742"/>
                <a:gd name="connsiteY148" fmla="*/ 1115453 h 2646449"/>
                <a:gd name="connsiteX149" fmla="*/ 9742 w 1096742"/>
                <a:gd name="connsiteY149" fmla="*/ 1094235 h 2646449"/>
                <a:gd name="connsiteX150" fmla="*/ 886057 w 1096742"/>
                <a:gd name="connsiteY150" fmla="*/ 978676 h 2646449"/>
                <a:gd name="connsiteX151" fmla="*/ 895121 w 1096742"/>
                <a:gd name="connsiteY151" fmla="*/ 998577 h 2646449"/>
                <a:gd name="connsiteX152" fmla="*/ 863764 w 1096742"/>
                <a:gd name="connsiteY152" fmla="*/ 1052074 h 2646449"/>
                <a:gd name="connsiteX153" fmla="*/ 832407 w 1096742"/>
                <a:gd name="connsiteY153" fmla="*/ 1034671 h 2646449"/>
                <a:gd name="connsiteX154" fmla="*/ 863764 w 1096742"/>
                <a:gd name="connsiteY154" fmla="*/ 980529 h 2646449"/>
                <a:gd name="connsiteX155" fmla="*/ 886057 w 1096742"/>
                <a:gd name="connsiteY155" fmla="*/ 978676 h 2646449"/>
                <a:gd name="connsiteX156" fmla="*/ 986849 w 1096742"/>
                <a:gd name="connsiteY156" fmla="*/ 921070 h 2646449"/>
                <a:gd name="connsiteX157" fmla="*/ 995925 w 1096742"/>
                <a:gd name="connsiteY157" fmla="*/ 940971 h 2646449"/>
                <a:gd name="connsiteX158" fmla="*/ 964902 w 1096742"/>
                <a:gd name="connsiteY158" fmla="*/ 994468 h 2646449"/>
                <a:gd name="connsiteX159" fmla="*/ 933218 w 1096742"/>
                <a:gd name="connsiteY159" fmla="*/ 977065 h 2646449"/>
                <a:gd name="connsiteX160" fmla="*/ 964902 w 1096742"/>
                <a:gd name="connsiteY160" fmla="*/ 922923 h 2646449"/>
                <a:gd name="connsiteX161" fmla="*/ 986849 w 1096742"/>
                <a:gd name="connsiteY161" fmla="*/ 921070 h 2646449"/>
                <a:gd name="connsiteX162" fmla="*/ 1087678 w 1096742"/>
                <a:gd name="connsiteY162" fmla="*/ 860720 h 2646449"/>
                <a:gd name="connsiteX163" fmla="*/ 1096742 w 1096742"/>
                <a:gd name="connsiteY163" fmla="*/ 880679 h 2646449"/>
                <a:gd name="connsiteX164" fmla="*/ 1065385 w 1096742"/>
                <a:gd name="connsiteY164" fmla="*/ 934553 h 2646449"/>
                <a:gd name="connsiteX165" fmla="*/ 1034028 w 1096742"/>
                <a:gd name="connsiteY165" fmla="*/ 916379 h 2646449"/>
                <a:gd name="connsiteX166" fmla="*/ 1065385 w 1096742"/>
                <a:gd name="connsiteY166" fmla="*/ 863154 h 2646449"/>
                <a:gd name="connsiteX167" fmla="*/ 1087678 w 1096742"/>
                <a:gd name="connsiteY167" fmla="*/ 860720 h 2646449"/>
                <a:gd name="connsiteX168" fmla="*/ 113433 w 1096742"/>
                <a:gd name="connsiteY168" fmla="*/ 852371 h 2646449"/>
                <a:gd name="connsiteX169" fmla="*/ 136814 w 1096742"/>
                <a:gd name="connsiteY169" fmla="*/ 854575 h 2646449"/>
                <a:gd name="connsiteX170" fmla="*/ 169288 w 1096742"/>
                <a:gd name="connsiteY170" fmla="*/ 912027 h 2646449"/>
                <a:gd name="connsiteX171" fmla="*/ 136814 w 1096742"/>
                <a:gd name="connsiteY171" fmla="*/ 930960 h 2646449"/>
                <a:gd name="connsiteX172" fmla="*/ 103691 w 1096742"/>
                <a:gd name="connsiteY172" fmla="*/ 874161 h 2646449"/>
                <a:gd name="connsiteX173" fmla="*/ 113433 w 1096742"/>
                <a:gd name="connsiteY173" fmla="*/ 852371 h 2646449"/>
                <a:gd name="connsiteX174" fmla="*/ 9742 w 1096742"/>
                <a:gd name="connsiteY174" fmla="*/ 791884 h 2646449"/>
                <a:gd name="connsiteX175" fmla="*/ 33123 w 1096742"/>
                <a:gd name="connsiteY175" fmla="*/ 794088 h 2646449"/>
                <a:gd name="connsiteX176" fmla="*/ 65597 w 1096742"/>
                <a:gd name="connsiteY176" fmla="*/ 851540 h 2646449"/>
                <a:gd name="connsiteX177" fmla="*/ 33123 w 1096742"/>
                <a:gd name="connsiteY177" fmla="*/ 870473 h 2646449"/>
                <a:gd name="connsiteX178" fmla="*/ 0 w 1096742"/>
                <a:gd name="connsiteY178" fmla="*/ 813674 h 2646449"/>
                <a:gd name="connsiteX179" fmla="*/ 9742 w 1096742"/>
                <a:gd name="connsiteY179" fmla="*/ 791884 h 2646449"/>
                <a:gd name="connsiteX180" fmla="*/ 113433 w 1096742"/>
                <a:gd name="connsiteY180" fmla="*/ 728436 h 2646449"/>
                <a:gd name="connsiteX181" fmla="*/ 136814 w 1096742"/>
                <a:gd name="connsiteY181" fmla="*/ 730721 h 2646449"/>
                <a:gd name="connsiteX182" fmla="*/ 169288 w 1096742"/>
                <a:gd name="connsiteY182" fmla="*/ 788173 h 2646449"/>
                <a:gd name="connsiteX183" fmla="*/ 136814 w 1096742"/>
                <a:gd name="connsiteY183" fmla="*/ 807106 h 2646449"/>
                <a:gd name="connsiteX184" fmla="*/ 103691 w 1096742"/>
                <a:gd name="connsiteY184" fmla="*/ 749654 h 2646449"/>
                <a:gd name="connsiteX185" fmla="*/ 113433 w 1096742"/>
                <a:gd name="connsiteY185" fmla="*/ 728436 h 2646449"/>
                <a:gd name="connsiteX186" fmla="*/ 9742 w 1096742"/>
                <a:gd name="connsiteY186" fmla="*/ 667951 h 2646449"/>
                <a:gd name="connsiteX187" fmla="*/ 33123 w 1096742"/>
                <a:gd name="connsiteY187" fmla="*/ 670236 h 2646449"/>
                <a:gd name="connsiteX188" fmla="*/ 65597 w 1096742"/>
                <a:gd name="connsiteY188" fmla="*/ 727688 h 2646449"/>
                <a:gd name="connsiteX189" fmla="*/ 33123 w 1096742"/>
                <a:gd name="connsiteY189" fmla="*/ 746621 h 2646449"/>
                <a:gd name="connsiteX190" fmla="*/ 0 w 1096742"/>
                <a:gd name="connsiteY190" fmla="*/ 689169 h 2646449"/>
                <a:gd name="connsiteX191" fmla="*/ 9742 w 1096742"/>
                <a:gd name="connsiteY191" fmla="*/ 667951 h 2646449"/>
                <a:gd name="connsiteX192" fmla="*/ 886057 w 1096742"/>
                <a:gd name="connsiteY192" fmla="*/ 549322 h 2646449"/>
                <a:gd name="connsiteX193" fmla="*/ 895121 w 1096742"/>
                <a:gd name="connsiteY193" fmla="*/ 569606 h 2646449"/>
                <a:gd name="connsiteX194" fmla="*/ 863764 w 1096742"/>
                <a:gd name="connsiteY194" fmla="*/ 623480 h 2646449"/>
                <a:gd name="connsiteX195" fmla="*/ 841471 w 1096742"/>
                <a:gd name="connsiteY195" fmla="*/ 625671 h 2646449"/>
                <a:gd name="connsiteX196" fmla="*/ 835866 w 1096742"/>
                <a:gd name="connsiteY196" fmla="*/ 613478 h 2646449"/>
                <a:gd name="connsiteX197" fmla="*/ 585767 w 1096742"/>
                <a:gd name="connsiteY197" fmla="*/ 757574 h 2646449"/>
                <a:gd name="connsiteX198" fmla="*/ 577620 w 1096742"/>
                <a:gd name="connsiteY198" fmla="*/ 784367 h 2646449"/>
                <a:gd name="connsiteX199" fmla="*/ 555572 w 1096742"/>
                <a:gd name="connsiteY199" fmla="*/ 807248 h 2646449"/>
                <a:gd name="connsiteX200" fmla="*/ 524215 w 1096742"/>
                <a:gd name="connsiteY200" fmla="*/ 789845 h 2646449"/>
                <a:gd name="connsiteX201" fmla="*/ 555572 w 1096742"/>
                <a:gd name="connsiteY201" fmla="*/ 735703 h 2646449"/>
                <a:gd name="connsiteX202" fmla="*/ 577620 w 1096742"/>
                <a:gd name="connsiteY202" fmla="*/ 733850 h 2646449"/>
                <a:gd name="connsiteX203" fmla="*/ 582874 w 1096742"/>
                <a:gd name="connsiteY203" fmla="*/ 745083 h 2646449"/>
                <a:gd name="connsiteX204" fmla="*/ 834107 w 1096742"/>
                <a:gd name="connsiteY204" fmla="*/ 600112 h 2646449"/>
                <a:gd name="connsiteX205" fmla="*/ 841471 w 1096742"/>
                <a:gd name="connsiteY205" fmla="*/ 574799 h 2646449"/>
                <a:gd name="connsiteX206" fmla="*/ 863764 w 1096742"/>
                <a:gd name="connsiteY206" fmla="*/ 551432 h 2646449"/>
                <a:gd name="connsiteX207" fmla="*/ 886057 w 1096742"/>
                <a:gd name="connsiteY207" fmla="*/ 549322 h 2646449"/>
                <a:gd name="connsiteX208" fmla="*/ 986849 w 1096742"/>
                <a:gd name="connsiteY208" fmla="*/ 492041 h 2646449"/>
                <a:gd name="connsiteX209" fmla="*/ 995925 w 1096742"/>
                <a:gd name="connsiteY209" fmla="*/ 512000 h 2646449"/>
                <a:gd name="connsiteX210" fmla="*/ 964902 w 1096742"/>
                <a:gd name="connsiteY210" fmla="*/ 565874 h 2646449"/>
                <a:gd name="connsiteX211" fmla="*/ 933218 w 1096742"/>
                <a:gd name="connsiteY211" fmla="*/ 547700 h 2646449"/>
                <a:gd name="connsiteX212" fmla="*/ 964902 w 1096742"/>
                <a:gd name="connsiteY212" fmla="*/ 494475 h 2646449"/>
                <a:gd name="connsiteX213" fmla="*/ 986849 w 1096742"/>
                <a:gd name="connsiteY213" fmla="*/ 492041 h 2646449"/>
                <a:gd name="connsiteX214" fmla="*/ 1087678 w 1096742"/>
                <a:gd name="connsiteY214" fmla="*/ 434164 h 2646449"/>
                <a:gd name="connsiteX215" fmla="*/ 1096742 w 1096742"/>
                <a:gd name="connsiteY215" fmla="*/ 454592 h 2646449"/>
                <a:gd name="connsiteX216" fmla="*/ 1065385 w 1096742"/>
                <a:gd name="connsiteY216" fmla="*/ 508194 h 2646449"/>
                <a:gd name="connsiteX217" fmla="*/ 1034028 w 1096742"/>
                <a:gd name="connsiteY217" fmla="*/ 490545 h 2646449"/>
                <a:gd name="connsiteX218" fmla="*/ 1065385 w 1096742"/>
                <a:gd name="connsiteY218" fmla="*/ 436289 h 2646449"/>
                <a:gd name="connsiteX219" fmla="*/ 1087678 w 1096742"/>
                <a:gd name="connsiteY219" fmla="*/ 434164 h 2646449"/>
                <a:gd name="connsiteX220" fmla="*/ 113433 w 1096742"/>
                <a:gd name="connsiteY220" fmla="*/ 426141 h 2646449"/>
                <a:gd name="connsiteX221" fmla="*/ 136814 w 1096742"/>
                <a:gd name="connsiteY221" fmla="*/ 429017 h 2646449"/>
                <a:gd name="connsiteX222" fmla="*/ 169288 w 1096742"/>
                <a:gd name="connsiteY222" fmla="*/ 486198 h 2646449"/>
                <a:gd name="connsiteX223" fmla="*/ 136814 w 1096742"/>
                <a:gd name="connsiteY223" fmla="*/ 505258 h 2646449"/>
                <a:gd name="connsiteX224" fmla="*/ 103691 w 1096742"/>
                <a:gd name="connsiteY224" fmla="*/ 447420 h 2646449"/>
                <a:gd name="connsiteX225" fmla="*/ 113433 w 1096742"/>
                <a:gd name="connsiteY225" fmla="*/ 426141 h 2646449"/>
                <a:gd name="connsiteX226" fmla="*/ 9742 w 1096742"/>
                <a:gd name="connsiteY226" fmla="*/ 368399 h 2646449"/>
                <a:gd name="connsiteX227" fmla="*/ 33123 w 1096742"/>
                <a:gd name="connsiteY227" fmla="*/ 370684 h 2646449"/>
                <a:gd name="connsiteX228" fmla="*/ 65597 w 1096742"/>
                <a:gd name="connsiteY228" fmla="*/ 428136 h 2646449"/>
                <a:gd name="connsiteX229" fmla="*/ 33123 w 1096742"/>
                <a:gd name="connsiteY229" fmla="*/ 447069 h 2646449"/>
                <a:gd name="connsiteX230" fmla="*/ 0 w 1096742"/>
                <a:gd name="connsiteY230" fmla="*/ 389617 h 2646449"/>
                <a:gd name="connsiteX231" fmla="*/ 9742 w 1096742"/>
                <a:gd name="connsiteY231" fmla="*/ 368399 h 2646449"/>
                <a:gd name="connsiteX232" fmla="*/ 113433 w 1096742"/>
                <a:gd name="connsiteY232" fmla="*/ 302205 h 2646449"/>
                <a:gd name="connsiteX233" fmla="*/ 136814 w 1096742"/>
                <a:gd name="connsiteY233" fmla="*/ 304506 h 2646449"/>
                <a:gd name="connsiteX234" fmla="*/ 169288 w 1096742"/>
                <a:gd name="connsiteY234" fmla="*/ 361686 h 2646449"/>
                <a:gd name="connsiteX235" fmla="*/ 136814 w 1096742"/>
                <a:gd name="connsiteY235" fmla="*/ 381404 h 2646449"/>
                <a:gd name="connsiteX236" fmla="*/ 103691 w 1096742"/>
                <a:gd name="connsiteY236" fmla="*/ 323566 h 2646449"/>
                <a:gd name="connsiteX237" fmla="*/ 113433 w 1096742"/>
                <a:gd name="connsiteY237" fmla="*/ 302205 h 2646449"/>
                <a:gd name="connsiteX238" fmla="*/ 577620 w 1096742"/>
                <a:gd name="connsiteY238" fmla="*/ 290095 h 2646449"/>
                <a:gd name="connsiteX239" fmla="*/ 586929 w 1096742"/>
                <a:gd name="connsiteY239" fmla="*/ 310379 h 2646449"/>
                <a:gd name="connsiteX240" fmla="*/ 555572 w 1096742"/>
                <a:gd name="connsiteY240" fmla="*/ 364253 h 2646449"/>
                <a:gd name="connsiteX241" fmla="*/ 524215 w 1096742"/>
                <a:gd name="connsiteY241" fmla="*/ 346079 h 2646449"/>
                <a:gd name="connsiteX242" fmla="*/ 555572 w 1096742"/>
                <a:gd name="connsiteY242" fmla="*/ 292205 h 2646449"/>
                <a:gd name="connsiteX243" fmla="*/ 577620 w 1096742"/>
                <a:gd name="connsiteY243" fmla="*/ 290095 h 2646449"/>
                <a:gd name="connsiteX244" fmla="*/ 9742 w 1096742"/>
                <a:gd name="connsiteY244" fmla="*/ 244545 h 2646449"/>
                <a:gd name="connsiteX245" fmla="*/ 33123 w 1096742"/>
                <a:gd name="connsiteY245" fmla="*/ 246830 h 2646449"/>
                <a:gd name="connsiteX246" fmla="*/ 65597 w 1096742"/>
                <a:gd name="connsiteY246" fmla="*/ 303629 h 2646449"/>
                <a:gd name="connsiteX247" fmla="*/ 33123 w 1096742"/>
                <a:gd name="connsiteY247" fmla="*/ 323215 h 2646449"/>
                <a:gd name="connsiteX248" fmla="*/ 0 w 1096742"/>
                <a:gd name="connsiteY248" fmla="*/ 265763 h 2646449"/>
                <a:gd name="connsiteX249" fmla="*/ 9742 w 1096742"/>
                <a:gd name="connsiteY249" fmla="*/ 244545 h 2646449"/>
                <a:gd name="connsiteX250" fmla="*/ 886057 w 1096742"/>
                <a:gd name="connsiteY250" fmla="*/ 120105 h 2646449"/>
                <a:gd name="connsiteX251" fmla="*/ 895121 w 1096742"/>
                <a:gd name="connsiteY251" fmla="*/ 140247 h 2646449"/>
                <a:gd name="connsiteX252" fmla="*/ 863764 w 1096742"/>
                <a:gd name="connsiteY252" fmla="*/ 193744 h 2646449"/>
                <a:gd name="connsiteX253" fmla="*/ 832407 w 1096742"/>
                <a:gd name="connsiteY253" fmla="*/ 175697 h 2646449"/>
                <a:gd name="connsiteX254" fmla="*/ 863764 w 1096742"/>
                <a:gd name="connsiteY254" fmla="*/ 122199 h 2646449"/>
                <a:gd name="connsiteX255" fmla="*/ 886057 w 1096742"/>
                <a:gd name="connsiteY255" fmla="*/ 120105 h 2646449"/>
                <a:gd name="connsiteX256" fmla="*/ 986849 w 1096742"/>
                <a:gd name="connsiteY256" fmla="*/ 62552 h 2646449"/>
                <a:gd name="connsiteX257" fmla="*/ 995925 w 1096742"/>
                <a:gd name="connsiteY257" fmla="*/ 82836 h 2646449"/>
                <a:gd name="connsiteX258" fmla="*/ 964902 w 1096742"/>
                <a:gd name="connsiteY258" fmla="*/ 136710 h 2646449"/>
                <a:gd name="connsiteX259" fmla="*/ 933218 w 1096742"/>
                <a:gd name="connsiteY259" fmla="*/ 118536 h 2646449"/>
                <a:gd name="connsiteX260" fmla="*/ 964902 w 1096742"/>
                <a:gd name="connsiteY260" fmla="*/ 64662 h 2646449"/>
                <a:gd name="connsiteX261" fmla="*/ 986849 w 1096742"/>
                <a:gd name="connsiteY261" fmla="*/ 62552 h 2646449"/>
                <a:gd name="connsiteX262" fmla="*/ 1087678 w 1096742"/>
                <a:gd name="connsiteY262" fmla="*/ 2065 h 2646449"/>
                <a:gd name="connsiteX263" fmla="*/ 1096742 w 1096742"/>
                <a:gd name="connsiteY263" fmla="*/ 22349 h 2646449"/>
                <a:gd name="connsiteX264" fmla="*/ 1065385 w 1096742"/>
                <a:gd name="connsiteY264" fmla="*/ 76223 h 2646449"/>
                <a:gd name="connsiteX265" fmla="*/ 1034028 w 1096742"/>
                <a:gd name="connsiteY265" fmla="*/ 58049 h 2646449"/>
                <a:gd name="connsiteX266" fmla="*/ 1065385 w 1096742"/>
                <a:gd name="connsiteY266" fmla="*/ 4175 h 2646449"/>
                <a:gd name="connsiteX267" fmla="*/ 1087678 w 1096742"/>
                <a:gd name="connsiteY267" fmla="*/ 2065 h 264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1096742" h="2646449">
                  <a:moveTo>
                    <a:pt x="113433" y="2563271"/>
                  </a:moveTo>
                  <a:cubicBezTo>
                    <a:pt x="119441" y="2559762"/>
                    <a:pt x="127722" y="2560252"/>
                    <a:pt x="136814" y="2565475"/>
                  </a:cubicBezTo>
                  <a:cubicBezTo>
                    <a:pt x="154999" y="2576574"/>
                    <a:pt x="169288" y="2602035"/>
                    <a:pt x="169288" y="2622927"/>
                  </a:cubicBezTo>
                  <a:cubicBezTo>
                    <a:pt x="169288" y="2644472"/>
                    <a:pt x="154999" y="2652306"/>
                    <a:pt x="136814" y="2641860"/>
                  </a:cubicBezTo>
                  <a:cubicBezTo>
                    <a:pt x="118629" y="2631414"/>
                    <a:pt x="103691" y="2605953"/>
                    <a:pt x="103691" y="2585061"/>
                  </a:cubicBezTo>
                  <a:cubicBezTo>
                    <a:pt x="103691" y="2574289"/>
                    <a:pt x="107426" y="2566781"/>
                    <a:pt x="113433" y="2563271"/>
                  </a:cubicBezTo>
                  <a:close/>
                  <a:moveTo>
                    <a:pt x="9742" y="2505665"/>
                  </a:moveTo>
                  <a:cubicBezTo>
                    <a:pt x="15750" y="2502156"/>
                    <a:pt x="24031" y="2502646"/>
                    <a:pt x="33123" y="2507869"/>
                  </a:cubicBezTo>
                  <a:cubicBezTo>
                    <a:pt x="51308" y="2518968"/>
                    <a:pt x="65597" y="2544429"/>
                    <a:pt x="65597" y="2565321"/>
                  </a:cubicBezTo>
                  <a:cubicBezTo>
                    <a:pt x="65597" y="2586213"/>
                    <a:pt x="51308" y="2594700"/>
                    <a:pt x="33123" y="2584254"/>
                  </a:cubicBezTo>
                  <a:cubicBezTo>
                    <a:pt x="14938" y="2573808"/>
                    <a:pt x="0" y="2548347"/>
                    <a:pt x="0" y="2527455"/>
                  </a:cubicBezTo>
                  <a:cubicBezTo>
                    <a:pt x="0" y="2516682"/>
                    <a:pt x="3735" y="2509174"/>
                    <a:pt x="9742" y="2505665"/>
                  </a:cubicBezTo>
                  <a:close/>
                  <a:moveTo>
                    <a:pt x="113433" y="2439336"/>
                  </a:moveTo>
                  <a:cubicBezTo>
                    <a:pt x="119441" y="2435908"/>
                    <a:pt x="127722" y="2436398"/>
                    <a:pt x="136814" y="2441621"/>
                  </a:cubicBezTo>
                  <a:cubicBezTo>
                    <a:pt x="154999" y="2452067"/>
                    <a:pt x="169288" y="2477529"/>
                    <a:pt x="169288" y="2499073"/>
                  </a:cubicBezTo>
                  <a:cubicBezTo>
                    <a:pt x="169288" y="2519965"/>
                    <a:pt x="154999" y="2528452"/>
                    <a:pt x="136814" y="2518006"/>
                  </a:cubicBezTo>
                  <a:cubicBezTo>
                    <a:pt x="118629" y="2506908"/>
                    <a:pt x="103691" y="2482099"/>
                    <a:pt x="103691" y="2460554"/>
                  </a:cubicBezTo>
                  <a:cubicBezTo>
                    <a:pt x="103691" y="2450108"/>
                    <a:pt x="107426" y="2442763"/>
                    <a:pt x="113433" y="2439336"/>
                  </a:cubicBezTo>
                  <a:close/>
                  <a:moveTo>
                    <a:pt x="9742" y="2381730"/>
                  </a:moveTo>
                  <a:cubicBezTo>
                    <a:pt x="15750" y="2378302"/>
                    <a:pt x="24031" y="2378792"/>
                    <a:pt x="33123" y="2384015"/>
                  </a:cubicBezTo>
                  <a:cubicBezTo>
                    <a:pt x="51308" y="2394461"/>
                    <a:pt x="65597" y="2419923"/>
                    <a:pt x="65597" y="2441467"/>
                  </a:cubicBezTo>
                  <a:cubicBezTo>
                    <a:pt x="65597" y="2462359"/>
                    <a:pt x="51308" y="2470846"/>
                    <a:pt x="33123" y="2460400"/>
                  </a:cubicBezTo>
                  <a:cubicBezTo>
                    <a:pt x="14938" y="2449954"/>
                    <a:pt x="0" y="2423840"/>
                    <a:pt x="0" y="2402948"/>
                  </a:cubicBezTo>
                  <a:cubicBezTo>
                    <a:pt x="0" y="2392502"/>
                    <a:pt x="3735" y="2385157"/>
                    <a:pt x="9742" y="2381730"/>
                  </a:cubicBezTo>
                  <a:close/>
                  <a:moveTo>
                    <a:pt x="886057" y="2263022"/>
                  </a:moveTo>
                  <a:cubicBezTo>
                    <a:pt x="891691" y="2266186"/>
                    <a:pt x="895121" y="2273001"/>
                    <a:pt x="895121" y="2282738"/>
                  </a:cubicBezTo>
                  <a:cubicBezTo>
                    <a:pt x="895121" y="2303509"/>
                    <a:pt x="881402" y="2327525"/>
                    <a:pt x="863764" y="2337261"/>
                  </a:cubicBezTo>
                  <a:cubicBezTo>
                    <a:pt x="846126" y="2346997"/>
                    <a:pt x="832407" y="2339208"/>
                    <a:pt x="832407" y="2319087"/>
                  </a:cubicBezTo>
                  <a:cubicBezTo>
                    <a:pt x="832407" y="2299614"/>
                    <a:pt x="846126" y="2274949"/>
                    <a:pt x="863764" y="2265213"/>
                  </a:cubicBezTo>
                  <a:cubicBezTo>
                    <a:pt x="872583" y="2260344"/>
                    <a:pt x="880422" y="2259858"/>
                    <a:pt x="886057" y="2263022"/>
                  </a:cubicBezTo>
                  <a:close/>
                  <a:moveTo>
                    <a:pt x="986849" y="2202965"/>
                  </a:moveTo>
                  <a:cubicBezTo>
                    <a:pt x="992460" y="2206269"/>
                    <a:pt x="995925" y="2213359"/>
                    <a:pt x="995925" y="2223349"/>
                  </a:cubicBezTo>
                  <a:cubicBezTo>
                    <a:pt x="995925" y="2242686"/>
                    <a:pt x="982063" y="2266534"/>
                    <a:pt x="964902" y="2276847"/>
                  </a:cubicBezTo>
                  <a:cubicBezTo>
                    <a:pt x="947080" y="2286515"/>
                    <a:pt x="933218" y="2278780"/>
                    <a:pt x="933218" y="2258799"/>
                  </a:cubicBezTo>
                  <a:cubicBezTo>
                    <a:pt x="933218" y="2239463"/>
                    <a:pt x="947080" y="2214970"/>
                    <a:pt x="964902" y="2205302"/>
                  </a:cubicBezTo>
                  <a:cubicBezTo>
                    <a:pt x="973483" y="2200146"/>
                    <a:pt x="981238" y="2199662"/>
                    <a:pt x="986849" y="2202965"/>
                  </a:cubicBezTo>
                  <a:close/>
                  <a:moveTo>
                    <a:pt x="1087678" y="2145359"/>
                  </a:moveTo>
                  <a:cubicBezTo>
                    <a:pt x="1093312" y="2148663"/>
                    <a:pt x="1096742" y="2155753"/>
                    <a:pt x="1096742" y="2165743"/>
                  </a:cubicBezTo>
                  <a:cubicBezTo>
                    <a:pt x="1096742" y="2185080"/>
                    <a:pt x="1083023" y="2208928"/>
                    <a:pt x="1065385" y="2218596"/>
                  </a:cubicBezTo>
                  <a:cubicBezTo>
                    <a:pt x="1047747" y="2228909"/>
                    <a:pt x="1034028" y="2220530"/>
                    <a:pt x="1034028" y="2201193"/>
                  </a:cubicBezTo>
                  <a:cubicBezTo>
                    <a:pt x="1034028" y="2181212"/>
                    <a:pt x="1047747" y="2157364"/>
                    <a:pt x="1065385" y="2147696"/>
                  </a:cubicBezTo>
                  <a:cubicBezTo>
                    <a:pt x="1074204" y="2142540"/>
                    <a:pt x="1082043" y="2142056"/>
                    <a:pt x="1087678" y="2145359"/>
                  </a:cubicBezTo>
                  <a:close/>
                  <a:moveTo>
                    <a:pt x="113433" y="2134105"/>
                  </a:moveTo>
                  <a:cubicBezTo>
                    <a:pt x="119441" y="2130759"/>
                    <a:pt x="127722" y="2131412"/>
                    <a:pt x="136814" y="2136961"/>
                  </a:cubicBezTo>
                  <a:cubicBezTo>
                    <a:pt x="154999" y="2146754"/>
                    <a:pt x="169288" y="2172869"/>
                    <a:pt x="169288" y="2193761"/>
                  </a:cubicBezTo>
                  <a:cubicBezTo>
                    <a:pt x="169288" y="2215305"/>
                    <a:pt x="154999" y="2223140"/>
                    <a:pt x="136814" y="2212694"/>
                  </a:cubicBezTo>
                  <a:cubicBezTo>
                    <a:pt x="118629" y="2202248"/>
                    <a:pt x="103691" y="2176786"/>
                    <a:pt x="103691" y="2155242"/>
                  </a:cubicBezTo>
                  <a:cubicBezTo>
                    <a:pt x="103691" y="2144796"/>
                    <a:pt x="107426" y="2137451"/>
                    <a:pt x="113433" y="2134105"/>
                  </a:cubicBezTo>
                  <a:close/>
                  <a:moveTo>
                    <a:pt x="9742" y="2073619"/>
                  </a:moveTo>
                  <a:cubicBezTo>
                    <a:pt x="15750" y="2070110"/>
                    <a:pt x="24031" y="2070600"/>
                    <a:pt x="33123" y="2075823"/>
                  </a:cubicBezTo>
                  <a:cubicBezTo>
                    <a:pt x="51308" y="2086921"/>
                    <a:pt x="65597" y="2112383"/>
                    <a:pt x="65597" y="2133275"/>
                  </a:cubicBezTo>
                  <a:cubicBezTo>
                    <a:pt x="65597" y="2154167"/>
                    <a:pt x="51308" y="2162654"/>
                    <a:pt x="33123" y="2152208"/>
                  </a:cubicBezTo>
                  <a:cubicBezTo>
                    <a:pt x="14938" y="2141762"/>
                    <a:pt x="0" y="2116300"/>
                    <a:pt x="0" y="2095409"/>
                  </a:cubicBezTo>
                  <a:cubicBezTo>
                    <a:pt x="0" y="2084637"/>
                    <a:pt x="3735" y="2077129"/>
                    <a:pt x="9742" y="2073619"/>
                  </a:cubicBezTo>
                  <a:close/>
                  <a:moveTo>
                    <a:pt x="113433" y="2010172"/>
                  </a:moveTo>
                  <a:cubicBezTo>
                    <a:pt x="119441" y="2006744"/>
                    <a:pt x="127722" y="2007234"/>
                    <a:pt x="136814" y="2012457"/>
                  </a:cubicBezTo>
                  <a:cubicBezTo>
                    <a:pt x="154999" y="2022902"/>
                    <a:pt x="169288" y="2048364"/>
                    <a:pt x="169288" y="2069256"/>
                  </a:cubicBezTo>
                  <a:cubicBezTo>
                    <a:pt x="169288" y="2090801"/>
                    <a:pt x="154999" y="2099288"/>
                    <a:pt x="136814" y="2088842"/>
                  </a:cubicBezTo>
                  <a:cubicBezTo>
                    <a:pt x="118629" y="2078396"/>
                    <a:pt x="103691" y="2052281"/>
                    <a:pt x="103691" y="2031390"/>
                  </a:cubicBezTo>
                  <a:cubicBezTo>
                    <a:pt x="103691" y="2020944"/>
                    <a:pt x="107426" y="2013599"/>
                    <a:pt x="113433" y="2010172"/>
                  </a:cubicBezTo>
                  <a:close/>
                  <a:moveTo>
                    <a:pt x="9742" y="1949684"/>
                  </a:moveTo>
                  <a:cubicBezTo>
                    <a:pt x="15750" y="1946256"/>
                    <a:pt x="24031" y="1946746"/>
                    <a:pt x="33123" y="1951969"/>
                  </a:cubicBezTo>
                  <a:cubicBezTo>
                    <a:pt x="51308" y="1962414"/>
                    <a:pt x="65597" y="1987876"/>
                    <a:pt x="65597" y="2009421"/>
                  </a:cubicBezTo>
                  <a:cubicBezTo>
                    <a:pt x="65597" y="2030313"/>
                    <a:pt x="51308" y="2038800"/>
                    <a:pt x="33123" y="2028354"/>
                  </a:cubicBezTo>
                  <a:cubicBezTo>
                    <a:pt x="14938" y="2017255"/>
                    <a:pt x="0" y="1992446"/>
                    <a:pt x="0" y="1970902"/>
                  </a:cubicBezTo>
                  <a:cubicBezTo>
                    <a:pt x="0" y="1960456"/>
                    <a:pt x="3735" y="1953111"/>
                    <a:pt x="9742" y="1949684"/>
                  </a:cubicBezTo>
                  <a:close/>
                  <a:moveTo>
                    <a:pt x="886057" y="1833964"/>
                  </a:moveTo>
                  <a:cubicBezTo>
                    <a:pt x="891691" y="1837106"/>
                    <a:pt x="895121" y="1844035"/>
                    <a:pt x="895121" y="1854026"/>
                  </a:cubicBezTo>
                  <a:cubicBezTo>
                    <a:pt x="895121" y="1874007"/>
                    <a:pt x="881402" y="1897855"/>
                    <a:pt x="863764" y="1908168"/>
                  </a:cubicBezTo>
                  <a:cubicBezTo>
                    <a:pt x="846126" y="1917836"/>
                    <a:pt x="832407" y="1909457"/>
                    <a:pt x="832407" y="1890120"/>
                  </a:cubicBezTo>
                  <a:cubicBezTo>
                    <a:pt x="832407" y="1870139"/>
                    <a:pt x="846126" y="1846291"/>
                    <a:pt x="863764" y="1836623"/>
                  </a:cubicBezTo>
                  <a:cubicBezTo>
                    <a:pt x="872583" y="1831466"/>
                    <a:pt x="880422" y="1830822"/>
                    <a:pt x="886057" y="1833964"/>
                  </a:cubicBezTo>
                  <a:close/>
                  <a:moveTo>
                    <a:pt x="986849" y="1776331"/>
                  </a:moveTo>
                  <a:cubicBezTo>
                    <a:pt x="992460" y="1779576"/>
                    <a:pt x="995925" y="1786554"/>
                    <a:pt x="995925" y="1796615"/>
                  </a:cubicBezTo>
                  <a:cubicBezTo>
                    <a:pt x="995925" y="1816737"/>
                    <a:pt x="982063" y="1840753"/>
                    <a:pt x="964902" y="1850489"/>
                  </a:cubicBezTo>
                  <a:cubicBezTo>
                    <a:pt x="947080" y="1860225"/>
                    <a:pt x="933218" y="1852436"/>
                    <a:pt x="933218" y="1832964"/>
                  </a:cubicBezTo>
                  <a:cubicBezTo>
                    <a:pt x="933218" y="1812842"/>
                    <a:pt x="947080" y="1788177"/>
                    <a:pt x="964902" y="1778441"/>
                  </a:cubicBezTo>
                  <a:cubicBezTo>
                    <a:pt x="973483" y="1773573"/>
                    <a:pt x="981238" y="1773086"/>
                    <a:pt x="986849" y="1776331"/>
                  </a:cubicBezTo>
                  <a:close/>
                  <a:moveTo>
                    <a:pt x="1087678" y="1718968"/>
                  </a:moveTo>
                  <a:cubicBezTo>
                    <a:pt x="1093312" y="1722295"/>
                    <a:pt x="1096742" y="1729272"/>
                    <a:pt x="1096742" y="1739009"/>
                  </a:cubicBezTo>
                  <a:cubicBezTo>
                    <a:pt x="1096742" y="1759131"/>
                    <a:pt x="1083023" y="1783147"/>
                    <a:pt x="1065385" y="1792883"/>
                  </a:cubicBezTo>
                  <a:cubicBezTo>
                    <a:pt x="1047747" y="1802619"/>
                    <a:pt x="1034028" y="1794830"/>
                    <a:pt x="1034028" y="1774709"/>
                  </a:cubicBezTo>
                  <a:cubicBezTo>
                    <a:pt x="1034028" y="1755236"/>
                    <a:pt x="1047747" y="1731220"/>
                    <a:pt x="1065385" y="1720835"/>
                  </a:cubicBezTo>
                  <a:cubicBezTo>
                    <a:pt x="1074204" y="1715966"/>
                    <a:pt x="1082043" y="1715642"/>
                    <a:pt x="1087678" y="1718968"/>
                  </a:cubicBezTo>
                  <a:close/>
                  <a:moveTo>
                    <a:pt x="113433" y="1708065"/>
                  </a:moveTo>
                  <a:cubicBezTo>
                    <a:pt x="119441" y="1704637"/>
                    <a:pt x="127722" y="1705127"/>
                    <a:pt x="136814" y="1710676"/>
                  </a:cubicBezTo>
                  <a:cubicBezTo>
                    <a:pt x="154999" y="1720469"/>
                    <a:pt x="169288" y="1746584"/>
                    <a:pt x="169288" y="1767476"/>
                  </a:cubicBezTo>
                  <a:cubicBezTo>
                    <a:pt x="169288" y="1788368"/>
                    <a:pt x="154999" y="1796855"/>
                    <a:pt x="136814" y="1786409"/>
                  </a:cubicBezTo>
                  <a:cubicBezTo>
                    <a:pt x="118629" y="1775963"/>
                    <a:pt x="103691" y="1750501"/>
                    <a:pt x="103691" y="1728957"/>
                  </a:cubicBezTo>
                  <a:cubicBezTo>
                    <a:pt x="103691" y="1718837"/>
                    <a:pt x="107426" y="1711492"/>
                    <a:pt x="113433" y="1708065"/>
                  </a:cubicBezTo>
                  <a:close/>
                  <a:moveTo>
                    <a:pt x="9742" y="1647281"/>
                  </a:moveTo>
                  <a:cubicBezTo>
                    <a:pt x="15750" y="1643795"/>
                    <a:pt x="24031" y="1644281"/>
                    <a:pt x="33123" y="1649469"/>
                  </a:cubicBezTo>
                  <a:cubicBezTo>
                    <a:pt x="51308" y="1659846"/>
                    <a:pt x="65597" y="1685788"/>
                    <a:pt x="65597" y="1706541"/>
                  </a:cubicBezTo>
                  <a:cubicBezTo>
                    <a:pt x="65597" y="1727943"/>
                    <a:pt x="51308" y="1736374"/>
                    <a:pt x="33123" y="1725349"/>
                  </a:cubicBezTo>
                  <a:cubicBezTo>
                    <a:pt x="14938" y="1714972"/>
                    <a:pt x="0" y="1689679"/>
                    <a:pt x="0" y="1668926"/>
                  </a:cubicBezTo>
                  <a:cubicBezTo>
                    <a:pt x="0" y="1658225"/>
                    <a:pt x="3735" y="1650767"/>
                    <a:pt x="9742" y="1647281"/>
                  </a:cubicBezTo>
                  <a:close/>
                  <a:moveTo>
                    <a:pt x="113433" y="1583887"/>
                  </a:moveTo>
                  <a:cubicBezTo>
                    <a:pt x="119441" y="1580459"/>
                    <a:pt x="127722" y="1580949"/>
                    <a:pt x="136814" y="1586172"/>
                  </a:cubicBezTo>
                  <a:cubicBezTo>
                    <a:pt x="154999" y="1596617"/>
                    <a:pt x="169288" y="1622079"/>
                    <a:pt x="169288" y="1642971"/>
                  </a:cubicBezTo>
                  <a:cubicBezTo>
                    <a:pt x="169288" y="1664516"/>
                    <a:pt x="154999" y="1673003"/>
                    <a:pt x="136814" y="1662557"/>
                  </a:cubicBezTo>
                  <a:cubicBezTo>
                    <a:pt x="118629" y="1652111"/>
                    <a:pt x="103691" y="1626649"/>
                    <a:pt x="103691" y="1605105"/>
                  </a:cubicBezTo>
                  <a:cubicBezTo>
                    <a:pt x="103691" y="1594659"/>
                    <a:pt x="107426" y="1587314"/>
                    <a:pt x="113433" y="1583887"/>
                  </a:cubicBezTo>
                  <a:close/>
                  <a:moveTo>
                    <a:pt x="9742" y="1523751"/>
                  </a:moveTo>
                  <a:cubicBezTo>
                    <a:pt x="15750" y="1520265"/>
                    <a:pt x="24031" y="1520751"/>
                    <a:pt x="33123" y="1526264"/>
                  </a:cubicBezTo>
                  <a:cubicBezTo>
                    <a:pt x="51308" y="1536641"/>
                    <a:pt x="65597" y="1561934"/>
                    <a:pt x="65597" y="1583336"/>
                  </a:cubicBezTo>
                  <a:cubicBezTo>
                    <a:pt x="65597" y="1604089"/>
                    <a:pt x="51308" y="1612520"/>
                    <a:pt x="33123" y="1602144"/>
                  </a:cubicBezTo>
                  <a:cubicBezTo>
                    <a:pt x="14938" y="1591767"/>
                    <a:pt x="0" y="1566474"/>
                    <a:pt x="0" y="1545072"/>
                  </a:cubicBezTo>
                  <a:cubicBezTo>
                    <a:pt x="0" y="1534695"/>
                    <a:pt x="3735" y="1527237"/>
                    <a:pt x="9742" y="1523751"/>
                  </a:cubicBezTo>
                  <a:close/>
                  <a:moveTo>
                    <a:pt x="886057" y="1407652"/>
                  </a:moveTo>
                  <a:cubicBezTo>
                    <a:pt x="891691" y="1410897"/>
                    <a:pt x="895121" y="1417875"/>
                    <a:pt x="895121" y="1427936"/>
                  </a:cubicBezTo>
                  <a:cubicBezTo>
                    <a:pt x="895121" y="1448058"/>
                    <a:pt x="881402" y="1472074"/>
                    <a:pt x="863764" y="1481810"/>
                  </a:cubicBezTo>
                  <a:cubicBezTo>
                    <a:pt x="846126" y="1491546"/>
                    <a:pt x="832407" y="1483757"/>
                    <a:pt x="832407" y="1463636"/>
                  </a:cubicBezTo>
                  <a:cubicBezTo>
                    <a:pt x="832407" y="1444163"/>
                    <a:pt x="846126" y="1419498"/>
                    <a:pt x="863764" y="1409762"/>
                  </a:cubicBezTo>
                  <a:cubicBezTo>
                    <a:pt x="872583" y="1404894"/>
                    <a:pt x="880422" y="1404407"/>
                    <a:pt x="886057" y="1407652"/>
                  </a:cubicBezTo>
                  <a:close/>
                  <a:moveTo>
                    <a:pt x="986849" y="1347167"/>
                  </a:moveTo>
                  <a:cubicBezTo>
                    <a:pt x="992460" y="1350412"/>
                    <a:pt x="995925" y="1357390"/>
                    <a:pt x="995925" y="1367451"/>
                  </a:cubicBezTo>
                  <a:cubicBezTo>
                    <a:pt x="995925" y="1386923"/>
                    <a:pt x="982063" y="1411589"/>
                    <a:pt x="964902" y="1421325"/>
                  </a:cubicBezTo>
                  <a:cubicBezTo>
                    <a:pt x="947080" y="1431061"/>
                    <a:pt x="933218" y="1423272"/>
                    <a:pt x="933218" y="1403151"/>
                  </a:cubicBezTo>
                  <a:cubicBezTo>
                    <a:pt x="933218" y="1383029"/>
                    <a:pt x="947080" y="1359013"/>
                    <a:pt x="964902" y="1349277"/>
                  </a:cubicBezTo>
                  <a:cubicBezTo>
                    <a:pt x="973483" y="1344409"/>
                    <a:pt x="981238" y="1343922"/>
                    <a:pt x="986849" y="1347167"/>
                  </a:cubicBezTo>
                  <a:close/>
                  <a:moveTo>
                    <a:pt x="1087678" y="1289910"/>
                  </a:moveTo>
                  <a:cubicBezTo>
                    <a:pt x="1093312" y="1293214"/>
                    <a:pt x="1096742" y="1300304"/>
                    <a:pt x="1096742" y="1310294"/>
                  </a:cubicBezTo>
                  <a:cubicBezTo>
                    <a:pt x="1096742" y="1329631"/>
                    <a:pt x="1083023" y="1353479"/>
                    <a:pt x="1065385" y="1363147"/>
                  </a:cubicBezTo>
                  <a:cubicBezTo>
                    <a:pt x="1047747" y="1373460"/>
                    <a:pt x="1034028" y="1365081"/>
                    <a:pt x="1034028" y="1345744"/>
                  </a:cubicBezTo>
                  <a:cubicBezTo>
                    <a:pt x="1034028" y="1325763"/>
                    <a:pt x="1047747" y="1301915"/>
                    <a:pt x="1065385" y="1292247"/>
                  </a:cubicBezTo>
                  <a:cubicBezTo>
                    <a:pt x="1074204" y="1287090"/>
                    <a:pt x="1082043" y="1286607"/>
                    <a:pt x="1087678" y="1289910"/>
                  </a:cubicBezTo>
                  <a:close/>
                  <a:moveTo>
                    <a:pt x="113433" y="1278656"/>
                  </a:moveTo>
                  <a:cubicBezTo>
                    <a:pt x="119441" y="1275147"/>
                    <a:pt x="127722" y="1275637"/>
                    <a:pt x="136814" y="1280860"/>
                  </a:cubicBezTo>
                  <a:cubicBezTo>
                    <a:pt x="154999" y="1291305"/>
                    <a:pt x="169288" y="1316767"/>
                    <a:pt x="169288" y="1338312"/>
                  </a:cubicBezTo>
                  <a:cubicBezTo>
                    <a:pt x="169288" y="1359204"/>
                    <a:pt x="154999" y="1367691"/>
                    <a:pt x="136814" y="1357245"/>
                  </a:cubicBezTo>
                  <a:cubicBezTo>
                    <a:pt x="118629" y="1346799"/>
                    <a:pt x="103691" y="1321337"/>
                    <a:pt x="103691" y="1300446"/>
                  </a:cubicBezTo>
                  <a:cubicBezTo>
                    <a:pt x="103691" y="1289674"/>
                    <a:pt x="107426" y="1282166"/>
                    <a:pt x="113433" y="1278656"/>
                  </a:cubicBezTo>
                  <a:close/>
                  <a:moveTo>
                    <a:pt x="9742" y="1218088"/>
                  </a:moveTo>
                  <a:cubicBezTo>
                    <a:pt x="15750" y="1214660"/>
                    <a:pt x="24031" y="1215150"/>
                    <a:pt x="33123" y="1220373"/>
                  </a:cubicBezTo>
                  <a:cubicBezTo>
                    <a:pt x="51308" y="1230818"/>
                    <a:pt x="65597" y="1256933"/>
                    <a:pt x="65597" y="1277825"/>
                  </a:cubicBezTo>
                  <a:cubicBezTo>
                    <a:pt x="65597" y="1298717"/>
                    <a:pt x="51308" y="1307204"/>
                    <a:pt x="33123" y="1296758"/>
                  </a:cubicBezTo>
                  <a:cubicBezTo>
                    <a:pt x="14938" y="1286312"/>
                    <a:pt x="0" y="1260850"/>
                    <a:pt x="0" y="1239306"/>
                  </a:cubicBezTo>
                  <a:cubicBezTo>
                    <a:pt x="0" y="1228860"/>
                    <a:pt x="3735" y="1221515"/>
                    <a:pt x="9742" y="1218088"/>
                  </a:cubicBezTo>
                  <a:close/>
                  <a:moveTo>
                    <a:pt x="113433" y="1154721"/>
                  </a:moveTo>
                  <a:cubicBezTo>
                    <a:pt x="119441" y="1151293"/>
                    <a:pt x="127722" y="1151783"/>
                    <a:pt x="136814" y="1157006"/>
                  </a:cubicBezTo>
                  <a:cubicBezTo>
                    <a:pt x="154999" y="1167451"/>
                    <a:pt x="169288" y="1192913"/>
                    <a:pt x="169288" y="1214458"/>
                  </a:cubicBezTo>
                  <a:cubicBezTo>
                    <a:pt x="169288" y="1235350"/>
                    <a:pt x="154999" y="1243837"/>
                    <a:pt x="136814" y="1232738"/>
                  </a:cubicBezTo>
                  <a:cubicBezTo>
                    <a:pt x="118629" y="1222945"/>
                    <a:pt x="103691" y="1196830"/>
                    <a:pt x="103691" y="1175939"/>
                  </a:cubicBezTo>
                  <a:cubicBezTo>
                    <a:pt x="103691" y="1165493"/>
                    <a:pt x="107426" y="1158148"/>
                    <a:pt x="113433" y="1154721"/>
                  </a:cubicBezTo>
                  <a:close/>
                  <a:moveTo>
                    <a:pt x="9742" y="1094235"/>
                  </a:moveTo>
                  <a:cubicBezTo>
                    <a:pt x="15750" y="1090807"/>
                    <a:pt x="24031" y="1091297"/>
                    <a:pt x="33123" y="1096520"/>
                  </a:cubicBezTo>
                  <a:cubicBezTo>
                    <a:pt x="51308" y="1106965"/>
                    <a:pt x="65597" y="1132427"/>
                    <a:pt x="65597" y="1153319"/>
                  </a:cubicBezTo>
                  <a:cubicBezTo>
                    <a:pt x="65597" y="1174864"/>
                    <a:pt x="51308" y="1183351"/>
                    <a:pt x="33123" y="1172905"/>
                  </a:cubicBezTo>
                  <a:cubicBezTo>
                    <a:pt x="14938" y="1162459"/>
                    <a:pt x="0" y="1136344"/>
                    <a:pt x="0" y="1115453"/>
                  </a:cubicBezTo>
                  <a:cubicBezTo>
                    <a:pt x="0" y="1105007"/>
                    <a:pt x="3735" y="1097662"/>
                    <a:pt x="9742" y="1094235"/>
                  </a:cubicBezTo>
                  <a:close/>
                  <a:moveTo>
                    <a:pt x="886057" y="978676"/>
                  </a:moveTo>
                  <a:cubicBezTo>
                    <a:pt x="891691" y="981980"/>
                    <a:pt x="895121" y="988909"/>
                    <a:pt x="895121" y="998577"/>
                  </a:cubicBezTo>
                  <a:cubicBezTo>
                    <a:pt x="895121" y="1018558"/>
                    <a:pt x="881402" y="1042406"/>
                    <a:pt x="863764" y="1052074"/>
                  </a:cubicBezTo>
                  <a:cubicBezTo>
                    <a:pt x="846126" y="1062387"/>
                    <a:pt x="832407" y="1054008"/>
                    <a:pt x="832407" y="1034671"/>
                  </a:cubicBezTo>
                  <a:cubicBezTo>
                    <a:pt x="832407" y="1014690"/>
                    <a:pt x="846126" y="990842"/>
                    <a:pt x="863764" y="980529"/>
                  </a:cubicBezTo>
                  <a:cubicBezTo>
                    <a:pt x="872583" y="975695"/>
                    <a:pt x="880422" y="975373"/>
                    <a:pt x="886057" y="978676"/>
                  </a:cubicBezTo>
                  <a:close/>
                  <a:moveTo>
                    <a:pt x="986849" y="921070"/>
                  </a:moveTo>
                  <a:cubicBezTo>
                    <a:pt x="992460" y="924374"/>
                    <a:pt x="995925" y="931303"/>
                    <a:pt x="995925" y="940971"/>
                  </a:cubicBezTo>
                  <a:cubicBezTo>
                    <a:pt x="995925" y="960952"/>
                    <a:pt x="982063" y="984800"/>
                    <a:pt x="964902" y="994468"/>
                  </a:cubicBezTo>
                  <a:cubicBezTo>
                    <a:pt x="947080" y="1004781"/>
                    <a:pt x="933218" y="996402"/>
                    <a:pt x="933218" y="977065"/>
                  </a:cubicBezTo>
                  <a:cubicBezTo>
                    <a:pt x="933218" y="957084"/>
                    <a:pt x="947080" y="933236"/>
                    <a:pt x="964902" y="922923"/>
                  </a:cubicBezTo>
                  <a:cubicBezTo>
                    <a:pt x="973483" y="918089"/>
                    <a:pt x="981238" y="917767"/>
                    <a:pt x="986849" y="921070"/>
                  </a:cubicBezTo>
                  <a:close/>
                  <a:moveTo>
                    <a:pt x="1087678" y="860720"/>
                  </a:moveTo>
                  <a:cubicBezTo>
                    <a:pt x="1093312" y="863965"/>
                    <a:pt x="1096742" y="870943"/>
                    <a:pt x="1096742" y="880679"/>
                  </a:cubicBezTo>
                  <a:cubicBezTo>
                    <a:pt x="1096742" y="900801"/>
                    <a:pt x="1083023" y="924817"/>
                    <a:pt x="1065385" y="934553"/>
                  </a:cubicBezTo>
                  <a:cubicBezTo>
                    <a:pt x="1047747" y="944289"/>
                    <a:pt x="1034028" y="936500"/>
                    <a:pt x="1034028" y="916379"/>
                  </a:cubicBezTo>
                  <a:cubicBezTo>
                    <a:pt x="1034028" y="896906"/>
                    <a:pt x="1047747" y="872890"/>
                    <a:pt x="1065385" y="863154"/>
                  </a:cubicBezTo>
                  <a:cubicBezTo>
                    <a:pt x="1074204" y="857961"/>
                    <a:pt x="1082043" y="857474"/>
                    <a:pt x="1087678" y="860720"/>
                  </a:cubicBezTo>
                  <a:close/>
                  <a:moveTo>
                    <a:pt x="113433" y="852371"/>
                  </a:moveTo>
                  <a:cubicBezTo>
                    <a:pt x="119441" y="848862"/>
                    <a:pt x="127722" y="849352"/>
                    <a:pt x="136814" y="854575"/>
                  </a:cubicBezTo>
                  <a:cubicBezTo>
                    <a:pt x="154999" y="865673"/>
                    <a:pt x="169288" y="891135"/>
                    <a:pt x="169288" y="912027"/>
                  </a:cubicBezTo>
                  <a:cubicBezTo>
                    <a:pt x="169288" y="932919"/>
                    <a:pt x="154999" y="941406"/>
                    <a:pt x="136814" y="930960"/>
                  </a:cubicBezTo>
                  <a:cubicBezTo>
                    <a:pt x="118629" y="920514"/>
                    <a:pt x="103691" y="895052"/>
                    <a:pt x="103691" y="874161"/>
                  </a:cubicBezTo>
                  <a:cubicBezTo>
                    <a:pt x="103691" y="863389"/>
                    <a:pt x="107426" y="855881"/>
                    <a:pt x="113433" y="852371"/>
                  </a:cubicBezTo>
                  <a:close/>
                  <a:moveTo>
                    <a:pt x="9742" y="791884"/>
                  </a:moveTo>
                  <a:cubicBezTo>
                    <a:pt x="15750" y="788375"/>
                    <a:pt x="24031" y="788865"/>
                    <a:pt x="33123" y="794088"/>
                  </a:cubicBezTo>
                  <a:cubicBezTo>
                    <a:pt x="51308" y="804533"/>
                    <a:pt x="65597" y="830648"/>
                    <a:pt x="65597" y="851540"/>
                  </a:cubicBezTo>
                  <a:cubicBezTo>
                    <a:pt x="65597" y="872432"/>
                    <a:pt x="51308" y="880919"/>
                    <a:pt x="33123" y="870473"/>
                  </a:cubicBezTo>
                  <a:cubicBezTo>
                    <a:pt x="14938" y="860027"/>
                    <a:pt x="0" y="833912"/>
                    <a:pt x="0" y="813674"/>
                  </a:cubicBezTo>
                  <a:cubicBezTo>
                    <a:pt x="0" y="802902"/>
                    <a:pt x="3735" y="795394"/>
                    <a:pt x="9742" y="791884"/>
                  </a:cubicBezTo>
                  <a:close/>
                  <a:moveTo>
                    <a:pt x="113433" y="728436"/>
                  </a:moveTo>
                  <a:cubicBezTo>
                    <a:pt x="119441" y="725008"/>
                    <a:pt x="127722" y="725498"/>
                    <a:pt x="136814" y="730721"/>
                  </a:cubicBezTo>
                  <a:cubicBezTo>
                    <a:pt x="154999" y="741166"/>
                    <a:pt x="169288" y="766628"/>
                    <a:pt x="169288" y="788173"/>
                  </a:cubicBezTo>
                  <a:cubicBezTo>
                    <a:pt x="169288" y="809065"/>
                    <a:pt x="154999" y="817552"/>
                    <a:pt x="136814" y="807106"/>
                  </a:cubicBezTo>
                  <a:cubicBezTo>
                    <a:pt x="118629" y="796660"/>
                    <a:pt x="103691" y="770545"/>
                    <a:pt x="103691" y="749654"/>
                  </a:cubicBezTo>
                  <a:cubicBezTo>
                    <a:pt x="103691" y="739208"/>
                    <a:pt x="107426" y="731863"/>
                    <a:pt x="113433" y="728436"/>
                  </a:cubicBezTo>
                  <a:close/>
                  <a:moveTo>
                    <a:pt x="9742" y="667951"/>
                  </a:moveTo>
                  <a:cubicBezTo>
                    <a:pt x="15750" y="664523"/>
                    <a:pt x="24031" y="665013"/>
                    <a:pt x="33123" y="670236"/>
                  </a:cubicBezTo>
                  <a:cubicBezTo>
                    <a:pt x="51308" y="680681"/>
                    <a:pt x="65597" y="706143"/>
                    <a:pt x="65597" y="727688"/>
                  </a:cubicBezTo>
                  <a:cubicBezTo>
                    <a:pt x="65597" y="747927"/>
                    <a:pt x="51308" y="757067"/>
                    <a:pt x="33123" y="746621"/>
                  </a:cubicBezTo>
                  <a:cubicBezTo>
                    <a:pt x="14938" y="736175"/>
                    <a:pt x="0" y="710060"/>
                    <a:pt x="0" y="689169"/>
                  </a:cubicBezTo>
                  <a:cubicBezTo>
                    <a:pt x="0" y="678723"/>
                    <a:pt x="3735" y="671378"/>
                    <a:pt x="9742" y="667951"/>
                  </a:cubicBezTo>
                  <a:close/>
                  <a:moveTo>
                    <a:pt x="886057" y="549322"/>
                  </a:moveTo>
                  <a:cubicBezTo>
                    <a:pt x="891691" y="552567"/>
                    <a:pt x="895121" y="559545"/>
                    <a:pt x="895121" y="569606"/>
                  </a:cubicBezTo>
                  <a:cubicBezTo>
                    <a:pt x="895121" y="589728"/>
                    <a:pt x="881402" y="613744"/>
                    <a:pt x="863764" y="623480"/>
                  </a:cubicBezTo>
                  <a:cubicBezTo>
                    <a:pt x="854945" y="628348"/>
                    <a:pt x="847106" y="628835"/>
                    <a:pt x="841471" y="625671"/>
                  </a:cubicBezTo>
                  <a:lnTo>
                    <a:pt x="835866" y="613478"/>
                  </a:lnTo>
                  <a:lnTo>
                    <a:pt x="585767" y="757574"/>
                  </a:lnTo>
                  <a:lnTo>
                    <a:pt x="577620" y="784367"/>
                  </a:lnTo>
                  <a:cubicBezTo>
                    <a:pt x="571904" y="794035"/>
                    <a:pt x="564065" y="802414"/>
                    <a:pt x="555572" y="807248"/>
                  </a:cubicBezTo>
                  <a:cubicBezTo>
                    <a:pt x="537934" y="817561"/>
                    <a:pt x="524215" y="809182"/>
                    <a:pt x="524215" y="789845"/>
                  </a:cubicBezTo>
                  <a:cubicBezTo>
                    <a:pt x="524215" y="769864"/>
                    <a:pt x="537934" y="746016"/>
                    <a:pt x="555572" y="735703"/>
                  </a:cubicBezTo>
                  <a:cubicBezTo>
                    <a:pt x="564065" y="730869"/>
                    <a:pt x="571904" y="730547"/>
                    <a:pt x="577620" y="733850"/>
                  </a:cubicBezTo>
                  <a:lnTo>
                    <a:pt x="582874" y="745083"/>
                  </a:lnTo>
                  <a:lnTo>
                    <a:pt x="834107" y="600112"/>
                  </a:lnTo>
                  <a:lnTo>
                    <a:pt x="841471" y="574799"/>
                  </a:lnTo>
                  <a:cubicBezTo>
                    <a:pt x="847106" y="564901"/>
                    <a:pt x="854945" y="556300"/>
                    <a:pt x="863764" y="551432"/>
                  </a:cubicBezTo>
                  <a:cubicBezTo>
                    <a:pt x="872583" y="546564"/>
                    <a:pt x="880422" y="546077"/>
                    <a:pt x="886057" y="549322"/>
                  </a:cubicBezTo>
                  <a:close/>
                  <a:moveTo>
                    <a:pt x="986849" y="492041"/>
                  </a:moveTo>
                  <a:cubicBezTo>
                    <a:pt x="992460" y="495286"/>
                    <a:pt x="995925" y="502264"/>
                    <a:pt x="995925" y="512000"/>
                  </a:cubicBezTo>
                  <a:cubicBezTo>
                    <a:pt x="995925" y="532122"/>
                    <a:pt x="982063" y="555489"/>
                    <a:pt x="964902" y="565874"/>
                  </a:cubicBezTo>
                  <a:cubicBezTo>
                    <a:pt x="947080" y="575610"/>
                    <a:pt x="933218" y="567821"/>
                    <a:pt x="933218" y="547700"/>
                  </a:cubicBezTo>
                  <a:cubicBezTo>
                    <a:pt x="933218" y="528227"/>
                    <a:pt x="947080" y="504860"/>
                    <a:pt x="964902" y="494475"/>
                  </a:cubicBezTo>
                  <a:cubicBezTo>
                    <a:pt x="973483" y="489282"/>
                    <a:pt x="981238" y="488795"/>
                    <a:pt x="986849" y="492041"/>
                  </a:cubicBezTo>
                  <a:close/>
                  <a:moveTo>
                    <a:pt x="1087678" y="434164"/>
                  </a:moveTo>
                  <a:cubicBezTo>
                    <a:pt x="1093312" y="437433"/>
                    <a:pt x="1096742" y="444460"/>
                    <a:pt x="1096742" y="454592"/>
                  </a:cubicBezTo>
                  <a:cubicBezTo>
                    <a:pt x="1096742" y="474202"/>
                    <a:pt x="1083023" y="498389"/>
                    <a:pt x="1065385" y="508194"/>
                  </a:cubicBezTo>
                  <a:cubicBezTo>
                    <a:pt x="1047747" y="518000"/>
                    <a:pt x="1034028" y="509502"/>
                    <a:pt x="1034028" y="490545"/>
                  </a:cubicBezTo>
                  <a:cubicBezTo>
                    <a:pt x="1034028" y="470280"/>
                    <a:pt x="1047747" y="446094"/>
                    <a:pt x="1065385" y="436289"/>
                  </a:cubicBezTo>
                  <a:cubicBezTo>
                    <a:pt x="1074204" y="431386"/>
                    <a:pt x="1082043" y="430896"/>
                    <a:pt x="1087678" y="434164"/>
                  </a:cubicBezTo>
                  <a:close/>
                  <a:moveTo>
                    <a:pt x="113433" y="426141"/>
                  </a:moveTo>
                  <a:cubicBezTo>
                    <a:pt x="119441" y="422773"/>
                    <a:pt x="127722" y="423430"/>
                    <a:pt x="136814" y="429017"/>
                  </a:cubicBezTo>
                  <a:cubicBezTo>
                    <a:pt x="154999" y="438876"/>
                    <a:pt x="169288" y="465166"/>
                    <a:pt x="169288" y="486198"/>
                  </a:cubicBezTo>
                  <a:cubicBezTo>
                    <a:pt x="169288" y="506572"/>
                    <a:pt x="154999" y="515117"/>
                    <a:pt x="136814" y="505258"/>
                  </a:cubicBezTo>
                  <a:cubicBezTo>
                    <a:pt x="118629" y="494742"/>
                    <a:pt x="103691" y="469109"/>
                    <a:pt x="103691" y="447420"/>
                  </a:cubicBezTo>
                  <a:cubicBezTo>
                    <a:pt x="103691" y="436904"/>
                    <a:pt x="107426" y="429510"/>
                    <a:pt x="113433" y="426141"/>
                  </a:cubicBezTo>
                  <a:close/>
                  <a:moveTo>
                    <a:pt x="9742" y="368399"/>
                  </a:moveTo>
                  <a:cubicBezTo>
                    <a:pt x="15750" y="364971"/>
                    <a:pt x="24031" y="365461"/>
                    <a:pt x="33123" y="370684"/>
                  </a:cubicBezTo>
                  <a:cubicBezTo>
                    <a:pt x="51308" y="381782"/>
                    <a:pt x="65597" y="406591"/>
                    <a:pt x="65597" y="428136"/>
                  </a:cubicBezTo>
                  <a:cubicBezTo>
                    <a:pt x="65597" y="449028"/>
                    <a:pt x="51308" y="457515"/>
                    <a:pt x="33123" y="447069"/>
                  </a:cubicBezTo>
                  <a:cubicBezTo>
                    <a:pt x="14938" y="436623"/>
                    <a:pt x="0" y="411161"/>
                    <a:pt x="0" y="389617"/>
                  </a:cubicBezTo>
                  <a:cubicBezTo>
                    <a:pt x="0" y="379171"/>
                    <a:pt x="3735" y="371826"/>
                    <a:pt x="9742" y="368399"/>
                  </a:cubicBezTo>
                  <a:close/>
                  <a:moveTo>
                    <a:pt x="113433" y="302205"/>
                  </a:moveTo>
                  <a:cubicBezTo>
                    <a:pt x="119441" y="298755"/>
                    <a:pt x="127722" y="299248"/>
                    <a:pt x="136814" y="304506"/>
                  </a:cubicBezTo>
                  <a:cubicBezTo>
                    <a:pt x="154999" y="315022"/>
                    <a:pt x="169288" y="340654"/>
                    <a:pt x="169288" y="361686"/>
                  </a:cubicBezTo>
                  <a:cubicBezTo>
                    <a:pt x="169288" y="383376"/>
                    <a:pt x="154999" y="391263"/>
                    <a:pt x="136814" y="381404"/>
                  </a:cubicBezTo>
                  <a:cubicBezTo>
                    <a:pt x="118629" y="370231"/>
                    <a:pt x="103691" y="344598"/>
                    <a:pt x="103691" y="323566"/>
                  </a:cubicBezTo>
                  <a:cubicBezTo>
                    <a:pt x="103691" y="313050"/>
                    <a:pt x="107426" y="305656"/>
                    <a:pt x="113433" y="302205"/>
                  </a:cubicBezTo>
                  <a:close/>
                  <a:moveTo>
                    <a:pt x="577620" y="290095"/>
                  </a:moveTo>
                  <a:cubicBezTo>
                    <a:pt x="583336" y="293340"/>
                    <a:pt x="586929" y="300318"/>
                    <a:pt x="586929" y="310379"/>
                  </a:cubicBezTo>
                  <a:cubicBezTo>
                    <a:pt x="586929" y="330501"/>
                    <a:pt x="572557" y="354517"/>
                    <a:pt x="555572" y="364253"/>
                  </a:cubicBezTo>
                  <a:cubicBezTo>
                    <a:pt x="537934" y="373989"/>
                    <a:pt x="524215" y="366200"/>
                    <a:pt x="524215" y="346079"/>
                  </a:cubicBezTo>
                  <a:cubicBezTo>
                    <a:pt x="524215" y="326606"/>
                    <a:pt x="537934" y="301941"/>
                    <a:pt x="555572" y="292205"/>
                  </a:cubicBezTo>
                  <a:cubicBezTo>
                    <a:pt x="564065" y="287337"/>
                    <a:pt x="571904" y="286850"/>
                    <a:pt x="577620" y="290095"/>
                  </a:cubicBezTo>
                  <a:close/>
                  <a:moveTo>
                    <a:pt x="9742" y="244545"/>
                  </a:moveTo>
                  <a:cubicBezTo>
                    <a:pt x="15750" y="241117"/>
                    <a:pt x="24031" y="241607"/>
                    <a:pt x="33123" y="246830"/>
                  </a:cubicBezTo>
                  <a:cubicBezTo>
                    <a:pt x="51308" y="257275"/>
                    <a:pt x="65597" y="282737"/>
                    <a:pt x="65597" y="303629"/>
                  </a:cubicBezTo>
                  <a:cubicBezTo>
                    <a:pt x="65597" y="325174"/>
                    <a:pt x="51308" y="333661"/>
                    <a:pt x="33123" y="323215"/>
                  </a:cubicBezTo>
                  <a:cubicBezTo>
                    <a:pt x="14938" y="312116"/>
                    <a:pt x="0" y="286654"/>
                    <a:pt x="0" y="265763"/>
                  </a:cubicBezTo>
                  <a:cubicBezTo>
                    <a:pt x="0" y="255317"/>
                    <a:pt x="3735" y="247972"/>
                    <a:pt x="9742" y="244545"/>
                  </a:cubicBezTo>
                  <a:close/>
                  <a:moveTo>
                    <a:pt x="886057" y="120105"/>
                  </a:moveTo>
                  <a:cubicBezTo>
                    <a:pt x="891691" y="123327"/>
                    <a:pt x="895121" y="130256"/>
                    <a:pt x="895121" y="140247"/>
                  </a:cubicBezTo>
                  <a:cubicBezTo>
                    <a:pt x="895121" y="160228"/>
                    <a:pt x="881402" y="184076"/>
                    <a:pt x="863764" y="193744"/>
                  </a:cubicBezTo>
                  <a:cubicBezTo>
                    <a:pt x="846126" y="204057"/>
                    <a:pt x="832407" y="195678"/>
                    <a:pt x="832407" y="175697"/>
                  </a:cubicBezTo>
                  <a:cubicBezTo>
                    <a:pt x="832407" y="156360"/>
                    <a:pt x="846126" y="132512"/>
                    <a:pt x="863764" y="122199"/>
                  </a:cubicBezTo>
                  <a:cubicBezTo>
                    <a:pt x="872583" y="117365"/>
                    <a:pt x="880422" y="116882"/>
                    <a:pt x="886057" y="120105"/>
                  </a:cubicBezTo>
                  <a:close/>
                  <a:moveTo>
                    <a:pt x="986849" y="62552"/>
                  </a:moveTo>
                  <a:cubicBezTo>
                    <a:pt x="992460" y="65797"/>
                    <a:pt x="995925" y="72775"/>
                    <a:pt x="995925" y="82836"/>
                  </a:cubicBezTo>
                  <a:cubicBezTo>
                    <a:pt x="995925" y="102308"/>
                    <a:pt x="982063" y="126974"/>
                    <a:pt x="964902" y="136710"/>
                  </a:cubicBezTo>
                  <a:cubicBezTo>
                    <a:pt x="947080" y="146446"/>
                    <a:pt x="933218" y="138657"/>
                    <a:pt x="933218" y="118536"/>
                  </a:cubicBezTo>
                  <a:cubicBezTo>
                    <a:pt x="933218" y="99063"/>
                    <a:pt x="947080" y="74398"/>
                    <a:pt x="964902" y="64662"/>
                  </a:cubicBezTo>
                  <a:cubicBezTo>
                    <a:pt x="973483" y="59794"/>
                    <a:pt x="981238" y="59307"/>
                    <a:pt x="986849" y="62552"/>
                  </a:cubicBezTo>
                  <a:close/>
                  <a:moveTo>
                    <a:pt x="1087678" y="2065"/>
                  </a:moveTo>
                  <a:cubicBezTo>
                    <a:pt x="1093312" y="5310"/>
                    <a:pt x="1096742" y="12288"/>
                    <a:pt x="1096742" y="22349"/>
                  </a:cubicBezTo>
                  <a:cubicBezTo>
                    <a:pt x="1096742" y="41821"/>
                    <a:pt x="1083023" y="66487"/>
                    <a:pt x="1065385" y="76223"/>
                  </a:cubicBezTo>
                  <a:cubicBezTo>
                    <a:pt x="1047747" y="85959"/>
                    <a:pt x="1034028" y="78170"/>
                    <a:pt x="1034028" y="58049"/>
                  </a:cubicBezTo>
                  <a:cubicBezTo>
                    <a:pt x="1034028" y="37927"/>
                    <a:pt x="1047747" y="13911"/>
                    <a:pt x="1065385" y="4175"/>
                  </a:cubicBezTo>
                  <a:cubicBezTo>
                    <a:pt x="1074204" y="-693"/>
                    <a:pt x="1082043" y="-1180"/>
                    <a:pt x="1087678" y="2065"/>
                  </a:cubicBezTo>
                  <a:close/>
                </a:path>
              </a:pathLst>
            </a:custGeom>
            <a:solidFill>
              <a:schemeClr val="accent5">
                <a:lumMod val="20000"/>
                <a:lumOff val="8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94" name="Freeform 454">
              <a:extLst>
                <a:ext uri="{FF2B5EF4-FFF2-40B4-BE49-F238E27FC236}">
                  <a16:creationId xmlns:a16="http://schemas.microsoft.com/office/drawing/2014/main" id="{675F638D-F0EE-4141-8381-0D51D43C9211}"/>
                </a:ext>
              </a:extLst>
            </p:cNvPr>
            <p:cNvSpPr>
              <a:spLocks noChangeArrowheads="1"/>
            </p:cNvSpPr>
            <p:nvPr/>
          </p:nvSpPr>
          <p:spPr bwMode="auto">
            <a:xfrm>
              <a:off x="8245692" y="5538823"/>
              <a:ext cx="852570" cy="492531"/>
            </a:xfrm>
            <a:custGeom>
              <a:avLst/>
              <a:gdLst>
                <a:gd name="T0" fmla="*/ 591 w 1306"/>
                <a:gd name="T1" fmla="*/ 733 h 754"/>
                <a:gd name="T2" fmla="*/ 34 w 1306"/>
                <a:gd name="T3" fmla="*/ 412 h 754"/>
                <a:gd name="T4" fmla="*/ 34 w 1306"/>
                <a:gd name="T5" fmla="*/ 412 h 754"/>
                <a:gd name="T6" fmla="*/ 44 w 1306"/>
                <a:gd name="T7" fmla="*/ 335 h 754"/>
                <a:gd name="T8" fmla="*/ 581 w 1306"/>
                <a:gd name="T9" fmla="*/ 25 h 754"/>
                <a:gd name="T10" fmla="*/ 581 w 1306"/>
                <a:gd name="T11" fmla="*/ 25 h 754"/>
                <a:gd name="T12" fmla="*/ 714 w 1306"/>
                <a:gd name="T13" fmla="*/ 20 h 754"/>
                <a:gd name="T14" fmla="*/ 1271 w 1306"/>
                <a:gd name="T15" fmla="*/ 341 h 754"/>
                <a:gd name="T16" fmla="*/ 1271 w 1306"/>
                <a:gd name="T17" fmla="*/ 341 h 754"/>
                <a:gd name="T18" fmla="*/ 1261 w 1306"/>
                <a:gd name="T19" fmla="*/ 418 h 754"/>
                <a:gd name="T20" fmla="*/ 724 w 1306"/>
                <a:gd name="T21" fmla="*/ 728 h 754"/>
                <a:gd name="T22" fmla="*/ 724 w 1306"/>
                <a:gd name="T23" fmla="*/ 728 h 754"/>
                <a:gd name="T24" fmla="*/ 591 w 1306"/>
                <a:gd name="T25" fmla="*/ 733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754">
                  <a:moveTo>
                    <a:pt x="591" y="733"/>
                  </a:moveTo>
                  <a:lnTo>
                    <a:pt x="34" y="412"/>
                  </a:lnTo>
                  <a:lnTo>
                    <a:pt x="34" y="412"/>
                  </a:lnTo>
                  <a:cubicBezTo>
                    <a:pt x="0" y="393"/>
                    <a:pt x="5" y="358"/>
                    <a:pt x="44" y="335"/>
                  </a:cubicBezTo>
                  <a:lnTo>
                    <a:pt x="581" y="25"/>
                  </a:lnTo>
                  <a:lnTo>
                    <a:pt x="581" y="25"/>
                  </a:lnTo>
                  <a:cubicBezTo>
                    <a:pt x="621" y="3"/>
                    <a:pt x="680" y="0"/>
                    <a:pt x="714" y="20"/>
                  </a:cubicBezTo>
                  <a:lnTo>
                    <a:pt x="1271" y="341"/>
                  </a:lnTo>
                  <a:lnTo>
                    <a:pt x="1271" y="341"/>
                  </a:lnTo>
                  <a:cubicBezTo>
                    <a:pt x="1305" y="361"/>
                    <a:pt x="1301" y="395"/>
                    <a:pt x="1261" y="418"/>
                  </a:cubicBezTo>
                  <a:lnTo>
                    <a:pt x="724" y="728"/>
                  </a:lnTo>
                  <a:lnTo>
                    <a:pt x="724" y="728"/>
                  </a:lnTo>
                  <a:cubicBezTo>
                    <a:pt x="684" y="751"/>
                    <a:pt x="625" y="753"/>
                    <a:pt x="591" y="733"/>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95" name="Freeform 455">
              <a:extLst>
                <a:ext uri="{FF2B5EF4-FFF2-40B4-BE49-F238E27FC236}">
                  <a16:creationId xmlns:a16="http://schemas.microsoft.com/office/drawing/2014/main" id="{D14823D2-B4CC-D247-9CFD-C06BFE7AA181}"/>
                </a:ext>
              </a:extLst>
            </p:cNvPr>
            <p:cNvSpPr>
              <a:spLocks noChangeArrowheads="1"/>
            </p:cNvSpPr>
            <p:nvPr/>
          </p:nvSpPr>
          <p:spPr bwMode="auto">
            <a:xfrm>
              <a:off x="8614371" y="5777888"/>
              <a:ext cx="118093" cy="69127"/>
            </a:xfrm>
            <a:custGeom>
              <a:avLst/>
              <a:gdLst>
                <a:gd name="T0" fmla="*/ 82 w 182"/>
                <a:gd name="T1" fmla="*/ 101 h 105"/>
                <a:gd name="T2" fmla="*/ 5 w 182"/>
                <a:gd name="T3" fmla="*/ 56 h 105"/>
                <a:gd name="T4" fmla="*/ 5 w 182"/>
                <a:gd name="T5" fmla="*/ 56 h 105"/>
                <a:gd name="T6" fmla="*/ 6 w 182"/>
                <a:gd name="T7" fmla="*/ 46 h 105"/>
                <a:gd name="T8" fmla="*/ 81 w 182"/>
                <a:gd name="T9" fmla="*/ 3 h 105"/>
                <a:gd name="T10" fmla="*/ 81 w 182"/>
                <a:gd name="T11" fmla="*/ 3 h 105"/>
                <a:gd name="T12" fmla="*/ 99 w 182"/>
                <a:gd name="T13" fmla="*/ 2 h 105"/>
                <a:gd name="T14" fmla="*/ 176 w 182"/>
                <a:gd name="T15" fmla="*/ 46 h 105"/>
                <a:gd name="T16" fmla="*/ 176 w 182"/>
                <a:gd name="T17" fmla="*/ 46 h 105"/>
                <a:gd name="T18" fmla="*/ 175 w 182"/>
                <a:gd name="T19" fmla="*/ 57 h 105"/>
                <a:gd name="T20" fmla="*/ 101 w 182"/>
                <a:gd name="T21" fmla="*/ 100 h 105"/>
                <a:gd name="T22" fmla="*/ 101 w 182"/>
                <a:gd name="T23" fmla="*/ 100 h 105"/>
                <a:gd name="T24" fmla="*/ 82 w 182"/>
                <a:gd name="T25" fmla="*/ 10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105">
                  <a:moveTo>
                    <a:pt x="82" y="101"/>
                  </a:moveTo>
                  <a:lnTo>
                    <a:pt x="5" y="56"/>
                  </a:lnTo>
                  <a:lnTo>
                    <a:pt x="5" y="56"/>
                  </a:lnTo>
                  <a:cubicBezTo>
                    <a:pt x="0" y="54"/>
                    <a:pt x="1" y="49"/>
                    <a:pt x="6" y="46"/>
                  </a:cubicBezTo>
                  <a:lnTo>
                    <a:pt x="81" y="3"/>
                  </a:lnTo>
                  <a:lnTo>
                    <a:pt x="81" y="3"/>
                  </a:lnTo>
                  <a:cubicBezTo>
                    <a:pt x="86" y="0"/>
                    <a:pt x="94" y="0"/>
                    <a:pt x="99" y="2"/>
                  </a:cubicBezTo>
                  <a:lnTo>
                    <a:pt x="176" y="46"/>
                  </a:lnTo>
                  <a:lnTo>
                    <a:pt x="176" y="46"/>
                  </a:lnTo>
                  <a:cubicBezTo>
                    <a:pt x="181" y="49"/>
                    <a:pt x="180" y="54"/>
                    <a:pt x="175" y="57"/>
                  </a:cubicBezTo>
                  <a:lnTo>
                    <a:pt x="101" y="100"/>
                  </a:lnTo>
                  <a:lnTo>
                    <a:pt x="101" y="100"/>
                  </a:lnTo>
                  <a:cubicBezTo>
                    <a:pt x="95" y="103"/>
                    <a:pt x="87" y="104"/>
                    <a:pt x="82" y="101"/>
                  </a:cubicBezTo>
                </a:path>
              </a:pathLst>
            </a:custGeom>
            <a:solidFill>
              <a:schemeClr val="accent5">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196" name="Freeform 456">
              <a:extLst>
                <a:ext uri="{FF2B5EF4-FFF2-40B4-BE49-F238E27FC236}">
                  <a16:creationId xmlns:a16="http://schemas.microsoft.com/office/drawing/2014/main" id="{F3269985-ED4E-B248-83DC-12DED6F786C2}"/>
                </a:ext>
              </a:extLst>
            </p:cNvPr>
            <p:cNvSpPr>
              <a:spLocks noChangeArrowheads="1"/>
            </p:cNvSpPr>
            <p:nvPr/>
          </p:nvSpPr>
          <p:spPr bwMode="auto">
            <a:xfrm>
              <a:off x="8245693" y="5538824"/>
              <a:ext cx="849690" cy="270748"/>
            </a:xfrm>
            <a:custGeom>
              <a:avLst/>
              <a:gdLst>
                <a:gd name="T0" fmla="*/ 34 w 1303"/>
                <a:gd name="T1" fmla="*/ 412 h 415"/>
                <a:gd name="T2" fmla="*/ 36 w 1303"/>
                <a:gd name="T3" fmla="*/ 414 h 415"/>
                <a:gd name="T4" fmla="*/ 36 w 1303"/>
                <a:gd name="T5" fmla="*/ 414 h 415"/>
                <a:gd name="T6" fmla="*/ 44 w 1303"/>
                <a:gd name="T7" fmla="*/ 408 h 415"/>
                <a:gd name="T8" fmla="*/ 581 w 1303"/>
                <a:gd name="T9" fmla="*/ 98 h 415"/>
                <a:gd name="T10" fmla="*/ 581 w 1303"/>
                <a:gd name="T11" fmla="*/ 98 h 415"/>
                <a:gd name="T12" fmla="*/ 714 w 1303"/>
                <a:gd name="T13" fmla="*/ 92 h 415"/>
                <a:gd name="T14" fmla="*/ 1269 w 1303"/>
                <a:gd name="T15" fmla="*/ 412 h 415"/>
                <a:gd name="T16" fmla="*/ 1269 w 1303"/>
                <a:gd name="T17" fmla="*/ 412 h 415"/>
                <a:gd name="T18" fmla="*/ 1271 w 1303"/>
                <a:gd name="T19" fmla="*/ 341 h 415"/>
                <a:gd name="T20" fmla="*/ 714 w 1303"/>
                <a:gd name="T21" fmla="*/ 20 h 415"/>
                <a:gd name="T22" fmla="*/ 714 w 1303"/>
                <a:gd name="T23" fmla="*/ 20 h 415"/>
                <a:gd name="T24" fmla="*/ 581 w 1303"/>
                <a:gd name="T25" fmla="*/ 25 h 415"/>
                <a:gd name="T26" fmla="*/ 44 w 1303"/>
                <a:gd name="T27" fmla="*/ 335 h 415"/>
                <a:gd name="T28" fmla="*/ 44 w 1303"/>
                <a:gd name="T29" fmla="*/ 335 h 415"/>
                <a:gd name="T30" fmla="*/ 34 w 1303"/>
                <a:gd name="T31" fmla="*/ 412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3" h="415">
                  <a:moveTo>
                    <a:pt x="34" y="412"/>
                  </a:moveTo>
                  <a:lnTo>
                    <a:pt x="36" y="414"/>
                  </a:lnTo>
                  <a:lnTo>
                    <a:pt x="36" y="414"/>
                  </a:lnTo>
                  <a:cubicBezTo>
                    <a:pt x="38" y="412"/>
                    <a:pt x="41" y="409"/>
                    <a:pt x="44" y="408"/>
                  </a:cubicBezTo>
                  <a:lnTo>
                    <a:pt x="581" y="98"/>
                  </a:lnTo>
                  <a:lnTo>
                    <a:pt x="581" y="98"/>
                  </a:lnTo>
                  <a:cubicBezTo>
                    <a:pt x="621" y="75"/>
                    <a:pt x="680" y="73"/>
                    <a:pt x="714" y="92"/>
                  </a:cubicBezTo>
                  <a:lnTo>
                    <a:pt x="1269" y="412"/>
                  </a:lnTo>
                  <a:lnTo>
                    <a:pt x="1269" y="412"/>
                  </a:lnTo>
                  <a:cubicBezTo>
                    <a:pt x="1301" y="390"/>
                    <a:pt x="1302" y="359"/>
                    <a:pt x="1271" y="341"/>
                  </a:cubicBezTo>
                  <a:lnTo>
                    <a:pt x="714" y="20"/>
                  </a:lnTo>
                  <a:lnTo>
                    <a:pt x="714" y="20"/>
                  </a:lnTo>
                  <a:cubicBezTo>
                    <a:pt x="680" y="0"/>
                    <a:pt x="621" y="3"/>
                    <a:pt x="581" y="25"/>
                  </a:cubicBezTo>
                  <a:lnTo>
                    <a:pt x="44" y="335"/>
                  </a:lnTo>
                  <a:lnTo>
                    <a:pt x="44" y="335"/>
                  </a:lnTo>
                  <a:cubicBezTo>
                    <a:pt x="5" y="358"/>
                    <a:pt x="0" y="393"/>
                    <a:pt x="34" y="412"/>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97" name="Freeform 481">
              <a:extLst>
                <a:ext uri="{FF2B5EF4-FFF2-40B4-BE49-F238E27FC236}">
                  <a16:creationId xmlns:a16="http://schemas.microsoft.com/office/drawing/2014/main" id="{18297B66-1DB5-BB44-969D-3E20E96B9AF2}"/>
                </a:ext>
              </a:extLst>
            </p:cNvPr>
            <p:cNvSpPr>
              <a:spLocks noChangeArrowheads="1"/>
            </p:cNvSpPr>
            <p:nvPr/>
          </p:nvSpPr>
          <p:spPr bwMode="auto">
            <a:xfrm>
              <a:off x="15751761" y="10225074"/>
              <a:ext cx="1618730" cy="936099"/>
            </a:xfrm>
            <a:custGeom>
              <a:avLst/>
              <a:gdLst>
                <a:gd name="T0" fmla="*/ 1605 w 2477"/>
                <a:gd name="T1" fmla="*/ 927 h 1431"/>
                <a:gd name="T2" fmla="*/ 1605 w 2477"/>
                <a:gd name="T3" fmla="*/ 927 h 1431"/>
                <a:gd name="T4" fmla="*/ 872 w 2477"/>
                <a:gd name="T5" fmla="*/ 927 h 1431"/>
                <a:gd name="T6" fmla="*/ 872 w 2477"/>
                <a:gd name="T7" fmla="*/ 927 h 1431"/>
                <a:gd name="T8" fmla="*/ 872 w 2477"/>
                <a:gd name="T9" fmla="*/ 503 h 1431"/>
                <a:gd name="T10" fmla="*/ 872 w 2477"/>
                <a:gd name="T11" fmla="*/ 503 h 1431"/>
                <a:gd name="T12" fmla="*/ 1605 w 2477"/>
                <a:gd name="T13" fmla="*/ 503 h 1431"/>
                <a:gd name="T14" fmla="*/ 1605 w 2477"/>
                <a:gd name="T15" fmla="*/ 503 h 1431"/>
                <a:gd name="T16" fmla="*/ 1605 w 2477"/>
                <a:gd name="T17" fmla="*/ 927 h 1431"/>
                <a:gd name="T18" fmla="*/ 2036 w 2477"/>
                <a:gd name="T19" fmla="*/ 255 h 1431"/>
                <a:gd name="T20" fmla="*/ 2036 w 2477"/>
                <a:gd name="T21" fmla="*/ 255 h 1431"/>
                <a:gd name="T22" fmla="*/ 441 w 2477"/>
                <a:gd name="T23" fmla="*/ 255 h 1431"/>
                <a:gd name="T24" fmla="*/ 441 w 2477"/>
                <a:gd name="T25" fmla="*/ 255 h 1431"/>
                <a:gd name="T26" fmla="*/ 441 w 2477"/>
                <a:gd name="T27" fmla="*/ 1175 h 1431"/>
                <a:gd name="T28" fmla="*/ 441 w 2477"/>
                <a:gd name="T29" fmla="*/ 1175 h 1431"/>
                <a:gd name="T30" fmla="*/ 2036 w 2477"/>
                <a:gd name="T31" fmla="*/ 1175 h 1431"/>
                <a:gd name="T32" fmla="*/ 2036 w 2477"/>
                <a:gd name="T33" fmla="*/ 1175 h 1431"/>
                <a:gd name="T34" fmla="*/ 2036 w 2477"/>
                <a:gd name="T35" fmla="*/ 25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7" h="1431">
                  <a:moveTo>
                    <a:pt x="1605" y="927"/>
                  </a:moveTo>
                  <a:lnTo>
                    <a:pt x="1605" y="927"/>
                  </a:lnTo>
                  <a:cubicBezTo>
                    <a:pt x="1402" y="1043"/>
                    <a:pt x="1075" y="1043"/>
                    <a:pt x="872" y="927"/>
                  </a:cubicBezTo>
                  <a:lnTo>
                    <a:pt x="872" y="927"/>
                  </a:lnTo>
                  <a:cubicBezTo>
                    <a:pt x="669" y="809"/>
                    <a:pt x="669" y="620"/>
                    <a:pt x="872" y="503"/>
                  </a:cubicBezTo>
                  <a:lnTo>
                    <a:pt x="872" y="503"/>
                  </a:lnTo>
                  <a:cubicBezTo>
                    <a:pt x="1074" y="386"/>
                    <a:pt x="1402" y="386"/>
                    <a:pt x="1605" y="503"/>
                  </a:cubicBezTo>
                  <a:lnTo>
                    <a:pt x="1605" y="503"/>
                  </a:lnTo>
                  <a:cubicBezTo>
                    <a:pt x="1807" y="620"/>
                    <a:pt x="1807" y="809"/>
                    <a:pt x="1605" y="927"/>
                  </a:cubicBezTo>
                  <a:close/>
                  <a:moveTo>
                    <a:pt x="2036" y="255"/>
                  </a:moveTo>
                  <a:lnTo>
                    <a:pt x="2036" y="255"/>
                  </a:lnTo>
                  <a:cubicBezTo>
                    <a:pt x="1595" y="0"/>
                    <a:pt x="881" y="0"/>
                    <a:pt x="441" y="255"/>
                  </a:cubicBezTo>
                  <a:lnTo>
                    <a:pt x="441" y="255"/>
                  </a:lnTo>
                  <a:cubicBezTo>
                    <a:pt x="0" y="509"/>
                    <a:pt x="0" y="921"/>
                    <a:pt x="441" y="1175"/>
                  </a:cubicBezTo>
                  <a:lnTo>
                    <a:pt x="441" y="1175"/>
                  </a:lnTo>
                  <a:cubicBezTo>
                    <a:pt x="881" y="1430"/>
                    <a:pt x="1595" y="1430"/>
                    <a:pt x="2036" y="1175"/>
                  </a:cubicBezTo>
                  <a:lnTo>
                    <a:pt x="2036" y="1175"/>
                  </a:lnTo>
                  <a:cubicBezTo>
                    <a:pt x="2476" y="921"/>
                    <a:pt x="2476" y="509"/>
                    <a:pt x="2036" y="255"/>
                  </a:cubicBezTo>
                  <a:close/>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98" name="Freeform 197">
              <a:extLst>
                <a:ext uri="{FF2B5EF4-FFF2-40B4-BE49-F238E27FC236}">
                  <a16:creationId xmlns:a16="http://schemas.microsoft.com/office/drawing/2014/main" id="{CC9517DA-7361-204A-8402-A3F1AD5B1D66}"/>
                </a:ext>
              </a:extLst>
            </p:cNvPr>
            <p:cNvSpPr>
              <a:spLocks noChangeArrowheads="1"/>
            </p:cNvSpPr>
            <p:nvPr/>
          </p:nvSpPr>
          <p:spPr bwMode="auto">
            <a:xfrm>
              <a:off x="15806487" y="9551084"/>
              <a:ext cx="1399171" cy="612853"/>
            </a:xfrm>
            <a:custGeom>
              <a:avLst/>
              <a:gdLst>
                <a:gd name="connsiteX0" fmla="*/ 0 w 1399171"/>
                <a:gd name="connsiteY0" fmla="*/ 97931 h 612853"/>
                <a:gd name="connsiteX1" fmla="*/ 126080 w 1399171"/>
                <a:gd name="connsiteY1" fmla="*/ 231719 h 612853"/>
                <a:gd name="connsiteX2" fmla="*/ 126080 w 1399171"/>
                <a:gd name="connsiteY2" fmla="*/ 612853 h 612853"/>
                <a:gd name="connsiteX3" fmla="*/ 0 w 1399171"/>
                <a:gd name="connsiteY3" fmla="*/ 479065 h 612853"/>
                <a:gd name="connsiteX4" fmla="*/ 1157881 w 1399171"/>
                <a:gd name="connsiteY4" fmla="*/ 0 h 612853"/>
                <a:gd name="connsiteX5" fmla="*/ 1399171 w 1399171"/>
                <a:gd name="connsiteY5" fmla="*/ 3265 h 612853"/>
                <a:gd name="connsiteX6" fmla="*/ 1399171 w 1399171"/>
                <a:gd name="connsiteY6" fmla="*/ 385308 h 612853"/>
                <a:gd name="connsiteX7" fmla="*/ 1157881 w 1399171"/>
                <a:gd name="connsiteY7" fmla="*/ 381390 h 612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9171" h="612853">
                  <a:moveTo>
                    <a:pt x="0" y="97931"/>
                  </a:moveTo>
                  <a:lnTo>
                    <a:pt x="126080" y="231719"/>
                  </a:lnTo>
                  <a:lnTo>
                    <a:pt x="126080" y="612853"/>
                  </a:lnTo>
                  <a:lnTo>
                    <a:pt x="0" y="479065"/>
                  </a:lnTo>
                  <a:close/>
                  <a:moveTo>
                    <a:pt x="1157881" y="0"/>
                  </a:moveTo>
                  <a:lnTo>
                    <a:pt x="1399171" y="3265"/>
                  </a:lnTo>
                  <a:lnTo>
                    <a:pt x="1399171" y="385308"/>
                  </a:lnTo>
                  <a:lnTo>
                    <a:pt x="1157881" y="381390"/>
                  </a:ln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99" name="Freeform 198">
              <a:extLst>
                <a:ext uri="{FF2B5EF4-FFF2-40B4-BE49-F238E27FC236}">
                  <a16:creationId xmlns:a16="http://schemas.microsoft.com/office/drawing/2014/main" id="{C409990E-9E6C-B34D-9762-BFA5A4256D42}"/>
                </a:ext>
              </a:extLst>
            </p:cNvPr>
            <p:cNvSpPr>
              <a:spLocks noChangeArrowheads="1"/>
            </p:cNvSpPr>
            <p:nvPr/>
          </p:nvSpPr>
          <p:spPr bwMode="auto">
            <a:xfrm>
              <a:off x="15806487" y="9551082"/>
              <a:ext cx="1396293" cy="618612"/>
            </a:xfrm>
            <a:custGeom>
              <a:avLst/>
              <a:gdLst>
                <a:gd name="connsiteX0" fmla="*/ 1154353 w 1396293"/>
                <a:gd name="connsiteY0" fmla="*/ 0 h 618612"/>
                <a:gd name="connsiteX1" fmla="*/ 1154353 w 1396293"/>
                <a:gd name="connsiteY1" fmla="*/ 277577 h 618612"/>
                <a:gd name="connsiteX2" fmla="*/ 1225511 w 1396293"/>
                <a:gd name="connsiteY2" fmla="*/ 299133 h 618612"/>
                <a:gd name="connsiteX3" fmla="*/ 1359737 w 1396293"/>
                <a:gd name="connsiteY3" fmla="*/ 362227 h 618612"/>
                <a:gd name="connsiteX4" fmla="*/ 1396293 w 1396293"/>
                <a:gd name="connsiteY4" fmla="*/ 385773 h 618612"/>
                <a:gd name="connsiteX5" fmla="*/ 1156071 w 1396293"/>
                <a:gd name="connsiteY5" fmla="*/ 381849 h 618612"/>
                <a:gd name="connsiteX6" fmla="*/ 1000057 w 1396293"/>
                <a:gd name="connsiteY6" fmla="*/ 529008 h 618612"/>
                <a:gd name="connsiteX7" fmla="*/ 999863 w 1396293"/>
                <a:gd name="connsiteY7" fmla="*/ 528943 h 618612"/>
                <a:gd name="connsiteX8" fmla="*/ 999465 w 1396293"/>
                <a:gd name="connsiteY8" fmla="*/ 529322 h 618612"/>
                <a:gd name="connsiteX9" fmla="*/ 999465 w 1396293"/>
                <a:gd name="connsiteY9" fmla="*/ 528811 h 618612"/>
                <a:gd name="connsiteX10" fmla="*/ 905205 w 1396293"/>
                <a:gd name="connsiteY10" fmla="*/ 497415 h 618612"/>
                <a:gd name="connsiteX11" fmla="*/ 592662 w 1396293"/>
                <a:gd name="connsiteY11" fmla="*/ 500312 h 618612"/>
                <a:gd name="connsiteX12" fmla="*/ 471341 w 1396293"/>
                <a:gd name="connsiteY12" fmla="*/ 548615 h 618612"/>
                <a:gd name="connsiteX13" fmla="*/ 470808 w 1396293"/>
                <a:gd name="connsiteY13" fmla="*/ 549049 h 618612"/>
                <a:gd name="connsiteX14" fmla="*/ 388403 w 1396293"/>
                <a:gd name="connsiteY14" fmla="*/ 618612 h 618612"/>
                <a:gd name="connsiteX15" fmla="*/ 125986 w 1396293"/>
                <a:gd name="connsiteY15" fmla="*/ 614034 h 618612"/>
                <a:gd name="connsiteX16" fmla="*/ 0 w 1396293"/>
                <a:gd name="connsiteY16" fmla="*/ 479955 h 618612"/>
                <a:gd name="connsiteX17" fmla="*/ 66502 w 1396293"/>
                <a:gd name="connsiteY17" fmla="*/ 418638 h 618612"/>
                <a:gd name="connsiteX18" fmla="*/ 126733 w 1396293"/>
                <a:gd name="connsiteY18" fmla="*/ 378014 h 618612"/>
                <a:gd name="connsiteX19" fmla="*/ 126733 w 1396293"/>
                <a:gd name="connsiteY19" fmla="*/ 230426 h 618612"/>
                <a:gd name="connsiteX20" fmla="*/ 388190 w 1396293"/>
                <a:gd name="connsiteY20" fmla="*/ 234338 h 618612"/>
                <a:gd name="connsiteX21" fmla="*/ 388190 w 1396293"/>
                <a:gd name="connsiteY21" fmla="*/ 267681 h 618612"/>
                <a:gd name="connsiteX22" fmla="*/ 388965 w 1396293"/>
                <a:gd name="connsiteY22" fmla="*/ 267446 h 618612"/>
                <a:gd name="connsiteX23" fmla="*/ 388965 w 1396293"/>
                <a:gd name="connsiteY23" fmla="*/ 234054 h 618612"/>
                <a:gd name="connsiteX24" fmla="*/ 400736 w 1396293"/>
                <a:gd name="connsiteY24" fmla="*/ 133578 h 618612"/>
                <a:gd name="connsiteX25" fmla="*/ 755817 w 1396293"/>
                <a:gd name="connsiteY25" fmla="*/ 25925 h 618612"/>
                <a:gd name="connsiteX26" fmla="*/ 1001541 w 1396293"/>
                <a:gd name="connsiteY26" fmla="*/ 144597 h 61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96293" h="618612">
                  <a:moveTo>
                    <a:pt x="1154353" y="0"/>
                  </a:moveTo>
                  <a:lnTo>
                    <a:pt x="1154353" y="277577"/>
                  </a:lnTo>
                  <a:lnTo>
                    <a:pt x="1225511" y="299133"/>
                  </a:lnTo>
                  <a:cubicBezTo>
                    <a:pt x="1272947" y="317160"/>
                    <a:pt x="1317959" y="338191"/>
                    <a:pt x="1359737" y="362227"/>
                  </a:cubicBezTo>
                  <a:cubicBezTo>
                    <a:pt x="1372793" y="370076"/>
                    <a:pt x="1384543" y="377924"/>
                    <a:pt x="1396293" y="385773"/>
                  </a:cubicBezTo>
                  <a:lnTo>
                    <a:pt x="1156071" y="381849"/>
                  </a:lnTo>
                  <a:lnTo>
                    <a:pt x="1000057" y="529008"/>
                  </a:lnTo>
                  <a:lnTo>
                    <a:pt x="999863" y="528943"/>
                  </a:lnTo>
                  <a:lnTo>
                    <a:pt x="999465" y="529322"/>
                  </a:lnTo>
                  <a:lnTo>
                    <a:pt x="999465" y="528811"/>
                  </a:lnTo>
                  <a:lnTo>
                    <a:pt x="905205" y="497415"/>
                  </a:lnTo>
                  <a:cubicBezTo>
                    <a:pt x="805000" y="473962"/>
                    <a:pt x="691757" y="474927"/>
                    <a:pt x="592662" y="500312"/>
                  </a:cubicBezTo>
                  <a:lnTo>
                    <a:pt x="471341" y="548615"/>
                  </a:lnTo>
                  <a:lnTo>
                    <a:pt x="470808" y="549049"/>
                  </a:lnTo>
                  <a:lnTo>
                    <a:pt x="388403" y="618612"/>
                  </a:lnTo>
                  <a:lnTo>
                    <a:pt x="125986" y="614034"/>
                  </a:lnTo>
                  <a:lnTo>
                    <a:pt x="0" y="479955"/>
                  </a:lnTo>
                  <a:cubicBezTo>
                    <a:pt x="19257" y="458698"/>
                    <a:pt x="41452" y="438260"/>
                    <a:pt x="66502" y="418638"/>
                  </a:cubicBezTo>
                  <a:lnTo>
                    <a:pt x="126733" y="378014"/>
                  </a:lnTo>
                  <a:lnTo>
                    <a:pt x="126733" y="230426"/>
                  </a:lnTo>
                  <a:lnTo>
                    <a:pt x="388190" y="234338"/>
                  </a:lnTo>
                  <a:lnTo>
                    <a:pt x="388190" y="267681"/>
                  </a:lnTo>
                  <a:lnTo>
                    <a:pt x="388965" y="267446"/>
                  </a:lnTo>
                  <a:lnTo>
                    <a:pt x="388965" y="234054"/>
                  </a:lnTo>
                  <a:cubicBezTo>
                    <a:pt x="388965" y="234054"/>
                    <a:pt x="383080" y="138145"/>
                    <a:pt x="400736" y="133578"/>
                  </a:cubicBezTo>
                  <a:cubicBezTo>
                    <a:pt x="417738" y="129663"/>
                    <a:pt x="755817" y="25925"/>
                    <a:pt x="755817" y="25925"/>
                  </a:cubicBezTo>
                  <a:lnTo>
                    <a:pt x="1001541" y="144597"/>
                  </a:lnTo>
                  <a:close/>
                </a:path>
              </a:pathLst>
            </a:custGeom>
            <a:solidFill>
              <a:schemeClr val="accent2">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00" name="Freeform 488">
              <a:extLst>
                <a:ext uri="{FF2B5EF4-FFF2-40B4-BE49-F238E27FC236}">
                  <a16:creationId xmlns:a16="http://schemas.microsoft.com/office/drawing/2014/main" id="{41AEE1B7-680F-D346-BB57-01AF8064192A}"/>
                </a:ext>
              </a:extLst>
            </p:cNvPr>
            <p:cNvSpPr>
              <a:spLocks noChangeArrowheads="1"/>
            </p:cNvSpPr>
            <p:nvPr/>
          </p:nvSpPr>
          <p:spPr bwMode="auto">
            <a:xfrm>
              <a:off x="15806487" y="9337941"/>
              <a:ext cx="1396946" cy="449327"/>
            </a:xfrm>
            <a:custGeom>
              <a:avLst/>
              <a:gdLst>
                <a:gd name="T0" fmla="*/ 193 w 2140"/>
                <a:gd name="T1" fmla="*/ 680 h 687"/>
                <a:gd name="T2" fmla="*/ 595 w 2140"/>
                <a:gd name="T3" fmla="*/ 686 h 687"/>
                <a:gd name="T4" fmla="*/ 595 w 2140"/>
                <a:gd name="T5" fmla="*/ 686 h 687"/>
                <a:gd name="T6" fmla="*/ 722 w 2140"/>
                <a:gd name="T7" fmla="*/ 579 h 687"/>
                <a:gd name="T8" fmla="*/ 722 w 2140"/>
                <a:gd name="T9" fmla="*/ 579 h 687"/>
                <a:gd name="T10" fmla="*/ 1532 w 2140"/>
                <a:gd name="T11" fmla="*/ 549 h 687"/>
                <a:gd name="T12" fmla="*/ 1771 w 2140"/>
                <a:gd name="T13" fmla="*/ 325 h 687"/>
                <a:gd name="T14" fmla="*/ 2139 w 2140"/>
                <a:gd name="T15" fmla="*/ 330 h 687"/>
                <a:gd name="T16" fmla="*/ 2139 w 2140"/>
                <a:gd name="T17" fmla="*/ 330 h 687"/>
                <a:gd name="T18" fmla="*/ 2083 w 2140"/>
                <a:gd name="T19" fmla="*/ 296 h 687"/>
                <a:gd name="T20" fmla="*/ 2083 w 2140"/>
                <a:gd name="T21" fmla="*/ 296 h 687"/>
                <a:gd name="T22" fmla="*/ 230 w 2140"/>
                <a:gd name="T23" fmla="*/ 296 h 687"/>
                <a:gd name="T24" fmla="*/ 230 w 2140"/>
                <a:gd name="T25" fmla="*/ 296 h 687"/>
                <a:gd name="T26" fmla="*/ 0 w 2140"/>
                <a:gd name="T27" fmla="*/ 475 h 687"/>
                <a:gd name="T28" fmla="*/ 193 w 2140"/>
                <a:gd name="T29" fmla="*/ 68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40" h="687">
                  <a:moveTo>
                    <a:pt x="193" y="680"/>
                  </a:moveTo>
                  <a:lnTo>
                    <a:pt x="595" y="686"/>
                  </a:lnTo>
                  <a:lnTo>
                    <a:pt x="595" y="686"/>
                  </a:lnTo>
                  <a:cubicBezTo>
                    <a:pt x="625" y="647"/>
                    <a:pt x="667" y="611"/>
                    <a:pt x="722" y="579"/>
                  </a:cubicBezTo>
                  <a:lnTo>
                    <a:pt x="722" y="579"/>
                  </a:lnTo>
                  <a:cubicBezTo>
                    <a:pt x="943" y="452"/>
                    <a:pt x="1291" y="442"/>
                    <a:pt x="1532" y="549"/>
                  </a:cubicBezTo>
                  <a:lnTo>
                    <a:pt x="1771" y="325"/>
                  </a:lnTo>
                  <a:lnTo>
                    <a:pt x="2139" y="330"/>
                  </a:lnTo>
                  <a:lnTo>
                    <a:pt x="2139" y="330"/>
                  </a:lnTo>
                  <a:cubicBezTo>
                    <a:pt x="2121" y="319"/>
                    <a:pt x="2103" y="307"/>
                    <a:pt x="2083" y="296"/>
                  </a:cubicBezTo>
                  <a:lnTo>
                    <a:pt x="2083" y="296"/>
                  </a:lnTo>
                  <a:cubicBezTo>
                    <a:pt x="1571" y="0"/>
                    <a:pt x="742" y="0"/>
                    <a:pt x="230" y="296"/>
                  </a:cubicBezTo>
                  <a:lnTo>
                    <a:pt x="230" y="296"/>
                  </a:lnTo>
                  <a:cubicBezTo>
                    <a:pt x="136" y="350"/>
                    <a:pt x="59" y="410"/>
                    <a:pt x="0" y="475"/>
                  </a:cubicBezTo>
                  <a:lnTo>
                    <a:pt x="193" y="68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01" name="Freeform 200">
              <a:extLst>
                <a:ext uri="{FF2B5EF4-FFF2-40B4-BE49-F238E27FC236}">
                  <a16:creationId xmlns:a16="http://schemas.microsoft.com/office/drawing/2014/main" id="{ADE9224F-55CC-4B49-99ED-4CB73867CCFA}"/>
                </a:ext>
              </a:extLst>
            </p:cNvPr>
            <p:cNvSpPr>
              <a:spLocks noChangeArrowheads="1"/>
            </p:cNvSpPr>
            <p:nvPr/>
          </p:nvSpPr>
          <p:spPr bwMode="auto">
            <a:xfrm>
              <a:off x="16713781" y="9744065"/>
              <a:ext cx="705023" cy="1004570"/>
            </a:xfrm>
            <a:custGeom>
              <a:avLst/>
              <a:gdLst>
                <a:gd name="connsiteX0" fmla="*/ 172819 w 705023"/>
                <a:gd name="connsiteY0" fmla="*/ 0 h 1004570"/>
                <a:gd name="connsiteX1" fmla="*/ 380861 w 705023"/>
                <a:gd name="connsiteY1" fmla="*/ 85723 h 1004570"/>
                <a:gd name="connsiteX2" fmla="*/ 392237 w 705023"/>
                <a:gd name="connsiteY2" fmla="*/ 193040 h 1004570"/>
                <a:gd name="connsiteX3" fmla="*/ 396799 w 705023"/>
                <a:gd name="connsiteY3" fmla="*/ 254763 h 1004570"/>
                <a:gd name="connsiteX4" fmla="*/ 528429 w 705023"/>
                <a:gd name="connsiteY4" fmla="*/ 256721 h 1004570"/>
                <a:gd name="connsiteX5" fmla="*/ 703715 w 705023"/>
                <a:gd name="connsiteY5" fmla="*/ 118091 h 1004570"/>
                <a:gd name="connsiteX6" fmla="*/ 705023 w 705023"/>
                <a:gd name="connsiteY6" fmla="*/ 523292 h 1004570"/>
                <a:gd name="connsiteX7" fmla="*/ 699965 w 705023"/>
                <a:gd name="connsiteY7" fmla="*/ 528110 h 1004570"/>
                <a:gd name="connsiteX8" fmla="*/ 698017 w 705023"/>
                <a:gd name="connsiteY8" fmla="*/ 572669 h 1004570"/>
                <a:gd name="connsiteX9" fmla="*/ 452663 w 705023"/>
                <a:gd name="connsiteY9" fmla="*/ 869790 h 1004570"/>
                <a:gd name="connsiteX10" fmla="*/ 15678 w 705023"/>
                <a:gd name="connsiteY10" fmla="*/ 1004570 h 1004570"/>
                <a:gd name="connsiteX11" fmla="*/ 19801 w 705023"/>
                <a:gd name="connsiteY11" fmla="*/ 1000717 h 1004570"/>
                <a:gd name="connsiteX12" fmla="*/ 17283 w 705023"/>
                <a:gd name="connsiteY12" fmla="*/ 1001691 h 1004570"/>
                <a:gd name="connsiteX13" fmla="*/ 17283 w 705023"/>
                <a:gd name="connsiteY13" fmla="*/ 752778 h 1004570"/>
                <a:gd name="connsiteX14" fmla="*/ 1 w 705023"/>
                <a:gd name="connsiteY14" fmla="*/ 734356 h 1004570"/>
                <a:gd name="connsiteX15" fmla="*/ 533 w 705023"/>
                <a:gd name="connsiteY15" fmla="*/ 734192 h 1004570"/>
                <a:gd name="connsiteX16" fmla="*/ 0 w 705023"/>
                <a:gd name="connsiteY16" fmla="*/ 733612 h 1004570"/>
                <a:gd name="connsiteX17" fmla="*/ 0 w 705023"/>
                <a:gd name="connsiteY17" fmla="*/ 351397 h 1004570"/>
                <a:gd name="connsiteX18" fmla="*/ 155779 w 705023"/>
                <a:gd name="connsiteY18" fmla="*/ 369691 h 1004570"/>
                <a:gd name="connsiteX19" fmla="*/ 165751 w 705023"/>
                <a:gd name="connsiteY19" fmla="*/ 466336 h 1004570"/>
                <a:gd name="connsiteX20" fmla="*/ 170699 w 705023"/>
                <a:gd name="connsiteY20" fmla="*/ 520432 h 1004570"/>
                <a:gd name="connsiteX21" fmla="*/ 239767 w 705023"/>
                <a:gd name="connsiteY21" fmla="*/ 475597 h 1004570"/>
                <a:gd name="connsiteX22" fmla="*/ 233619 w 705023"/>
                <a:gd name="connsiteY22" fmla="*/ 456802 h 1004570"/>
                <a:gd name="connsiteX23" fmla="*/ 171791 w 705023"/>
                <a:gd name="connsiteY23" fmla="*/ 383012 h 1004570"/>
                <a:gd name="connsiteX24" fmla="*/ 217501 w 705023"/>
                <a:gd name="connsiteY24" fmla="*/ 340047 h 1004570"/>
                <a:gd name="connsiteX25" fmla="*/ 172819 w 705023"/>
                <a:gd name="connsiteY25" fmla="*/ 350743 h 1004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05023" h="1004570">
                  <a:moveTo>
                    <a:pt x="172819" y="0"/>
                  </a:moveTo>
                  <a:cubicBezTo>
                    <a:pt x="172819" y="0"/>
                    <a:pt x="376309" y="79833"/>
                    <a:pt x="380861" y="85723"/>
                  </a:cubicBezTo>
                  <a:cubicBezTo>
                    <a:pt x="383461" y="88341"/>
                    <a:pt x="388173" y="141017"/>
                    <a:pt x="392237" y="193040"/>
                  </a:cubicBezTo>
                  <a:lnTo>
                    <a:pt x="396799" y="254763"/>
                  </a:lnTo>
                  <a:lnTo>
                    <a:pt x="528429" y="256721"/>
                  </a:lnTo>
                  <a:lnTo>
                    <a:pt x="703715" y="118091"/>
                  </a:lnTo>
                  <a:lnTo>
                    <a:pt x="705023" y="523292"/>
                  </a:lnTo>
                  <a:lnTo>
                    <a:pt x="699965" y="528110"/>
                  </a:lnTo>
                  <a:lnTo>
                    <a:pt x="698017" y="572669"/>
                  </a:lnTo>
                  <a:cubicBezTo>
                    <a:pt x="677849" y="681033"/>
                    <a:pt x="596039" y="786371"/>
                    <a:pt x="452663" y="869790"/>
                  </a:cubicBezTo>
                  <a:cubicBezTo>
                    <a:pt x="328555" y="941105"/>
                    <a:pt x="175709" y="985596"/>
                    <a:pt x="15678" y="1004570"/>
                  </a:cubicBezTo>
                  <a:lnTo>
                    <a:pt x="19801" y="1000717"/>
                  </a:lnTo>
                  <a:lnTo>
                    <a:pt x="17283" y="1001691"/>
                  </a:lnTo>
                  <a:lnTo>
                    <a:pt x="17283" y="752778"/>
                  </a:lnTo>
                  <a:lnTo>
                    <a:pt x="1" y="734356"/>
                  </a:lnTo>
                  <a:lnTo>
                    <a:pt x="533" y="734192"/>
                  </a:lnTo>
                  <a:lnTo>
                    <a:pt x="0" y="733612"/>
                  </a:lnTo>
                  <a:lnTo>
                    <a:pt x="0" y="351397"/>
                  </a:lnTo>
                  <a:cubicBezTo>
                    <a:pt x="0" y="351397"/>
                    <a:pt x="153183" y="363811"/>
                    <a:pt x="155779" y="369691"/>
                  </a:cubicBezTo>
                  <a:cubicBezTo>
                    <a:pt x="156753" y="371896"/>
                    <a:pt x="160921" y="414252"/>
                    <a:pt x="165751" y="466336"/>
                  </a:cubicBezTo>
                  <a:lnTo>
                    <a:pt x="170699" y="520432"/>
                  </a:lnTo>
                  <a:lnTo>
                    <a:pt x="239767" y="475597"/>
                  </a:lnTo>
                  <a:lnTo>
                    <a:pt x="233619" y="456802"/>
                  </a:lnTo>
                  <a:cubicBezTo>
                    <a:pt x="220985" y="430774"/>
                    <a:pt x="200369" y="405748"/>
                    <a:pt x="171791" y="383012"/>
                  </a:cubicBezTo>
                  <a:lnTo>
                    <a:pt x="217501" y="340047"/>
                  </a:lnTo>
                  <a:lnTo>
                    <a:pt x="172819" y="350743"/>
                  </a:lnTo>
                  <a:close/>
                </a:path>
              </a:pathLst>
            </a:custGeom>
            <a:solidFill>
              <a:schemeClr val="accent4">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02" name="Freeform 493">
              <a:extLst>
                <a:ext uri="{FF2B5EF4-FFF2-40B4-BE49-F238E27FC236}">
                  <a16:creationId xmlns:a16="http://schemas.microsoft.com/office/drawing/2014/main" id="{B82A30D8-55A5-5848-949D-97155A76A4FC}"/>
                </a:ext>
              </a:extLst>
            </p:cNvPr>
            <p:cNvSpPr>
              <a:spLocks noChangeArrowheads="1"/>
            </p:cNvSpPr>
            <p:nvPr/>
          </p:nvSpPr>
          <p:spPr bwMode="auto">
            <a:xfrm>
              <a:off x="16713782" y="9614450"/>
              <a:ext cx="780563" cy="751760"/>
            </a:xfrm>
            <a:custGeom>
              <a:avLst/>
              <a:gdLst>
                <a:gd name="T0" fmla="*/ 474 w 1195"/>
                <a:gd name="T1" fmla="*/ 0 h 1149"/>
                <a:gd name="T2" fmla="*/ 263 w 1195"/>
                <a:gd name="T3" fmla="*/ 198 h 1149"/>
                <a:gd name="T4" fmla="*/ 263 w 1195"/>
                <a:gd name="T5" fmla="*/ 198 h 1149"/>
                <a:gd name="T6" fmla="*/ 201 w 1195"/>
                <a:gd name="T7" fmla="*/ 657 h 1149"/>
                <a:gd name="T8" fmla="*/ 201 w 1195"/>
                <a:gd name="T9" fmla="*/ 657 h 1149"/>
                <a:gd name="T10" fmla="*/ 0 w 1195"/>
                <a:gd name="T11" fmla="*/ 734 h 1149"/>
                <a:gd name="T12" fmla="*/ 218 w 1195"/>
                <a:gd name="T13" fmla="*/ 966 h 1149"/>
                <a:gd name="T14" fmla="*/ 24 w 1195"/>
                <a:gd name="T15" fmla="*/ 1148 h 1149"/>
                <a:gd name="T16" fmla="*/ 24 w 1195"/>
                <a:gd name="T17" fmla="*/ 1148 h 1149"/>
                <a:gd name="T18" fmla="*/ 693 w 1195"/>
                <a:gd name="T19" fmla="*/ 941 h 1149"/>
                <a:gd name="T20" fmla="*/ 693 w 1195"/>
                <a:gd name="T21" fmla="*/ 941 h 1149"/>
                <a:gd name="T22" fmla="*/ 878 w 1195"/>
                <a:gd name="T23" fmla="*/ 6 h 1149"/>
                <a:gd name="T24" fmla="*/ 474 w 1195"/>
                <a:gd name="T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5" h="1149">
                  <a:moveTo>
                    <a:pt x="474" y="0"/>
                  </a:moveTo>
                  <a:lnTo>
                    <a:pt x="263" y="198"/>
                  </a:lnTo>
                  <a:lnTo>
                    <a:pt x="263" y="198"/>
                  </a:lnTo>
                  <a:cubicBezTo>
                    <a:pt x="438" y="336"/>
                    <a:pt x="418" y="532"/>
                    <a:pt x="201" y="657"/>
                  </a:cubicBezTo>
                  <a:lnTo>
                    <a:pt x="201" y="657"/>
                  </a:lnTo>
                  <a:cubicBezTo>
                    <a:pt x="142" y="691"/>
                    <a:pt x="73" y="717"/>
                    <a:pt x="0" y="734"/>
                  </a:cubicBezTo>
                  <a:lnTo>
                    <a:pt x="218" y="966"/>
                  </a:lnTo>
                  <a:lnTo>
                    <a:pt x="24" y="1148"/>
                  </a:lnTo>
                  <a:lnTo>
                    <a:pt x="24" y="1148"/>
                  </a:lnTo>
                  <a:cubicBezTo>
                    <a:pt x="269" y="1120"/>
                    <a:pt x="503" y="1050"/>
                    <a:pt x="693" y="941"/>
                  </a:cubicBezTo>
                  <a:lnTo>
                    <a:pt x="693" y="941"/>
                  </a:lnTo>
                  <a:cubicBezTo>
                    <a:pt x="1132" y="687"/>
                    <a:pt x="1194" y="297"/>
                    <a:pt x="878" y="6"/>
                  </a:cubicBezTo>
                  <a:lnTo>
                    <a:pt x="474"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03" name="Freeform 202">
              <a:extLst>
                <a:ext uri="{FF2B5EF4-FFF2-40B4-BE49-F238E27FC236}">
                  <a16:creationId xmlns:a16="http://schemas.microsoft.com/office/drawing/2014/main" id="{5861B163-6F75-A44B-906D-B5A7EEFDC68E}"/>
                </a:ext>
              </a:extLst>
            </p:cNvPr>
            <p:cNvSpPr>
              <a:spLocks noChangeArrowheads="1"/>
            </p:cNvSpPr>
            <p:nvPr/>
          </p:nvSpPr>
          <p:spPr bwMode="auto">
            <a:xfrm>
              <a:off x="15705676" y="9885198"/>
              <a:ext cx="1024735" cy="872080"/>
            </a:xfrm>
            <a:custGeom>
              <a:avLst/>
              <a:gdLst>
                <a:gd name="connsiteX0" fmla="*/ 0 w 1024735"/>
                <a:gd name="connsiteY0" fmla="*/ 0 h 872080"/>
                <a:gd name="connsiteX1" fmla="*/ 129537 w 1024735"/>
                <a:gd name="connsiteY1" fmla="*/ 52259 h 872080"/>
                <a:gd name="connsiteX2" fmla="*/ 886479 w 1024735"/>
                <a:gd name="connsiteY2" fmla="*/ 490586 h 872080"/>
                <a:gd name="connsiteX3" fmla="*/ 886479 w 1024735"/>
                <a:gd name="connsiteY3" fmla="*/ 607894 h 872080"/>
                <a:gd name="connsiteX4" fmla="*/ 899277 w 1024735"/>
                <a:gd name="connsiteY4" fmla="*/ 607967 h 872080"/>
                <a:gd name="connsiteX5" fmla="*/ 1024735 w 1024735"/>
                <a:gd name="connsiteY5" fmla="*/ 740484 h 872080"/>
                <a:gd name="connsiteX6" fmla="*/ 886862 w 1024735"/>
                <a:gd name="connsiteY6" fmla="*/ 870390 h 872080"/>
                <a:gd name="connsiteX7" fmla="*/ 886479 w 1024735"/>
                <a:gd name="connsiteY7" fmla="*/ 870376 h 872080"/>
                <a:gd name="connsiteX8" fmla="*/ 886479 w 1024735"/>
                <a:gd name="connsiteY8" fmla="*/ 872080 h 872080"/>
                <a:gd name="connsiteX9" fmla="*/ 883173 w 1024735"/>
                <a:gd name="connsiteY9" fmla="*/ 870250 h 872080"/>
                <a:gd name="connsiteX10" fmla="*/ 715675 w 1024735"/>
                <a:gd name="connsiteY10" fmla="*/ 863913 h 872080"/>
                <a:gd name="connsiteX11" fmla="*/ 251732 w 1024735"/>
                <a:gd name="connsiteY11" fmla="*/ 726123 h 872080"/>
                <a:gd name="connsiteX12" fmla="*/ 4267 w 1024735"/>
                <a:gd name="connsiteY12" fmla="*/ 418979 h 872080"/>
                <a:gd name="connsiteX13" fmla="*/ 3201 w 1024735"/>
                <a:gd name="connsiteY13" fmla="*/ 383266 h 872080"/>
                <a:gd name="connsiteX14" fmla="*/ 0 w 1024735"/>
                <a:gd name="connsiteY14" fmla="*/ 381494 h 87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4735" h="872080">
                  <a:moveTo>
                    <a:pt x="0" y="0"/>
                  </a:moveTo>
                  <a:lnTo>
                    <a:pt x="129537" y="52259"/>
                  </a:lnTo>
                  <a:lnTo>
                    <a:pt x="886479" y="490586"/>
                  </a:lnTo>
                  <a:lnTo>
                    <a:pt x="886479" y="607894"/>
                  </a:lnTo>
                  <a:lnTo>
                    <a:pt x="899277" y="607967"/>
                  </a:lnTo>
                  <a:lnTo>
                    <a:pt x="1024735" y="740484"/>
                  </a:lnTo>
                  <a:lnTo>
                    <a:pt x="886862" y="870390"/>
                  </a:lnTo>
                  <a:lnTo>
                    <a:pt x="886479" y="870376"/>
                  </a:lnTo>
                  <a:lnTo>
                    <a:pt x="886479" y="872080"/>
                  </a:lnTo>
                  <a:lnTo>
                    <a:pt x="883173" y="870250"/>
                  </a:lnTo>
                  <a:lnTo>
                    <a:pt x="715675" y="863913"/>
                  </a:lnTo>
                  <a:cubicBezTo>
                    <a:pt x="545774" y="847542"/>
                    <a:pt x="382581" y="801521"/>
                    <a:pt x="251732" y="726123"/>
                  </a:cubicBezTo>
                  <a:cubicBezTo>
                    <a:pt x="103486" y="640444"/>
                    <a:pt x="20838" y="531050"/>
                    <a:pt x="4267" y="418979"/>
                  </a:cubicBezTo>
                  <a:lnTo>
                    <a:pt x="3201" y="383266"/>
                  </a:lnTo>
                  <a:lnTo>
                    <a:pt x="0" y="381494"/>
                  </a:lnTo>
                  <a:close/>
                </a:path>
              </a:pathLst>
            </a:custGeom>
            <a:solidFill>
              <a:schemeClr val="accent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04" name="Freeform 496">
              <a:extLst>
                <a:ext uri="{FF2B5EF4-FFF2-40B4-BE49-F238E27FC236}">
                  <a16:creationId xmlns:a16="http://schemas.microsoft.com/office/drawing/2014/main" id="{A6ED7EEA-877E-B84E-B50C-78AA6696D371}"/>
                </a:ext>
              </a:extLst>
            </p:cNvPr>
            <p:cNvSpPr>
              <a:spLocks noChangeArrowheads="1"/>
            </p:cNvSpPr>
            <p:nvPr/>
          </p:nvSpPr>
          <p:spPr bwMode="auto">
            <a:xfrm>
              <a:off x="16589929" y="10245238"/>
              <a:ext cx="138255" cy="512694"/>
            </a:xfrm>
            <a:custGeom>
              <a:avLst/>
              <a:gdLst>
                <a:gd name="T0" fmla="*/ 211 w 212"/>
                <a:gd name="T1" fmla="*/ 0 h 784"/>
                <a:gd name="T2" fmla="*/ 211 w 212"/>
                <a:gd name="T3" fmla="*/ 584 h 784"/>
                <a:gd name="T4" fmla="*/ 0 w 212"/>
                <a:gd name="T5" fmla="*/ 783 h 784"/>
                <a:gd name="T6" fmla="*/ 0 w 212"/>
                <a:gd name="T7" fmla="*/ 199 h 784"/>
                <a:gd name="T8" fmla="*/ 211 w 212"/>
                <a:gd name="T9" fmla="*/ 0 h 784"/>
              </a:gdLst>
              <a:ahLst/>
              <a:cxnLst>
                <a:cxn ang="0">
                  <a:pos x="T0" y="T1"/>
                </a:cxn>
                <a:cxn ang="0">
                  <a:pos x="T2" y="T3"/>
                </a:cxn>
                <a:cxn ang="0">
                  <a:pos x="T4" y="T5"/>
                </a:cxn>
                <a:cxn ang="0">
                  <a:pos x="T6" y="T7"/>
                </a:cxn>
                <a:cxn ang="0">
                  <a:pos x="T8" y="T9"/>
                </a:cxn>
              </a:cxnLst>
              <a:rect l="0" t="0" r="r" b="b"/>
              <a:pathLst>
                <a:path w="212" h="784">
                  <a:moveTo>
                    <a:pt x="211" y="0"/>
                  </a:moveTo>
                  <a:lnTo>
                    <a:pt x="211" y="584"/>
                  </a:lnTo>
                  <a:lnTo>
                    <a:pt x="0" y="783"/>
                  </a:lnTo>
                  <a:lnTo>
                    <a:pt x="0" y="199"/>
                  </a:lnTo>
                  <a:lnTo>
                    <a:pt x="211" y="0"/>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05" name="Freeform 497">
              <a:extLst>
                <a:ext uri="{FF2B5EF4-FFF2-40B4-BE49-F238E27FC236}">
                  <a16:creationId xmlns:a16="http://schemas.microsoft.com/office/drawing/2014/main" id="{18557B6E-4977-ED42-AD18-DB61D4670A4C}"/>
                </a:ext>
              </a:extLst>
            </p:cNvPr>
            <p:cNvSpPr>
              <a:spLocks noChangeArrowheads="1"/>
            </p:cNvSpPr>
            <p:nvPr/>
          </p:nvSpPr>
          <p:spPr bwMode="auto">
            <a:xfrm>
              <a:off x="15650951" y="9723902"/>
              <a:ext cx="1080112" cy="656709"/>
            </a:xfrm>
            <a:custGeom>
              <a:avLst/>
              <a:gdLst>
                <a:gd name="T0" fmla="*/ 1652 w 1653"/>
                <a:gd name="T1" fmla="*/ 798 h 1005"/>
                <a:gd name="T2" fmla="*/ 1460 w 1653"/>
                <a:gd name="T3" fmla="*/ 594 h 1005"/>
                <a:gd name="T4" fmla="*/ 1460 w 1653"/>
                <a:gd name="T5" fmla="*/ 594 h 1005"/>
                <a:gd name="T6" fmla="*/ 961 w 1653"/>
                <a:gd name="T7" fmla="*/ 492 h 1005"/>
                <a:gd name="T8" fmla="*/ 961 w 1653"/>
                <a:gd name="T9" fmla="*/ 492 h 1005"/>
                <a:gd name="T10" fmla="*/ 786 w 1653"/>
                <a:gd name="T11" fmla="*/ 193 h 1005"/>
                <a:gd name="T12" fmla="*/ 330 w 1653"/>
                <a:gd name="T13" fmla="*/ 187 h 1005"/>
                <a:gd name="T14" fmla="*/ 154 w 1653"/>
                <a:gd name="T15" fmla="*/ 0 h 1005"/>
                <a:gd name="T16" fmla="*/ 154 w 1653"/>
                <a:gd name="T17" fmla="*/ 0 h 1005"/>
                <a:gd name="T18" fmla="*/ 469 w 1653"/>
                <a:gd name="T19" fmla="*/ 776 h 1005"/>
                <a:gd name="T20" fmla="*/ 469 w 1653"/>
                <a:gd name="T21" fmla="*/ 776 h 1005"/>
                <a:gd name="T22" fmla="*/ 1441 w 1653"/>
                <a:gd name="T23" fmla="*/ 997 h 1005"/>
                <a:gd name="T24" fmla="*/ 1652 w 1653"/>
                <a:gd name="T25" fmla="*/ 798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3" h="1005">
                  <a:moveTo>
                    <a:pt x="1652" y="798"/>
                  </a:moveTo>
                  <a:lnTo>
                    <a:pt x="1460" y="594"/>
                  </a:lnTo>
                  <a:lnTo>
                    <a:pt x="1460" y="594"/>
                  </a:lnTo>
                  <a:cubicBezTo>
                    <a:pt x="1282" y="605"/>
                    <a:pt x="1098" y="571"/>
                    <a:pt x="961" y="492"/>
                  </a:cubicBezTo>
                  <a:lnTo>
                    <a:pt x="961" y="492"/>
                  </a:lnTo>
                  <a:cubicBezTo>
                    <a:pt x="820" y="411"/>
                    <a:pt x="762" y="300"/>
                    <a:pt x="786" y="193"/>
                  </a:cubicBezTo>
                  <a:lnTo>
                    <a:pt x="330" y="187"/>
                  </a:lnTo>
                  <a:lnTo>
                    <a:pt x="154" y="0"/>
                  </a:lnTo>
                  <a:lnTo>
                    <a:pt x="154" y="0"/>
                  </a:lnTo>
                  <a:cubicBezTo>
                    <a:pt x="0" y="263"/>
                    <a:pt x="106" y="566"/>
                    <a:pt x="469" y="776"/>
                  </a:cubicBezTo>
                  <a:lnTo>
                    <a:pt x="469" y="776"/>
                  </a:lnTo>
                  <a:cubicBezTo>
                    <a:pt x="736" y="930"/>
                    <a:pt x="1091" y="1004"/>
                    <a:pt x="1441" y="997"/>
                  </a:cubicBezTo>
                  <a:lnTo>
                    <a:pt x="1652" y="798"/>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06" name="Freeform 498">
              <a:extLst>
                <a:ext uri="{FF2B5EF4-FFF2-40B4-BE49-F238E27FC236}">
                  <a16:creationId xmlns:a16="http://schemas.microsoft.com/office/drawing/2014/main" id="{BC7584D5-6127-EF45-93CF-8E49634787FB}"/>
                </a:ext>
              </a:extLst>
            </p:cNvPr>
            <p:cNvSpPr>
              <a:spLocks noChangeArrowheads="1"/>
            </p:cNvSpPr>
            <p:nvPr/>
          </p:nvSpPr>
          <p:spPr bwMode="auto">
            <a:xfrm>
              <a:off x="8790070" y="4380943"/>
              <a:ext cx="829527" cy="1085873"/>
            </a:xfrm>
            <a:custGeom>
              <a:avLst/>
              <a:gdLst>
                <a:gd name="T0" fmla="*/ 1188 w 1272"/>
                <a:gd name="T1" fmla="*/ 610 h 1664"/>
                <a:gd name="T2" fmla="*/ 154 w 1272"/>
                <a:gd name="T3" fmla="*/ 12 h 1664"/>
                <a:gd name="T4" fmla="*/ 154 w 1272"/>
                <a:gd name="T5" fmla="*/ 12 h 1664"/>
                <a:gd name="T6" fmla="*/ 100 w 1272"/>
                <a:gd name="T7" fmla="*/ 8 h 1664"/>
                <a:gd name="T8" fmla="*/ 100 w 1272"/>
                <a:gd name="T9" fmla="*/ 8 h 1664"/>
                <a:gd name="T10" fmla="*/ 100 w 1272"/>
                <a:gd name="T11" fmla="*/ 8 h 1664"/>
                <a:gd name="T12" fmla="*/ 0 w 1272"/>
                <a:gd name="T13" fmla="*/ 65 h 1664"/>
                <a:gd name="T14" fmla="*/ 0 w 1272"/>
                <a:gd name="T15" fmla="*/ 65 h 1664"/>
                <a:gd name="T16" fmla="*/ 70 w 1272"/>
                <a:gd name="T17" fmla="*/ 91 h 1664"/>
                <a:gd name="T18" fmla="*/ 70 w 1272"/>
                <a:gd name="T19" fmla="*/ 844 h 1664"/>
                <a:gd name="T20" fmla="*/ 70 w 1272"/>
                <a:gd name="T21" fmla="*/ 844 h 1664"/>
                <a:gd name="T22" fmla="*/ 154 w 1272"/>
                <a:gd name="T23" fmla="*/ 1003 h 1664"/>
                <a:gd name="T24" fmla="*/ 1142 w 1272"/>
                <a:gd name="T25" fmla="*/ 1574 h 1664"/>
                <a:gd name="T26" fmla="*/ 1142 w 1272"/>
                <a:gd name="T27" fmla="*/ 1663 h 1664"/>
                <a:gd name="T28" fmla="*/ 1244 w 1272"/>
                <a:gd name="T29" fmla="*/ 1604 h 1664"/>
                <a:gd name="T30" fmla="*/ 1243 w 1272"/>
                <a:gd name="T31" fmla="*/ 1604 h 1664"/>
                <a:gd name="T32" fmla="*/ 1243 w 1272"/>
                <a:gd name="T33" fmla="*/ 1604 h 1664"/>
                <a:gd name="T34" fmla="*/ 1271 w 1272"/>
                <a:gd name="T35" fmla="*/ 1538 h 1664"/>
                <a:gd name="T36" fmla="*/ 1271 w 1272"/>
                <a:gd name="T37" fmla="*/ 769 h 1664"/>
                <a:gd name="T38" fmla="*/ 1271 w 1272"/>
                <a:gd name="T39" fmla="*/ 769 h 1664"/>
                <a:gd name="T40" fmla="*/ 1188 w 1272"/>
                <a:gd name="T41" fmla="*/ 610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2" h="1664">
                  <a:moveTo>
                    <a:pt x="1188" y="610"/>
                  </a:moveTo>
                  <a:lnTo>
                    <a:pt x="154" y="12"/>
                  </a:lnTo>
                  <a:lnTo>
                    <a:pt x="154" y="12"/>
                  </a:lnTo>
                  <a:cubicBezTo>
                    <a:pt x="133" y="1"/>
                    <a:pt x="114" y="0"/>
                    <a:pt x="100" y="8"/>
                  </a:cubicBezTo>
                  <a:lnTo>
                    <a:pt x="100" y="8"/>
                  </a:lnTo>
                  <a:lnTo>
                    <a:pt x="100" y="8"/>
                  </a:lnTo>
                  <a:lnTo>
                    <a:pt x="0" y="65"/>
                  </a:lnTo>
                  <a:lnTo>
                    <a:pt x="0" y="65"/>
                  </a:lnTo>
                  <a:cubicBezTo>
                    <a:pt x="0" y="65"/>
                    <a:pt x="44" y="82"/>
                    <a:pt x="70" y="91"/>
                  </a:cubicBezTo>
                  <a:lnTo>
                    <a:pt x="70" y="844"/>
                  </a:lnTo>
                  <a:lnTo>
                    <a:pt x="70" y="844"/>
                  </a:lnTo>
                  <a:cubicBezTo>
                    <a:pt x="70" y="906"/>
                    <a:pt x="107" y="977"/>
                    <a:pt x="154" y="1003"/>
                  </a:cubicBezTo>
                  <a:lnTo>
                    <a:pt x="1142" y="1574"/>
                  </a:lnTo>
                  <a:lnTo>
                    <a:pt x="1142" y="1663"/>
                  </a:lnTo>
                  <a:lnTo>
                    <a:pt x="1244" y="1604"/>
                  </a:lnTo>
                  <a:lnTo>
                    <a:pt x="1243" y="1604"/>
                  </a:lnTo>
                  <a:lnTo>
                    <a:pt x="1243" y="1604"/>
                  </a:lnTo>
                  <a:cubicBezTo>
                    <a:pt x="1260" y="1593"/>
                    <a:pt x="1271" y="1571"/>
                    <a:pt x="1271" y="1538"/>
                  </a:cubicBezTo>
                  <a:lnTo>
                    <a:pt x="1271" y="769"/>
                  </a:lnTo>
                  <a:lnTo>
                    <a:pt x="1271" y="769"/>
                  </a:lnTo>
                  <a:cubicBezTo>
                    <a:pt x="1271" y="707"/>
                    <a:pt x="1234" y="636"/>
                    <a:pt x="1188" y="610"/>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07" name="Freeform 499">
              <a:extLst>
                <a:ext uri="{FF2B5EF4-FFF2-40B4-BE49-F238E27FC236}">
                  <a16:creationId xmlns:a16="http://schemas.microsoft.com/office/drawing/2014/main" id="{99ABCABC-E200-0D4D-A51F-BA6B7D8C11FB}"/>
                </a:ext>
              </a:extLst>
            </p:cNvPr>
            <p:cNvSpPr>
              <a:spLocks noChangeArrowheads="1"/>
            </p:cNvSpPr>
            <p:nvPr/>
          </p:nvSpPr>
          <p:spPr bwMode="auto">
            <a:xfrm>
              <a:off x="8769907" y="4409745"/>
              <a:ext cx="786323" cy="1071472"/>
            </a:xfrm>
            <a:custGeom>
              <a:avLst/>
              <a:gdLst>
                <a:gd name="T0" fmla="*/ 1118 w 1202"/>
                <a:gd name="T1" fmla="*/ 1615 h 1642"/>
                <a:gd name="T2" fmla="*/ 84 w 1202"/>
                <a:gd name="T3" fmla="*/ 1018 h 1642"/>
                <a:gd name="T4" fmla="*/ 84 w 1202"/>
                <a:gd name="T5" fmla="*/ 1018 h 1642"/>
                <a:gd name="T6" fmla="*/ 0 w 1202"/>
                <a:gd name="T7" fmla="*/ 858 h 1642"/>
                <a:gd name="T8" fmla="*/ 0 w 1202"/>
                <a:gd name="T9" fmla="*/ 89 h 1642"/>
                <a:gd name="T10" fmla="*/ 0 w 1202"/>
                <a:gd name="T11" fmla="*/ 89 h 1642"/>
                <a:gd name="T12" fmla="*/ 84 w 1202"/>
                <a:gd name="T13" fmla="*/ 26 h 1642"/>
                <a:gd name="T14" fmla="*/ 1118 w 1202"/>
                <a:gd name="T15" fmla="*/ 623 h 1642"/>
                <a:gd name="T16" fmla="*/ 1118 w 1202"/>
                <a:gd name="T17" fmla="*/ 623 h 1642"/>
                <a:gd name="T18" fmla="*/ 1201 w 1202"/>
                <a:gd name="T19" fmla="*/ 783 h 1642"/>
                <a:gd name="T20" fmla="*/ 1201 w 1202"/>
                <a:gd name="T21" fmla="*/ 1551 h 1642"/>
                <a:gd name="T22" fmla="*/ 1201 w 1202"/>
                <a:gd name="T23" fmla="*/ 1551 h 1642"/>
                <a:gd name="T24" fmla="*/ 1118 w 1202"/>
                <a:gd name="T25" fmla="*/ 1615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2" h="1642">
                  <a:moveTo>
                    <a:pt x="1118" y="1615"/>
                  </a:moveTo>
                  <a:lnTo>
                    <a:pt x="84" y="1018"/>
                  </a:lnTo>
                  <a:lnTo>
                    <a:pt x="84" y="1018"/>
                  </a:lnTo>
                  <a:cubicBezTo>
                    <a:pt x="37" y="991"/>
                    <a:pt x="0" y="919"/>
                    <a:pt x="0" y="858"/>
                  </a:cubicBezTo>
                  <a:lnTo>
                    <a:pt x="0" y="89"/>
                  </a:lnTo>
                  <a:lnTo>
                    <a:pt x="0" y="89"/>
                  </a:lnTo>
                  <a:cubicBezTo>
                    <a:pt x="0" y="28"/>
                    <a:pt x="37" y="0"/>
                    <a:pt x="84" y="26"/>
                  </a:cubicBezTo>
                  <a:lnTo>
                    <a:pt x="1118" y="623"/>
                  </a:lnTo>
                  <a:lnTo>
                    <a:pt x="1118" y="623"/>
                  </a:lnTo>
                  <a:cubicBezTo>
                    <a:pt x="1164" y="650"/>
                    <a:pt x="1201" y="722"/>
                    <a:pt x="1201" y="783"/>
                  </a:cubicBezTo>
                  <a:lnTo>
                    <a:pt x="1201" y="1551"/>
                  </a:lnTo>
                  <a:lnTo>
                    <a:pt x="1201" y="1551"/>
                  </a:lnTo>
                  <a:cubicBezTo>
                    <a:pt x="1201" y="1613"/>
                    <a:pt x="1164" y="1641"/>
                    <a:pt x="1118" y="1615"/>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08" name="Freeform 207">
              <a:extLst>
                <a:ext uri="{FF2B5EF4-FFF2-40B4-BE49-F238E27FC236}">
                  <a16:creationId xmlns:a16="http://schemas.microsoft.com/office/drawing/2014/main" id="{E040062D-F7C5-0C47-8628-76297FB0375C}"/>
                </a:ext>
              </a:extLst>
            </p:cNvPr>
            <p:cNvSpPr>
              <a:spLocks noChangeArrowheads="1"/>
            </p:cNvSpPr>
            <p:nvPr/>
          </p:nvSpPr>
          <p:spPr bwMode="auto">
            <a:xfrm>
              <a:off x="8960007" y="4815723"/>
              <a:ext cx="368025" cy="279257"/>
            </a:xfrm>
            <a:custGeom>
              <a:avLst/>
              <a:gdLst>
                <a:gd name="connsiteX0" fmla="*/ 304362 w 368025"/>
                <a:gd name="connsiteY0" fmla="*/ 161446 h 279257"/>
                <a:gd name="connsiteX1" fmla="*/ 322267 w 368025"/>
                <a:gd name="connsiteY1" fmla="*/ 167843 h 279257"/>
                <a:gd name="connsiteX2" fmla="*/ 368025 w 368025"/>
                <a:gd name="connsiteY2" fmla="*/ 246320 h 279257"/>
                <a:gd name="connsiteX3" fmla="*/ 322267 w 368025"/>
                <a:gd name="connsiteY3" fmla="*/ 273133 h 279257"/>
                <a:gd name="connsiteX4" fmla="*/ 276509 w 368025"/>
                <a:gd name="connsiteY4" fmla="*/ 194002 h 279257"/>
                <a:gd name="connsiteX5" fmla="*/ 304362 w 368025"/>
                <a:gd name="connsiteY5" fmla="*/ 161446 h 279257"/>
                <a:gd name="connsiteX6" fmla="*/ 166107 w 368025"/>
                <a:gd name="connsiteY6" fmla="*/ 80521 h 279257"/>
                <a:gd name="connsiteX7" fmla="*/ 184012 w 368025"/>
                <a:gd name="connsiteY7" fmla="*/ 86539 h 279257"/>
                <a:gd name="connsiteX8" fmla="*/ 229770 w 368025"/>
                <a:gd name="connsiteY8" fmla="*/ 165671 h 279257"/>
                <a:gd name="connsiteX9" fmla="*/ 184012 w 368025"/>
                <a:gd name="connsiteY9" fmla="*/ 192484 h 279257"/>
                <a:gd name="connsiteX10" fmla="*/ 138254 w 368025"/>
                <a:gd name="connsiteY10" fmla="*/ 113352 h 279257"/>
                <a:gd name="connsiteX11" fmla="*/ 166107 w 368025"/>
                <a:gd name="connsiteY11" fmla="*/ 80521 h 279257"/>
                <a:gd name="connsiteX12" fmla="*/ 27853 w 368025"/>
                <a:gd name="connsiteY12" fmla="*/ 149 h 279257"/>
                <a:gd name="connsiteX13" fmla="*/ 45758 w 368025"/>
                <a:gd name="connsiteY13" fmla="*/ 6545 h 279257"/>
                <a:gd name="connsiteX14" fmla="*/ 91516 w 368025"/>
                <a:gd name="connsiteY14" fmla="*/ 85022 h 279257"/>
                <a:gd name="connsiteX15" fmla="*/ 45758 w 368025"/>
                <a:gd name="connsiteY15" fmla="*/ 111835 h 279257"/>
                <a:gd name="connsiteX16" fmla="*/ 0 w 368025"/>
                <a:gd name="connsiteY16" fmla="*/ 32704 h 279257"/>
                <a:gd name="connsiteX17" fmla="*/ 27853 w 368025"/>
                <a:gd name="connsiteY17" fmla="*/ 149 h 27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8025" h="279257">
                  <a:moveTo>
                    <a:pt x="304362" y="161446"/>
                  </a:moveTo>
                  <a:cubicBezTo>
                    <a:pt x="309847" y="161998"/>
                    <a:pt x="315893" y="164082"/>
                    <a:pt x="322267" y="167843"/>
                  </a:cubicBezTo>
                  <a:cubicBezTo>
                    <a:pt x="347761" y="182230"/>
                    <a:pt x="368025" y="217545"/>
                    <a:pt x="368025" y="246320"/>
                  </a:cubicBezTo>
                  <a:cubicBezTo>
                    <a:pt x="368025" y="275749"/>
                    <a:pt x="347761" y="287520"/>
                    <a:pt x="322267" y="273133"/>
                  </a:cubicBezTo>
                  <a:cubicBezTo>
                    <a:pt x="296773" y="258745"/>
                    <a:pt x="276509" y="222777"/>
                    <a:pt x="276509" y="194002"/>
                  </a:cubicBezTo>
                  <a:cubicBezTo>
                    <a:pt x="276509" y="171930"/>
                    <a:pt x="287908" y="159791"/>
                    <a:pt x="304362" y="161446"/>
                  </a:cubicBezTo>
                  <a:close/>
                  <a:moveTo>
                    <a:pt x="166107" y="80521"/>
                  </a:moveTo>
                  <a:cubicBezTo>
                    <a:pt x="171592" y="80980"/>
                    <a:pt x="177639" y="82942"/>
                    <a:pt x="184012" y="86539"/>
                  </a:cubicBezTo>
                  <a:cubicBezTo>
                    <a:pt x="209506" y="101581"/>
                    <a:pt x="229770" y="136895"/>
                    <a:pt x="229770" y="165671"/>
                  </a:cubicBezTo>
                  <a:cubicBezTo>
                    <a:pt x="229770" y="195100"/>
                    <a:pt x="209506" y="206871"/>
                    <a:pt x="184012" y="192484"/>
                  </a:cubicBezTo>
                  <a:cubicBezTo>
                    <a:pt x="158518" y="177442"/>
                    <a:pt x="138254" y="142127"/>
                    <a:pt x="138254" y="113352"/>
                  </a:cubicBezTo>
                  <a:cubicBezTo>
                    <a:pt x="138254" y="91281"/>
                    <a:pt x="149653" y="79141"/>
                    <a:pt x="166107" y="80521"/>
                  </a:cubicBezTo>
                  <a:close/>
                  <a:moveTo>
                    <a:pt x="27853" y="149"/>
                  </a:moveTo>
                  <a:cubicBezTo>
                    <a:pt x="33338" y="700"/>
                    <a:pt x="39385" y="2785"/>
                    <a:pt x="45758" y="6545"/>
                  </a:cubicBezTo>
                  <a:cubicBezTo>
                    <a:pt x="71252" y="20933"/>
                    <a:pt x="91516" y="56247"/>
                    <a:pt x="91516" y="85022"/>
                  </a:cubicBezTo>
                  <a:cubicBezTo>
                    <a:pt x="91516" y="114451"/>
                    <a:pt x="71252" y="126223"/>
                    <a:pt x="45758" y="111835"/>
                  </a:cubicBezTo>
                  <a:cubicBezTo>
                    <a:pt x="20264" y="96794"/>
                    <a:pt x="0" y="61479"/>
                    <a:pt x="0" y="32704"/>
                  </a:cubicBezTo>
                  <a:cubicBezTo>
                    <a:pt x="0" y="10633"/>
                    <a:pt x="11399" y="-1507"/>
                    <a:pt x="27853" y="149"/>
                  </a:cubicBez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209" name="Freeform 503">
              <a:extLst>
                <a:ext uri="{FF2B5EF4-FFF2-40B4-BE49-F238E27FC236}">
                  <a16:creationId xmlns:a16="http://schemas.microsoft.com/office/drawing/2014/main" id="{A767CB0E-89F5-3441-A15C-723A6464579B}"/>
                </a:ext>
              </a:extLst>
            </p:cNvPr>
            <p:cNvSpPr>
              <a:spLocks noChangeArrowheads="1"/>
            </p:cNvSpPr>
            <p:nvPr/>
          </p:nvSpPr>
          <p:spPr bwMode="auto">
            <a:xfrm>
              <a:off x="8404110" y="3750155"/>
              <a:ext cx="829527" cy="1085875"/>
            </a:xfrm>
            <a:custGeom>
              <a:avLst/>
              <a:gdLst>
                <a:gd name="T0" fmla="*/ 1189 w 1272"/>
                <a:gd name="T1" fmla="*/ 609 h 1663"/>
                <a:gd name="T2" fmla="*/ 154 w 1272"/>
                <a:gd name="T3" fmla="*/ 12 h 1663"/>
                <a:gd name="T4" fmla="*/ 154 w 1272"/>
                <a:gd name="T5" fmla="*/ 12 h 1663"/>
                <a:gd name="T6" fmla="*/ 100 w 1272"/>
                <a:gd name="T7" fmla="*/ 8 h 1663"/>
                <a:gd name="T8" fmla="*/ 100 w 1272"/>
                <a:gd name="T9" fmla="*/ 8 h 1663"/>
                <a:gd name="T10" fmla="*/ 100 w 1272"/>
                <a:gd name="T11" fmla="*/ 7 h 1663"/>
                <a:gd name="T12" fmla="*/ 0 w 1272"/>
                <a:gd name="T13" fmla="*/ 66 h 1663"/>
                <a:gd name="T14" fmla="*/ 0 w 1272"/>
                <a:gd name="T15" fmla="*/ 66 h 1663"/>
                <a:gd name="T16" fmla="*/ 71 w 1272"/>
                <a:gd name="T17" fmla="*/ 91 h 1663"/>
                <a:gd name="T18" fmla="*/ 71 w 1272"/>
                <a:gd name="T19" fmla="*/ 844 h 1663"/>
                <a:gd name="T20" fmla="*/ 71 w 1272"/>
                <a:gd name="T21" fmla="*/ 844 h 1663"/>
                <a:gd name="T22" fmla="*/ 154 w 1272"/>
                <a:gd name="T23" fmla="*/ 1003 h 1663"/>
                <a:gd name="T24" fmla="*/ 1143 w 1272"/>
                <a:gd name="T25" fmla="*/ 1574 h 1663"/>
                <a:gd name="T26" fmla="*/ 1143 w 1272"/>
                <a:gd name="T27" fmla="*/ 1662 h 1663"/>
                <a:gd name="T28" fmla="*/ 1244 w 1272"/>
                <a:gd name="T29" fmla="*/ 1604 h 1663"/>
                <a:gd name="T30" fmla="*/ 1243 w 1272"/>
                <a:gd name="T31" fmla="*/ 1604 h 1663"/>
                <a:gd name="T32" fmla="*/ 1243 w 1272"/>
                <a:gd name="T33" fmla="*/ 1604 h 1663"/>
                <a:gd name="T34" fmla="*/ 1271 w 1272"/>
                <a:gd name="T35" fmla="*/ 1538 h 1663"/>
                <a:gd name="T36" fmla="*/ 1271 w 1272"/>
                <a:gd name="T37" fmla="*/ 768 h 1663"/>
                <a:gd name="T38" fmla="*/ 1271 w 1272"/>
                <a:gd name="T39" fmla="*/ 768 h 1663"/>
                <a:gd name="T40" fmla="*/ 1189 w 1272"/>
                <a:gd name="T41" fmla="*/ 609 h 1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2" h="1663">
                  <a:moveTo>
                    <a:pt x="1189" y="609"/>
                  </a:moveTo>
                  <a:lnTo>
                    <a:pt x="154" y="12"/>
                  </a:lnTo>
                  <a:lnTo>
                    <a:pt x="154" y="12"/>
                  </a:lnTo>
                  <a:cubicBezTo>
                    <a:pt x="133" y="0"/>
                    <a:pt x="115" y="0"/>
                    <a:pt x="100" y="8"/>
                  </a:cubicBezTo>
                  <a:lnTo>
                    <a:pt x="100" y="8"/>
                  </a:lnTo>
                  <a:lnTo>
                    <a:pt x="100" y="7"/>
                  </a:lnTo>
                  <a:lnTo>
                    <a:pt x="0" y="66"/>
                  </a:lnTo>
                  <a:lnTo>
                    <a:pt x="0" y="66"/>
                  </a:lnTo>
                  <a:cubicBezTo>
                    <a:pt x="0" y="66"/>
                    <a:pt x="45" y="81"/>
                    <a:pt x="71" y="91"/>
                  </a:cubicBezTo>
                  <a:lnTo>
                    <a:pt x="71" y="844"/>
                  </a:lnTo>
                  <a:lnTo>
                    <a:pt x="71" y="844"/>
                  </a:lnTo>
                  <a:cubicBezTo>
                    <a:pt x="71" y="905"/>
                    <a:pt x="108" y="977"/>
                    <a:pt x="154" y="1003"/>
                  </a:cubicBezTo>
                  <a:lnTo>
                    <a:pt x="1143" y="1574"/>
                  </a:lnTo>
                  <a:lnTo>
                    <a:pt x="1143" y="1662"/>
                  </a:lnTo>
                  <a:lnTo>
                    <a:pt x="1244" y="1604"/>
                  </a:lnTo>
                  <a:lnTo>
                    <a:pt x="1243" y="1604"/>
                  </a:lnTo>
                  <a:lnTo>
                    <a:pt x="1243" y="1604"/>
                  </a:lnTo>
                  <a:cubicBezTo>
                    <a:pt x="1261" y="1594"/>
                    <a:pt x="1271" y="1571"/>
                    <a:pt x="1271" y="1538"/>
                  </a:cubicBezTo>
                  <a:lnTo>
                    <a:pt x="1271" y="768"/>
                  </a:lnTo>
                  <a:lnTo>
                    <a:pt x="1271" y="768"/>
                  </a:lnTo>
                  <a:cubicBezTo>
                    <a:pt x="1271" y="707"/>
                    <a:pt x="1234" y="636"/>
                    <a:pt x="1189" y="609"/>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210" name="Freeform 504">
              <a:extLst>
                <a:ext uri="{FF2B5EF4-FFF2-40B4-BE49-F238E27FC236}">
                  <a16:creationId xmlns:a16="http://schemas.microsoft.com/office/drawing/2014/main" id="{68F15D41-46B8-A44D-848A-DE7280E36C15}"/>
                </a:ext>
              </a:extLst>
            </p:cNvPr>
            <p:cNvSpPr>
              <a:spLocks noChangeArrowheads="1"/>
            </p:cNvSpPr>
            <p:nvPr/>
          </p:nvSpPr>
          <p:spPr bwMode="auto">
            <a:xfrm>
              <a:off x="8383947" y="3778957"/>
              <a:ext cx="783442" cy="1074354"/>
            </a:xfrm>
            <a:custGeom>
              <a:avLst/>
              <a:gdLst>
                <a:gd name="T0" fmla="*/ 1117 w 1201"/>
                <a:gd name="T1" fmla="*/ 1615 h 1643"/>
                <a:gd name="T2" fmla="*/ 83 w 1201"/>
                <a:gd name="T3" fmla="*/ 1018 h 1643"/>
                <a:gd name="T4" fmla="*/ 83 w 1201"/>
                <a:gd name="T5" fmla="*/ 1018 h 1643"/>
                <a:gd name="T6" fmla="*/ 0 w 1201"/>
                <a:gd name="T7" fmla="*/ 859 h 1643"/>
                <a:gd name="T8" fmla="*/ 0 w 1201"/>
                <a:gd name="T9" fmla="*/ 90 h 1643"/>
                <a:gd name="T10" fmla="*/ 0 w 1201"/>
                <a:gd name="T11" fmla="*/ 90 h 1643"/>
                <a:gd name="T12" fmla="*/ 83 w 1201"/>
                <a:gd name="T13" fmla="*/ 27 h 1643"/>
                <a:gd name="T14" fmla="*/ 1117 w 1201"/>
                <a:gd name="T15" fmla="*/ 624 h 1643"/>
                <a:gd name="T16" fmla="*/ 1117 w 1201"/>
                <a:gd name="T17" fmla="*/ 624 h 1643"/>
                <a:gd name="T18" fmla="*/ 1200 w 1201"/>
                <a:gd name="T19" fmla="*/ 783 h 1643"/>
                <a:gd name="T20" fmla="*/ 1200 w 1201"/>
                <a:gd name="T21" fmla="*/ 1553 h 1643"/>
                <a:gd name="T22" fmla="*/ 1200 w 1201"/>
                <a:gd name="T23" fmla="*/ 1553 h 1643"/>
                <a:gd name="T24" fmla="*/ 1117 w 1201"/>
                <a:gd name="T25" fmla="*/ 1615 h 1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1" h="1643">
                  <a:moveTo>
                    <a:pt x="1117" y="1615"/>
                  </a:moveTo>
                  <a:lnTo>
                    <a:pt x="83" y="1018"/>
                  </a:lnTo>
                  <a:lnTo>
                    <a:pt x="83" y="1018"/>
                  </a:lnTo>
                  <a:cubicBezTo>
                    <a:pt x="37" y="992"/>
                    <a:pt x="0" y="921"/>
                    <a:pt x="0" y="859"/>
                  </a:cubicBezTo>
                  <a:lnTo>
                    <a:pt x="0" y="90"/>
                  </a:lnTo>
                  <a:lnTo>
                    <a:pt x="0" y="90"/>
                  </a:lnTo>
                  <a:cubicBezTo>
                    <a:pt x="0" y="29"/>
                    <a:pt x="37" y="0"/>
                    <a:pt x="83" y="27"/>
                  </a:cubicBezTo>
                  <a:lnTo>
                    <a:pt x="1117" y="624"/>
                  </a:lnTo>
                  <a:lnTo>
                    <a:pt x="1117" y="624"/>
                  </a:lnTo>
                  <a:cubicBezTo>
                    <a:pt x="1163" y="651"/>
                    <a:pt x="1200" y="722"/>
                    <a:pt x="1200" y="783"/>
                  </a:cubicBezTo>
                  <a:lnTo>
                    <a:pt x="1200" y="1553"/>
                  </a:lnTo>
                  <a:lnTo>
                    <a:pt x="1200" y="1553"/>
                  </a:lnTo>
                  <a:cubicBezTo>
                    <a:pt x="1200" y="1614"/>
                    <a:pt x="1163" y="1642"/>
                    <a:pt x="1117" y="1615"/>
                  </a:cubicBezTo>
                </a:path>
              </a:pathLst>
            </a:custGeom>
            <a:solidFill>
              <a:schemeClr val="accent5">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11" name="Freeform 210">
              <a:extLst>
                <a:ext uri="{FF2B5EF4-FFF2-40B4-BE49-F238E27FC236}">
                  <a16:creationId xmlns:a16="http://schemas.microsoft.com/office/drawing/2014/main" id="{4349EA40-CDE1-384E-A21A-34B77546ECAB}"/>
                </a:ext>
              </a:extLst>
            </p:cNvPr>
            <p:cNvSpPr>
              <a:spLocks noChangeArrowheads="1"/>
            </p:cNvSpPr>
            <p:nvPr/>
          </p:nvSpPr>
          <p:spPr bwMode="auto">
            <a:xfrm>
              <a:off x="8574046" y="4184742"/>
              <a:ext cx="368025" cy="279220"/>
            </a:xfrm>
            <a:custGeom>
              <a:avLst/>
              <a:gdLst>
                <a:gd name="connsiteX0" fmla="*/ 304362 w 368025"/>
                <a:gd name="connsiteY0" fmla="*/ 161445 h 279220"/>
                <a:gd name="connsiteX1" fmla="*/ 322267 w 368025"/>
                <a:gd name="connsiteY1" fmla="*/ 167382 h 279220"/>
                <a:gd name="connsiteX2" fmla="*/ 368025 w 368025"/>
                <a:gd name="connsiteY2" fmla="*/ 246514 h 279220"/>
                <a:gd name="connsiteX3" fmla="*/ 322267 w 368025"/>
                <a:gd name="connsiteY3" fmla="*/ 272674 h 279220"/>
                <a:gd name="connsiteX4" fmla="*/ 276509 w 368025"/>
                <a:gd name="connsiteY4" fmla="*/ 193541 h 279220"/>
                <a:gd name="connsiteX5" fmla="*/ 304362 w 368025"/>
                <a:gd name="connsiteY5" fmla="*/ 161445 h 279220"/>
                <a:gd name="connsiteX6" fmla="*/ 166108 w 368025"/>
                <a:gd name="connsiteY6" fmla="*/ 80704 h 279220"/>
                <a:gd name="connsiteX7" fmla="*/ 184013 w 368025"/>
                <a:gd name="connsiteY7" fmla="*/ 86733 h 279220"/>
                <a:gd name="connsiteX8" fmla="*/ 229771 w 368025"/>
                <a:gd name="connsiteY8" fmla="*/ 165866 h 279220"/>
                <a:gd name="connsiteX9" fmla="*/ 184013 w 368025"/>
                <a:gd name="connsiteY9" fmla="*/ 192026 h 279220"/>
                <a:gd name="connsiteX10" fmla="*/ 138255 w 368025"/>
                <a:gd name="connsiteY10" fmla="*/ 112893 h 279220"/>
                <a:gd name="connsiteX11" fmla="*/ 166108 w 368025"/>
                <a:gd name="connsiteY11" fmla="*/ 80704 h 279220"/>
                <a:gd name="connsiteX12" fmla="*/ 27853 w 368025"/>
                <a:gd name="connsiteY12" fmla="*/ 106 h 279220"/>
                <a:gd name="connsiteX13" fmla="*/ 45758 w 368025"/>
                <a:gd name="connsiteY13" fmla="*/ 6154 h 279220"/>
                <a:gd name="connsiteX14" fmla="*/ 91516 w 368025"/>
                <a:gd name="connsiteY14" fmla="*/ 85671 h 279220"/>
                <a:gd name="connsiteX15" fmla="*/ 45758 w 368025"/>
                <a:gd name="connsiteY15" fmla="*/ 111957 h 279220"/>
                <a:gd name="connsiteX16" fmla="*/ 0 w 368025"/>
                <a:gd name="connsiteY16" fmla="*/ 33098 h 279220"/>
                <a:gd name="connsiteX17" fmla="*/ 27853 w 368025"/>
                <a:gd name="connsiteY17" fmla="*/ 106 h 279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8025" h="279220">
                  <a:moveTo>
                    <a:pt x="304362" y="161445"/>
                  </a:moveTo>
                  <a:cubicBezTo>
                    <a:pt x="309847" y="161864"/>
                    <a:pt x="315894" y="163785"/>
                    <a:pt x="322267" y="167382"/>
                  </a:cubicBezTo>
                  <a:cubicBezTo>
                    <a:pt x="347107" y="182424"/>
                    <a:pt x="368025" y="217739"/>
                    <a:pt x="368025" y="246514"/>
                  </a:cubicBezTo>
                  <a:cubicBezTo>
                    <a:pt x="368025" y="275944"/>
                    <a:pt x="347107" y="287715"/>
                    <a:pt x="322267" y="272674"/>
                  </a:cubicBezTo>
                  <a:cubicBezTo>
                    <a:pt x="296773" y="258286"/>
                    <a:pt x="276509" y="222971"/>
                    <a:pt x="276509" y="193541"/>
                  </a:cubicBezTo>
                  <a:cubicBezTo>
                    <a:pt x="276509" y="172450"/>
                    <a:pt x="287907" y="160188"/>
                    <a:pt x="304362" y="161445"/>
                  </a:cubicBezTo>
                  <a:close/>
                  <a:moveTo>
                    <a:pt x="166108" y="80704"/>
                  </a:moveTo>
                  <a:cubicBezTo>
                    <a:pt x="171593" y="81174"/>
                    <a:pt x="177640" y="83136"/>
                    <a:pt x="184013" y="86733"/>
                  </a:cubicBezTo>
                  <a:cubicBezTo>
                    <a:pt x="209507" y="101775"/>
                    <a:pt x="229771" y="137090"/>
                    <a:pt x="229771" y="165866"/>
                  </a:cubicBezTo>
                  <a:cubicBezTo>
                    <a:pt x="229771" y="195296"/>
                    <a:pt x="209507" y="207067"/>
                    <a:pt x="184013" y="192026"/>
                  </a:cubicBezTo>
                  <a:cubicBezTo>
                    <a:pt x="158519" y="177638"/>
                    <a:pt x="138255" y="142322"/>
                    <a:pt x="138255" y="112893"/>
                  </a:cubicBezTo>
                  <a:cubicBezTo>
                    <a:pt x="138255" y="91311"/>
                    <a:pt x="149654" y="79294"/>
                    <a:pt x="166108" y="80704"/>
                  </a:cubicBezTo>
                  <a:close/>
                  <a:moveTo>
                    <a:pt x="27853" y="106"/>
                  </a:moveTo>
                  <a:cubicBezTo>
                    <a:pt x="33338" y="569"/>
                    <a:pt x="39385" y="2540"/>
                    <a:pt x="45758" y="6154"/>
                  </a:cubicBezTo>
                  <a:cubicBezTo>
                    <a:pt x="70598" y="21269"/>
                    <a:pt x="91516" y="56756"/>
                    <a:pt x="91516" y="85671"/>
                  </a:cubicBezTo>
                  <a:cubicBezTo>
                    <a:pt x="91516" y="115243"/>
                    <a:pt x="70598" y="126415"/>
                    <a:pt x="45758" y="111957"/>
                  </a:cubicBezTo>
                  <a:cubicBezTo>
                    <a:pt x="20264" y="98157"/>
                    <a:pt x="0" y="62013"/>
                    <a:pt x="0" y="33098"/>
                  </a:cubicBezTo>
                  <a:cubicBezTo>
                    <a:pt x="0" y="10919"/>
                    <a:pt x="11399" y="-1280"/>
                    <a:pt x="27853" y="106"/>
                  </a:cubicBez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212" name="Freeform 508">
              <a:extLst>
                <a:ext uri="{FF2B5EF4-FFF2-40B4-BE49-F238E27FC236}">
                  <a16:creationId xmlns:a16="http://schemas.microsoft.com/office/drawing/2014/main" id="{62E23CD6-9FB2-C74C-869A-7A95B5319CBB}"/>
                </a:ext>
              </a:extLst>
            </p:cNvPr>
            <p:cNvSpPr>
              <a:spLocks noChangeArrowheads="1"/>
            </p:cNvSpPr>
            <p:nvPr/>
          </p:nvSpPr>
          <p:spPr bwMode="auto">
            <a:xfrm>
              <a:off x="6698970" y="9101756"/>
              <a:ext cx="829527" cy="1085875"/>
            </a:xfrm>
            <a:custGeom>
              <a:avLst/>
              <a:gdLst>
                <a:gd name="T0" fmla="*/ 1188 w 1272"/>
                <a:gd name="T1" fmla="*/ 610 h 1664"/>
                <a:gd name="T2" fmla="*/ 154 w 1272"/>
                <a:gd name="T3" fmla="*/ 13 h 1664"/>
                <a:gd name="T4" fmla="*/ 154 w 1272"/>
                <a:gd name="T5" fmla="*/ 13 h 1664"/>
                <a:gd name="T6" fmla="*/ 100 w 1272"/>
                <a:gd name="T7" fmla="*/ 8 h 1664"/>
                <a:gd name="T8" fmla="*/ 100 w 1272"/>
                <a:gd name="T9" fmla="*/ 8 h 1664"/>
                <a:gd name="T10" fmla="*/ 100 w 1272"/>
                <a:gd name="T11" fmla="*/ 8 h 1664"/>
                <a:gd name="T12" fmla="*/ 0 w 1272"/>
                <a:gd name="T13" fmla="*/ 65 h 1664"/>
                <a:gd name="T14" fmla="*/ 0 w 1272"/>
                <a:gd name="T15" fmla="*/ 65 h 1664"/>
                <a:gd name="T16" fmla="*/ 70 w 1272"/>
                <a:gd name="T17" fmla="*/ 91 h 1664"/>
                <a:gd name="T18" fmla="*/ 70 w 1272"/>
                <a:gd name="T19" fmla="*/ 845 h 1664"/>
                <a:gd name="T20" fmla="*/ 70 w 1272"/>
                <a:gd name="T21" fmla="*/ 845 h 1664"/>
                <a:gd name="T22" fmla="*/ 154 w 1272"/>
                <a:gd name="T23" fmla="*/ 1004 h 1664"/>
                <a:gd name="T24" fmla="*/ 1142 w 1272"/>
                <a:gd name="T25" fmla="*/ 1575 h 1664"/>
                <a:gd name="T26" fmla="*/ 1142 w 1272"/>
                <a:gd name="T27" fmla="*/ 1663 h 1664"/>
                <a:gd name="T28" fmla="*/ 1244 w 1272"/>
                <a:gd name="T29" fmla="*/ 1605 h 1664"/>
                <a:gd name="T30" fmla="*/ 1243 w 1272"/>
                <a:gd name="T31" fmla="*/ 1604 h 1664"/>
                <a:gd name="T32" fmla="*/ 1243 w 1272"/>
                <a:gd name="T33" fmla="*/ 1604 h 1664"/>
                <a:gd name="T34" fmla="*/ 1271 w 1272"/>
                <a:gd name="T35" fmla="*/ 1538 h 1664"/>
                <a:gd name="T36" fmla="*/ 1271 w 1272"/>
                <a:gd name="T37" fmla="*/ 769 h 1664"/>
                <a:gd name="T38" fmla="*/ 1271 w 1272"/>
                <a:gd name="T39" fmla="*/ 769 h 1664"/>
                <a:gd name="T40" fmla="*/ 1188 w 1272"/>
                <a:gd name="T41" fmla="*/ 610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2" h="1664">
                  <a:moveTo>
                    <a:pt x="1188" y="610"/>
                  </a:moveTo>
                  <a:lnTo>
                    <a:pt x="154" y="13"/>
                  </a:lnTo>
                  <a:lnTo>
                    <a:pt x="154" y="13"/>
                  </a:lnTo>
                  <a:cubicBezTo>
                    <a:pt x="133" y="1"/>
                    <a:pt x="115" y="0"/>
                    <a:pt x="100" y="8"/>
                  </a:cubicBezTo>
                  <a:lnTo>
                    <a:pt x="100" y="8"/>
                  </a:lnTo>
                  <a:lnTo>
                    <a:pt x="100" y="8"/>
                  </a:lnTo>
                  <a:lnTo>
                    <a:pt x="0" y="65"/>
                  </a:lnTo>
                  <a:lnTo>
                    <a:pt x="0" y="65"/>
                  </a:lnTo>
                  <a:cubicBezTo>
                    <a:pt x="0" y="65"/>
                    <a:pt x="45" y="82"/>
                    <a:pt x="70" y="91"/>
                  </a:cubicBezTo>
                  <a:lnTo>
                    <a:pt x="70" y="845"/>
                  </a:lnTo>
                  <a:lnTo>
                    <a:pt x="70" y="845"/>
                  </a:lnTo>
                  <a:cubicBezTo>
                    <a:pt x="70" y="906"/>
                    <a:pt x="108" y="978"/>
                    <a:pt x="154" y="1004"/>
                  </a:cubicBezTo>
                  <a:lnTo>
                    <a:pt x="1142" y="1575"/>
                  </a:lnTo>
                  <a:lnTo>
                    <a:pt x="1142" y="1663"/>
                  </a:lnTo>
                  <a:lnTo>
                    <a:pt x="1244" y="1605"/>
                  </a:lnTo>
                  <a:lnTo>
                    <a:pt x="1243" y="1604"/>
                  </a:lnTo>
                  <a:lnTo>
                    <a:pt x="1243" y="1604"/>
                  </a:lnTo>
                  <a:cubicBezTo>
                    <a:pt x="1260" y="1594"/>
                    <a:pt x="1271" y="1571"/>
                    <a:pt x="1271" y="1538"/>
                  </a:cubicBezTo>
                  <a:lnTo>
                    <a:pt x="1271" y="769"/>
                  </a:lnTo>
                  <a:lnTo>
                    <a:pt x="1271" y="769"/>
                  </a:lnTo>
                  <a:cubicBezTo>
                    <a:pt x="1271" y="707"/>
                    <a:pt x="1234" y="636"/>
                    <a:pt x="1188" y="610"/>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13" name="Freeform 509">
              <a:extLst>
                <a:ext uri="{FF2B5EF4-FFF2-40B4-BE49-F238E27FC236}">
                  <a16:creationId xmlns:a16="http://schemas.microsoft.com/office/drawing/2014/main" id="{EC3A767A-011B-1F4B-B4F8-966A57C7AE4C}"/>
                </a:ext>
              </a:extLst>
            </p:cNvPr>
            <p:cNvSpPr>
              <a:spLocks noChangeArrowheads="1"/>
            </p:cNvSpPr>
            <p:nvPr/>
          </p:nvSpPr>
          <p:spPr bwMode="auto">
            <a:xfrm>
              <a:off x="6972598" y="9545324"/>
              <a:ext cx="555899" cy="642308"/>
            </a:xfrm>
            <a:custGeom>
              <a:avLst/>
              <a:gdLst>
                <a:gd name="T0" fmla="*/ 824 w 852"/>
                <a:gd name="T1" fmla="*/ 926 h 985"/>
                <a:gd name="T2" fmla="*/ 823 w 852"/>
                <a:gd name="T3" fmla="*/ 925 h 985"/>
                <a:gd name="T4" fmla="*/ 823 w 852"/>
                <a:gd name="T5" fmla="*/ 925 h 985"/>
                <a:gd name="T6" fmla="*/ 851 w 852"/>
                <a:gd name="T7" fmla="*/ 859 h 985"/>
                <a:gd name="T8" fmla="*/ 851 w 852"/>
                <a:gd name="T9" fmla="*/ 90 h 985"/>
                <a:gd name="T10" fmla="*/ 851 w 852"/>
                <a:gd name="T11" fmla="*/ 90 h 985"/>
                <a:gd name="T12" fmla="*/ 828 w 852"/>
                <a:gd name="T13" fmla="*/ 0 h 985"/>
                <a:gd name="T14" fmla="*/ 0 w 852"/>
                <a:gd name="T15" fmla="*/ 478 h 985"/>
                <a:gd name="T16" fmla="*/ 722 w 852"/>
                <a:gd name="T17" fmla="*/ 896 h 985"/>
                <a:gd name="T18" fmla="*/ 722 w 852"/>
                <a:gd name="T19" fmla="*/ 984 h 985"/>
                <a:gd name="T20" fmla="*/ 824 w 852"/>
                <a:gd name="T21" fmla="*/ 926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2" h="985">
                  <a:moveTo>
                    <a:pt x="824" y="926"/>
                  </a:moveTo>
                  <a:lnTo>
                    <a:pt x="823" y="925"/>
                  </a:lnTo>
                  <a:lnTo>
                    <a:pt x="823" y="925"/>
                  </a:lnTo>
                  <a:cubicBezTo>
                    <a:pt x="840" y="915"/>
                    <a:pt x="851" y="892"/>
                    <a:pt x="851" y="859"/>
                  </a:cubicBezTo>
                  <a:lnTo>
                    <a:pt x="851" y="90"/>
                  </a:lnTo>
                  <a:lnTo>
                    <a:pt x="851" y="90"/>
                  </a:lnTo>
                  <a:cubicBezTo>
                    <a:pt x="851" y="60"/>
                    <a:pt x="843" y="28"/>
                    <a:pt x="828" y="0"/>
                  </a:cubicBezTo>
                  <a:lnTo>
                    <a:pt x="0" y="478"/>
                  </a:lnTo>
                  <a:lnTo>
                    <a:pt x="722" y="896"/>
                  </a:lnTo>
                  <a:lnTo>
                    <a:pt x="722" y="984"/>
                  </a:lnTo>
                  <a:lnTo>
                    <a:pt x="824" y="926"/>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14" name="Freeform 510">
              <a:extLst>
                <a:ext uri="{FF2B5EF4-FFF2-40B4-BE49-F238E27FC236}">
                  <a16:creationId xmlns:a16="http://schemas.microsoft.com/office/drawing/2014/main" id="{E95224C9-81E6-1F4C-96E8-8D2035317577}"/>
                </a:ext>
              </a:extLst>
            </p:cNvPr>
            <p:cNvSpPr>
              <a:spLocks noChangeArrowheads="1"/>
            </p:cNvSpPr>
            <p:nvPr/>
          </p:nvSpPr>
          <p:spPr bwMode="auto">
            <a:xfrm>
              <a:off x="6678808" y="9130560"/>
              <a:ext cx="786323" cy="1071472"/>
            </a:xfrm>
            <a:custGeom>
              <a:avLst/>
              <a:gdLst>
                <a:gd name="T0" fmla="*/ 1118 w 1202"/>
                <a:gd name="T1" fmla="*/ 1615 h 1642"/>
                <a:gd name="T2" fmla="*/ 83 w 1202"/>
                <a:gd name="T3" fmla="*/ 1018 h 1642"/>
                <a:gd name="T4" fmla="*/ 83 w 1202"/>
                <a:gd name="T5" fmla="*/ 1018 h 1642"/>
                <a:gd name="T6" fmla="*/ 0 w 1202"/>
                <a:gd name="T7" fmla="*/ 859 h 1642"/>
                <a:gd name="T8" fmla="*/ 0 w 1202"/>
                <a:gd name="T9" fmla="*/ 90 h 1642"/>
                <a:gd name="T10" fmla="*/ 0 w 1202"/>
                <a:gd name="T11" fmla="*/ 90 h 1642"/>
                <a:gd name="T12" fmla="*/ 83 w 1202"/>
                <a:gd name="T13" fmla="*/ 26 h 1642"/>
                <a:gd name="T14" fmla="*/ 1118 w 1202"/>
                <a:gd name="T15" fmla="*/ 623 h 1642"/>
                <a:gd name="T16" fmla="*/ 1118 w 1202"/>
                <a:gd name="T17" fmla="*/ 623 h 1642"/>
                <a:gd name="T18" fmla="*/ 1201 w 1202"/>
                <a:gd name="T19" fmla="*/ 783 h 1642"/>
                <a:gd name="T20" fmla="*/ 1201 w 1202"/>
                <a:gd name="T21" fmla="*/ 1552 h 1642"/>
                <a:gd name="T22" fmla="*/ 1201 w 1202"/>
                <a:gd name="T23" fmla="*/ 1552 h 1642"/>
                <a:gd name="T24" fmla="*/ 1118 w 1202"/>
                <a:gd name="T25" fmla="*/ 1615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2" h="1642">
                  <a:moveTo>
                    <a:pt x="1118" y="1615"/>
                  </a:moveTo>
                  <a:lnTo>
                    <a:pt x="83" y="1018"/>
                  </a:lnTo>
                  <a:lnTo>
                    <a:pt x="83" y="1018"/>
                  </a:lnTo>
                  <a:cubicBezTo>
                    <a:pt x="38" y="991"/>
                    <a:pt x="0" y="920"/>
                    <a:pt x="0" y="859"/>
                  </a:cubicBezTo>
                  <a:lnTo>
                    <a:pt x="0" y="90"/>
                  </a:lnTo>
                  <a:lnTo>
                    <a:pt x="0" y="90"/>
                  </a:lnTo>
                  <a:cubicBezTo>
                    <a:pt x="0" y="28"/>
                    <a:pt x="38" y="0"/>
                    <a:pt x="83" y="26"/>
                  </a:cubicBezTo>
                  <a:lnTo>
                    <a:pt x="1118" y="623"/>
                  </a:lnTo>
                  <a:lnTo>
                    <a:pt x="1118" y="623"/>
                  </a:lnTo>
                  <a:cubicBezTo>
                    <a:pt x="1164" y="651"/>
                    <a:pt x="1201" y="722"/>
                    <a:pt x="1201" y="783"/>
                  </a:cubicBezTo>
                  <a:lnTo>
                    <a:pt x="1201" y="1552"/>
                  </a:lnTo>
                  <a:lnTo>
                    <a:pt x="1201" y="1552"/>
                  </a:lnTo>
                  <a:cubicBezTo>
                    <a:pt x="1201" y="1613"/>
                    <a:pt x="1164" y="1641"/>
                    <a:pt x="1118" y="1615"/>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15" name="Freeform 214">
              <a:extLst>
                <a:ext uri="{FF2B5EF4-FFF2-40B4-BE49-F238E27FC236}">
                  <a16:creationId xmlns:a16="http://schemas.microsoft.com/office/drawing/2014/main" id="{DD8470FA-596F-3C41-97D0-A5D26618984B}"/>
                </a:ext>
              </a:extLst>
            </p:cNvPr>
            <p:cNvSpPr>
              <a:spLocks noChangeArrowheads="1"/>
            </p:cNvSpPr>
            <p:nvPr/>
          </p:nvSpPr>
          <p:spPr bwMode="auto">
            <a:xfrm>
              <a:off x="14991360" y="9473317"/>
              <a:ext cx="405731" cy="370271"/>
            </a:xfrm>
            <a:custGeom>
              <a:avLst/>
              <a:gdLst>
                <a:gd name="connsiteX0" fmla="*/ 108155 w 405731"/>
                <a:gd name="connsiteY0" fmla="*/ 0 h 370271"/>
                <a:gd name="connsiteX1" fmla="*/ 393946 w 405731"/>
                <a:gd name="connsiteY1" fmla="*/ 232304 h 370271"/>
                <a:gd name="connsiteX2" fmla="*/ 393691 w 405731"/>
                <a:gd name="connsiteY2" fmla="*/ 232618 h 370271"/>
                <a:gd name="connsiteX3" fmla="*/ 404029 w 405731"/>
                <a:gd name="connsiteY3" fmla="*/ 248812 h 370271"/>
                <a:gd name="connsiteX4" fmla="*/ 404684 w 405731"/>
                <a:gd name="connsiteY4" fmla="*/ 273126 h 370271"/>
                <a:gd name="connsiteX5" fmla="*/ 328749 w 405731"/>
                <a:gd name="connsiteY5" fmla="*/ 365923 h 370271"/>
                <a:gd name="connsiteX6" fmla="*/ 304150 w 405731"/>
                <a:gd name="connsiteY6" fmla="*/ 370171 h 370271"/>
                <a:gd name="connsiteX7" fmla="*/ 286842 w 405731"/>
                <a:gd name="connsiteY7" fmla="*/ 363852 h 370271"/>
                <a:gd name="connsiteX8" fmla="*/ 285791 w 405731"/>
                <a:gd name="connsiteY8" fmla="*/ 365143 h 370271"/>
                <a:gd name="connsiteX9" fmla="*/ 0 w 405731"/>
                <a:gd name="connsiteY9" fmla="*/ 132184 h 37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731" h="370271">
                  <a:moveTo>
                    <a:pt x="108155" y="0"/>
                  </a:moveTo>
                  <a:lnTo>
                    <a:pt x="393946" y="232304"/>
                  </a:lnTo>
                  <a:lnTo>
                    <a:pt x="393691" y="232618"/>
                  </a:lnTo>
                  <a:lnTo>
                    <a:pt x="404029" y="248812"/>
                  </a:lnTo>
                  <a:cubicBezTo>
                    <a:pt x="405993" y="255686"/>
                    <a:pt x="406321" y="263879"/>
                    <a:pt x="404684" y="273126"/>
                  </a:cubicBezTo>
                  <a:cubicBezTo>
                    <a:pt x="398793" y="310764"/>
                    <a:pt x="364098" y="352295"/>
                    <a:pt x="328749" y="365923"/>
                  </a:cubicBezTo>
                  <a:cubicBezTo>
                    <a:pt x="319748" y="369330"/>
                    <a:pt x="311443" y="370668"/>
                    <a:pt x="304150" y="370171"/>
                  </a:cubicBezTo>
                  <a:lnTo>
                    <a:pt x="286842" y="363852"/>
                  </a:lnTo>
                  <a:lnTo>
                    <a:pt x="285791" y="365143"/>
                  </a:lnTo>
                  <a:lnTo>
                    <a:pt x="0" y="132184"/>
                  </a:ln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216" name="Freeform 514">
              <a:extLst>
                <a:ext uri="{FF2B5EF4-FFF2-40B4-BE49-F238E27FC236}">
                  <a16:creationId xmlns:a16="http://schemas.microsoft.com/office/drawing/2014/main" id="{C07EC29D-A367-5544-B0A5-E5A2436045EE}"/>
                </a:ext>
              </a:extLst>
            </p:cNvPr>
            <p:cNvSpPr>
              <a:spLocks noChangeArrowheads="1"/>
            </p:cNvSpPr>
            <p:nvPr/>
          </p:nvSpPr>
          <p:spPr bwMode="auto">
            <a:xfrm>
              <a:off x="15037446" y="9510759"/>
              <a:ext cx="204502" cy="210263"/>
            </a:xfrm>
            <a:custGeom>
              <a:avLst/>
              <a:gdLst>
                <a:gd name="T0" fmla="*/ 165 w 313"/>
                <a:gd name="T1" fmla="*/ 0 h 324"/>
                <a:gd name="T2" fmla="*/ 312 w 313"/>
                <a:gd name="T3" fmla="*/ 121 h 324"/>
                <a:gd name="T4" fmla="*/ 312 w 313"/>
                <a:gd name="T5" fmla="*/ 121 h 324"/>
                <a:gd name="T6" fmla="*/ 148 w 313"/>
                <a:gd name="T7" fmla="*/ 323 h 324"/>
                <a:gd name="T8" fmla="*/ 0 w 313"/>
                <a:gd name="T9" fmla="*/ 202 h 324"/>
                <a:gd name="T10" fmla="*/ 0 w 313"/>
                <a:gd name="T11" fmla="*/ 202 h 324"/>
                <a:gd name="T12" fmla="*/ 165 w 313"/>
                <a:gd name="T13" fmla="*/ 0 h 324"/>
              </a:gdLst>
              <a:ahLst/>
              <a:cxnLst>
                <a:cxn ang="0">
                  <a:pos x="T0" y="T1"/>
                </a:cxn>
                <a:cxn ang="0">
                  <a:pos x="T2" y="T3"/>
                </a:cxn>
                <a:cxn ang="0">
                  <a:pos x="T4" y="T5"/>
                </a:cxn>
                <a:cxn ang="0">
                  <a:pos x="T6" y="T7"/>
                </a:cxn>
                <a:cxn ang="0">
                  <a:pos x="T8" y="T9"/>
                </a:cxn>
                <a:cxn ang="0">
                  <a:pos x="T10" y="T11"/>
                </a:cxn>
                <a:cxn ang="0">
                  <a:pos x="T12" y="T13"/>
                </a:cxn>
              </a:cxnLst>
              <a:rect l="0" t="0" r="r" b="b"/>
              <a:pathLst>
                <a:path w="313" h="324">
                  <a:moveTo>
                    <a:pt x="165" y="0"/>
                  </a:moveTo>
                  <a:lnTo>
                    <a:pt x="312" y="121"/>
                  </a:lnTo>
                  <a:lnTo>
                    <a:pt x="312" y="121"/>
                  </a:lnTo>
                  <a:cubicBezTo>
                    <a:pt x="291" y="202"/>
                    <a:pt x="223" y="285"/>
                    <a:pt x="148" y="323"/>
                  </a:cubicBezTo>
                  <a:lnTo>
                    <a:pt x="0" y="202"/>
                  </a:lnTo>
                  <a:lnTo>
                    <a:pt x="0" y="202"/>
                  </a:lnTo>
                  <a:cubicBezTo>
                    <a:pt x="22" y="121"/>
                    <a:pt x="90" y="37"/>
                    <a:pt x="165" y="0"/>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17" name="Freeform 216">
              <a:extLst>
                <a:ext uri="{FF2B5EF4-FFF2-40B4-BE49-F238E27FC236}">
                  <a16:creationId xmlns:a16="http://schemas.microsoft.com/office/drawing/2014/main" id="{146DE7B4-C355-7946-9DF5-70AFCAFBFF4B}"/>
                </a:ext>
              </a:extLst>
            </p:cNvPr>
            <p:cNvSpPr>
              <a:spLocks noChangeArrowheads="1"/>
            </p:cNvSpPr>
            <p:nvPr/>
          </p:nvSpPr>
          <p:spPr bwMode="auto">
            <a:xfrm>
              <a:off x="14697662" y="9223565"/>
              <a:ext cx="503216" cy="475844"/>
            </a:xfrm>
            <a:custGeom>
              <a:avLst/>
              <a:gdLst>
                <a:gd name="connsiteX0" fmla="*/ 163485 w 503216"/>
                <a:gd name="connsiteY0" fmla="*/ 199 h 475844"/>
                <a:gd name="connsiteX1" fmla="*/ 186688 w 503216"/>
                <a:gd name="connsiteY1" fmla="*/ 7147 h 475844"/>
                <a:gd name="connsiteX2" fmla="*/ 193964 w 503216"/>
                <a:gd name="connsiteY2" fmla="*/ 14297 h 475844"/>
                <a:gd name="connsiteX3" fmla="*/ 194559 w 503216"/>
                <a:gd name="connsiteY3" fmla="*/ 13566 h 475844"/>
                <a:gd name="connsiteX4" fmla="*/ 486026 w 503216"/>
                <a:gd name="connsiteY4" fmla="*/ 251432 h 475844"/>
                <a:gd name="connsiteX5" fmla="*/ 484762 w 503216"/>
                <a:gd name="connsiteY5" fmla="*/ 252974 h 475844"/>
                <a:gd name="connsiteX6" fmla="*/ 493961 w 503216"/>
                <a:gd name="connsiteY6" fmla="*/ 261935 h 475844"/>
                <a:gd name="connsiteX7" fmla="*/ 501535 w 503216"/>
                <a:gd name="connsiteY7" fmla="*/ 317483 h 475844"/>
                <a:gd name="connsiteX8" fmla="*/ 378512 w 503216"/>
                <a:gd name="connsiteY8" fmla="*/ 468773 h 475844"/>
                <a:gd name="connsiteX9" fmla="*/ 339173 w 503216"/>
                <a:gd name="connsiteY9" fmla="*/ 475670 h 475844"/>
                <a:gd name="connsiteX10" fmla="*/ 311014 w 503216"/>
                <a:gd name="connsiteY10" fmla="*/ 464962 h 475844"/>
                <a:gd name="connsiteX11" fmla="*/ 310885 w 503216"/>
                <a:gd name="connsiteY11" fmla="*/ 465120 h 475844"/>
                <a:gd name="connsiteX12" fmla="*/ 310410 w 503216"/>
                <a:gd name="connsiteY12" fmla="*/ 464732 h 475844"/>
                <a:gd name="connsiteX13" fmla="*/ 309841 w 503216"/>
                <a:gd name="connsiteY13" fmla="*/ 464516 h 475844"/>
                <a:gd name="connsiteX14" fmla="*/ 309531 w 503216"/>
                <a:gd name="connsiteY14" fmla="*/ 464016 h 475844"/>
                <a:gd name="connsiteX15" fmla="*/ 20071 w 503216"/>
                <a:gd name="connsiteY15" fmla="*/ 227907 h 475844"/>
                <a:gd name="connsiteX16" fmla="*/ 21387 w 503216"/>
                <a:gd name="connsiteY16" fmla="*/ 226291 h 475844"/>
                <a:gd name="connsiteX17" fmla="*/ 19338 w 503216"/>
                <a:gd name="connsiteY17" fmla="*/ 225518 h 475844"/>
                <a:gd name="connsiteX18" fmla="*/ 1682 w 503216"/>
                <a:gd name="connsiteY18" fmla="*/ 158551 h 475844"/>
                <a:gd name="connsiteX19" fmla="*/ 124054 w 503216"/>
                <a:gd name="connsiteY19" fmla="*/ 6977 h 475844"/>
                <a:gd name="connsiteX20" fmla="*/ 163485 w 503216"/>
                <a:gd name="connsiteY20" fmla="*/ 199 h 47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3216" h="475844">
                  <a:moveTo>
                    <a:pt x="163485" y="199"/>
                  </a:moveTo>
                  <a:cubicBezTo>
                    <a:pt x="172219" y="873"/>
                    <a:pt x="180020" y="3246"/>
                    <a:pt x="186688" y="7147"/>
                  </a:cubicBezTo>
                  <a:lnTo>
                    <a:pt x="193964" y="14297"/>
                  </a:lnTo>
                  <a:lnTo>
                    <a:pt x="194559" y="13566"/>
                  </a:lnTo>
                  <a:lnTo>
                    <a:pt x="486026" y="251432"/>
                  </a:lnTo>
                  <a:lnTo>
                    <a:pt x="484762" y="252974"/>
                  </a:lnTo>
                  <a:lnTo>
                    <a:pt x="493961" y="261935"/>
                  </a:lnTo>
                  <a:cubicBezTo>
                    <a:pt x="502390" y="275455"/>
                    <a:pt x="505441" y="294397"/>
                    <a:pt x="501535" y="317483"/>
                  </a:cubicBezTo>
                  <a:cubicBezTo>
                    <a:pt x="491772" y="379047"/>
                    <a:pt x="436444" y="446505"/>
                    <a:pt x="378512" y="468773"/>
                  </a:cubicBezTo>
                  <a:cubicBezTo>
                    <a:pt x="364029" y="474340"/>
                    <a:pt x="350767" y="476510"/>
                    <a:pt x="339173" y="475670"/>
                  </a:cubicBezTo>
                  <a:lnTo>
                    <a:pt x="311014" y="464962"/>
                  </a:lnTo>
                  <a:lnTo>
                    <a:pt x="310885" y="465120"/>
                  </a:lnTo>
                  <a:lnTo>
                    <a:pt x="310410" y="464732"/>
                  </a:lnTo>
                  <a:lnTo>
                    <a:pt x="309841" y="464516"/>
                  </a:lnTo>
                  <a:lnTo>
                    <a:pt x="309531" y="464016"/>
                  </a:lnTo>
                  <a:lnTo>
                    <a:pt x="20071" y="227907"/>
                  </a:lnTo>
                  <a:lnTo>
                    <a:pt x="21387" y="226291"/>
                  </a:lnTo>
                  <a:lnTo>
                    <a:pt x="19338" y="225518"/>
                  </a:lnTo>
                  <a:cubicBezTo>
                    <a:pt x="3635" y="212614"/>
                    <a:pt x="-3525" y="189258"/>
                    <a:pt x="1682" y="158551"/>
                  </a:cubicBezTo>
                  <a:cubicBezTo>
                    <a:pt x="11445" y="97137"/>
                    <a:pt x="66122" y="29844"/>
                    <a:pt x="124054" y="6977"/>
                  </a:cubicBezTo>
                  <a:cubicBezTo>
                    <a:pt x="138537" y="1424"/>
                    <a:pt x="151840" y="-699"/>
                    <a:pt x="163485" y="199"/>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218" name="Freeform 517">
              <a:extLst>
                <a:ext uri="{FF2B5EF4-FFF2-40B4-BE49-F238E27FC236}">
                  <a16:creationId xmlns:a16="http://schemas.microsoft.com/office/drawing/2014/main" id="{B679B3FF-D577-CA4F-ACD9-75E91AE44AF4}"/>
                </a:ext>
              </a:extLst>
            </p:cNvPr>
            <p:cNvSpPr>
              <a:spLocks noChangeArrowheads="1"/>
            </p:cNvSpPr>
            <p:nvPr/>
          </p:nvSpPr>
          <p:spPr bwMode="auto">
            <a:xfrm>
              <a:off x="14740775" y="9268814"/>
              <a:ext cx="129613" cy="152657"/>
            </a:xfrm>
            <a:custGeom>
              <a:avLst/>
              <a:gdLst>
                <a:gd name="T0" fmla="*/ 84 w 200"/>
                <a:gd name="T1" fmla="*/ 212 h 232"/>
                <a:gd name="T2" fmla="*/ 84 w 200"/>
                <a:gd name="T3" fmla="*/ 212 h 232"/>
                <a:gd name="T4" fmla="*/ 191 w 200"/>
                <a:gd name="T5" fmla="*/ 81 h 232"/>
                <a:gd name="T6" fmla="*/ 191 w 200"/>
                <a:gd name="T7" fmla="*/ 81 h 232"/>
                <a:gd name="T8" fmla="*/ 115 w 200"/>
                <a:gd name="T9" fmla="*/ 19 h 232"/>
                <a:gd name="T10" fmla="*/ 115 w 200"/>
                <a:gd name="T11" fmla="*/ 19 h 232"/>
                <a:gd name="T12" fmla="*/ 8 w 200"/>
                <a:gd name="T13" fmla="*/ 150 h 232"/>
                <a:gd name="T14" fmla="*/ 8 w 200"/>
                <a:gd name="T15" fmla="*/ 150 h 232"/>
                <a:gd name="T16" fmla="*/ 84 w 200"/>
                <a:gd name="T17" fmla="*/ 21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232">
                  <a:moveTo>
                    <a:pt x="84" y="212"/>
                  </a:moveTo>
                  <a:lnTo>
                    <a:pt x="84" y="212"/>
                  </a:lnTo>
                  <a:cubicBezTo>
                    <a:pt x="134" y="193"/>
                    <a:pt x="182" y="134"/>
                    <a:pt x="191" y="81"/>
                  </a:cubicBezTo>
                  <a:lnTo>
                    <a:pt x="191" y="81"/>
                  </a:lnTo>
                  <a:cubicBezTo>
                    <a:pt x="199" y="28"/>
                    <a:pt x="165" y="0"/>
                    <a:pt x="115" y="19"/>
                  </a:cubicBezTo>
                  <a:lnTo>
                    <a:pt x="115" y="19"/>
                  </a:lnTo>
                  <a:cubicBezTo>
                    <a:pt x="65" y="38"/>
                    <a:pt x="17" y="97"/>
                    <a:pt x="8" y="150"/>
                  </a:cubicBezTo>
                  <a:lnTo>
                    <a:pt x="8" y="150"/>
                  </a:lnTo>
                  <a:cubicBezTo>
                    <a:pt x="0" y="203"/>
                    <a:pt x="34" y="231"/>
                    <a:pt x="84" y="212"/>
                  </a:cubicBezTo>
                </a:path>
              </a:pathLst>
            </a:custGeom>
            <a:solidFill>
              <a:schemeClr val="accent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19" name="Freeform 519">
              <a:extLst>
                <a:ext uri="{FF2B5EF4-FFF2-40B4-BE49-F238E27FC236}">
                  <a16:creationId xmlns:a16="http://schemas.microsoft.com/office/drawing/2014/main" id="{9F32E1F9-0986-6943-B83E-BF8EC7C03232}"/>
                </a:ext>
              </a:extLst>
            </p:cNvPr>
            <p:cNvSpPr>
              <a:spLocks noChangeArrowheads="1"/>
            </p:cNvSpPr>
            <p:nvPr/>
          </p:nvSpPr>
          <p:spPr bwMode="auto">
            <a:xfrm>
              <a:off x="12321321" y="8940459"/>
              <a:ext cx="2500102" cy="3390117"/>
            </a:xfrm>
            <a:custGeom>
              <a:avLst/>
              <a:gdLst>
                <a:gd name="T0" fmla="*/ 505 w 3829"/>
                <a:gd name="T1" fmla="*/ 5189 h 5190"/>
                <a:gd name="T2" fmla="*/ 505 w 3829"/>
                <a:gd name="T3" fmla="*/ 5189 h 5190"/>
                <a:gd name="T4" fmla="*/ 299 w 3829"/>
                <a:gd name="T5" fmla="*/ 5131 h 5190"/>
                <a:gd name="T6" fmla="*/ 20 w 3829"/>
                <a:gd name="T7" fmla="*/ 4965 h 5190"/>
                <a:gd name="T8" fmla="*/ 20 w 3829"/>
                <a:gd name="T9" fmla="*/ 4965 h 5190"/>
                <a:gd name="T10" fmla="*/ 9 w 3829"/>
                <a:gd name="T11" fmla="*/ 4922 h 5190"/>
                <a:gd name="T12" fmla="*/ 9 w 3829"/>
                <a:gd name="T13" fmla="*/ 4922 h 5190"/>
                <a:gd name="T14" fmla="*/ 52 w 3829"/>
                <a:gd name="T15" fmla="*/ 4911 h 5190"/>
                <a:gd name="T16" fmla="*/ 332 w 3829"/>
                <a:gd name="T17" fmla="*/ 5076 h 5190"/>
                <a:gd name="T18" fmla="*/ 332 w 3829"/>
                <a:gd name="T19" fmla="*/ 5076 h 5190"/>
                <a:gd name="T20" fmla="*/ 681 w 3829"/>
                <a:gd name="T21" fmla="*/ 5075 h 5190"/>
                <a:gd name="T22" fmla="*/ 681 w 3829"/>
                <a:gd name="T23" fmla="*/ 5075 h 5190"/>
                <a:gd name="T24" fmla="*/ 841 w 3829"/>
                <a:gd name="T25" fmla="*/ 4764 h 5190"/>
                <a:gd name="T26" fmla="*/ 835 w 3829"/>
                <a:gd name="T27" fmla="*/ 4680 h 5190"/>
                <a:gd name="T28" fmla="*/ 835 w 3829"/>
                <a:gd name="T29" fmla="*/ 4680 h 5190"/>
                <a:gd name="T30" fmla="*/ 1637 w 3829"/>
                <a:gd name="T31" fmla="*/ 453 h 5190"/>
                <a:gd name="T32" fmla="*/ 1637 w 3829"/>
                <a:gd name="T33" fmla="*/ 453 h 5190"/>
                <a:gd name="T34" fmla="*/ 2452 w 3829"/>
                <a:gd name="T35" fmla="*/ 199 h 5190"/>
                <a:gd name="T36" fmla="*/ 2452 w 3829"/>
                <a:gd name="T37" fmla="*/ 199 h 5190"/>
                <a:gd name="T38" fmla="*/ 3812 w 3829"/>
                <a:gd name="T39" fmla="*/ 589 h 5190"/>
                <a:gd name="T40" fmla="*/ 3812 w 3829"/>
                <a:gd name="T41" fmla="*/ 589 h 5190"/>
                <a:gd name="T42" fmla="*/ 3818 w 3829"/>
                <a:gd name="T43" fmla="*/ 633 h 5190"/>
                <a:gd name="T44" fmla="*/ 3818 w 3829"/>
                <a:gd name="T45" fmla="*/ 633 h 5190"/>
                <a:gd name="T46" fmla="*/ 3774 w 3829"/>
                <a:gd name="T47" fmla="*/ 640 h 5190"/>
                <a:gd name="T48" fmla="*/ 3774 w 3829"/>
                <a:gd name="T49" fmla="*/ 640 h 5190"/>
                <a:gd name="T50" fmla="*/ 2473 w 3829"/>
                <a:gd name="T51" fmla="*/ 258 h 5190"/>
                <a:gd name="T52" fmla="*/ 2473 w 3829"/>
                <a:gd name="T53" fmla="*/ 258 h 5190"/>
                <a:gd name="T54" fmla="*/ 1652 w 3829"/>
                <a:gd name="T55" fmla="*/ 514 h 5190"/>
                <a:gd name="T56" fmla="*/ 1652 w 3829"/>
                <a:gd name="T57" fmla="*/ 514 h 5190"/>
                <a:gd name="T58" fmla="*/ 898 w 3829"/>
                <a:gd name="T59" fmla="*/ 4675 h 5190"/>
                <a:gd name="T60" fmla="*/ 904 w 3829"/>
                <a:gd name="T61" fmla="*/ 4760 h 5190"/>
                <a:gd name="T62" fmla="*/ 904 w 3829"/>
                <a:gd name="T63" fmla="*/ 4760 h 5190"/>
                <a:gd name="T64" fmla="*/ 714 w 3829"/>
                <a:gd name="T65" fmla="*/ 5129 h 5190"/>
                <a:gd name="T66" fmla="*/ 714 w 3829"/>
                <a:gd name="T67" fmla="*/ 5129 h 5190"/>
                <a:gd name="T68" fmla="*/ 505 w 3829"/>
                <a:gd name="T69" fmla="*/ 5189 h 5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29" h="5190">
                  <a:moveTo>
                    <a:pt x="505" y="5189"/>
                  </a:moveTo>
                  <a:lnTo>
                    <a:pt x="505" y="5189"/>
                  </a:lnTo>
                  <a:cubicBezTo>
                    <a:pt x="435" y="5189"/>
                    <a:pt x="364" y="5169"/>
                    <a:pt x="299" y="5131"/>
                  </a:cubicBezTo>
                  <a:lnTo>
                    <a:pt x="20" y="4965"/>
                  </a:lnTo>
                  <a:lnTo>
                    <a:pt x="20" y="4965"/>
                  </a:lnTo>
                  <a:cubicBezTo>
                    <a:pt x="4" y="4956"/>
                    <a:pt x="0" y="4937"/>
                    <a:pt x="9" y="4922"/>
                  </a:cubicBezTo>
                  <a:lnTo>
                    <a:pt x="9" y="4922"/>
                  </a:lnTo>
                  <a:cubicBezTo>
                    <a:pt x="17" y="4907"/>
                    <a:pt x="37" y="4902"/>
                    <a:pt x="52" y="4911"/>
                  </a:cubicBezTo>
                  <a:lnTo>
                    <a:pt x="332" y="5076"/>
                  </a:lnTo>
                  <a:lnTo>
                    <a:pt x="332" y="5076"/>
                  </a:lnTo>
                  <a:cubicBezTo>
                    <a:pt x="441" y="5142"/>
                    <a:pt x="572" y="5142"/>
                    <a:pt x="681" y="5075"/>
                  </a:cubicBezTo>
                  <a:lnTo>
                    <a:pt x="681" y="5075"/>
                  </a:lnTo>
                  <a:cubicBezTo>
                    <a:pt x="790" y="5008"/>
                    <a:pt x="850" y="4892"/>
                    <a:pt x="841" y="4764"/>
                  </a:cubicBezTo>
                  <a:lnTo>
                    <a:pt x="835" y="4680"/>
                  </a:lnTo>
                  <a:lnTo>
                    <a:pt x="835" y="4680"/>
                  </a:lnTo>
                  <a:cubicBezTo>
                    <a:pt x="737" y="3299"/>
                    <a:pt x="554" y="730"/>
                    <a:pt x="1637" y="453"/>
                  </a:cubicBezTo>
                  <a:lnTo>
                    <a:pt x="1637" y="453"/>
                  </a:lnTo>
                  <a:cubicBezTo>
                    <a:pt x="2010" y="357"/>
                    <a:pt x="2266" y="265"/>
                    <a:pt x="2452" y="199"/>
                  </a:cubicBezTo>
                  <a:lnTo>
                    <a:pt x="2452" y="199"/>
                  </a:lnTo>
                  <a:cubicBezTo>
                    <a:pt x="3007" y="0"/>
                    <a:pt x="3046" y="11"/>
                    <a:pt x="3812" y="589"/>
                  </a:cubicBezTo>
                  <a:lnTo>
                    <a:pt x="3812" y="589"/>
                  </a:lnTo>
                  <a:cubicBezTo>
                    <a:pt x="3826" y="600"/>
                    <a:pt x="3828" y="620"/>
                    <a:pt x="3818" y="633"/>
                  </a:cubicBezTo>
                  <a:lnTo>
                    <a:pt x="3818" y="633"/>
                  </a:lnTo>
                  <a:cubicBezTo>
                    <a:pt x="3808" y="648"/>
                    <a:pt x="3788" y="650"/>
                    <a:pt x="3774" y="640"/>
                  </a:cubicBezTo>
                  <a:lnTo>
                    <a:pt x="3774" y="640"/>
                  </a:lnTo>
                  <a:cubicBezTo>
                    <a:pt x="3013" y="65"/>
                    <a:pt x="3003" y="69"/>
                    <a:pt x="2473" y="258"/>
                  </a:cubicBezTo>
                  <a:lnTo>
                    <a:pt x="2473" y="258"/>
                  </a:lnTo>
                  <a:cubicBezTo>
                    <a:pt x="2286" y="325"/>
                    <a:pt x="2029" y="417"/>
                    <a:pt x="1652" y="514"/>
                  </a:cubicBezTo>
                  <a:lnTo>
                    <a:pt x="1652" y="514"/>
                  </a:lnTo>
                  <a:cubicBezTo>
                    <a:pt x="621" y="778"/>
                    <a:pt x="801" y="3313"/>
                    <a:pt x="898" y="4675"/>
                  </a:cubicBezTo>
                  <a:lnTo>
                    <a:pt x="904" y="4760"/>
                  </a:lnTo>
                  <a:lnTo>
                    <a:pt x="904" y="4760"/>
                  </a:lnTo>
                  <a:cubicBezTo>
                    <a:pt x="915" y="4911"/>
                    <a:pt x="844" y="5049"/>
                    <a:pt x="714" y="5129"/>
                  </a:cubicBezTo>
                  <a:lnTo>
                    <a:pt x="714" y="5129"/>
                  </a:lnTo>
                  <a:cubicBezTo>
                    <a:pt x="649" y="5169"/>
                    <a:pt x="577" y="5189"/>
                    <a:pt x="505" y="5189"/>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20" name="Freeform 520">
              <a:extLst>
                <a:ext uri="{FF2B5EF4-FFF2-40B4-BE49-F238E27FC236}">
                  <a16:creationId xmlns:a16="http://schemas.microsoft.com/office/drawing/2014/main" id="{48C6064E-A2FF-6E47-B211-AF98DBE50EA1}"/>
                </a:ext>
              </a:extLst>
            </p:cNvPr>
            <p:cNvSpPr>
              <a:spLocks noChangeArrowheads="1"/>
            </p:cNvSpPr>
            <p:nvPr/>
          </p:nvSpPr>
          <p:spPr bwMode="auto">
            <a:xfrm>
              <a:off x="13303504" y="11852446"/>
              <a:ext cx="1468954" cy="849688"/>
            </a:xfrm>
            <a:custGeom>
              <a:avLst/>
              <a:gdLst>
                <a:gd name="T0" fmla="*/ 1849 w 2250"/>
                <a:gd name="T1" fmla="*/ 1068 h 1299"/>
                <a:gd name="T2" fmla="*/ 1849 w 2250"/>
                <a:gd name="T3" fmla="*/ 1068 h 1299"/>
                <a:gd name="T4" fmla="*/ 401 w 2250"/>
                <a:gd name="T5" fmla="*/ 1068 h 1299"/>
                <a:gd name="T6" fmla="*/ 401 w 2250"/>
                <a:gd name="T7" fmla="*/ 1068 h 1299"/>
                <a:gd name="T8" fmla="*/ 401 w 2250"/>
                <a:gd name="T9" fmla="*/ 231 h 1299"/>
                <a:gd name="T10" fmla="*/ 401 w 2250"/>
                <a:gd name="T11" fmla="*/ 231 h 1299"/>
                <a:gd name="T12" fmla="*/ 1849 w 2250"/>
                <a:gd name="T13" fmla="*/ 231 h 1299"/>
                <a:gd name="T14" fmla="*/ 1849 w 2250"/>
                <a:gd name="T15" fmla="*/ 231 h 1299"/>
                <a:gd name="T16" fmla="*/ 1849 w 2250"/>
                <a:gd name="T17" fmla="*/ 1068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0" h="1299">
                  <a:moveTo>
                    <a:pt x="1849" y="1068"/>
                  </a:moveTo>
                  <a:lnTo>
                    <a:pt x="1849" y="1068"/>
                  </a:lnTo>
                  <a:cubicBezTo>
                    <a:pt x="1449" y="1298"/>
                    <a:pt x="800" y="1298"/>
                    <a:pt x="401" y="1068"/>
                  </a:cubicBezTo>
                  <a:lnTo>
                    <a:pt x="401" y="1068"/>
                  </a:lnTo>
                  <a:cubicBezTo>
                    <a:pt x="0" y="836"/>
                    <a:pt x="0" y="462"/>
                    <a:pt x="401" y="231"/>
                  </a:cubicBezTo>
                  <a:lnTo>
                    <a:pt x="401" y="231"/>
                  </a:lnTo>
                  <a:cubicBezTo>
                    <a:pt x="800" y="0"/>
                    <a:pt x="1449" y="0"/>
                    <a:pt x="1849" y="231"/>
                  </a:cubicBezTo>
                  <a:lnTo>
                    <a:pt x="1849" y="231"/>
                  </a:lnTo>
                  <a:cubicBezTo>
                    <a:pt x="2249" y="462"/>
                    <a:pt x="2249" y="837"/>
                    <a:pt x="1849" y="1068"/>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21" name="Freeform 521">
              <a:extLst>
                <a:ext uri="{FF2B5EF4-FFF2-40B4-BE49-F238E27FC236}">
                  <a16:creationId xmlns:a16="http://schemas.microsoft.com/office/drawing/2014/main" id="{525265CF-FE8D-2649-AB0D-AD40CAF6D17B}"/>
                </a:ext>
              </a:extLst>
            </p:cNvPr>
            <p:cNvSpPr>
              <a:spLocks noChangeArrowheads="1"/>
            </p:cNvSpPr>
            <p:nvPr/>
          </p:nvSpPr>
          <p:spPr bwMode="auto">
            <a:xfrm>
              <a:off x="14075425" y="11898531"/>
              <a:ext cx="342757" cy="426285"/>
            </a:xfrm>
            <a:custGeom>
              <a:avLst/>
              <a:gdLst>
                <a:gd name="T0" fmla="*/ 430 w 525"/>
                <a:gd name="T1" fmla="*/ 325 h 653"/>
                <a:gd name="T2" fmla="*/ 430 w 525"/>
                <a:gd name="T3" fmla="*/ 325 h 653"/>
                <a:gd name="T4" fmla="*/ 520 w 525"/>
                <a:gd name="T5" fmla="*/ 483 h 653"/>
                <a:gd name="T6" fmla="*/ 520 w 525"/>
                <a:gd name="T7" fmla="*/ 483 h 653"/>
                <a:gd name="T8" fmla="*/ 507 w 525"/>
                <a:gd name="T9" fmla="*/ 560 h 653"/>
                <a:gd name="T10" fmla="*/ 507 w 525"/>
                <a:gd name="T11" fmla="*/ 560 h 653"/>
                <a:gd name="T12" fmla="*/ 332 w 525"/>
                <a:gd name="T13" fmla="*/ 614 h 653"/>
                <a:gd name="T14" fmla="*/ 332 w 525"/>
                <a:gd name="T15" fmla="*/ 614 h 653"/>
                <a:gd name="T16" fmla="*/ 15 w 525"/>
                <a:gd name="T17" fmla="*/ 244 h 653"/>
                <a:gd name="T18" fmla="*/ 15 w 525"/>
                <a:gd name="T19" fmla="*/ 244 h 653"/>
                <a:gd name="T20" fmla="*/ 430 w 525"/>
                <a:gd name="T21" fmla="*/ 325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5" h="653">
                  <a:moveTo>
                    <a:pt x="430" y="325"/>
                  </a:moveTo>
                  <a:lnTo>
                    <a:pt x="430" y="325"/>
                  </a:lnTo>
                  <a:cubicBezTo>
                    <a:pt x="488" y="350"/>
                    <a:pt x="524" y="414"/>
                    <a:pt x="520" y="483"/>
                  </a:cubicBezTo>
                  <a:lnTo>
                    <a:pt x="520" y="483"/>
                  </a:lnTo>
                  <a:cubicBezTo>
                    <a:pt x="517" y="516"/>
                    <a:pt x="513" y="546"/>
                    <a:pt x="507" y="560"/>
                  </a:cubicBezTo>
                  <a:lnTo>
                    <a:pt x="507" y="560"/>
                  </a:lnTo>
                  <a:cubicBezTo>
                    <a:pt x="489" y="599"/>
                    <a:pt x="428" y="652"/>
                    <a:pt x="332" y="614"/>
                  </a:cubicBezTo>
                  <a:lnTo>
                    <a:pt x="332" y="614"/>
                  </a:lnTo>
                  <a:cubicBezTo>
                    <a:pt x="236" y="576"/>
                    <a:pt x="23" y="375"/>
                    <a:pt x="15" y="244"/>
                  </a:cubicBezTo>
                  <a:lnTo>
                    <a:pt x="15" y="244"/>
                  </a:lnTo>
                  <a:cubicBezTo>
                    <a:pt x="0" y="0"/>
                    <a:pt x="278" y="260"/>
                    <a:pt x="430" y="325"/>
                  </a:cubicBez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22" name="Freeform 522">
              <a:extLst>
                <a:ext uri="{FF2B5EF4-FFF2-40B4-BE49-F238E27FC236}">
                  <a16:creationId xmlns:a16="http://schemas.microsoft.com/office/drawing/2014/main" id="{BBF6477C-FAEC-CA4C-85BE-EC6099D9E8DA}"/>
                </a:ext>
              </a:extLst>
            </p:cNvPr>
            <p:cNvSpPr>
              <a:spLocks noChangeArrowheads="1"/>
            </p:cNvSpPr>
            <p:nvPr/>
          </p:nvSpPr>
          <p:spPr bwMode="auto">
            <a:xfrm>
              <a:off x="13525288" y="12143356"/>
              <a:ext cx="478130" cy="391721"/>
            </a:xfrm>
            <a:custGeom>
              <a:avLst/>
              <a:gdLst>
                <a:gd name="T0" fmla="*/ 709 w 733"/>
                <a:gd name="T1" fmla="*/ 352 h 600"/>
                <a:gd name="T2" fmla="*/ 709 w 733"/>
                <a:gd name="T3" fmla="*/ 352 h 600"/>
                <a:gd name="T4" fmla="*/ 721 w 733"/>
                <a:gd name="T5" fmla="*/ 518 h 600"/>
                <a:gd name="T6" fmla="*/ 721 w 733"/>
                <a:gd name="T7" fmla="*/ 518 h 600"/>
                <a:gd name="T8" fmla="*/ 544 w 733"/>
                <a:gd name="T9" fmla="*/ 587 h 600"/>
                <a:gd name="T10" fmla="*/ 544 w 733"/>
                <a:gd name="T11" fmla="*/ 587 h 600"/>
                <a:gd name="T12" fmla="*/ 98 w 733"/>
                <a:gd name="T13" fmla="*/ 290 h 600"/>
                <a:gd name="T14" fmla="*/ 98 w 733"/>
                <a:gd name="T15" fmla="*/ 290 h 600"/>
                <a:gd name="T16" fmla="*/ 647 w 733"/>
                <a:gd name="T17" fmla="*/ 312 h 600"/>
                <a:gd name="T18" fmla="*/ 709 w 733"/>
                <a:gd name="T19" fmla="*/ 35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600">
                  <a:moveTo>
                    <a:pt x="709" y="352"/>
                  </a:moveTo>
                  <a:lnTo>
                    <a:pt x="709" y="352"/>
                  </a:lnTo>
                  <a:cubicBezTo>
                    <a:pt x="709" y="352"/>
                    <a:pt x="732" y="493"/>
                    <a:pt x="721" y="518"/>
                  </a:cubicBezTo>
                  <a:lnTo>
                    <a:pt x="721" y="518"/>
                  </a:lnTo>
                  <a:cubicBezTo>
                    <a:pt x="709" y="544"/>
                    <a:pt x="643" y="599"/>
                    <a:pt x="544" y="587"/>
                  </a:cubicBezTo>
                  <a:lnTo>
                    <a:pt x="544" y="587"/>
                  </a:lnTo>
                  <a:cubicBezTo>
                    <a:pt x="445" y="575"/>
                    <a:pt x="161" y="477"/>
                    <a:pt x="98" y="290"/>
                  </a:cubicBezTo>
                  <a:lnTo>
                    <a:pt x="98" y="290"/>
                  </a:lnTo>
                  <a:cubicBezTo>
                    <a:pt x="0" y="0"/>
                    <a:pt x="647" y="312"/>
                    <a:pt x="647" y="312"/>
                  </a:cubicBezTo>
                  <a:lnTo>
                    <a:pt x="709" y="352"/>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23" name="Freeform 523">
              <a:extLst>
                <a:ext uri="{FF2B5EF4-FFF2-40B4-BE49-F238E27FC236}">
                  <a16:creationId xmlns:a16="http://schemas.microsoft.com/office/drawing/2014/main" id="{951B97C4-5314-534A-B585-2AE80F282EAB}"/>
                </a:ext>
              </a:extLst>
            </p:cNvPr>
            <p:cNvSpPr>
              <a:spLocks noChangeArrowheads="1"/>
            </p:cNvSpPr>
            <p:nvPr/>
          </p:nvSpPr>
          <p:spPr bwMode="auto">
            <a:xfrm>
              <a:off x="13793154" y="10821298"/>
              <a:ext cx="625027" cy="1624491"/>
            </a:xfrm>
            <a:custGeom>
              <a:avLst/>
              <a:gdLst>
                <a:gd name="T0" fmla="*/ 23 w 955"/>
                <a:gd name="T1" fmla="*/ 130 h 2485"/>
                <a:gd name="T2" fmla="*/ 0 w 955"/>
                <a:gd name="T3" fmla="*/ 2323 h 2485"/>
                <a:gd name="T4" fmla="*/ 0 w 955"/>
                <a:gd name="T5" fmla="*/ 2323 h 2485"/>
                <a:gd name="T6" fmla="*/ 120 w 955"/>
                <a:gd name="T7" fmla="*/ 2476 h 2485"/>
                <a:gd name="T8" fmla="*/ 120 w 955"/>
                <a:gd name="T9" fmla="*/ 2476 h 2485"/>
                <a:gd name="T10" fmla="*/ 147 w 955"/>
                <a:gd name="T11" fmla="*/ 2478 h 2485"/>
                <a:gd name="T12" fmla="*/ 147 w 955"/>
                <a:gd name="T13" fmla="*/ 2478 h 2485"/>
                <a:gd name="T14" fmla="*/ 277 w 955"/>
                <a:gd name="T15" fmla="*/ 2425 h 2485"/>
                <a:gd name="T16" fmla="*/ 277 w 955"/>
                <a:gd name="T17" fmla="*/ 2425 h 2485"/>
                <a:gd name="T18" fmla="*/ 307 w 955"/>
                <a:gd name="T19" fmla="*/ 2336 h 2485"/>
                <a:gd name="T20" fmla="*/ 334 w 955"/>
                <a:gd name="T21" fmla="*/ 1400 h 2485"/>
                <a:gd name="T22" fmla="*/ 474 w 955"/>
                <a:gd name="T23" fmla="*/ 563 h 2485"/>
                <a:gd name="T24" fmla="*/ 668 w 955"/>
                <a:gd name="T25" fmla="*/ 2044 h 2485"/>
                <a:gd name="T26" fmla="*/ 668 w 955"/>
                <a:gd name="T27" fmla="*/ 2044 h 2485"/>
                <a:gd name="T28" fmla="*/ 721 w 955"/>
                <a:gd name="T29" fmla="*/ 2142 h 2485"/>
                <a:gd name="T30" fmla="*/ 721 w 955"/>
                <a:gd name="T31" fmla="*/ 2142 h 2485"/>
                <a:gd name="T32" fmla="*/ 808 w 955"/>
                <a:gd name="T33" fmla="*/ 2166 h 2485"/>
                <a:gd name="T34" fmla="*/ 808 w 955"/>
                <a:gd name="T35" fmla="*/ 2166 h 2485"/>
                <a:gd name="T36" fmla="*/ 926 w 955"/>
                <a:gd name="T37" fmla="*/ 2108 h 2485"/>
                <a:gd name="T38" fmla="*/ 926 w 955"/>
                <a:gd name="T39" fmla="*/ 2108 h 2485"/>
                <a:gd name="T40" fmla="*/ 954 w 955"/>
                <a:gd name="T41" fmla="*/ 2029 h 2485"/>
                <a:gd name="T42" fmla="*/ 877 w 955"/>
                <a:gd name="T43" fmla="*/ 1137 h 2485"/>
                <a:gd name="T44" fmla="*/ 849 w 955"/>
                <a:gd name="T45" fmla="*/ 0 h 2485"/>
                <a:gd name="T46" fmla="*/ 23 w 955"/>
                <a:gd name="T47" fmla="*/ 130 h 2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55" h="2485">
                  <a:moveTo>
                    <a:pt x="23" y="130"/>
                  </a:moveTo>
                  <a:lnTo>
                    <a:pt x="0" y="2323"/>
                  </a:lnTo>
                  <a:lnTo>
                    <a:pt x="0" y="2323"/>
                  </a:lnTo>
                  <a:cubicBezTo>
                    <a:pt x="3" y="2400"/>
                    <a:pt x="53" y="2464"/>
                    <a:pt x="120" y="2476"/>
                  </a:cubicBezTo>
                  <a:lnTo>
                    <a:pt x="120" y="2476"/>
                  </a:lnTo>
                  <a:cubicBezTo>
                    <a:pt x="128" y="2477"/>
                    <a:pt x="137" y="2478"/>
                    <a:pt x="147" y="2478"/>
                  </a:cubicBezTo>
                  <a:lnTo>
                    <a:pt x="147" y="2478"/>
                  </a:lnTo>
                  <a:cubicBezTo>
                    <a:pt x="215" y="2484"/>
                    <a:pt x="254" y="2456"/>
                    <a:pt x="277" y="2425"/>
                  </a:cubicBezTo>
                  <a:lnTo>
                    <a:pt x="277" y="2425"/>
                  </a:lnTo>
                  <a:cubicBezTo>
                    <a:pt x="295" y="2400"/>
                    <a:pt x="305" y="2369"/>
                    <a:pt x="307" y="2336"/>
                  </a:cubicBezTo>
                  <a:lnTo>
                    <a:pt x="334" y="1400"/>
                  </a:lnTo>
                  <a:lnTo>
                    <a:pt x="474" y="563"/>
                  </a:lnTo>
                  <a:lnTo>
                    <a:pt x="668" y="2044"/>
                  </a:lnTo>
                  <a:lnTo>
                    <a:pt x="668" y="2044"/>
                  </a:lnTo>
                  <a:cubicBezTo>
                    <a:pt x="671" y="2084"/>
                    <a:pt x="690" y="2121"/>
                    <a:pt x="721" y="2142"/>
                  </a:cubicBezTo>
                  <a:lnTo>
                    <a:pt x="721" y="2142"/>
                  </a:lnTo>
                  <a:cubicBezTo>
                    <a:pt x="742" y="2156"/>
                    <a:pt x="771" y="2167"/>
                    <a:pt x="808" y="2166"/>
                  </a:cubicBezTo>
                  <a:lnTo>
                    <a:pt x="808" y="2166"/>
                  </a:lnTo>
                  <a:cubicBezTo>
                    <a:pt x="864" y="2164"/>
                    <a:pt x="903" y="2134"/>
                    <a:pt x="926" y="2108"/>
                  </a:cubicBezTo>
                  <a:lnTo>
                    <a:pt x="926" y="2108"/>
                  </a:lnTo>
                  <a:cubicBezTo>
                    <a:pt x="945" y="2087"/>
                    <a:pt x="954" y="2059"/>
                    <a:pt x="954" y="2029"/>
                  </a:cubicBezTo>
                  <a:lnTo>
                    <a:pt x="877" y="1137"/>
                  </a:lnTo>
                  <a:lnTo>
                    <a:pt x="849" y="0"/>
                  </a:lnTo>
                  <a:lnTo>
                    <a:pt x="23" y="13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24" name="Freeform 524">
              <a:extLst>
                <a:ext uri="{FF2B5EF4-FFF2-40B4-BE49-F238E27FC236}">
                  <a16:creationId xmlns:a16="http://schemas.microsoft.com/office/drawing/2014/main" id="{DEC9756E-2CE6-064C-8BD6-9CE09B2D46C0}"/>
                </a:ext>
              </a:extLst>
            </p:cNvPr>
            <p:cNvSpPr>
              <a:spLocks noChangeArrowheads="1"/>
            </p:cNvSpPr>
            <p:nvPr/>
          </p:nvSpPr>
          <p:spPr bwMode="auto">
            <a:xfrm>
              <a:off x="13879563" y="9623093"/>
              <a:ext cx="138255" cy="201621"/>
            </a:xfrm>
            <a:custGeom>
              <a:avLst/>
              <a:gdLst>
                <a:gd name="T0" fmla="*/ 175 w 211"/>
                <a:gd name="T1" fmla="*/ 0 h 307"/>
                <a:gd name="T2" fmla="*/ 209 w 211"/>
                <a:gd name="T3" fmla="*/ 200 h 307"/>
                <a:gd name="T4" fmla="*/ 209 w 211"/>
                <a:gd name="T5" fmla="*/ 200 h 307"/>
                <a:gd name="T6" fmla="*/ 135 w 211"/>
                <a:gd name="T7" fmla="*/ 288 h 307"/>
                <a:gd name="T8" fmla="*/ 135 w 211"/>
                <a:gd name="T9" fmla="*/ 288 h 307"/>
                <a:gd name="T10" fmla="*/ 35 w 211"/>
                <a:gd name="T11" fmla="*/ 257 h 307"/>
                <a:gd name="T12" fmla="*/ 0 w 211"/>
                <a:gd name="T13" fmla="*/ 32 h 307"/>
                <a:gd name="T14" fmla="*/ 175 w 211"/>
                <a:gd name="T15" fmla="*/ 0 h 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307">
                  <a:moveTo>
                    <a:pt x="175" y="0"/>
                  </a:moveTo>
                  <a:lnTo>
                    <a:pt x="209" y="200"/>
                  </a:lnTo>
                  <a:lnTo>
                    <a:pt x="209" y="200"/>
                  </a:lnTo>
                  <a:cubicBezTo>
                    <a:pt x="209" y="200"/>
                    <a:pt x="210" y="269"/>
                    <a:pt x="135" y="288"/>
                  </a:cubicBezTo>
                  <a:lnTo>
                    <a:pt x="135" y="288"/>
                  </a:lnTo>
                  <a:cubicBezTo>
                    <a:pt x="58" y="306"/>
                    <a:pt x="35" y="257"/>
                    <a:pt x="35" y="257"/>
                  </a:cubicBezTo>
                  <a:lnTo>
                    <a:pt x="0" y="32"/>
                  </a:lnTo>
                  <a:lnTo>
                    <a:pt x="175" y="0"/>
                  </a:ln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25" name="Freeform 525">
              <a:extLst>
                <a:ext uri="{FF2B5EF4-FFF2-40B4-BE49-F238E27FC236}">
                  <a16:creationId xmlns:a16="http://schemas.microsoft.com/office/drawing/2014/main" id="{A9D7B212-4723-E04F-BFA6-A0D86134F500}"/>
                </a:ext>
              </a:extLst>
            </p:cNvPr>
            <p:cNvSpPr>
              <a:spLocks noChangeArrowheads="1"/>
            </p:cNvSpPr>
            <p:nvPr/>
          </p:nvSpPr>
          <p:spPr bwMode="auto">
            <a:xfrm>
              <a:off x="13637618" y="9271695"/>
              <a:ext cx="449327" cy="449327"/>
            </a:xfrm>
            <a:custGeom>
              <a:avLst/>
              <a:gdLst>
                <a:gd name="T0" fmla="*/ 139 w 686"/>
                <a:gd name="T1" fmla="*/ 548 h 687"/>
                <a:gd name="T2" fmla="*/ 139 w 686"/>
                <a:gd name="T3" fmla="*/ 548 h 687"/>
                <a:gd name="T4" fmla="*/ 573 w 686"/>
                <a:gd name="T5" fmla="*/ 572 h 687"/>
                <a:gd name="T6" fmla="*/ 573 w 686"/>
                <a:gd name="T7" fmla="*/ 572 h 687"/>
                <a:gd name="T8" fmla="*/ 546 w 686"/>
                <a:gd name="T9" fmla="*/ 137 h 687"/>
                <a:gd name="T10" fmla="*/ 546 w 686"/>
                <a:gd name="T11" fmla="*/ 137 h 687"/>
                <a:gd name="T12" fmla="*/ 113 w 686"/>
                <a:gd name="T13" fmla="*/ 113 h 687"/>
                <a:gd name="T14" fmla="*/ 113 w 686"/>
                <a:gd name="T15" fmla="*/ 113 h 687"/>
                <a:gd name="T16" fmla="*/ 139 w 686"/>
                <a:gd name="T17" fmla="*/ 548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687">
                  <a:moveTo>
                    <a:pt x="139" y="548"/>
                  </a:moveTo>
                  <a:lnTo>
                    <a:pt x="139" y="548"/>
                  </a:lnTo>
                  <a:cubicBezTo>
                    <a:pt x="266" y="675"/>
                    <a:pt x="461" y="686"/>
                    <a:pt x="573" y="572"/>
                  </a:cubicBezTo>
                  <a:lnTo>
                    <a:pt x="573" y="572"/>
                  </a:lnTo>
                  <a:cubicBezTo>
                    <a:pt x="685" y="458"/>
                    <a:pt x="673" y="263"/>
                    <a:pt x="546" y="137"/>
                  </a:cubicBezTo>
                  <a:lnTo>
                    <a:pt x="546" y="137"/>
                  </a:lnTo>
                  <a:cubicBezTo>
                    <a:pt x="419" y="10"/>
                    <a:pt x="225" y="0"/>
                    <a:pt x="113" y="113"/>
                  </a:cubicBezTo>
                  <a:lnTo>
                    <a:pt x="113" y="113"/>
                  </a:lnTo>
                  <a:cubicBezTo>
                    <a:pt x="0" y="227"/>
                    <a:pt x="12" y="422"/>
                    <a:pt x="139" y="548"/>
                  </a:cubicBezTo>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26" name="Freeform 527">
              <a:extLst>
                <a:ext uri="{FF2B5EF4-FFF2-40B4-BE49-F238E27FC236}">
                  <a16:creationId xmlns:a16="http://schemas.microsoft.com/office/drawing/2014/main" id="{B996B8C0-B509-544D-AFD1-3111EE613335}"/>
                </a:ext>
              </a:extLst>
            </p:cNvPr>
            <p:cNvSpPr>
              <a:spLocks noChangeArrowheads="1"/>
            </p:cNvSpPr>
            <p:nvPr/>
          </p:nvSpPr>
          <p:spPr bwMode="auto">
            <a:xfrm>
              <a:off x="14101348" y="11189977"/>
              <a:ext cx="172818" cy="1036909"/>
            </a:xfrm>
            <a:custGeom>
              <a:avLst/>
              <a:gdLst>
                <a:gd name="T0" fmla="*/ 0 w 264"/>
                <a:gd name="T1" fmla="*/ 0 h 1589"/>
                <a:gd name="T2" fmla="*/ 194 w 264"/>
                <a:gd name="T3" fmla="*/ 1481 h 1589"/>
                <a:gd name="T4" fmla="*/ 194 w 264"/>
                <a:gd name="T5" fmla="*/ 1481 h 1589"/>
                <a:gd name="T6" fmla="*/ 247 w 264"/>
                <a:gd name="T7" fmla="*/ 1579 h 1589"/>
                <a:gd name="T8" fmla="*/ 247 w 264"/>
                <a:gd name="T9" fmla="*/ 1579 h 1589"/>
                <a:gd name="T10" fmla="*/ 263 w 264"/>
                <a:gd name="T11" fmla="*/ 1588 h 1589"/>
                <a:gd name="T12" fmla="*/ 263 w 264"/>
                <a:gd name="T13" fmla="*/ 1588 h 1589"/>
                <a:gd name="T14" fmla="*/ 84 w 264"/>
                <a:gd name="T15" fmla="*/ 176 h 1589"/>
                <a:gd name="T16" fmla="*/ 84 w 264"/>
                <a:gd name="T17" fmla="*/ 176 h 1589"/>
                <a:gd name="T18" fmla="*/ 0 w 264"/>
                <a:gd name="T19" fmla="*/ 0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1589">
                  <a:moveTo>
                    <a:pt x="0" y="0"/>
                  </a:moveTo>
                  <a:lnTo>
                    <a:pt x="194" y="1481"/>
                  </a:lnTo>
                  <a:lnTo>
                    <a:pt x="194" y="1481"/>
                  </a:lnTo>
                  <a:cubicBezTo>
                    <a:pt x="197" y="1521"/>
                    <a:pt x="216" y="1558"/>
                    <a:pt x="247" y="1579"/>
                  </a:cubicBezTo>
                  <a:lnTo>
                    <a:pt x="247" y="1579"/>
                  </a:lnTo>
                  <a:cubicBezTo>
                    <a:pt x="252" y="1582"/>
                    <a:pt x="257" y="1586"/>
                    <a:pt x="263" y="1588"/>
                  </a:cubicBezTo>
                  <a:lnTo>
                    <a:pt x="263" y="1588"/>
                  </a:lnTo>
                  <a:cubicBezTo>
                    <a:pt x="223" y="1558"/>
                    <a:pt x="106" y="314"/>
                    <a:pt x="84" y="176"/>
                  </a:cubicBezTo>
                  <a:lnTo>
                    <a:pt x="84" y="176"/>
                  </a:lnTo>
                  <a:cubicBezTo>
                    <a:pt x="63" y="38"/>
                    <a:pt x="0" y="0"/>
                    <a:pt x="0" y="0"/>
                  </a:cubicBez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27" name="Freeform 226">
              <a:extLst>
                <a:ext uri="{FF2B5EF4-FFF2-40B4-BE49-F238E27FC236}">
                  <a16:creationId xmlns:a16="http://schemas.microsoft.com/office/drawing/2014/main" id="{A480300D-4C5C-5546-A87F-95EF500D716B}"/>
                </a:ext>
              </a:extLst>
            </p:cNvPr>
            <p:cNvSpPr>
              <a:spLocks noChangeArrowheads="1"/>
            </p:cNvSpPr>
            <p:nvPr/>
          </p:nvSpPr>
          <p:spPr bwMode="auto">
            <a:xfrm>
              <a:off x="14214232" y="8938991"/>
              <a:ext cx="246501" cy="571115"/>
            </a:xfrm>
            <a:custGeom>
              <a:avLst/>
              <a:gdLst>
                <a:gd name="connsiteX0" fmla="*/ 71845 w 246501"/>
                <a:gd name="connsiteY0" fmla="*/ 494 h 571115"/>
                <a:gd name="connsiteX1" fmla="*/ 91960 w 246501"/>
                <a:gd name="connsiteY1" fmla="*/ 12581 h 571115"/>
                <a:gd name="connsiteX2" fmla="*/ 104338 w 246501"/>
                <a:gd name="connsiteY2" fmla="*/ 27507 h 571115"/>
                <a:gd name="connsiteX3" fmla="*/ 148640 w 246501"/>
                <a:gd name="connsiteY3" fmla="*/ 100191 h 571115"/>
                <a:gd name="connsiteX4" fmla="*/ 161670 w 246501"/>
                <a:gd name="connsiteY4" fmla="*/ 143671 h 571115"/>
                <a:gd name="connsiteX5" fmla="*/ 162974 w 246501"/>
                <a:gd name="connsiteY5" fmla="*/ 187151 h 571115"/>
                <a:gd name="connsiteX6" fmla="*/ 162657 w 246501"/>
                <a:gd name="connsiteY6" fmla="*/ 187238 h 571115"/>
                <a:gd name="connsiteX7" fmla="*/ 246501 w 246501"/>
                <a:gd name="connsiteY7" fmla="*/ 571115 h 571115"/>
                <a:gd name="connsiteX8" fmla="*/ 119940 w 246501"/>
                <a:gd name="connsiteY8" fmla="*/ 506242 h 571115"/>
                <a:gd name="connsiteX9" fmla="*/ 95906 w 246501"/>
                <a:gd name="connsiteY9" fmla="*/ 203545 h 571115"/>
                <a:gd name="connsiteX10" fmla="*/ 54173 w 246501"/>
                <a:gd name="connsiteY10" fmla="*/ 144969 h 571115"/>
                <a:gd name="connsiteX11" fmla="*/ 6614 w 246501"/>
                <a:gd name="connsiteY11" fmla="*/ 125500 h 571115"/>
                <a:gd name="connsiteX12" fmla="*/ 98 w 246501"/>
                <a:gd name="connsiteY12" fmla="*/ 114468 h 571115"/>
                <a:gd name="connsiteX13" fmla="*/ 12477 w 246501"/>
                <a:gd name="connsiteY13" fmla="*/ 106031 h 571115"/>
                <a:gd name="connsiteX14" fmla="*/ 41143 w 246501"/>
                <a:gd name="connsiteY14" fmla="*/ 111872 h 571115"/>
                <a:gd name="connsiteX15" fmla="*/ 18340 w 246501"/>
                <a:gd name="connsiteY15" fmla="*/ 49572 h 571115"/>
                <a:gd name="connsiteX16" fmla="*/ 37886 w 246501"/>
                <a:gd name="connsiteY16" fmla="*/ 11932 h 571115"/>
                <a:gd name="connsiteX17" fmla="*/ 48310 w 246501"/>
                <a:gd name="connsiteY17" fmla="*/ 5442 h 571115"/>
                <a:gd name="connsiteX18" fmla="*/ 71845 w 246501"/>
                <a:gd name="connsiteY18" fmla="*/ 494 h 57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6501" h="571115">
                  <a:moveTo>
                    <a:pt x="71845" y="494"/>
                  </a:moveTo>
                  <a:cubicBezTo>
                    <a:pt x="79745" y="1873"/>
                    <a:pt x="87074" y="6092"/>
                    <a:pt x="91960" y="12581"/>
                  </a:cubicBezTo>
                  <a:lnTo>
                    <a:pt x="104338" y="27507"/>
                  </a:lnTo>
                  <a:lnTo>
                    <a:pt x="148640" y="100191"/>
                  </a:lnTo>
                  <a:cubicBezTo>
                    <a:pt x="156458" y="113170"/>
                    <a:pt x="160368" y="128096"/>
                    <a:pt x="161670" y="143671"/>
                  </a:cubicBezTo>
                  <a:lnTo>
                    <a:pt x="162974" y="187151"/>
                  </a:lnTo>
                  <a:lnTo>
                    <a:pt x="162657" y="187238"/>
                  </a:lnTo>
                  <a:lnTo>
                    <a:pt x="246501" y="571115"/>
                  </a:lnTo>
                  <a:lnTo>
                    <a:pt x="119940" y="506242"/>
                  </a:lnTo>
                  <a:lnTo>
                    <a:pt x="95906" y="203545"/>
                  </a:lnTo>
                  <a:lnTo>
                    <a:pt x="54173" y="144969"/>
                  </a:lnTo>
                  <a:lnTo>
                    <a:pt x="6614" y="125500"/>
                  </a:lnTo>
                  <a:cubicBezTo>
                    <a:pt x="2053" y="123553"/>
                    <a:pt x="-553" y="119010"/>
                    <a:pt x="98" y="114468"/>
                  </a:cubicBezTo>
                  <a:cubicBezTo>
                    <a:pt x="1402" y="108627"/>
                    <a:pt x="6614" y="105382"/>
                    <a:pt x="12477" y="106031"/>
                  </a:cubicBezTo>
                  <a:lnTo>
                    <a:pt x="41143" y="111872"/>
                  </a:lnTo>
                  <a:lnTo>
                    <a:pt x="18340" y="49572"/>
                  </a:lnTo>
                  <a:cubicBezTo>
                    <a:pt x="17038" y="34646"/>
                    <a:pt x="24856" y="19720"/>
                    <a:pt x="37886" y="11932"/>
                  </a:cubicBezTo>
                  <a:lnTo>
                    <a:pt x="48310" y="5442"/>
                  </a:lnTo>
                  <a:cubicBezTo>
                    <a:pt x="55476" y="575"/>
                    <a:pt x="63946" y="-885"/>
                    <a:pt x="71845" y="494"/>
                  </a:cubicBezTo>
                  <a:close/>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228" name="Freeform 227">
              <a:extLst>
                <a:ext uri="{FF2B5EF4-FFF2-40B4-BE49-F238E27FC236}">
                  <a16:creationId xmlns:a16="http://schemas.microsoft.com/office/drawing/2014/main" id="{DEFBDD87-3423-B043-856F-FAB441791423}"/>
                </a:ext>
              </a:extLst>
            </p:cNvPr>
            <p:cNvSpPr>
              <a:spLocks noChangeArrowheads="1"/>
            </p:cNvSpPr>
            <p:nvPr/>
          </p:nvSpPr>
          <p:spPr bwMode="auto">
            <a:xfrm>
              <a:off x="13322590" y="9416925"/>
              <a:ext cx="1140795" cy="1645016"/>
            </a:xfrm>
            <a:custGeom>
              <a:avLst/>
              <a:gdLst>
                <a:gd name="connsiteX0" fmla="*/ 1026797 w 1140795"/>
                <a:gd name="connsiteY0" fmla="*/ 94 h 1645016"/>
                <a:gd name="connsiteX1" fmla="*/ 1132398 w 1140795"/>
                <a:gd name="connsiteY1" fmla="*/ 42621 h 1645016"/>
                <a:gd name="connsiteX2" fmla="*/ 1060263 w 1140795"/>
                <a:gd name="connsiteY2" fmla="*/ 456091 h 1645016"/>
                <a:gd name="connsiteX3" fmla="*/ 1014028 w 1140795"/>
                <a:gd name="connsiteY3" fmla="*/ 550307 h 1645016"/>
                <a:gd name="connsiteX4" fmla="*/ 1023212 w 1140795"/>
                <a:gd name="connsiteY4" fmla="*/ 594010 h 1645016"/>
                <a:gd name="connsiteX5" fmla="*/ 1031214 w 1140795"/>
                <a:gd name="connsiteY5" fmla="*/ 1402810 h 1645016"/>
                <a:gd name="connsiteX6" fmla="*/ 838911 w 1140795"/>
                <a:gd name="connsiteY6" fmla="*/ 1592132 h 1645016"/>
                <a:gd name="connsiteX7" fmla="*/ 652495 w 1140795"/>
                <a:gd name="connsiteY7" fmla="*/ 1645011 h 1645016"/>
                <a:gd name="connsiteX8" fmla="*/ 467386 w 1140795"/>
                <a:gd name="connsiteY8" fmla="*/ 1503346 h 1645016"/>
                <a:gd name="connsiteX9" fmla="*/ 464361 w 1140795"/>
                <a:gd name="connsiteY9" fmla="*/ 957741 h 1645016"/>
                <a:gd name="connsiteX10" fmla="*/ 451401 w 1140795"/>
                <a:gd name="connsiteY10" fmla="*/ 788376 h 1645016"/>
                <a:gd name="connsiteX11" fmla="*/ 434057 w 1140795"/>
                <a:gd name="connsiteY11" fmla="*/ 765087 h 1645016"/>
                <a:gd name="connsiteX12" fmla="*/ 3943 w 1140795"/>
                <a:gd name="connsiteY12" fmla="*/ 396658 h 1645016"/>
                <a:gd name="connsiteX13" fmla="*/ 37950 w 1140795"/>
                <a:gd name="connsiteY13" fmla="*/ 264771 h 1645016"/>
                <a:gd name="connsiteX14" fmla="*/ 65008 w 1140795"/>
                <a:gd name="connsiteY14" fmla="*/ 253019 h 1645016"/>
                <a:gd name="connsiteX15" fmla="*/ 91576 w 1140795"/>
                <a:gd name="connsiteY15" fmla="*/ 270647 h 1645016"/>
                <a:gd name="connsiteX16" fmla="*/ 414182 w 1140795"/>
                <a:gd name="connsiteY16" fmla="*/ 467145 h 1645016"/>
                <a:gd name="connsiteX17" fmla="*/ 421609 w 1140795"/>
                <a:gd name="connsiteY17" fmla="*/ 466085 h 1645016"/>
                <a:gd name="connsiteX18" fmla="*/ 421600 w 1140795"/>
                <a:gd name="connsiteY18" fmla="*/ 465994 h 1645016"/>
                <a:gd name="connsiteX19" fmla="*/ 664922 w 1140795"/>
                <a:gd name="connsiteY19" fmla="*/ 341303 h 1645016"/>
                <a:gd name="connsiteX20" fmla="*/ 828893 w 1140795"/>
                <a:gd name="connsiteY20" fmla="*/ 282688 h 1645016"/>
                <a:gd name="connsiteX21" fmla="*/ 867195 w 1140795"/>
                <a:gd name="connsiteY21" fmla="*/ 285414 h 1645016"/>
                <a:gd name="connsiteX22" fmla="*/ 879070 w 1140795"/>
                <a:gd name="connsiteY22" fmla="*/ 282411 h 1645016"/>
                <a:gd name="connsiteX23" fmla="*/ 979212 w 1140795"/>
                <a:gd name="connsiteY23" fmla="*/ 166933 h 1645016"/>
                <a:gd name="connsiteX24" fmla="*/ 994856 w 1140795"/>
                <a:gd name="connsiteY24" fmla="*/ 27573 h 1645016"/>
                <a:gd name="connsiteX25" fmla="*/ 1026797 w 1140795"/>
                <a:gd name="connsiteY25" fmla="*/ 94 h 164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40795" h="1645016">
                  <a:moveTo>
                    <a:pt x="1026797" y="94"/>
                  </a:moveTo>
                  <a:cubicBezTo>
                    <a:pt x="1065257" y="5328"/>
                    <a:pt x="1124576" y="16450"/>
                    <a:pt x="1132398" y="42621"/>
                  </a:cubicBezTo>
                  <a:cubicBezTo>
                    <a:pt x="1142664" y="76398"/>
                    <a:pt x="1161415" y="224887"/>
                    <a:pt x="1060263" y="456091"/>
                  </a:cubicBezTo>
                  <a:lnTo>
                    <a:pt x="1014028" y="550307"/>
                  </a:lnTo>
                  <a:lnTo>
                    <a:pt x="1023212" y="594010"/>
                  </a:lnTo>
                  <a:cubicBezTo>
                    <a:pt x="1072054" y="901066"/>
                    <a:pt x="1060649" y="1331325"/>
                    <a:pt x="1031214" y="1402810"/>
                  </a:cubicBezTo>
                  <a:cubicBezTo>
                    <a:pt x="994585" y="1490290"/>
                    <a:pt x="903012" y="1555573"/>
                    <a:pt x="838911" y="1592132"/>
                  </a:cubicBezTo>
                  <a:cubicBezTo>
                    <a:pt x="782005" y="1624774"/>
                    <a:pt x="717904" y="1645011"/>
                    <a:pt x="652495" y="1645011"/>
                  </a:cubicBezTo>
                  <a:cubicBezTo>
                    <a:pt x="587085" y="1645664"/>
                    <a:pt x="462808" y="1587562"/>
                    <a:pt x="467386" y="1503346"/>
                  </a:cubicBezTo>
                  <a:cubicBezTo>
                    <a:pt x="477852" y="1308149"/>
                    <a:pt x="474418" y="1128457"/>
                    <a:pt x="464361" y="957741"/>
                  </a:cubicBezTo>
                  <a:lnTo>
                    <a:pt x="451401" y="788376"/>
                  </a:lnTo>
                  <a:lnTo>
                    <a:pt x="434057" y="765087"/>
                  </a:lnTo>
                  <a:cubicBezTo>
                    <a:pt x="327112" y="662523"/>
                    <a:pt x="58877" y="598324"/>
                    <a:pt x="3943" y="396658"/>
                  </a:cubicBezTo>
                  <a:cubicBezTo>
                    <a:pt x="-10445" y="344426"/>
                    <a:pt x="17676" y="296111"/>
                    <a:pt x="37950" y="264771"/>
                  </a:cubicBezTo>
                  <a:cubicBezTo>
                    <a:pt x="44163" y="255631"/>
                    <a:pt x="54626" y="251877"/>
                    <a:pt x="65008" y="253019"/>
                  </a:cubicBezTo>
                  <a:cubicBezTo>
                    <a:pt x="75390" y="254162"/>
                    <a:pt x="85690" y="260201"/>
                    <a:pt x="91576" y="270647"/>
                  </a:cubicBezTo>
                  <a:cubicBezTo>
                    <a:pt x="204307" y="476884"/>
                    <a:pt x="373616" y="471671"/>
                    <a:pt x="414182" y="467145"/>
                  </a:cubicBezTo>
                  <a:lnTo>
                    <a:pt x="421609" y="466085"/>
                  </a:lnTo>
                  <a:lnTo>
                    <a:pt x="421600" y="465994"/>
                  </a:lnTo>
                  <a:cubicBezTo>
                    <a:pt x="421600" y="465994"/>
                    <a:pt x="461500" y="422907"/>
                    <a:pt x="664922" y="341303"/>
                  </a:cubicBezTo>
                  <a:cubicBezTo>
                    <a:pt x="666966" y="340487"/>
                    <a:pt x="748983" y="287903"/>
                    <a:pt x="828893" y="282688"/>
                  </a:cubicBezTo>
                  <a:lnTo>
                    <a:pt x="867195" y="285414"/>
                  </a:lnTo>
                  <a:lnTo>
                    <a:pt x="879070" y="282411"/>
                  </a:lnTo>
                  <a:cubicBezTo>
                    <a:pt x="922011" y="268018"/>
                    <a:pt x="967804" y="236286"/>
                    <a:pt x="979212" y="166933"/>
                  </a:cubicBezTo>
                  <a:cubicBezTo>
                    <a:pt x="990945" y="94963"/>
                    <a:pt x="994856" y="52435"/>
                    <a:pt x="994856" y="27573"/>
                  </a:cubicBezTo>
                  <a:cubicBezTo>
                    <a:pt x="996160" y="11216"/>
                    <a:pt x="1009849" y="-1215"/>
                    <a:pt x="1026797" y="94"/>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229" name="Freeform 228">
              <a:extLst>
                <a:ext uri="{FF2B5EF4-FFF2-40B4-BE49-F238E27FC236}">
                  <a16:creationId xmlns:a16="http://schemas.microsoft.com/office/drawing/2014/main" id="{FA9B0CB3-EDE2-EA40-87C9-AF4313E58768}"/>
                </a:ext>
              </a:extLst>
            </p:cNvPr>
            <p:cNvSpPr>
              <a:spLocks noChangeArrowheads="1"/>
            </p:cNvSpPr>
            <p:nvPr/>
          </p:nvSpPr>
          <p:spPr bwMode="auto">
            <a:xfrm>
              <a:off x="13192387" y="9220017"/>
              <a:ext cx="211274" cy="581000"/>
            </a:xfrm>
            <a:custGeom>
              <a:avLst/>
              <a:gdLst>
                <a:gd name="connsiteX0" fmla="*/ 63623 w 211274"/>
                <a:gd name="connsiteY0" fmla="*/ 860 h 581000"/>
                <a:gd name="connsiteX1" fmla="*/ 75294 w 211274"/>
                <a:gd name="connsiteY1" fmla="*/ 3466 h 581000"/>
                <a:gd name="connsiteX2" fmla="*/ 106416 w 211274"/>
                <a:gd name="connsiteY2" fmla="*/ 32783 h 581000"/>
                <a:gd name="connsiteX3" fmla="*/ 105768 w 211274"/>
                <a:gd name="connsiteY3" fmla="*/ 99236 h 581000"/>
                <a:gd name="connsiteX4" fmla="*/ 131055 w 211274"/>
                <a:gd name="connsiteY4" fmla="*/ 84252 h 581000"/>
                <a:gd name="connsiteX5" fmla="*/ 145319 w 211274"/>
                <a:gd name="connsiteY5" fmla="*/ 87509 h 581000"/>
                <a:gd name="connsiteX6" fmla="*/ 143374 w 211274"/>
                <a:gd name="connsiteY6" fmla="*/ 100539 h 581000"/>
                <a:gd name="connsiteX7" fmla="*/ 105768 w 211274"/>
                <a:gd name="connsiteY7" fmla="*/ 134417 h 581000"/>
                <a:gd name="connsiteX8" fmla="*/ 86241 w 211274"/>
                <a:gd name="connsiteY8" fmla="*/ 203933 h 581000"/>
                <a:gd name="connsiteX9" fmla="*/ 211274 w 211274"/>
                <a:gd name="connsiteY9" fmla="*/ 475816 h 581000"/>
                <a:gd name="connsiteX10" fmla="*/ 131465 w 211274"/>
                <a:gd name="connsiteY10" fmla="*/ 581000 h 581000"/>
                <a:gd name="connsiteX11" fmla="*/ 18994 w 211274"/>
                <a:gd name="connsiteY11" fmla="*/ 211378 h 581000"/>
                <a:gd name="connsiteX12" fmla="*/ 17588 w 211274"/>
                <a:gd name="connsiteY12" fmla="*/ 211294 h 581000"/>
                <a:gd name="connsiteX13" fmla="*/ 3972 w 211274"/>
                <a:gd name="connsiteY13" fmla="*/ 169598 h 581000"/>
                <a:gd name="connsiteX14" fmla="*/ 2027 w 211274"/>
                <a:gd name="connsiteY14" fmla="*/ 123993 h 581000"/>
                <a:gd name="connsiteX15" fmla="*/ 18885 w 211274"/>
                <a:gd name="connsiteY15" fmla="*/ 40601 h 581000"/>
                <a:gd name="connsiteX16" fmla="*/ 24720 w 211274"/>
                <a:gd name="connsiteY16" fmla="*/ 23011 h 581000"/>
                <a:gd name="connsiteX17" fmla="*/ 63623 w 211274"/>
                <a:gd name="connsiteY17" fmla="*/ 860 h 5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274" h="581000">
                  <a:moveTo>
                    <a:pt x="63623" y="860"/>
                  </a:moveTo>
                  <a:lnTo>
                    <a:pt x="75294" y="3466"/>
                  </a:lnTo>
                  <a:cubicBezTo>
                    <a:pt x="90207" y="6723"/>
                    <a:pt x="101878" y="17799"/>
                    <a:pt x="106416" y="32783"/>
                  </a:cubicBezTo>
                  <a:lnTo>
                    <a:pt x="105768" y="99236"/>
                  </a:lnTo>
                  <a:lnTo>
                    <a:pt x="131055" y="84252"/>
                  </a:lnTo>
                  <a:cubicBezTo>
                    <a:pt x="135593" y="80994"/>
                    <a:pt x="142077" y="82297"/>
                    <a:pt x="145319" y="87509"/>
                  </a:cubicBezTo>
                  <a:cubicBezTo>
                    <a:pt x="147913" y="91418"/>
                    <a:pt x="147264" y="96630"/>
                    <a:pt x="143374" y="100539"/>
                  </a:cubicBezTo>
                  <a:lnTo>
                    <a:pt x="105768" y="134417"/>
                  </a:lnTo>
                  <a:lnTo>
                    <a:pt x="86241" y="203933"/>
                  </a:lnTo>
                  <a:lnTo>
                    <a:pt x="211274" y="475816"/>
                  </a:lnTo>
                  <a:lnTo>
                    <a:pt x="131465" y="581000"/>
                  </a:lnTo>
                  <a:lnTo>
                    <a:pt x="18994" y="211378"/>
                  </a:lnTo>
                  <a:lnTo>
                    <a:pt x="17588" y="211294"/>
                  </a:lnTo>
                  <a:lnTo>
                    <a:pt x="3972" y="169598"/>
                  </a:lnTo>
                  <a:cubicBezTo>
                    <a:pt x="-567" y="155265"/>
                    <a:pt x="-1215" y="139629"/>
                    <a:pt x="2027" y="123993"/>
                  </a:cubicBezTo>
                  <a:lnTo>
                    <a:pt x="18885" y="40601"/>
                  </a:lnTo>
                  <a:lnTo>
                    <a:pt x="24720" y="23011"/>
                  </a:lnTo>
                  <a:cubicBezTo>
                    <a:pt x="29907" y="6723"/>
                    <a:pt x="46765" y="-3049"/>
                    <a:pt x="63623" y="860"/>
                  </a:cubicBezTo>
                  <a:close/>
                </a:path>
              </a:pathLst>
            </a:custGeom>
            <a:solidFill>
              <a:srgbClr val="FFC2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230" name="Freeform 534">
              <a:extLst>
                <a:ext uri="{FF2B5EF4-FFF2-40B4-BE49-F238E27FC236}">
                  <a16:creationId xmlns:a16="http://schemas.microsoft.com/office/drawing/2014/main" id="{6A9DA21B-2B3B-FA4C-8B24-1128D077E1E3}"/>
                </a:ext>
              </a:extLst>
            </p:cNvPr>
            <p:cNvSpPr>
              <a:spLocks noChangeArrowheads="1"/>
            </p:cNvSpPr>
            <p:nvPr/>
          </p:nvSpPr>
          <p:spPr bwMode="auto">
            <a:xfrm>
              <a:off x="13412955" y="9951447"/>
              <a:ext cx="561660" cy="1111797"/>
            </a:xfrm>
            <a:custGeom>
              <a:avLst/>
              <a:gdLst>
                <a:gd name="T0" fmla="*/ 654 w 862"/>
                <a:gd name="T1" fmla="*/ 321 h 1701"/>
                <a:gd name="T2" fmla="*/ 654 w 862"/>
                <a:gd name="T3" fmla="*/ 321 h 1701"/>
                <a:gd name="T4" fmla="*/ 861 w 862"/>
                <a:gd name="T5" fmla="*/ 1699 h 1701"/>
                <a:gd name="T6" fmla="*/ 861 w 862"/>
                <a:gd name="T7" fmla="*/ 1699 h 1701"/>
                <a:gd name="T8" fmla="*/ 578 w 862"/>
                <a:gd name="T9" fmla="*/ 1482 h 1701"/>
                <a:gd name="T10" fmla="*/ 578 w 862"/>
                <a:gd name="T11" fmla="*/ 1482 h 1701"/>
                <a:gd name="T12" fmla="*/ 555 w 862"/>
                <a:gd name="T13" fmla="*/ 384 h 1701"/>
                <a:gd name="T14" fmla="*/ 555 w 862"/>
                <a:gd name="T15" fmla="*/ 384 h 1701"/>
                <a:gd name="T16" fmla="*/ 0 w 862"/>
                <a:gd name="T17" fmla="*/ 0 h 1701"/>
                <a:gd name="T18" fmla="*/ 0 w 862"/>
                <a:gd name="T19" fmla="*/ 0 h 1701"/>
                <a:gd name="T20" fmla="*/ 654 w 862"/>
                <a:gd name="T21" fmla="*/ 321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2" h="1701">
                  <a:moveTo>
                    <a:pt x="654" y="321"/>
                  </a:moveTo>
                  <a:lnTo>
                    <a:pt x="654" y="321"/>
                  </a:lnTo>
                  <a:cubicBezTo>
                    <a:pt x="682" y="450"/>
                    <a:pt x="603" y="1451"/>
                    <a:pt x="861" y="1699"/>
                  </a:cubicBezTo>
                  <a:lnTo>
                    <a:pt x="861" y="1699"/>
                  </a:lnTo>
                  <a:cubicBezTo>
                    <a:pt x="761" y="1700"/>
                    <a:pt x="571" y="1611"/>
                    <a:pt x="578" y="1482"/>
                  </a:cubicBezTo>
                  <a:lnTo>
                    <a:pt x="578" y="1482"/>
                  </a:lnTo>
                  <a:cubicBezTo>
                    <a:pt x="599" y="1081"/>
                    <a:pt x="582" y="723"/>
                    <a:pt x="555" y="384"/>
                  </a:cubicBezTo>
                  <a:lnTo>
                    <a:pt x="555" y="384"/>
                  </a:lnTo>
                  <a:cubicBezTo>
                    <a:pt x="453" y="252"/>
                    <a:pt x="175" y="169"/>
                    <a:pt x="0" y="0"/>
                  </a:cubicBezTo>
                  <a:lnTo>
                    <a:pt x="0" y="0"/>
                  </a:lnTo>
                  <a:cubicBezTo>
                    <a:pt x="13" y="5"/>
                    <a:pt x="626" y="193"/>
                    <a:pt x="654" y="321"/>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31" name="Freeform 535">
              <a:extLst>
                <a:ext uri="{FF2B5EF4-FFF2-40B4-BE49-F238E27FC236}">
                  <a16:creationId xmlns:a16="http://schemas.microsoft.com/office/drawing/2014/main" id="{17D50906-568B-3746-AC51-37A23A6061CB}"/>
                </a:ext>
              </a:extLst>
            </p:cNvPr>
            <p:cNvSpPr>
              <a:spLocks noChangeArrowheads="1"/>
            </p:cNvSpPr>
            <p:nvPr/>
          </p:nvSpPr>
          <p:spPr bwMode="auto">
            <a:xfrm>
              <a:off x="13862283" y="9692219"/>
              <a:ext cx="201621" cy="123852"/>
            </a:xfrm>
            <a:custGeom>
              <a:avLst/>
              <a:gdLst>
                <a:gd name="T0" fmla="*/ 307 w 308"/>
                <a:gd name="T1" fmla="*/ 46 h 188"/>
                <a:gd name="T2" fmla="*/ 264 w 308"/>
                <a:gd name="T3" fmla="*/ 0 h 188"/>
                <a:gd name="T4" fmla="*/ 264 w 308"/>
                <a:gd name="T5" fmla="*/ 0 h 188"/>
                <a:gd name="T6" fmla="*/ 133 w 308"/>
                <a:gd name="T7" fmla="*/ 87 h 188"/>
                <a:gd name="T8" fmla="*/ 133 w 308"/>
                <a:gd name="T9" fmla="*/ 87 h 188"/>
                <a:gd name="T10" fmla="*/ 28 w 308"/>
                <a:gd name="T11" fmla="*/ 108 h 188"/>
                <a:gd name="T12" fmla="*/ 0 w 308"/>
                <a:gd name="T13" fmla="*/ 187 h 188"/>
                <a:gd name="T14" fmla="*/ 0 w 308"/>
                <a:gd name="T15" fmla="*/ 187 h 188"/>
                <a:gd name="T16" fmla="*/ 307 w 308"/>
                <a:gd name="T17" fmla="*/ 4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88">
                  <a:moveTo>
                    <a:pt x="307" y="46"/>
                  </a:moveTo>
                  <a:lnTo>
                    <a:pt x="264" y="0"/>
                  </a:lnTo>
                  <a:lnTo>
                    <a:pt x="264" y="0"/>
                  </a:lnTo>
                  <a:cubicBezTo>
                    <a:pt x="264" y="0"/>
                    <a:pt x="191" y="75"/>
                    <a:pt x="133" y="87"/>
                  </a:cubicBezTo>
                  <a:lnTo>
                    <a:pt x="133" y="87"/>
                  </a:lnTo>
                  <a:cubicBezTo>
                    <a:pt x="133" y="87"/>
                    <a:pt x="63" y="107"/>
                    <a:pt x="28" y="108"/>
                  </a:cubicBezTo>
                  <a:lnTo>
                    <a:pt x="0" y="187"/>
                  </a:lnTo>
                  <a:lnTo>
                    <a:pt x="0" y="187"/>
                  </a:lnTo>
                  <a:cubicBezTo>
                    <a:pt x="0" y="187"/>
                    <a:pt x="231" y="171"/>
                    <a:pt x="307" y="4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32" name="Freeform 536">
              <a:extLst>
                <a:ext uri="{FF2B5EF4-FFF2-40B4-BE49-F238E27FC236}">
                  <a16:creationId xmlns:a16="http://schemas.microsoft.com/office/drawing/2014/main" id="{4EBA94D8-4611-B249-AFB9-80FC3EDFB498}"/>
                </a:ext>
              </a:extLst>
            </p:cNvPr>
            <p:cNvSpPr>
              <a:spLocks noChangeArrowheads="1"/>
            </p:cNvSpPr>
            <p:nvPr/>
          </p:nvSpPr>
          <p:spPr bwMode="auto">
            <a:xfrm>
              <a:off x="13562730" y="9188166"/>
              <a:ext cx="555899" cy="466609"/>
            </a:xfrm>
            <a:custGeom>
              <a:avLst/>
              <a:gdLst>
                <a:gd name="T0" fmla="*/ 439 w 853"/>
                <a:gd name="T1" fmla="*/ 581 h 714"/>
                <a:gd name="T2" fmla="*/ 439 w 853"/>
                <a:gd name="T3" fmla="*/ 581 h 714"/>
                <a:gd name="T4" fmla="*/ 405 w 853"/>
                <a:gd name="T5" fmla="*/ 581 h 714"/>
                <a:gd name="T6" fmla="*/ 405 w 853"/>
                <a:gd name="T7" fmla="*/ 581 h 714"/>
                <a:gd name="T8" fmla="*/ 316 w 853"/>
                <a:gd name="T9" fmla="*/ 502 h 714"/>
                <a:gd name="T10" fmla="*/ 316 w 853"/>
                <a:gd name="T11" fmla="*/ 502 h 714"/>
                <a:gd name="T12" fmla="*/ 57 w 853"/>
                <a:gd name="T13" fmla="*/ 460 h 714"/>
                <a:gd name="T14" fmla="*/ 57 w 853"/>
                <a:gd name="T15" fmla="*/ 460 h 714"/>
                <a:gd name="T16" fmla="*/ 5 w 853"/>
                <a:gd name="T17" fmla="*/ 264 h 714"/>
                <a:gd name="T18" fmla="*/ 5 w 853"/>
                <a:gd name="T19" fmla="*/ 264 h 714"/>
                <a:gd name="T20" fmla="*/ 255 w 853"/>
                <a:gd name="T21" fmla="*/ 146 h 714"/>
                <a:gd name="T22" fmla="*/ 255 w 853"/>
                <a:gd name="T23" fmla="*/ 146 h 714"/>
                <a:gd name="T24" fmla="*/ 752 w 853"/>
                <a:gd name="T25" fmla="*/ 280 h 714"/>
                <a:gd name="T26" fmla="*/ 752 w 853"/>
                <a:gd name="T27" fmla="*/ 280 h 714"/>
                <a:gd name="T28" fmla="*/ 695 w 853"/>
                <a:gd name="T29" fmla="*/ 694 h 714"/>
                <a:gd name="T30" fmla="*/ 695 w 853"/>
                <a:gd name="T31" fmla="*/ 694 h 714"/>
                <a:gd name="T32" fmla="*/ 497 w 853"/>
                <a:gd name="T33" fmla="*/ 666 h 714"/>
                <a:gd name="T34" fmla="*/ 497 w 853"/>
                <a:gd name="T35" fmla="*/ 666 h 714"/>
                <a:gd name="T36" fmla="*/ 513 w 853"/>
                <a:gd name="T37" fmla="*/ 596 h 714"/>
                <a:gd name="T38" fmla="*/ 513 w 853"/>
                <a:gd name="T39" fmla="*/ 596 h 714"/>
                <a:gd name="T40" fmla="*/ 439 w 853"/>
                <a:gd name="T41" fmla="*/ 581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3" h="714">
                  <a:moveTo>
                    <a:pt x="439" y="581"/>
                  </a:moveTo>
                  <a:lnTo>
                    <a:pt x="439" y="581"/>
                  </a:lnTo>
                  <a:cubicBezTo>
                    <a:pt x="429" y="586"/>
                    <a:pt x="416" y="587"/>
                    <a:pt x="405" y="581"/>
                  </a:cubicBezTo>
                  <a:lnTo>
                    <a:pt x="405" y="581"/>
                  </a:lnTo>
                  <a:cubicBezTo>
                    <a:pt x="386" y="571"/>
                    <a:pt x="356" y="497"/>
                    <a:pt x="316" y="502"/>
                  </a:cubicBezTo>
                  <a:lnTo>
                    <a:pt x="316" y="502"/>
                  </a:lnTo>
                  <a:cubicBezTo>
                    <a:pt x="255" y="511"/>
                    <a:pt x="167" y="639"/>
                    <a:pt x="57" y="460"/>
                  </a:cubicBezTo>
                  <a:lnTo>
                    <a:pt x="57" y="460"/>
                  </a:lnTo>
                  <a:cubicBezTo>
                    <a:pt x="0" y="367"/>
                    <a:pt x="33" y="317"/>
                    <a:pt x="5" y="264"/>
                  </a:cubicBezTo>
                  <a:lnTo>
                    <a:pt x="5" y="264"/>
                  </a:lnTo>
                  <a:cubicBezTo>
                    <a:pt x="5" y="264"/>
                    <a:pt x="15" y="293"/>
                    <a:pt x="255" y="146"/>
                  </a:cubicBezTo>
                  <a:lnTo>
                    <a:pt x="255" y="146"/>
                  </a:lnTo>
                  <a:cubicBezTo>
                    <a:pt x="495" y="0"/>
                    <a:pt x="691" y="178"/>
                    <a:pt x="752" y="280"/>
                  </a:cubicBezTo>
                  <a:lnTo>
                    <a:pt x="752" y="280"/>
                  </a:lnTo>
                  <a:cubicBezTo>
                    <a:pt x="813" y="382"/>
                    <a:pt x="852" y="582"/>
                    <a:pt x="695" y="694"/>
                  </a:cubicBezTo>
                  <a:lnTo>
                    <a:pt x="695" y="694"/>
                  </a:lnTo>
                  <a:cubicBezTo>
                    <a:pt x="668" y="713"/>
                    <a:pt x="501" y="679"/>
                    <a:pt x="497" y="666"/>
                  </a:cubicBezTo>
                  <a:lnTo>
                    <a:pt x="497" y="666"/>
                  </a:lnTo>
                  <a:cubicBezTo>
                    <a:pt x="494" y="652"/>
                    <a:pt x="539" y="629"/>
                    <a:pt x="513" y="596"/>
                  </a:cubicBezTo>
                  <a:lnTo>
                    <a:pt x="513" y="596"/>
                  </a:lnTo>
                  <a:cubicBezTo>
                    <a:pt x="492" y="568"/>
                    <a:pt x="468" y="567"/>
                    <a:pt x="439" y="581"/>
                  </a:cubicBez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33" name="Freeform 232">
              <a:extLst>
                <a:ext uri="{FF2B5EF4-FFF2-40B4-BE49-F238E27FC236}">
                  <a16:creationId xmlns:a16="http://schemas.microsoft.com/office/drawing/2014/main" id="{1FDF08D8-8F0C-A444-AB5F-E7440E300B78}"/>
                </a:ext>
              </a:extLst>
            </p:cNvPr>
            <p:cNvSpPr>
              <a:spLocks noChangeArrowheads="1"/>
            </p:cNvSpPr>
            <p:nvPr/>
          </p:nvSpPr>
          <p:spPr bwMode="auto">
            <a:xfrm>
              <a:off x="6698970" y="9144962"/>
              <a:ext cx="748226" cy="1042019"/>
            </a:xfrm>
            <a:custGeom>
              <a:avLst/>
              <a:gdLst>
                <a:gd name="connsiteX0" fmla="*/ 0 w 748226"/>
                <a:gd name="connsiteY0" fmla="*/ 0 h 1042019"/>
                <a:gd name="connsiteX1" fmla="*/ 371502 w 748226"/>
                <a:gd name="connsiteY1" fmla="*/ 522166 h 1042019"/>
                <a:gd name="connsiteX2" fmla="*/ 748226 w 748226"/>
                <a:gd name="connsiteY2" fmla="*/ 438724 h 1042019"/>
                <a:gd name="connsiteX3" fmla="*/ 449516 w 748226"/>
                <a:gd name="connsiteY3" fmla="*/ 535781 h 1042019"/>
                <a:gd name="connsiteX4" fmla="*/ 745345 w 748226"/>
                <a:gd name="connsiteY4" fmla="*/ 1042019 h 1042019"/>
                <a:gd name="connsiteX5" fmla="*/ 419432 w 748226"/>
                <a:gd name="connsiteY5" fmla="*/ 545556 h 1042019"/>
                <a:gd name="connsiteX6" fmla="*/ 363014 w 748226"/>
                <a:gd name="connsiteY6" fmla="*/ 563887 h 1042019"/>
                <a:gd name="connsiteX7" fmla="*/ 327958 w 748226"/>
                <a:gd name="connsiteY7" fmla="*/ 509433 h 1042019"/>
                <a:gd name="connsiteX8" fmla="*/ 2880 w 748226"/>
                <a:gd name="connsiteY8" fmla="*/ 618618 h 1042019"/>
                <a:gd name="connsiteX9" fmla="*/ 310371 w 748226"/>
                <a:gd name="connsiteY9" fmla="*/ 482113 h 104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226" h="1042019">
                  <a:moveTo>
                    <a:pt x="0" y="0"/>
                  </a:moveTo>
                  <a:lnTo>
                    <a:pt x="371502" y="522166"/>
                  </a:lnTo>
                  <a:lnTo>
                    <a:pt x="748226" y="438724"/>
                  </a:lnTo>
                  <a:lnTo>
                    <a:pt x="449516" y="535781"/>
                  </a:lnTo>
                  <a:lnTo>
                    <a:pt x="745345" y="1042019"/>
                  </a:lnTo>
                  <a:lnTo>
                    <a:pt x="419432" y="545556"/>
                  </a:lnTo>
                  <a:lnTo>
                    <a:pt x="363014" y="563887"/>
                  </a:lnTo>
                  <a:lnTo>
                    <a:pt x="327958" y="509433"/>
                  </a:lnTo>
                  <a:lnTo>
                    <a:pt x="2880" y="618618"/>
                  </a:lnTo>
                  <a:lnTo>
                    <a:pt x="310371" y="482113"/>
                  </a:lnTo>
                  <a:close/>
                </a:path>
              </a:pathLst>
            </a:custGeom>
            <a:solidFill>
              <a:schemeClr val="accent2">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34" name="Freeform 540">
              <a:extLst>
                <a:ext uri="{FF2B5EF4-FFF2-40B4-BE49-F238E27FC236}">
                  <a16:creationId xmlns:a16="http://schemas.microsoft.com/office/drawing/2014/main" id="{236D1560-6043-0442-80E3-3AA0F7359E45}"/>
                </a:ext>
              </a:extLst>
            </p:cNvPr>
            <p:cNvSpPr>
              <a:spLocks noChangeArrowheads="1"/>
            </p:cNvSpPr>
            <p:nvPr/>
          </p:nvSpPr>
          <p:spPr bwMode="auto">
            <a:xfrm>
              <a:off x="6491589" y="8842530"/>
              <a:ext cx="377319" cy="504054"/>
            </a:xfrm>
            <a:custGeom>
              <a:avLst/>
              <a:gdLst>
                <a:gd name="T0" fmla="*/ 575 w 576"/>
                <a:gd name="T1" fmla="*/ 532 h 773"/>
                <a:gd name="T2" fmla="*/ 575 w 576"/>
                <a:gd name="T3" fmla="*/ 532 h 773"/>
                <a:gd name="T4" fmla="*/ 296 w 576"/>
                <a:gd name="T5" fmla="*/ 48 h 773"/>
                <a:gd name="T6" fmla="*/ 296 w 576"/>
                <a:gd name="T7" fmla="*/ 48 h 773"/>
                <a:gd name="T8" fmla="*/ 103 w 576"/>
                <a:gd name="T9" fmla="*/ 27 h 773"/>
                <a:gd name="T10" fmla="*/ 103 w 576"/>
                <a:gd name="T11" fmla="*/ 27 h 773"/>
                <a:gd name="T12" fmla="*/ 99 w 576"/>
                <a:gd name="T13" fmla="*/ 28 h 773"/>
                <a:gd name="T14" fmla="*/ 99 w 576"/>
                <a:gd name="T15" fmla="*/ 28 h 773"/>
                <a:gd name="T16" fmla="*/ 98 w 576"/>
                <a:gd name="T17" fmla="*/ 29 h 773"/>
                <a:gd name="T18" fmla="*/ 0 w 576"/>
                <a:gd name="T19" fmla="*/ 85 h 773"/>
                <a:gd name="T20" fmla="*/ 46 w 576"/>
                <a:gd name="T21" fmla="*/ 82 h 773"/>
                <a:gd name="T22" fmla="*/ 46 w 576"/>
                <a:gd name="T23" fmla="*/ 82 h 773"/>
                <a:gd name="T24" fmla="*/ 17 w 576"/>
                <a:gd name="T25" fmla="*/ 210 h 773"/>
                <a:gd name="T26" fmla="*/ 17 w 576"/>
                <a:gd name="T27" fmla="*/ 210 h 773"/>
                <a:gd name="T28" fmla="*/ 296 w 576"/>
                <a:gd name="T29" fmla="*/ 693 h 773"/>
                <a:gd name="T30" fmla="*/ 296 w 576"/>
                <a:gd name="T31" fmla="*/ 693 h 773"/>
                <a:gd name="T32" fmla="*/ 410 w 576"/>
                <a:gd name="T33" fmla="*/ 731 h 773"/>
                <a:gd name="T34" fmla="*/ 410 w 576"/>
                <a:gd name="T35" fmla="*/ 731 h 773"/>
                <a:gd name="T36" fmla="*/ 389 w 576"/>
                <a:gd name="T37" fmla="*/ 772 h 773"/>
                <a:gd name="T38" fmla="*/ 490 w 576"/>
                <a:gd name="T39" fmla="*/ 714 h 773"/>
                <a:gd name="T40" fmla="*/ 490 w 576"/>
                <a:gd name="T41" fmla="*/ 714 h 773"/>
                <a:gd name="T42" fmla="*/ 496 w 576"/>
                <a:gd name="T43" fmla="*/ 711 h 773"/>
                <a:gd name="T44" fmla="*/ 501 w 576"/>
                <a:gd name="T45" fmla="*/ 708 h 773"/>
                <a:gd name="T46" fmla="*/ 500 w 576"/>
                <a:gd name="T47" fmla="*/ 708 h 773"/>
                <a:gd name="T48" fmla="*/ 500 w 576"/>
                <a:gd name="T49" fmla="*/ 708 h 773"/>
                <a:gd name="T50" fmla="*/ 575 w 576"/>
                <a:gd name="T51" fmla="*/ 532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6" h="773">
                  <a:moveTo>
                    <a:pt x="575" y="532"/>
                  </a:moveTo>
                  <a:lnTo>
                    <a:pt x="575" y="532"/>
                  </a:lnTo>
                  <a:cubicBezTo>
                    <a:pt x="575" y="354"/>
                    <a:pt x="450" y="138"/>
                    <a:pt x="296" y="48"/>
                  </a:cubicBezTo>
                  <a:lnTo>
                    <a:pt x="296" y="48"/>
                  </a:lnTo>
                  <a:cubicBezTo>
                    <a:pt x="221" y="5"/>
                    <a:pt x="152" y="0"/>
                    <a:pt x="103" y="27"/>
                  </a:cubicBezTo>
                  <a:lnTo>
                    <a:pt x="103" y="27"/>
                  </a:lnTo>
                  <a:lnTo>
                    <a:pt x="99" y="28"/>
                  </a:lnTo>
                  <a:lnTo>
                    <a:pt x="99" y="28"/>
                  </a:lnTo>
                  <a:cubicBezTo>
                    <a:pt x="99" y="29"/>
                    <a:pt x="99" y="29"/>
                    <a:pt x="98" y="29"/>
                  </a:cubicBezTo>
                  <a:lnTo>
                    <a:pt x="0" y="85"/>
                  </a:lnTo>
                  <a:lnTo>
                    <a:pt x="46" y="82"/>
                  </a:lnTo>
                  <a:lnTo>
                    <a:pt x="46" y="82"/>
                  </a:lnTo>
                  <a:cubicBezTo>
                    <a:pt x="28" y="115"/>
                    <a:pt x="17" y="158"/>
                    <a:pt x="17" y="210"/>
                  </a:cubicBezTo>
                  <a:lnTo>
                    <a:pt x="17" y="210"/>
                  </a:lnTo>
                  <a:cubicBezTo>
                    <a:pt x="17" y="388"/>
                    <a:pt x="142" y="604"/>
                    <a:pt x="296" y="693"/>
                  </a:cubicBezTo>
                  <a:lnTo>
                    <a:pt x="296" y="693"/>
                  </a:lnTo>
                  <a:cubicBezTo>
                    <a:pt x="337" y="717"/>
                    <a:pt x="375" y="728"/>
                    <a:pt x="410" y="731"/>
                  </a:cubicBezTo>
                  <a:lnTo>
                    <a:pt x="410" y="731"/>
                  </a:lnTo>
                  <a:cubicBezTo>
                    <a:pt x="404" y="743"/>
                    <a:pt x="389" y="772"/>
                    <a:pt x="389" y="772"/>
                  </a:cubicBezTo>
                  <a:lnTo>
                    <a:pt x="490" y="714"/>
                  </a:lnTo>
                  <a:lnTo>
                    <a:pt x="490" y="714"/>
                  </a:lnTo>
                  <a:cubicBezTo>
                    <a:pt x="492" y="713"/>
                    <a:pt x="494" y="712"/>
                    <a:pt x="496" y="711"/>
                  </a:cubicBezTo>
                  <a:lnTo>
                    <a:pt x="501" y="708"/>
                  </a:lnTo>
                  <a:lnTo>
                    <a:pt x="500" y="708"/>
                  </a:lnTo>
                  <a:lnTo>
                    <a:pt x="500" y="708"/>
                  </a:lnTo>
                  <a:cubicBezTo>
                    <a:pt x="547" y="677"/>
                    <a:pt x="575" y="617"/>
                    <a:pt x="575" y="532"/>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35" name="Freeform 541">
              <a:extLst>
                <a:ext uri="{FF2B5EF4-FFF2-40B4-BE49-F238E27FC236}">
                  <a16:creationId xmlns:a16="http://schemas.microsoft.com/office/drawing/2014/main" id="{1885E36D-FC1A-A34D-8FD8-E27374B660BE}"/>
                </a:ext>
              </a:extLst>
            </p:cNvPr>
            <p:cNvSpPr>
              <a:spLocks noChangeArrowheads="1"/>
            </p:cNvSpPr>
            <p:nvPr/>
          </p:nvSpPr>
          <p:spPr bwMode="auto">
            <a:xfrm>
              <a:off x="6436863" y="8854052"/>
              <a:ext cx="365799" cy="538617"/>
            </a:xfrm>
            <a:custGeom>
              <a:avLst/>
              <a:gdLst>
                <a:gd name="T0" fmla="*/ 558 w 559"/>
                <a:gd name="T1" fmla="*/ 572 h 824"/>
                <a:gd name="T2" fmla="*/ 558 w 559"/>
                <a:gd name="T3" fmla="*/ 572 h 824"/>
                <a:gd name="T4" fmla="*/ 279 w 559"/>
                <a:gd name="T5" fmla="*/ 733 h 824"/>
                <a:gd name="T6" fmla="*/ 279 w 559"/>
                <a:gd name="T7" fmla="*/ 733 h 824"/>
                <a:gd name="T8" fmla="*/ 0 w 559"/>
                <a:gd name="T9" fmla="*/ 250 h 824"/>
                <a:gd name="T10" fmla="*/ 0 w 559"/>
                <a:gd name="T11" fmla="*/ 250 h 824"/>
                <a:gd name="T12" fmla="*/ 279 w 559"/>
                <a:gd name="T13" fmla="*/ 89 h 824"/>
                <a:gd name="T14" fmla="*/ 279 w 559"/>
                <a:gd name="T15" fmla="*/ 89 h 824"/>
                <a:gd name="T16" fmla="*/ 558 w 559"/>
                <a:gd name="T17" fmla="*/ 57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9" h="824">
                  <a:moveTo>
                    <a:pt x="558" y="572"/>
                  </a:moveTo>
                  <a:lnTo>
                    <a:pt x="558" y="572"/>
                  </a:lnTo>
                  <a:cubicBezTo>
                    <a:pt x="558" y="750"/>
                    <a:pt x="433" y="823"/>
                    <a:pt x="279" y="733"/>
                  </a:cubicBezTo>
                  <a:lnTo>
                    <a:pt x="279" y="733"/>
                  </a:lnTo>
                  <a:cubicBezTo>
                    <a:pt x="124" y="644"/>
                    <a:pt x="0" y="428"/>
                    <a:pt x="0" y="250"/>
                  </a:cubicBezTo>
                  <a:lnTo>
                    <a:pt x="0" y="250"/>
                  </a:lnTo>
                  <a:cubicBezTo>
                    <a:pt x="0" y="72"/>
                    <a:pt x="124" y="0"/>
                    <a:pt x="279" y="89"/>
                  </a:cubicBezTo>
                  <a:lnTo>
                    <a:pt x="279" y="89"/>
                  </a:lnTo>
                  <a:cubicBezTo>
                    <a:pt x="433" y="178"/>
                    <a:pt x="558" y="394"/>
                    <a:pt x="558" y="572"/>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36" name="Freeform 542">
              <a:extLst>
                <a:ext uri="{FF2B5EF4-FFF2-40B4-BE49-F238E27FC236}">
                  <a16:creationId xmlns:a16="http://schemas.microsoft.com/office/drawing/2014/main" id="{5F152F39-9607-E547-BFB9-8C83974CAEAF}"/>
                </a:ext>
              </a:extLst>
            </p:cNvPr>
            <p:cNvSpPr>
              <a:spLocks noChangeArrowheads="1"/>
            </p:cNvSpPr>
            <p:nvPr/>
          </p:nvSpPr>
          <p:spPr bwMode="auto">
            <a:xfrm>
              <a:off x="6563595" y="8977905"/>
              <a:ext cx="103691" cy="270748"/>
            </a:xfrm>
            <a:custGeom>
              <a:avLst/>
              <a:gdLst>
                <a:gd name="T0" fmla="*/ 78 w 158"/>
                <a:gd name="T1" fmla="*/ 398 h 413"/>
                <a:gd name="T2" fmla="*/ 40 w 158"/>
                <a:gd name="T3" fmla="*/ 369 h 413"/>
                <a:gd name="T4" fmla="*/ 15 w 158"/>
                <a:gd name="T5" fmla="*/ 334 h 413"/>
                <a:gd name="T6" fmla="*/ 4 w 158"/>
                <a:gd name="T7" fmla="*/ 293 h 413"/>
                <a:gd name="T8" fmla="*/ 51 w 158"/>
                <a:gd name="T9" fmla="*/ 277 h 413"/>
                <a:gd name="T10" fmla="*/ 52 w 158"/>
                <a:gd name="T11" fmla="*/ 301 h 413"/>
                <a:gd name="T12" fmla="*/ 56 w 158"/>
                <a:gd name="T13" fmla="*/ 322 h 413"/>
                <a:gd name="T14" fmla="*/ 65 w 158"/>
                <a:gd name="T15" fmla="*/ 340 h 413"/>
                <a:gd name="T16" fmla="*/ 80 w 158"/>
                <a:gd name="T17" fmla="*/ 353 h 413"/>
                <a:gd name="T18" fmla="*/ 89 w 158"/>
                <a:gd name="T19" fmla="*/ 356 h 413"/>
                <a:gd name="T20" fmla="*/ 96 w 158"/>
                <a:gd name="T21" fmla="*/ 355 h 413"/>
                <a:gd name="T22" fmla="*/ 102 w 158"/>
                <a:gd name="T23" fmla="*/ 349 h 413"/>
                <a:gd name="T24" fmla="*/ 105 w 158"/>
                <a:gd name="T25" fmla="*/ 339 h 413"/>
                <a:gd name="T26" fmla="*/ 106 w 158"/>
                <a:gd name="T27" fmla="*/ 325 h 413"/>
                <a:gd name="T28" fmla="*/ 106 w 158"/>
                <a:gd name="T29" fmla="*/ 309 h 413"/>
                <a:gd name="T30" fmla="*/ 107 w 158"/>
                <a:gd name="T31" fmla="*/ 290 h 413"/>
                <a:gd name="T32" fmla="*/ 106 w 158"/>
                <a:gd name="T33" fmla="*/ 268 h 413"/>
                <a:gd name="T34" fmla="*/ 104 w 158"/>
                <a:gd name="T35" fmla="*/ 248 h 413"/>
                <a:gd name="T36" fmla="*/ 99 w 158"/>
                <a:gd name="T37" fmla="*/ 231 h 413"/>
                <a:gd name="T38" fmla="*/ 91 w 158"/>
                <a:gd name="T39" fmla="*/ 217 h 413"/>
                <a:gd name="T40" fmla="*/ 78 w 158"/>
                <a:gd name="T41" fmla="*/ 207 h 413"/>
                <a:gd name="T42" fmla="*/ 60 w 158"/>
                <a:gd name="T43" fmla="*/ 204 h 413"/>
                <a:gd name="T44" fmla="*/ 50 w 158"/>
                <a:gd name="T45" fmla="*/ 221 h 413"/>
                <a:gd name="T46" fmla="*/ 7 w 158"/>
                <a:gd name="T47" fmla="*/ 0 h 413"/>
                <a:gd name="T48" fmla="*/ 146 w 158"/>
                <a:gd name="T49" fmla="*/ 135 h 413"/>
                <a:gd name="T50" fmla="*/ 48 w 158"/>
                <a:gd name="T51" fmla="*/ 163 h 413"/>
                <a:gd name="T52" fmla="*/ 65 w 158"/>
                <a:gd name="T53" fmla="*/ 160 h 413"/>
                <a:gd name="T54" fmla="*/ 89 w 158"/>
                <a:gd name="T55" fmla="*/ 168 h 413"/>
                <a:gd name="T56" fmla="*/ 121 w 158"/>
                <a:gd name="T57" fmla="*/ 193 h 413"/>
                <a:gd name="T58" fmla="*/ 142 w 158"/>
                <a:gd name="T59" fmla="*/ 227 h 413"/>
                <a:gd name="T60" fmla="*/ 153 w 158"/>
                <a:gd name="T61" fmla="*/ 268 h 413"/>
                <a:gd name="T62" fmla="*/ 157 w 158"/>
                <a:gd name="T63" fmla="*/ 315 h 413"/>
                <a:gd name="T64" fmla="*/ 156 w 158"/>
                <a:gd name="T65" fmla="*/ 355 h 413"/>
                <a:gd name="T66" fmla="*/ 148 w 158"/>
                <a:gd name="T67" fmla="*/ 386 h 413"/>
                <a:gd name="T68" fmla="*/ 134 w 158"/>
                <a:gd name="T69" fmla="*/ 407 h 413"/>
                <a:gd name="T70" fmla="*/ 111 w 158"/>
                <a:gd name="T71" fmla="*/ 411 h 413"/>
                <a:gd name="T72" fmla="*/ 78 w 158"/>
                <a:gd name="T73" fmla="*/ 39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413">
                  <a:moveTo>
                    <a:pt x="78" y="398"/>
                  </a:moveTo>
                  <a:lnTo>
                    <a:pt x="78" y="398"/>
                  </a:lnTo>
                  <a:cubicBezTo>
                    <a:pt x="62" y="390"/>
                    <a:pt x="50" y="380"/>
                    <a:pt x="40" y="369"/>
                  </a:cubicBezTo>
                  <a:lnTo>
                    <a:pt x="40" y="369"/>
                  </a:lnTo>
                  <a:cubicBezTo>
                    <a:pt x="30" y="358"/>
                    <a:pt x="21" y="346"/>
                    <a:pt x="15" y="334"/>
                  </a:cubicBezTo>
                  <a:lnTo>
                    <a:pt x="15" y="334"/>
                  </a:lnTo>
                  <a:cubicBezTo>
                    <a:pt x="10" y="320"/>
                    <a:pt x="6" y="307"/>
                    <a:pt x="4" y="293"/>
                  </a:cubicBezTo>
                  <a:lnTo>
                    <a:pt x="4" y="293"/>
                  </a:lnTo>
                  <a:cubicBezTo>
                    <a:pt x="1" y="279"/>
                    <a:pt x="0" y="264"/>
                    <a:pt x="0" y="247"/>
                  </a:cubicBezTo>
                  <a:lnTo>
                    <a:pt x="51" y="277"/>
                  </a:lnTo>
                  <a:lnTo>
                    <a:pt x="51" y="277"/>
                  </a:lnTo>
                  <a:cubicBezTo>
                    <a:pt x="51" y="286"/>
                    <a:pt x="52" y="294"/>
                    <a:pt x="52" y="301"/>
                  </a:cubicBezTo>
                  <a:lnTo>
                    <a:pt x="52" y="301"/>
                  </a:lnTo>
                  <a:cubicBezTo>
                    <a:pt x="53" y="308"/>
                    <a:pt x="54" y="315"/>
                    <a:pt x="56" y="322"/>
                  </a:cubicBezTo>
                  <a:lnTo>
                    <a:pt x="56" y="322"/>
                  </a:lnTo>
                  <a:cubicBezTo>
                    <a:pt x="58" y="329"/>
                    <a:pt x="61" y="335"/>
                    <a:pt x="65" y="340"/>
                  </a:cubicBezTo>
                  <a:lnTo>
                    <a:pt x="65" y="340"/>
                  </a:lnTo>
                  <a:cubicBezTo>
                    <a:pt x="68" y="345"/>
                    <a:pt x="73" y="350"/>
                    <a:pt x="80" y="353"/>
                  </a:cubicBezTo>
                  <a:lnTo>
                    <a:pt x="80" y="353"/>
                  </a:lnTo>
                  <a:cubicBezTo>
                    <a:pt x="83" y="355"/>
                    <a:pt x="86" y="356"/>
                    <a:pt x="89" y="356"/>
                  </a:cubicBezTo>
                  <a:lnTo>
                    <a:pt x="89" y="356"/>
                  </a:lnTo>
                  <a:cubicBezTo>
                    <a:pt x="92" y="357"/>
                    <a:pt x="95" y="356"/>
                    <a:pt x="96" y="355"/>
                  </a:cubicBezTo>
                  <a:lnTo>
                    <a:pt x="96" y="355"/>
                  </a:lnTo>
                  <a:cubicBezTo>
                    <a:pt x="99" y="355"/>
                    <a:pt x="101" y="352"/>
                    <a:pt x="102" y="349"/>
                  </a:cubicBezTo>
                  <a:lnTo>
                    <a:pt x="102" y="349"/>
                  </a:lnTo>
                  <a:cubicBezTo>
                    <a:pt x="103" y="345"/>
                    <a:pt x="104" y="342"/>
                    <a:pt x="105" y="339"/>
                  </a:cubicBezTo>
                  <a:lnTo>
                    <a:pt x="105" y="339"/>
                  </a:lnTo>
                  <a:cubicBezTo>
                    <a:pt x="105" y="336"/>
                    <a:pt x="106" y="331"/>
                    <a:pt x="106" y="325"/>
                  </a:cubicBezTo>
                  <a:lnTo>
                    <a:pt x="106" y="325"/>
                  </a:lnTo>
                  <a:cubicBezTo>
                    <a:pt x="106" y="319"/>
                    <a:pt x="106" y="314"/>
                    <a:pt x="106" y="309"/>
                  </a:cubicBezTo>
                  <a:lnTo>
                    <a:pt x="106" y="309"/>
                  </a:lnTo>
                  <a:cubicBezTo>
                    <a:pt x="107" y="305"/>
                    <a:pt x="107" y="299"/>
                    <a:pt x="107" y="290"/>
                  </a:cubicBezTo>
                  <a:lnTo>
                    <a:pt x="107" y="290"/>
                  </a:lnTo>
                  <a:cubicBezTo>
                    <a:pt x="107" y="281"/>
                    <a:pt x="106" y="274"/>
                    <a:pt x="106" y="268"/>
                  </a:cubicBezTo>
                  <a:lnTo>
                    <a:pt x="106" y="268"/>
                  </a:lnTo>
                  <a:cubicBezTo>
                    <a:pt x="106" y="262"/>
                    <a:pt x="105" y="255"/>
                    <a:pt x="104" y="248"/>
                  </a:cubicBezTo>
                  <a:lnTo>
                    <a:pt x="104" y="248"/>
                  </a:lnTo>
                  <a:cubicBezTo>
                    <a:pt x="103" y="241"/>
                    <a:pt x="102" y="235"/>
                    <a:pt x="99" y="231"/>
                  </a:cubicBezTo>
                  <a:lnTo>
                    <a:pt x="99" y="231"/>
                  </a:lnTo>
                  <a:cubicBezTo>
                    <a:pt x="98" y="226"/>
                    <a:pt x="95" y="222"/>
                    <a:pt x="91" y="217"/>
                  </a:cubicBezTo>
                  <a:lnTo>
                    <a:pt x="91" y="217"/>
                  </a:lnTo>
                  <a:cubicBezTo>
                    <a:pt x="88" y="213"/>
                    <a:pt x="83" y="209"/>
                    <a:pt x="78" y="207"/>
                  </a:cubicBezTo>
                  <a:lnTo>
                    <a:pt x="78" y="207"/>
                  </a:lnTo>
                  <a:cubicBezTo>
                    <a:pt x="71" y="203"/>
                    <a:pt x="65" y="202"/>
                    <a:pt x="60" y="204"/>
                  </a:cubicBezTo>
                  <a:lnTo>
                    <a:pt x="60" y="204"/>
                  </a:lnTo>
                  <a:cubicBezTo>
                    <a:pt x="55" y="207"/>
                    <a:pt x="52" y="213"/>
                    <a:pt x="50" y="221"/>
                  </a:cubicBezTo>
                  <a:lnTo>
                    <a:pt x="5" y="194"/>
                  </a:lnTo>
                  <a:lnTo>
                    <a:pt x="7" y="0"/>
                  </a:lnTo>
                  <a:lnTo>
                    <a:pt x="146" y="80"/>
                  </a:lnTo>
                  <a:lnTo>
                    <a:pt x="146" y="135"/>
                  </a:lnTo>
                  <a:lnTo>
                    <a:pt x="52" y="81"/>
                  </a:lnTo>
                  <a:lnTo>
                    <a:pt x="48" y="163"/>
                  </a:lnTo>
                  <a:lnTo>
                    <a:pt x="48" y="163"/>
                  </a:lnTo>
                  <a:cubicBezTo>
                    <a:pt x="52" y="160"/>
                    <a:pt x="58" y="158"/>
                    <a:pt x="65" y="160"/>
                  </a:cubicBezTo>
                  <a:lnTo>
                    <a:pt x="65" y="160"/>
                  </a:lnTo>
                  <a:cubicBezTo>
                    <a:pt x="72" y="161"/>
                    <a:pt x="81" y="163"/>
                    <a:pt x="89" y="168"/>
                  </a:cubicBezTo>
                  <a:lnTo>
                    <a:pt x="89" y="168"/>
                  </a:lnTo>
                  <a:cubicBezTo>
                    <a:pt x="101" y="174"/>
                    <a:pt x="112" y="183"/>
                    <a:pt x="121" y="193"/>
                  </a:cubicBezTo>
                  <a:lnTo>
                    <a:pt x="121" y="193"/>
                  </a:lnTo>
                  <a:cubicBezTo>
                    <a:pt x="129" y="203"/>
                    <a:pt x="136" y="214"/>
                    <a:pt x="142" y="227"/>
                  </a:cubicBezTo>
                  <a:lnTo>
                    <a:pt x="142" y="227"/>
                  </a:lnTo>
                  <a:cubicBezTo>
                    <a:pt x="147" y="239"/>
                    <a:pt x="151" y="253"/>
                    <a:pt x="153" y="268"/>
                  </a:cubicBezTo>
                  <a:lnTo>
                    <a:pt x="153" y="268"/>
                  </a:lnTo>
                  <a:cubicBezTo>
                    <a:pt x="156" y="282"/>
                    <a:pt x="157" y="298"/>
                    <a:pt x="157" y="315"/>
                  </a:cubicBezTo>
                  <a:lnTo>
                    <a:pt x="157" y="315"/>
                  </a:lnTo>
                  <a:cubicBezTo>
                    <a:pt x="157" y="330"/>
                    <a:pt x="157" y="344"/>
                    <a:pt x="156" y="355"/>
                  </a:cubicBezTo>
                  <a:lnTo>
                    <a:pt x="156" y="355"/>
                  </a:lnTo>
                  <a:cubicBezTo>
                    <a:pt x="154" y="367"/>
                    <a:pt x="152" y="377"/>
                    <a:pt x="148" y="386"/>
                  </a:cubicBezTo>
                  <a:lnTo>
                    <a:pt x="148" y="386"/>
                  </a:lnTo>
                  <a:cubicBezTo>
                    <a:pt x="145" y="396"/>
                    <a:pt x="140" y="403"/>
                    <a:pt x="134" y="407"/>
                  </a:cubicBezTo>
                  <a:lnTo>
                    <a:pt x="134" y="407"/>
                  </a:lnTo>
                  <a:cubicBezTo>
                    <a:pt x="129" y="410"/>
                    <a:pt x="121" y="412"/>
                    <a:pt x="111" y="411"/>
                  </a:cubicBezTo>
                  <a:lnTo>
                    <a:pt x="111" y="411"/>
                  </a:lnTo>
                  <a:cubicBezTo>
                    <a:pt x="102" y="410"/>
                    <a:pt x="91" y="406"/>
                    <a:pt x="78" y="398"/>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237" name="Freeform 236">
              <a:extLst>
                <a:ext uri="{FF2B5EF4-FFF2-40B4-BE49-F238E27FC236}">
                  <a16:creationId xmlns:a16="http://schemas.microsoft.com/office/drawing/2014/main" id="{2BFD04A6-54F6-7640-9D1D-A88C8738D3EA}"/>
                </a:ext>
              </a:extLst>
            </p:cNvPr>
            <p:cNvSpPr>
              <a:spLocks noChangeArrowheads="1"/>
            </p:cNvSpPr>
            <p:nvPr/>
          </p:nvSpPr>
          <p:spPr bwMode="auto">
            <a:xfrm>
              <a:off x="13893967" y="5291118"/>
              <a:ext cx="1246517" cy="3803775"/>
            </a:xfrm>
            <a:custGeom>
              <a:avLst/>
              <a:gdLst>
                <a:gd name="connsiteX0" fmla="*/ 1161738 w 1246517"/>
                <a:gd name="connsiteY0" fmla="*/ 3643048 h 3803775"/>
                <a:gd name="connsiteX1" fmla="*/ 1228909 w 1246517"/>
                <a:gd name="connsiteY1" fmla="*/ 3682265 h 3803775"/>
                <a:gd name="connsiteX2" fmla="*/ 1246517 w 1246517"/>
                <a:gd name="connsiteY2" fmla="*/ 3716906 h 3803775"/>
                <a:gd name="connsiteX3" fmla="*/ 1246517 w 1246517"/>
                <a:gd name="connsiteY3" fmla="*/ 3788150 h 3803775"/>
                <a:gd name="connsiteX4" fmla="*/ 1228909 w 1246517"/>
                <a:gd name="connsiteY4" fmla="*/ 3801876 h 3803775"/>
                <a:gd name="connsiteX5" fmla="*/ 1161738 w 1246517"/>
                <a:gd name="connsiteY5" fmla="*/ 3762659 h 3803775"/>
                <a:gd name="connsiteX6" fmla="*/ 1143478 w 1246517"/>
                <a:gd name="connsiteY6" fmla="*/ 3728017 h 3803775"/>
                <a:gd name="connsiteX7" fmla="*/ 1143478 w 1246517"/>
                <a:gd name="connsiteY7" fmla="*/ 3656774 h 3803775"/>
                <a:gd name="connsiteX8" fmla="*/ 1161738 w 1246517"/>
                <a:gd name="connsiteY8" fmla="*/ 3643048 h 3803775"/>
                <a:gd name="connsiteX9" fmla="*/ 847678 w 1246517"/>
                <a:gd name="connsiteY9" fmla="*/ 3502076 h 3803775"/>
                <a:gd name="connsiteX10" fmla="*/ 870963 w 1246517"/>
                <a:gd name="connsiteY10" fmla="*/ 3504392 h 3803775"/>
                <a:gd name="connsiteX11" fmla="*/ 903759 w 1246517"/>
                <a:gd name="connsiteY11" fmla="*/ 3561959 h 3803775"/>
                <a:gd name="connsiteX12" fmla="*/ 870963 w 1246517"/>
                <a:gd name="connsiteY12" fmla="*/ 3580486 h 3803775"/>
                <a:gd name="connsiteX13" fmla="*/ 838167 w 1246517"/>
                <a:gd name="connsiteY13" fmla="*/ 3523581 h 3803775"/>
                <a:gd name="connsiteX14" fmla="*/ 847678 w 1246517"/>
                <a:gd name="connsiteY14" fmla="*/ 3502076 h 3803775"/>
                <a:gd name="connsiteX15" fmla="*/ 732712 w 1246517"/>
                <a:gd name="connsiteY15" fmla="*/ 3432949 h 3803775"/>
                <a:gd name="connsiteX16" fmla="*/ 755751 w 1246517"/>
                <a:gd name="connsiteY16" fmla="*/ 3435265 h 3803775"/>
                <a:gd name="connsiteX17" fmla="*/ 788547 w 1246517"/>
                <a:gd name="connsiteY17" fmla="*/ 3492170 h 3803775"/>
                <a:gd name="connsiteX18" fmla="*/ 755751 w 1246517"/>
                <a:gd name="connsiteY18" fmla="*/ 3511359 h 3803775"/>
                <a:gd name="connsiteX19" fmla="*/ 722955 w 1246517"/>
                <a:gd name="connsiteY19" fmla="*/ 3454454 h 3803775"/>
                <a:gd name="connsiteX20" fmla="*/ 732712 w 1246517"/>
                <a:gd name="connsiteY20" fmla="*/ 3432949 h 3803775"/>
                <a:gd name="connsiteX21" fmla="*/ 617254 w 1246517"/>
                <a:gd name="connsiteY21" fmla="*/ 3366648 h 3803775"/>
                <a:gd name="connsiteX22" fmla="*/ 640539 w 1246517"/>
                <a:gd name="connsiteY22" fmla="*/ 3368948 h 3803775"/>
                <a:gd name="connsiteX23" fmla="*/ 673335 w 1246517"/>
                <a:gd name="connsiteY23" fmla="*/ 3425471 h 3803775"/>
                <a:gd name="connsiteX24" fmla="*/ 640539 w 1246517"/>
                <a:gd name="connsiteY24" fmla="*/ 3444532 h 3803775"/>
                <a:gd name="connsiteX25" fmla="*/ 607743 w 1246517"/>
                <a:gd name="connsiteY25" fmla="*/ 3388008 h 3803775"/>
                <a:gd name="connsiteX26" fmla="*/ 617254 w 1246517"/>
                <a:gd name="connsiteY26" fmla="*/ 3366648 h 3803775"/>
                <a:gd name="connsiteX27" fmla="*/ 1161738 w 1246517"/>
                <a:gd name="connsiteY27" fmla="*/ 3164898 h 3803775"/>
                <a:gd name="connsiteX28" fmla="*/ 1228909 w 1246517"/>
                <a:gd name="connsiteY28" fmla="*/ 3203964 h 3803775"/>
                <a:gd name="connsiteX29" fmla="*/ 1246517 w 1246517"/>
                <a:gd name="connsiteY29" fmla="*/ 3238473 h 3803775"/>
                <a:gd name="connsiteX30" fmla="*/ 1246517 w 1246517"/>
                <a:gd name="connsiteY30" fmla="*/ 3309444 h 3803775"/>
                <a:gd name="connsiteX31" fmla="*/ 1228909 w 1246517"/>
                <a:gd name="connsiteY31" fmla="*/ 3323117 h 3803775"/>
                <a:gd name="connsiteX32" fmla="*/ 1161738 w 1246517"/>
                <a:gd name="connsiteY32" fmla="*/ 3284702 h 3803775"/>
                <a:gd name="connsiteX33" fmla="*/ 1143478 w 1246517"/>
                <a:gd name="connsiteY33" fmla="*/ 3249542 h 3803775"/>
                <a:gd name="connsiteX34" fmla="*/ 1143478 w 1246517"/>
                <a:gd name="connsiteY34" fmla="*/ 3179222 h 3803775"/>
                <a:gd name="connsiteX35" fmla="*/ 1161738 w 1246517"/>
                <a:gd name="connsiteY35" fmla="*/ 3164898 h 3803775"/>
                <a:gd name="connsiteX36" fmla="*/ 8153 w 1246517"/>
                <a:gd name="connsiteY36" fmla="*/ 3009898 h 3803775"/>
                <a:gd name="connsiteX37" fmla="*/ 28048 w 1246517"/>
                <a:gd name="connsiteY37" fmla="*/ 3010473 h 3803775"/>
                <a:gd name="connsiteX38" fmla="*/ 226993 w 1246517"/>
                <a:gd name="connsiteY38" fmla="*/ 3126116 h 3803775"/>
                <a:gd name="connsiteX39" fmla="*/ 255694 w 1246517"/>
                <a:gd name="connsiteY39" fmla="*/ 3180653 h 3803775"/>
                <a:gd name="connsiteX40" fmla="*/ 226993 w 1246517"/>
                <a:gd name="connsiteY40" fmla="*/ 3201679 h 3803775"/>
                <a:gd name="connsiteX41" fmla="*/ 28048 w 1246517"/>
                <a:gd name="connsiteY41" fmla="*/ 3086036 h 3803775"/>
                <a:gd name="connsiteX42" fmla="*/ 0 w 1246517"/>
                <a:gd name="connsiteY42" fmla="*/ 3031499 h 3803775"/>
                <a:gd name="connsiteX43" fmla="*/ 8153 w 1246517"/>
                <a:gd name="connsiteY43" fmla="*/ 3009898 h 3803775"/>
                <a:gd name="connsiteX44" fmla="*/ 689261 w 1246517"/>
                <a:gd name="connsiteY44" fmla="*/ 2925960 h 3803775"/>
                <a:gd name="connsiteX45" fmla="*/ 712545 w 1246517"/>
                <a:gd name="connsiteY45" fmla="*/ 2928261 h 3803775"/>
                <a:gd name="connsiteX46" fmla="*/ 745340 w 1246517"/>
                <a:gd name="connsiteY46" fmla="*/ 2985441 h 3803775"/>
                <a:gd name="connsiteX47" fmla="*/ 712545 w 1246517"/>
                <a:gd name="connsiteY47" fmla="*/ 3004502 h 3803775"/>
                <a:gd name="connsiteX48" fmla="*/ 679750 w 1246517"/>
                <a:gd name="connsiteY48" fmla="*/ 2947321 h 3803775"/>
                <a:gd name="connsiteX49" fmla="*/ 689261 w 1246517"/>
                <a:gd name="connsiteY49" fmla="*/ 2925960 h 3803775"/>
                <a:gd name="connsiteX50" fmla="*/ 574049 w 1246517"/>
                <a:gd name="connsiteY50" fmla="*/ 2859687 h 3803775"/>
                <a:gd name="connsiteX51" fmla="*/ 597333 w 1246517"/>
                <a:gd name="connsiteY51" fmla="*/ 2862086 h 3803775"/>
                <a:gd name="connsiteX52" fmla="*/ 630128 w 1246517"/>
                <a:gd name="connsiteY52" fmla="*/ 2918991 h 3803775"/>
                <a:gd name="connsiteX53" fmla="*/ 597333 w 1246517"/>
                <a:gd name="connsiteY53" fmla="*/ 2938180 h 3803775"/>
                <a:gd name="connsiteX54" fmla="*/ 564538 w 1246517"/>
                <a:gd name="connsiteY54" fmla="*/ 2880613 h 3803775"/>
                <a:gd name="connsiteX55" fmla="*/ 574049 w 1246517"/>
                <a:gd name="connsiteY55" fmla="*/ 2859687 h 3803775"/>
                <a:gd name="connsiteX56" fmla="*/ 458837 w 1246517"/>
                <a:gd name="connsiteY56" fmla="*/ 2790588 h 3803775"/>
                <a:gd name="connsiteX57" fmla="*/ 482121 w 1246517"/>
                <a:gd name="connsiteY57" fmla="*/ 2792888 h 3803775"/>
                <a:gd name="connsiteX58" fmla="*/ 514916 w 1246517"/>
                <a:gd name="connsiteY58" fmla="*/ 2850069 h 3803775"/>
                <a:gd name="connsiteX59" fmla="*/ 482121 w 1246517"/>
                <a:gd name="connsiteY59" fmla="*/ 2869129 h 3803775"/>
                <a:gd name="connsiteX60" fmla="*/ 449326 w 1246517"/>
                <a:gd name="connsiteY60" fmla="*/ 2811948 h 3803775"/>
                <a:gd name="connsiteX61" fmla="*/ 458837 w 1246517"/>
                <a:gd name="connsiteY61" fmla="*/ 2790588 h 3803775"/>
                <a:gd name="connsiteX62" fmla="*/ 343856 w 1246517"/>
                <a:gd name="connsiteY62" fmla="*/ 2724752 h 3803775"/>
                <a:gd name="connsiteX63" fmla="*/ 367237 w 1246517"/>
                <a:gd name="connsiteY63" fmla="*/ 2727298 h 3803775"/>
                <a:gd name="connsiteX64" fmla="*/ 399711 w 1246517"/>
                <a:gd name="connsiteY64" fmla="*/ 2783822 h 3803775"/>
                <a:gd name="connsiteX65" fmla="*/ 367237 w 1246517"/>
                <a:gd name="connsiteY65" fmla="*/ 2802882 h 3803775"/>
                <a:gd name="connsiteX66" fmla="*/ 334114 w 1246517"/>
                <a:gd name="connsiteY66" fmla="*/ 2746359 h 3803775"/>
                <a:gd name="connsiteX67" fmla="*/ 343856 w 1246517"/>
                <a:gd name="connsiteY67" fmla="*/ 2724752 h 3803775"/>
                <a:gd name="connsiteX68" fmla="*/ 1161738 w 1246517"/>
                <a:gd name="connsiteY68" fmla="*/ 2689648 h 3803775"/>
                <a:gd name="connsiteX69" fmla="*/ 1228909 w 1246517"/>
                <a:gd name="connsiteY69" fmla="*/ 2728714 h 3803775"/>
                <a:gd name="connsiteX70" fmla="*/ 1246517 w 1246517"/>
                <a:gd name="connsiteY70" fmla="*/ 2763222 h 3803775"/>
                <a:gd name="connsiteX71" fmla="*/ 1246517 w 1246517"/>
                <a:gd name="connsiteY71" fmla="*/ 2834192 h 3803775"/>
                <a:gd name="connsiteX72" fmla="*/ 1228909 w 1246517"/>
                <a:gd name="connsiteY72" fmla="*/ 2847865 h 3803775"/>
                <a:gd name="connsiteX73" fmla="*/ 1161738 w 1246517"/>
                <a:gd name="connsiteY73" fmla="*/ 2809450 h 3803775"/>
                <a:gd name="connsiteX74" fmla="*/ 1143478 w 1246517"/>
                <a:gd name="connsiteY74" fmla="*/ 2774291 h 3803775"/>
                <a:gd name="connsiteX75" fmla="*/ 1143478 w 1246517"/>
                <a:gd name="connsiteY75" fmla="*/ 2703972 h 3803775"/>
                <a:gd name="connsiteX76" fmla="*/ 1161738 w 1246517"/>
                <a:gd name="connsiteY76" fmla="*/ 2689648 h 3803775"/>
                <a:gd name="connsiteX77" fmla="*/ 8153 w 1246517"/>
                <a:gd name="connsiteY77" fmla="*/ 2531603 h 3803775"/>
                <a:gd name="connsiteX78" fmla="*/ 28048 w 1246517"/>
                <a:gd name="connsiteY78" fmla="*/ 2532343 h 3803775"/>
                <a:gd name="connsiteX79" fmla="*/ 226993 w 1246517"/>
                <a:gd name="connsiteY79" fmla="*/ 2647986 h 3803775"/>
                <a:gd name="connsiteX80" fmla="*/ 255694 w 1246517"/>
                <a:gd name="connsiteY80" fmla="*/ 2702523 h 3803775"/>
                <a:gd name="connsiteX81" fmla="*/ 226993 w 1246517"/>
                <a:gd name="connsiteY81" fmla="*/ 2724206 h 3803775"/>
                <a:gd name="connsiteX82" fmla="*/ 28048 w 1246517"/>
                <a:gd name="connsiteY82" fmla="*/ 2608562 h 3803775"/>
                <a:gd name="connsiteX83" fmla="*/ 0 w 1246517"/>
                <a:gd name="connsiteY83" fmla="*/ 2554026 h 3803775"/>
                <a:gd name="connsiteX84" fmla="*/ 8153 w 1246517"/>
                <a:gd name="connsiteY84" fmla="*/ 2531603 h 3803775"/>
                <a:gd name="connsiteX85" fmla="*/ 689261 w 1246517"/>
                <a:gd name="connsiteY85" fmla="*/ 2448241 h 3803775"/>
                <a:gd name="connsiteX86" fmla="*/ 712545 w 1246517"/>
                <a:gd name="connsiteY86" fmla="*/ 2450788 h 3803775"/>
                <a:gd name="connsiteX87" fmla="*/ 745340 w 1246517"/>
                <a:gd name="connsiteY87" fmla="*/ 2507311 h 3803775"/>
                <a:gd name="connsiteX88" fmla="*/ 712545 w 1246517"/>
                <a:gd name="connsiteY88" fmla="*/ 2526372 h 3803775"/>
                <a:gd name="connsiteX89" fmla="*/ 679750 w 1246517"/>
                <a:gd name="connsiteY89" fmla="*/ 2469848 h 3803775"/>
                <a:gd name="connsiteX90" fmla="*/ 689261 w 1246517"/>
                <a:gd name="connsiteY90" fmla="*/ 2448241 h 3803775"/>
                <a:gd name="connsiteX91" fmla="*/ 574049 w 1246517"/>
                <a:gd name="connsiteY91" fmla="*/ 2381913 h 3803775"/>
                <a:gd name="connsiteX92" fmla="*/ 597333 w 1246517"/>
                <a:gd name="connsiteY92" fmla="*/ 2384542 h 3803775"/>
                <a:gd name="connsiteX93" fmla="*/ 630128 w 1246517"/>
                <a:gd name="connsiteY93" fmla="*/ 2441065 h 3803775"/>
                <a:gd name="connsiteX94" fmla="*/ 597333 w 1246517"/>
                <a:gd name="connsiteY94" fmla="*/ 2460126 h 3803775"/>
                <a:gd name="connsiteX95" fmla="*/ 564538 w 1246517"/>
                <a:gd name="connsiteY95" fmla="*/ 2402945 h 3803775"/>
                <a:gd name="connsiteX96" fmla="*/ 574049 w 1246517"/>
                <a:gd name="connsiteY96" fmla="*/ 2381913 h 3803775"/>
                <a:gd name="connsiteX97" fmla="*/ 458837 w 1246517"/>
                <a:gd name="connsiteY97" fmla="*/ 2315446 h 3803775"/>
                <a:gd name="connsiteX98" fmla="*/ 482121 w 1246517"/>
                <a:gd name="connsiteY98" fmla="*/ 2318221 h 3803775"/>
                <a:gd name="connsiteX99" fmla="*/ 514916 w 1246517"/>
                <a:gd name="connsiteY99" fmla="*/ 2374368 h 3803775"/>
                <a:gd name="connsiteX100" fmla="*/ 482121 w 1246517"/>
                <a:gd name="connsiteY100" fmla="*/ 2393301 h 3803775"/>
                <a:gd name="connsiteX101" fmla="*/ 449326 w 1246517"/>
                <a:gd name="connsiteY101" fmla="*/ 2337154 h 3803775"/>
                <a:gd name="connsiteX102" fmla="*/ 458837 w 1246517"/>
                <a:gd name="connsiteY102" fmla="*/ 2315446 h 3803775"/>
                <a:gd name="connsiteX103" fmla="*/ 343856 w 1246517"/>
                <a:gd name="connsiteY103" fmla="*/ 2249065 h 3803775"/>
                <a:gd name="connsiteX104" fmla="*/ 367237 w 1246517"/>
                <a:gd name="connsiteY104" fmla="*/ 2251463 h 3803775"/>
                <a:gd name="connsiteX105" fmla="*/ 399711 w 1246517"/>
                <a:gd name="connsiteY105" fmla="*/ 2308369 h 3803775"/>
                <a:gd name="connsiteX106" fmla="*/ 367237 w 1246517"/>
                <a:gd name="connsiteY106" fmla="*/ 2327558 h 3803775"/>
                <a:gd name="connsiteX107" fmla="*/ 334114 w 1246517"/>
                <a:gd name="connsiteY107" fmla="*/ 2269991 h 3803775"/>
                <a:gd name="connsiteX108" fmla="*/ 343856 w 1246517"/>
                <a:gd name="connsiteY108" fmla="*/ 2249065 h 3803775"/>
                <a:gd name="connsiteX109" fmla="*/ 1148940 w 1246517"/>
                <a:gd name="connsiteY109" fmla="*/ 2211925 h 3803775"/>
                <a:gd name="connsiteX110" fmla="*/ 1161738 w 1246517"/>
                <a:gd name="connsiteY110" fmla="*/ 2212169 h 3803775"/>
                <a:gd name="connsiteX111" fmla="*/ 1228909 w 1246517"/>
                <a:gd name="connsiteY111" fmla="*/ 2250584 h 3803775"/>
                <a:gd name="connsiteX112" fmla="*/ 1246517 w 1246517"/>
                <a:gd name="connsiteY112" fmla="*/ 2285092 h 3803775"/>
                <a:gd name="connsiteX113" fmla="*/ 1246517 w 1246517"/>
                <a:gd name="connsiteY113" fmla="*/ 2356062 h 3803775"/>
                <a:gd name="connsiteX114" fmla="*/ 1228909 w 1246517"/>
                <a:gd name="connsiteY114" fmla="*/ 2369735 h 3803775"/>
                <a:gd name="connsiteX115" fmla="*/ 1161738 w 1246517"/>
                <a:gd name="connsiteY115" fmla="*/ 2331320 h 3803775"/>
                <a:gd name="connsiteX116" fmla="*/ 1143478 w 1246517"/>
                <a:gd name="connsiteY116" fmla="*/ 2296812 h 3803775"/>
                <a:gd name="connsiteX117" fmla="*/ 1143478 w 1246517"/>
                <a:gd name="connsiteY117" fmla="*/ 2225842 h 3803775"/>
                <a:gd name="connsiteX118" fmla="*/ 1148940 w 1246517"/>
                <a:gd name="connsiteY118" fmla="*/ 2211925 h 3803775"/>
                <a:gd name="connsiteX119" fmla="*/ 8153 w 1246517"/>
                <a:gd name="connsiteY119" fmla="*/ 2056571 h 3803775"/>
                <a:gd name="connsiteX120" fmla="*/ 28048 w 1246517"/>
                <a:gd name="connsiteY120" fmla="*/ 2057062 h 3803775"/>
                <a:gd name="connsiteX121" fmla="*/ 226993 w 1246517"/>
                <a:gd name="connsiteY121" fmla="*/ 2172346 h 3803775"/>
                <a:gd name="connsiteX122" fmla="*/ 255694 w 1246517"/>
                <a:gd name="connsiteY122" fmla="*/ 2226714 h 3803775"/>
                <a:gd name="connsiteX123" fmla="*/ 226993 w 1246517"/>
                <a:gd name="connsiteY123" fmla="*/ 2248329 h 3803775"/>
                <a:gd name="connsiteX124" fmla="*/ 28048 w 1246517"/>
                <a:gd name="connsiteY124" fmla="*/ 2133045 h 3803775"/>
                <a:gd name="connsiteX125" fmla="*/ 0 w 1246517"/>
                <a:gd name="connsiteY125" fmla="*/ 2078678 h 3803775"/>
                <a:gd name="connsiteX126" fmla="*/ 8153 w 1246517"/>
                <a:gd name="connsiteY126" fmla="*/ 2056571 h 3803775"/>
                <a:gd name="connsiteX127" fmla="*/ 689261 w 1246517"/>
                <a:gd name="connsiteY127" fmla="*/ 1972554 h 3803775"/>
                <a:gd name="connsiteX128" fmla="*/ 712545 w 1246517"/>
                <a:gd name="connsiteY128" fmla="*/ 1974953 h 3803775"/>
                <a:gd name="connsiteX129" fmla="*/ 745340 w 1246517"/>
                <a:gd name="connsiteY129" fmla="*/ 2031858 h 3803775"/>
                <a:gd name="connsiteX130" fmla="*/ 712545 w 1246517"/>
                <a:gd name="connsiteY130" fmla="*/ 2051047 h 3803775"/>
                <a:gd name="connsiteX131" fmla="*/ 679750 w 1246517"/>
                <a:gd name="connsiteY131" fmla="*/ 1993480 h 3803775"/>
                <a:gd name="connsiteX132" fmla="*/ 689261 w 1246517"/>
                <a:gd name="connsiteY132" fmla="*/ 1972554 h 3803775"/>
                <a:gd name="connsiteX133" fmla="*/ 574049 w 1246517"/>
                <a:gd name="connsiteY133" fmla="*/ 1903618 h 3803775"/>
                <a:gd name="connsiteX134" fmla="*/ 597333 w 1246517"/>
                <a:gd name="connsiteY134" fmla="*/ 1906411 h 3803775"/>
                <a:gd name="connsiteX135" fmla="*/ 630128 w 1246517"/>
                <a:gd name="connsiteY135" fmla="*/ 1962934 h 3803775"/>
                <a:gd name="connsiteX136" fmla="*/ 597333 w 1246517"/>
                <a:gd name="connsiteY136" fmla="*/ 1981995 h 3803775"/>
                <a:gd name="connsiteX137" fmla="*/ 564538 w 1246517"/>
                <a:gd name="connsiteY137" fmla="*/ 1925471 h 3803775"/>
                <a:gd name="connsiteX138" fmla="*/ 574049 w 1246517"/>
                <a:gd name="connsiteY138" fmla="*/ 1903618 h 3803775"/>
                <a:gd name="connsiteX139" fmla="*/ 458837 w 1246517"/>
                <a:gd name="connsiteY139" fmla="*/ 1837262 h 3803775"/>
                <a:gd name="connsiteX140" fmla="*/ 482121 w 1246517"/>
                <a:gd name="connsiteY140" fmla="*/ 1839578 h 3803775"/>
                <a:gd name="connsiteX141" fmla="*/ 514916 w 1246517"/>
                <a:gd name="connsiteY141" fmla="*/ 1897145 h 3803775"/>
                <a:gd name="connsiteX142" fmla="*/ 482121 w 1246517"/>
                <a:gd name="connsiteY142" fmla="*/ 1915673 h 3803775"/>
                <a:gd name="connsiteX143" fmla="*/ 449326 w 1246517"/>
                <a:gd name="connsiteY143" fmla="*/ 1858767 h 3803775"/>
                <a:gd name="connsiteX144" fmla="*/ 458837 w 1246517"/>
                <a:gd name="connsiteY144" fmla="*/ 1837262 h 3803775"/>
                <a:gd name="connsiteX145" fmla="*/ 343856 w 1246517"/>
                <a:gd name="connsiteY145" fmla="*/ 1771016 h 3803775"/>
                <a:gd name="connsiteX146" fmla="*/ 367237 w 1246517"/>
                <a:gd name="connsiteY146" fmla="*/ 1773332 h 3803775"/>
                <a:gd name="connsiteX147" fmla="*/ 399711 w 1246517"/>
                <a:gd name="connsiteY147" fmla="*/ 1830238 h 3803775"/>
                <a:gd name="connsiteX148" fmla="*/ 367237 w 1246517"/>
                <a:gd name="connsiteY148" fmla="*/ 1849427 h 3803775"/>
                <a:gd name="connsiteX149" fmla="*/ 334114 w 1246517"/>
                <a:gd name="connsiteY149" fmla="*/ 1792521 h 3803775"/>
                <a:gd name="connsiteX150" fmla="*/ 343856 w 1246517"/>
                <a:gd name="connsiteY150" fmla="*/ 1771016 h 3803775"/>
                <a:gd name="connsiteX151" fmla="*/ 1148940 w 1246517"/>
                <a:gd name="connsiteY151" fmla="*/ 1736675 h 3803775"/>
                <a:gd name="connsiteX152" fmla="*/ 1161738 w 1246517"/>
                <a:gd name="connsiteY152" fmla="*/ 1736919 h 3803775"/>
                <a:gd name="connsiteX153" fmla="*/ 1228909 w 1246517"/>
                <a:gd name="connsiteY153" fmla="*/ 1775334 h 3803775"/>
                <a:gd name="connsiteX154" fmla="*/ 1246517 w 1246517"/>
                <a:gd name="connsiteY154" fmla="*/ 1810494 h 3803775"/>
                <a:gd name="connsiteX155" fmla="*/ 1246517 w 1246517"/>
                <a:gd name="connsiteY155" fmla="*/ 1880813 h 3803775"/>
                <a:gd name="connsiteX156" fmla="*/ 1228909 w 1246517"/>
                <a:gd name="connsiteY156" fmla="*/ 1895138 h 3803775"/>
                <a:gd name="connsiteX157" fmla="*/ 1161738 w 1246517"/>
                <a:gd name="connsiteY157" fmla="*/ 1856071 h 3803775"/>
                <a:gd name="connsiteX158" fmla="*/ 1143478 w 1246517"/>
                <a:gd name="connsiteY158" fmla="*/ 1821563 h 3803775"/>
                <a:gd name="connsiteX159" fmla="*/ 1143478 w 1246517"/>
                <a:gd name="connsiteY159" fmla="*/ 1750592 h 3803775"/>
                <a:gd name="connsiteX160" fmla="*/ 1148940 w 1246517"/>
                <a:gd name="connsiteY160" fmla="*/ 1736675 h 3803775"/>
                <a:gd name="connsiteX161" fmla="*/ 8153 w 1246517"/>
                <a:gd name="connsiteY161" fmla="*/ 1578441 h 3803775"/>
                <a:gd name="connsiteX162" fmla="*/ 28048 w 1246517"/>
                <a:gd name="connsiteY162" fmla="*/ 1578932 h 3803775"/>
                <a:gd name="connsiteX163" fmla="*/ 226993 w 1246517"/>
                <a:gd name="connsiteY163" fmla="*/ 1694872 h 3803775"/>
                <a:gd name="connsiteX164" fmla="*/ 255694 w 1246517"/>
                <a:gd name="connsiteY164" fmla="*/ 1749239 h 3803775"/>
                <a:gd name="connsiteX165" fmla="*/ 226993 w 1246517"/>
                <a:gd name="connsiteY165" fmla="*/ 1770199 h 3803775"/>
                <a:gd name="connsiteX166" fmla="*/ 28048 w 1246517"/>
                <a:gd name="connsiteY166" fmla="*/ 1654915 h 3803775"/>
                <a:gd name="connsiteX167" fmla="*/ 0 w 1246517"/>
                <a:gd name="connsiteY167" fmla="*/ 1600548 h 3803775"/>
                <a:gd name="connsiteX168" fmla="*/ 8153 w 1246517"/>
                <a:gd name="connsiteY168" fmla="*/ 1578441 h 3803775"/>
                <a:gd name="connsiteX169" fmla="*/ 689261 w 1246517"/>
                <a:gd name="connsiteY169" fmla="*/ 1494506 h 3803775"/>
                <a:gd name="connsiteX170" fmla="*/ 712545 w 1246517"/>
                <a:gd name="connsiteY170" fmla="*/ 1496822 h 3803775"/>
                <a:gd name="connsiteX171" fmla="*/ 745340 w 1246517"/>
                <a:gd name="connsiteY171" fmla="*/ 1553727 h 3803775"/>
                <a:gd name="connsiteX172" fmla="*/ 712545 w 1246517"/>
                <a:gd name="connsiteY172" fmla="*/ 1572916 h 3803775"/>
                <a:gd name="connsiteX173" fmla="*/ 679750 w 1246517"/>
                <a:gd name="connsiteY173" fmla="*/ 1516011 h 3803775"/>
                <a:gd name="connsiteX174" fmla="*/ 689261 w 1246517"/>
                <a:gd name="connsiteY174" fmla="*/ 1494506 h 3803775"/>
                <a:gd name="connsiteX175" fmla="*/ 574049 w 1246517"/>
                <a:gd name="connsiteY175" fmla="*/ 1428203 h 3803775"/>
                <a:gd name="connsiteX176" fmla="*/ 597333 w 1246517"/>
                <a:gd name="connsiteY176" fmla="*/ 1430504 h 3803775"/>
                <a:gd name="connsiteX177" fmla="*/ 630128 w 1246517"/>
                <a:gd name="connsiteY177" fmla="*/ 1487027 h 3803775"/>
                <a:gd name="connsiteX178" fmla="*/ 597333 w 1246517"/>
                <a:gd name="connsiteY178" fmla="*/ 1506745 h 3803775"/>
                <a:gd name="connsiteX179" fmla="*/ 564538 w 1246517"/>
                <a:gd name="connsiteY179" fmla="*/ 1449564 h 3803775"/>
                <a:gd name="connsiteX180" fmla="*/ 574049 w 1246517"/>
                <a:gd name="connsiteY180" fmla="*/ 1428203 h 3803775"/>
                <a:gd name="connsiteX181" fmla="*/ 458837 w 1246517"/>
                <a:gd name="connsiteY181" fmla="*/ 1362013 h 3803775"/>
                <a:gd name="connsiteX182" fmla="*/ 482121 w 1246517"/>
                <a:gd name="connsiteY182" fmla="*/ 1364329 h 3803775"/>
                <a:gd name="connsiteX183" fmla="*/ 514916 w 1246517"/>
                <a:gd name="connsiteY183" fmla="*/ 1421896 h 3803775"/>
                <a:gd name="connsiteX184" fmla="*/ 482121 w 1246517"/>
                <a:gd name="connsiteY184" fmla="*/ 1440424 h 3803775"/>
                <a:gd name="connsiteX185" fmla="*/ 449326 w 1246517"/>
                <a:gd name="connsiteY185" fmla="*/ 1383518 h 3803775"/>
                <a:gd name="connsiteX186" fmla="*/ 458837 w 1246517"/>
                <a:gd name="connsiteY186" fmla="*/ 1362013 h 3803775"/>
                <a:gd name="connsiteX187" fmla="*/ 343856 w 1246517"/>
                <a:gd name="connsiteY187" fmla="*/ 1295711 h 3803775"/>
                <a:gd name="connsiteX188" fmla="*/ 367237 w 1246517"/>
                <a:gd name="connsiteY188" fmla="*/ 1298011 h 3803775"/>
                <a:gd name="connsiteX189" fmla="*/ 399711 w 1246517"/>
                <a:gd name="connsiteY189" fmla="*/ 1354535 h 3803775"/>
                <a:gd name="connsiteX190" fmla="*/ 367237 w 1246517"/>
                <a:gd name="connsiteY190" fmla="*/ 1374252 h 3803775"/>
                <a:gd name="connsiteX191" fmla="*/ 334114 w 1246517"/>
                <a:gd name="connsiteY191" fmla="*/ 1317071 h 3803775"/>
                <a:gd name="connsiteX192" fmla="*/ 343856 w 1246517"/>
                <a:gd name="connsiteY192" fmla="*/ 1295711 h 3803775"/>
                <a:gd name="connsiteX193" fmla="*/ 1148940 w 1246517"/>
                <a:gd name="connsiteY193" fmla="*/ 1258545 h 3803775"/>
                <a:gd name="connsiteX194" fmla="*/ 1161738 w 1246517"/>
                <a:gd name="connsiteY194" fmla="*/ 1258789 h 3803775"/>
                <a:gd name="connsiteX195" fmla="*/ 1228909 w 1246517"/>
                <a:gd name="connsiteY195" fmla="*/ 1297855 h 3803775"/>
                <a:gd name="connsiteX196" fmla="*/ 1246517 w 1246517"/>
                <a:gd name="connsiteY196" fmla="*/ 1332364 h 3803775"/>
                <a:gd name="connsiteX197" fmla="*/ 1246517 w 1246517"/>
                <a:gd name="connsiteY197" fmla="*/ 1402683 h 3803775"/>
                <a:gd name="connsiteX198" fmla="*/ 1228909 w 1246517"/>
                <a:gd name="connsiteY198" fmla="*/ 1416357 h 3803775"/>
                <a:gd name="connsiteX199" fmla="*/ 1161738 w 1246517"/>
                <a:gd name="connsiteY199" fmla="*/ 1377941 h 3803775"/>
                <a:gd name="connsiteX200" fmla="*/ 1143478 w 1246517"/>
                <a:gd name="connsiteY200" fmla="*/ 1343433 h 3803775"/>
                <a:gd name="connsiteX201" fmla="*/ 1143478 w 1246517"/>
                <a:gd name="connsiteY201" fmla="*/ 1272462 h 3803775"/>
                <a:gd name="connsiteX202" fmla="*/ 1148940 w 1246517"/>
                <a:gd name="connsiteY202" fmla="*/ 1258545 h 3803775"/>
                <a:gd name="connsiteX203" fmla="*/ 8153 w 1246517"/>
                <a:gd name="connsiteY203" fmla="*/ 1102720 h 3803775"/>
                <a:gd name="connsiteX204" fmla="*/ 28048 w 1246517"/>
                <a:gd name="connsiteY204" fmla="*/ 1102964 h 3803775"/>
                <a:gd name="connsiteX205" fmla="*/ 226993 w 1246517"/>
                <a:gd name="connsiteY205" fmla="*/ 1217382 h 3803775"/>
                <a:gd name="connsiteX206" fmla="*/ 255694 w 1246517"/>
                <a:gd name="connsiteY206" fmla="*/ 1270690 h 3803775"/>
                <a:gd name="connsiteX207" fmla="*/ 226993 w 1246517"/>
                <a:gd name="connsiteY207" fmla="*/ 1292143 h 3803775"/>
                <a:gd name="connsiteX208" fmla="*/ 28048 w 1246517"/>
                <a:gd name="connsiteY208" fmla="*/ 1178376 h 3803775"/>
                <a:gd name="connsiteX209" fmla="*/ 0 w 1246517"/>
                <a:gd name="connsiteY209" fmla="*/ 1124417 h 3803775"/>
                <a:gd name="connsiteX210" fmla="*/ 8153 w 1246517"/>
                <a:gd name="connsiteY210" fmla="*/ 1102720 h 3803775"/>
                <a:gd name="connsiteX211" fmla="*/ 689261 w 1246517"/>
                <a:gd name="connsiteY211" fmla="*/ 1019201 h 3803775"/>
                <a:gd name="connsiteX212" fmla="*/ 712545 w 1246517"/>
                <a:gd name="connsiteY212" fmla="*/ 1021501 h 3803775"/>
                <a:gd name="connsiteX213" fmla="*/ 745340 w 1246517"/>
                <a:gd name="connsiteY213" fmla="*/ 1078025 h 3803775"/>
                <a:gd name="connsiteX214" fmla="*/ 712545 w 1246517"/>
                <a:gd name="connsiteY214" fmla="*/ 1097742 h 3803775"/>
                <a:gd name="connsiteX215" fmla="*/ 679750 w 1246517"/>
                <a:gd name="connsiteY215" fmla="*/ 1040561 h 3803775"/>
                <a:gd name="connsiteX216" fmla="*/ 689261 w 1246517"/>
                <a:gd name="connsiteY216" fmla="*/ 1019201 h 3803775"/>
                <a:gd name="connsiteX217" fmla="*/ 574049 w 1246517"/>
                <a:gd name="connsiteY217" fmla="*/ 952956 h 3803775"/>
                <a:gd name="connsiteX218" fmla="*/ 597333 w 1246517"/>
                <a:gd name="connsiteY218" fmla="*/ 955256 h 3803775"/>
                <a:gd name="connsiteX219" fmla="*/ 630128 w 1246517"/>
                <a:gd name="connsiteY219" fmla="*/ 1012437 h 3803775"/>
                <a:gd name="connsiteX220" fmla="*/ 597333 w 1246517"/>
                <a:gd name="connsiteY220" fmla="*/ 1031497 h 3803775"/>
                <a:gd name="connsiteX221" fmla="*/ 564538 w 1246517"/>
                <a:gd name="connsiteY221" fmla="*/ 974316 h 3803775"/>
                <a:gd name="connsiteX222" fmla="*/ 574049 w 1246517"/>
                <a:gd name="connsiteY222" fmla="*/ 952956 h 3803775"/>
                <a:gd name="connsiteX223" fmla="*/ 458837 w 1246517"/>
                <a:gd name="connsiteY223" fmla="*/ 886708 h 3803775"/>
                <a:gd name="connsiteX224" fmla="*/ 482121 w 1246517"/>
                <a:gd name="connsiteY224" fmla="*/ 889008 h 3803775"/>
                <a:gd name="connsiteX225" fmla="*/ 514916 w 1246517"/>
                <a:gd name="connsiteY225" fmla="*/ 946189 h 3803775"/>
                <a:gd name="connsiteX226" fmla="*/ 482121 w 1246517"/>
                <a:gd name="connsiteY226" fmla="*/ 964592 h 3803775"/>
                <a:gd name="connsiteX227" fmla="*/ 449326 w 1246517"/>
                <a:gd name="connsiteY227" fmla="*/ 908068 h 3803775"/>
                <a:gd name="connsiteX228" fmla="*/ 458837 w 1246517"/>
                <a:gd name="connsiteY228" fmla="*/ 886708 h 3803775"/>
                <a:gd name="connsiteX229" fmla="*/ 343856 w 1246517"/>
                <a:gd name="connsiteY229" fmla="*/ 820462 h 3803775"/>
                <a:gd name="connsiteX230" fmla="*/ 367237 w 1246517"/>
                <a:gd name="connsiteY230" fmla="*/ 822762 h 3803775"/>
                <a:gd name="connsiteX231" fmla="*/ 399711 w 1246517"/>
                <a:gd name="connsiteY231" fmla="*/ 879943 h 3803775"/>
                <a:gd name="connsiteX232" fmla="*/ 367237 w 1246517"/>
                <a:gd name="connsiteY232" fmla="*/ 899003 h 3803775"/>
                <a:gd name="connsiteX233" fmla="*/ 334114 w 1246517"/>
                <a:gd name="connsiteY233" fmla="*/ 841822 h 3803775"/>
                <a:gd name="connsiteX234" fmla="*/ 343856 w 1246517"/>
                <a:gd name="connsiteY234" fmla="*/ 820462 h 3803775"/>
                <a:gd name="connsiteX235" fmla="*/ 1161738 w 1246517"/>
                <a:gd name="connsiteY235" fmla="*/ 782888 h 3803775"/>
                <a:gd name="connsiteX236" fmla="*/ 1228909 w 1246517"/>
                <a:gd name="connsiteY236" fmla="*/ 821954 h 3803775"/>
                <a:gd name="connsiteX237" fmla="*/ 1246517 w 1246517"/>
                <a:gd name="connsiteY237" fmla="*/ 856462 h 3803775"/>
                <a:gd name="connsiteX238" fmla="*/ 1246517 w 1246517"/>
                <a:gd name="connsiteY238" fmla="*/ 927432 h 3803775"/>
                <a:gd name="connsiteX239" fmla="*/ 1228909 w 1246517"/>
                <a:gd name="connsiteY239" fmla="*/ 941105 h 3803775"/>
                <a:gd name="connsiteX240" fmla="*/ 1161738 w 1246517"/>
                <a:gd name="connsiteY240" fmla="*/ 902039 h 3803775"/>
                <a:gd name="connsiteX241" fmla="*/ 1143478 w 1246517"/>
                <a:gd name="connsiteY241" fmla="*/ 867531 h 3803775"/>
                <a:gd name="connsiteX242" fmla="*/ 1143478 w 1246517"/>
                <a:gd name="connsiteY242" fmla="*/ 797212 h 3803775"/>
                <a:gd name="connsiteX243" fmla="*/ 1161738 w 1246517"/>
                <a:gd name="connsiteY243" fmla="*/ 782888 h 3803775"/>
                <a:gd name="connsiteX244" fmla="*/ 8153 w 1246517"/>
                <a:gd name="connsiteY244" fmla="*/ 627557 h 3803775"/>
                <a:gd name="connsiteX245" fmla="*/ 28048 w 1246517"/>
                <a:gd name="connsiteY245" fmla="*/ 627804 h 3803775"/>
                <a:gd name="connsiteX246" fmla="*/ 226993 w 1246517"/>
                <a:gd name="connsiteY246" fmla="*/ 744105 h 3803775"/>
                <a:gd name="connsiteX247" fmla="*/ 255694 w 1246517"/>
                <a:gd name="connsiteY247" fmla="*/ 798642 h 3803775"/>
                <a:gd name="connsiteX248" fmla="*/ 226993 w 1246517"/>
                <a:gd name="connsiteY248" fmla="*/ 819669 h 3803775"/>
                <a:gd name="connsiteX249" fmla="*/ 28048 w 1246517"/>
                <a:gd name="connsiteY249" fmla="*/ 704024 h 3803775"/>
                <a:gd name="connsiteX250" fmla="*/ 0 w 1246517"/>
                <a:gd name="connsiteY250" fmla="*/ 649487 h 3803775"/>
                <a:gd name="connsiteX251" fmla="*/ 8153 w 1246517"/>
                <a:gd name="connsiteY251" fmla="*/ 627557 h 3803775"/>
                <a:gd name="connsiteX252" fmla="*/ 689261 w 1246517"/>
                <a:gd name="connsiteY252" fmla="*/ 541070 h 3803775"/>
                <a:gd name="connsiteX253" fmla="*/ 712545 w 1246517"/>
                <a:gd name="connsiteY253" fmla="*/ 543370 h 3803775"/>
                <a:gd name="connsiteX254" fmla="*/ 745340 w 1246517"/>
                <a:gd name="connsiteY254" fmla="*/ 600551 h 3803775"/>
                <a:gd name="connsiteX255" fmla="*/ 712545 w 1246517"/>
                <a:gd name="connsiteY255" fmla="*/ 619611 h 3803775"/>
                <a:gd name="connsiteX256" fmla="*/ 679750 w 1246517"/>
                <a:gd name="connsiteY256" fmla="*/ 562430 h 3803775"/>
                <a:gd name="connsiteX257" fmla="*/ 689261 w 1246517"/>
                <a:gd name="connsiteY257" fmla="*/ 541070 h 3803775"/>
                <a:gd name="connsiteX258" fmla="*/ 574049 w 1246517"/>
                <a:gd name="connsiteY258" fmla="*/ 474825 h 3803775"/>
                <a:gd name="connsiteX259" fmla="*/ 597333 w 1246517"/>
                <a:gd name="connsiteY259" fmla="*/ 477125 h 3803775"/>
                <a:gd name="connsiteX260" fmla="*/ 630128 w 1246517"/>
                <a:gd name="connsiteY260" fmla="*/ 534306 h 3803775"/>
                <a:gd name="connsiteX261" fmla="*/ 597333 w 1246517"/>
                <a:gd name="connsiteY261" fmla="*/ 553366 h 3803775"/>
                <a:gd name="connsiteX262" fmla="*/ 564538 w 1246517"/>
                <a:gd name="connsiteY262" fmla="*/ 496185 h 3803775"/>
                <a:gd name="connsiteX263" fmla="*/ 574049 w 1246517"/>
                <a:gd name="connsiteY263" fmla="*/ 474825 h 3803775"/>
                <a:gd name="connsiteX264" fmla="*/ 458837 w 1246517"/>
                <a:gd name="connsiteY264" fmla="*/ 408577 h 3803775"/>
                <a:gd name="connsiteX265" fmla="*/ 482121 w 1246517"/>
                <a:gd name="connsiteY265" fmla="*/ 410877 h 3803775"/>
                <a:gd name="connsiteX266" fmla="*/ 514916 w 1246517"/>
                <a:gd name="connsiteY266" fmla="*/ 468058 h 3803775"/>
                <a:gd name="connsiteX267" fmla="*/ 482121 w 1246517"/>
                <a:gd name="connsiteY267" fmla="*/ 487118 h 3803775"/>
                <a:gd name="connsiteX268" fmla="*/ 449326 w 1246517"/>
                <a:gd name="connsiteY268" fmla="*/ 429937 h 3803775"/>
                <a:gd name="connsiteX269" fmla="*/ 458837 w 1246517"/>
                <a:gd name="connsiteY269" fmla="*/ 408577 h 3803775"/>
                <a:gd name="connsiteX270" fmla="*/ 343856 w 1246517"/>
                <a:gd name="connsiteY270" fmla="*/ 342413 h 3803775"/>
                <a:gd name="connsiteX271" fmla="*/ 367237 w 1246517"/>
                <a:gd name="connsiteY271" fmla="*/ 345288 h 3803775"/>
                <a:gd name="connsiteX272" fmla="*/ 399711 w 1246517"/>
                <a:gd name="connsiteY272" fmla="*/ 401812 h 3803775"/>
                <a:gd name="connsiteX273" fmla="*/ 367237 w 1246517"/>
                <a:gd name="connsiteY273" fmla="*/ 420872 h 3803775"/>
                <a:gd name="connsiteX274" fmla="*/ 334114 w 1246517"/>
                <a:gd name="connsiteY274" fmla="*/ 363691 h 3803775"/>
                <a:gd name="connsiteX275" fmla="*/ 343856 w 1246517"/>
                <a:gd name="connsiteY275" fmla="*/ 342413 h 3803775"/>
                <a:gd name="connsiteX276" fmla="*/ 8153 w 1246517"/>
                <a:gd name="connsiteY276" fmla="*/ 149592 h 3803775"/>
                <a:gd name="connsiteX277" fmla="*/ 28048 w 1246517"/>
                <a:gd name="connsiteY277" fmla="*/ 150331 h 3803775"/>
                <a:gd name="connsiteX278" fmla="*/ 226993 w 1246517"/>
                <a:gd name="connsiteY278" fmla="*/ 265975 h 3803775"/>
                <a:gd name="connsiteX279" fmla="*/ 255694 w 1246517"/>
                <a:gd name="connsiteY279" fmla="*/ 320512 h 3803775"/>
                <a:gd name="connsiteX280" fmla="*/ 226993 w 1246517"/>
                <a:gd name="connsiteY280" fmla="*/ 342196 h 3803775"/>
                <a:gd name="connsiteX281" fmla="*/ 28048 w 1246517"/>
                <a:gd name="connsiteY281" fmla="*/ 226551 h 3803775"/>
                <a:gd name="connsiteX282" fmla="*/ 0 w 1246517"/>
                <a:gd name="connsiteY282" fmla="*/ 172014 h 3803775"/>
                <a:gd name="connsiteX283" fmla="*/ 8153 w 1246517"/>
                <a:gd name="connsiteY283" fmla="*/ 149592 h 3803775"/>
                <a:gd name="connsiteX284" fmla="*/ 633666 w 1246517"/>
                <a:gd name="connsiteY284" fmla="*/ 0 h 3803775"/>
                <a:gd name="connsiteX285" fmla="*/ 684846 w 1246517"/>
                <a:gd name="connsiteY285" fmla="*/ 0 h 3803775"/>
                <a:gd name="connsiteX286" fmla="*/ 684846 w 1246517"/>
                <a:gd name="connsiteY286" fmla="*/ 77174 h 3803775"/>
                <a:gd name="connsiteX287" fmla="*/ 633666 w 1246517"/>
                <a:gd name="connsiteY287" fmla="*/ 80472 h 380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1246517" h="3803775">
                  <a:moveTo>
                    <a:pt x="1161738" y="3643048"/>
                  </a:moveTo>
                  <a:lnTo>
                    <a:pt x="1228909" y="3682265"/>
                  </a:lnTo>
                  <a:cubicBezTo>
                    <a:pt x="1238691" y="3688147"/>
                    <a:pt x="1246517" y="3703180"/>
                    <a:pt x="1246517" y="3716906"/>
                  </a:cubicBezTo>
                  <a:lnTo>
                    <a:pt x="1246517" y="3788150"/>
                  </a:lnTo>
                  <a:cubicBezTo>
                    <a:pt x="1246517" y="3801222"/>
                    <a:pt x="1238691" y="3807104"/>
                    <a:pt x="1228909" y="3801876"/>
                  </a:cubicBezTo>
                  <a:lnTo>
                    <a:pt x="1161738" y="3762659"/>
                  </a:lnTo>
                  <a:cubicBezTo>
                    <a:pt x="1151956" y="3756776"/>
                    <a:pt x="1143478" y="3741743"/>
                    <a:pt x="1143478" y="3728017"/>
                  </a:cubicBezTo>
                  <a:lnTo>
                    <a:pt x="1143478" y="3656774"/>
                  </a:lnTo>
                  <a:cubicBezTo>
                    <a:pt x="1143478" y="3643702"/>
                    <a:pt x="1151956" y="3637819"/>
                    <a:pt x="1161738" y="3643048"/>
                  </a:cubicBezTo>
                  <a:close/>
                  <a:moveTo>
                    <a:pt x="847678" y="3502076"/>
                  </a:moveTo>
                  <a:cubicBezTo>
                    <a:pt x="853581" y="3498602"/>
                    <a:pt x="861780" y="3499098"/>
                    <a:pt x="870963" y="3504392"/>
                  </a:cubicBezTo>
                  <a:cubicBezTo>
                    <a:pt x="888673" y="3514979"/>
                    <a:pt x="903759" y="3540123"/>
                    <a:pt x="903759" y="3561959"/>
                  </a:cubicBezTo>
                  <a:cubicBezTo>
                    <a:pt x="903759" y="3582471"/>
                    <a:pt x="888673" y="3591073"/>
                    <a:pt x="870963" y="3580486"/>
                  </a:cubicBezTo>
                  <a:cubicBezTo>
                    <a:pt x="852597" y="3570561"/>
                    <a:pt x="838167" y="3544093"/>
                    <a:pt x="838167" y="3523581"/>
                  </a:cubicBezTo>
                  <a:cubicBezTo>
                    <a:pt x="838167" y="3512994"/>
                    <a:pt x="841775" y="3505550"/>
                    <a:pt x="847678" y="3502076"/>
                  </a:cubicBezTo>
                  <a:close/>
                  <a:moveTo>
                    <a:pt x="732712" y="3432949"/>
                  </a:moveTo>
                  <a:cubicBezTo>
                    <a:pt x="738697" y="3429475"/>
                    <a:pt x="746896" y="3429972"/>
                    <a:pt x="755751" y="3435265"/>
                  </a:cubicBezTo>
                  <a:cubicBezTo>
                    <a:pt x="774117" y="3445852"/>
                    <a:pt x="788547" y="3471658"/>
                    <a:pt x="788547" y="3492170"/>
                  </a:cubicBezTo>
                  <a:cubicBezTo>
                    <a:pt x="788547" y="3513344"/>
                    <a:pt x="774117" y="3521946"/>
                    <a:pt x="755751" y="3511359"/>
                  </a:cubicBezTo>
                  <a:cubicBezTo>
                    <a:pt x="738041" y="3500772"/>
                    <a:pt x="722955" y="3475628"/>
                    <a:pt x="722955" y="3454454"/>
                  </a:cubicBezTo>
                  <a:cubicBezTo>
                    <a:pt x="722955" y="3443867"/>
                    <a:pt x="726727" y="3436423"/>
                    <a:pt x="732712" y="3432949"/>
                  </a:cubicBezTo>
                  <a:close/>
                  <a:moveTo>
                    <a:pt x="617254" y="3366648"/>
                  </a:moveTo>
                  <a:cubicBezTo>
                    <a:pt x="623157" y="3363197"/>
                    <a:pt x="631356" y="3363690"/>
                    <a:pt x="640539" y="3368948"/>
                  </a:cubicBezTo>
                  <a:cubicBezTo>
                    <a:pt x="658249" y="3379464"/>
                    <a:pt x="673335" y="3404439"/>
                    <a:pt x="673335" y="3425471"/>
                  </a:cubicBezTo>
                  <a:cubicBezTo>
                    <a:pt x="673335" y="3447161"/>
                    <a:pt x="658249" y="3455705"/>
                    <a:pt x="640539" y="3444532"/>
                  </a:cubicBezTo>
                  <a:cubicBezTo>
                    <a:pt x="622173" y="3434016"/>
                    <a:pt x="607743" y="3409040"/>
                    <a:pt x="607743" y="3388008"/>
                  </a:cubicBezTo>
                  <a:cubicBezTo>
                    <a:pt x="607743" y="3377492"/>
                    <a:pt x="611351" y="3370098"/>
                    <a:pt x="617254" y="3366648"/>
                  </a:cubicBezTo>
                  <a:close/>
                  <a:moveTo>
                    <a:pt x="1161738" y="3164898"/>
                  </a:moveTo>
                  <a:lnTo>
                    <a:pt x="1228909" y="3203964"/>
                  </a:lnTo>
                  <a:cubicBezTo>
                    <a:pt x="1238691" y="3209824"/>
                    <a:pt x="1246517" y="3225451"/>
                    <a:pt x="1246517" y="3238473"/>
                  </a:cubicBezTo>
                  <a:lnTo>
                    <a:pt x="1246517" y="3309444"/>
                  </a:lnTo>
                  <a:cubicBezTo>
                    <a:pt x="1246517" y="3322466"/>
                    <a:pt x="1238691" y="3328977"/>
                    <a:pt x="1228909" y="3323117"/>
                  </a:cubicBezTo>
                  <a:lnTo>
                    <a:pt x="1161738" y="3284702"/>
                  </a:lnTo>
                  <a:cubicBezTo>
                    <a:pt x="1151956" y="3278191"/>
                    <a:pt x="1143478" y="3263215"/>
                    <a:pt x="1143478" y="3249542"/>
                  </a:cubicBezTo>
                  <a:lnTo>
                    <a:pt x="1143478" y="3179222"/>
                  </a:lnTo>
                  <a:cubicBezTo>
                    <a:pt x="1143478" y="3165549"/>
                    <a:pt x="1151956" y="3159689"/>
                    <a:pt x="1161738" y="3164898"/>
                  </a:cubicBezTo>
                  <a:close/>
                  <a:moveTo>
                    <a:pt x="8153" y="3009898"/>
                  </a:moveTo>
                  <a:cubicBezTo>
                    <a:pt x="13209" y="3006038"/>
                    <a:pt x="20221" y="3005874"/>
                    <a:pt x="28048" y="3010473"/>
                  </a:cubicBezTo>
                  <a:lnTo>
                    <a:pt x="226993" y="3126116"/>
                  </a:lnTo>
                  <a:cubicBezTo>
                    <a:pt x="242648" y="3135315"/>
                    <a:pt x="255694" y="3159627"/>
                    <a:pt x="255694" y="3180653"/>
                  </a:cubicBezTo>
                  <a:cubicBezTo>
                    <a:pt x="255694" y="3201679"/>
                    <a:pt x="242648" y="3210878"/>
                    <a:pt x="226993" y="3201679"/>
                  </a:cubicBezTo>
                  <a:lnTo>
                    <a:pt x="28048" y="3086036"/>
                  </a:lnTo>
                  <a:cubicBezTo>
                    <a:pt x="12393" y="3077494"/>
                    <a:pt x="0" y="3053182"/>
                    <a:pt x="0" y="3031499"/>
                  </a:cubicBezTo>
                  <a:cubicBezTo>
                    <a:pt x="0" y="3021315"/>
                    <a:pt x="3098" y="3013759"/>
                    <a:pt x="8153" y="3009898"/>
                  </a:cubicBezTo>
                  <a:close/>
                  <a:moveTo>
                    <a:pt x="689261" y="2925960"/>
                  </a:moveTo>
                  <a:cubicBezTo>
                    <a:pt x="695164" y="2922510"/>
                    <a:pt x="703363" y="2923003"/>
                    <a:pt x="712545" y="2928261"/>
                  </a:cubicBezTo>
                  <a:cubicBezTo>
                    <a:pt x="730254" y="2938777"/>
                    <a:pt x="745340" y="2964409"/>
                    <a:pt x="745340" y="2985441"/>
                  </a:cubicBezTo>
                  <a:cubicBezTo>
                    <a:pt x="745340" y="3006473"/>
                    <a:pt x="730254" y="3015018"/>
                    <a:pt x="712545" y="3004502"/>
                  </a:cubicBezTo>
                  <a:cubicBezTo>
                    <a:pt x="694180" y="2993986"/>
                    <a:pt x="679750" y="2968353"/>
                    <a:pt x="679750" y="2947321"/>
                  </a:cubicBezTo>
                  <a:cubicBezTo>
                    <a:pt x="679750" y="2936805"/>
                    <a:pt x="683358" y="2929411"/>
                    <a:pt x="689261" y="2925960"/>
                  </a:cubicBezTo>
                  <a:close/>
                  <a:moveTo>
                    <a:pt x="574049" y="2859687"/>
                  </a:moveTo>
                  <a:cubicBezTo>
                    <a:pt x="579952" y="2856296"/>
                    <a:pt x="588151" y="2856792"/>
                    <a:pt x="597333" y="2862086"/>
                  </a:cubicBezTo>
                  <a:cubicBezTo>
                    <a:pt x="615042" y="2872011"/>
                    <a:pt x="630128" y="2897817"/>
                    <a:pt x="630128" y="2918991"/>
                  </a:cubicBezTo>
                  <a:cubicBezTo>
                    <a:pt x="630128" y="2940165"/>
                    <a:pt x="615042" y="2948767"/>
                    <a:pt x="597333" y="2938180"/>
                  </a:cubicBezTo>
                  <a:cubicBezTo>
                    <a:pt x="578968" y="2927593"/>
                    <a:pt x="564538" y="2901787"/>
                    <a:pt x="564538" y="2880613"/>
                  </a:cubicBezTo>
                  <a:cubicBezTo>
                    <a:pt x="564538" y="2870357"/>
                    <a:pt x="568146" y="2863078"/>
                    <a:pt x="574049" y="2859687"/>
                  </a:cubicBezTo>
                  <a:close/>
                  <a:moveTo>
                    <a:pt x="458837" y="2790588"/>
                  </a:moveTo>
                  <a:cubicBezTo>
                    <a:pt x="464740" y="2787137"/>
                    <a:pt x="472939" y="2787630"/>
                    <a:pt x="482121" y="2792888"/>
                  </a:cubicBezTo>
                  <a:cubicBezTo>
                    <a:pt x="499830" y="2803404"/>
                    <a:pt x="514916" y="2829037"/>
                    <a:pt x="514916" y="2850069"/>
                  </a:cubicBezTo>
                  <a:cubicBezTo>
                    <a:pt x="514916" y="2871101"/>
                    <a:pt x="499830" y="2879645"/>
                    <a:pt x="482121" y="2869129"/>
                  </a:cubicBezTo>
                  <a:cubicBezTo>
                    <a:pt x="463756" y="2858613"/>
                    <a:pt x="449326" y="2832980"/>
                    <a:pt x="449326" y="2811948"/>
                  </a:cubicBezTo>
                  <a:cubicBezTo>
                    <a:pt x="449326" y="2801432"/>
                    <a:pt x="452934" y="2794038"/>
                    <a:pt x="458837" y="2790588"/>
                  </a:cubicBezTo>
                  <a:close/>
                  <a:moveTo>
                    <a:pt x="343856" y="2724752"/>
                  </a:moveTo>
                  <a:cubicBezTo>
                    <a:pt x="349864" y="2721219"/>
                    <a:pt x="358145" y="2721712"/>
                    <a:pt x="367237" y="2727298"/>
                  </a:cubicBezTo>
                  <a:cubicBezTo>
                    <a:pt x="384773" y="2737157"/>
                    <a:pt x="399711" y="2762790"/>
                    <a:pt x="399711" y="2783822"/>
                  </a:cubicBezTo>
                  <a:cubicBezTo>
                    <a:pt x="399711" y="2804854"/>
                    <a:pt x="384773" y="2813398"/>
                    <a:pt x="367237" y="2802882"/>
                  </a:cubicBezTo>
                  <a:cubicBezTo>
                    <a:pt x="349052" y="2792366"/>
                    <a:pt x="334114" y="2766733"/>
                    <a:pt x="334114" y="2746359"/>
                  </a:cubicBezTo>
                  <a:cubicBezTo>
                    <a:pt x="334114" y="2735843"/>
                    <a:pt x="337849" y="2728284"/>
                    <a:pt x="343856" y="2724752"/>
                  </a:cubicBezTo>
                  <a:close/>
                  <a:moveTo>
                    <a:pt x="1161738" y="2689648"/>
                  </a:moveTo>
                  <a:lnTo>
                    <a:pt x="1228909" y="2728714"/>
                  </a:lnTo>
                  <a:cubicBezTo>
                    <a:pt x="1238691" y="2734573"/>
                    <a:pt x="1246517" y="2750200"/>
                    <a:pt x="1246517" y="2763222"/>
                  </a:cubicBezTo>
                  <a:lnTo>
                    <a:pt x="1246517" y="2834192"/>
                  </a:lnTo>
                  <a:cubicBezTo>
                    <a:pt x="1246517" y="2847214"/>
                    <a:pt x="1238691" y="2853725"/>
                    <a:pt x="1228909" y="2847865"/>
                  </a:cubicBezTo>
                  <a:lnTo>
                    <a:pt x="1161738" y="2809450"/>
                  </a:lnTo>
                  <a:cubicBezTo>
                    <a:pt x="1151956" y="2803590"/>
                    <a:pt x="1143478" y="2787964"/>
                    <a:pt x="1143478" y="2774291"/>
                  </a:cubicBezTo>
                  <a:lnTo>
                    <a:pt x="1143478" y="2703972"/>
                  </a:lnTo>
                  <a:cubicBezTo>
                    <a:pt x="1143478" y="2690299"/>
                    <a:pt x="1151956" y="2684439"/>
                    <a:pt x="1161738" y="2689648"/>
                  </a:cubicBezTo>
                  <a:close/>
                  <a:moveTo>
                    <a:pt x="8153" y="2531603"/>
                  </a:moveTo>
                  <a:cubicBezTo>
                    <a:pt x="13209" y="2527743"/>
                    <a:pt x="20221" y="2527743"/>
                    <a:pt x="28048" y="2532343"/>
                  </a:cubicBezTo>
                  <a:lnTo>
                    <a:pt x="226993" y="2647986"/>
                  </a:lnTo>
                  <a:cubicBezTo>
                    <a:pt x="242648" y="2657185"/>
                    <a:pt x="255694" y="2681497"/>
                    <a:pt x="255694" y="2702523"/>
                  </a:cubicBezTo>
                  <a:cubicBezTo>
                    <a:pt x="255694" y="2723549"/>
                    <a:pt x="242648" y="2732748"/>
                    <a:pt x="226993" y="2724206"/>
                  </a:cubicBezTo>
                  <a:lnTo>
                    <a:pt x="28048" y="2608562"/>
                  </a:lnTo>
                  <a:cubicBezTo>
                    <a:pt x="12393" y="2598706"/>
                    <a:pt x="0" y="2575052"/>
                    <a:pt x="0" y="2554026"/>
                  </a:cubicBezTo>
                  <a:cubicBezTo>
                    <a:pt x="0" y="2543184"/>
                    <a:pt x="3098" y="2535464"/>
                    <a:pt x="8153" y="2531603"/>
                  </a:cubicBezTo>
                  <a:close/>
                  <a:moveTo>
                    <a:pt x="689261" y="2448241"/>
                  </a:moveTo>
                  <a:cubicBezTo>
                    <a:pt x="695164" y="2444708"/>
                    <a:pt x="703363" y="2445201"/>
                    <a:pt x="712545" y="2450788"/>
                  </a:cubicBezTo>
                  <a:cubicBezTo>
                    <a:pt x="730254" y="2460647"/>
                    <a:pt x="745340" y="2486279"/>
                    <a:pt x="745340" y="2507311"/>
                  </a:cubicBezTo>
                  <a:cubicBezTo>
                    <a:pt x="745340" y="2528343"/>
                    <a:pt x="730254" y="2536888"/>
                    <a:pt x="712545" y="2526372"/>
                  </a:cubicBezTo>
                  <a:cubicBezTo>
                    <a:pt x="694180" y="2515856"/>
                    <a:pt x="679750" y="2490223"/>
                    <a:pt x="679750" y="2469848"/>
                  </a:cubicBezTo>
                  <a:cubicBezTo>
                    <a:pt x="679750" y="2459332"/>
                    <a:pt x="683358" y="2451774"/>
                    <a:pt x="689261" y="2448241"/>
                  </a:cubicBezTo>
                  <a:close/>
                  <a:moveTo>
                    <a:pt x="574049" y="2381913"/>
                  </a:moveTo>
                  <a:cubicBezTo>
                    <a:pt x="579952" y="2378462"/>
                    <a:pt x="588151" y="2378955"/>
                    <a:pt x="597333" y="2384542"/>
                  </a:cubicBezTo>
                  <a:cubicBezTo>
                    <a:pt x="615042" y="2394401"/>
                    <a:pt x="630128" y="2420033"/>
                    <a:pt x="630128" y="2441065"/>
                  </a:cubicBezTo>
                  <a:cubicBezTo>
                    <a:pt x="630128" y="2462097"/>
                    <a:pt x="615042" y="2470642"/>
                    <a:pt x="597333" y="2460126"/>
                  </a:cubicBezTo>
                  <a:cubicBezTo>
                    <a:pt x="578968" y="2449610"/>
                    <a:pt x="564538" y="2424634"/>
                    <a:pt x="564538" y="2402945"/>
                  </a:cubicBezTo>
                  <a:cubicBezTo>
                    <a:pt x="564538" y="2392758"/>
                    <a:pt x="568146" y="2385364"/>
                    <a:pt x="574049" y="2381913"/>
                  </a:cubicBezTo>
                  <a:close/>
                  <a:moveTo>
                    <a:pt x="458837" y="2315446"/>
                  </a:moveTo>
                  <a:cubicBezTo>
                    <a:pt x="464740" y="2312019"/>
                    <a:pt x="472939" y="2312671"/>
                    <a:pt x="482121" y="2318221"/>
                  </a:cubicBezTo>
                  <a:cubicBezTo>
                    <a:pt x="499830" y="2328667"/>
                    <a:pt x="514916" y="2353476"/>
                    <a:pt x="514916" y="2374368"/>
                  </a:cubicBezTo>
                  <a:cubicBezTo>
                    <a:pt x="514916" y="2395259"/>
                    <a:pt x="499830" y="2404399"/>
                    <a:pt x="482121" y="2393301"/>
                  </a:cubicBezTo>
                  <a:cubicBezTo>
                    <a:pt x="463756" y="2382855"/>
                    <a:pt x="449326" y="2357393"/>
                    <a:pt x="449326" y="2337154"/>
                  </a:cubicBezTo>
                  <a:cubicBezTo>
                    <a:pt x="449326" y="2326382"/>
                    <a:pt x="452934" y="2318874"/>
                    <a:pt x="458837" y="2315446"/>
                  </a:cubicBezTo>
                  <a:close/>
                  <a:moveTo>
                    <a:pt x="343856" y="2249065"/>
                  </a:moveTo>
                  <a:cubicBezTo>
                    <a:pt x="349864" y="2245673"/>
                    <a:pt x="358145" y="2246170"/>
                    <a:pt x="367237" y="2251463"/>
                  </a:cubicBezTo>
                  <a:cubicBezTo>
                    <a:pt x="384773" y="2261389"/>
                    <a:pt x="399711" y="2287194"/>
                    <a:pt x="399711" y="2308369"/>
                  </a:cubicBezTo>
                  <a:cubicBezTo>
                    <a:pt x="399711" y="2329543"/>
                    <a:pt x="384773" y="2338145"/>
                    <a:pt x="367237" y="2327558"/>
                  </a:cubicBezTo>
                  <a:cubicBezTo>
                    <a:pt x="349052" y="2317632"/>
                    <a:pt x="334114" y="2291826"/>
                    <a:pt x="334114" y="2269991"/>
                  </a:cubicBezTo>
                  <a:cubicBezTo>
                    <a:pt x="334114" y="2259734"/>
                    <a:pt x="337849" y="2252456"/>
                    <a:pt x="343856" y="2249065"/>
                  </a:cubicBezTo>
                  <a:close/>
                  <a:moveTo>
                    <a:pt x="1148940" y="2211925"/>
                  </a:moveTo>
                  <a:cubicBezTo>
                    <a:pt x="1152282" y="2209402"/>
                    <a:pt x="1156847" y="2209239"/>
                    <a:pt x="1161738" y="2212169"/>
                  </a:cubicBezTo>
                  <a:lnTo>
                    <a:pt x="1228909" y="2250584"/>
                  </a:lnTo>
                  <a:cubicBezTo>
                    <a:pt x="1238691" y="2256443"/>
                    <a:pt x="1246517" y="2272070"/>
                    <a:pt x="1246517" y="2285092"/>
                  </a:cubicBezTo>
                  <a:lnTo>
                    <a:pt x="1246517" y="2356062"/>
                  </a:lnTo>
                  <a:cubicBezTo>
                    <a:pt x="1246517" y="2369084"/>
                    <a:pt x="1238691" y="2375595"/>
                    <a:pt x="1228909" y="2369735"/>
                  </a:cubicBezTo>
                  <a:lnTo>
                    <a:pt x="1161738" y="2331320"/>
                  </a:lnTo>
                  <a:cubicBezTo>
                    <a:pt x="1151956" y="2325460"/>
                    <a:pt x="1143478" y="2309834"/>
                    <a:pt x="1143478" y="2296812"/>
                  </a:cubicBezTo>
                  <a:lnTo>
                    <a:pt x="1143478" y="2225842"/>
                  </a:lnTo>
                  <a:cubicBezTo>
                    <a:pt x="1143478" y="2219331"/>
                    <a:pt x="1145598" y="2214448"/>
                    <a:pt x="1148940" y="2211925"/>
                  </a:cubicBezTo>
                  <a:close/>
                  <a:moveTo>
                    <a:pt x="8153" y="2056571"/>
                  </a:moveTo>
                  <a:cubicBezTo>
                    <a:pt x="13209" y="2052641"/>
                    <a:pt x="20221" y="2052477"/>
                    <a:pt x="28048" y="2057062"/>
                  </a:cubicBezTo>
                  <a:lnTo>
                    <a:pt x="226993" y="2172346"/>
                  </a:lnTo>
                  <a:cubicBezTo>
                    <a:pt x="242648" y="2181517"/>
                    <a:pt x="255694" y="2205753"/>
                    <a:pt x="255694" y="2226714"/>
                  </a:cubicBezTo>
                  <a:cubicBezTo>
                    <a:pt x="255694" y="2247674"/>
                    <a:pt x="242648" y="2257500"/>
                    <a:pt x="226993" y="2248329"/>
                  </a:cubicBezTo>
                  <a:lnTo>
                    <a:pt x="28048" y="2133045"/>
                  </a:lnTo>
                  <a:cubicBezTo>
                    <a:pt x="12393" y="2123875"/>
                    <a:pt x="0" y="2099639"/>
                    <a:pt x="0" y="2078678"/>
                  </a:cubicBezTo>
                  <a:cubicBezTo>
                    <a:pt x="0" y="2068197"/>
                    <a:pt x="3098" y="2060501"/>
                    <a:pt x="8153" y="2056571"/>
                  </a:cubicBezTo>
                  <a:close/>
                  <a:moveTo>
                    <a:pt x="689261" y="1972554"/>
                  </a:moveTo>
                  <a:cubicBezTo>
                    <a:pt x="695164" y="1969163"/>
                    <a:pt x="703363" y="1969659"/>
                    <a:pt x="712545" y="1974953"/>
                  </a:cubicBezTo>
                  <a:cubicBezTo>
                    <a:pt x="730254" y="1984878"/>
                    <a:pt x="745340" y="2010684"/>
                    <a:pt x="745340" y="2031858"/>
                  </a:cubicBezTo>
                  <a:cubicBezTo>
                    <a:pt x="745340" y="2053032"/>
                    <a:pt x="730254" y="2061634"/>
                    <a:pt x="712545" y="2051047"/>
                  </a:cubicBezTo>
                  <a:cubicBezTo>
                    <a:pt x="694180" y="2041122"/>
                    <a:pt x="679750" y="2015316"/>
                    <a:pt x="679750" y="1993480"/>
                  </a:cubicBezTo>
                  <a:cubicBezTo>
                    <a:pt x="679750" y="1983224"/>
                    <a:pt x="683358" y="1975945"/>
                    <a:pt x="689261" y="1972554"/>
                  </a:cubicBezTo>
                  <a:close/>
                  <a:moveTo>
                    <a:pt x="574049" y="1903618"/>
                  </a:moveTo>
                  <a:cubicBezTo>
                    <a:pt x="579952" y="1900167"/>
                    <a:pt x="588151" y="1900824"/>
                    <a:pt x="597333" y="1906411"/>
                  </a:cubicBezTo>
                  <a:cubicBezTo>
                    <a:pt x="615042" y="1916927"/>
                    <a:pt x="630128" y="1942560"/>
                    <a:pt x="630128" y="1962934"/>
                  </a:cubicBezTo>
                  <a:cubicBezTo>
                    <a:pt x="630128" y="1983966"/>
                    <a:pt x="615042" y="1992511"/>
                    <a:pt x="597333" y="1981995"/>
                  </a:cubicBezTo>
                  <a:cubicBezTo>
                    <a:pt x="578968" y="1971479"/>
                    <a:pt x="564538" y="1946503"/>
                    <a:pt x="564538" y="1925471"/>
                  </a:cubicBezTo>
                  <a:cubicBezTo>
                    <a:pt x="564538" y="1914627"/>
                    <a:pt x="568146" y="1907068"/>
                    <a:pt x="574049" y="1903618"/>
                  </a:cubicBezTo>
                  <a:close/>
                  <a:moveTo>
                    <a:pt x="458837" y="1837262"/>
                  </a:moveTo>
                  <a:cubicBezTo>
                    <a:pt x="464740" y="1833789"/>
                    <a:pt x="472939" y="1834285"/>
                    <a:pt x="482121" y="1839578"/>
                  </a:cubicBezTo>
                  <a:cubicBezTo>
                    <a:pt x="499830" y="1850165"/>
                    <a:pt x="514916" y="1875309"/>
                    <a:pt x="514916" y="1897145"/>
                  </a:cubicBezTo>
                  <a:cubicBezTo>
                    <a:pt x="514916" y="1917658"/>
                    <a:pt x="499830" y="1926260"/>
                    <a:pt x="482121" y="1915673"/>
                  </a:cubicBezTo>
                  <a:cubicBezTo>
                    <a:pt x="463756" y="1905747"/>
                    <a:pt x="449326" y="1879280"/>
                    <a:pt x="449326" y="1858767"/>
                  </a:cubicBezTo>
                  <a:cubicBezTo>
                    <a:pt x="449326" y="1848180"/>
                    <a:pt x="452934" y="1840736"/>
                    <a:pt x="458837" y="1837262"/>
                  </a:cubicBezTo>
                  <a:close/>
                  <a:moveTo>
                    <a:pt x="343856" y="1771016"/>
                  </a:moveTo>
                  <a:cubicBezTo>
                    <a:pt x="349864" y="1767543"/>
                    <a:pt x="358145" y="1768039"/>
                    <a:pt x="367237" y="1773332"/>
                  </a:cubicBezTo>
                  <a:cubicBezTo>
                    <a:pt x="384773" y="1783919"/>
                    <a:pt x="399711" y="1809725"/>
                    <a:pt x="399711" y="1830238"/>
                  </a:cubicBezTo>
                  <a:cubicBezTo>
                    <a:pt x="399711" y="1851412"/>
                    <a:pt x="384773" y="1860014"/>
                    <a:pt x="367237" y="1849427"/>
                  </a:cubicBezTo>
                  <a:cubicBezTo>
                    <a:pt x="349052" y="1838840"/>
                    <a:pt x="334114" y="1813695"/>
                    <a:pt x="334114" y="1792521"/>
                  </a:cubicBezTo>
                  <a:cubicBezTo>
                    <a:pt x="334114" y="1781934"/>
                    <a:pt x="337849" y="1774490"/>
                    <a:pt x="343856" y="1771016"/>
                  </a:cubicBezTo>
                  <a:close/>
                  <a:moveTo>
                    <a:pt x="1148940" y="1736675"/>
                  </a:moveTo>
                  <a:cubicBezTo>
                    <a:pt x="1152282" y="1734152"/>
                    <a:pt x="1156847" y="1733989"/>
                    <a:pt x="1161738" y="1736919"/>
                  </a:cubicBezTo>
                  <a:lnTo>
                    <a:pt x="1228909" y="1775334"/>
                  </a:lnTo>
                  <a:cubicBezTo>
                    <a:pt x="1238691" y="1781194"/>
                    <a:pt x="1246517" y="1796821"/>
                    <a:pt x="1246517" y="1810494"/>
                  </a:cubicBezTo>
                  <a:lnTo>
                    <a:pt x="1246517" y="1880813"/>
                  </a:lnTo>
                  <a:cubicBezTo>
                    <a:pt x="1246517" y="1894487"/>
                    <a:pt x="1238691" y="1900347"/>
                    <a:pt x="1228909" y="1895138"/>
                  </a:cubicBezTo>
                  <a:lnTo>
                    <a:pt x="1161738" y="1856071"/>
                  </a:lnTo>
                  <a:cubicBezTo>
                    <a:pt x="1151956" y="1850211"/>
                    <a:pt x="1143478" y="1834585"/>
                    <a:pt x="1143478" y="1821563"/>
                  </a:cubicBezTo>
                  <a:lnTo>
                    <a:pt x="1143478" y="1750592"/>
                  </a:lnTo>
                  <a:cubicBezTo>
                    <a:pt x="1143478" y="1744081"/>
                    <a:pt x="1145598" y="1739198"/>
                    <a:pt x="1148940" y="1736675"/>
                  </a:cubicBezTo>
                  <a:close/>
                  <a:moveTo>
                    <a:pt x="8153" y="1578441"/>
                  </a:moveTo>
                  <a:cubicBezTo>
                    <a:pt x="13209" y="1574511"/>
                    <a:pt x="20221" y="1574347"/>
                    <a:pt x="28048" y="1578932"/>
                  </a:cubicBezTo>
                  <a:lnTo>
                    <a:pt x="226993" y="1694872"/>
                  </a:lnTo>
                  <a:cubicBezTo>
                    <a:pt x="242648" y="1703387"/>
                    <a:pt x="255694" y="1727623"/>
                    <a:pt x="255694" y="1749239"/>
                  </a:cubicBezTo>
                  <a:cubicBezTo>
                    <a:pt x="255694" y="1769544"/>
                    <a:pt x="242648" y="1779370"/>
                    <a:pt x="226993" y="1770199"/>
                  </a:cubicBezTo>
                  <a:lnTo>
                    <a:pt x="28048" y="1654915"/>
                  </a:lnTo>
                  <a:cubicBezTo>
                    <a:pt x="12393" y="1645745"/>
                    <a:pt x="0" y="1621509"/>
                    <a:pt x="0" y="1600548"/>
                  </a:cubicBezTo>
                  <a:cubicBezTo>
                    <a:pt x="0" y="1590068"/>
                    <a:pt x="3098" y="1582371"/>
                    <a:pt x="8153" y="1578441"/>
                  </a:cubicBezTo>
                  <a:close/>
                  <a:moveTo>
                    <a:pt x="689261" y="1494506"/>
                  </a:moveTo>
                  <a:cubicBezTo>
                    <a:pt x="695164" y="1491032"/>
                    <a:pt x="703363" y="1491528"/>
                    <a:pt x="712545" y="1496822"/>
                  </a:cubicBezTo>
                  <a:cubicBezTo>
                    <a:pt x="730254" y="1507409"/>
                    <a:pt x="745340" y="1533215"/>
                    <a:pt x="745340" y="1553727"/>
                  </a:cubicBezTo>
                  <a:cubicBezTo>
                    <a:pt x="745340" y="1574901"/>
                    <a:pt x="730254" y="1583503"/>
                    <a:pt x="712545" y="1572916"/>
                  </a:cubicBezTo>
                  <a:cubicBezTo>
                    <a:pt x="694180" y="1562329"/>
                    <a:pt x="679750" y="1537185"/>
                    <a:pt x="679750" y="1516011"/>
                  </a:cubicBezTo>
                  <a:cubicBezTo>
                    <a:pt x="679750" y="1505424"/>
                    <a:pt x="683358" y="1497980"/>
                    <a:pt x="689261" y="1494506"/>
                  </a:cubicBezTo>
                  <a:close/>
                  <a:moveTo>
                    <a:pt x="574049" y="1428203"/>
                  </a:moveTo>
                  <a:cubicBezTo>
                    <a:pt x="579952" y="1424753"/>
                    <a:pt x="588151" y="1425246"/>
                    <a:pt x="597333" y="1430504"/>
                  </a:cubicBezTo>
                  <a:cubicBezTo>
                    <a:pt x="615042" y="1441020"/>
                    <a:pt x="630128" y="1466652"/>
                    <a:pt x="630128" y="1487027"/>
                  </a:cubicBezTo>
                  <a:cubicBezTo>
                    <a:pt x="630128" y="1508716"/>
                    <a:pt x="615042" y="1517261"/>
                    <a:pt x="597333" y="1506745"/>
                  </a:cubicBezTo>
                  <a:cubicBezTo>
                    <a:pt x="578968" y="1495571"/>
                    <a:pt x="564538" y="1470596"/>
                    <a:pt x="564538" y="1449564"/>
                  </a:cubicBezTo>
                  <a:cubicBezTo>
                    <a:pt x="564538" y="1439048"/>
                    <a:pt x="568146" y="1431654"/>
                    <a:pt x="574049" y="1428203"/>
                  </a:cubicBezTo>
                  <a:close/>
                  <a:moveTo>
                    <a:pt x="458837" y="1362013"/>
                  </a:moveTo>
                  <a:cubicBezTo>
                    <a:pt x="464740" y="1358540"/>
                    <a:pt x="472939" y="1359036"/>
                    <a:pt x="482121" y="1364329"/>
                  </a:cubicBezTo>
                  <a:cubicBezTo>
                    <a:pt x="499830" y="1374916"/>
                    <a:pt x="514916" y="1400722"/>
                    <a:pt x="514916" y="1421896"/>
                  </a:cubicBezTo>
                  <a:cubicBezTo>
                    <a:pt x="514916" y="1442409"/>
                    <a:pt x="499830" y="1451011"/>
                    <a:pt x="482121" y="1440424"/>
                  </a:cubicBezTo>
                  <a:cubicBezTo>
                    <a:pt x="463756" y="1430498"/>
                    <a:pt x="449326" y="1404692"/>
                    <a:pt x="449326" y="1383518"/>
                  </a:cubicBezTo>
                  <a:cubicBezTo>
                    <a:pt x="449326" y="1372931"/>
                    <a:pt x="452934" y="1365487"/>
                    <a:pt x="458837" y="1362013"/>
                  </a:cubicBezTo>
                  <a:close/>
                  <a:moveTo>
                    <a:pt x="343856" y="1295711"/>
                  </a:moveTo>
                  <a:cubicBezTo>
                    <a:pt x="349864" y="1292260"/>
                    <a:pt x="358145" y="1292753"/>
                    <a:pt x="367237" y="1298011"/>
                  </a:cubicBezTo>
                  <a:cubicBezTo>
                    <a:pt x="384773" y="1308527"/>
                    <a:pt x="399711" y="1334160"/>
                    <a:pt x="399711" y="1354535"/>
                  </a:cubicBezTo>
                  <a:cubicBezTo>
                    <a:pt x="399711" y="1376224"/>
                    <a:pt x="384773" y="1384768"/>
                    <a:pt x="367237" y="1374252"/>
                  </a:cubicBezTo>
                  <a:cubicBezTo>
                    <a:pt x="349052" y="1363079"/>
                    <a:pt x="334114" y="1338103"/>
                    <a:pt x="334114" y="1317071"/>
                  </a:cubicBezTo>
                  <a:cubicBezTo>
                    <a:pt x="334114" y="1306555"/>
                    <a:pt x="337849" y="1299161"/>
                    <a:pt x="343856" y="1295711"/>
                  </a:cubicBezTo>
                  <a:close/>
                  <a:moveTo>
                    <a:pt x="1148940" y="1258545"/>
                  </a:moveTo>
                  <a:cubicBezTo>
                    <a:pt x="1152282" y="1256022"/>
                    <a:pt x="1156847" y="1255859"/>
                    <a:pt x="1161738" y="1258789"/>
                  </a:cubicBezTo>
                  <a:lnTo>
                    <a:pt x="1228909" y="1297855"/>
                  </a:lnTo>
                  <a:cubicBezTo>
                    <a:pt x="1238691" y="1303715"/>
                    <a:pt x="1246517" y="1318691"/>
                    <a:pt x="1246517" y="1332364"/>
                  </a:cubicBezTo>
                  <a:lnTo>
                    <a:pt x="1246517" y="1402683"/>
                  </a:lnTo>
                  <a:cubicBezTo>
                    <a:pt x="1246517" y="1416357"/>
                    <a:pt x="1238691" y="1422217"/>
                    <a:pt x="1228909" y="1416357"/>
                  </a:cubicBezTo>
                  <a:lnTo>
                    <a:pt x="1161738" y="1377941"/>
                  </a:lnTo>
                  <a:cubicBezTo>
                    <a:pt x="1151956" y="1372081"/>
                    <a:pt x="1143478" y="1356455"/>
                    <a:pt x="1143478" y="1343433"/>
                  </a:cubicBezTo>
                  <a:lnTo>
                    <a:pt x="1143478" y="1272462"/>
                  </a:lnTo>
                  <a:cubicBezTo>
                    <a:pt x="1143478" y="1265951"/>
                    <a:pt x="1145598" y="1261068"/>
                    <a:pt x="1148940" y="1258545"/>
                  </a:cubicBezTo>
                  <a:close/>
                  <a:moveTo>
                    <a:pt x="8153" y="1102720"/>
                  </a:moveTo>
                  <a:cubicBezTo>
                    <a:pt x="13209" y="1098901"/>
                    <a:pt x="20221" y="1098739"/>
                    <a:pt x="28048" y="1102964"/>
                  </a:cubicBezTo>
                  <a:lnTo>
                    <a:pt x="226993" y="1217382"/>
                  </a:lnTo>
                  <a:cubicBezTo>
                    <a:pt x="242648" y="1226483"/>
                    <a:pt x="255694" y="1250537"/>
                    <a:pt x="255694" y="1270690"/>
                  </a:cubicBezTo>
                  <a:cubicBezTo>
                    <a:pt x="255694" y="1292143"/>
                    <a:pt x="242648" y="1301245"/>
                    <a:pt x="226993" y="1292143"/>
                  </a:cubicBezTo>
                  <a:lnTo>
                    <a:pt x="28048" y="1178376"/>
                  </a:lnTo>
                  <a:cubicBezTo>
                    <a:pt x="12393" y="1169274"/>
                    <a:pt x="0" y="1145221"/>
                    <a:pt x="0" y="1124417"/>
                  </a:cubicBezTo>
                  <a:cubicBezTo>
                    <a:pt x="0" y="1114016"/>
                    <a:pt x="3098" y="1106540"/>
                    <a:pt x="8153" y="1102720"/>
                  </a:cubicBezTo>
                  <a:close/>
                  <a:moveTo>
                    <a:pt x="689261" y="1019201"/>
                  </a:moveTo>
                  <a:cubicBezTo>
                    <a:pt x="695164" y="1015750"/>
                    <a:pt x="703362" y="1016243"/>
                    <a:pt x="712545" y="1021501"/>
                  </a:cubicBezTo>
                  <a:cubicBezTo>
                    <a:pt x="730254" y="1032017"/>
                    <a:pt x="745340" y="1057650"/>
                    <a:pt x="745340" y="1078025"/>
                  </a:cubicBezTo>
                  <a:cubicBezTo>
                    <a:pt x="745340" y="1099714"/>
                    <a:pt x="730254" y="1108258"/>
                    <a:pt x="712545" y="1097742"/>
                  </a:cubicBezTo>
                  <a:cubicBezTo>
                    <a:pt x="694180" y="1086569"/>
                    <a:pt x="679750" y="1061593"/>
                    <a:pt x="679750" y="1040561"/>
                  </a:cubicBezTo>
                  <a:cubicBezTo>
                    <a:pt x="679750" y="1030045"/>
                    <a:pt x="683357" y="1022651"/>
                    <a:pt x="689261" y="1019201"/>
                  </a:cubicBezTo>
                  <a:close/>
                  <a:moveTo>
                    <a:pt x="574049" y="952956"/>
                  </a:moveTo>
                  <a:cubicBezTo>
                    <a:pt x="579952" y="949505"/>
                    <a:pt x="588151" y="949998"/>
                    <a:pt x="597333" y="955256"/>
                  </a:cubicBezTo>
                  <a:cubicBezTo>
                    <a:pt x="615042" y="965772"/>
                    <a:pt x="630128" y="990748"/>
                    <a:pt x="630128" y="1012437"/>
                  </a:cubicBezTo>
                  <a:cubicBezTo>
                    <a:pt x="630128" y="1032812"/>
                    <a:pt x="615042" y="1042013"/>
                    <a:pt x="597333" y="1031497"/>
                  </a:cubicBezTo>
                  <a:cubicBezTo>
                    <a:pt x="578968" y="1020981"/>
                    <a:pt x="564538" y="995348"/>
                    <a:pt x="564538" y="974316"/>
                  </a:cubicBezTo>
                  <a:cubicBezTo>
                    <a:pt x="564538" y="963800"/>
                    <a:pt x="568146" y="956406"/>
                    <a:pt x="574049" y="952956"/>
                  </a:cubicBezTo>
                  <a:close/>
                  <a:moveTo>
                    <a:pt x="458837" y="886708"/>
                  </a:moveTo>
                  <a:cubicBezTo>
                    <a:pt x="464740" y="883257"/>
                    <a:pt x="472939" y="883750"/>
                    <a:pt x="482121" y="889008"/>
                  </a:cubicBezTo>
                  <a:cubicBezTo>
                    <a:pt x="499830" y="899524"/>
                    <a:pt x="514916" y="925157"/>
                    <a:pt x="514916" y="946189"/>
                  </a:cubicBezTo>
                  <a:cubicBezTo>
                    <a:pt x="514916" y="967221"/>
                    <a:pt x="499830" y="975765"/>
                    <a:pt x="482121" y="964592"/>
                  </a:cubicBezTo>
                  <a:cubicBezTo>
                    <a:pt x="463756" y="954076"/>
                    <a:pt x="449326" y="929100"/>
                    <a:pt x="449326" y="908068"/>
                  </a:cubicBezTo>
                  <a:cubicBezTo>
                    <a:pt x="449326" y="897552"/>
                    <a:pt x="452934" y="890158"/>
                    <a:pt x="458837" y="886708"/>
                  </a:cubicBezTo>
                  <a:close/>
                  <a:moveTo>
                    <a:pt x="343856" y="820462"/>
                  </a:moveTo>
                  <a:cubicBezTo>
                    <a:pt x="349864" y="817011"/>
                    <a:pt x="358145" y="817504"/>
                    <a:pt x="367237" y="822762"/>
                  </a:cubicBezTo>
                  <a:cubicBezTo>
                    <a:pt x="384773" y="833278"/>
                    <a:pt x="399711" y="858911"/>
                    <a:pt x="399711" y="879943"/>
                  </a:cubicBezTo>
                  <a:cubicBezTo>
                    <a:pt x="399711" y="900975"/>
                    <a:pt x="384773" y="909519"/>
                    <a:pt x="367237" y="899003"/>
                  </a:cubicBezTo>
                  <a:cubicBezTo>
                    <a:pt x="349052" y="888487"/>
                    <a:pt x="334114" y="862854"/>
                    <a:pt x="334114" y="841822"/>
                  </a:cubicBezTo>
                  <a:cubicBezTo>
                    <a:pt x="334114" y="831306"/>
                    <a:pt x="337849" y="823912"/>
                    <a:pt x="343856" y="820462"/>
                  </a:cubicBezTo>
                  <a:close/>
                  <a:moveTo>
                    <a:pt x="1161738" y="782888"/>
                  </a:moveTo>
                  <a:lnTo>
                    <a:pt x="1228909" y="821954"/>
                  </a:lnTo>
                  <a:cubicBezTo>
                    <a:pt x="1238691" y="827162"/>
                    <a:pt x="1246517" y="843440"/>
                    <a:pt x="1246517" y="856462"/>
                  </a:cubicBezTo>
                  <a:lnTo>
                    <a:pt x="1246517" y="927432"/>
                  </a:lnTo>
                  <a:cubicBezTo>
                    <a:pt x="1246517" y="940454"/>
                    <a:pt x="1238691" y="946965"/>
                    <a:pt x="1228909" y="941105"/>
                  </a:cubicBezTo>
                  <a:lnTo>
                    <a:pt x="1161738" y="902039"/>
                  </a:lnTo>
                  <a:cubicBezTo>
                    <a:pt x="1151956" y="896179"/>
                    <a:pt x="1143478" y="881204"/>
                    <a:pt x="1143478" y="867531"/>
                  </a:cubicBezTo>
                  <a:lnTo>
                    <a:pt x="1143478" y="797212"/>
                  </a:lnTo>
                  <a:cubicBezTo>
                    <a:pt x="1143478" y="783539"/>
                    <a:pt x="1151956" y="777679"/>
                    <a:pt x="1161738" y="782888"/>
                  </a:cubicBezTo>
                  <a:close/>
                  <a:moveTo>
                    <a:pt x="8153" y="627557"/>
                  </a:moveTo>
                  <a:cubicBezTo>
                    <a:pt x="13209" y="623697"/>
                    <a:pt x="20221" y="623533"/>
                    <a:pt x="28048" y="627804"/>
                  </a:cubicBezTo>
                  <a:lnTo>
                    <a:pt x="226993" y="744105"/>
                  </a:lnTo>
                  <a:cubicBezTo>
                    <a:pt x="242648" y="753304"/>
                    <a:pt x="255694" y="777616"/>
                    <a:pt x="255694" y="798642"/>
                  </a:cubicBezTo>
                  <a:cubicBezTo>
                    <a:pt x="255694" y="819669"/>
                    <a:pt x="242648" y="828868"/>
                    <a:pt x="226993" y="819669"/>
                  </a:cubicBezTo>
                  <a:lnTo>
                    <a:pt x="28048" y="704024"/>
                  </a:lnTo>
                  <a:cubicBezTo>
                    <a:pt x="12393" y="694825"/>
                    <a:pt x="0" y="671170"/>
                    <a:pt x="0" y="649487"/>
                  </a:cubicBezTo>
                  <a:cubicBezTo>
                    <a:pt x="0" y="638974"/>
                    <a:pt x="3098" y="631418"/>
                    <a:pt x="8153" y="627557"/>
                  </a:cubicBezTo>
                  <a:close/>
                  <a:moveTo>
                    <a:pt x="689261" y="541070"/>
                  </a:moveTo>
                  <a:cubicBezTo>
                    <a:pt x="695164" y="537619"/>
                    <a:pt x="703362" y="538112"/>
                    <a:pt x="712545" y="543370"/>
                  </a:cubicBezTo>
                  <a:cubicBezTo>
                    <a:pt x="730254" y="553886"/>
                    <a:pt x="745340" y="579519"/>
                    <a:pt x="745340" y="600551"/>
                  </a:cubicBezTo>
                  <a:cubicBezTo>
                    <a:pt x="745340" y="621583"/>
                    <a:pt x="730254" y="630127"/>
                    <a:pt x="712545" y="619611"/>
                  </a:cubicBezTo>
                  <a:cubicBezTo>
                    <a:pt x="694180" y="609095"/>
                    <a:pt x="679750" y="583462"/>
                    <a:pt x="679750" y="562430"/>
                  </a:cubicBezTo>
                  <a:cubicBezTo>
                    <a:pt x="679750" y="551914"/>
                    <a:pt x="683357" y="544520"/>
                    <a:pt x="689261" y="541070"/>
                  </a:cubicBezTo>
                  <a:close/>
                  <a:moveTo>
                    <a:pt x="574049" y="474825"/>
                  </a:moveTo>
                  <a:cubicBezTo>
                    <a:pt x="579952" y="471374"/>
                    <a:pt x="588151" y="471867"/>
                    <a:pt x="597333" y="477125"/>
                  </a:cubicBezTo>
                  <a:cubicBezTo>
                    <a:pt x="615042" y="487641"/>
                    <a:pt x="630128" y="513274"/>
                    <a:pt x="630128" y="534306"/>
                  </a:cubicBezTo>
                  <a:cubicBezTo>
                    <a:pt x="630128" y="554681"/>
                    <a:pt x="615042" y="563882"/>
                    <a:pt x="597333" y="553366"/>
                  </a:cubicBezTo>
                  <a:cubicBezTo>
                    <a:pt x="578968" y="542850"/>
                    <a:pt x="564538" y="517217"/>
                    <a:pt x="564538" y="496185"/>
                  </a:cubicBezTo>
                  <a:cubicBezTo>
                    <a:pt x="564538" y="485669"/>
                    <a:pt x="568146" y="478275"/>
                    <a:pt x="574049" y="474825"/>
                  </a:cubicBezTo>
                  <a:close/>
                  <a:moveTo>
                    <a:pt x="458837" y="408577"/>
                  </a:moveTo>
                  <a:cubicBezTo>
                    <a:pt x="464740" y="405126"/>
                    <a:pt x="472939" y="405619"/>
                    <a:pt x="482121" y="410877"/>
                  </a:cubicBezTo>
                  <a:cubicBezTo>
                    <a:pt x="499830" y="421393"/>
                    <a:pt x="514916" y="447026"/>
                    <a:pt x="514916" y="468058"/>
                  </a:cubicBezTo>
                  <a:cubicBezTo>
                    <a:pt x="514916" y="489090"/>
                    <a:pt x="499830" y="497634"/>
                    <a:pt x="482121" y="487118"/>
                  </a:cubicBezTo>
                  <a:cubicBezTo>
                    <a:pt x="463756" y="476602"/>
                    <a:pt x="449326" y="450969"/>
                    <a:pt x="449326" y="429937"/>
                  </a:cubicBezTo>
                  <a:cubicBezTo>
                    <a:pt x="449326" y="419421"/>
                    <a:pt x="452934" y="412027"/>
                    <a:pt x="458837" y="408577"/>
                  </a:cubicBezTo>
                  <a:close/>
                  <a:moveTo>
                    <a:pt x="343856" y="342413"/>
                  </a:moveTo>
                  <a:cubicBezTo>
                    <a:pt x="349864" y="339045"/>
                    <a:pt x="358145" y="339702"/>
                    <a:pt x="367237" y="345288"/>
                  </a:cubicBezTo>
                  <a:cubicBezTo>
                    <a:pt x="384773" y="355147"/>
                    <a:pt x="399711" y="380780"/>
                    <a:pt x="399711" y="401812"/>
                  </a:cubicBezTo>
                  <a:cubicBezTo>
                    <a:pt x="399711" y="422844"/>
                    <a:pt x="384773" y="431388"/>
                    <a:pt x="367237" y="420872"/>
                  </a:cubicBezTo>
                  <a:cubicBezTo>
                    <a:pt x="349052" y="410356"/>
                    <a:pt x="334114" y="384723"/>
                    <a:pt x="334114" y="363691"/>
                  </a:cubicBezTo>
                  <a:cubicBezTo>
                    <a:pt x="334114" y="353175"/>
                    <a:pt x="337849" y="345781"/>
                    <a:pt x="343856" y="342413"/>
                  </a:cubicBezTo>
                  <a:close/>
                  <a:moveTo>
                    <a:pt x="8153" y="149592"/>
                  </a:moveTo>
                  <a:cubicBezTo>
                    <a:pt x="13209" y="145731"/>
                    <a:pt x="20221" y="145731"/>
                    <a:pt x="28048" y="150331"/>
                  </a:cubicBezTo>
                  <a:lnTo>
                    <a:pt x="226993" y="265975"/>
                  </a:lnTo>
                  <a:cubicBezTo>
                    <a:pt x="242648" y="275174"/>
                    <a:pt x="255694" y="299486"/>
                    <a:pt x="255694" y="320512"/>
                  </a:cubicBezTo>
                  <a:cubicBezTo>
                    <a:pt x="255694" y="341539"/>
                    <a:pt x="242648" y="350738"/>
                    <a:pt x="226993" y="342196"/>
                  </a:cubicBezTo>
                  <a:lnTo>
                    <a:pt x="28048" y="226551"/>
                  </a:lnTo>
                  <a:cubicBezTo>
                    <a:pt x="12393" y="216695"/>
                    <a:pt x="0" y="192383"/>
                    <a:pt x="0" y="172014"/>
                  </a:cubicBezTo>
                  <a:cubicBezTo>
                    <a:pt x="0" y="161173"/>
                    <a:pt x="3098" y="153452"/>
                    <a:pt x="8153" y="149592"/>
                  </a:cubicBezTo>
                  <a:close/>
                  <a:moveTo>
                    <a:pt x="633666" y="0"/>
                  </a:moveTo>
                  <a:lnTo>
                    <a:pt x="684846" y="0"/>
                  </a:lnTo>
                  <a:lnTo>
                    <a:pt x="684846" y="77174"/>
                  </a:lnTo>
                  <a:cubicBezTo>
                    <a:pt x="669559" y="84430"/>
                    <a:pt x="648289" y="85749"/>
                    <a:pt x="633666" y="80472"/>
                  </a:cubicBezTo>
                  <a:close/>
                </a:path>
              </a:pathLst>
            </a:custGeom>
            <a:solidFill>
              <a:schemeClr val="accent3">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38" name="Freeform 237">
              <a:extLst>
                <a:ext uri="{FF2B5EF4-FFF2-40B4-BE49-F238E27FC236}">
                  <a16:creationId xmlns:a16="http://schemas.microsoft.com/office/drawing/2014/main" id="{A5B682A7-5435-A743-8C0A-26622613A6ED}"/>
                </a:ext>
              </a:extLst>
            </p:cNvPr>
            <p:cNvSpPr>
              <a:spLocks noChangeArrowheads="1"/>
            </p:cNvSpPr>
            <p:nvPr/>
          </p:nvSpPr>
          <p:spPr bwMode="auto">
            <a:xfrm>
              <a:off x="12783392" y="8830262"/>
              <a:ext cx="2567585" cy="910308"/>
            </a:xfrm>
            <a:custGeom>
              <a:avLst/>
              <a:gdLst>
                <a:gd name="connsiteX0" fmla="*/ 2527516 w 2567585"/>
                <a:gd name="connsiteY0" fmla="*/ 833676 h 910308"/>
                <a:gd name="connsiteX1" fmla="*/ 2547049 w 2567585"/>
                <a:gd name="connsiteY1" fmla="*/ 838637 h 910308"/>
                <a:gd name="connsiteX2" fmla="*/ 2566913 w 2567585"/>
                <a:gd name="connsiteY2" fmla="*/ 892209 h 910308"/>
                <a:gd name="connsiteX3" fmla="*/ 2536455 w 2567585"/>
                <a:gd name="connsiteY3" fmla="*/ 904115 h 910308"/>
                <a:gd name="connsiteX4" fmla="*/ 2515929 w 2567585"/>
                <a:gd name="connsiteY4" fmla="*/ 850542 h 910308"/>
                <a:gd name="connsiteX5" fmla="*/ 2527516 w 2567585"/>
                <a:gd name="connsiteY5" fmla="*/ 833676 h 910308"/>
                <a:gd name="connsiteX6" fmla="*/ 40788 w 2567585"/>
                <a:gd name="connsiteY6" fmla="*/ 0 h 910308"/>
                <a:gd name="connsiteX7" fmla="*/ 68773 w 2567585"/>
                <a:gd name="connsiteY7" fmla="*/ 6398 h 910308"/>
                <a:gd name="connsiteX8" fmla="*/ 68773 w 2567585"/>
                <a:gd name="connsiteY8" fmla="*/ 39212 h 910308"/>
                <a:gd name="connsiteX9" fmla="*/ 12311 w 2567585"/>
                <a:gd name="connsiteY9" fmla="*/ 39212 h 910308"/>
                <a:gd name="connsiteX10" fmla="*/ 12311 w 2567585"/>
                <a:gd name="connsiteY10" fmla="*/ 6398 h 910308"/>
                <a:gd name="connsiteX11" fmla="*/ 40788 w 2567585"/>
                <a:gd name="connsiteY11" fmla="*/ 0 h 91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7585" h="910308">
                  <a:moveTo>
                    <a:pt x="2527516" y="833676"/>
                  </a:moveTo>
                  <a:cubicBezTo>
                    <a:pt x="2533144" y="831527"/>
                    <a:pt x="2540097" y="833015"/>
                    <a:pt x="2547049" y="838637"/>
                  </a:cubicBezTo>
                  <a:cubicBezTo>
                    <a:pt x="2560954" y="850542"/>
                    <a:pt x="2570224" y="874352"/>
                    <a:pt x="2566913" y="892209"/>
                  </a:cubicBezTo>
                  <a:cubicBezTo>
                    <a:pt x="2564265" y="910067"/>
                    <a:pt x="2550360" y="916020"/>
                    <a:pt x="2536455" y="904115"/>
                  </a:cubicBezTo>
                  <a:cubicBezTo>
                    <a:pt x="2522550" y="892209"/>
                    <a:pt x="2513280" y="869061"/>
                    <a:pt x="2515929" y="850542"/>
                  </a:cubicBezTo>
                  <a:cubicBezTo>
                    <a:pt x="2517584" y="841613"/>
                    <a:pt x="2521888" y="835826"/>
                    <a:pt x="2527516" y="833676"/>
                  </a:cubicBezTo>
                  <a:close/>
                  <a:moveTo>
                    <a:pt x="40788" y="0"/>
                  </a:moveTo>
                  <a:cubicBezTo>
                    <a:pt x="51047" y="0"/>
                    <a:pt x="61223" y="2133"/>
                    <a:pt x="68773" y="6398"/>
                  </a:cubicBezTo>
                  <a:cubicBezTo>
                    <a:pt x="84530" y="16242"/>
                    <a:pt x="84530" y="30680"/>
                    <a:pt x="68773" y="39212"/>
                  </a:cubicBezTo>
                  <a:cubicBezTo>
                    <a:pt x="53016" y="49056"/>
                    <a:pt x="27411" y="49056"/>
                    <a:pt x="12311" y="39212"/>
                  </a:cubicBezTo>
                  <a:cubicBezTo>
                    <a:pt x="-4103" y="30024"/>
                    <a:pt x="-4103" y="15586"/>
                    <a:pt x="12311" y="6398"/>
                  </a:cubicBezTo>
                  <a:cubicBezTo>
                    <a:pt x="20190" y="2133"/>
                    <a:pt x="30530" y="0"/>
                    <a:pt x="40788" y="0"/>
                  </a:cubicBezTo>
                  <a:close/>
                </a:path>
              </a:pathLst>
            </a:custGeom>
            <a:solidFill>
              <a:schemeClr val="accent2">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grpSp>
      <p:sp>
        <p:nvSpPr>
          <p:cNvPr id="250" name="TextBox 249">
            <a:extLst>
              <a:ext uri="{FF2B5EF4-FFF2-40B4-BE49-F238E27FC236}">
                <a16:creationId xmlns:a16="http://schemas.microsoft.com/office/drawing/2014/main" id="{A5C98514-6733-EB46-A423-DEFD4C49EC58}"/>
              </a:ext>
            </a:extLst>
          </p:cNvPr>
          <p:cNvSpPr txBox="1"/>
          <p:nvPr/>
        </p:nvSpPr>
        <p:spPr>
          <a:xfrm>
            <a:off x="5188438" y="601412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51" name="Subtitle 2">
            <a:extLst>
              <a:ext uri="{FF2B5EF4-FFF2-40B4-BE49-F238E27FC236}">
                <a16:creationId xmlns:a16="http://schemas.microsoft.com/office/drawing/2014/main" id="{0FC1F4B0-BC70-8A43-9EA8-995931F4D508}"/>
              </a:ext>
            </a:extLst>
          </p:cNvPr>
          <p:cNvSpPr txBox="1">
            <a:spLocks/>
          </p:cNvSpPr>
          <p:nvPr/>
        </p:nvSpPr>
        <p:spPr>
          <a:xfrm>
            <a:off x="5188439" y="6699620"/>
            <a:ext cx="739413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252" name="Oval 251">
            <a:extLst>
              <a:ext uri="{FF2B5EF4-FFF2-40B4-BE49-F238E27FC236}">
                <a16:creationId xmlns:a16="http://schemas.microsoft.com/office/drawing/2014/main" id="{D8A1D06E-59B7-C142-8DC0-C48ACA47E60A}"/>
              </a:ext>
            </a:extLst>
          </p:cNvPr>
          <p:cNvSpPr>
            <a:spLocks noChangeAspect="1"/>
          </p:cNvSpPr>
          <p:nvPr/>
        </p:nvSpPr>
        <p:spPr>
          <a:xfrm>
            <a:off x="3122665" y="6061801"/>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3" name="TextBox 252">
            <a:extLst>
              <a:ext uri="{FF2B5EF4-FFF2-40B4-BE49-F238E27FC236}">
                <a16:creationId xmlns:a16="http://schemas.microsoft.com/office/drawing/2014/main" id="{9CA2E21D-6E36-5347-8429-EE5918EA88A4}"/>
              </a:ext>
            </a:extLst>
          </p:cNvPr>
          <p:cNvSpPr txBox="1"/>
          <p:nvPr/>
        </p:nvSpPr>
        <p:spPr>
          <a:xfrm>
            <a:off x="3586598" y="11211462"/>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254" name="Subtitle 2">
            <a:extLst>
              <a:ext uri="{FF2B5EF4-FFF2-40B4-BE49-F238E27FC236}">
                <a16:creationId xmlns:a16="http://schemas.microsoft.com/office/drawing/2014/main" id="{02AA260E-74DE-5642-B3DB-ACFE743D851A}"/>
              </a:ext>
            </a:extLst>
          </p:cNvPr>
          <p:cNvSpPr txBox="1">
            <a:spLocks/>
          </p:cNvSpPr>
          <p:nvPr/>
        </p:nvSpPr>
        <p:spPr>
          <a:xfrm>
            <a:off x="3586599" y="11896962"/>
            <a:ext cx="739413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255" name="Oval 254">
            <a:extLst>
              <a:ext uri="{FF2B5EF4-FFF2-40B4-BE49-F238E27FC236}">
                <a16:creationId xmlns:a16="http://schemas.microsoft.com/office/drawing/2014/main" id="{C2FADE0C-6ECC-F34B-959A-BE74F1B548AD}"/>
              </a:ext>
            </a:extLst>
          </p:cNvPr>
          <p:cNvSpPr>
            <a:spLocks noChangeAspect="1"/>
          </p:cNvSpPr>
          <p:nvPr/>
        </p:nvSpPr>
        <p:spPr>
          <a:xfrm>
            <a:off x="1520825" y="1122746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6" name="TextBox 255">
            <a:extLst>
              <a:ext uri="{FF2B5EF4-FFF2-40B4-BE49-F238E27FC236}">
                <a16:creationId xmlns:a16="http://schemas.microsoft.com/office/drawing/2014/main" id="{1F34BFB0-820C-3240-BB74-53D0D9F0D7DF}"/>
              </a:ext>
            </a:extLst>
          </p:cNvPr>
          <p:cNvSpPr txBox="1"/>
          <p:nvPr/>
        </p:nvSpPr>
        <p:spPr>
          <a:xfrm>
            <a:off x="5989359" y="3415449"/>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57" name="Subtitle 2">
            <a:extLst>
              <a:ext uri="{FF2B5EF4-FFF2-40B4-BE49-F238E27FC236}">
                <a16:creationId xmlns:a16="http://schemas.microsoft.com/office/drawing/2014/main" id="{6069A28F-1AFA-2945-9F80-02E6491527C9}"/>
              </a:ext>
            </a:extLst>
          </p:cNvPr>
          <p:cNvSpPr txBox="1">
            <a:spLocks/>
          </p:cNvSpPr>
          <p:nvPr/>
        </p:nvSpPr>
        <p:spPr>
          <a:xfrm>
            <a:off x="5989360" y="4100949"/>
            <a:ext cx="739413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258" name="Oval 257">
            <a:extLst>
              <a:ext uri="{FF2B5EF4-FFF2-40B4-BE49-F238E27FC236}">
                <a16:creationId xmlns:a16="http://schemas.microsoft.com/office/drawing/2014/main" id="{BA6E88D1-8582-ED48-A1D4-ACA3BAD23650}"/>
              </a:ext>
            </a:extLst>
          </p:cNvPr>
          <p:cNvSpPr>
            <a:spLocks noChangeAspect="1"/>
          </p:cNvSpPr>
          <p:nvPr/>
        </p:nvSpPr>
        <p:spPr>
          <a:xfrm>
            <a:off x="3923586" y="3440828"/>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9" name="TextBox 258">
            <a:extLst>
              <a:ext uri="{FF2B5EF4-FFF2-40B4-BE49-F238E27FC236}">
                <a16:creationId xmlns:a16="http://schemas.microsoft.com/office/drawing/2014/main" id="{F639D5D5-B2D9-C14B-ADB4-E77A5F8BD1E8}"/>
              </a:ext>
            </a:extLst>
          </p:cNvPr>
          <p:cNvSpPr txBox="1"/>
          <p:nvPr/>
        </p:nvSpPr>
        <p:spPr>
          <a:xfrm>
            <a:off x="4387518" y="8612791"/>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260" name="Subtitle 2">
            <a:extLst>
              <a:ext uri="{FF2B5EF4-FFF2-40B4-BE49-F238E27FC236}">
                <a16:creationId xmlns:a16="http://schemas.microsoft.com/office/drawing/2014/main" id="{55AD612F-19CA-B040-BA24-4F67612C67F8}"/>
              </a:ext>
            </a:extLst>
          </p:cNvPr>
          <p:cNvSpPr txBox="1">
            <a:spLocks/>
          </p:cNvSpPr>
          <p:nvPr/>
        </p:nvSpPr>
        <p:spPr>
          <a:xfrm>
            <a:off x="4387519" y="9298291"/>
            <a:ext cx="739413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261" name="Oval 260">
            <a:extLst>
              <a:ext uri="{FF2B5EF4-FFF2-40B4-BE49-F238E27FC236}">
                <a16:creationId xmlns:a16="http://schemas.microsoft.com/office/drawing/2014/main" id="{D47EF62D-AA46-1149-BC89-7B707FC7954E}"/>
              </a:ext>
            </a:extLst>
          </p:cNvPr>
          <p:cNvSpPr>
            <a:spLocks noChangeAspect="1"/>
          </p:cNvSpPr>
          <p:nvPr/>
        </p:nvSpPr>
        <p:spPr>
          <a:xfrm>
            <a:off x="2321745" y="8628795"/>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2" name="Freeform 630">
            <a:extLst>
              <a:ext uri="{FF2B5EF4-FFF2-40B4-BE49-F238E27FC236}">
                <a16:creationId xmlns:a16="http://schemas.microsoft.com/office/drawing/2014/main" id="{4656E14A-06A7-A341-8020-35C941A0A160}"/>
              </a:ext>
            </a:extLst>
          </p:cNvPr>
          <p:cNvSpPr>
            <a:spLocks noChangeAspect="1"/>
          </p:cNvSpPr>
          <p:nvPr/>
        </p:nvSpPr>
        <p:spPr bwMode="auto">
          <a:xfrm>
            <a:off x="4340051" y="3845255"/>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263" name="Freeform 631">
            <a:extLst>
              <a:ext uri="{FF2B5EF4-FFF2-40B4-BE49-F238E27FC236}">
                <a16:creationId xmlns:a16="http://schemas.microsoft.com/office/drawing/2014/main" id="{979702DC-63AF-8C4C-BA74-D5AD993ACE00}"/>
              </a:ext>
            </a:extLst>
          </p:cNvPr>
          <p:cNvSpPr>
            <a:spLocks noChangeAspect="1"/>
          </p:cNvSpPr>
          <p:nvPr/>
        </p:nvSpPr>
        <p:spPr bwMode="auto">
          <a:xfrm>
            <a:off x="1813621" y="11590304"/>
            <a:ext cx="987176" cy="847092"/>
          </a:xfrm>
          <a:custGeom>
            <a:avLst/>
            <a:gdLst>
              <a:gd name="T0" fmla="*/ 502583 w 212659"/>
              <a:gd name="T1" fmla="*/ 401651 h 182199"/>
              <a:gd name="T2" fmla="*/ 471075 w 212659"/>
              <a:gd name="T3" fmla="*/ 570713 h 182199"/>
              <a:gd name="T4" fmla="*/ 439567 w 212659"/>
              <a:gd name="T5" fmla="*/ 401651 h 182199"/>
              <a:gd name="T6" fmla="*/ 337348 w 212659"/>
              <a:gd name="T7" fmla="*/ 331399 h 182199"/>
              <a:gd name="T8" fmla="*/ 411627 w 212659"/>
              <a:gd name="T9" fmla="*/ 580501 h 182199"/>
              <a:gd name="T10" fmla="*/ 346933 w 212659"/>
              <a:gd name="T11" fmla="*/ 580501 h 182199"/>
              <a:gd name="T12" fmla="*/ 337348 w 212659"/>
              <a:gd name="T13" fmla="*/ 397338 h 182199"/>
              <a:gd name="T14" fmla="*/ 326566 w 212659"/>
              <a:gd name="T15" fmla="*/ 459611 h 182199"/>
              <a:gd name="T16" fmla="*/ 263068 w 212659"/>
              <a:gd name="T17" fmla="*/ 459611 h 182199"/>
              <a:gd name="T18" fmla="*/ 337348 w 212659"/>
              <a:gd name="T19" fmla="*/ 331399 h 182199"/>
              <a:gd name="T20" fmla="*/ 482096 w 212659"/>
              <a:gd name="T21" fmla="*/ 289988 h 182199"/>
              <a:gd name="T22" fmla="*/ 426097 w 212659"/>
              <a:gd name="T23" fmla="*/ 326264 h 182199"/>
              <a:gd name="T24" fmla="*/ 232534 w 212659"/>
              <a:gd name="T25" fmla="*/ 383096 h 182199"/>
              <a:gd name="T26" fmla="*/ 199665 w 212659"/>
              <a:gd name="T27" fmla="*/ 581410 h 182199"/>
              <a:gd name="T28" fmla="*/ 166796 w 212659"/>
              <a:gd name="T29" fmla="*/ 383096 h 182199"/>
              <a:gd name="T30" fmla="*/ 67170 w 212659"/>
              <a:gd name="T31" fmla="*/ 155007 h 182199"/>
              <a:gd name="T32" fmla="*/ 61109 w 212659"/>
              <a:gd name="T33" fmla="*/ 222711 h 182199"/>
              <a:gd name="T34" fmla="*/ 16253 w 212659"/>
              <a:gd name="T35" fmla="*/ 234590 h 182199"/>
              <a:gd name="T36" fmla="*/ 21101 w 212659"/>
              <a:gd name="T37" fmla="*/ 163320 h 182199"/>
              <a:gd name="T38" fmla="*/ 214428 w 212659"/>
              <a:gd name="T39" fmla="*/ 131405 h 182199"/>
              <a:gd name="T40" fmla="*/ 242648 w 212659"/>
              <a:gd name="T41" fmla="*/ 190674 h 182199"/>
              <a:gd name="T42" fmla="*/ 126083 w 212659"/>
              <a:gd name="T43" fmla="*/ 484608 h 182199"/>
              <a:gd name="T44" fmla="*/ 59826 w 212659"/>
              <a:gd name="T45" fmla="*/ 484608 h 182199"/>
              <a:gd name="T46" fmla="*/ 214428 w 212659"/>
              <a:gd name="T47" fmla="*/ 131405 h 182199"/>
              <a:gd name="T48" fmla="*/ 609499 w 212659"/>
              <a:gd name="T49" fmla="*/ 382254 h 182199"/>
              <a:gd name="T50" fmla="*/ 576522 w 212659"/>
              <a:gd name="T51" fmla="*/ 602780 h 182199"/>
              <a:gd name="T52" fmla="*/ 543549 w 212659"/>
              <a:gd name="T53" fmla="*/ 382254 h 182199"/>
              <a:gd name="T54" fmla="*/ 300506 w 212659"/>
              <a:gd name="T55" fmla="*/ 139799 h 182199"/>
              <a:gd name="T56" fmla="*/ 334464 w 212659"/>
              <a:gd name="T57" fmla="*/ 0 h 182199"/>
              <a:gd name="T58" fmla="*/ 683731 w 212659"/>
              <a:gd name="T59" fmla="*/ 415705 h 182199"/>
              <a:gd name="T60" fmla="*/ 334464 w 212659"/>
              <a:gd name="T61" fmla="*/ 65637 h 182199"/>
              <a:gd name="T62" fmla="*/ 102833 w 212659"/>
              <a:gd name="T63" fmla="*/ 119122 h 182199"/>
              <a:gd name="T64" fmla="*/ 334464 w 212659"/>
              <a:gd name="T65" fmla="*/ 0 h 1821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2659" h="182199">
                <a:moveTo>
                  <a:pt x="139821" y="109537"/>
                </a:moveTo>
                <a:cubicBezTo>
                  <a:pt x="144670" y="109537"/>
                  <a:pt x="149173" y="113872"/>
                  <a:pt x="149173" y="119290"/>
                </a:cubicBezTo>
                <a:lnTo>
                  <a:pt x="149173" y="159748"/>
                </a:lnTo>
                <a:cubicBezTo>
                  <a:pt x="149173" y="165166"/>
                  <a:pt x="144670" y="169501"/>
                  <a:pt x="139821" y="169501"/>
                </a:cubicBezTo>
                <a:cubicBezTo>
                  <a:pt x="134625" y="169501"/>
                  <a:pt x="130469" y="165166"/>
                  <a:pt x="130469" y="159748"/>
                </a:cubicBezTo>
                <a:lnTo>
                  <a:pt x="130469" y="119290"/>
                </a:lnTo>
                <a:cubicBezTo>
                  <a:pt x="130469" y="113872"/>
                  <a:pt x="134625" y="109537"/>
                  <a:pt x="139821" y="109537"/>
                </a:cubicBezTo>
                <a:close/>
                <a:moveTo>
                  <a:pt x="100129" y="98425"/>
                </a:moveTo>
                <a:cubicBezTo>
                  <a:pt x="112219" y="98425"/>
                  <a:pt x="122176" y="108579"/>
                  <a:pt x="122176" y="120910"/>
                </a:cubicBezTo>
                <a:lnTo>
                  <a:pt x="122176" y="172408"/>
                </a:lnTo>
                <a:cubicBezTo>
                  <a:pt x="122176" y="177847"/>
                  <a:pt x="117909" y="182199"/>
                  <a:pt x="112575" y="182199"/>
                </a:cubicBezTo>
                <a:cubicBezTo>
                  <a:pt x="107241" y="182199"/>
                  <a:pt x="102974" y="177847"/>
                  <a:pt x="102974" y="172408"/>
                </a:cubicBezTo>
                <a:lnTo>
                  <a:pt x="102974" y="120910"/>
                </a:lnTo>
                <a:cubicBezTo>
                  <a:pt x="102974" y="119459"/>
                  <a:pt x="101551" y="118009"/>
                  <a:pt x="100129" y="118009"/>
                </a:cubicBezTo>
                <a:cubicBezTo>
                  <a:pt x="98351" y="118009"/>
                  <a:pt x="96929" y="119459"/>
                  <a:pt x="96929" y="120910"/>
                </a:cubicBezTo>
                <a:lnTo>
                  <a:pt x="96929" y="136504"/>
                </a:lnTo>
                <a:cubicBezTo>
                  <a:pt x="96929" y="141582"/>
                  <a:pt x="93017" y="146296"/>
                  <a:pt x="87327" y="146296"/>
                </a:cubicBezTo>
                <a:cubicBezTo>
                  <a:pt x="82349" y="146296"/>
                  <a:pt x="78082" y="141582"/>
                  <a:pt x="78082" y="136504"/>
                </a:cubicBezTo>
                <a:lnTo>
                  <a:pt x="78082" y="120910"/>
                </a:lnTo>
                <a:cubicBezTo>
                  <a:pt x="78082" y="108579"/>
                  <a:pt x="88039" y="98425"/>
                  <a:pt x="100129" y="98425"/>
                </a:cubicBezTo>
                <a:close/>
                <a:moveTo>
                  <a:pt x="100455" y="63500"/>
                </a:moveTo>
                <a:cubicBezTo>
                  <a:pt x="117437" y="63500"/>
                  <a:pt x="133336" y="71760"/>
                  <a:pt x="143092" y="86126"/>
                </a:cubicBezTo>
                <a:cubicBezTo>
                  <a:pt x="145983" y="90435"/>
                  <a:pt x="144537" y="96541"/>
                  <a:pt x="140201" y="99773"/>
                </a:cubicBezTo>
                <a:cubicBezTo>
                  <a:pt x="135504" y="102646"/>
                  <a:pt x="129723" y="101209"/>
                  <a:pt x="126471" y="96900"/>
                </a:cubicBezTo>
                <a:cubicBezTo>
                  <a:pt x="121051" y="87921"/>
                  <a:pt x="110933" y="82893"/>
                  <a:pt x="100455" y="82893"/>
                </a:cubicBezTo>
                <a:cubicBezTo>
                  <a:pt x="83111" y="82893"/>
                  <a:pt x="69019" y="96541"/>
                  <a:pt x="69019" y="113779"/>
                </a:cubicBezTo>
                <a:lnTo>
                  <a:pt x="69019" y="162981"/>
                </a:lnTo>
                <a:cubicBezTo>
                  <a:pt x="69019" y="168368"/>
                  <a:pt x="64683" y="172678"/>
                  <a:pt x="59263" y="172678"/>
                </a:cubicBezTo>
                <a:cubicBezTo>
                  <a:pt x="53843" y="172678"/>
                  <a:pt x="49507" y="168368"/>
                  <a:pt x="49507" y="162981"/>
                </a:cubicBezTo>
                <a:lnTo>
                  <a:pt x="49507" y="113779"/>
                </a:lnTo>
                <a:cubicBezTo>
                  <a:pt x="49507" y="85766"/>
                  <a:pt x="72271" y="63500"/>
                  <a:pt x="100455" y="63500"/>
                </a:cubicBezTo>
                <a:close/>
                <a:moveTo>
                  <a:pt x="19937" y="46037"/>
                </a:moveTo>
                <a:cubicBezTo>
                  <a:pt x="24255" y="49212"/>
                  <a:pt x="25334" y="54856"/>
                  <a:pt x="22455" y="59090"/>
                </a:cubicBezTo>
                <a:cubicBezTo>
                  <a:pt x="20656" y="61559"/>
                  <a:pt x="19577" y="63676"/>
                  <a:pt x="18138" y="66145"/>
                </a:cubicBezTo>
                <a:cubicBezTo>
                  <a:pt x="16338" y="68967"/>
                  <a:pt x="13100" y="71084"/>
                  <a:pt x="9502" y="71084"/>
                </a:cubicBezTo>
                <a:cubicBezTo>
                  <a:pt x="8062" y="71084"/>
                  <a:pt x="6263" y="70731"/>
                  <a:pt x="4824" y="69673"/>
                </a:cubicBezTo>
                <a:cubicBezTo>
                  <a:pt x="146" y="67204"/>
                  <a:pt x="-1293" y="61206"/>
                  <a:pt x="1226" y="56620"/>
                </a:cubicBezTo>
                <a:cubicBezTo>
                  <a:pt x="2665" y="54151"/>
                  <a:pt x="4464" y="50976"/>
                  <a:pt x="6263" y="48506"/>
                </a:cubicBezTo>
                <a:cubicBezTo>
                  <a:pt x="9502" y="43920"/>
                  <a:pt x="15619" y="42862"/>
                  <a:pt x="19937" y="46037"/>
                </a:cubicBezTo>
                <a:close/>
                <a:moveTo>
                  <a:pt x="63645" y="39027"/>
                </a:moveTo>
                <a:cubicBezTo>
                  <a:pt x="68379" y="36512"/>
                  <a:pt x="74206" y="38667"/>
                  <a:pt x="76755" y="43338"/>
                </a:cubicBezTo>
                <a:cubicBezTo>
                  <a:pt x="79305" y="48367"/>
                  <a:pt x="77120" y="54115"/>
                  <a:pt x="72021" y="56630"/>
                </a:cubicBezTo>
                <a:cubicBezTo>
                  <a:pt x="50898" y="67048"/>
                  <a:pt x="37423" y="88244"/>
                  <a:pt x="37423" y="111955"/>
                </a:cubicBezTo>
                <a:lnTo>
                  <a:pt x="37423" y="143928"/>
                </a:lnTo>
                <a:cubicBezTo>
                  <a:pt x="37423" y="149317"/>
                  <a:pt x="32689" y="153628"/>
                  <a:pt x="27226" y="153628"/>
                </a:cubicBezTo>
                <a:cubicBezTo>
                  <a:pt x="22127" y="153628"/>
                  <a:pt x="17757" y="149317"/>
                  <a:pt x="17757" y="143928"/>
                </a:cubicBezTo>
                <a:lnTo>
                  <a:pt x="17757" y="111955"/>
                </a:lnTo>
                <a:cubicBezTo>
                  <a:pt x="17757" y="80700"/>
                  <a:pt x="35238" y="53037"/>
                  <a:pt x="63645" y="39027"/>
                </a:cubicBezTo>
                <a:close/>
                <a:moveTo>
                  <a:pt x="98981" y="31750"/>
                </a:moveTo>
                <a:cubicBezTo>
                  <a:pt x="143932" y="31750"/>
                  <a:pt x="180907" y="68297"/>
                  <a:pt x="180907" y="113529"/>
                </a:cubicBezTo>
                <a:lnTo>
                  <a:pt x="180907" y="169255"/>
                </a:lnTo>
                <a:cubicBezTo>
                  <a:pt x="180907" y="174683"/>
                  <a:pt x="176557" y="179025"/>
                  <a:pt x="171119" y="179025"/>
                </a:cubicBezTo>
                <a:cubicBezTo>
                  <a:pt x="165682" y="179025"/>
                  <a:pt x="161332" y="174683"/>
                  <a:pt x="161332" y="169255"/>
                </a:cubicBezTo>
                <a:lnTo>
                  <a:pt x="161332" y="113529"/>
                </a:lnTo>
                <a:cubicBezTo>
                  <a:pt x="161332" y="79153"/>
                  <a:pt x="133419" y="51290"/>
                  <a:pt x="98981" y="51290"/>
                </a:cubicBezTo>
                <a:cubicBezTo>
                  <a:pt x="93544" y="51290"/>
                  <a:pt x="89194" y="46948"/>
                  <a:pt x="89194" y="41520"/>
                </a:cubicBezTo>
                <a:cubicBezTo>
                  <a:pt x="89194" y="36092"/>
                  <a:pt x="93544" y="31750"/>
                  <a:pt x="98981" y="31750"/>
                </a:cubicBezTo>
                <a:close/>
                <a:moveTo>
                  <a:pt x="99273" y="0"/>
                </a:moveTo>
                <a:cubicBezTo>
                  <a:pt x="161546" y="0"/>
                  <a:pt x="212659" y="50902"/>
                  <a:pt x="212659" y="113717"/>
                </a:cubicBezTo>
                <a:cubicBezTo>
                  <a:pt x="212659" y="119132"/>
                  <a:pt x="208340" y="123464"/>
                  <a:pt x="202940" y="123464"/>
                </a:cubicBezTo>
                <a:cubicBezTo>
                  <a:pt x="197541" y="123464"/>
                  <a:pt x="193222" y="119132"/>
                  <a:pt x="193222" y="113717"/>
                </a:cubicBezTo>
                <a:cubicBezTo>
                  <a:pt x="193222" y="61732"/>
                  <a:pt x="151107" y="19494"/>
                  <a:pt x="99273" y="19494"/>
                </a:cubicBezTo>
                <a:cubicBezTo>
                  <a:pt x="79475" y="19494"/>
                  <a:pt x="60038" y="25631"/>
                  <a:pt x="44200" y="37184"/>
                </a:cubicBezTo>
                <a:cubicBezTo>
                  <a:pt x="39880" y="40433"/>
                  <a:pt x="33761" y="39350"/>
                  <a:pt x="30522" y="35379"/>
                </a:cubicBezTo>
                <a:cubicBezTo>
                  <a:pt x="27282" y="30685"/>
                  <a:pt x="28362" y="24548"/>
                  <a:pt x="32681" y="21660"/>
                </a:cubicBezTo>
                <a:cubicBezTo>
                  <a:pt x="52119" y="7220"/>
                  <a:pt x="75156" y="0"/>
                  <a:pt x="9927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264" name="Freeform 621">
            <a:extLst>
              <a:ext uri="{FF2B5EF4-FFF2-40B4-BE49-F238E27FC236}">
                <a16:creationId xmlns:a16="http://schemas.microsoft.com/office/drawing/2014/main" id="{F6735990-CEC2-DC4D-A702-6E4DBC973F23}"/>
              </a:ext>
            </a:extLst>
          </p:cNvPr>
          <p:cNvSpPr>
            <a:spLocks noChangeAspect="1"/>
          </p:cNvSpPr>
          <p:nvPr/>
        </p:nvSpPr>
        <p:spPr bwMode="auto">
          <a:xfrm>
            <a:off x="2790743" y="8996011"/>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265" name="Freeform 624">
            <a:extLst>
              <a:ext uri="{FF2B5EF4-FFF2-40B4-BE49-F238E27FC236}">
                <a16:creationId xmlns:a16="http://schemas.microsoft.com/office/drawing/2014/main" id="{F3E2592C-9E26-3B46-BF05-109CD48139B5}"/>
              </a:ext>
            </a:extLst>
          </p:cNvPr>
          <p:cNvSpPr>
            <a:spLocks noChangeAspect="1"/>
          </p:cNvSpPr>
          <p:nvPr/>
        </p:nvSpPr>
        <p:spPr bwMode="auto">
          <a:xfrm>
            <a:off x="3513960" y="6628926"/>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361851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2CB2BC5-7C12-3C49-9E24-D378F3004FEF}"/>
              </a:ext>
            </a:extLst>
          </p:cNvPr>
          <p:cNvGrpSpPr/>
          <p:nvPr/>
        </p:nvGrpSpPr>
        <p:grpSpPr>
          <a:xfrm>
            <a:off x="13064932" y="2248930"/>
            <a:ext cx="9749978" cy="10713923"/>
            <a:chOff x="5431638" y="800475"/>
            <a:chExt cx="11203056" cy="12310662"/>
          </a:xfrm>
        </p:grpSpPr>
        <p:sp>
          <p:nvSpPr>
            <p:cNvPr id="3" name="Freeform 1">
              <a:extLst>
                <a:ext uri="{FF2B5EF4-FFF2-40B4-BE49-F238E27FC236}">
                  <a16:creationId xmlns:a16="http://schemas.microsoft.com/office/drawing/2014/main" id="{E4371375-A36F-804F-9995-F261DD0C7407}"/>
                </a:ext>
              </a:extLst>
            </p:cNvPr>
            <p:cNvSpPr>
              <a:spLocks noChangeArrowheads="1"/>
            </p:cNvSpPr>
            <p:nvPr/>
          </p:nvSpPr>
          <p:spPr bwMode="auto">
            <a:xfrm>
              <a:off x="5716786" y="10547669"/>
              <a:ext cx="2235115" cy="1287496"/>
            </a:xfrm>
            <a:custGeom>
              <a:avLst/>
              <a:gdLst>
                <a:gd name="T0" fmla="*/ 953 w 3422"/>
                <a:gd name="T1" fmla="*/ 1666 h 1970"/>
                <a:gd name="T2" fmla="*/ 953 w 3422"/>
                <a:gd name="T3" fmla="*/ 1666 h 1970"/>
                <a:gd name="T4" fmla="*/ 588 w 3422"/>
                <a:gd name="T5" fmla="*/ 1668 h 1970"/>
                <a:gd name="T6" fmla="*/ 588 w 3422"/>
                <a:gd name="T7" fmla="*/ 1668 h 1970"/>
                <a:gd name="T8" fmla="*/ 587 w 3422"/>
                <a:gd name="T9" fmla="*/ 1458 h 1970"/>
                <a:gd name="T10" fmla="*/ 587 w 3422"/>
                <a:gd name="T11" fmla="*/ 1458 h 1970"/>
                <a:gd name="T12" fmla="*/ 951 w 3422"/>
                <a:gd name="T13" fmla="*/ 1455 h 1970"/>
                <a:gd name="T14" fmla="*/ 951 w 3422"/>
                <a:gd name="T15" fmla="*/ 1455 h 1970"/>
                <a:gd name="T16" fmla="*/ 953 w 3422"/>
                <a:gd name="T17" fmla="*/ 1666 h 1970"/>
                <a:gd name="T18" fmla="*/ 3041 w 3422"/>
                <a:gd name="T19" fmla="*/ 0 h 1970"/>
                <a:gd name="T20" fmla="*/ 1557 w 3422"/>
                <a:gd name="T21" fmla="*/ 870 h 1970"/>
                <a:gd name="T22" fmla="*/ 1557 w 3422"/>
                <a:gd name="T23" fmla="*/ 870 h 1970"/>
                <a:gd name="T24" fmla="*/ 385 w 3422"/>
                <a:gd name="T25" fmla="*/ 976 h 1970"/>
                <a:gd name="T26" fmla="*/ 385 w 3422"/>
                <a:gd name="T27" fmla="*/ 976 h 1970"/>
                <a:gd name="T28" fmla="*/ 391 w 3422"/>
                <a:gd name="T29" fmla="*/ 1784 h 1970"/>
                <a:gd name="T30" fmla="*/ 391 w 3422"/>
                <a:gd name="T31" fmla="*/ 1784 h 1970"/>
                <a:gd name="T32" fmla="*/ 683 w 3422"/>
                <a:gd name="T33" fmla="*/ 1899 h 1970"/>
                <a:gd name="T34" fmla="*/ 683 w 3422"/>
                <a:gd name="T35" fmla="*/ 1899 h 1970"/>
                <a:gd name="T36" fmla="*/ 915 w 3422"/>
                <a:gd name="T37" fmla="*/ 1939 h 1970"/>
                <a:gd name="T38" fmla="*/ 915 w 3422"/>
                <a:gd name="T39" fmla="*/ 1939 h 1970"/>
                <a:gd name="T40" fmla="*/ 1790 w 3422"/>
                <a:gd name="T41" fmla="*/ 1774 h 1970"/>
                <a:gd name="T42" fmla="*/ 1790 w 3422"/>
                <a:gd name="T43" fmla="*/ 1774 h 1970"/>
                <a:gd name="T44" fmla="*/ 2004 w 3422"/>
                <a:gd name="T45" fmla="*/ 1157 h 1970"/>
                <a:gd name="T46" fmla="*/ 2209 w 3422"/>
                <a:gd name="T47" fmla="*/ 1036 h 1970"/>
                <a:gd name="T48" fmla="*/ 2203 w 3422"/>
                <a:gd name="T49" fmla="*/ 906 h 1970"/>
                <a:gd name="T50" fmla="*/ 2418 w 3422"/>
                <a:gd name="T51" fmla="*/ 904 h 1970"/>
                <a:gd name="T52" fmla="*/ 2413 w 3422"/>
                <a:gd name="T53" fmla="*/ 783 h 1970"/>
                <a:gd name="T54" fmla="*/ 2629 w 3422"/>
                <a:gd name="T55" fmla="*/ 781 h 1970"/>
                <a:gd name="T56" fmla="*/ 2624 w 3422"/>
                <a:gd name="T57" fmla="*/ 660 h 1970"/>
                <a:gd name="T58" fmla="*/ 2839 w 3422"/>
                <a:gd name="T59" fmla="*/ 658 h 1970"/>
                <a:gd name="T60" fmla="*/ 2833 w 3422"/>
                <a:gd name="T61" fmla="*/ 536 h 1970"/>
                <a:gd name="T62" fmla="*/ 3049 w 3422"/>
                <a:gd name="T63" fmla="*/ 535 h 1970"/>
                <a:gd name="T64" fmla="*/ 3043 w 3422"/>
                <a:gd name="T65" fmla="*/ 413 h 1970"/>
                <a:gd name="T66" fmla="*/ 3274 w 3422"/>
                <a:gd name="T67" fmla="*/ 412 h 1970"/>
                <a:gd name="T68" fmla="*/ 3344 w 3422"/>
                <a:gd name="T69" fmla="*/ 370 h 1970"/>
                <a:gd name="T70" fmla="*/ 3421 w 3422"/>
                <a:gd name="T71" fmla="*/ 51 h 1970"/>
                <a:gd name="T72" fmla="*/ 3041 w 3422"/>
                <a:gd name="T73"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22" h="1970">
                  <a:moveTo>
                    <a:pt x="953" y="1666"/>
                  </a:moveTo>
                  <a:lnTo>
                    <a:pt x="953" y="1666"/>
                  </a:lnTo>
                  <a:cubicBezTo>
                    <a:pt x="852" y="1724"/>
                    <a:pt x="689" y="1726"/>
                    <a:pt x="588" y="1668"/>
                  </a:cubicBezTo>
                  <a:lnTo>
                    <a:pt x="588" y="1668"/>
                  </a:lnTo>
                  <a:cubicBezTo>
                    <a:pt x="487" y="1611"/>
                    <a:pt x="487" y="1516"/>
                    <a:pt x="587" y="1458"/>
                  </a:cubicBezTo>
                  <a:lnTo>
                    <a:pt x="587" y="1458"/>
                  </a:lnTo>
                  <a:cubicBezTo>
                    <a:pt x="687" y="1399"/>
                    <a:pt x="850" y="1398"/>
                    <a:pt x="951" y="1455"/>
                  </a:cubicBezTo>
                  <a:lnTo>
                    <a:pt x="951" y="1455"/>
                  </a:lnTo>
                  <a:cubicBezTo>
                    <a:pt x="1052" y="1513"/>
                    <a:pt x="1052" y="1607"/>
                    <a:pt x="953" y="1666"/>
                  </a:cubicBezTo>
                  <a:close/>
                  <a:moveTo>
                    <a:pt x="3041" y="0"/>
                  </a:moveTo>
                  <a:lnTo>
                    <a:pt x="1557" y="870"/>
                  </a:lnTo>
                  <a:lnTo>
                    <a:pt x="1557" y="870"/>
                  </a:lnTo>
                  <a:cubicBezTo>
                    <a:pt x="1181" y="755"/>
                    <a:pt x="701" y="791"/>
                    <a:pt x="385" y="976"/>
                  </a:cubicBezTo>
                  <a:lnTo>
                    <a:pt x="385" y="976"/>
                  </a:lnTo>
                  <a:cubicBezTo>
                    <a:pt x="0" y="1202"/>
                    <a:pt x="3" y="1564"/>
                    <a:pt x="391" y="1784"/>
                  </a:cubicBezTo>
                  <a:lnTo>
                    <a:pt x="391" y="1784"/>
                  </a:lnTo>
                  <a:cubicBezTo>
                    <a:pt x="478" y="1834"/>
                    <a:pt x="577" y="1872"/>
                    <a:pt x="683" y="1899"/>
                  </a:cubicBezTo>
                  <a:lnTo>
                    <a:pt x="683" y="1899"/>
                  </a:lnTo>
                  <a:cubicBezTo>
                    <a:pt x="757" y="1918"/>
                    <a:pt x="835" y="1931"/>
                    <a:pt x="915" y="1939"/>
                  </a:cubicBezTo>
                  <a:lnTo>
                    <a:pt x="915" y="1939"/>
                  </a:lnTo>
                  <a:cubicBezTo>
                    <a:pt x="1223" y="1969"/>
                    <a:pt x="1552" y="1913"/>
                    <a:pt x="1790" y="1774"/>
                  </a:cubicBezTo>
                  <a:lnTo>
                    <a:pt x="1790" y="1774"/>
                  </a:lnTo>
                  <a:cubicBezTo>
                    <a:pt x="2077" y="1606"/>
                    <a:pt x="2148" y="1361"/>
                    <a:pt x="2004" y="1157"/>
                  </a:cubicBezTo>
                  <a:lnTo>
                    <a:pt x="2209" y="1036"/>
                  </a:lnTo>
                  <a:lnTo>
                    <a:pt x="2203" y="906"/>
                  </a:lnTo>
                  <a:lnTo>
                    <a:pt x="2418" y="904"/>
                  </a:lnTo>
                  <a:lnTo>
                    <a:pt x="2413" y="783"/>
                  </a:lnTo>
                  <a:lnTo>
                    <a:pt x="2629" y="781"/>
                  </a:lnTo>
                  <a:lnTo>
                    <a:pt x="2624" y="660"/>
                  </a:lnTo>
                  <a:lnTo>
                    <a:pt x="2839" y="658"/>
                  </a:lnTo>
                  <a:lnTo>
                    <a:pt x="2833" y="536"/>
                  </a:lnTo>
                  <a:lnTo>
                    <a:pt x="3049" y="535"/>
                  </a:lnTo>
                  <a:lnTo>
                    <a:pt x="3043" y="413"/>
                  </a:lnTo>
                  <a:lnTo>
                    <a:pt x="3274" y="412"/>
                  </a:lnTo>
                  <a:lnTo>
                    <a:pt x="3344" y="370"/>
                  </a:lnTo>
                  <a:lnTo>
                    <a:pt x="3421" y="51"/>
                  </a:lnTo>
                  <a:lnTo>
                    <a:pt x="3041" y="0"/>
                  </a:lnTo>
                  <a:close/>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 name="Freeform 3">
              <a:extLst>
                <a:ext uri="{FF2B5EF4-FFF2-40B4-BE49-F238E27FC236}">
                  <a16:creationId xmlns:a16="http://schemas.microsoft.com/office/drawing/2014/main" id="{2D34C2FE-6714-904A-84A4-FCD061506B83}"/>
                </a:ext>
              </a:extLst>
            </p:cNvPr>
            <p:cNvSpPr>
              <a:spLocks noChangeArrowheads="1"/>
            </p:cNvSpPr>
            <p:nvPr/>
          </p:nvSpPr>
          <p:spPr bwMode="auto">
            <a:xfrm>
              <a:off x="14412699" y="3422088"/>
              <a:ext cx="418859" cy="1583226"/>
            </a:xfrm>
            <a:custGeom>
              <a:avLst/>
              <a:gdLst>
                <a:gd name="connsiteX0" fmla="*/ 391186 w 418859"/>
                <a:gd name="connsiteY0" fmla="*/ 753 h 1583226"/>
                <a:gd name="connsiteX1" fmla="*/ 417911 w 418859"/>
                <a:gd name="connsiteY1" fmla="*/ 43876 h 1583226"/>
                <a:gd name="connsiteX2" fmla="*/ 264122 w 418859"/>
                <a:gd name="connsiteY2" fmla="*/ 712854 h 1583226"/>
                <a:gd name="connsiteX3" fmla="*/ 333181 w 418859"/>
                <a:gd name="connsiteY3" fmla="*/ 729020 h 1583226"/>
                <a:gd name="connsiteX4" fmla="*/ 238653 w 418859"/>
                <a:gd name="connsiteY4" fmla="*/ 1131020 h 1583226"/>
                <a:gd name="connsiteX5" fmla="*/ 236521 w 418859"/>
                <a:gd name="connsiteY5" fmla="*/ 1130528 h 1583226"/>
                <a:gd name="connsiteX6" fmla="*/ 224890 w 418859"/>
                <a:gd name="connsiteY6" fmla="*/ 1149132 h 1583226"/>
                <a:gd name="connsiteX7" fmla="*/ 199964 w 418859"/>
                <a:gd name="connsiteY7" fmla="*/ 1162414 h 1583226"/>
                <a:gd name="connsiteX8" fmla="*/ 160807 w 418859"/>
                <a:gd name="connsiteY8" fmla="*/ 1162275 h 1583226"/>
                <a:gd name="connsiteX9" fmla="*/ 70495 w 418859"/>
                <a:gd name="connsiteY9" fmla="*/ 1555131 h 1583226"/>
                <a:gd name="connsiteX10" fmla="*/ 35949 w 418859"/>
                <a:gd name="connsiteY10" fmla="*/ 1583226 h 1583226"/>
                <a:gd name="connsiteX11" fmla="*/ 27475 w 418859"/>
                <a:gd name="connsiteY11" fmla="*/ 1582572 h 1583226"/>
                <a:gd name="connsiteX12" fmla="*/ 751 w 418859"/>
                <a:gd name="connsiteY12" fmla="*/ 1539450 h 1583226"/>
                <a:gd name="connsiteX13" fmla="*/ 91099 w 418859"/>
                <a:gd name="connsiteY13" fmla="*/ 1146268 h 1583226"/>
                <a:gd name="connsiteX14" fmla="*/ 68548 w 418859"/>
                <a:gd name="connsiteY14" fmla="*/ 1130930 h 1583226"/>
                <a:gd name="connsiteX15" fmla="*/ 50160 w 418859"/>
                <a:gd name="connsiteY15" fmla="*/ 1086492 h 1583226"/>
                <a:gd name="connsiteX16" fmla="*/ 52959 w 418859"/>
                <a:gd name="connsiteY16" fmla="*/ 1081949 h 1583226"/>
                <a:gd name="connsiteX17" fmla="*/ 146095 w 418859"/>
                <a:gd name="connsiteY17" fmla="*/ 685225 h 1583226"/>
                <a:gd name="connsiteX18" fmla="*/ 194440 w 418859"/>
                <a:gd name="connsiteY18" fmla="*/ 696542 h 1583226"/>
                <a:gd name="connsiteX19" fmla="*/ 348167 w 418859"/>
                <a:gd name="connsiteY19" fmla="*/ 27542 h 1583226"/>
                <a:gd name="connsiteX20" fmla="*/ 391186 w 418859"/>
                <a:gd name="connsiteY20" fmla="*/ 753 h 158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18859" h="1583226">
                  <a:moveTo>
                    <a:pt x="391186" y="753"/>
                  </a:moveTo>
                  <a:cubicBezTo>
                    <a:pt x="410089" y="5327"/>
                    <a:pt x="422473" y="24928"/>
                    <a:pt x="417911" y="43876"/>
                  </a:cubicBezTo>
                  <a:lnTo>
                    <a:pt x="264122" y="712854"/>
                  </a:lnTo>
                  <a:lnTo>
                    <a:pt x="333181" y="729020"/>
                  </a:lnTo>
                  <a:lnTo>
                    <a:pt x="238653" y="1131020"/>
                  </a:lnTo>
                  <a:lnTo>
                    <a:pt x="236521" y="1130528"/>
                  </a:lnTo>
                  <a:lnTo>
                    <a:pt x="224890" y="1149132"/>
                  </a:lnTo>
                  <a:cubicBezTo>
                    <a:pt x="218761" y="1154584"/>
                    <a:pt x="210425" y="1159134"/>
                    <a:pt x="199964" y="1162414"/>
                  </a:cubicBezTo>
                  <a:lnTo>
                    <a:pt x="160807" y="1162275"/>
                  </a:lnTo>
                  <a:lnTo>
                    <a:pt x="70495" y="1555131"/>
                  </a:lnTo>
                  <a:cubicBezTo>
                    <a:pt x="66584" y="1572118"/>
                    <a:pt x="51592" y="1583226"/>
                    <a:pt x="35949" y="1583226"/>
                  </a:cubicBezTo>
                  <a:cubicBezTo>
                    <a:pt x="32690" y="1583226"/>
                    <a:pt x="30082" y="1582572"/>
                    <a:pt x="27475" y="1582572"/>
                  </a:cubicBezTo>
                  <a:cubicBezTo>
                    <a:pt x="8573" y="1577999"/>
                    <a:pt x="-3160" y="1558398"/>
                    <a:pt x="751" y="1539450"/>
                  </a:cubicBezTo>
                  <a:lnTo>
                    <a:pt x="91099" y="1146268"/>
                  </a:lnTo>
                  <a:lnTo>
                    <a:pt x="68548" y="1130930"/>
                  </a:lnTo>
                  <a:cubicBezTo>
                    <a:pt x="52857" y="1116172"/>
                    <a:pt x="46972" y="1100266"/>
                    <a:pt x="50160" y="1086492"/>
                  </a:cubicBezTo>
                  <a:lnTo>
                    <a:pt x="52959" y="1081949"/>
                  </a:lnTo>
                  <a:lnTo>
                    <a:pt x="146095" y="685225"/>
                  </a:lnTo>
                  <a:lnTo>
                    <a:pt x="194440" y="696542"/>
                  </a:lnTo>
                  <a:lnTo>
                    <a:pt x="348167" y="27542"/>
                  </a:lnTo>
                  <a:cubicBezTo>
                    <a:pt x="352729" y="8594"/>
                    <a:pt x="371632" y="-3167"/>
                    <a:pt x="391186" y="753"/>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5" name="Freeform 4">
              <a:extLst>
                <a:ext uri="{FF2B5EF4-FFF2-40B4-BE49-F238E27FC236}">
                  <a16:creationId xmlns:a16="http://schemas.microsoft.com/office/drawing/2014/main" id="{54284E82-341E-C948-9165-CA349E5126B8}"/>
                </a:ext>
              </a:extLst>
            </p:cNvPr>
            <p:cNvSpPr>
              <a:spLocks noChangeArrowheads="1"/>
            </p:cNvSpPr>
            <p:nvPr/>
          </p:nvSpPr>
          <p:spPr bwMode="auto">
            <a:xfrm>
              <a:off x="13949425" y="3315518"/>
              <a:ext cx="418439" cy="1583226"/>
            </a:xfrm>
            <a:custGeom>
              <a:avLst/>
              <a:gdLst>
                <a:gd name="connsiteX0" fmla="*/ 390732 w 418439"/>
                <a:gd name="connsiteY0" fmla="*/ 753 h 1583226"/>
                <a:gd name="connsiteX1" fmla="*/ 417457 w 418439"/>
                <a:gd name="connsiteY1" fmla="*/ 43894 h 1583226"/>
                <a:gd name="connsiteX2" fmla="*/ 297457 w 418439"/>
                <a:gd name="connsiteY2" fmla="*/ 567089 h 1583226"/>
                <a:gd name="connsiteX3" fmla="*/ 361530 w 418439"/>
                <a:gd name="connsiteY3" fmla="*/ 582123 h 1583226"/>
                <a:gd name="connsiteX4" fmla="*/ 267222 w 418439"/>
                <a:gd name="connsiteY4" fmla="*/ 984123 h 1583226"/>
                <a:gd name="connsiteX5" fmla="*/ 264491 w 418439"/>
                <a:gd name="connsiteY5" fmla="*/ 983484 h 1583226"/>
                <a:gd name="connsiteX6" fmla="*/ 253043 w 418439"/>
                <a:gd name="connsiteY6" fmla="*/ 1001894 h 1583226"/>
                <a:gd name="connsiteX7" fmla="*/ 228468 w 418439"/>
                <a:gd name="connsiteY7" fmla="*/ 1014927 h 1583226"/>
                <a:gd name="connsiteX8" fmla="*/ 194714 w 418439"/>
                <a:gd name="connsiteY8" fmla="*/ 1015046 h 1583226"/>
                <a:gd name="connsiteX9" fmla="*/ 70693 w 418439"/>
                <a:gd name="connsiteY9" fmla="*/ 1555772 h 1583226"/>
                <a:gd name="connsiteX10" fmla="*/ 35495 w 418439"/>
                <a:gd name="connsiteY10" fmla="*/ 1583226 h 1583226"/>
                <a:gd name="connsiteX11" fmla="*/ 27673 w 418439"/>
                <a:gd name="connsiteY11" fmla="*/ 1582572 h 1583226"/>
                <a:gd name="connsiteX12" fmla="*/ 949 w 418439"/>
                <a:gd name="connsiteY12" fmla="*/ 1540085 h 1583226"/>
                <a:gd name="connsiteX13" fmla="*/ 124435 w 418439"/>
                <a:gd name="connsiteY13" fmla="*/ 1002467 h 1583226"/>
                <a:gd name="connsiteX14" fmla="*/ 96802 w 418439"/>
                <a:gd name="connsiteY14" fmla="*/ 983598 h 1583226"/>
                <a:gd name="connsiteX15" fmla="*/ 78796 w 418439"/>
                <a:gd name="connsiteY15" fmla="*/ 939379 h 1583226"/>
                <a:gd name="connsiteX16" fmla="*/ 80946 w 418439"/>
                <a:gd name="connsiteY16" fmla="*/ 935962 h 1583226"/>
                <a:gd name="connsiteX17" fmla="*/ 174878 w 418439"/>
                <a:gd name="connsiteY17" fmla="*/ 538328 h 1583226"/>
                <a:gd name="connsiteX18" fmla="*/ 228171 w 418439"/>
                <a:gd name="connsiteY18" fmla="*/ 550833 h 1583226"/>
                <a:gd name="connsiteX19" fmla="*/ 348364 w 418439"/>
                <a:gd name="connsiteY19" fmla="*/ 27552 h 1583226"/>
                <a:gd name="connsiteX20" fmla="*/ 390732 w 418439"/>
                <a:gd name="connsiteY20" fmla="*/ 753 h 158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18439" h="1583226">
                  <a:moveTo>
                    <a:pt x="390732" y="753"/>
                  </a:moveTo>
                  <a:cubicBezTo>
                    <a:pt x="410287" y="5328"/>
                    <a:pt x="422019" y="24284"/>
                    <a:pt x="417457" y="43894"/>
                  </a:cubicBezTo>
                  <a:lnTo>
                    <a:pt x="297457" y="567089"/>
                  </a:lnTo>
                  <a:lnTo>
                    <a:pt x="361530" y="582123"/>
                  </a:lnTo>
                  <a:lnTo>
                    <a:pt x="267222" y="984123"/>
                  </a:lnTo>
                  <a:lnTo>
                    <a:pt x="264491" y="983484"/>
                  </a:lnTo>
                  <a:lnTo>
                    <a:pt x="253043" y="1001894"/>
                  </a:lnTo>
                  <a:cubicBezTo>
                    <a:pt x="246963" y="1007339"/>
                    <a:pt x="238734" y="1011826"/>
                    <a:pt x="228468" y="1014927"/>
                  </a:cubicBezTo>
                  <a:lnTo>
                    <a:pt x="194714" y="1015046"/>
                  </a:lnTo>
                  <a:lnTo>
                    <a:pt x="70693" y="1555772"/>
                  </a:lnTo>
                  <a:cubicBezTo>
                    <a:pt x="66782" y="1572767"/>
                    <a:pt x="51790" y="1583226"/>
                    <a:pt x="35495" y="1583226"/>
                  </a:cubicBezTo>
                  <a:cubicBezTo>
                    <a:pt x="32887" y="1583226"/>
                    <a:pt x="30280" y="1583226"/>
                    <a:pt x="27673" y="1582572"/>
                  </a:cubicBezTo>
                  <a:cubicBezTo>
                    <a:pt x="8770" y="1577996"/>
                    <a:pt x="-3614" y="1559694"/>
                    <a:pt x="949" y="1540085"/>
                  </a:cubicBezTo>
                  <a:lnTo>
                    <a:pt x="124435" y="1002467"/>
                  </a:lnTo>
                  <a:lnTo>
                    <a:pt x="96802" y="983598"/>
                  </a:lnTo>
                  <a:cubicBezTo>
                    <a:pt x="81159" y="968913"/>
                    <a:pt x="75455" y="953085"/>
                    <a:pt x="78796" y="939379"/>
                  </a:cubicBezTo>
                  <a:lnTo>
                    <a:pt x="80946" y="935962"/>
                  </a:lnTo>
                  <a:lnTo>
                    <a:pt x="174878" y="538328"/>
                  </a:lnTo>
                  <a:lnTo>
                    <a:pt x="228171" y="550833"/>
                  </a:lnTo>
                  <a:lnTo>
                    <a:pt x="348364" y="27552"/>
                  </a:lnTo>
                  <a:cubicBezTo>
                    <a:pt x="352927" y="8597"/>
                    <a:pt x="371830" y="-3169"/>
                    <a:pt x="390732" y="753"/>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6" name="Freeform 5">
              <a:extLst>
                <a:ext uri="{FF2B5EF4-FFF2-40B4-BE49-F238E27FC236}">
                  <a16:creationId xmlns:a16="http://schemas.microsoft.com/office/drawing/2014/main" id="{41801E13-6017-104D-BEAD-41FBAB213C7F}"/>
                </a:ext>
              </a:extLst>
            </p:cNvPr>
            <p:cNvSpPr>
              <a:spLocks noChangeArrowheads="1"/>
            </p:cNvSpPr>
            <p:nvPr/>
          </p:nvSpPr>
          <p:spPr bwMode="auto">
            <a:xfrm>
              <a:off x="13485243" y="3209365"/>
              <a:ext cx="418857" cy="1582806"/>
            </a:xfrm>
            <a:custGeom>
              <a:avLst/>
              <a:gdLst>
                <a:gd name="connsiteX0" fmla="*/ 391185 w 418857"/>
                <a:gd name="connsiteY0" fmla="*/ 985 h 1582806"/>
                <a:gd name="connsiteX1" fmla="*/ 417909 w 418857"/>
                <a:gd name="connsiteY1" fmla="*/ 44090 h 1582806"/>
                <a:gd name="connsiteX2" fmla="*/ 332179 w 418857"/>
                <a:gd name="connsiteY2" fmla="*/ 416861 h 1582806"/>
                <a:gd name="connsiteX3" fmla="*/ 396547 w 418857"/>
                <a:gd name="connsiteY3" fmla="*/ 431929 h 1582806"/>
                <a:gd name="connsiteX4" fmla="*/ 302684 w 418857"/>
                <a:gd name="connsiteY4" fmla="*/ 831099 h 1582806"/>
                <a:gd name="connsiteX5" fmla="*/ 302824 w 418857"/>
                <a:gd name="connsiteY5" fmla="*/ 832589 h 1582806"/>
                <a:gd name="connsiteX6" fmla="*/ 302041 w 418857"/>
                <a:gd name="connsiteY6" fmla="*/ 833832 h 1582806"/>
                <a:gd name="connsiteX7" fmla="*/ 302019 w 418857"/>
                <a:gd name="connsiteY7" fmla="*/ 833926 h 1582806"/>
                <a:gd name="connsiteX8" fmla="*/ 301986 w 418857"/>
                <a:gd name="connsiteY8" fmla="*/ 833919 h 1582806"/>
                <a:gd name="connsiteX9" fmla="*/ 291137 w 418857"/>
                <a:gd name="connsiteY9" fmla="*/ 851150 h 1582806"/>
                <a:gd name="connsiteX10" fmla="*/ 266211 w 418857"/>
                <a:gd name="connsiteY10" fmla="*/ 864081 h 1582806"/>
                <a:gd name="connsiteX11" fmla="*/ 229227 w 418857"/>
                <a:gd name="connsiteY11" fmla="*/ 864517 h 1582806"/>
                <a:gd name="connsiteX12" fmla="*/ 70494 w 418857"/>
                <a:gd name="connsiteY12" fmla="*/ 1554723 h 1582806"/>
                <a:gd name="connsiteX13" fmla="*/ 35948 w 418857"/>
                <a:gd name="connsiteY13" fmla="*/ 1582806 h 1582806"/>
                <a:gd name="connsiteX14" fmla="*/ 28126 w 418857"/>
                <a:gd name="connsiteY14" fmla="*/ 1581500 h 1582806"/>
                <a:gd name="connsiteX15" fmla="*/ 750 w 418857"/>
                <a:gd name="connsiteY15" fmla="*/ 1539048 h 1582806"/>
                <a:gd name="connsiteX16" fmla="*/ 159377 w 418857"/>
                <a:gd name="connsiteY16" fmla="*/ 850300 h 1582806"/>
                <a:gd name="connsiteX17" fmla="*/ 134795 w 418857"/>
                <a:gd name="connsiteY17" fmla="*/ 833405 h 1582806"/>
                <a:gd name="connsiteX18" fmla="*/ 118521 w 418857"/>
                <a:gd name="connsiteY18" fmla="*/ 810928 h 1582806"/>
                <a:gd name="connsiteX19" fmla="*/ 116535 w 418857"/>
                <a:gd name="connsiteY19" fmla="*/ 790507 h 1582806"/>
                <a:gd name="connsiteX20" fmla="*/ 114933 w 418857"/>
                <a:gd name="connsiteY20" fmla="*/ 790132 h 1582806"/>
                <a:gd name="connsiteX21" fmla="*/ 209461 w 418857"/>
                <a:gd name="connsiteY21" fmla="*/ 388134 h 1582806"/>
                <a:gd name="connsiteX22" fmla="*/ 262936 w 418857"/>
                <a:gd name="connsiteY22" fmla="*/ 400652 h 1582806"/>
                <a:gd name="connsiteX23" fmla="*/ 348817 w 418857"/>
                <a:gd name="connsiteY23" fmla="*/ 27762 h 1582806"/>
                <a:gd name="connsiteX24" fmla="*/ 391185 w 418857"/>
                <a:gd name="connsiteY24" fmla="*/ 985 h 158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18857" h="1582806">
                  <a:moveTo>
                    <a:pt x="391185" y="985"/>
                  </a:moveTo>
                  <a:cubicBezTo>
                    <a:pt x="410088" y="5557"/>
                    <a:pt x="422472" y="24497"/>
                    <a:pt x="417909" y="44090"/>
                  </a:cubicBezTo>
                  <a:lnTo>
                    <a:pt x="332179" y="416861"/>
                  </a:lnTo>
                  <a:lnTo>
                    <a:pt x="396547" y="431929"/>
                  </a:lnTo>
                  <a:lnTo>
                    <a:pt x="302684" y="831099"/>
                  </a:lnTo>
                  <a:lnTo>
                    <a:pt x="302824" y="832589"/>
                  </a:lnTo>
                  <a:lnTo>
                    <a:pt x="302041" y="833832"/>
                  </a:lnTo>
                  <a:lnTo>
                    <a:pt x="302019" y="833926"/>
                  </a:lnTo>
                  <a:lnTo>
                    <a:pt x="301986" y="833919"/>
                  </a:lnTo>
                  <a:lnTo>
                    <a:pt x="291137" y="851150"/>
                  </a:lnTo>
                  <a:cubicBezTo>
                    <a:pt x="285008" y="856534"/>
                    <a:pt x="276672" y="860981"/>
                    <a:pt x="266211" y="864081"/>
                  </a:cubicBezTo>
                  <a:lnTo>
                    <a:pt x="229227" y="864517"/>
                  </a:lnTo>
                  <a:lnTo>
                    <a:pt x="70494" y="1554723"/>
                  </a:lnTo>
                  <a:cubicBezTo>
                    <a:pt x="66583" y="1571050"/>
                    <a:pt x="52243" y="1582806"/>
                    <a:pt x="35948" y="1582806"/>
                  </a:cubicBezTo>
                  <a:cubicBezTo>
                    <a:pt x="33340" y="1582806"/>
                    <a:pt x="30733" y="1582153"/>
                    <a:pt x="28126" y="1581500"/>
                  </a:cubicBezTo>
                  <a:cubicBezTo>
                    <a:pt x="8572" y="1577581"/>
                    <a:pt x="-3161" y="1557988"/>
                    <a:pt x="750" y="1539048"/>
                  </a:cubicBezTo>
                  <a:lnTo>
                    <a:pt x="159377" y="850300"/>
                  </a:lnTo>
                  <a:lnTo>
                    <a:pt x="134795" y="833405"/>
                  </a:lnTo>
                  <a:cubicBezTo>
                    <a:pt x="126949" y="826062"/>
                    <a:pt x="121555" y="818434"/>
                    <a:pt x="118521" y="810928"/>
                  </a:cubicBezTo>
                  <a:lnTo>
                    <a:pt x="116535" y="790507"/>
                  </a:lnTo>
                  <a:lnTo>
                    <a:pt x="114933" y="790132"/>
                  </a:lnTo>
                  <a:lnTo>
                    <a:pt x="209461" y="388134"/>
                  </a:lnTo>
                  <a:lnTo>
                    <a:pt x="262936" y="400652"/>
                  </a:lnTo>
                  <a:lnTo>
                    <a:pt x="348817" y="27762"/>
                  </a:lnTo>
                  <a:cubicBezTo>
                    <a:pt x="352728" y="8169"/>
                    <a:pt x="372283" y="-3587"/>
                    <a:pt x="391185" y="985"/>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7" name="Freeform 6">
              <a:extLst>
                <a:ext uri="{FF2B5EF4-FFF2-40B4-BE49-F238E27FC236}">
                  <a16:creationId xmlns:a16="http://schemas.microsoft.com/office/drawing/2014/main" id="{32F0BAEB-FDFD-044F-87F9-58C445A5547F}"/>
                </a:ext>
              </a:extLst>
            </p:cNvPr>
            <p:cNvSpPr>
              <a:spLocks noChangeArrowheads="1"/>
            </p:cNvSpPr>
            <p:nvPr/>
          </p:nvSpPr>
          <p:spPr bwMode="auto">
            <a:xfrm>
              <a:off x="13646260" y="3660750"/>
              <a:ext cx="1082341" cy="693740"/>
            </a:xfrm>
            <a:custGeom>
              <a:avLst/>
              <a:gdLst>
                <a:gd name="connsiteX0" fmla="*/ 943954 w 1082341"/>
                <a:gd name="connsiteY0" fmla="*/ 507069 h 693740"/>
                <a:gd name="connsiteX1" fmla="*/ 1082341 w 1082341"/>
                <a:gd name="connsiteY1" fmla="*/ 554419 h 693740"/>
                <a:gd name="connsiteX2" fmla="*/ 1050975 w 1082341"/>
                <a:gd name="connsiteY2" fmla="*/ 689886 h 693740"/>
                <a:gd name="connsiteX3" fmla="*/ 864091 w 1082341"/>
                <a:gd name="connsiteY3" fmla="*/ 646901 h 693740"/>
                <a:gd name="connsiteX4" fmla="*/ 896110 w 1082341"/>
                <a:gd name="connsiteY4" fmla="*/ 510783 h 693740"/>
                <a:gd name="connsiteX5" fmla="*/ 943954 w 1082341"/>
                <a:gd name="connsiteY5" fmla="*/ 507069 h 693740"/>
                <a:gd name="connsiteX6" fmla="*/ 509119 w 1082341"/>
                <a:gd name="connsiteY6" fmla="*/ 256132 h 693740"/>
                <a:gd name="connsiteX7" fmla="*/ 647414 w 1082341"/>
                <a:gd name="connsiteY7" fmla="*/ 303358 h 693740"/>
                <a:gd name="connsiteX8" fmla="*/ 616048 w 1082341"/>
                <a:gd name="connsiteY8" fmla="*/ 439256 h 693740"/>
                <a:gd name="connsiteX9" fmla="*/ 429164 w 1082341"/>
                <a:gd name="connsiteY9" fmla="*/ 395481 h 693740"/>
                <a:gd name="connsiteX10" fmla="*/ 461183 w 1082341"/>
                <a:gd name="connsiteY10" fmla="*/ 259583 h 693740"/>
                <a:gd name="connsiteX11" fmla="*/ 509119 w 1082341"/>
                <a:gd name="connsiteY11" fmla="*/ 256132 h 693740"/>
                <a:gd name="connsiteX12" fmla="*/ 79727 w 1082341"/>
                <a:gd name="connsiteY12" fmla="*/ 135 h 693740"/>
                <a:gd name="connsiteX13" fmla="*/ 218252 w 1082341"/>
                <a:gd name="connsiteY13" fmla="*/ 47485 h 693740"/>
                <a:gd name="connsiteX14" fmla="*/ 186328 w 1082341"/>
                <a:gd name="connsiteY14" fmla="*/ 182952 h 693740"/>
                <a:gd name="connsiteX15" fmla="*/ 0 w 1082341"/>
                <a:gd name="connsiteY15" fmla="*/ 139316 h 693740"/>
                <a:gd name="connsiteX16" fmla="*/ 31923 w 1082341"/>
                <a:gd name="connsiteY16" fmla="*/ 3849 h 693740"/>
                <a:gd name="connsiteX17" fmla="*/ 79727 w 1082341"/>
                <a:gd name="connsiteY17" fmla="*/ 135 h 69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2341" h="693740">
                  <a:moveTo>
                    <a:pt x="943954" y="507069"/>
                  </a:moveTo>
                  <a:cubicBezTo>
                    <a:pt x="993391" y="508748"/>
                    <a:pt x="1045584" y="526088"/>
                    <a:pt x="1082341" y="554419"/>
                  </a:cubicBezTo>
                  <a:lnTo>
                    <a:pt x="1050975" y="689886"/>
                  </a:lnTo>
                  <a:cubicBezTo>
                    <a:pt x="990205" y="702260"/>
                    <a:pt x="913099" y="684024"/>
                    <a:pt x="864091" y="646901"/>
                  </a:cubicBezTo>
                  <a:lnTo>
                    <a:pt x="896110" y="510783"/>
                  </a:lnTo>
                  <a:cubicBezTo>
                    <a:pt x="911303" y="507690"/>
                    <a:pt x="927475" y="506509"/>
                    <a:pt x="943954" y="507069"/>
                  </a:cubicBezTo>
                  <a:close/>
                  <a:moveTo>
                    <a:pt x="509119" y="256132"/>
                  </a:moveTo>
                  <a:cubicBezTo>
                    <a:pt x="558709" y="257908"/>
                    <a:pt x="611148" y="274937"/>
                    <a:pt x="647414" y="303358"/>
                  </a:cubicBezTo>
                  <a:lnTo>
                    <a:pt x="616048" y="439256"/>
                  </a:lnTo>
                  <a:cubicBezTo>
                    <a:pt x="555278" y="451670"/>
                    <a:pt x="478172" y="433376"/>
                    <a:pt x="429164" y="395481"/>
                  </a:cubicBezTo>
                  <a:lnTo>
                    <a:pt x="461183" y="259583"/>
                  </a:lnTo>
                  <a:cubicBezTo>
                    <a:pt x="476375" y="256643"/>
                    <a:pt x="492589" y="255540"/>
                    <a:pt x="509119" y="256132"/>
                  </a:cubicBezTo>
                  <a:close/>
                  <a:moveTo>
                    <a:pt x="79727" y="135"/>
                  </a:moveTo>
                  <a:cubicBezTo>
                    <a:pt x="129200" y="1814"/>
                    <a:pt x="181605" y="19154"/>
                    <a:pt x="218252" y="47485"/>
                  </a:cubicBezTo>
                  <a:lnTo>
                    <a:pt x="186328" y="182952"/>
                  </a:lnTo>
                  <a:cubicBezTo>
                    <a:pt x="125739" y="195326"/>
                    <a:pt x="48862" y="177090"/>
                    <a:pt x="0" y="139316"/>
                  </a:cubicBezTo>
                  <a:lnTo>
                    <a:pt x="31923" y="3849"/>
                  </a:lnTo>
                  <a:cubicBezTo>
                    <a:pt x="47071" y="756"/>
                    <a:pt x="63236" y="-425"/>
                    <a:pt x="79727" y="135"/>
                  </a:cubicBez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8" name="Freeform 7">
              <a:extLst>
                <a:ext uri="{FF2B5EF4-FFF2-40B4-BE49-F238E27FC236}">
                  <a16:creationId xmlns:a16="http://schemas.microsoft.com/office/drawing/2014/main" id="{9870068F-DCFD-DE40-9918-5CA9782100F8}"/>
                </a:ext>
              </a:extLst>
            </p:cNvPr>
            <p:cNvSpPr>
              <a:spLocks noChangeArrowheads="1"/>
            </p:cNvSpPr>
            <p:nvPr/>
          </p:nvSpPr>
          <p:spPr bwMode="auto">
            <a:xfrm>
              <a:off x="13620336" y="3024318"/>
              <a:ext cx="448676" cy="758570"/>
            </a:xfrm>
            <a:custGeom>
              <a:avLst/>
              <a:gdLst>
                <a:gd name="connsiteX0" fmla="*/ 147171 w 448676"/>
                <a:gd name="connsiteY0" fmla="*/ 0 h 758570"/>
                <a:gd name="connsiteX1" fmla="*/ 448676 w 448676"/>
                <a:gd name="connsiteY1" fmla="*/ 71326 h 758570"/>
                <a:gd name="connsiteX2" fmla="*/ 302891 w 448676"/>
                <a:gd name="connsiteY2" fmla="*/ 693446 h 758570"/>
                <a:gd name="connsiteX3" fmla="*/ 303545 w 448676"/>
                <a:gd name="connsiteY3" fmla="*/ 700279 h 758570"/>
                <a:gd name="connsiteX4" fmla="*/ 244958 w 448676"/>
                <a:gd name="connsiteY4" fmla="*/ 751128 h 758570"/>
                <a:gd name="connsiteX5" fmla="*/ 30899 w 448676"/>
                <a:gd name="connsiteY5" fmla="*/ 701091 h 758570"/>
                <a:gd name="connsiteX6" fmla="*/ 4377 w 448676"/>
                <a:gd name="connsiteY6" fmla="*/ 664823 h 758570"/>
                <a:gd name="connsiteX7" fmla="*/ 1130 w 448676"/>
                <a:gd name="connsiteY7" fmla="*/ 632385 h 758570"/>
                <a:gd name="connsiteX8" fmla="*/ 0 w 448676"/>
                <a:gd name="connsiteY8" fmla="*/ 632122 h 75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676" h="758570">
                  <a:moveTo>
                    <a:pt x="147171" y="0"/>
                  </a:moveTo>
                  <a:lnTo>
                    <a:pt x="448676" y="71326"/>
                  </a:lnTo>
                  <a:lnTo>
                    <a:pt x="302891" y="693446"/>
                  </a:lnTo>
                  <a:lnTo>
                    <a:pt x="303545" y="700279"/>
                  </a:lnTo>
                  <a:cubicBezTo>
                    <a:pt x="298309" y="722373"/>
                    <a:pt x="278343" y="741056"/>
                    <a:pt x="244958" y="751128"/>
                  </a:cubicBezTo>
                  <a:cubicBezTo>
                    <a:pt x="177532" y="771272"/>
                    <a:pt x="81959" y="749178"/>
                    <a:pt x="30899" y="701091"/>
                  </a:cubicBezTo>
                  <a:cubicBezTo>
                    <a:pt x="18134" y="689232"/>
                    <a:pt x="9338" y="676926"/>
                    <a:pt x="4377" y="664823"/>
                  </a:cubicBezTo>
                  <a:lnTo>
                    <a:pt x="1130" y="632385"/>
                  </a:lnTo>
                  <a:lnTo>
                    <a:pt x="0" y="632122"/>
                  </a:ln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9" name="Freeform 8">
              <a:extLst>
                <a:ext uri="{FF2B5EF4-FFF2-40B4-BE49-F238E27FC236}">
                  <a16:creationId xmlns:a16="http://schemas.microsoft.com/office/drawing/2014/main" id="{8B8F63BF-33AC-7147-BC66-969EFB1CF4F9}"/>
                </a:ext>
              </a:extLst>
            </p:cNvPr>
            <p:cNvSpPr>
              <a:spLocks noChangeArrowheads="1"/>
            </p:cNvSpPr>
            <p:nvPr/>
          </p:nvSpPr>
          <p:spPr bwMode="auto">
            <a:xfrm>
              <a:off x="14046524" y="3277785"/>
              <a:ext cx="451653" cy="761727"/>
            </a:xfrm>
            <a:custGeom>
              <a:avLst/>
              <a:gdLst>
                <a:gd name="connsiteX0" fmla="*/ 150362 w 451653"/>
                <a:gd name="connsiteY0" fmla="*/ 0 h 761727"/>
                <a:gd name="connsiteX1" fmla="*/ 451653 w 451653"/>
                <a:gd name="connsiteY1" fmla="*/ 71260 h 761727"/>
                <a:gd name="connsiteX2" fmla="*/ 304268 w 451653"/>
                <a:gd name="connsiteY2" fmla="*/ 702140 h 761727"/>
                <a:gd name="connsiteX3" fmla="*/ 303865 w 451653"/>
                <a:gd name="connsiteY3" fmla="*/ 702046 h 761727"/>
                <a:gd name="connsiteX4" fmla="*/ 303970 w 451653"/>
                <a:gd name="connsiteY4" fmla="*/ 703160 h 761727"/>
                <a:gd name="connsiteX5" fmla="*/ 245055 w 451653"/>
                <a:gd name="connsiteY5" fmla="*/ 754659 h 761727"/>
                <a:gd name="connsiteX6" fmla="*/ 31650 w 451653"/>
                <a:gd name="connsiteY6" fmla="*/ 703972 h 761727"/>
                <a:gd name="connsiteX7" fmla="*/ 1374 w 451653"/>
                <a:gd name="connsiteY7" fmla="*/ 632898 h 761727"/>
                <a:gd name="connsiteX8" fmla="*/ 3422 w 451653"/>
                <a:gd name="connsiteY8" fmla="*/ 629632 h 76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653" h="761727">
                  <a:moveTo>
                    <a:pt x="150362" y="0"/>
                  </a:moveTo>
                  <a:lnTo>
                    <a:pt x="451653" y="71260"/>
                  </a:lnTo>
                  <a:lnTo>
                    <a:pt x="304268" y="702140"/>
                  </a:lnTo>
                  <a:lnTo>
                    <a:pt x="303865" y="702046"/>
                  </a:lnTo>
                  <a:lnTo>
                    <a:pt x="303970" y="703160"/>
                  </a:lnTo>
                  <a:cubicBezTo>
                    <a:pt x="298733" y="725417"/>
                    <a:pt x="278767" y="744261"/>
                    <a:pt x="245055" y="754659"/>
                  </a:cubicBezTo>
                  <a:cubicBezTo>
                    <a:pt x="178284" y="774153"/>
                    <a:pt x="82710" y="752059"/>
                    <a:pt x="31650" y="703972"/>
                  </a:cubicBezTo>
                  <a:cubicBezTo>
                    <a:pt x="5793" y="680579"/>
                    <a:pt x="-3862" y="655073"/>
                    <a:pt x="1374" y="632898"/>
                  </a:cubicBezTo>
                  <a:lnTo>
                    <a:pt x="3422" y="629632"/>
                  </a:ln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10" name="Freeform 9">
              <a:extLst>
                <a:ext uri="{FF2B5EF4-FFF2-40B4-BE49-F238E27FC236}">
                  <a16:creationId xmlns:a16="http://schemas.microsoft.com/office/drawing/2014/main" id="{FD2F820B-6B40-D449-BEAF-F53833442746}"/>
                </a:ext>
              </a:extLst>
            </p:cNvPr>
            <p:cNvSpPr>
              <a:spLocks noChangeArrowheads="1"/>
            </p:cNvSpPr>
            <p:nvPr/>
          </p:nvSpPr>
          <p:spPr bwMode="auto">
            <a:xfrm>
              <a:off x="14481548" y="3531252"/>
              <a:ext cx="448675" cy="758855"/>
            </a:xfrm>
            <a:custGeom>
              <a:avLst/>
              <a:gdLst>
                <a:gd name="connsiteX0" fmla="*/ 147384 w 448675"/>
                <a:gd name="connsiteY0" fmla="*/ 0 h 758855"/>
                <a:gd name="connsiteX1" fmla="*/ 448675 w 448675"/>
                <a:gd name="connsiteY1" fmla="*/ 70606 h 758855"/>
                <a:gd name="connsiteX2" fmla="*/ 302923 w 448675"/>
                <a:gd name="connsiteY2" fmla="*/ 695142 h 758855"/>
                <a:gd name="connsiteX3" fmla="*/ 303462 w 448675"/>
                <a:gd name="connsiteY3" fmla="*/ 700522 h 758855"/>
                <a:gd name="connsiteX4" fmla="*/ 244956 w 448675"/>
                <a:gd name="connsiteY4" fmla="*/ 751777 h 758855"/>
                <a:gd name="connsiteX5" fmla="*/ 30897 w 448675"/>
                <a:gd name="connsiteY5" fmla="*/ 701740 h 758855"/>
                <a:gd name="connsiteX6" fmla="*/ 4375 w 448675"/>
                <a:gd name="connsiteY6" fmla="*/ 665096 h 758855"/>
                <a:gd name="connsiteX7" fmla="*/ 992 w 448675"/>
                <a:gd name="connsiteY7" fmla="*/ 631115 h 758855"/>
                <a:gd name="connsiteX8" fmla="*/ 0 w 448675"/>
                <a:gd name="connsiteY8" fmla="*/ 630880 h 758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675" h="758855">
                  <a:moveTo>
                    <a:pt x="147384" y="0"/>
                  </a:moveTo>
                  <a:lnTo>
                    <a:pt x="448675" y="70606"/>
                  </a:lnTo>
                  <a:lnTo>
                    <a:pt x="302923" y="695142"/>
                  </a:lnTo>
                  <a:lnTo>
                    <a:pt x="303462" y="700522"/>
                  </a:lnTo>
                  <a:cubicBezTo>
                    <a:pt x="298306" y="722860"/>
                    <a:pt x="278341" y="741705"/>
                    <a:pt x="244956" y="751777"/>
                  </a:cubicBezTo>
                  <a:cubicBezTo>
                    <a:pt x="177530" y="771271"/>
                    <a:pt x="81302" y="749177"/>
                    <a:pt x="30897" y="701740"/>
                  </a:cubicBezTo>
                  <a:cubicBezTo>
                    <a:pt x="18132" y="689719"/>
                    <a:pt x="9336" y="677291"/>
                    <a:pt x="4375" y="665096"/>
                  </a:cubicBezTo>
                  <a:lnTo>
                    <a:pt x="992" y="631115"/>
                  </a:lnTo>
                  <a:lnTo>
                    <a:pt x="0" y="630880"/>
                  </a:ln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11" name="Freeform 10">
              <a:extLst>
                <a:ext uri="{FF2B5EF4-FFF2-40B4-BE49-F238E27FC236}">
                  <a16:creationId xmlns:a16="http://schemas.microsoft.com/office/drawing/2014/main" id="{DE2B5132-9397-D948-9A05-9C8BC5047268}"/>
                </a:ext>
              </a:extLst>
            </p:cNvPr>
            <p:cNvSpPr>
              <a:spLocks noChangeArrowheads="1"/>
            </p:cNvSpPr>
            <p:nvPr/>
          </p:nvSpPr>
          <p:spPr bwMode="auto">
            <a:xfrm>
              <a:off x="13620733" y="3911562"/>
              <a:ext cx="920197" cy="595010"/>
            </a:xfrm>
            <a:custGeom>
              <a:avLst/>
              <a:gdLst>
                <a:gd name="connsiteX0" fmla="*/ 879106 w 920197"/>
                <a:gd name="connsiteY0" fmla="*/ 507569 h 595010"/>
                <a:gd name="connsiteX1" fmla="*/ 900664 w 920197"/>
                <a:gd name="connsiteY1" fmla="*/ 514899 h 595010"/>
                <a:gd name="connsiteX2" fmla="*/ 918956 w 920197"/>
                <a:gd name="connsiteY2" fmla="*/ 576835 h 595010"/>
                <a:gd name="connsiteX3" fmla="*/ 883679 w 920197"/>
                <a:gd name="connsiteY3" fmla="*/ 586719 h 595010"/>
                <a:gd name="connsiteX4" fmla="*/ 865388 w 920197"/>
                <a:gd name="connsiteY4" fmla="*/ 525441 h 595010"/>
                <a:gd name="connsiteX5" fmla="*/ 879106 w 920197"/>
                <a:gd name="connsiteY5" fmla="*/ 507569 h 595010"/>
                <a:gd name="connsiteX6" fmla="*/ 444371 w 920197"/>
                <a:gd name="connsiteY6" fmla="*/ 254102 h 595010"/>
                <a:gd name="connsiteX7" fmla="*/ 466153 w 920197"/>
                <a:gd name="connsiteY7" fmla="*/ 261433 h 595010"/>
                <a:gd name="connsiteX8" fmla="*/ 484635 w 920197"/>
                <a:gd name="connsiteY8" fmla="*/ 322710 h 595010"/>
                <a:gd name="connsiteX9" fmla="*/ 448992 w 920197"/>
                <a:gd name="connsiteY9" fmla="*/ 333911 h 595010"/>
                <a:gd name="connsiteX10" fmla="*/ 430510 w 920197"/>
                <a:gd name="connsiteY10" fmla="*/ 271975 h 595010"/>
                <a:gd name="connsiteX11" fmla="*/ 444371 w 920197"/>
                <a:gd name="connsiteY11" fmla="*/ 254102 h 595010"/>
                <a:gd name="connsiteX12" fmla="*/ 15017 w 920197"/>
                <a:gd name="connsiteY12" fmla="*/ 635 h 595010"/>
                <a:gd name="connsiteX13" fmla="*/ 36574 w 920197"/>
                <a:gd name="connsiteY13" fmla="*/ 7966 h 595010"/>
                <a:gd name="connsiteX14" fmla="*/ 54866 w 920197"/>
                <a:gd name="connsiteY14" fmla="*/ 69243 h 595010"/>
                <a:gd name="connsiteX15" fmla="*/ 19589 w 920197"/>
                <a:gd name="connsiteY15" fmla="*/ 79785 h 595010"/>
                <a:gd name="connsiteX16" fmla="*/ 1298 w 920197"/>
                <a:gd name="connsiteY16" fmla="*/ 18508 h 595010"/>
                <a:gd name="connsiteX17" fmla="*/ 15017 w 920197"/>
                <a:gd name="connsiteY17" fmla="*/ 635 h 59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0197" h="595010">
                  <a:moveTo>
                    <a:pt x="879106" y="507569"/>
                  </a:moveTo>
                  <a:cubicBezTo>
                    <a:pt x="885476" y="505675"/>
                    <a:pt x="893152" y="507981"/>
                    <a:pt x="900664" y="514899"/>
                  </a:cubicBezTo>
                  <a:cubicBezTo>
                    <a:pt x="915036" y="528736"/>
                    <a:pt x="923529" y="556409"/>
                    <a:pt x="918956" y="576835"/>
                  </a:cubicBezTo>
                  <a:cubicBezTo>
                    <a:pt x="914383" y="595943"/>
                    <a:pt x="898051" y="601214"/>
                    <a:pt x="883679" y="586719"/>
                  </a:cubicBezTo>
                  <a:cubicBezTo>
                    <a:pt x="868654" y="572882"/>
                    <a:pt x="860815" y="545208"/>
                    <a:pt x="865388" y="525441"/>
                  </a:cubicBezTo>
                  <a:cubicBezTo>
                    <a:pt x="867674" y="515558"/>
                    <a:pt x="872737" y="509463"/>
                    <a:pt x="879106" y="507569"/>
                  </a:cubicBezTo>
                  <a:close/>
                  <a:moveTo>
                    <a:pt x="444371" y="254102"/>
                  </a:moveTo>
                  <a:cubicBezTo>
                    <a:pt x="450807" y="252208"/>
                    <a:pt x="458563" y="254514"/>
                    <a:pt x="466153" y="261433"/>
                  </a:cubicBezTo>
                  <a:cubicBezTo>
                    <a:pt x="480675" y="275269"/>
                    <a:pt x="488596" y="302943"/>
                    <a:pt x="484635" y="322710"/>
                  </a:cubicBezTo>
                  <a:cubicBezTo>
                    <a:pt x="479355" y="342477"/>
                    <a:pt x="463513" y="347748"/>
                    <a:pt x="448992" y="333911"/>
                  </a:cubicBezTo>
                  <a:cubicBezTo>
                    <a:pt x="433810" y="320074"/>
                    <a:pt x="425889" y="292401"/>
                    <a:pt x="430510" y="271975"/>
                  </a:cubicBezTo>
                  <a:cubicBezTo>
                    <a:pt x="432820" y="262092"/>
                    <a:pt x="437936" y="255997"/>
                    <a:pt x="444371" y="254102"/>
                  </a:cubicBezTo>
                  <a:close/>
                  <a:moveTo>
                    <a:pt x="15017" y="635"/>
                  </a:moveTo>
                  <a:cubicBezTo>
                    <a:pt x="21386" y="-1259"/>
                    <a:pt x="29062" y="1047"/>
                    <a:pt x="36574" y="7966"/>
                  </a:cubicBezTo>
                  <a:cubicBezTo>
                    <a:pt x="50946" y="21802"/>
                    <a:pt x="59439" y="49476"/>
                    <a:pt x="54866" y="69243"/>
                  </a:cubicBezTo>
                  <a:cubicBezTo>
                    <a:pt x="50293" y="89669"/>
                    <a:pt x="34615" y="94281"/>
                    <a:pt x="19589" y="79785"/>
                  </a:cubicBezTo>
                  <a:cubicBezTo>
                    <a:pt x="4564" y="65948"/>
                    <a:pt x="-3275" y="38934"/>
                    <a:pt x="1298" y="18508"/>
                  </a:cubicBezTo>
                  <a:cubicBezTo>
                    <a:pt x="3585" y="8625"/>
                    <a:pt x="8647" y="2530"/>
                    <a:pt x="15017" y="635"/>
                  </a:cubicBezTo>
                  <a:close/>
                </a:path>
              </a:pathLst>
            </a:custGeom>
            <a:solidFill>
              <a:schemeClr val="accent2">
                <a:lumMod val="40000"/>
                <a:lumOff val="6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2" name="Freeform 23">
              <a:extLst>
                <a:ext uri="{FF2B5EF4-FFF2-40B4-BE49-F238E27FC236}">
                  <a16:creationId xmlns:a16="http://schemas.microsoft.com/office/drawing/2014/main" id="{AD7B5203-1791-F541-BCC7-9DEC37A5C29A}"/>
                </a:ext>
              </a:extLst>
            </p:cNvPr>
            <p:cNvSpPr>
              <a:spLocks noChangeArrowheads="1"/>
            </p:cNvSpPr>
            <p:nvPr/>
          </p:nvSpPr>
          <p:spPr bwMode="auto">
            <a:xfrm>
              <a:off x="6854507" y="11394477"/>
              <a:ext cx="2981112" cy="1716660"/>
            </a:xfrm>
            <a:custGeom>
              <a:avLst/>
              <a:gdLst>
                <a:gd name="T0" fmla="*/ 2040 w 4563"/>
                <a:gd name="T1" fmla="*/ 2555 h 2630"/>
                <a:gd name="T2" fmla="*/ 129 w 4563"/>
                <a:gd name="T3" fmla="*/ 1456 h 2630"/>
                <a:gd name="T4" fmla="*/ 129 w 4563"/>
                <a:gd name="T5" fmla="*/ 1456 h 2630"/>
                <a:gd name="T6" fmla="*/ 165 w 4563"/>
                <a:gd name="T7" fmla="*/ 1166 h 2630"/>
                <a:gd name="T8" fmla="*/ 2020 w 4563"/>
                <a:gd name="T9" fmla="*/ 95 h 2630"/>
                <a:gd name="T10" fmla="*/ 2020 w 4563"/>
                <a:gd name="T11" fmla="*/ 95 h 2630"/>
                <a:gd name="T12" fmla="*/ 2522 w 4563"/>
                <a:gd name="T13" fmla="*/ 74 h 2630"/>
                <a:gd name="T14" fmla="*/ 4432 w 4563"/>
                <a:gd name="T15" fmla="*/ 1173 h 2630"/>
                <a:gd name="T16" fmla="*/ 4432 w 4563"/>
                <a:gd name="T17" fmla="*/ 1173 h 2630"/>
                <a:gd name="T18" fmla="*/ 4396 w 4563"/>
                <a:gd name="T19" fmla="*/ 1463 h 2630"/>
                <a:gd name="T20" fmla="*/ 2542 w 4563"/>
                <a:gd name="T21" fmla="*/ 2534 h 2630"/>
                <a:gd name="T22" fmla="*/ 2542 w 4563"/>
                <a:gd name="T23" fmla="*/ 2534 h 2630"/>
                <a:gd name="T24" fmla="*/ 2040 w 4563"/>
                <a:gd name="T25" fmla="*/ 2555 h 2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3" h="2630">
                  <a:moveTo>
                    <a:pt x="2040" y="2555"/>
                  </a:moveTo>
                  <a:lnTo>
                    <a:pt x="129" y="1456"/>
                  </a:lnTo>
                  <a:lnTo>
                    <a:pt x="129" y="1456"/>
                  </a:lnTo>
                  <a:cubicBezTo>
                    <a:pt x="0" y="1381"/>
                    <a:pt x="16" y="1251"/>
                    <a:pt x="165" y="1166"/>
                  </a:cubicBezTo>
                  <a:lnTo>
                    <a:pt x="2020" y="95"/>
                  </a:lnTo>
                  <a:lnTo>
                    <a:pt x="2020" y="95"/>
                  </a:lnTo>
                  <a:cubicBezTo>
                    <a:pt x="2168" y="9"/>
                    <a:pt x="2393" y="0"/>
                    <a:pt x="2522" y="74"/>
                  </a:cubicBezTo>
                  <a:lnTo>
                    <a:pt x="4432" y="1173"/>
                  </a:lnTo>
                  <a:lnTo>
                    <a:pt x="4432" y="1173"/>
                  </a:lnTo>
                  <a:cubicBezTo>
                    <a:pt x="4562" y="1247"/>
                    <a:pt x="4545" y="1377"/>
                    <a:pt x="4396" y="1463"/>
                  </a:cubicBezTo>
                  <a:lnTo>
                    <a:pt x="2542" y="2534"/>
                  </a:lnTo>
                  <a:lnTo>
                    <a:pt x="2542" y="2534"/>
                  </a:lnTo>
                  <a:cubicBezTo>
                    <a:pt x="2393" y="2619"/>
                    <a:pt x="2169" y="2629"/>
                    <a:pt x="2040" y="2555"/>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3" name="Freeform 24">
              <a:extLst>
                <a:ext uri="{FF2B5EF4-FFF2-40B4-BE49-F238E27FC236}">
                  <a16:creationId xmlns:a16="http://schemas.microsoft.com/office/drawing/2014/main" id="{23CAC480-CFA7-C84C-93C1-B9FB8930A475}"/>
                </a:ext>
              </a:extLst>
            </p:cNvPr>
            <p:cNvSpPr>
              <a:spLocks noChangeArrowheads="1"/>
            </p:cNvSpPr>
            <p:nvPr/>
          </p:nvSpPr>
          <p:spPr bwMode="auto">
            <a:xfrm>
              <a:off x="7479533" y="7402379"/>
              <a:ext cx="7690407" cy="4441426"/>
            </a:xfrm>
            <a:custGeom>
              <a:avLst/>
              <a:gdLst>
                <a:gd name="T0" fmla="*/ 6524 w 11776"/>
                <a:gd name="T1" fmla="*/ 6695 h 6800"/>
                <a:gd name="T2" fmla="*/ 180 w 11776"/>
                <a:gd name="T3" fmla="*/ 3031 h 6800"/>
                <a:gd name="T4" fmla="*/ 180 w 11776"/>
                <a:gd name="T5" fmla="*/ 3031 h 6800"/>
                <a:gd name="T6" fmla="*/ 230 w 11776"/>
                <a:gd name="T7" fmla="*/ 2627 h 6800"/>
                <a:gd name="T8" fmla="*/ 4551 w 11776"/>
                <a:gd name="T9" fmla="*/ 133 h 6800"/>
                <a:gd name="T10" fmla="*/ 4551 w 11776"/>
                <a:gd name="T11" fmla="*/ 133 h 6800"/>
                <a:gd name="T12" fmla="*/ 5252 w 11776"/>
                <a:gd name="T13" fmla="*/ 104 h 6800"/>
                <a:gd name="T14" fmla="*/ 11596 w 11776"/>
                <a:gd name="T15" fmla="*/ 3768 h 6800"/>
                <a:gd name="T16" fmla="*/ 11596 w 11776"/>
                <a:gd name="T17" fmla="*/ 3768 h 6800"/>
                <a:gd name="T18" fmla="*/ 11546 w 11776"/>
                <a:gd name="T19" fmla="*/ 4172 h 6800"/>
                <a:gd name="T20" fmla="*/ 7225 w 11776"/>
                <a:gd name="T21" fmla="*/ 6666 h 6800"/>
                <a:gd name="T22" fmla="*/ 7225 w 11776"/>
                <a:gd name="T23" fmla="*/ 6666 h 6800"/>
                <a:gd name="T24" fmla="*/ 6524 w 11776"/>
                <a:gd name="T25" fmla="*/ 6695 h 6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76" h="6800">
                  <a:moveTo>
                    <a:pt x="6524" y="6695"/>
                  </a:moveTo>
                  <a:lnTo>
                    <a:pt x="180" y="3031"/>
                  </a:lnTo>
                  <a:lnTo>
                    <a:pt x="180" y="3031"/>
                  </a:lnTo>
                  <a:cubicBezTo>
                    <a:pt x="0" y="2927"/>
                    <a:pt x="23" y="2747"/>
                    <a:pt x="230" y="2627"/>
                  </a:cubicBezTo>
                  <a:lnTo>
                    <a:pt x="4551" y="133"/>
                  </a:lnTo>
                  <a:lnTo>
                    <a:pt x="4551" y="133"/>
                  </a:lnTo>
                  <a:cubicBezTo>
                    <a:pt x="4758" y="13"/>
                    <a:pt x="5072" y="0"/>
                    <a:pt x="5252" y="104"/>
                  </a:cubicBezTo>
                  <a:lnTo>
                    <a:pt x="11596" y="3768"/>
                  </a:lnTo>
                  <a:lnTo>
                    <a:pt x="11596" y="3768"/>
                  </a:lnTo>
                  <a:cubicBezTo>
                    <a:pt x="11775" y="3871"/>
                    <a:pt x="11753" y="4052"/>
                    <a:pt x="11546" y="4172"/>
                  </a:cubicBezTo>
                  <a:lnTo>
                    <a:pt x="7225" y="6666"/>
                  </a:lnTo>
                  <a:lnTo>
                    <a:pt x="7225" y="6666"/>
                  </a:lnTo>
                  <a:cubicBezTo>
                    <a:pt x="7018" y="6785"/>
                    <a:pt x="6704" y="6799"/>
                    <a:pt x="6524" y="6695"/>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4" name="Freeform 25">
              <a:extLst>
                <a:ext uri="{FF2B5EF4-FFF2-40B4-BE49-F238E27FC236}">
                  <a16:creationId xmlns:a16="http://schemas.microsoft.com/office/drawing/2014/main" id="{79EAA59C-4C2B-8B4C-9A1B-69E664338B0D}"/>
                </a:ext>
              </a:extLst>
            </p:cNvPr>
            <p:cNvSpPr>
              <a:spLocks noChangeArrowheads="1"/>
            </p:cNvSpPr>
            <p:nvPr/>
          </p:nvSpPr>
          <p:spPr bwMode="auto">
            <a:xfrm>
              <a:off x="11005023" y="3200018"/>
              <a:ext cx="5204707" cy="6129283"/>
            </a:xfrm>
            <a:custGeom>
              <a:avLst/>
              <a:gdLst>
                <a:gd name="T0" fmla="*/ 7685 w 7969"/>
                <a:gd name="T1" fmla="*/ 3713 h 9385"/>
                <a:gd name="T2" fmla="*/ 1339 w 7969"/>
                <a:gd name="T3" fmla="*/ 50 h 9385"/>
                <a:gd name="T4" fmla="*/ 1339 w 7969"/>
                <a:gd name="T5" fmla="*/ 50 h 9385"/>
                <a:gd name="T6" fmla="*/ 1124 w 7969"/>
                <a:gd name="T7" fmla="*/ 23 h 9385"/>
                <a:gd name="T8" fmla="*/ 1125 w 7969"/>
                <a:gd name="T9" fmla="*/ 22 h 9385"/>
                <a:gd name="T10" fmla="*/ 1113 w 7969"/>
                <a:gd name="T11" fmla="*/ 27 h 9385"/>
                <a:gd name="T12" fmla="*/ 1113 w 7969"/>
                <a:gd name="T13" fmla="*/ 27 h 9385"/>
                <a:gd name="T14" fmla="*/ 1110 w 7969"/>
                <a:gd name="T15" fmla="*/ 28 h 9385"/>
                <a:gd name="T16" fmla="*/ 881 w 7969"/>
                <a:gd name="T17" fmla="*/ 115 h 9385"/>
                <a:gd name="T18" fmla="*/ 1087 w 7969"/>
                <a:gd name="T19" fmla="*/ 216 h 9385"/>
                <a:gd name="T20" fmla="*/ 1087 w 7969"/>
                <a:gd name="T21" fmla="*/ 216 h 9385"/>
                <a:gd name="T22" fmla="*/ 1084 w 7969"/>
                <a:gd name="T23" fmla="*/ 227 h 9385"/>
                <a:gd name="T24" fmla="*/ 51 w 7969"/>
                <a:gd name="T25" fmla="*/ 4933 h 9385"/>
                <a:gd name="T26" fmla="*/ 51 w 7969"/>
                <a:gd name="T27" fmla="*/ 4933 h 9385"/>
                <a:gd name="T28" fmla="*/ 282 w 7969"/>
                <a:gd name="T29" fmla="*/ 5547 h 9385"/>
                <a:gd name="T30" fmla="*/ 6475 w 7969"/>
                <a:gd name="T31" fmla="*/ 9122 h 9385"/>
                <a:gd name="T32" fmla="*/ 6453 w 7969"/>
                <a:gd name="T33" fmla="*/ 9384 h 9385"/>
                <a:gd name="T34" fmla="*/ 6704 w 7969"/>
                <a:gd name="T35" fmla="*/ 9287 h 9385"/>
                <a:gd name="T36" fmla="*/ 6704 w 7969"/>
                <a:gd name="T37" fmla="*/ 9287 h 9385"/>
                <a:gd name="T38" fmla="*/ 6883 w 7969"/>
                <a:gd name="T39" fmla="*/ 9031 h 9385"/>
                <a:gd name="T40" fmla="*/ 7917 w 7969"/>
                <a:gd name="T41" fmla="*/ 4327 h 9385"/>
                <a:gd name="T42" fmla="*/ 7917 w 7969"/>
                <a:gd name="T43" fmla="*/ 4327 h 9385"/>
                <a:gd name="T44" fmla="*/ 7685 w 7969"/>
                <a:gd name="T45" fmla="*/ 3713 h 9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969" h="9385">
                  <a:moveTo>
                    <a:pt x="7685" y="3713"/>
                  </a:moveTo>
                  <a:lnTo>
                    <a:pt x="1339" y="50"/>
                  </a:lnTo>
                  <a:lnTo>
                    <a:pt x="1339" y="50"/>
                  </a:lnTo>
                  <a:cubicBezTo>
                    <a:pt x="1266" y="7"/>
                    <a:pt x="1191" y="0"/>
                    <a:pt x="1124" y="23"/>
                  </a:cubicBezTo>
                  <a:lnTo>
                    <a:pt x="1125" y="22"/>
                  </a:lnTo>
                  <a:lnTo>
                    <a:pt x="1113" y="27"/>
                  </a:lnTo>
                  <a:lnTo>
                    <a:pt x="1113" y="27"/>
                  </a:lnTo>
                  <a:cubicBezTo>
                    <a:pt x="1113" y="27"/>
                    <a:pt x="1112" y="27"/>
                    <a:pt x="1110" y="28"/>
                  </a:cubicBezTo>
                  <a:lnTo>
                    <a:pt x="881" y="115"/>
                  </a:lnTo>
                  <a:lnTo>
                    <a:pt x="1087" y="216"/>
                  </a:lnTo>
                  <a:lnTo>
                    <a:pt x="1087" y="216"/>
                  </a:lnTo>
                  <a:cubicBezTo>
                    <a:pt x="1086" y="221"/>
                    <a:pt x="1085" y="224"/>
                    <a:pt x="1084" y="227"/>
                  </a:cubicBezTo>
                  <a:lnTo>
                    <a:pt x="51" y="4933"/>
                  </a:lnTo>
                  <a:lnTo>
                    <a:pt x="51" y="4933"/>
                  </a:lnTo>
                  <a:cubicBezTo>
                    <a:pt x="0" y="5168"/>
                    <a:pt x="102" y="5443"/>
                    <a:pt x="282" y="5547"/>
                  </a:cubicBezTo>
                  <a:lnTo>
                    <a:pt x="6475" y="9122"/>
                  </a:lnTo>
                  <a:lnTo>
                    <a:pt x="6453" y="9384"/>
                  </a:lnTo>
                  <a:lnTo>
                    <a:pt x="6704" y="9287"/>
                  </a:lnTo>
                  <a:lnTo>
                    <a:pt x="6704" y="9287"/>
                  </a:lnTo>
                  <a:cubicBezTo>
                    <a:pt x="6788" y="9247"/>
                    <a:pt x="6855" y="9158"/>
                    <a:pt x="6883" y="9031"/>
                  </a:cubicBezTo>
                  <a:lnTo>
                    <a:pt x="7917" y="4327"/>
                  </a:lnTo>
                  <a:lnTo>
                    <a:pt x="7917" y="4327"/>
                  </a:lnTo>
                  <a:cubicBezTo>
                    <a:pt x="7968" y="4092"/>
                    <a:pt x="7865" y="3817"/>
                    <a:pt x="7685" y="3713"/>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5" name="Freeform 26">
              <a:extLst>
                <a:ext uri="{FF2B5EF4-FFF2-40B4-BE49-F238E27FC236}">
                  <a16:creationId xmlns:a16="http://schemas.microsoft.com/office/drawing/2014/main" id="{32BE653A-F831-1D43-A133-68EEF87F0B69}"/>
                </a:ext>
              </a:extLst>
            </p:cNvPr>
            <p:cNvSpPr>
              <a:spLocks noChangeArrowheads="1"/>
            </p:cNvSpPr>
            <p:nvPr/>
          </p:nvSpPr>
          <p:spPr bwMode="auto">
            <a:xfrm>
              <a:off x="11270009" y="3200018"/>
              <a:ext cx="4887874" cy="3753033"/>
            </a:xfrm>
            <a:custGeom>
              <a:avLst/>
              <a:gdLst>
                <a:gd name="T0" fmla="*/ 7282 w 7484"/>
                <a:gd name="T1" fmla="*/ 3713 h 5748"/>
                <a:gd name="T2" fmla="*/ 936 w 7484"/>
                <a:gd name="T3" fmla="*/ 50 h 5748"/>
                <a:gd name="T4" fmla="*/ 936 w 7484"/>
                <a:gd name="T5" fmla="*/ 50 h 5748"/>
                <a:gd name="T6" fmla="*/ 721 w 7484"/>
                <a:gd name="T7" fmla="*/ 23 h 5748"/>
                <a:gd name="T8" fmla="*/ 722 w 7484"/>
                <a:gd name="T9" fmla="*/ 22 h 5748"/>
                <a:gd name="T10" fmla="*/ 710 w 7484"/>
                <a:gd name="T11" fmla="*/ 27 h 5748"/>
                <a:gd name="T12" fmla="*/ 710 w 7484"/>
                <a:gd name="T13" fmla="*/ 27 h 5748"/>
                <a:gd name="T14" fmla="*/ 707 w 7484"/>
                <a:gd name="T15" fmla="*/ 28 h 5748"/>
                <a:gd name="T16" fmla="*/ 478 w 7484"/>
                <a:gd name="T17" fmla="*/ 115 h 5748"/>
                <a:gd name="T18" fmla="*/ 684 w 7484"/>
                <a:gd name="T19" fmla="*/ 216 h 5748"/>
                <a:gd name="T20" fmla="*/ 684 w 7484"/>
                <a:gd name="T21" fmla="*/ 216 h 5748"/>
                <a:gd name="T22" fmla="*/ 681 w 7484"/>
                <a:gd name="T23" fmla="*/ 227 h 5748"/>
                <a:gd name="T24" fmla="*/ 0 w 7484"/>
                <a:gd name="T25" fmla="*/ 3329 h 5748"/>
                <a:gd name="T26" fmla="*/ 3105 w 7484"/>
                <a:gd name="T27" fmla="*/ 5747 h 5748"/>
                <a:gd name="T28" fmla="*/ 7483 w 7484"/>
                <a:gd name="T29" fmla="*/ 3966 h 5748"/>
                <a:gd name="T30" fmla="*/ 7483 w 7484"/>
                <a:gd name="T31" fmla="*/ 3966 h 5748"/>
                <a:gd name="T32" fmla="*/ 7282 w 7484"/>
                <a:gd name="T33" fmla="*/ 3713 h 5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84" h="5748">
                  <a:moveTo>
                    <a:pt x="7282" y="3713"/>
                  </a:moveTo>
                  <a:lnTo>
                    <a:pt x="936" y="50"/>
                  </a:lnTo>
                  <a:lnTo>
                    <a:pt x="936" y="50"/>
                  </a:lnTo>
                  <a:cubicBezTo>
                    <a:pt x="863" y="7"/>
                    <a:pt x="788" y="0"/>
                    <a:pt x="721" y="23"/>
                  </a:cubicBezTo>
                  <a:lnTo>
                    <a:pt x="722" y="22"/>
                  </a:lnTo>
                  <a:lnTo>
                    <a:pt x="710" y="27"/>
                  </a:lnTo>
                  <a:lnTo>
                    <a:pt x="710" y="27"/>
                  </a:lnTo>
                  <a:cubicBezTo>
                    <a:pt x="710" y="27"/>
                    <a:pt x="709" y="27"/>
                    <a:pt x="707" y="28"/>
                  </a:cubicBezTo>
                  <a:lnTo>
                    <a:pt x="478" y="115"/>
                  </a:lnTo>
                  <a:lnTo>
                    <a:pt x="684" y="216"/>
                  </a:lnTo>
                  <a:lnTo>
                    <a:pt x="684" y="216"/>
                  </a:lnTo>
                  <a:cubicBezTo>
                    <a:pt x="683" y="221"/>
                    <a:pt x="682" y="224"/>
                    <a:pt x="681" y="227"/>
                  </a:cubicBezTo>
                  <a:lnTo>
                    <a:pt x="0" y="3329"/>
                  </a:lnTo>
                  <a:lnTo>
                    <a:pt x="3105" y="5747"/>
                  </a:lnTo>
                  <a:lnTo>
                    <a:pt x="7483" y="3966"/>
                  </a:lnTo>
                  <a:lnTo>
                    <a:pt x="7483" y="3966"/>
                  </a:lnTo>
                  <a:cubicBezTo>
                    <a:pt x="7441" y="3857"/>
                    <a:pt x="7371" y="3764"/>
                    <a:pt x="7282" y="3713"/>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6" name="Freeform 27">
              <a:extLst>
                <a:ext uri="{FF2B5EF4-FFF2-40B4-BE49-F238E27FC236}">
                  <a16:creationId xmlns:a16="http://schemas.microsoft.com/office/drawing/2014/main" id="{E93A8DA6-EFC6-4F44-A65D-F6D06D51BB6B}"/>
                </a:ext>
              </a:extLst>
            </p:cNvPr>
            <p:cNvSpPr>
              <a:spLocks noChangeArrowheads="1"/>
            </p:cNvSpPr>
            <p:nvPr/>
          </p:nvSpPr>
          <p:spPr bwMode="auto">
            <a:xfrm>
              <a:off x="15558780" y="5648275"/>
              <a:ext cx="633667" cy="449327"/>
            </a:xfrm>
            <a:custGeom>
              <a:avLst/>
              <a:gdLst>
                <a:gd name="T0" fmla="*/ 477 w 970"/>
                <a:gd name="T1" fmla="*/ 689 h 690"/>
                <a:gd name="T2" fmla="*/ 960 w 970"/>
                <a:gd name="T3" fmla="*/ 484 h 690"/>
                <a:gd name="T4" fmla="*/ 960 w 970"/>
                <a:gd name="T5" fmla="*/ 484 h 690"/>
                <a:gd name="T6" fmla="*/ 764 w 970"/>
                <a:gd name="T7" fmla="*/ 0 h 690"/>
                <a:gd name="T8" fmla="*/ 0 w 970"/>
                <a:gd name="T9" fmla="*/ 322 h 690"/>
                <a:gd name="T10" fmla="*/ 477 w 970"/>
                <a:gd name="T11" fmla="*/ 689 h 690"/>
              </a:gdLst>
              <a:ahLst/>
              <a:cxnLst>
                <a:cxn ang="0">
                  <a:pos x="T0" y="T1"/>
                </a:cxn>
                <a:cxn ang="0">
                  <a:pos x="T2" y="T3"/>
                </a:cxn>
                <a:cxn ang="0">
                  <a:pos x="T4" y="T5"/>
                </a:cxn>
                <a:cxn ang="0">
                  <a:pos x="T6" y="T7"/>
                </a:cxn>
                <a:cxn ang="0">
                  <a:pos x="T8" y="T9"/>
                </a:cxn>
                <a:cxn ang="0">
                  <a:pos x="T10" y="T11"/>
                </a:cxn>
              </a:cxnLst>
              <a:rect l="0" t="0" r="r" b="b"/>
              <a:pathLst>
                <a:path w="970" h="690">
                  <a:moveTo>
                    <a:pt x="477" y="689"/>
                  </a:moveTo>
                  <a:lnTo>
                    <a:pt x="960" y="484"/>
                  </a:lnTo>
                  <a:lnTo>
                    <a:pt x="960" y="484"/>
                  </a:lnTo>
                  <a:cubicBezTo>
                    <a:pt x="969" y="297"/>
                    <a:pt x="891" y="104"/>
                    <a:pt x="764" y="0"/>
                  </a:cubicBezTo>
                  <a:lnTo>
                    <a:pt x="0" y="322"/>
                  </a:lnTo>
                  <a:lnTo>
                    <a:pt x="477" y="689"/>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7" name="Freeform 28">
              <a:extLst>
                <a:ext uri="{FF2B5EF4-FFF2-40B4-BE49-F238E27FC236}">
                  <a16:creationId xmlns:a16="http://schemas.microsoft.com/office/drawing/2014/main" id="{ED854B7A-22A9-F34E-907E-9C2CF36E216A}"/>
                </a:ext>
              </a:extLst>
            </p:cNvPr>
            <p:cNvSpPr>
              <a:spLocks noChangeArrowheads="1"/>
            </p:cNvSpPr>
            <p:nvPr/>
          </p:nvSpPr>
          <p:spPr bwMode="auto">
            <a:xfrm>
              <a:off x="10748675" y="3223061"/>
              <a:ext cx="5311278" cy="6158087"/>
            </a:xfrm>
            <a:custGeom>
              <a:avLst/>
              <a:gdLst>
                <a:gd name="T0" fmla="*/ 6627 w 8132"/>
                <a:gd name="T1" fmla="*/ 9324 h 9429"/>
                <a:gd name="T2" fmla="*/ 283 w 8132"/>
                <a:gd name="T3" fmla="*/ 5661 h 9429"/>
                <a:gd name="T4" fmla="*/ 283 w 8132"/>
                <a:gd name="T5" fmla="*/ 5661 h 9429"/>
                <a:gd name="T6" fmla="*/ 51 w 8132"/>
                <a:gd name="T7" fmla="*/ 5047 h 9429"/>
                <a:gd name="T8" fmla="*/ 1084 w 8132"/>
                <a:gd name="T9" fmla="*/ 342 h 9429"/>
                <a:gd name="T10" fmla="*/ 1084 w 8132"/>
                <a:gd name="T11" fmla="*/ 342 h 9429"/>
                <a:gd name="T12" fmla="*/ 1502 w 8132"/>
                <a:gd name="T13" fmla="*/ 103 h 9429"/>
                <a:gd name="T14" fmla="*/ 7848 w 8132"/>
                <a:gd name="T15" fmla="*/ 3767 h 9429"/>
                <a:gd name="T16" fmla="*/ 7848 w 8132"/>
                <a:gd name="T17" fmla="*/ 3767 h 9429"/>
                <a:gd name="T18" fmla="*/ 8080 w 8132"/>
                <a:gd name="T19" fmla="*/ 4381 h 9429"/>
                <a:gd name="T20" fmla="*/ 7046 w 8132"/>
                <a:gd name="T21" fmla="*/ 9085 h 9429"/>
                <a:gd name="T22" fmla="*/ 7046 w 8132"/>
                <a:gd name="T23" fmla="*/ 9085 h 9429"/>
                <a:gd name="T24" fmla="*/ 6627 w 8132"/>
                <a:gd name="T25" fmla="*/ 9324 h 9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32" h="9429">
                  <a:moveTo>
                    <a:pt x="6627" y="9324"/>
                  </a:moveTo>
                  <a:lnTo>
                    <a:pt x="283" y="5661"/>
                  </a:lnTo>
                  <a:lnTo>
                    <a:pt x="283" y="5661"/>
                  </a:lnTo>
                  <a:cubicBezTo>
                    <a:pt x="103" y="5558"/>
                    <a:pt x="0" y="5282"/>
                    <a:pt x="51" y="5047"/>
                  </a:cubicBezTo>
                  <a:lnTo>
                    <a:pt x="1084" y="342"/>
                  </a:lnTo>
                  <a:lnTo>
                    <a:pt x="1084" y="342"/>
                  </a:lnTo>
                  <a:cubicBezTo>
                    <a:pt x="1136" y="107"/>
                    <a:pt x="1323" y="0"/>
                    <a:pt x="1502" y="103"/>
                  </a:cubicBezTo>
                  <a:lnTo>
                    <a:pt x="7848" y="3767"/>
                  </a:lnTo>
                  <a:lnTo>
                    <a:pt x="7848" y="3767"/>
                  </a:lnTo>
                  <a:cubicBezTo>
                    <a:pt x="8028" y="3871"/>
                    <a:pt x="8131" y="4146"/>
                    <a:pt x="8080" y="4381"/>
                  </a:cubicBezTo>
                  <a:lnTo>
                    <a:pt x="7046" y="9085"/>
                  </a:lnTo>
                  <a:lnTo>
                    <a:pt x="7046" y="9085"/>
                  </a:lnTo>
                  <a:cubicBezTo>
                    <a:pt x="6994" y="9321"/>
                    <a:pt x="6807" y="9428"/>
                    <a:pt x="6627" y="9324"/>
                  </a:cubicBezTo>
                </a:path>
              </a:pathLst>
            </a:custGeom>
            <a:solidFill>
              <a:schemeClr val="accent1">
                <a:lumMod val="40000"/>
                <a:lumOff val="60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29">
              <a:extLst>
                <a:ext uri="{FF2B5EF4-FFF2-40B4-BE49-F238E27FC236}">
                  <a16:creationId xmlns:a16="http://schemas.microsoft.com/office/drawing/2014/main" id="{2C9B6943-55CA-EE47-AABB-83212807A1AF}"/>
                </a:ext>
              </a:extLst>
            </p:cNvPr>
            <p:cNvSpPr>
              <a:spLocks noChangeArrowheads="1"/>
            </p:cNvSpPr>
            <p:nvPr/>
          </p:nvSpPr>
          <p:spPr bwMode="auto">
            <a:xfrm>
              <a:off x="10921494" y="3450603"/>
              <a:ext cx="4965641" cy="5694359"/>
            </a:xfrm>
            <a:custGeom>
              <a:avLst/>
              <a:gdLst>
                <a:gd name="T0" fmla="*/ 6226 w 7603"/>
                <a:gd name="T1" fmla="*/ 8624 h 8720"/>
                <a:gd name="T2" fmla="*/ 258 w 7603"/>
                <a:gd name="T3" fmla="*/ 5181 h 8720"/>
                <a:gd name="T4" fmla="*/ 258 w 7603"/>
                <a:gd name="T5" fmla="*/ 5181 h 8720"/>
                <a:gd name="T6" fmla="*/ 47 w 7603"/>
                <a:gd name="T7" fmla="*/ 4619 h 8720"/>
                <a:gd name="T8" fmla="*/ 992 w 7603"/>
                <a:gd name="T9" fmla="*/ 314 h 8720"/>
                <a:gd name="T10" fmla="*/ 992 w 7603"/>
                <a:gd name="T11" fmla="*/ 314 h 8720"/>
                <a:gd name="T12" fmla="*/ 1375 w 7603"/>
                <a:gd name="T13" fmla="*/ 95 h 8720"/>
                <a:gd name="T14" fmla="*/ 7343 w 7603"/>
                <a:gd name="T15" fmla="*/ 3539 h 8720"/>
                <a:gd name="T16" fmla="*/ 7343 w 7603"/>
                <a:gd name="T17" fmla="*/ 3539 h 8720"/>
                <a:gd name="T18" fmla="*/ 7555 w 7603"/>
                <a:gd name="T19" fmla="*/ 4101 h 8720"/>
                <a:gd name="T20" fmla="*/ 6609 w 7603"/>
                <a:gd name="T21" fmla="*/ 8405 h 8720"/>
                <a:gd name="T22" fmla="*/ 6609 w 7603"/>
                <a:gd name="T23" fmla="*/ 8405 h 8720"/>
                <a:gd name="T24" fmla="*/ 6226 w 7603"/>
                <a:gd name="T25" fmla="*/ 8624 h 8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03" h="8720">
                  <a:moveTo>
                    <a:pt x="6226" y="8624"/>
                  </a:moveTo>
                  <a:lnTo>
                    <a:pt x="258" y="5181"/>
                  </a:lnTo>
                  <a:lnTo>
                    <a:pt x="258" y="5181"/>
                  </a:lnTo>
                  <a:cubicBezTo>
                    <a:pt x="95" y="5086"/>
                    <a:pt x="0" y="4834"/>
                    <a:pt x="47" y="4619"/>
                  </a:cubicBezTo>
                  <a:lnTo>
                    <a:pt x="992" y="314"/>
                  </a:lnTo>
                  <a:lnTo>
                    <a:pt x="992" y="314"/>
                  </a:lnTo>
                  <a:cubicBezTo>
                    <a:pt x="1039" y="98"/>
                    <a:pt x="1211" y="0"/>
                    <a:pt x="1375" y="95"/>
                  </a:cubicBezTo>
                  <a:lnTo>
                    <a:pt x="7343" y="3539"/>
                  </a:lnTo>
                  <a:lnTo>
                    <a:pt x="7343" y="3539"/>
                  </a:lnTo>
                  <a:cubicBezTo>
                    <a:pt x="7507" y="3634"/>
                    <a:pt x="7602" y="3886"/>
                    <a:pt x="7555" y="4101"/>
                  </a:cubicBezTo>
                  <a:lnTo>
                    <a:pt x="6609" y="8405"/>
                  </a:lnTo>
                  <a:lnTo>
                    <a:pt x="6609" y="8405"/>
                  </a:lnTo>
                  <a:cubicBezTo>
                    <a:pt x="6562" y="8621"/>
                    <a:pt x="6390" y="8719"/>
                    <a:pt x="6226" y="8624"/>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9" name="Freeform 30">
              <a:extLst>
                <a:ext uri="{FF2B5EF4-FFF2-40B4-BE49-F238E27FC236}">
                  <a16:creationId xmlns:a16="http://schemas.microsoft.com/office/drawing/2014/main" id="{8FABC9BA-3260-2F4C-A81E-107329F93A51}"/>
                </a:ext>
              </a:extLst>
            </p:cNvPr>
            <p:cNvSpPr>
              <a:spLocks noChangeArrowheads="1"/>
            </p:cNvSpPr>
            <p:nvPr/>
          </p:nvSpPr>
          <p:spPr bwMode="auto">
            <a:xfrm>
              <a:off x="10921494" y="3450603"/>
              <a:ext cx="4965641" cy="5694359"/>
            </a:xfrm>
            <a:custGeom>
              <a:avLst/>
              <a:gdLst>
                <a:gd name="T0" fmla="*/ 6226 w 7603"/>
                <a:gd name="T1" fmla="*/ 8624 h 8720"/>
                <a:gd name="T2" fmla="*/ 258 w 7603"/>
                <a:gd name="T3" fmla="*/ 5181 h 8720"/>
                <a:gd name="T4" fmla="*/ 258 w 7603"/>
                <a:gd name="T5" fmla="*/ 5181 h 8720"/>
                <a:gd name="T6" fmla="*/ 47 w 7603"/>
                <a:gd name="T7" fmla="*/ 4619 h 8720"/>
                <a:gd name="T8" fmla="*/ 992 w 7603"/>
                <a:gd name="T9" fmla="*/ 314 h 8720"/>
                <a:gd name="T10" fmla="*/ 992 w 7603"/>
                <a:gd name="T11" fmla="*/ 314 h 8720"/>
                <a:gd name="T12" fmla="*/ 1375 w 7603"/>
                <a:gd name="T13" fmla="*/ 95 h 8720"/>
                <a:gd name="T14" fmla="*/ 7343 w 7603"/>
                <a:gd name="T15" fmla="*/ 3539 h 8720"/>
                <a:gd name="T16" fmla="*/ 7343 w 7603"/>
                <a:gd name="T17" fmla="*/ 3539 h 8720"/>
                <a:gd name="T18" fmla="*/ 7555 w 7603"/>
                <a:gd name="T19" fmla="*/ 4101 h 8720"/>
                <a:gd name="T20" fmla="*/ 6609 w 7603"/>
                <a:gd name="T21" fmla="*/ 8405 h 8720"/>
                <a:gd name="T22" fmla="*/ 6609 w 7603"/>
                <a:gd name="T23" fmla="*/ 8405 h 8720"/>
                <a:gd name="T24" fmla="*/ 6226 w 7603"/>
                <a:gd name="T25" fmla="*/ 8624 h 8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03" h="8720">
                  <a:moveTo>
                    <a:pt x="6226" y="8624"/>
                  </a:moveTo>
                  <a:lnTo>
                    <a:pt x="258" y="5181"/>
                  </a:lnTo>
                  <a:lnTo>
                    <a:pt x="258" y="5181"/>
                  </a:lnTo>
                  <a:cubicBezTo>
                    <a:pt x="95" y="5086"/>
                    <a:pt x="0" y="4834"/>
                    <a:pt x="47" y="4619"/>
                  </a:cubicBezTo>
                  <a:lnTo>
                    <a:pt x="992" y="314"/>
                  </a:lnTo>
                  <a:lnTo>
                    <a:pt x="992" y="314"/>
                  </a:lnTo>
                  <a:cubicBezTo>
                    <a:pt x="1039" y="98"/>
                    <a:pt x="1211" y="0"/>
                    <a:pt x="1375" y="95"/>
                  </a:cubicBezTo>
                  <a:lnTo>
                    <a:pt x="7343" y="3539"/>
                  </a:lnTo>
                  <a:lnTo>
                    <a:pt x="7343" y="3539"/>
                  </a:lnTo>
                  <a:cubicBezTo>
                    <a:pt x="7507" y="3634"/>
                    <a:pt x="7602" y="3886"/>
                    <a:pt x="7555" y="4101"/>
                  </a:cubicBezTo>
                  <a:lnTo>
                    <a:pt x="6609" y="8405"/>
                  </a:lnTo>
                  <a:lnTo>
                    <a:pt x="6609" y="8405"/>
                  </a:lnTo>
                  <a:cubicBezTo>
                    <a:pt x="6562" y="8621"/>
                    <a:pt x="6390" y="8719"/>
                    <a:pt x="6226" y="8624"/>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20" name="Freeform 31">
              <a:extLst>
                <a:ext uri="{FF2B5EF4-FFF2-40B4-BE49-F238E27FC236}">
                  <a16:creationId xmlns:a16="http://schemas.microsoft.com/office/drawing/2014/main" id="{172607F6-1C06-F34D-BACA-96A1DD4F2863}"/>
                </a:ext>
              </a:extLst>
            </p:cNvPr>
            <p:cNvSpPr>
              <a:spLocks noChangeArrowheads="1"/>
            </p:cNvSpPr>
            <p:nvPr/>
          </p:nvSpPr>
          <p:spPr bwMode="auto">
            <a:xfrm>
              <a:off x="7516977" y="7163315"/>
              <a:ext cx="7621280" cy="4314693"/>
            </a:xfrm>
            <a:custGeom>
              <a:avLst/>
              <a:gdLst>
                <a:gd name="T0" fmla="*/ 11662 w 11666"/>
                <a:gd name="T1" fmla="*/ 3452 h 6604"/>
                <a:gd name="T2" fmla="*/ 10795 w 11666"/>
                <a:gd name="T3" fmla="*/ 3337 h 6604"/>
                <a:gd name="T4" fmla="*/ 5197 w 11666"/>
                <a:gd name="T5" fmla="*/ 104 h 6604"/>
                <a:gd name="T6" fmla="*/ 5197 w 11666"/>
                <a:gd name="T7" fmla="*/ 104 h 6604"/>
                <a:gd name="T8" fmla="*/ 4496 w 11666"/>
                <a:gd name="T9" fmla="*/ 133 h 6604"/>
                <a:gd name="T10" fmla="*/ 528 w 11666"/>
                <a:gd name="T11" fmla="*/ 2423 h 6604"/>
                <a:gd name="T12" fmla="*/ 4 w 11666"/>
                <a:gd name="T13" fmla="*/ 2354 h 6604"/>
                <a:gd name="T14" fmla="*/ 4 w 11666"/>
                <a:gd name="T15" fmla="*/ 2652 h 6604"/>
                <a:gd name="T16" fmla="*/ 4 w 11666"/>
                <a:gd name="T17" fmla="*/ 2652 h 6604"/>
                <a:gd name="T18" fmla="*/ 4 w 11666"/>
                <a:gd name="T19" fmla="*/ 2652 h 6604"/>
                <a:gd name="T20" fmla="*/ 125 w 11666"/>
                <a:gd name="T21" fmla="*/ 2836 h 6604"/>
                <a:gd name="T22" fmla="*/ 6469 w 11666"/>
                <a:gd name="T23" fmla="*/ 6499 h 6604"/>
                <a:gd name="T24" fmla="*/ 6469 w 11666"/>
                <a:gd name="T25" fmla="*/ 6499 h 6604"/>
                <a:gd name="T26" fmla="*/ 7170 w 11666"/>
                <a:gd name="T27" fmla="*/ 6470 h 6604"/>
                <a:gd name="T28" fmla="*/ 11491 w 11666"/>
                <a:gd name="T29" fmla="*/ 3976 h 6604"/>
                <a:gd name="T30" fmla="*/ 11491 w 11666"/>
                <a:gd name="T31" fmla="*/ 3976 h 6604"/>
                <a:gd name="T32" fmla="*/ 11662 w 11666"/>
                <a:gd name="T33" fmla="*/ 3741 h 6604"/>
                <a:gd name="T34" fmla="*/ 11662 w 11666"/>
                <a:gd name="T35" fmla="*/ 3452 h 6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66" h="6604">
                  <a:moveTo>
                    <a:pt x="11662" y="3452"/>
                  </a:moveTo>
                  <a:lnTo>
                    <a:pt x="10795" y="3337"/>
                  </a:lnTo>
                  <a:lnTo>
                    <a:pt x="5197" y="104"/>
                  </a:lnTo>
                  <a:lnTo>
                    <a:pt x="5197" y="104"/>
                  </a:lnTo>
                  <a:cubicBezTo>
                    <a:pt x="5017" y="0"/>
                    <a:pt x="4703" y="13"/>
                    <a:pt x="4496" y="133"/>
                  </a:cubicBezTo>
                  <a:lnTo>
                    <a:pt x="528" y="2423"/>
                  </a:lnTo>
                  <a:lnTo>
                    <a:pt x="4" y="2354"/>
                  </a:lnTo>
                  <a:lnTo>
                    <a:pt x="4" y="2652"/>
                  </a:lnTo>
                  <a:lnTo>
                    <a:pt x="4" y="2652"/>
                  </a:lnTo>
                  <a:lnTo>
                    <a:pt x="4" y="2652"/>
                  </a:lnTo>
                  <a:cubicBezTo>
                    <a:pt x="0" y="2720"/>
                    <a:pt x="40" y="2786"/>
                    <a:pt x="125" y="2836"/>
                  </a:cubicBezTo>
                  <a:lnTo>
                    <a:pt x="6469" y="6499"/>
                  </a:lnTo>
                  <a:lnTo>
                    <a:pt x="6469" y="6499"/>
                  </a:lnTo>
                  <a:cubicBezTo>
                    <a:pt x="6649" y="6603"/>
                    <a:pt x="6963" y="6590"/>
                    <a:pt x="7170" y="6470"/>
                  </a:cubicBezTo>
                  <a:lnTo>
                    <a:pt x="11491" y="3976"/>
                  </a:lnTo>
                  <a:lnTo>
                    <a:pt x="11491" y="3976"/>
                  </a:lnTo>
                  <a:cubicBezTo>
                    <a:pt x="11607" y="3909"/>
                    <a:pt x="11665" y="3822"/>
                    <a:pt x="11662" y="3741"/>
                  </a:cubicBezTo>
                  <a:lnTo>
                    <a:pt x="11662" y="3452"/>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1" name="Freeform 32">
              <a:extLst>
                <a:ext uri="{FF2B5EF4-FFF2-40B4-BE49-F238E27FC236}">
                  <a16:creationId xmlns:a16="http://schemas.microsoft.com/office/drawing/2014/main" id="{98584D04-E186-AA4E-943A-BEFF293DF575}"/>
                </a:ext>
              </a:extLst>
            </p:cNvPr>
            <p:cNvSpPr>
              <a:spLocks noChangeArrowheads="1"/>
            </p:cNvSpPr>
            <p:nvPr/>
          </p:nvSpPr>
          <p:spPr bwMode="auto">
            <a:xfrm>
              <a:off x="7516977" y="7932354"/>
              <a:ext cx="4870590" cy="3525490"/>
            </a:xfrm>
            <a:custGeom>
              <a:avLst/>
              <a:gdLst>
                <a:gd name="T0" fmla="*/ 7455 w 7456"/>
                <a:gd name="T1" fmla="*/ 230 h 5398"/>
                <a:gd name="T2" fmla="*/ 7057 w 7456"/>
                <a:gd name="T3" fmla="*/ 0 h 5398"/>
                <a:gd name="T4" fmla="*/ 2685 w 7456"/>
                <a:gd name="T5" fmla="*/ 0 h 5398"/>
                <a:gd name="T6" fmla="*/ 528 w 7456"/>
                <a:gd name="T7" fmla="*/ 1244 h 5398"/>
                <a:gd name="T8" fmla="*/ 4 w 7456"/>
                <a:gd name="T9" fmla="*/ 1175 h 5398"/>
                <a:gd name="T10" fmla="*/ 4 w 7456"/>
                <a:gd name="T11" fmla="*/ 1473 h 5398"/>
                <a:gd name="T12" fmla="*/ 4 w 7456"/>
                <a:gd name="T13" fmla="*/ 1473 h 5398"/>
                <a:gd name="T14" fmla="*/ 4 w 7456"/>
                <a:gd name="T15" fmla="*/ 1473 h 5398"/>
                <a:gd name="T16" fmla="*/ 125 w 7456"/>
                <a:gd name="T17" fmla="*/ 1657 h 5398"/>
                <a:gd name="T18" fmla="*/ 6469 w 7456"/>
                <a:gd name="T19" fmla="*/ 5320 h 5398"/>
                <a:gd name="T20" fmla="*/ 6469 w 7456"/>
                <a:gd name="T21" fmla="*/ 5320 h 5398"/>
                <a:gd name="T22" fmla="*/ 6831 w 7456"/>
                <a:gd name="T23" fmla="*/ 5388 h 5398"/>
                <a:gd name="T24" fmla="*/ 7455 w 7456"/>
                <a:gd name="T25" fmla="*/ 230 h 5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56" h="5398">
                  <a:moveTo>
                    <a:pt x="7455" y="230"/>
                  </a:moveTo>
                  <a:lnTo>
                    <a:pt x="7057" y="0"/>
                  </a:lnTo>
                  <a:lnTo>
                    <a:pt x="2685" y="0"/>
                  </a:lnTo>
                  <a:lnTo>
                    <a:pt x="528" y="1244"/>
                  </a:lnTo>
                  <a:lnTo>
                    <a:pt x="4" y="1175"/>
                  </a:lnTo>
                  <a:lnTo>
                    <a:pt x="4" y="1473"/>
                  </a:lnTo>
                  <a:lnTo>
                    <a:pt x="4" y="1473"/>
                  </a:lnTo>
                  <a:lnTo>
                    <a:pt x="4" y="1473"/>
                  </a:lnTo>
                  <a:cubicBezTo>
                    <a:pt x="0" y="1541"/>
                    <a:pt x="40" y="1607"/>
                    <a:pt x="125" y="1657"/>
                  </a:cubicBezTo>
                  <a:lnTo>
                    <a:pt x="6469" y="5320"/>
                  </a:lnTo>
                  <a:lnTo>
                    <a:pt x="6469" y="5320"/>
                  </a:lnTo>
                  <a:cubicBezTo>
                    <a:pt x="6565" y="5375"/>
                    <a:pt x="6697" y="5397"/>
                    <a:pt x="6831" y="5388"/>
                  </a:cubicBezTo>
                  <a:lnTo>
                    <a:pt x="7455" y="230"/>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2" name="Freeform 33">
              <a:extLst>
                <a:ext uri="{FF2B5EF4-FFF2-40B4-BE49-F238E27FC236}">
                  <a16:creationId xmlns:a16="http://schemas.microsoft.com/office/drawing/2014/main" id="{D72475FA-13F1-4943-90FD-98D296379584}"/>
                </a:ext>
              </a:extLst>
            </p:cNvPr>
            <p:cNvSpPr>
              <a:spLocks noChangeArrowheads="1"/>
            </p:cNvSpPr>
            <p:nvPr/>
          </p:nvSpPr>
          <p:spPr bwMode="auto">
            <a:xfrm>
              <a:off x="7516977" y="8701396"/>
              <a:ext cx="155536" cy="357157"/>
            </a:xfrm>
            <a:custGeom>
              <a:avLst/>
              <a:gdLst>
                <a:gd name="T0" fmla="*/ 237 w 238"/>
                <a:gd name="T1" fmla="*/ 30 h 547"/>
                <a:gd name="T2" fmla="*/ 4 w 238"/>
                <a:gd name="T3" fmla="*/ 0 h 547"/>
                <a:gd name="T4" fmla="*/ 4 w 238"/>
                <a:gd name="T5" fmla="*/ 298 h 547"/>
                <a:gd name="T6" fmla="*/ 4 w 238"/>
                <a:gd name="T7" fmla="*/ 298 h 547"/>
                <a:gd name="T8" fmla="*/ 4 w 238"/>
                <a:gd name="T9" fmla="*/ 298 h 547"/>
                <a:gd name="T10" fmla="*/ 125 w 238"/>
                <a:gd name="T11" fmla="*/ 482 h 547"/>
                <a:gd name="T12" fmla="*/ 237 w 238"/>
                <a:gd name="T13" fmla="*/ 546 h 547"/>
                <a:gd name="T14" fmla="*/ 237 w 238"/>
                <a:gd name="T15" fmla="*/ 30 h 5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547">
                  <a:moveTo>
                    <a:pt x="237" y="30"/>
                  </a:moveTo>
                  <a:lnTo>
                    <a:pt x="4" y="0"/>
                  </a:lnTo>
                  <a:lnTo>
                    <a:pt x="4" y="298"/>
                  </a:lnTo>
                  <a:lnTo>
                    <a:pt x="4" y="298"/>
                  </a:lnTo>
                  <a:lnTo>
                    <a:pt x="4" y="298"/>
                  </a:lnTo>
                  <a:cubicBezTo>
                    <a:pt x="0" y="366"/>
                    <a:pt x="40" y="432"/>
                    <a:pt x="125" y="482"/>
                  </a:cubicBezTo>
                  <a:lnTo>
                    <a:pt x="237" y="546"/>
                  </a:lnTo>
                  <a:lnTo>
                    <a:pt x="237" y="30"/>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3" name="Freeform 34">
              <a:extLst>
                <a:ext uri="{FF2B5EF4-FFF2-40B4-BE49-F238E27FC236}">
                  <a16:creationId xmlns:a16="http://schemas.microsoft.com/office/drawing/2014/main" id="{AED1E0D0-2D70-2548-8874-A038BA17C3B4}"/>
                </a:ext>
              </a:extLst>
            </p:cNvPr>
            <p:cNvSpPr>
              <a:spLocks noChangeArrowheads="1"/>
            </p:cNvSpPr>
            <p:nvPr/>
          </p:nvSpPr>
          <p:spPr bwMode="auto">
            <a:xfrm>
              <a:off x="11782704" y="10968193"/>
              <a:ext cx="388842" cy="501173"/>
            </a:xfrm>
            <a:custGeom>
              <a:avLst/>
              <a:gdLst>
                <a:gd name="T0" fmla="*/ 0 w 596"/>
                <a:gd name="T1" fmla="*/ 701 h 766"/>
                <a:gd name="T2" fmla="*/ 0 w 596"/>
                <a:gd name="T3" fmla="*/ 701 h 766"/>
                <a:gd name="T4" fmla="*/ 595 w 596"/>
                <a:gd name="T5" fmla="*/ 664 h 766"/>
                <a:gd name="T6" fmla="*/ 595 w 596"/>
                <a:gd name="T7" fmla="*/ 0 h 766"/>
                <a:gd name="T8" fmla="*/ 0 w 596"/>
                <a:gd name="T9" fmla="*/ 0 h 766"/>
                <a:gd name="T10" fmla="*/ 0 w 596"/>
                <a:gd name="T11" fmla="*/ 701 h 766"/>
              </a:gdLst>
              <a:ahLst/>
              <a:cxnLst>
                <a:cxn ang="0">
                  <a:pos x="T0" y="T1"/>
                </a:cxn>
                <a:cxn ang="0">
                  <a:pos x="T2" y="T3"/>
                </a:cxn>
                <a:cxn ang="0">
                  <a:pos x="T4" y="T5"/>
                </a:cxn>
                <a:cxn ang="0">
                  <a:pos x="T6" y="T7"/>
                </a:cxn>
                <a:cxn ang="0">
                  <a:pos x="T8" y="T9"/>
                </a:cxn>
                <a:cxn ang="0">
                  <a:pos x="T10" y="T11"/>
                </a:cxn>
              </a:cxnLst>
              <a:rect l="0" t="0" r="r" b="b"/>
              <a:pathLst>
                <a:path w="596" h="766">
                  <a:moveTo>
                    <a:pt x="0" y="701"/>
                  </a:moveTo>
                  <a:lnTo>
                    <a:pt x="0" y="701"/>
                  </a:lnTo>
                  <a:cubicBezTo>
                    <a:pt x="171" y="765"/>
                    <a:pt x="414" y="751"/>
                    <a:pt x="595" y="664"/>
                  </a:cubicBezTo>
                  <a:lnTo>
                    <a:pt x="595" y="0"/>
                  </a:lnTo>
                  <a:lnTo>
                    <a:pt x="0" y="0"/>
                  </a:lnTo>
                  <a:lnTo>
                    <a:pt x="0" y="701"/>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4" name="Freeform 35">
              <a:extLst>
                <a:ext uri="{FF2B5EF4-FFF2-40B4-BE49-F238E27FC236}">
                  <a16:creationId xmlns:a16="http://schemas.microsoft.com/office/drawing/2014/main" id="{4574E5F2-66EC-6842-B1F8-68A62BE530AB}"/>
                </a:ext>
              </a:extLst>
            </p:cNvPr>
            <p:cNvSpPr>
              <a:spLocks noChangeArrowheads="1"/>
            </p:cNvSpPr>
            <p:nvPr/>
          </p:nvSpPr>
          <p:spPr bwMode="auto">
            <a:xfrm>
              <a:off x="7479533" y="6840721"/>
              <a:ext cx="7690407" cy="4441426"/>
            </a:xfrm>
            <a:custGeom>
              <a:avLst/>
              <a:gdLst>
                <a:gd name="T0" fmla="*/ 6524 w 11776"/>
                <a:gd name="T1" fmla="*/ 6694 h 6799"/>
                <a:gd name="T2" fmla="*/ 180 w 11776"/>
                <a:gd name="T3" fmla="*/ 3030 h 6799"/>
                <a:gd name="T4" fmla="*/ 180 w 11776"/>
                <a:gd name="T5" fmla="*/ 3030 h 6799"/>
                <a:gd name="T6" fmla="*/ 230 w 11776"/>
                <a:gd name="T7" fmla="*/ 2626 h 6799"/>
                <a:gd name="T8" fmla="*/ 4551 w 11776"/>
                <a:gd name="T9" fmla="*/ 133 h 6799"/>
                <a:gd name="T10" fmla="*/ 4551 w 11776"/>
                <a:gd name="T11" fmla="*/ 133 h 6799"/>
                <a:gd name="T12" fmla="*/ 5252 w 11776"/>
                <a:gd name="T13" fmla="*/ 104 h 6799"/>
                <a:gd name="T14" fmla="*/ 11596 w 11776"/>
                <a:gd name="T15" fmla="*/ 3767 h 6799"/>
                <a:gd name="T16" fmla="*/ 11596 w 11776"/>
                <a:gd name="T17" fmla="*/ 3767 h 6799"/>
                <a:gd name="T18" fmla="*/ 11546 w 11776"/>
                <a:gd name="T19" fmla="*/ 4171 h 6799"/>
                <a:gd name="T20" fmla="*/ 7225 w 11776"/>
                <a:gd name="T21" fmla="*/ 6665 h 6799"/>
                <a:gd name="T22" fmla="*/ 7225 w 11776"/>
                <a:gd name="T23" fmla="*/ 6665 h 6799"/>
                <a:gd name="T24" fmla="*/ 6524 w 11776"/>
                <a:gd name="T25" fmla="*/ 6694 h 6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76" h="6799">
                  <a:moveTo>
                    <a:pt x="6524" y="6694"/>
                  </a:moveTo>
                  <a:lnTo>
                    <a:pt x="180" y="3030"/>
                  </a:lnTo>
                  <a:lnTo>
                    <a:pt x="180" y="3030"/>
                  </a:lnTo>
                  <a:cubicBezTo>
                    <a:pt x="0" y="2926"/>
                    <a:pt x="23" y="2745"/>
                    <a:pt x="230" y="2626"/>
                  </a:cubicBezTo>
                  <a:lnTo>
                    <a:pt x="4551" y="133"/>
                  </a:lnTo>
                  <a:lnTo>
                    <a:pt x="4551" y="133"/>
                  </a:lnTo>
                  <a:cubicBezTo>
                    <a:pt x="4758" y="13"/>
                    <a:pt x="5072" y="0"/>
                    <a:pt x="5252" y="104"/>
                  </a:cubicBezTo>
                  <a:lnTo>
                    <a:pt x="11596" y="3767"/>
                  </a:lnTo>
                  <a:lnTo>
                    <a:pt x="11596" y="3767"/>
                  </a:lnTo>
                  <a:cubicBezTo>
                    <a:pt x="11775" y="3870"/>
                    <a:pt x="11753" y="4051"/>
                    <a:pt x="11546" y="4171"/>
                  </a:cubicBezTo>
                  <a:lnTo>
                    <a:pt x="7225" y="6665"/>
                  </a:lnTo>
                  <a:lnTo>
                    <a:pt x="7225" y="6665"/>
                  </a:lnTo>
                  <a:cubicBezTo>
                    <a:pt x="7018" y="6784"/>
                    <a:pt x="6704" y="6798"/>
                    <a:pt x="6524" y="6694"/>
                  </a:cubicBezTo>
                </a:path>
              </a:pathLst>
            </a:custGeom>
            <a:solidFill>
              <a:schemeClr val="accent1">
                <a:lumMod val="40000"/>
                <a:lumOff val="60000"/>
              </a:schemeClr>
            </a:solidFill>
            <a:ln>
              <a:noFill/>
            </a:ln>
            <a:effectLst/>
          </p:spPr>
          <p:txBody>
            <a:bodyPr wrap="none" anchor="ctr"/>
            <a:lstStyle/>
            <a:p>
              <a:endParaRPr lang="en-US" sz="6532" dirty="0">
                <a:latin typeface="Lato Light" panose="020F0502020204030203" pitchFamily="34" charset="0"/>
              </a:endParaRPr>
            </a:p>
          </p:txBody>
        </p:sp>
        <p:sp>
          <p:nvSpPr>
            <p:cNvPr id="25" name="Freeform 36">
              <a:extLst>
                <a:ext uri="{FF2B5EF4-FFF2-40B4-BE49-F238E27FC236}">
                  <a16:creationId xmlns:a16="http://schemas.microsoft.com/office/drawing/2014/main" id="{24F2D9B6-CBA6-0447-9078-3A1854AD05A3}"/>
                </a:ext>
              </a:extLst>
            </p:cNvPr>
            <p:cNvSpPr>
              <a:spLocks noChangeArrowheads="1"/>
            </p:cNvSpPr>
            <p:nvPr/>
          </p:nvSpPr>
          <p:spPr bwMode="auto">
            <a:xfrm>
              <a:off x="7508335" y="8669712"/>
              <a:ext cx="7641443" cy="2612435"/>
            </a:xfrm>
            <a:custGeom>
              <a:avLst/>
              <a:gdLst>
                <a:gd name="T0" fmla="*/ 11506 w 11701"/>
                <a:gd name="T1" fmla="*/ 1262 h 3999"/>
                <a:gd name="T2" fmla="*/ 7185 w 11701"/>
                <a:gd name="T3" fmla="*/ 3756 h 3999"/>
                <a:gd name="T4" fmla="*/ 7185 w 11701"/>
                <a:gd name="T5" fmla="*/ 3756 h 3999"/>
                <a:gd name="T6" fmla="*/ 6484 w 11701"/>
                <a:gd name="T7" fmla="*/ 3786 h 3999"/>
                <a:gd name="T8" fmla="*/ 140 w 11701"/>
                <a:gd name="T9" fmla="*/ 122 h 3999"/>
                <a:gd name="T10" fmla="*/ 140 w 11701"/>
                <a:gd name="T11" fmla="*/ 122 h 3999"/>
                <a:gd name="T12" fmla="*/ 28 w 11701"/>
                <a:gd name="T13" fmla="*/ 0 h 3999"/>
                <a:gd name="T14" fmla="*/ 28 w 11701"/>
                <a:gd name="T15" fmla="*/ 0 h 3999"/>
                <a:gd name="T16" fmla="*/ 140 w 11701"/>
                <a:gd name="T17" fmla="*/ 230 h 3999"/>
                <a:gd name="T18" fmla="*/ 6484 w 11701"/>
                <a:gd name="T19" fmla="*/ 3894 h 3999"/>
                <a:gd name="T20" fmla="*/ 6484 w 11701"/>
                <a:gd name="T21" fmla="*/ 3894 h 3999"/>
                <a:gd name="T22" fmla="*/ 7185 w 11701"/>
                <a:gd name="T23" fmla="*/ 3865 h 3999"/>
                <a:gd name="T24" fmla="*/ 11506 w 11701"/>
                <a:gd name="T25" fmla="*/ 1371 h 3999"/>
                <a:gd name="T26" fmla="*/ 11506 w 11701"/>
                <a:gd name="T27" fmla="*/ 1371 h 3999"/>
                <a:gd name="T28" fmla="*/ 11667 w 11701"/>
                <a:gd name="T29" fmla="*/ 1088 h 3999"/>
                <a:gd name="T30" fmla="*/ 11667 w 11701"/>
                <a:gd name="T31" fmla="*/ 1088 h 3999"/>
                <a:gd name="T32" fmla="*/ 11506 w 11701"/>
                <a:gd name="T33" fmla="*/ 1262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01" h="3999">
                  <a:moveTo>
                    <a:pt x="11506" y="1262"/>
                  </a:moveTo>
                  <a:lnTo>
                    <a:pt x="7185" y="3756"/>
                  </a:lnTo>
                  <a:lnTo>
                    <a:pt x="7185" y="3756"/>
                  </a:lnTo>
                  <a:cubicBezTo>
                    <a:pt x="6978" y="3876"/>
                    <a:pt x="6664" y="3889"/>
                    <a:pt x="6484" y="3786"/>
                  </a:cubicBezTo>
                  <a:lnTo>
                    <a:pt x="140" y="122"/>
                  </a:lnTo>
                  <a:lnTo>
                    <a:pt x="140" y="122"/>
                  </a:lnTo>
                  <a:cubicBezTo>
                    <a:pt x="81" y="88"/>
                    <a:pt x="44" y="45"/>
                    <a:pt x="28" y="0"/>
                  </a:cubicBezTo>
                  <a:lnTo>
                    <a:pt x="28" y="0"/>
                  </a:lnTo>
                  <a:cubicBezTo>
                    <a:pt x="0" y="84"/>
                    <a:pt x="35" y="170"/>
                    <a:pt x="140" y="230"/>
                  </a:cubicBezTo>
                  <a:lnTo>
                    <a:pt x="6484" y="3894"/>
                  </a:lnTo>
                  <a:lnTo>
                    <a:pt x="6484" y="3894"/>
                  </a:lnTo>
                  <a:cubicBezTo>
                    <a:pt x="6664" y="3998"/>
                    <a:pt x="6978" y="3984"/>
                    <a:pt x="7185" y="3865"/>
                  </a:cubicBezTo>
                  <a:lnTo>
                    <a:pt x="11506" y="1371"/>
                  </a:lnTo>
                  <a:lnTo>
                    <a:pt x="11506" y="1371"/>
                  </a:lnTo>
                  <a:cubicBezTo>
                    <a:pt x="11645" y="1290"/>
                    <a:pt x="11700" y="1182"/>
                    <a:pt x="11667" y="1088"/>
                  </a:cubicBezTo>
                  <a:lnTo>
                    <a:pt x="11667" y="1088"/>
                  </a:lnTo>
                  <a:cubicBezTo>
                    <a:pt x="11647" y="1151"/>
                    <a:pt x="11593" y="1212"/>
                    <a:pt x="11506" y="1262"/>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26" name="Freeform 25">
              <a:extLst>
                <a:ext uri="{FF2B5EF4-FFF2-40B4-BE49-F238E27FC236}">
                  <a16:creationId xmlns:a16="http://schemas.microsoft.com/office/drawing/2014/main" id="{F64252D9-6208-D44F-BA7C-D6018A8E3BE1}"/>
                </a:ext>
              </a:extLst>
            </p:cNvPr>
            <p:cNvSpPr>
              <a:spLocks noChangeArrowheads="1"/>
            </p:cNvSpPr>
            <p:nvPr/>
          </p:nvSpPr>
          <p:spPr bwMode="auto">
            <a:xfrm>
              <a:off x="9163617" y="7010758"/>
              <a:ext cx="5548522" cy="3309108"/>
            </a:xfrm>
            <a:custGeom>
              <a:avLst/>
              <a:gdLst>
                <a:gd name="connsiteX0" fmla="*/ 4066988 w 5548522"/>
                <a:gd name="connsiteY0" fmla="*/ 3095890 h 3309108"/>
                <a:gd name="connsiteX1" fmla="*/ 4090366 w 5548522"/>
                <a:gd name="connsiteY1" fmla="*/ 3100574 h 3309108"/>
                <a:gd name="connsiteX2" fmla="*/ 4299624 w 5548522"/>
                <a:gd name="connsiteY2" fmla="*/ 3221529 h 3309108"/>
                <a:gd name="connsiteX3" fmla="*/ 4296355 w 5548522"/>
                <a:gd name="connsiteY3" fmla="*/ 3249796 h 3309108"/>
                <a:gd name="connsiteX4" fmla="*/ 4205458 w 5548522"/>
                <a:gd name="connsiteY4" fmla="*/ 3302385 h 3309108"/>
                <a:gd name="connsiteX5" fmla="*/ 4157067 w 5548522"/>
                <a:gd name="connsiteY5" fmla="*/ 3304358 h 3309108"/>
                <a:gd name="connsiteX6" fmla="*/ 3948463 w 5548522"/>
                <a:gd name="connsiteY6" fmla="*/ 3182745 h 3309108"/>
                <a:gd name="connsiteX7" fmla="*/ 3951732 w 5548522"/>
                <a:gd name="connsiteY7" fmla="*/ 3155135 h 3309108"/>
                <a:gd name="connsiteX8" fmla="*/ 4042629 w 5548522"/>
                <a:gd name="connsiteY8" fmla="*/ 3102546 h 3309108"/>
                <a:gd name="connsiteX9" fmla="*/ 4066988 w 5548522"/>
                <a:gd name="connsiteY9" fmla="*/ 3095890 h 3309108"/>
                <a:gd name="connsiteX10" fmla="*/ 3775997 w 5548522"/>
                <a:gd name="connsiteY10" fmla="*/ 2928503 h 3309108"/>
                <a:gd name="connsiteX11" fmla="*/ 3799457 w 5548522"/>
                <a:gd name="connsiteY11" fmla="*/ 2932859 h 3309108"/>
                <a:gd name="connsiteX12" fmla="*/ 4008716 w 5548522"/>
                <a:gd name="connsiteY12" fmla="*/ 3055129 h 3309108"/>
                <a:gd name="connsiteX13" fmla="*/ 4005447 w 5548522"/>
                <a:gd name="connsiteY13" fmla="*/ 3082738 h 3309108"/>
                <a:gd name="connsiteX14" fmla="*/ 3914550 w 5548522"/>
                <a:gd name="connsiteY14" fmla="*/ 3135327 h 3309108"/>
                <a:gd name="connsiteX15" fmla="*/ 3866158 w 5548522"/>
                <a:gd name="connsiteY15" fmla="*/ 3137300 h 3309108"/>
                <a:gd name="connsiteX16" fmla="*/ 3656899 w 5548522"/>
                <a:gd name="connsiteY16" fmla="*/ 3015687 h 3309108"/>
                <a:gd name="connsiteX17" fmla="*/ 3660168 w 5548522"/>
                <a:gd name="connsiteY17" fmla="*/ 2988077 h 3309108"/>
                <a:gd name="connsiteX18" fmla="*/ 3751066 w 5548522"/>
                <a:gd name="connsiteY18" fmla="*/ 2935488 h 3309108"/>
                <a:gd name="connsiteX19" fmla="*/ 3775997 w 5548522"/>
                <a:gd name="connsiteY19" fmla="*/ 2928503 h 3309108"/>
                <a:gd name="connsiteX20" fmla="*/ 3934412 w 5548522"/>
                <a:gd name="connsiteY20" fmla="*/ 2836491 h 3309108"/>
                <a:gd name="connsiteX21" fmla="*/ 3957872 w 5548522"/>
                <a:gd name="connsiteY21" fmla="*/ 2841324 h 3309108"/>
                <a:gd name="connsiteX22" fmla="*/ 4167130 w 5548522"/>
                <a:gd name="connsiteY22" fmla="*/ 2962573 h 3309108"/>
                <a:gd name="connsiteX23" fmla="*/ 4163207 w 5548522"/>
                <a:gd name="connsiteY23" fmla="*/ 2990755 h 3309108"/>
                <a:gd name="connsiteX24" fmla="*/ 4072964 w 5548522"/>
                <a:gd name="connsiteY24" fmla="*/ 3043187 h 3309108"/>
                <a:gd name="connsiteX25" fmla="*/ 4024573 w 5548522"/>
                <a:gd name="connsiteY25" fmla="*/ 3045153 h 3309108"/>
                <a:gd name="connsiteX26" fmla="*/ 3815315 w 5548522"/>
                <a:gd name="connsiteY26" fmla="*/ 2923905 h 3309108"/>
                <a:gd name="connsiteX27" fmla="*/ 3818584 w 5548522"/>
                <a:gd name="connsiteY27" fmla="*/ 2895722 h 3309108"/>
                <a:gd name="connsiteX28" fmla="*/ 3909481 w 5548522"/>
                <a:gd name="connsiteY28" fmla="*/ 2843946 h 3309108"/>
                <a:gd name="connsiteX29" fmla="*/ 3934412 w 5548522"/>
                <a:gd name="connsiteY29" fmla="*/ 2836491 h 3309108"/>
                <a:gd name="connsiteX30" fmla="*/ 3485003 w 5548522"/>
                <a:gd name="connsiteY30" fmla="*/ 2761447 h 3309108"/>
                <a:gd name="connsiteX31" fmla="*/ 3507891 w 5548522"/>
                <a:gd name="connsiteY31" fmla="*/ 2765802 h 3309108"/>
                <a:gd name="connsiteX32" fmla="*/ 3717803 w 5548522"/>
                <a:gd name="connsiteY32" fmla="*/ 2887414 h 3309108"/>
                <a:gd name="connsiteX33" fmla="*/ 3713880 w 5548522"/>
                <a:gd name="connsiteY33" fmla="*/ 2915681 h 3309108"/>
                <a:gd name="connsiteX34" fmla="*/ 3623637 w 5548522"/>
                <a:gd name="connsiteY34" fmla="*/ 2968271 h 3309108"/>
                <a:gd name="connsiteX35" fmla="*/ 3575246 w 5548522"/>
                <a:gd name="connsiteY35" fmla="*/ 2970243 h 3309108"/>
                <a:gd name="connsiteX36" fmla="*/ 3365988 w 5548522"/>
                <a:gd name="connsiteY36" fmla="*/ 2848630 h 3309108"/>
                <a:gd name="connsiteX37" fmla="*/ 3369257 w 5548522"/>
                <a:gd name="connsiteY37" fmla="*/ 2821020 h 3309108"/>
                <a:gd name="connsiteX38" fmla="*/ 3460154 w 5548522"/>
                <a:gd name="connsiteY38" fmla="*/ 2768431 h 3309108"/>
                <a:gd name="connsiteX39" fmla="*/ 3485003 w 5548522"/>
                <a:gd name="connsiteY39" fmla="*/ 2761447 h 3309108"/>
                <a:gd name="connsiteX40" fmla="*/ 4107563 w 5548522"/>
                <a:gd name="connsiteY40" fmla="*/ 2629431 h 3309108"/>
                <a:gd name="connsiteX41" fmla="*/ 4135984 w 5548522"/>
                <a:gd name="connsiteY41" fmla="*/ 2635231 h 3309108"/>
                <a:gd name="connsiteX42" fmla="*/ 4688744 w 5548522"/>
                <a:gd name="connsiteY42" fmla="*/ 2954162 h 3309108"/>
                <a:gd name="connsiteX43" fmla="*/ 4684824 w 5548522"/>
                <a:gd name="connsiteY43" fmla="*/ 2988147 h 3309108"/>
                <a:gd name="connsiteX44" fmla="*/ 4498610 w 5548522"/>
                <a:gd name="connsiteY44" fmla="*/ 3095982 h 3309108"/>
                <a:gd name="connsiteX45" fmla="*/ 4439806 w 5548522"/>
                <a:gd name="connsiteY45" fmla="*/ 3097943 h 3309108"/>
                <a:gd name="connsiteX46" fmla="*/ 3887700 w 5548522"/>
                <a:gd name="connsiteY46" fmla="*/ 2779012 h 3309108"/>
                <a:gd name="connsiteX47" fmla="*/ 3891620 w 5548522"/>
                <a:gd name="connsiteY47" fmla="*/ 2745027 h 3309108"/>
                <a:gd name="connsiteX48" fmla="*/ 4077180 w 5548522"/>
                <a:gd name="connsiteY48" fmla="*/ 2637845 h 3309108"/>
                <a:gd name="connsiteX49" fmla="*/ 4107563 w 5548522"/>
                <a:gd name="connsiteY49" fmla="*/ 2629431 h 3309108"/>
                <a:gd name="connsiteX50" fmla="*/ 4536411 w 5548522"/>
                <a:gd name="connsiteY50" fmla="*/ 2551904 h 3309108"/>
                <a:gd name="connsiteX51" fmla="*/ 4564795 w 5548522"/>
                <a:gd name="connsiteY51" fmla="*/ 2557452 h 3309108"/>
                <a:gd name="connsiteX52" fmla="*/ 4973916 w 5548522"/>
                <a:gd name="connsiteY52" fmla="*/ 2793722 h 3309108"/>
                <a:gd name="connsiteX53" fmla="*/ 4969348 w 5548522"/>
                <a:gd name="connsiteY53" fmla="*/ 2827661 h 3309108"/>
                <a:gd name="connsiteX54" fmla="*/ 4784037 w 5548522"/>
                <a:gd name="connsiteY54" fmla="*/ 2934701 h 3309108"/>
                <a:gd name="connsiteX55" fmla="*/ 4725311 w 5548522"/>
                <a:gd name="connsiteY55" fmla="*/ 2937311 h 3309108"/>
                <a:gd name="connsiteX56" fmla="*/ 4316191 w 5548522"/>
                <a:gd name="connsiteY56" fmla="*/ 2701041 h 3309108"/>
                <a:gd name="connsiteX57" fmla="*/ 4320758 w 5548522"/>
                <a:gd name="connsiteY57" fmla="*/ 2667102 h 3309108"/>
                <a:gd name="connsiteX58" fmla="*/ 4506070 w 5548522"/>
                <a:gd name="connsiteY58" fmla="*/ 2560063 h 3309108"/>
                <a:gd name="connsiteX59" fmla="*/ 4536411 w 5548522"/>
                <a:gd name="connsiteY59" fmla="*/ 2551904 h 3309108"/>
                <a:gd name="connsiteX60" fmla="*/ 3350072 w 5548522"/>
                <a:gd name="connsiteY60" fmla="*/ 2520224 h 3309108"/>
                <a:gd name="connsiteX61" fmla="*/ 3378422 w 5548522"/>
                <a:gd name="connsiteY61" fmla="*/ 2525781 h 3309108"/>
                <a:gd name="connsiteX62" fmla="*/ 3565466 w 5548522"/>
                <a:gd name="connsiteY62" fmla="*/ 2634300 h 3309108"/>
                <a:gd name="connsiteX63" fmla="*/ 3560904 w 5548522"/>
                <a:gd name="connsiteY63" fmla="*/ 2668294 h 3309108"/>
                <a:gd name="connsiteX64" fmla="*/ 3340622 w 5548522"/>
                <a:gd name="connsiteY64" fmla="*/ 2796426 h 3309108"/>
                <a:gd name="connsiteX65" fmla="*/ 3281967 w 5548522"/>
                <a:gd name="connsiteY65" fmla="*/ 2799041 h 3309108"/>
                <a:gd name="connsiteX66" fmla="*/ 3094272 w 5548522"/>
                <a:gd name="connsiteY66" fmla="*/ 2690521 h 3309108"/>
                <a:gd name="connsiteX67" fmla="*/ 3098834 w 5548522"/>
                <a:gd name="connsiteY67" fmla="*/ 2656527 h 3309108"/>
                <a:gd name="connsiteX68" fmla="*/ 3319767 w 5548522"/>
                <a:gd name="connsiteY68" fmla="*/ 2528395 h 3309108"/>
                <a:gd name="connsiteX69" fmla="*/ 3350072 w 5548522"/>
                <a:gd name="connsiteY69" fmla="*/ 2520224 h 3309108"/>
                <a:gd name="connsiteX70" fmla="*/ 5040252 w 5548522"/>
                <a:gd name="connsiteY70" fmla="*/ 2517108 h 3309108"/>
                <a:gd name="connsiteX71" fmla="*/ 5068519 w 5548522"/>
                <a:gd name="connsiteY71" fmla="*/ 2522926 h 3309108"/>
                <a:gd name="connsiteX72" fmla="*/ 5256205 w 5548522"/>
                <a:gd name="connsiteY72" fmla="*/ 2631750 h 3309108"/>
                <a:gd name="connsiteX73" fmla="*/ 5251644 w 5548522"/>
                <a:gd name="connsiteY73" fmla="*/ 2665184 h 3309108"/>
                <a:gd name="connsiteX74" fmla="*/ 5065912 w 5548522"/>
                <a:gd name="connsiteY74" fmla="*/ 2773352 h 3309108"/>
                <a:gd name="connsiteX75" fmla="*/ 5007912 w 5548522"/>
                <a:gd name="connsiteY75" fmla="*/ 2775319 h 3309108"/>
                <a:gd name="connsiteX76" fmla="*/ 4820226 w 5548522"/>
                <a:gd name="connsiteY76" fmla="*/ 2667150 h 3309108"/>
                <a:gd name="connsiteX77" fmla="*/ 4824788 w 5548522"/>
                <a:gd name="connsiteY77" fmla="*/ 2633061 h 3309108"/>
                <a:gd name="connsiteX78" fmla="*/ 5010519 w 5548522"/>
                <a:gd name="connsiteY78" fmla="*/ 2525549 h 3309108"/>
                <a:gd name="connsiteX79" fmla="*/ 5040252 w 5548522"/>
                <a:gd name="connsiteY79" fmla="*/ 2517108 h 3309108"/>
                <a:gd name="connsiteX80" fmla="*/ 3816369 w 5548522"/>
                <a:gd name="connsiteY80" fmla="*/ 2462627 h 3309108"/>
                <a:gd name="connsiteX81" fmla="*/ 3844757 w 5548522"/>
                <a:gd name="connsiteY81" fmla="*/ 2468199 h 3309108"/>
                <a:gd name="connsiteX82" fmla="*/ 4032054 w 5548522"/>
                <a:gd name="connsiteY82" fmla="*/ 2577023 h 3309108"/>
                <a:gd name="connsiteX83" fmla="*/ 4028138 w 5548522"/>
                <a:gd name="connsiteY83" fmla="*/ 2611112 h 3309108"/>
                <a:gd name="connsiteX84" fmla="*/ 3842147 w 5548522"/>
                <a:gd name="connsiteY84" fmla="*/ 2718625 h 3309108"/>
                <a:gd name="connsiteX85" fmla="*/ 3784066 w 5548522"/>
                <a:gd name="connsiteY85" fmla="*/ 2721247 h 3309108"/>
                <a:gd name="connsiteX86" fmla="*/ 3596117 w 5548522"/>
                <a:gd name="connsiteY86" fmla="*/ 2612423 h 3309108"/>
                <a:gd name="connsiteX87" fmla="*/ 3600685 w 5548522"/>
                <a:gd name="connsiteY87" fmla="*/ 2578334 h 3309108"/>
                <a:gd name="connsiteX88" fmla="*/ 3786023 w 5548522"/>
                <a:gd name="connsiteY88" fmla="*/ 2470822 h 3309108"/>
                <a:gd name="connsiteX89" fmla="*/ 3816369 w 5548522"/>
                <a:gd name="connsiteY89" fmla="*/ 2462627 h 3309108"/>
                <a:gd name="connsiteX90" fmla="*/ 4242083 w 5548522"/>
                <a:gd name="connsiteY90" fmla="*/ 2382054 h 3309108"/>
                <a:gd name="connsiteX91" fmla="*/ 4271042 w 5548522"/>
                <a:gd name="connsiteY91" fmla="*/ 2388185 h 3309108"/>
                <a:gd name="connsiteX92" fmla="*/ 4457686 w 5548522"/>
                <a:gd name="connsiteY92" fmla="*/ 2496092 h 3309108"/>
                <a:gd name="connsiteX93" fmla="*/ 4453770 w 5548522"/>
                <a:gd name="connsiteY93" fmla="*/ 2530753 h 3309108"/>
                <a:gd name="connsiteX94" fmla="*/ 4267779 w 5548522"/>
                <a:gd name="connsiteY94" fmla="*/ 2638005 h 3309108"/>
                <a:gd name="connsiteX95" fmla="*/ 4209045 w 5548522"/>
                <a:gd name="connsiteY95" fmla="*/ 2640621 h 3309108"/>
                <a:gd name="connsiteX96" fmla="*/ 4021749 w 5548522"/>
                <a:gd name="connsiteY96" fmla="*/ 2532060 h 3309108"/>
                <a:gd name="connsiteX97" fmla="*/ 4026317 w 5548522"/>
                <a:gd name="connsiteY97" fmla="*/ 2498053 h 3309108"/>
                <a:gd name="connsiteX98" fmla="*/ 4211656 w 5548522"/>
                <a:gd name="connsiteY98" fmla="*/ 2390147 h 3309108"/>
                <a:gd name="connsiteX99" fmla="*/ 4242083 w 5548522"/>
                <a:gd name="connsiteY99" fmla="*/ 2382054 h 3309108"/>
                <a:gd name="connsiteX100" fmla="*/ 4749587 w 5548522"/>
                <a:gd name="connsiteY100" fmla="*/ 2349968 h 3309108"/>
                <a:gd name="connsiteX101" fmla="*/ 4777975 w 5548522"/>
                <a:gd name="connsiteY101" fmla="*/ 2355868 h 3309108"/>
                <a:gd name="connsiteX102" fmla="*/ 4965272 w 5548522"/>
                <a:gd name="connsiteY102" fmla="*/ 2464036 h 3309108"/>
                <a:gd name="connsiteX103" fmla="*/ 4961356 w 5548522"/>
                <a:gd name="connsiteY103" fmla="*/ 2498126 h 3309108"/>
                <a:gd name="connsiteX104" fmla="*/ 4775365 w 5548522"/>
                <a:gd name="connsiteY104" fmla="*/ 2606294 h 3309108"/>
                <a:gd name="connsiteX105" fmla="*/ 4716631 w 5548522"/>
                <a:gd name="connsiteY105" fmla="*/ 2608261 h 3309108"/>
                <a:gd name="connsiteX106" fmla="*/ 4529335 w 5548522"/>
                <a:gd name="connsiteY106" fmla="*/ 2500092 h 3309108"/>
                <a:gd name="connsiteX107" fmla="*/ 4533250 w 5548522"/>
                <a:gd name="connsiteY107" fmla="*/ 2466003 h 3309108"/>
                <a:gd name="connsiteX108" fmla="*/ 4719241 w 5548522"/>
                <a:gd name="connsiteY108" fmla="*/ 2357835 h 3309108"/>
                <a:gd name="connsiteX109" fmla="*/ 4749587 w 5548522"/>
                <a:gd name="connsiteY109" fmla="*/ 2349968 h 3309108"/>
                <a:gd name="connsiteX110" fmla="*/ 3525376 w 5548522"/>
                <a:gd name="connsiteY110" fmla="*/ 2292690 h 3309108"/>
                <a:gd name="connsiteX111" fmla="*/ 3553480 w 5548522"/>
                <a:gd name="connsiteY111" fmla="*/ 2298262 h 3309108"/>
                <a:gd name="connsiteX112" fmla="*/ 3741166 w 5548522"/>
                <a:gd name="connsiteY112" fmla="*/ 2407086 h 3309108"/>
                <a:gd name="connsiteX113" fmla="*/ 3736605 w 5548522"/>
                <a:gd name="connsiteY113" fmla="*/ 2441175 h 3309108"/>
                <a:gd name="connsiteX114" fmla="*/ 3551525 w 5548522"/>
                <a:gd name="connsiteY114" fmla="*/ 2548688 h 3309108"/>
                <a:gd name="connsiteX115" fmla="*/ 3492873 w 5548522"/>
                <a:gd name="connsiteY115" fmla="*/ 2551310 h 3309108"/>
                <a:gd name="connsiteX116" fmla="*/ 3305839 w 5548522"/>
                <a:gd name="connsiteY116" fmla="*/ 2442486 h 3309108"/>
                <a:gd name="connsiteX117" fmla="*/ 3309749 w 5548522"/>
                <a:gd name="connsiteY117" fmla="*/ 2408397 h 3309108"/>
                <a:gd name="connsiteX118" fmla="*/ 3494828 w 5548522"/>
                <a:gd name="connsiteY118" fmla="*/ 2300885 h 3309108"/>
                <a:gd name="connsiteX119" fmla="*/ 3525376 w 5548522"/>
                <a:gd name="connsiteY119" fmla="*/ 2292690 h 3309108"/>
                <a:gd name="connsiteX120" fmla="*/ 2958212 w 5548522"/>
                <a:gd name="connsiteY120" fmla="*/ 2292670 h 3309108"/>
                <a:gd name="connsiteX121" fmla="*/ 2986817 w 5548522"/>
                <a:gd name="connsiteY121" fmla="*/ 2298206 h 3309108"/>
                <a:gd name="connsiteX122" fmla="*/ 3286072 w 5548522"/>
                <a:gd name="connsiteY122" fmla="*/ 2471437 h 3309108"/>
                <a:gd name="connsiteX123" fmla="*/ 3282160 w 5548522"/>
                <a:gd name="connsiteY123" fmla="*/ 2505301 h 3309108"/>
                <a:gd name="connsiteX124" fmla="*/ 3061142 w 5548522"/>
                <a:gd name="connsiteY124" fmla="*/ 2632294 h 3309108"/>
                <a:gd name="connsiteX125" fmla="*/ 3002464 w 5548522"/>
                <a:gd name="connsiteY125" fmla="*/ 2634899 h 3309108"/>
                <a:gd name="connsiteX126" fmla="*/ 2702557 w 5548522"/>
                <a:gd name="connsiteY126" fmla="*/ 2462319 h 3309108"/>
                <a:gd name="connsiteX127" fmla="*/ 2707121 w 5548522"/>
                <a:gd name="connsiteY127" fmla="*/ 2428455 h 3309108"/>
                <a:gd name="connsiteX128" fmla="*/ 2928139 w 5548522"/>
                <a:gd name="connsiteY128" fmla="*/ 2300811 h 3309108"/>
                <a:gd name="connsiteX129" fmla="*/ 2958212 w 5548522"/>
                <a:gd name="connsiteY129" fmla="*/ 2292670 h 3309108"/>
                <a:gd name="connsiteX130" fmla="*/ 5164534 w 5548522"/>
                <a:gd name="connsiteY130" fmla="*/ 2263867 h 3309108"/>
                <a:gd name="connsiteX131" fmla="*/ 5192945 w 5548522"/>
                <a:gd name="connsiteY131" fmla="*/ 2269401 h 3309108"/>
                <a:gd name="connsiteX132" fmla="*/ 5538440 w 5548522"/>
                <a:gd name="connsiteY132" fmla="*/ 2468626 h 3309108"/>
                <a:gd name="connsiteX133" fmla="*/ 5533869 w 5548522"/>
                <a:gd name="connsiteY133" fmla="*/ 2501830 h 3309108"/>
                <a:gd name="connsiteX134" fmla="*/ 5348385 w 5548522"/>
                <a:gd name="connsiteY134" fmla="*/ 2609255 h 3309108"/>
                <a:gd name="connsiteX135" fmla="*/ 5289605 w 5548522"/>
                <a:gd name="connsiteY135" fmla="*/ 2611208 h 3309108"/>
                <a:gd name="connsiteX136" fmla="*/ 4944110 w 5548522"/>
                <a:gd name="connsiteY136" fmla="*/ 2412634 h 3309108"/>
                <a:gd name="connsiteX137" fmla="*/ 4948681 w 5548522"/>
                <a:gd name="connsiteY137" fmla="*/ 2378779 h 3309108"/>
                <a:gd name="connsiteX138" fmla="*/ 5134165 w 5548522"/>
                <a:gd name="connsiteY138" fmla="*/ 2272005 h 3309108"/>
                <a:gd name="connsiteX139" fmla="*/ 5164534 w 5548522"/>
                <a:gd name="connsiteY139" fmla="*/ 2263867 h 3309108"/>
                <a:gd name="connsiteX140" fmla="*/ 3951744 w 5548522"/>
                <a:gd name="connsiteY140" fmla="*/ 2214675 h 3309108"/>
                <a:gd name="connsiteX141" fmla="*/ 3980132 w 5548522"/>
                <a:gd name="connsiteY141" fmla="*/ 2220493 h 3309108"/>
                <a:gd name="connsiteX142" fmla="*/ 4167429 w 5548522"/>
                <a:gd name="connsiteY142" fmla="*/ 2328661 h 3309108"/>
                <a:gd name="connsiteX143" fmla="*/ 4163513 w 5548522"/>
                <a:gd name="connsiteY143" fmla="*/ 2363406 h 3309108"/>
                <a:gd name="connsiteX144" fmla="*/ 3977522 w 5548522"/>
                <a:gd name="connsiteY144" fmla="*/ 2470919 h 3309108"/>
                <a:gd name="connsiteX145" fmla="*/ 3918788 w 5548522"/>
                <a:gd name="connsiteY145" fmla="*/ 2473541 h 3309108"/>
                <a:gd name="connsiteX146" fmla="*/ 3731492 w 5548522"/>
                <a:gd name="connsiteY146" fmla="*/ 2364717 h 3309108"/>
                <a:gd name="connsiteX147" fmla="*/ 3736060 w 5548522"/>
                <a:gd name="connsiteY147" fmla="*/ 2330628 h 3309108"/>
                <a:gd name="connsiteX148" fmla="*/ 3921398 w 5548522"/>
                <a:gd name="connsiteY148" fmla="*/ 2223116 h 3309108"/>
                <a:gd name="connsiteX149" fmla="*/ 3951744 w 5548522"/>
                <a:gd name="connsiteY149" fmla="*/ 2214675 h 3309108"/>
                <a:gd name="connsiteX150" fmla="*/ 4461068 w 5548522"/>
                <a:gd name="connsiteY150" fmla="*/ 2180433 h 3309108"/>
                <a:gd name="connsiteX151" fmla="*/ 4489945 w 5548522"/>
                <a:gd name="connsiteY151" fmla="*/ 2186564 h 3309108"/>
                <a:gd name="connsiteX152" fmla="*/ 4677242 w 5548522"/>
                <a:gd name="connsiteY152" fmla="*/ 2294471 h 3309108"/>
                <a:gd name="connsiteX153" fmla="*/ 4672673 w 5548522"/>
                <a:gd name="connsiteY153" fmla="*/ 2329132 h 3309108"/>
                <a:gd name="connsiteX154" fmla="*/ 4486682 w 5548522"/>
                <a:gd name="connsiteY154" fmla="*/ 2436384 h 3309108"/>
                <a:gd name="connsiteX155" fmla="*/ 4428601 w 5548522"/>
                <a:gd name="connsiteY155" fmla="*/ 2439000 h 3309108"/>
                <a:gd name="connsiteX156" fmla="*/ 4241305 w 5548522"/>
                <a:gd name="connsiteY156" fmla="*/ 2329785 h 3309108"/>
                <a:gd name="connsiteX157" fmla="*/ 4245220 w 5548522"/>
                <a:gd name="connsiteY157" fmla="*/ 2296432 h 3309108"/>
                <a:gd name="connsiteX158" fmla="*/ 4431211 w 5548522"/>
                <a:gd name="connsiteY158" fmla="*/ 2188526 h 3309108"/>
                <a:gd name="connsiteX159" fmla="*/ 4461068 w 5548522"/>
                <a:gd name="connsiteY159" fmla="*/ 2180433 h 3309108"/>
                <a:gd name="connsiteX160" fmla="*/ 5287749 w 5548522"/>
                <a:gd name="connsiteY160" fmla="*/ 2137156 h 3309108"/>
                <a:gd name="connsiteX161" fmla="*/ 5316122 w 5548522"/>
                <a:gd name="connsiteY161" fmla="*/ 2142731 h 3309108"/>
                <a:gd name="connsiteX162" fmla="*/ 5504507 w 5548522"/>
                <a:gd name="connsiteY162" fmla="*/ 2251611 h 3309108"/>
                <a:gd name="connsiteX163" fmla="*/ 5499928 w 5548522"/>
                <a:gd name="connsiteY163" fmla="*/ 2285719 h 3309108"/>
                <a:gd name="connsiteX164" fmla="*/ 5438442 w 5548522"/>
                <a:gd name="connsiteY164" fmla="*/ 2321138 h 3309108"/>
                <a:gd name="connsiteX165" fmla="*/ 5379571 w 5548522"/>
                <a:gd name="connsiteY165" fmla="*/ 2323761 h 3309108"/>
                <a:gd name="connsiteX166" fmla="*/ 5191840 w 5548522"/>
                <a:gd name="connsiteY166" fmla="*/ 2214881 h 3309108"/>
                <a:gd name="connsiteX167" fmla="*/ 5196418 w 5548522"/>
                <a:gd name="connsiteY167" fmla="*/ 2180773 h 3309108"/>
                <a:gd name="connsiteX168" fmla="*/ 5257905 w 5548522"/>
                <a:gd name="connsiteY168" fmla="*/ 2145354 h 3309108"/>
                <a:gd name="connsiteX169" fmla="*/ 5287749 w 5548522"/>
                <a:gd name="connsiteY169" fmla="*/ 2137156 h 3309108"/>
                <a:gd name="connsiteX170" fmla="*/ 3237430 w 5548522"/>
                <a:gd name="connsiteY170" fmla="*/ 2125387 h 3309108"/>
                <a:gd name="connsiteX171" fmla="*/ 3265817 w 5548522"/>
                <a:gd name="connsiteY171" fmla="*/ 2131205 h 3309108"/>
                <a:gd name="connsiteX172" fmla="*/ 3453114 w 5548522"/>
                <a:gd name="connsiteY172" fmla="*/ 2240029 h 3309108"/>
                <a:gd name="connsiteX173" fmla="*/ 3449198 w 5548522"/>
                <a:gd name="connsiteY173" fmla="*/ 2274118 h 3309108"/>
                <a:gd name="connsiteX174" fmla="*/ 3263860 w 5548522"/>
                <a:gd name="connsiteY174" fmla="*/ 2381631 h 3309108"/>
                <a:gd name="connsiteX175" fmla="*/ 3205126 w 5548522"/>
                <a:gd name="connsiteY175" fmla="*/ 2384253 h 3309108"/>
                <a:gd name="connsiteX176" fmla="*/ 3017829 w 5548522"/>
                <a:gd name="connsiteY176" fmla="*/ 2275429 h 3309108"/>
                <a:gd name="connsiteX177" fmla="*/ 3021745 w 5548522"/>
                <a:gd name="connsiteY177" fmla="*/ 2241340 h 3309108"/>
                <a:gd name="connsiteX178" fmla="*/ 3207083 w 5548522"/>
                <a:gd name="connsiteY178" fmla="*/ 2133828 h 3309108"/>
                <a:gd name="connsiteX179" fmla="*/ 3237430 w 5548522"/>
                <a:gd name="connsiteY179" fmla="*/ 2125387 h 3309108"/>
                <a:gd name="connsiteX180" fmla="*/ 4887598 w 5548522"/>
                <a:gd name="connsiteY180" fmla="*/ 2102665 h 3309108"/>
                <a:gd name="connsiteX181" fmla="*/ 4916230 w 5548522"/>
                <a:gd name="connsiteY181" fmla="*/ 2108796 h 3309108"/>
                <a:gd name="connsiteX182" fmla="*/ 5103527 w 5548522"/>
                <a:gd name="connsiteY182" fmla="*/ 2216703 h 3309108"/>
                <a:gd name="connsiteX183" fmla="*/ 5099611 w 5548522"/>
                <a:gd name="connsiteY183" fmla="*/ 2250710 h 3309108"/>
                <a:gd name="connsiteX184" fmla="*/ 4913620 w 5548522"/>
                <a:gd name="connsiteY184" fmla="*/ 2358616 h 3309108"/>
                <a:gd name="connsiteX185" fmla="*/ 4854886 w 5548522"/>
                <a:gd name="connsiteY185" fmla="*/ 2360578 h 3309108"/>
                <a:gd name="connsiteX186" fmla="*/ 4667590 w 5548522"/>
                <a:gd name="connsiteY186" fmla="*/ 2252671 h 3309108"/>
                <a:gd name="connsiteX187" fmla="*/ 4672158 w 5548522"/>
                <a:gd name="connsiteY187" fmla="*/ 2218664 h 3309108"/>
                <a:gd name="connsiteX188" fmla="*/ 4857496 w 5548522"/>
                <a:gd name="connsiteY188" fmla="*/ 2110758 h 3309108"/>
                <a:gd name="connsiteX189" fmla="*/ 4887598 w 5548522"/>
                <a:gd name="connsiteY189" fmla="*/ 2102665 h 3309108"/>
                <a:gd name="connsiteX190" fmla="*/ 3663225 w 5548522"/>
                <a:gd name="connsiteY190" fmla="*/ 2047618 h 3309108"/>
                <a:gd name="connsiteX191" fmla="*/ 3692102 w 5548522"/>
                <a:gd name="connsiteY191" fmla="*/ 2053436 h 3309108"/>
                <a:gd name="connsiteX192" fmla="*/ 3879399 w 5548522"/>
                <a:gd name="connsiteY192" fmla="*/ 2162260 h 3309108"/>
                <a:gd name="connsiteX193" fmla="*/ 3875483 w 5548522"/>
                <a:gd name="connsiteY193" fmla="*/ 2196349 h 3309108"/>
                <a:gd name="connsiteX194" fmla="*/ 3689492 w 5548522"/>
                <a:gd name="connsiteY194" fmla="*/ 2303862 h 3309108"/>
                <a:gd name="connsiteX195" fmla="*/ 3630758 w 5548522"/>
                <a:gd name="connsiteY195" fmla="*/ 2306484 h 3309108"/>
                <a:gd name="connsiteX196" fmla="*/ 3442809 w 5548522"/>
                <a:gd name="connsiteY196" fmla="*/ 2197660 h 3309108"/>
                <a:gd name="connsiteX197" fmla="*/ 3447377 w 5548522"/>
                <a:gd name="connsiteY197" fmla="*/ 2163571 h 3309108"/>
                <a:gd name="connsiteX198" fmla="*/ 3633368 w 5548522"/>
                <a:gd name="connsiteY198" fmla="*/ 2056059 h 3309108"/>
                <a:gd name="connsiteX199" fmla="*/ 3663225 w 5548522"/>
                <a:gd name="connsiteY199" fmla="*/ 2047618 h 3309108"/>
                <a:gd name="connsiteX200" fmla="*/ 4170648 w 5548522"/>
                <a:gd name="connsiteY200" fmla="*/ 2013375 h 3309108"/>
                <a:gd name="connsiteX201" fmla="*/ 4199035 w 5548522"/>
                <a:gd name="connsiteY201" fmla="*/ 2019506 h 3309108"/>
                <a:gd name="connsiteX202" fmla="*/ 4386332 w 5548522"/>
                <a:gd name="connsiteY202" fmla="*/ 2128067 h 3309108"/>
                <a:gd name="connsiteX203" fmla="*/ 4382416 w 5548522"/>
                <a:gd name="connsiteY203" fmla="*/ 2162074 h 3309108"/>
                <a:gd name="connsiteX204" fmla="*/ 4196425 w 5548522"/>
                <a:gd name="connsiteY204" fmla="*/ 2268672 h 3309108"/>
                <a:gd name="connsiteX205" fmla="*/ 4137691 w 5548522"/>
                <a:gd name="connsiteY205" fmla="*/ 2271942 h 3309108"/>
                <a:gd name="connsiteX206" fmla="*/ 3950395 w 5548522"/>
                <a:gd name="connsiteY206" fmla="*/ 2162727 h 3309108"/>
                <a:gd name="connsiteX207" fmla="*/ 3954963 w 5548522"/>
                <a:gd name="connsiteY207" fmla="*/ 2129374 h 3309108"/>
                <a:gd name="connsiteX208" fmla="*/ 4140301 w 5548522"/>
                <a:gd name="connsiteY208" fmla="*/ 2021468 h 3309108"/>
                <a:gd name="connsiteX209" fmla="*/ 4170648 w 5548522"/>
                <a:gd name="connsiteY209" fmla="*/ 2013375 h 3309108"/>
                <a:gd name="connsiteX210" fmla="*/ 4999637 w 5548522"/>
                <a:gd name="connsiteY210" fmla="*/ 1970088 h 3309108"/>
                <a:gd name="connsiteX211" fmla="*/ 5028091 w 5548522"/>
                <a:gd name="connsiteY211" fmla="*/ 1975645 h 3309108"/>
                <a:gd name="connsiteX212" fmla="*/ 5215822 w 5548522"/>
                <a:gd name="connsiteY212" fmla="*/ 2084167 h 3309108"/>
                <a:gd name="connsiteX213" fmla="*/ 5211898 w 5548522"/>
                <a:gd name="connsiteY213" fmla="*/ 2118162 h 3309108"/>
                <a:gd name="connsiteX214" fmla="*/ 5150411 w 5548522"/>
                <a:gd name="connsiteY214" fmla="*/ 2154119 h 3309108"/>
                <a:gd name="connsiteX215" fmla="*/ 5091540 w 5548522"/>
                <a:gd name="connsiteY215" fmla="*/ 2156080 h 3309108"/>
                <a:gd name="connsiteX216" fmla="*/ 4903809 w 5548522"/>
                <a:gd name="connsiteY216" fmla="*/ 2048211 h 3309108"/>
                <a:gd name="connsiteX217" fmla="*/ 4907733 w 5548522"/>
                <a:gd name="connsiteY217" fmla="*/ 2013562 h 3309108"/>
                <a:gd name="connsiteX218" fmla="*/ 4969220 w 5548522"/>
                <a:gd name="connsiteY218" fmla="*/ 1978260 h 3309108"/>
                <a:gd name="connsiteX219" fmla="*/ 4999637 w 5548522"/>
                <a:gd name="connsiteY219" fmla="*/ 1970088 h 3309108"/>
                <a:gd name="connsiteX220" fmla="*/ 2946274 w 5548522"/>
                <a:gd name="connsiteY220" fmla="*/ 1958329 h 3309108"/>
                <a:gd name="connsiteX221" fmla="*/ 2974906 w 5548522"/>
                <a:gd name="connsiteY221" fmla="*/ 1964147 h 3309108"/>
                <a:gd name="connsiteX222" fmla="*/ 3162203 w 5548522"/>
                <a:gd name="connsiteY222" fmla="*/ 2072971 h 3309108"/>
                <a:gd name="connsiteX223" fmla="*/ 3157634 w 5548522"/>
                <a:gd name="connsiteY223" fmla="*/ 2107060 h 3309108"/>
                <a:gd name="connsiteX224" fmla="*/ 2972296 w 5548522"/>
                <a:gd name="connsiteY224" fmla="*/ 2214573 h 3309108"/>
                <a:gd name="connsiteX225" fmla="*/ 2913562 w 5548522"/>
                <a:gd name="connsiteY225" fmla="*/ 2216540 h 3309108"/>
                <a:gd name="connsiteX226" fmla="*/ 2726266 w 5548522"/>
                <a:gd name="connsiteY226" fmla="*/ 2108371 h 3309108"/>
                <a:gd name="connsiteX227" fmla="*/ 2730834 w 5548522"/>
                <a:gd name="connsiteY227" fmla="*/ 2074282 h 3309108"/>
                <a:gd name="connsiteX228" fmla="*/ 2916172 w 5548522"/>
                <a:gd name="connsiteY228" fmla="*/ 1966770 h 3309108"/>
                <a:gd name="connsiteX229" fmla="*/ 2946274 w 5548522"/>
                <a:gd name="connsiteY229" fmla="*/ 1958329 h 3309108"/>
                <a:gd name="connsiteX230" fmla="*/ 4596933 w 5548522"/>
                <a:gd name="connsiteY230" fmla="*/ 1935608 h 3309108"/>
                <a:gd name="connsiteX231" fmla="*/ 4625320 w 5548522"/>
                <a:gd name="connsiteY231" fmla="*/ 1941739 h 3309108"/>
                <a:gd name="connsiteX232" fmla="*/ 4812617 w 5548522"/>
                <a:gd name="connsiteY232" fmla="*/ 2049646 h 3309108"/>
                <a:gd name="connsiteX233" fmla="*/ 4808701 w 5548522"/>
                <a:gd name="connsiteY233" fmla="*/ 2083653 h 3309108"/>
                <a:gd name="connsiteX234" fmla="*/ 4623363 w 5548522"/>
                <a:gd name="connsiteY234" fmla="*/ 2190905 h 3309108"/>
                <a:gd name="connsiteX235" fmla="*/ 4564629 w 5548522"/>
                <a:gd name="connsiteY235" fmla="*/ 2193521 h 3309108"/>
                <a:gd name="connsiteX236" fmla="*/ 4377332 w 5548522"/>
                <a:gd name="connsiteY236" fmla="*/ 2084961 h 3309108"/>
                <a:gd name="connsiteX237" fmla="*/ 4381248 w 5548522"/>
                <a:gd name="connsiteY237" fmla="*/ 2051607 h 3309108"/>
                <a:gd name="connsiteX238" fmla="*/ 4566586 w 5548522"/>
                <a:gd name="connsiteY238" fmla="*/ 1943701 h 3309108"/>
                <a:gd name="connsiteX239" fmla="*/ 4596933 w 5548522"/>
                <a:gd name="connsiteY239" fmla="*/ 1935608 h 3309108"/>
                <a:gd name="connsiteX240" fmla="*/ 3372475 w 5548522"/>
                <a:gd name="connsiteY240" fmla="*/ 1880560 h 3309108"/>
                <a:gd name="connsiteX241" fmla="*/ 3400823 w 5548522"/>
                <a:gd name="connsiteY241" fmla="*/ 1886378 h 3309108"/>
                <a:gd name="connsiteX242" fmla="*/ 3588509 w 5548522"/>
                <a:gd name="connsiteY242" fmla="*/ 1995202 h 3309108"/>
                <a:gd name="connsiteX243" fmla="*/ 3583948 w 5548522"/>
                <a:gd name="connsiteY243" fmla="*/ 2029291 h 3309108"/>
                <a:gd name="connsiteX244" fmla="*/ 3398216 w 5548522"/>
                <a:gd name="connsiteY244" fmla="*/ 2136804 h 3309108"/>
                <a:gd name="connsiteX245" fmla="*/ 3339564 w 5548522"/>
                <a:gd name="connsiteY245" fmla="*/ 2138771 h 3309108"/>
                <a:gd name="connsiteX246" fmla="*/ 3152530 w 5548522"/>
                <a:gd name="connsiteY246" fmla="*/ 2030602 h 3309108"/>
                <a:gd name="connsiteX247" fmla="*/ 3157092 w 5548522"/>
                <a:gd name="connsiteY247" fmla="*/ 1996513 h 3309108"/>
                <a:gd name="connsiteX248" fmla="*/ 3342171 w 5548522"/>
                <a:gd name="connsiteY248" fmla="*/ 1889001 h 3309108"/>
                <a:gd name="connsiteX249" fmla="*/ 3372475 w 5548522"/>
                <a:gd name="connsiteY249" fmla="*/ 1880560 h 3309108"/>
                <a:gd name="connsiteX250" fmla="*/ 3879492 w 5548522"/>
                <a:gd name="connsiteY250" fmla="*/ 1846318 h 3309108"/>
                <a:gd name="connsiteX251" fmla="*/ 3908124 w 5548522"/>
                <a:gd name="connsiteY251" fmla="*/ 1852449 h 3309108"/>
                <a:gd name="connsiteX252" fmla="*/ 4095421 w 5548522"/>
                <a:gd name="connsiteY252" fmla="*/ 1960356 h 3309108"/>
                <a:gd name="connsiteX253" fmla="*/ 4091505 w 5548522"/>
                <a:gd name="connsiteY253" fmla="*/ 1995017 h 3309108"/>
                <a:gd name="connsiteX254" fmla="*/ 3905514 w 5548522"/>
                <a:gd name="connsiteY254" fmla="*/ 2102269 h 3309108"/>
                <a:gd name="connsiteX255" fmla="*/ 3846780 w 5548522"/>
                <a:gd name="connsiteY255" fmla="*/ 2104231 h 3309108"/>
                <a:gd name="connsiteX256" fmla="*/ 3659484 w 5548522"/>
                <a:gd name="connsiteY256" fmla="*/ 1996324 h 3309108"/>
                <a:gd name="connsiteX257" fmla="*/ 3663399 w 5548522"/>
                <a:gd name="connsiteY257" fmla="*/ 1962317 h 3309108"/>
                <a:gd name="connsiteX258" fmla="*/ 3849390 w 5548522"/>
                <a:gd name="connsiteY258" fmla="*/ 1854411 h 3309108"/>
                <a:gd name="connsiteX259" fmla="*/ 3879492 w 5548522"/>
                <a:gd name="connsiteY259" fmla="*/ 1846318 h 3309108"/>
                <a:gd name="connsiteX260" fmla="*/ 4714242 w 5548522"/>
                <a:gd name="connsiteY260" fmla="*/ 1803113 h 3309108"/>
                <a:gd name="connsiteX261" fmla="*/ 4742941 w 5548522"/>
                <a:gd name="connsiteY261" fmla="*/ 1809241 h 3309108"/>
                <a:gd name="connsiteX262" fmla="*/ 4930671 w 5548522"/>
                <a:gd name="connsiteY262" fmla="*/ 1917764 h 3309108"/>
                <a:gd name="connsiteX263" fmla="*/ 4926747 w 5548522"/>
                <a:gd name="connsiteY263" fmla="*/ 1951105 h 3309108"/>
                <a:gd name="connsiteX264" fmla="*/ 4864606 w 5548522"/>
                <a:gd name="connsiteY264" fmla="*/ 1987061 h 3309108"/>
                <a:gd name="connsiteX265" fmla="*/ 4806390 w 5548522"/>
                <a:gd name="connsiteY265" fmla="*/ 1989023 h 3309108"/>
                <a:gd name="connsiteX266" fmla="*/ 4618660 w 5548522"/>
                <a:gd name="connsiteY266" fmla="*/ 1881154 h 3309108"/>
                <a:gd name="connsiteX267" fmla="*/ 4622584 w 5548522"/>
                <a:gd name="connsiteY267" fmla="*/ 1846505 h 3309108"/>
                <a:gd name="connsiteX268" fmla="*/ 4684071 w 5548522"/>
                <a:gd name="connsiteY268" fmla="*/ 1811203 h 3309108"/>
                <a:gd name="connsiteX269" fmla="*/ 4714242 w 5548522"/>
                <a:gd name="connsiteY269" fmla="*/ 1803113 h 3309108"/>
                <a:gd name="connsiteX270" fmla="*/ 2658164 w 5548522"/>
                <a:gd name="connsiteY270" fmla="*/ 1791272 h 3309108"/>
                <a:gd name="connsiteX271" fmla="*/ 2686592 w 5548522"/>
                <a:gd name="connsiteY271" fmla="*/ 1797090 h 3309108"/>
                <a:gd name="connsiteX272" fmla="*/ 2874151 w 5548522"/>
                <a:gd name="connsiteY272" fmla="*/ 1905914 h 3309108"/>
                <a:gd name="connsiteX273" fmla="*/ 2870230 w 5548522"/>
                <a:gd name="connsiteY273" fmla="*/ 1940003 h 3309108"/>
                <a:gd name="connsiteX274" fmla="*/ 2684632 w 5548522"/>
                <a:gd name="connsiteY274" fmla="*/ 2047516 h 3309108"/>
                <a:gd name="connsiteX275" fmla="*/ 2625815 w 5548522"/>
                <a:gd name="connsiteY275" fmla="*/ 2050138 h 3309108"/>
                <a:gd name="connsiteX276" fmla="*/ 2438257 w 5548522"/>
                <a:gd name="connsiteY276" fmla="*/ 1941314 h 3309108"/>
                <a:gd name="connsiteX277" fmla="*/ 2442178 w 5548522"/>
                <a:gd name="connsiteY277" fmla="*/ 1907225 h 3309108"/>
                <a:gd name="connsiteX278" fmla="*/ 2627776 w 5548522"/>
                <a:gd name="connsiteY278" fmla="*/ 1799713 h 3309108"/>
                <a:gd name="connsiteX279" fmla="*/ 2658164 w 5548522"/>
                <a:gd name="connsiteY279" fmla="*/ 1791272 h 3309108"/>
                <a:gd name="connsiteX280" fmla="*/ 4308658 w 5548522"/>
                <a:gd name="connsiteY280" fmla="*/ 1768550 h 3309108"/>
                <a:gd name="connsiteX281" fmla="*/ 4337290 w 5548522"/>
                <a:gd name="connsiteY281" fmla="*/ 1774681 h 3309108"/>
                <a:gd name="connsiteX282" fmla="*/ 4524587 w 5548522"/>
                <a:gd name="connsiteY282" fmla="*/ 1882588 h 3309108"/>
                <a:gd name="connsiteX283" fmla="*/ 4520671 w 5548522"/>
                <a:gd name="connsiteY283" fmla="*/ 1916595 h 3309108"/>
                <a:gd name="connsiteX284" fmla="*/ 4334680 w 5548522"/>
                <a:gd name="connsiteY284" fmla="*/ 2024501 h 3309108"/>
                <a:gd name="connsiteX285" fmla="*/ 4275946 w 5548522"/>
                <a:gd name="connsiteY285" fmla="*/ 2026463 h 3309108"/>
                <a:gd name="connsiteX286" fmla="*/ 4088650 w 5548522"/>
                <a:gd name="connsiteY286" fmla="*/ 1917903 h 3309108"/>
                <a:gd name="connsiteX287" fmla="*/ 4093218 w 5548522"/>
                <a:gd name="connsiteY287" fmla="*/ 1884549 h 3309108"/>
                <a:gd name="connsiteX288" fmla="*/ 4278556 w 5548522"/>
                <a:gd name="connsiteY288" fmla="*/ 1776643 h 3309108"/>
                <a:gd name="connsiteX289" fmla="*/ 4308658 w 5548522"/>
                <a:gd name="connsiteY289" fmla="*/ 1768550 h 3309108"/>
                <a:gd name="connsiteX290" fmla="*/ 3084284 w 5548522"/>
                <a:gd name="connsiteY290" fmla="*/ 1713750 h 3309108"/>
                <a:gd name="connsiteX291" fmla="*/ 3113161 w 5548522"/>
                <a:gd name="connsiteY291" fmla="*/ 1719322 h 3309108"/>
                <a:gd name="connsiteX292" fmla="*/ 3300458 w 5548522"/>
                <a:gd name="connsiteY292" fmla="*/ 1828146 h 3309108"/>
                <a:gd name="connsiteX293" fmla="*/ 3296542 w 5548522"/>
                <a:gd name="connsiteY293" fmla="*/ 1861580 h 3309108"/>
                <a:gd name="connsiteX294" fmla="*/ 3110551 w 5548522"/>
                <a:gd name="connsiteY294" fmla="*/ 1969748 h 3309108"/>
                <a:gd name="connsiteX295" fmla="*/ 3051817 w 5548522"/>
                <a:gd name="connsiteY295" fmla="*/ 1971715 h 3309108"/>
                <a:gd name="connsiteX296" fmla="*/ 2864521 w 5548522"/>
                <a:gd name="connsiteY296" fmla="*/ 1863546 h 3309108"/>
                <a:gd name="connsiteX297" fmla="*/ 2868436 w 5548522"/>
                <a:gd name="connsiteY297" fmla="*/ 1829457 h 3309108"/>
                <a:gd name="connsiteX298" fmla="*/ 3054427 w 5548522"/>
                <a:gd name="connsiteY298" fmla="*/ 1721945 h 3309108"/>
                <a:gd name="connsiteX299" fmla="*/ 3084284 w 5548522"/>
                <a:gd name="connsiteY299" fmla="*/ 1713750 h 3309108"/>
                <a:gd name="connsiteX300" fmla="*/ 3591622 w 5548522"/>
                <a:gd name="connsiteY300" fmla="*/ 1681820 h 3309108"/>
                <a:gd name="connsiteX301" fmla="*/ 3619726 w 5548522"/>
                <a:gd name="connsiteY301" fmla="*/ 1687638 h 3309108"/>
                <a:gd name="connsiteX302" fmla="*/ 3806761 w 5548522"/>
                <a:gd name="connsiteY302" fmla="*/ 1796462 h 3309108"/>
                <a:gd name="connsiteX303" fmla="*/ 3802851 w 5548522"/>
                <a:gd name="connsiteY303" fmla="*/ 1829896 h 3309108"/>
                <a:gd name="connsiteX304" fmla="*/ 3617119 w 5548522"/>
                <a:gd name="connsiteY304" fmla="*/ 1938064 h 3309108"/>
                <a:gd name="connsiteX305" fmla="*/ 3558467 w 5548522"/>
                <a:gd name="connsiteY305" fmla="*/ 1940686 h 3309108"/>
                <a:gd name="connsiteX306" fmla="*/ 3371433 w 5548522"/>
                <a:gd name="connsiteY306" fmla="*/ 1831862 h 3309108"/>
                <a:gd name="connsiteX307" fmla="*/ 3375995 w 5548522"/>
                <a:gd name="connsiteY307" fmla="*/ 1797773 h 3309108"/>
                <a:gd name="connsiteX308" fmla="*/ 3561074 w 5548522"/>
                <a:gd name="connsiteY308" fmla="*/ 1690261 h 3309108"/>
                <a:gd name="connsiteX309" fmla="*/ 3591622 w 5548522"/>
                <a:gd name="connsiteY309" fmla="*/ 1681820 h 3309108"/>
                <a:gd name="connsiteX310" fmla="*/ 4426571 w 5548522"/>
                <a:gd name="connsiteY310" fmla="*/ 1638616 h 3309108"/>
                <a:gd name="connsiteX311" fmla="*/ 4454645 w 5548522"/>
                <a:gd name="connsiteY311" fmla="*/ 1644437 h 3309108"/>
                <a:gd name="connsiteX312" fmla="*/ 4642670 w 5548522"/>
                <a:gd name="connsiteY312" fmla="*/ 1753319 h 3309108"/>
                <a:gd name="connsiteX313" fmla="*/ 4638100 w 5548522"/>
                <a:gd name="connsiteY313" fmla="*/ 1786770 h 3309108"/>
                <a:gd name="connsiteX314" fmla="*/ 4576731 w 5548522"/>
                <a:gd name="connsiteY314" fmla="*/ 1822846 h 3309108"/>
                <a:gd name="connsiteX315" fmla="*/ 4517973 w 5548522"/>
                <a:gd name="connsiteY315" fmla="*/ 1825469 h 3309108"/>
                <a:gd name="connsiteX316" fmla="*/ 4330600 w 5548522"/>
                <a:gd name="connsiteY316" fmla="*/ 1716587 h 3309108"/>
                <a:gd name="connsiteX317" fmla="*/ 4335170 w 5548522"/>
                <a:gd name="connsiteY317" fmla="*/ 1682480 h 3309108"/>
                <a:gd name="connsiteX318" fmla="*/ 4396539 w 5548522"/>
                <a:gd name="connsiteY318" fmla="*/ 1647061 h 3309108"/>
                <a:gd name="connsiteX319" fmla="*/ 4426571 w 5548522"/>
                <a:gd name="connsiteY319" fmla="*/ 1638616 h 3309108"/>
                <a:gd name="connsiteX320" fmla="*/ 2367578 w 5548522"/>
                <a:gd name="connsiteY320" fmla="*/ 1624617 h 3309108"/>
                <a:gd name="connsiteX321" fmla="*/ 2395966 w 5548522"/>
                <a:gd name="connsiteY321" fmla="*/ 1630666 h 3309108"/>
                <a:gd name="connsiteX322" fmla="*/ 2583263 w 5548522"/>
                <a:gd name="connsiteY322" fmla="*/ 1739227 h 3309108"/>
                <a:gd name="connsiteX323" fmla="*/ 2579347 w 5548522"/>
                <a:gd name="connsiteY323" fmla="*/ 1773234 h 3309108"/>
                <a:gd name="connsiteX324" fmla="*/ 2393356 w 5548522"/>
                <a:gd name="connsiteY324" fmla="*/ 1880486 h 3309108"/>
                <a:gd name="connsiteX325" fmla="*/ 2335275 w 5548522"/>
                <a:gd name="connsiteY325" fmla="*/ 1883102 h 3309108"/>
                <a:gd name="connsiteX326" fmla="*/ 2147326 w 5548522"/>
                <a:gd name="connsiteY326" fmla="*/ 1774541 h 3309108"/>
                <a:gd name="connsiteX327" fmla="*/ 2151894 w 5548522"/>
                <a:gd name="connsiteY327" fmla="*/ 1740534 h 3309108"/>
                <a:gd name="connsiteX328" fmla="*/ 2337232 w 5548522"/>
                <a:gd name="connsiteY328" fmla="*/ 1633282 h 3309108"/>
                <a:gd name="connsiteX329" fmla="*/ 2367578 w 5548522"/>
                <a:gd name="connsiteY329" fmla="*/ 1624617 h 3309108"/>
                <a:gd name="connsiteX330" fmla="*/ 4018072 w 5548522"/>
                <a:gd name="connsiteY330" fmla="*/ 1601500 h 3309108"/>
                <a:gd name="connsiteX331" fmla="*/ 4046378 w 5548522"/>
                <a:gd name="connsiteY331" fmla="*/ 1607646 h 3309108"/>
                <a:gd name="connsiteX332" fmla="*/ 4234327 w 5548522"/>
                <a:gd name="connsiteY332" fmla="*/ 1715814 h 3309108"/>
                <a:gd name="connsiteX333" fmla="*/ 4229759 w 5548522"/>
                <a:gd name="connsiteY333" fmla="*/ 1750559 h 3309108"/>
                <a:gd name="connsiteX334" fmla="*/ 4044421 w 5548522"/>
                <a:gd name="connsiteY334" fmla="*/ 1858071 h 3309108"/>
                <a:gd name="connsiteX335" fmla="*/ 3985687 w 5548522"/>
                <a:gd name="connsiteY335" fmla="*/ 1860694 h 3309108"/>
                <a:gd name="connsiteX336" fmla="*/ 3798390 w 5548522"/>
                <a:gd name="connsiteY336" fmla="*/ 1751214 h 3309108"/>
                <a:gd name="connsiteX337" fmla="*/ 3802306 w 5548522"/>
                <a:gd name="connsiteY337" fmla="*/ 1717781 h 3309108"/>
                <a:gd name="connsiteX338" fmla="*/ 3988297 w 5548522"/>
                <a:gd name="connsiteY338" fmla="*/ 1609613 h 3309108"/>
                <a:gd name="connsiteX339" fmla="*/ 4018072 w 5548522"/>
                <a:gd name="connsiteY339" fmla="*/ 1601500 h 3309108"/>
                <a:gd name="connsiteX340" fmla="*/ 2793616 w 5548522"/>
                <a:gd name="connsiteY340" fmla="*/ 1546848 h 3309108"/>
                <a:gd name="connsiteX341" fmla="*/ 2821883 w 5548522"/>
                <a:gd name="connsiteY341" fmla="*/ 1552897 h 3309108"/>
                <a:gd name="connsiteX342" fmla="*/ 3009569 w 5548522"/>
                <a:gd name="connsiteY342" fmla="*/ 1661458 h 3309108"/>
                <a:gd name="connsiteX343" fmla="*/ 3005008 w 5548522"/>
                <a:gd name="connsiteY343" fmla="*/ 1694811 h 3309108"/>
                <a:gd name="connsiteX344" fmla="*/ 2819276 w 5548522"/>
                <a:gd name="connsiteY344" fmla="*/ 1802717 h 3309108"/>
                <a:gd name="connsiteX345" fmla="*/ 2760624 w 5548522"/>
                <a:gd name="connsiteY345" fmla="*/ 1804679 h 3309108"/>
                <a:gd name="connsiteX346" fmla="*/ 2573590 w 5548522"/>
                <a:gd name="connsiteY346" fmla="*/ 1696772 h 3309108"/>
                <a:gd name="connsiteX347" fmla="*/ 2578152 w 5548522"/>
                <a:gd name="connsiteY347" fmla="*/ 1662765 h 3309108"/>
                <a:gd name="connsiteX348" fmla="*/ 2763883 w 5548522"/>
                <a:gd name="connsiteY348" fmla="*/ 1555513 h 3309108"/>
                <a:gd name="connsiteX349" fmla="*/ 2793616 w 5548522"/>
                <a:gd name="connsiteY349" fmla="*/ 1546848 h 3309108"/>
                <a:gd name="connsiteX350" fmla="*/ 3300797 w 5548522"/>
                <a:gd name="connsiteY350" fmla="*/ 1511882 h 3309108"/>
                <a:gd name="connsiteX351" fmla="*/ 3329184 w 5548522"/>
                <a:gd name="connsiteY351" fmla="*/ 1517700 h 3309108"/>
                <a:gd name="connsiteX352" fmla="*/ 3516481 w 5548522"/>
                <a:gd name="connsiteY352" fmla="*/ 1626524 h 3309108"/>
                <a:gd name="connsiteX353" fmla="*/ 3512565 w 5548522"/>
                <a:gd name="connsiteY353" fmla="*/ 1659958 h 3309108"/>
                <a:gd name="connsiteX354" fmla="*/ 3326574 w 5548522"/>
                <a:gd name="connsiteY354" fmla="*/ 1768126 h 3309108"/>
                <a:gd name="connsiteX355" fmla="*/ 3267840 w 5548522"/>
                <a:gd name="connsiteY355" fmla="*/ 1770748 h 3309108"/>
                <a:gd name="connsiteX356" fmla="*/ 3080544 w 5548522"/>
                <a:gd name="connsiteY356" fmla="*/ 1661924 h 3309108"/>
                <a:gd name="connsiteX357" fmla="*/ 3084459 w 5548522"/>
                <a:gd name="connsiteY357" fmla="*/ 1627180 h 3309108"/>
                <a:gd name="connsiteX358" fmla="*/ 3270450 w 5548522"/>
                <a:gd name="connsiteY358" fmla="*/ 1520323 h 3309108"/>
                <a:gd name="connsiteX359" fmla="*/ 3300797 w 5548522"/>
                <a:gd name="connsiteY359" fmla="*/ 1511882 h 3309108"/>
                <a:gd name="connsiteX360" fmla="*/ 1553275 w 5548522"/>
                <a:gd name="connsiteY360" fmla="*/ 1483386 h 3309108"/>
                <a:gd name="connsiteX361" fmla="*/ 1581163 w 5548522"/>
                <a:gd name="connsiteY361" fmla="*/ 1489338 h 3309108"/>
                <a:gd name="connsiteX362" fmla="*/ 1581720 w 5548522"/>
                <a:gd name="connsiteY362" fmla="*/ 1489016 h 3309108"/>
                <a:gd name="connsiteX363" fmla="*/ 1746497 w 5548522"/>
                <a:gd name="connsiteY363" fmla="*/ 1584274 h 3309108"/>
                <a:gd name="connsiteX364" fmla="*/ 1880483 w 5548522"/>
                <a:gd name="connsiteY364" fmla="*/ 1661420 h 3309108"/>
                <a:gd name="connsiteX365" fmla="*/ 1880764 w 5548522"/>
                <a:gd name="connsiteY365" fmla="*/ 1661894 h 3309108"/>
                <a:gd name="connsiteX366" fmla="*/ 2884379 w 5548522"/>
                <a:gd name="connsiteY366" fmla="*/ 2242085 h 3309108"/>
                <a:gd name="connsiteX367" fmla="*/ 2884379 w 5548522"/>
                <a:gd name="connsiteY367" fmla="*/ 2276048 h 3309108"/>
                <a:gd name="connsiteX368" fmla="*/ 2659107 w 5548522"/>
                <a:gd name="connsiteY368" fmla="*/ 2406023 h 3309108"/>
                <a:gd name="connsiteX369" fmla="*/ 2600340 w 5548522"/>
                <a:gd name="connsiteY369" fmla="*/ 2406023 h 3309108"/>
                <a:gd name="connsiteX370" fmla="*/ 1297028 w 5548522"/>
                <a:gd name="connsiteY370" fmla="*/ 1653607 h 3309108"/>
                <a:gd name="connsiteX371" fmla="*/ 1297889 w 5548522"/>
                <a:gd name="connsiteY371" fmla="*/ 1653109 h 3309108"/>
                <a:gd name="connsiteX372" fmla="*/ 1297620 w 5548522"/>
                <a:gd name="connsiteY372" fmla="*/ 1652954 h 3309108"/>
                <a:gd name="connsiteX373" fmla="*/ 1302184 w 5548522"/>
                <a:gd name="connsiteY373" fmla="*/ 1619089 h 3309108"/>
                <a:gd name="connsiteX374" fmla="*/ 1523202 w 5548522"/>
                <a:gd name="connsiteY374" fmla="*/ 1491445 h 3309108"/>
                <a:gd name="connsiteX375" fmla="*/ 1553275 w 5548522"/>
                <a:gd name="connsiteY375" fmla="*/ 1483386 h 3309108"/>
                <a:gd name="connsiteX376" fmla="*/ 2079061 w 5548522"/>
                <a:gd name="connsiteY376" fmla="*/ 1457157 h 3309108"/>
                <a:gd name="connsiteX377" fmla="*/ 2106999 w 5548522"/>
                <a:gd name="connsiteY377" fmla="*/ 1462975 h 3309108"/>
                <a:gd name="connsiteX378" fmla="*/ 2295211 w 5548522"/>
                <a:gd name="connsiteY378" fmla="*/ 1571799 h 3309108"/>
                <a:gd name="connsiteX379" fmla="*/ 2290636 w 5548522"/>
                <a:gd name="connsiteY379" fmla="*/ 1605888 h 3309108"/>
                <a:gd name="connsiteX380" fmla="*/ 2105038 w 5548522"/>
                <a:gd name="connsiteY380" fmla="*/ 1713401 h 3309108"/>
                <a:gd name="connsiteX381" fmla="*/ 2046222 w 5548522"/>
                <a:gd name="connsiteY381" fmla="*/ 1716023 h 3309108"/>
                <a:gd name="connsiteX382" fmla="*/ 1859317 w 5548522"/>
                <a:gd name="connsiteY382" fmla="*/ 1607199 h 3309108"/>
                <a:gd name="connsiteX383" fmla="*/ 1863238 w 5548522"/>
                <a:gd name="connsiteY383" fmla="*/ 1573110 h 3309108"/>
                <a:gd name="connsiteX384" fmla="*/ 2048182 w 5548522"/>
                <a:gd name="connsiteY384" fmla="*/ 1465598 h 3309108"/>
                <a:gd name="connsiteX385" fmla="*/ 2079061 w 5548522"/>
                <a:gd name="connsiteY385" fmla="*/ 1457157 h 3309108"/>
                <a:gd name="connsiteX386" fmla="*/ 3727082 w 5548522"/>
                <a:gd name="connsiteY386" fmla="*/ 1434442 h 3309108"/>
                <a:gd name="connsiteX387" fmla="*/ 3755469 w 5548522"/>
                <a:gd name="connsiteY387" fmla="*/ 1440588 h 3309108"/>
                <a:gd name="connsiteX388" fmla="*/ 3942766 w 5548522"/>
                <a:gd name="connsiteY388" fmla="*/ 1548756 h 3309108"/>
                <a:gd name="connsiteX389" fmla="*/ 3938850 w 5548522"/>
                <a:gd name="connsiteY389" fmla="*/ 1582845 h 3309108"/>
                <a:gd name="connsiteX390" fmla="*/ 3752859 w 5548522"/>
                <a:gd name="connsiteY390" fmla="*/ 1690358 h 3309108"/>
                <a:gd name="connsiteX391" fmla="*/ 3694778 w 5548522"/>
                <a:gd name="connsiteY391" fmla="*/ 1693636 h 3309108"/>
                <a:gd name="connsiteX392" fmla="*/ 3506829 w 5548522"/>
                <a:gd name="connsiteY392" fmla="*/ 1584156 h 3309108"/>
                <a:gd name="connsiteX393" fmla="*/ 3511397 w 5548522"/>
                <a:gd name="connsiteY393" fmla="*/ 1550067 h 3309108"/>
                <a:gd name="connsiteX394" fmla="*/ 3696735 w 5548522"/>
                <a:gd name="connsiteY394" fmla="*/ 1442555 h 3309108"/>
                <a:gd name="connsiteX395" fmla="*/ 3727082 w 5548522"/>
                <a:gd name="connsiteY395" fmla="*/ 1434442 h 3309108"/>
                <a:gd name="connsiteX396" fmla="*/ 2505833 w 5548522"/>
                <a:gd name="connsiteY396" fmla="*/ 1379791 h 3309108"/>
                <a:gd name="connsiteX397" fmla="*/ 2534220 w 5548522"/>
                <a:gd name="connsiteY397" fmla="*/ 1385840 h 3309108"/>
                <a:gd name="connsiteX398" fmla="*/ 2721517 w 5548522"/>
                <a:gd name="connsiteY398" fmla="*/ 1494401 h 3309108"/>
                <a:gd name="connsiteX399" fmla="*/ 2717601 w 5548522"/>
                <a:gd name="connsiteY399" fmla="*/ 1527754 h 3309108"/>
                <a:gd name="connsiteX400" fmla="*/ 2531610 w 5548522"/>
                <a:gd name="connsiteY400" fmla="*/ 1635660 h 3309108"/>
                <a:gd name="connsiteX401" fmla="*/ 2472876 w 5548522"/>
                <a:gd name="connsiteY401" fmla="*/ 1637622 h 3309108"/>
                <a:gd name="connsiteX402" fmla="*/ 2285580 w 5548522"/>
                <a:gd name="connsiteY402" fmla="*/ 1529715 h 3309108"/>
                <a:gd name="connsiteX403" fmla="*/ 2289495 w 5548522"/>
                <a:gd name="connsiteY403" fmla="*/ 1495708 h 3309108"/>
                <a:gd name="connsiteX404" fmla="*/ 2475486 w 5548522"/>
                <a:gd name="connsiteY404" fmla="*/ 1388456 h 3309108"/>
                <a:gd name="connsiteX405" fmla="*/ 2505833 w 5548522"/>
                <a:gd name="connsiteY405" fmla="*/ 1379791 h 3309108"/>
                <a:gd name="connsiteX406" fmla="*/ 3012765 w 5548522"/>
                <a:gd name="connsiteY406" fmla="*/ 1344744 h 3309108"/>
                <a:gd name="connsiteX407" fmla="*/ 3040787 w 5548522"/>
                <a:gd name="connsiteY407" fmla="*/ 1349988 h 3309108"/>
                <a:gd name="connsiteX408" fmla="*/ 3228473 w 5548522"/>
                <a:gd name="connsiteY408" fmla="*/ 1459467 h 3309108"/>
                <a:gd name="connsiteX409" fmla="*/ 3223912 w 5548522"/>
                <a:gd name="connsiteY409" fmla="*/ 1492901 h 3309108"/>
                <a:gd name="connsiteX410" fmla="*/ 3038180 w 5548522"/>
                <a:gd name="connsiteY410" fmla="*/ 1601069 h 3309108"/>
                <a:gd name="connsiteX411" fmla="*/ 2979528 w 5548522"/>
                <a:gd name="connsiteY411" fmla="*/ 1603036 h 3309108"/>
                <a:gd name="connsiteX412" fmla="*/ 2792494 w 5548522"/>
                <a:gd name="connsiteY412" fmla="*/ 1494867 h 3309108"/>
                <a:gd name="connsiteX413" fmla="*/ 2797056 w 5548522"/>
                <a:gd name="connsiteY413" fmla="*/ 1460778 h 3309108"/>
                <a:gd name="connsiteX414" fmla="*/ 2982787 w 5548522"/>
                <a:gd name="connsiteY414" fmla="*/ 1353266 h 3309108"/>
                <a:gd name="connsiteX415" fmla="*/ 3012765 w 5548522"/>
                <a:gd name="connsiteY415" fmla="*/ 1344744 h 3309108"/>
                <a:gd name="connsiteX416" fmla="*/ 1788637 w 5548522"/>
                <a:gd name="connsiteY416" fmla="*/ 1290099 h 3309108"/>
                <a:gd name="connsiteX417" fmla="*/ 1817024 w 5548522"/>
                <a:gd name="connsiteY417" fmla="*/ 1295917 h 3309108"/>
                <a:gd name="connsiteX418" fmla="*/ 2003668 w 5548522"/>
                <a:gd name="connsiteY418" fmla="*/ 1404741 h 3309108"/>
                <a:gd name="connsiteX419" fmla="*/ 1999752 w 5548522"/>
                <a:gd name="connsiteY419" fmla="*/ 1438830 h 3309108"/>
                <a:gd name="connsiteX420" fmla="*/ 1814414 w 5548522"/>
                <a:gd name="connsiteY420" fmla="*/ 1546343 h 3309108"/>
                <a:gd name="connsiteX421" fmla="*/ 1756333 w 5548522"/>
                <a:gd name="connsiteY421" fmla="*/ 1548965 h 3309108"/>
                <a:gd name="connsiteX422" fmla="*/ 1569036 w 5548522"/>
                <a:gd name="connsiteY422" fmla="*/ 1440141 h 3309108"/>
                <a:gd name="connsiteX423" fmla="*/ 1572952 w 5548522"/>
                <a:gd name="connsiteY423" fmla="*/ 1406052 h 3309108"/>
                <a:gd name="connsiteX424" fmla="*/ 1758290 w 5548522"/>
                <a:gd name="connsiteY424" fmla="*/ 1298539 h 3309108"/>
                <a:gd name="connsiteX425" fmla="*/ 1788637 w 5548522"/>
                <a:gd name="connsiteY425" fmla="*/ 1290099 h 3309108"/>
                <a:gd name="connsiteX426" fmla="*/ 3438806 w 5548522"/>
                <a:gd name="connsiteY426" fmla="*/ 1267303 h 3309108"/>
                <a:gd name="connsiteX427" fmla="*/ 3467438 w 5548522"/>
                <a:gd name="connsiteY427" fmla="*/ 1272875 h 3309108"/>
                <a:gd name="connsiteX428" fmla="*/ 3654735 w 5548522"/>
                <a:gd name="connsiteY428" fmla="*/ 1381699 h 3309108"/>
                <a:gd name="connsiteX429" fmla="*/ 3650166 w 5548522"/>
                <a:gd name="connsiteY429" fmla="*/ 1415788 h 3309108"/>
                <a:gd name="connsiteX430" fmla="*/ 3464828 w 5548522"/>
                <a:gd name="connsiteY430" fmla="*/ 1523301 h 3309108"/>
                <a:gd name="connsiteX431" fmla="*/ 3406094 w 5548522"/>
                <a:gd name="connsiteY431" fmla="*/ 1525923 h 3309108"/>
                <a:gd name="connsiteX432" fmla="*/ 3218798 w 5548522"/>
                <a:gd name="connsiteY432" fmla="*/ 1417755 h 3309108"/>
                <a:gd name="connsiteX433" fmla="*/ 3222713 w 5548522"/>
                <a:gd name="connsiteY433" fmla="*/ 1383010 h 3309108"/>
                <a:gd name="connsiteX434" fmla="*/ 3408704 w 5548522"/>
                <a:gd name="connsiteY434" fmla="*/ 1275497 h 3309108"/>
                <a:gd name="connsiteX435" fmla="*/ 3438806 w 5548522"/>
                <a:gd name="connsiteY435" fmla="*/ 1267303 h 3309108"/>
                <a:gd name="connsiteX436" fmla="*/ 1135225 w 5548522"/>
                <a:gd name="connsiteY436" fmla="*/ 1241115 h 3309108"/>
                <a:gd name="connsiteX437" fmla="*/ 1163585 w 5548522"/>
                <a:gd name="connsiteY437" fmla="*/ 1246895 h 3309108"/>
                <a:gd name="connsiteX438" fmla="*/ 1462840 w 5548522"/>
                <a:gd name="connsiteY438" fmla="*/ 1419475 h 3309108"/>
                <a:gd name="connsiteX439" fmla="*/ 1458928 w 5548522"/>
                <a:gd name="connsiteY439" fmla="*/ 1453340 h 3309108"/>
                <a:gd name="connsiteX440" fmla="*/ 1237910 w 5548522"/>
                <a:gd name="connsiteY440" fmla="*/ 1580985 h 3309108"/>
                <a:gd name="connsiteX441" fmla="*/ 1179233 w 5548522"/>
                <a:gd name="connsiteY441" fmla="*/ 1582938 h 3309108"/>
                <a:gd name="connsiteX442" fmla="*/ 879978 w 5548522"/>
                <a:gd name="connsiteY442" fmla="*/ 1410358 h 3309108"/>
                <a:gd name="connsiteX443" fmla="*/ 883890 w 5548522"/>
                <a:gd name="connsiteY443" fmla="*/ 1376493 h 3309108"/>
                <a:gd name="connsiteX444" fmla="*/ 1104908 w 5548522"/>
                <a:gd name="connsiteY444" fmla="*/ 1249500 h 3309108"/>
                <a:gd name="connsiteX445" fmla="*/ 1135225 w 5548522"/>
                <a:gd name="connsiteY445" fmla="*/ 1241115 h 3309108"/>
                <a:gd name="connsiteX446" fmla="*/ 2214677 w 5548522"/>
                <a:gd name="connsiteY446" fmla="*/ 1212248 h 3309108"/>
                <a:gd name="connsiteX447" fmla="*/ 2243309 w 5548522"/>
                <a:gd name="connsiteY447" fmla="*/ 1218148 h 3309108"/>
                <a:gd name="connsiteX448" fmla="*/ 2430606 w 5548522"/>
                <a:gd name="connsiteY448" fmla="*/ 1326316 h 3309108"/>
                <a:gd name="connsiteX449" fmla="*/ 2426037 w 5548522"/>
                <a:gd name="connsiteY449" fmla="*/ 1361061 h 3309108"/>
                <a:gd name="connsiteX450" fmla="*/ 2240699 w 5548522"/>
                <a:gd name="connsiteY450" fmla="*/ 1468574 h 3309108"/>
                <a:gd name="connsiteX451" fmla="*/ 2181965 w 5548522"/>
                <a:gd name="connsiteY451" fmla="*/ 1471196 h 3309108"/>
                <a:gd name="connsiteX452" fmla="*/ 1994016 w 5548522"/>
                <a:gd name="connsiteY452" fmla="*/ 1362372 h 3309108"/>
                <a:gd name="connsiteX453" fmla="*/ 1998584 w 5548522"/>
                <a:gd name="connsiteY453" fmla="*/ 1328283 h 3309108"/>
                <a:gd name="connsiteX454" fmla="*/ 2184575 w 5548522"/>
                <a:gd name="connsiteY454" fmla="*/ 1220115 h 3309108"/>
                <a:gd name="connsiteX455" fmla="*/ 2214677 w 5548522"/>
                <a:gd name="connsiteY455" fmla="*/ 1212248 h 3309108"/>
                <a:gd name="connsiteX456" fmla="*/ 2721854 w 5548522"/>
                <a:gd name="connsiteY456" fmla="*/ 1177684 h 3309108"/>
                <a:gd name="connsiteX457" fmla="*/ 2750242 w 5548522"/>
                <a:gd name="connsiteY457" fmla="*/ 1183584 h 3309108"/>
                <a:gd name="connsiteX458" fmla="*/ 2937539 w 5548522"/>
                <a:gd name="connsiteY458" fmla="*/ 1292408 h 3309108"/>
                <a:gd name="connsiteX459" fmla="*/ 2933623 w 5548522"/>
                <a:gd name="connsiteY459" fmla="*/ 1325842 h 3309108"/>
                <a:gd name="connsiteX460" fmla="*/ 2747632 w 5548522"/>
                <a:gd name="connsiteY460" fmla="*/ 1434010 h 3309108"/>
                <a:gd name="connsiteX461" fmla="*/ 2688898 w 5548522"/>
                <a:gd name="connsiteY461" fmla="*/ 1435977 h 3309108"/>
                <a:gd name="connsiteX462" fmla="*/ 2501602 w 5548522"/>
                <a:gd name="connsiteY462" fmla="*/ 1327808 h 3309108"/>
                <a:gd name="connsiteX463" fmla="*/ 2505517 w 5548522"/>
                <a:gd name="connsiteY463" fmla="*/ 1293719 h 3309108"/>
                <a:gd name="connsiteX464" fmla="*/ 2691508 w 5548522"/>
                <a:gd name="connsiteY464" fmla="*/ 1185551 h 3309108"/>
                <a:gd name="connsiteX465" fmla="*/ 2721854 w 5548522"/>
                <a:gd name="connsiteY465" fmla="*/ 1177684 h 3309108"/>
                <a:gd name="connsiteX466" fmla="*/ 1500607 w 5548522"/>
                <a:gd name="connsiteY466" fmla="*/ 1123288 h 3309108"/>
                <a:gd name="connsiteX467" fmla="*/ 1528994 w 5548522"/>
                <a:gd name="connsiteY467" fmla="*/ 1128860 h 3309108"/>
                <a:gd name="connsiteX468" fmla="*/ 1716291 w 5548522"/>
                <a:gd name="connsiteY468" fmla="*/ 1237684 h 3309108"/>
                <a:gd name="connsiteX469" fmla="*/ 1711722 w 5548522"/>
                <a:gd name="connsiteY469" fmla="*/ 1271773 h 3309108"/>
                <a:gd name="connsiteX470" fmla="*/ 1526384 w 5548522"/>
                <a:gd name="connsiteY470" fmla="*/ 1379286 h 3309108"/>
                <a:gd name="connsiteX471" fmla="*/ 1467650 w 5548522"/>
                <a:gd name="connsiteY471" fmla="*/ 1381908 h 3309108"/>
                <a:gd name="connsiteX472" fmla="*/ 1280354 w 5548522"/>
                <a:gd name="connsiteY472" fmla="*/ 1273084 h 3309108"/>
                <a:gd name="connsiteX473" fmla="*/ 1284269 w 5548522"/>
                <a:gd name="connsiteY473" fmla="*/ 1238995 h 3309108"/>
                <a:gd name="connsiteX474" fmla="*/ 1470260 w 5548522"/>
                <a:gd name="connsiteY474" fmla="*/ 1131482 h 3309108"/>
                <a:gd name="connsiteX475" fmla="*/ 1500607 w 5548522"/>
                <a:gd name="connsiteY475" fmla="*/ 1123288 h 3309108"/>
                <a:gd name="connsiteX476" fmla="*/ 3147815 w 5548522"/>
                <a:gd name="connsiteY476" fmla="*/ 1099917 h 3309108"/>
                <a:gd name="connsiteX477" fmla="*/ 3176243 w 5548522"/>
                <a:gd name="connsiteY477" fmla="*/ 1105162 h 3309108"/>
                <a:gd name="connsiteX478" fmla="*/ 3363802 w 5548522"/>
                <a:gd name="connsiteY478" fmla="*/ 1213985 h 3309108"/>
                <a:gd name="connsiteX479" fmla="*/ 3359881 w 5548522"/>
                <a:gd name="connsiteY479" fmla="*/ 1248075 h 3309108"/>
                <a:gd name="connsiteX480" fmla="*/ 3174283 w 5548522"/>
                <a:gd name="connsiteY480" fmla="*/ 1356243 h 3309108"/>
                <a:gd name="connsiteX481" fmla="*/ 3115466 w 5548522"/>
                <a:gd name="connsiteY481" fmla="*/ 1358209 h 3309108"/>
                <a:gd name="connsiteX482" fmla="*/ 2927908 w 5548522"/>
                <a:gd name="connsiteY482" fmla="*/ 1250041 h 3309108"/>
                <a:gd name="connsiteX483" fmla="*/ 2931829 w 5548522"/>
                <a:gd name="connsiteY483" fmla="*/ 1215952 h 3309108"/>
                <a:gd name="connsiteX484" fmla="*/ 3117427 w 5548522"/>
                <a:gd name="connsiteY484" fmla="*/ 1108439 h 3309108"/>
                <a:gd name="connsiteX485" fmla="*/ 3147815 w 5548522"/>
                <a:gd name="connsiteY485" fmla="*/ 1099917 h 3309108"/>
                <a:gd name="connsiteX486" fmla="*/ 845818 w 5548522"/>
                <a:gd name="connsiteY486" fmla="*/ 1074067 h 3309108"/>
                <a:gd name="connsiteX487" fmla="*/ 874540 w 5548522"/>
                <a:gd name="connsiteY487" fmla="*/ 1079869 h 3309108"/>
                <a:gd name="connsiteX488" fmla="*/ 1062414 w 5548522"/>
                <a:gd name="connsiteY488" fmla="*/ 1188389 h 3309108"/>
                <a:gd name="connsiteX489" fmla="*/ 1057832 w 5548522"/>
                <a:gd name="connsiteY489" fmla="*/ 1222383 h 3309108"/>
                <a:gd name="connsiteX490" fmla="*/ 836572 w 5548522"/>
                <a:gd name="connsiteY490" fmla="*/ 1350515 h 3309108"/>
                <a:gd name="connsiteX491" fmla="*/ 777656 w 5548522"/>
                <a:gd name="connsiteY491" fmla="*/ 1352476 h 3309108"/>
                <a:gd name="connsiteX492" fmla="*/ 589127 w 5548522"/>
                <a:gd name="connsiteY492" fmla="*/ 1243956 h 3309108"/>
                <a:gd name="connsiteX493" fmla="*/ 593709 w 5548522"/>
                <a:gd name="connsiteY493" fmla="*/ 1209962 h 3309108"/>
                <a:gd name="connsiteX494" fmla="*/ 815624 w 5548522"/>
                <a:gd name="connsiteY494" fmla="*/ 1082484 h 3309108"/>
                <a:gd name="connsiteX495" fmla="*/ 845818 w 5548522"/>
                <a:gd name="connsiteY495" fmla="*/ 1074067 h 3309108"/>
                <a:gd name="connsiteX496" fmla="*/ 1926567 w 5548522"/>
                <a:gd name="connsiteY496" fmla="*/ 1042713 h 3309108"/>
                <a:gd name="connsiteX497" fmla="*/ 1954995 w 5548522"/>
                <a:gd name="connsiteY497" fmla="*/ 1048844 h 3309108"/>
                <a:gd name="connsiteX498" fmla="*/ 2142554 w 5548522"/>
                <a:gd name="connsiteY498" fmla="*/ 1156751 h 3309108"/>
                <a:gd name="connsiteX499" fmla="*/ 2138633 w 5548522"/>
                <a:gd name="connsiteY499" fmla="*/ 1191412 h 3309108"/>
                <a:gd name="connsiteX500" fmla="*/ 1952381 w 5548522"/>
                <a:gd name="connsiteY500" fmla="*/ 1298665 h 3309108"/>
                <a:gd name="connsiteX501" fmla="*/ 1893565 w 5548522"/>
                <a:gd name="connsiteY501" fmla="*/ 1301281 h 3309108"/>
                <a:gd name="connsiteX502" fmla="*/ 1706660 w 5548522"/>
                <a:gd name="connsiteY502" fmla="*/ 1192066 h 3309108"/>
                <a:gd name="connsiteX503" fmla="*/ 1710581 w 5548522"/>
                <a:gd name="connsiteY503" fmla="*/ 1158713 h 3309108"/>
                <a:gd name="connsiteX504" fmla="*/ 1896179 w 5548522"/>
                <a:gd name="connsiteY504" fmla="*/ 1050806 h 3309108"/>
                <a:gd name="connsiteX505" fmla="*/ 1926567 w 5548522"/>
                <a:gd name="connsiteY505" fmla="*/ 1042713 h 3309108"/>
                <a:gd name="connsiteX506" fmla="*/ 2433580 w 5548522"/>
                <a:gd name="connsiteY506" fmla="*/ 1011029 h 3309108"/>
                <a:gd name="connsiteX507" fmla="*/ 2462212 w 5548522"/>
                <a:gd name="connsiteY507" fmla="*/ 1017160 h 3309108"/>
                <a:gd name="connsiteX508" fmla="*/ 2649509 w 5548522"/>
                <a:gd name="connsiteY508" fmla="*/ 1125067 h 3309108"/>
                <a:gd name="connsiteX509" fmla="*/ 2644940 w 5548522"/>
                <a:gd name="connsiteY509" fmla="*/ 1159074 h 3309108"/>
                <a:gd name="connsiteX510" fmla="*/ 2458949 w 5548522"/>
                <a:gd name="connsiteY510" fmla="*/ 1266981 h 3309108"/>
                <a:gd name="connsiteX511" fmla="*/ 2400868 w 5548522"/>
                <a:gd name="connsiteY511" fmla="*/ 1268943 h 3309108"/>
                <a:gd name="connsiteX512" fmla="*/ 2212919 w 5548522"/>
                <a:gd name="connsiteY512" fmla="*/ 1161036 h 3309108"/>
                <a:gd name="connsiteX513" fmla="*/ 2217487 w 5548522"/>
                <a:gd name="connsiteY513" fmla="*/ 1127029 h 3309108"/>
                <a:gd name="connsiteX514" fmla="*/ 2403478 w 5548522"/>
                <a:gd name="connsiteY514" fmla="*/ 1019122 h 3309108"/>
                <a:gd name="connsiteX515" fmla="*/ 2433580 w 5548522"/>
                <a:gd name="connsiteY515" fmla="*/ 1011029 h 3309108"/>
                <a:gd name="connsiteX516" fmla="*/ 1209044 w 5548522"/>
                <a:gd name="connsiteY516" fmla="*/ 955984 h 3309108"/>
                <a:gd name="connsiteX517" fmla="*/ 1237432 w 5548522"/>
                <a:gd name="connsiteY517" fmla="*/ 961802 h 3309108"/>
                <a:gd name="connsiteX518" fmla="*/ 1424728 w 5548522"/>
                <a:gd name="connsiteY518" fmla="*/ 1070626 h 3309108"/>
                <a:gd name="connsiteX519" fmla="*/ 1420812 w 5548522"/>
                <a:gd name="connsiteY519" fmla="*/ 1104715 h 3309108"/>
                <a:gd name="connsiteX520" fmla="*/ 1235474 w 5548522"/>
                <a:gd name="connsiteY520" fmla="*/ 1212228 h 3309108"/>
                <a:gd name="connsiteX521" fmla="*/ 1176740 w 5548522"/>
                <a:gd name="connsiteY521" fmla="*/ 1214850 h 3309108"/>
                <a:gd name="connsiteX522" fmla="*/ 988791 w 5548522"/>
                <a:gd name="connsiteY522" fmla="*/ 1106026 h 3309108"/>
                <a:gd name="connsiteX523" fmla="*/ 993359 w 5548522"/>
                <a:gd name="connsiteY523" fmla="*/ 1071937 h 3309108"/>
                <a:gd name="connsiteX524" fmla="*/ 1178698 w 5548522"/>
                <a:gd name="connsiteY524" fmla="*/ 964424 h 3309108"/>
                <a:gd name="connsiteX525" fmla="*/ 1209044 w 5548522"/>
                <a:gd name="connsiteY525" fmla="*/ 955984 h 3309108"/>
                <a:gd name="connsiteX526" fmla="*/ 2860109 w 5548522"/>
                <a:gd name="connsiteY526" fmla="*/ 933181 h 3309108"/>
                <a:gd name="connsiteX527" fmla="*/ 2888497 w 5548522"/>
                <a:gd name="connsiteY527" fmla="*/ 938739 h 3309108"/>
                <a:gd name="connsiteX528" fmla="*/ 3075794 w 5548522"/>
                <a:gd name="connsiteY528" fmla="*/ 1047300 h 3309108"/>
                <a:gd name="connsiteX529" fmla="*/ 3071225 w 5548522"/>
                <a:gd name="connsiteY529" fmla="*/ 1081307 h 3309108"/>
                <a:gd name="connsiteX530" fmla="*/ 2885887 w 5548522"/>
                <a:gd name="connsiteY530" fmla="*/ 1189214 h 3309108"/>
                <a:gd name="connsiteX531" fmla="*/ 2827153 w 5548522"/>
                <a:gd name="connsiteY531" fmla="*/ 1191176 h 3309108"/>
                <a:gd name="connsiteX532" fmla="*/ 2639857 w 5548522"/>
                <a:gd name="connsiteY532" fmla="*/ 1083269 h 3309108"/>
                <a:gd name="connsiteX533" fmla="*/ 2644425 w 5548522"/>
                <a:gd name="connsiteY533" fmla="*/ 1048608 h 3309108"/>
                <a:gd name="connsiteX534" fmla="*/ 2829763 w 5548522"/>
                <a:gd name="connsiteY534" fmla="*/ 941355 h 3309108"/>
                <a:gd name="connsiteX535" fmla="*/ 2860109 w 5548522"/>
                <a:gd name="connsiteY535" fmla="*/ 933181 h 3309108"/>
                <a:gd name="connsiteX536" fmla="*/ 553300 w 5548522"/>
                <a:gd name="connsiteY536" fmla="*/ 906934 h 3309108"/>
                <a:gd name="connsiteX537" fmla="*/ 581650 w 5548522"/>
                <a:gd name="connsiteY537" fmla="*/ 912830 h 3309108"/>
                <a:gd name="connsiteX538" fmla="*/ 768694 w 5548522"/>
                <a:gd name="connsiteY538" fmla="*/ 1020939 h 3309108"/>
                <a:gd name="connsiteX539" fmla="*/ 764783 w 5548522"/>
                <a:gd name="connsiteY539" fmla="*/ 1055665 h 3309108"/>
                <a:gd name="connsiteX540" fmla="*/ 543850 w 5548522"/>
                <a:gd name="connsiteY540" fmla="*/ 1184085 h 3309108"/>
                <a:gd name="connsiteX541" fmla="*/ 485195 w 5548522"/>
                <a:gd name="connsiteY541" fmla="*/ 1186051 h 3309108"/>
                <a:gd name="connsiteX542" fmla="*/ 298152 w 5548522"/>
                <a:gd name="connsiteY542" fmla="*/ 1077287 h 3309108"/>
                <a:gd name="connsiteX543" fmla="*/ 302062 w 5548522"/>
                <a:gd name="connsiteY543" fmla="*/ 1043871 h 3309108"/>
                <a:gd name="connsiteX544" fmla="*/ 522995 w 5548522"/>
                <a:gd name="connsiteY544" fmla="*/ 914796 h 3309108"/>
                <a:gd name="connsiteX545" fmla="*/ 553300 w 5548522"/>
                <a:gd name="connsiteY545" fmla="*/ 906934 h 3309108"/>
                <a:gd name="connsiteX546" fmla="*/ 1635737 w 5548522"/>
                <a:gd name="connsiteY546" fmla="*/ 875656 h 3309108"/>
                <a:gd name="connsiteX547" fmla="*/ 1664369 w 5548522"/>
                <a:gd name="connsiteY547" fmla="*/ 881787 h 3309108"/>
                <a:gd name="connsiteX548" fmla="*/ 1851666 w 5548522"/>
                <a:gd name="connsiteY548" fmla="*/ 989694 h 3309108"/>
                <a:gd name="connsiteX549" fmla="*/ 1847750 w 5548522"/>
                <a:gd name="connsiteY549" fmla="*/ 1024355 h 3309108"/>
                <a:gd name="connsiteX550" fmla="*/ 1661759 w 5548522"/>
                <a:gd name="connsiteY550" fmla="*/ 1130954 h 3309108"/>
                <a:gd name="connsiteX551" fmla="*/ 1603025 w 5548522"/>
                <a:gd name="connsiteY551" fmla="*/ 1134224 h 3309108"/>
                <a:gd name="connsiteX552" fmla="*/ 1415729 w 5548522"/>
                <a:gd name="connsiteY552" fmla="*/ 1025663 h 3309108"/>
                <a:gd name="connsiteX553" fmla="*/ 1419644 w 5548522"/>
                <a:gd name="connsiteY553" fmla="*/ 991656 h 3309108"/>
                <a:gd name="connsiteX554" fmla="*/ 1605635 w 5548522"/>
                <a:gd name="connsiteY554" fmla="*/ 883749 h 3309108"/>
                <a:gd name="connsiteX555" fmla="*/ 1635737 w 5548522"/>
                <a:gd name="connsiteY555" fmla="*/ 875656 h 3309108"/>
                <a:gd name="connsiteX556" fmla="*/ 2137154 w 5548522"/>
                <a:gd name="connsiteY556" fmla="*/ 841018 h 3309108"/>
                <a:gd name="connsiteX557" fmla="*/ 2165542 w 5548522"/>
                <a:gd name="connsiteY557" fmla="*/ 846590 h 3309108"/>
                <a:gd name="connsiteX558" fmla="*/ 2352839 w 5548522"/>
                <a:gd name="connsiteY558" fmla="*/ 955414 h 3309108"/>
                <a:gd name="connsiteX559" fmla="*/ 2348923 w 5548522"/>
                <a:gd name="connsiteY559" fmla="*/ 989503 h 3309108"/>
                <a:gd name="connsiteX560" fmla="*/ 2163585 w 5548522"/>
                <a:gd name="connsiteY560" fmla="*/ 1097016 h 3309108"/>
                <a:gd name="connsiteX561" fmla="*/ 2104851 w 5548522"/>
                <a:gd name="connsiteY561" fmla="*/ 1099638 h 3309108"/>
                <a:gd name="connsiteX562" fmla="*/ 1916902 w 5548522"/>
                <a:gd name="connsiteY562" fmla="*/ 990814 h 3309108"/>
                <a:gd name="connsiteX563" fmla="*/ 1921470 w 5548522"/>
                <a:gd name="connsiteY563" fmla="*/ 956725 h 3309108"/>
                <a:gd name="connsiteX564" fmla="*/ 2106808 w 5548522"/>
                <a:gd name="connsiteY564" fmla="*/ 849212 h 3309108"/>
                <a:gd name="connsiteX565" fmla="*/ 2137154 w 5548522"/>
                <a:gd name="connsiteY565" fmla="*/ 841018 h 3309108"/>
                <a:gd name="connsiteX566" fmla="*/ 2568628 w 5548522"/>
                <a:gd name="connsiteY566" fmla="*/ 766123 h 3309108"/>
                <a:gd name="connsiteX567" fmla="*/ 2596935 w 5548522"/>
                <a:gd name="connsiteY567" fmla="*/ 771681 h 3309108"/>
                <a:gd name="connsiteX568" fmla="*/ 2784884 w 5548522"/>
                <a:gd name="connsiteY568" fmla="*/ 880242 h 3309108"/>
                <a:gd name="connsiteX569" fmla="*/ 2780315 w 5548522"/>
                <a:gd name="connsiteY569" fmla="*/ 914249 h 3309108"/>
                <a:gd name="connsiteX570" fmla="*/ 2594977 w 5548522"/>
                <a:gd name="connsiteY570" fmla="*/ 1021502 h 3309108"/>
                <a:gd name="connsiteX571" fmla="*/ 2536243 w 5548522"/>
                <a:gd name="connsiteY571" fmla="*/ 1024118 h 3309108"/>
                <a:gd name="connsiteX572" fmla="*/ 2348947 w 5548522"/>
                <a:gd name="connsiteY572" fmla="*/ 915557 h 3309108"/>
                <a:gd name="connsiteX573" fmla="*/ 2352862 w 5548522"/>
                <a:gd name="connsiteY573" fmla="*/ 882204 h 3309108"/>
                <a:gd name="connsiteX574" fmla="*/ 2538853 w 5548522"/>
                <a:gd name="connsiteY574" fmla="*/ 774297 h 3309108"/>
                <a:gd name="connsiteX575" fmla="*/ 2568628 w 5548522"/>
                <a:gd name="connsiteY575" fmla="*/ 766123 h 3309108"/>
                <a:gd name="connsiteX576" fmla="*/ 265025 w 5548522"/>
                <a:gd name="connsiteY576" fmla="*/ 739958 h 3309108"/>
                <a:gd name="connsiteX577" fmla="*/ 293619 w 5548522"/>
                <a:gd name="connsiteY577" fmla="*/ 745773 h 3309108"/>
                <a:gd name="connsiteX578" fmla="*/ 480663 w 5548522"/>
                <a:gd name="connsiteY578" fmla="*/ 854537 h 3309108"/>
                <a:gd name="connsiteX579" fmla="*/ 476752 w 5548522"/>
                <a:gd name="connsiteY579" fmla="*/ 888608 h 3309108"/>
                <a:gd name="connsiteX580" fmla="*/ 255167 w 5548522"/>
                <a:gd name="connsiteY580" fmla="*/ 1016373 h 3309108"/>
                <a:gd name="connsiteX581" fmla="*/ 197164 w 5548522"/>
                <a:gd name="connsiteY581" fmla="*/ 1018994 h 3309108"/>
                <a:gd name="connsiteX582" fmla="*/ 10121 w 5548522"/>
                <a:gd name="connsiteY582" fmla="*/ 910230 h 3309108"/>
                <a:gd name="connsiteX583" fmla="*/ 14031 w 5548522"/>
                <a:gd name="connsiteY583" fmla="*/ 876814 h 3309108"/>
                <a:gd name="connsiteX584" fmla="*/ 234964 w 5548522"/>
                <a:gd name="connsiteY584" fmla="*/ 748394 h 3309108"/>
                <a:gd name="connsiteX585" fmla="*/ 265025 w 5548522"/>
                <a:gd name="connsiteY585" fmla="*/ 739958 h 3309108"/>
                <a:gd name="connsiteX586" fmla="*/ 2825368 w 5548522"/>
                <a:gd name="connsiteY586" fmla="*/ 714039 h 3309108"/>
                <a:gd name="connsiteX587" fmla="*/ 2853849 w 5548522"/>
                <a:gd name="connsiteY587" fmla="*/ 719861 h 3309108"/>
                <a:gd name="connsiteX588" fmla="*/ 3040569 w 5548522"/>
                <a:gd name="connsiteY588" fmla="*/ 828741 h 3309108"/>
                <a:gd name="connsiteX589" fmla="*/ 3036652 w 5548522"/>
                <a:gd name="connsiteY589" fmla="*/ 862193 h 3309108"/>
                <a:gd name="connsiteX590" fmla="*/ 2975283 w 5548522"/>
                <a:gd name="connsiteY590" fmla="*/ 898267 h 3309108"/>
                <a:gd name="connsiteX591" fmla="*/ 2916525 w 5548522"/>
                <a:gd name="connsiteY591" fmla="*/ 900891 h 3309108"/>
                <a:gd name="connsiteX592" fmla="*/ 2729152 w 5548522"/>
                <a:gd name="connsiteY592" fmla="*/ 792010 h 3309108"/>
                <a:gd name="connsiteX593" fmla="*/ 2733722 w 5548522"/>
                <a:gd name="connsiteY593" fmla="*/ 757903 h 3309108"/>
                <a:gd name="connsiteX594" fmla="*/ 2794439 w 5548522"/>
                <a:gd name="connsiteY594" fmla="*/ 722484 h 3309108"/>
                <a:gd name="connsiteX595" fmla="*/ 2825368 w 5548522"/>
                <a:gd name="connsiteY595" fmla="*/ 714039 h 3309108"/>
                <a:gd name="connsiteX596" fmla="*/ 1341946 w 5548522"/>
                <a:gd name="connsiteY596" fmla="*/ 708524 h 3309108"/>
                <a:gd name="connsiteX597" fmla="*/ 1370578 w 5548522"/>
                <a:gd name="connsiteY597" fmla="*/ 714096 h 3309108"/>
                <a:gd name="connsiteX598" fmla="*/ 1557875 w 5548522"/>
                <a:gd name="connsiteY598" fmla="*/ 822920 h 3309108"/>
                <a:gd name="connsiteX599" fmla="*/ 1553959 w 5548522"/>
                <a:gd name="connsiteY599" fmla="*/ 856354 h 3309108"/>
                <a:gd name="connsiteX600" fmla="*/ 1367968 w 5548522"/>
                <a:gd name="connsiteY600" fmla="*/ 964522 h 3309108"/>
                <a:gd name="connsiteX601" fmla="*/ 1309234 w 5548522"/>
                <a:gd name="connsiteY601" fmla="*/ 967144 h 3309108"/>
                <a:gd name="connsiteX602" fmla="*/ 1121938 w 5548522"/>
                <a:gd name="connsiteY602" fmla="*/ 858320 h 3309108"/>
                <a:gd name="connsiteX603" fmla="*/ 1125853 w 5548522"/>
                <a:gd name="connsiteY603" fmla="*/ 824231 h 3309108"/>
                <a:gd name="connsiteX604" fmla="*/ 1311844 w 5548522"/>
                <a:gd name="connsiteY604" fmla="*/ 716718 h 3309108"/>
                <a:gd name="connsiteX605" fmla="*/ 1341946 w 5548522"/>
                <a:gd name="connsiteY605" fmla="*/ 708524 h 3309108"/>
                <a:gd name="connsiteX606" fmla="*/ 1840730 w 5548522"/>
                <a:gd name="connsiteY606" fmla="*/ 667954 h 3309108"/>
                <a:gd name="connsiteX607" fmla="*/ 1868586 w 5548522"/>
                <a:gd name="connsiteY607" fmla="*/ 673772 h 3309108"/>
                <a:gd name="connsiteX608" fmla="*/ 2056145 w 5548522"/>
                <a:gd name="connsiteY608" fmla="*/ 782596 h 3309108"/>
                <a:gd name="connsiteX609" fmla="*/ 2051570 w 5548522"/>
                <a:gd name="connsiteY609" fmla="*/ 816685 h 3309108"/>
                <a:gd name="connsiteX610" fmla="*/ 1866626 w 5548522"/>
                <a:gd name="connsiteY610" fmla="*/ 924198 h 3309108"/>
                <a:gd name="connsiteX611" fmla="*/ 1807809 w 5548522"/>
                <a:gd name="connsiteY611" fmla="*/ 926820 h 3309108"/>
                <a:gd name="connsiteX612" fmla="*/ 1620251 w 5548522"/>
                <a:gd name="connsiteY612" fmla="*/ 817996 h 3309108"/>
                <a:gd name="connsiteX613" fmla="*/ 1624172 w 5548522"/>
                <a:gd name="connsiteY613" fmla="*/ 783907 h 3309108"/>
                <a:gd name="connsiteX614" fmla="*/ 1810423 w 5548522"/>
                <a:gd name="connsiteY614" fmla="*/ 676394 h 3309108"/>
                <a:gd name="connsiteX615" fmla="*/ 1840730 w 5548522"/>
                <a:gd name="connsiteY615" fmla="*/ 667954 h 3309108"/>
                <a:gd name="connsiteX616" fmla="*/ 2280841 w 5548522"/>
                <a:gd name="connsiteY616" fmla="*/ 599147 h 3309108"/>
                <a:gd name="connsiteX617" fmla="*/ 2309189 w 5548522"/>
                <a:gd name="connsiteY617" fmla="*/ 605278 h 3309108"/>
                <a:gd name="connsiteX618" fmla="*/ 2496224 w 5548522"/>
                <a:gd name="connsiteY618" fmla="*/ 713185 h 3309108"/>
                <a:gd name="connsiteX619" fmla="*/ 2492314 w 5548522"/>
                <a:gd name="connsiteY619" fmla="*/ 747192 h 3309108"/>
                <a:gd name="connsiteX620" fmla="*/ 2306582 w 5548522"/>
                <a:gd name="connsiteY620" fmla="*/ 855099 h 3309108"/>
                <a:gd name="connsiteX621" fmla="*/ 2247930 w 5548522"/>
                <a:gd name="connsiteY621" fmla="*/ 857061 h 3309108"/>
                <a:gd name="connsiteX622" fmla="*/ 2060896 w 5548522"/>
                <a:gd name="connsiteY622" fmla="*/ 748500 h 3309108"/>
                <a:gd name="connsiteX623" fmla="*/ 2065458 w 5548522"/>
                <a:gd name="connsiteY623" fmla="*/ 715147 h 3309108"/>
                <a:gd name="connsiteX624" fmla="*/ 2250537 w 5548522"/>
                <a:gd name="connsiteY624" fmla="*/ 607240 h 3309108"/>
                <a:gd name="connsiteX625" fmla="*/ 2280841 w 5548522"/>
                <a:gd name="connsiteY625" fmla="*/ 599147 h 3309108"/>
                <a:gd name="connsiteX626" fmla="*/ 550388 w 5548522"/>
                <a:gd name="connsiteY626" fmla="*/ 575778 h 3309108"/>
                <a:gd name="connsiteX627" fmla="*/ 578810 w 5548522"/>
                <a:gd name="connsiteY627" fmla="*/ 581586 h 3309108"/>
                <a:gd name="connsiteX628" fmla="*/ 1131571 w 5548522"/>
                <a:gd name="connsiteY628" fmla="*/ 900951 h 3309108"/>
                <a:gd name="connsiteX629" fmla="*/ 1126997 w 5548522"/>
                <a:gd name="connsiteY629" fmla="*/ 934982 h 3309108"/>
                <a:gd name="connsiteX630" fmla="*/ 941437 w 5548522"/>
                <a:gd name="connsiteY630" fmla="*/ 1042309 h 3309108"/>
                <a:gd name="connsiteX631" fmla="*/ 882632 w 5548522"/>
                <a:gd name="connsiteY631" fmla="*/ 1044927 h 3309108"/>
                <a:gd name="connsiteX632" fmla="*/ 329872 w 5548522"/>
                <a:gd name="connsiteY632" fmla="*/ 725562 h 3309108"/>
                <a:gd name="connsiteX633" fmla="*/ 334445 w 5548522"/>
                <a:gd name="connsiteY633" fmla="*/ 690877 h 3309108"/>
                <a:gd name="connsiteX634" fmla="*/ 520006 w 5548522"/>
                <a:gd name="connsiteY634" fmla="*/ 584204 h 3309108"/>
                <a:gd name="connsiteX635" fmla="*/ 550388 w 5548522"/>
                <a:gd name="connsiteY635" fmla="*/ 575778 h 3309108"/>
                <a:gd name="connsiteX636" fmla="*/ 2536767 w 5548522"/>
                <a:gd name="connsiteY636" fmla="*/ 547310 h 3309108"/>
                <a:gd name="connsiteX637" fmla="*/ 2565167 w 5548522"/>
                <a:gd name="connsiteY637" fmla="*/ 553459 h 3309108"/>
                <a:gd name="connsiteX638" fmla="*/ 2752539 w 5548522"/>
                <a:gd name="connsiteY638" fmla="*/ 661684 h 3309108"/>
                <a:gd name="connsiteX639" fmla="*/ 2748622 w 5548522"/>
                <a:gd name="connsiteY639" fmla="*/ 695791 h 3309108"/>
                <a:gd name="connsiteX640" fmla="*/ 2687253 w 5548522"/>
                <a:gd name="connsiteY640" fmla="*/ 731210 h 3309108"/>
                <a:gd name="connsiteX641" fmla="*/ 2628495 w 5548522"/>
                <a:gd name="connsiteY641" fmla="*/ 733834 h 3309108"/>
                <a:gd name="connsiteX642" fmla="*/ 2441122 w 5548522"/>
                <a:gd name="connsiteY642" fmla="*/ 624953 h 3309108"/>
                <a:gd name="connsiteX643" fmla="*/ 2445039 w 5548522"/>
                <a:gd name="connsiteY643" fmla="*/ 590846 h 3309108"/>
                <a:gd name="connsiteX644" fmla="*/ 2506409 w 5548522"/>
                <a:gd name="connsiteY644" fmla="*/ 555427 h 3309108"/>
                <a:gd name="connsiteX645" fmla="*/ 2536767 w 5548522"/>
                <a:gd name="connsiteY645" fmla="*/ 547310 h 3309108"/>
                <a:gd name="connsiteX646" fmla="*/ 1543564 w 5548522"/>
                <a:gd name="connsiteY646" fmla="*/ 498335 h 3309108"/>
                <a:gd name="connsiteX647" fmla="*/ 1571831 w 5548522"/>
                <a:gd name="connsiteY647" fmla="*/ 504466 h 3309108"/>
                <a:gd name="connsiteX648" fmla="*/ 1759517 w 5548522"/>
                <a:gd name="connsiteY648" fmla="*/ 612373 h 3309108"/>
                <a:gd name="connsiteX649" fmla="*/ 1754956 w 5548522"/>
                <a:gd name="connsiteY649" fmla="*/ 646380 h 3309108"/>
                <a:gd name="connsiteX650" fmla="*/ 1569876 w 5548522"/>
                <a:gd name="connsiteY650" fmla="*/ 754287 h 3309108"/>
                <a:gd name="connsiteX651" fmla="*/ 1511224 w 5548522"/>
                <a:gd name="connsiteY651" fmla="*/ 756249 h 3309108"/>
                <a:gd name="connsiteX652" fmla="*/ 1323538 w 5548522"/>
                <a:gd name="connsiteY652" fmla="*/ 648342 h 3309108"/>
                <a:gd name="connsiteX653" fmla="*/ 1328100 w 5548522"/>
                <a:gd name="connsiteY653" fmla="*/ 614335 h 3309108"/>
                <a:gd name="connsiteX654" fmla="*/ 1513831 w 5548522"/>
                <a:gd name="connsiteY654" fmla="*/ 506428 h 3309108"/>
                <a:gd name="connsiteX655" fmla="*/ 1543564 w 5548522"/>
                <a:gd name="connsiteY655" fmla="*/ 498335 h 3309108"/>
                <a:gd name="connsiteX656" fmla="*/ 1992570 w 5548522"/>
                <a:gd name="connsiteY656" fmla="*/ 432089 h 3309108"/>
                <a:gd name="connsiteX657" fmla="*/ 2021243 w 5548522"/>
                <a:gd name="connsiteY657" fmla="*/ 438220 h 3309108"/>
                <a:gd name="connsiteX658" fmla="*/ 2208802 w 5548522"/>
                <a:gd name="connsiteY658" fmla="*/ 546127 h 3309108"/>
                <a:gd name="connsiteX659" fmla="*/ 2204881 w 5548522"/>
                <a:gd name="connsiteY659" fmla="*/ 580788 h 3309108"/>
                <a:gd name="connsiteX660" fmla="*/ 2018629 w 5548522"/>
                <a:gd name="connsiteY660" fmla="*/ 688041 h 3309108"/>
                <a:gd name="connsiteX661" fmla="*/ 1959813 w 5548522"/>
                <a:gd name="connsiteY661" fmla="*/ 690657 h 3309108"/>
                <a:gd name="connsiteX662" fmla="*/ 1772908 w 5548522"/>
                <a:gd name="connsiteY662" fmla="*/ 582096 h 3309108"/>
                <a:gd name="connsiteX663" fmla="*/ 1777482 w 5548522"/>
                <a:gd name="connsiteY663" fmla="*/ 548089 h 3309108"/>
                <a:gd name="connsiteX664" fmla="*/ 1962427 w 5548522"/>
                <a:gd name="connsiteY664" fmla="*/ 440182 h 3309108"/>
                <a:gd name="connsiteX665" fmla="*/ 1992570 w 5548522"/>
                <a:gd name="connsiteY665" fmla="*/ 432089 h 3309108"/>
                <a:gd name="connsiteX666" fmla="*/ 832135 w 5548522"/>
                <a:gd name="connsiteY666" fmla="*/ 411836 h 3309108"/>
                <a:gd name="connsiteX667" fmla="*/ 860769 w 5548522"/>
                <a:gd name="connsiteY667" fmla="*/ 417380 h 3309108"/>
                <a:gd name="connsiteX668" fmla="*/ 1264083 w 5548522"/>
                <a:gd name="connsiteY668" fmla="*/ 650880 h 3309108"/>
                <a:gd name="connsiteX669" fmla="*/ 1260168 w 5548522"/>
                <a:gd name="connsiteY669" fmla="*/ 684144 h 3309108"/>
                <a:gd name="connsiteX670" fmla="*/ 1074173 w 5548522"/>
                <a:gd name="connsiteY670" fmla="*/ 791763 h 3309108"/>
                <a:gd name="connsiteX671" fmla="*/ 1015438 w 5548522"/>
                <a:gd name="connsiteY671" fmla="*/ 793719 h 3309108"/>
                <a:gd name="connsiteX672" fmla="*/ 612123 w 5548522"/>
                <a:gd name="connsiteY672" fmla="*/ 560871 h 3309108"/>
                <a:gd name="connsiteX673" fmla="*/ 616691 w 5548522"/>
                <a:gd name="connsiteY673" fmla="*/ 527607 h 3309108"/>
                <a:gd name="connsiteX674" fmla="*/ 802033 w 5548522"/>
                <a:gd name="connsiteY674" fmla="*/ 419989 h 3309108"/>
                <a:gd name="connsiteX675" fmla="*/ 832135 w 5548522"/>
                <a:gd name="connsiteY675" fmla="*/ 411836 h 3309108"/>
                <a:gd name="connsiteX676" fmla="*/ 2252270 w 5548522"/>
                <a:gd name="connsiteY676" fmla="*/ 383121 h 3309108"/>
                <a:gd name="connsiteX677" fmla="*/ 2280670 w 5548522"/>
                <a:gd name="connsiteY677" fmla="*/ 389250 h 3309108"/>
                <a:gd name="connsiteX678" fmla="*/ 2468044 w 5548522"/>
                <a:gd name="connsiteY678" fmla="*/ 497120 h 3309108"/>
                <a:gd name="connsiteX679" fmla="*/ 2463474 w 5548522"/>
                <a:gd name="connsiteY679" fmla="*/ 531116 h 3309108"/>
                <a:gd name="connsiteX680" fmla="*/ 2402757 w 5548522"/>
                <a:gd name="connsiteY680" fmla="*/ 567072 h 3309108"/>
                <a:gd name="connsiteX681" fmla="*/ 2343999 w 5548522"/>
                <a:gd name="connsiteY681" fmla="*/ 569033 h 3309108"/>
                <a:gd name="connsiteX682" fmla="*/ 2155972 w 5548522"/>
                <a:gd name="connsiteY682" fmla="*/ 461164 h 3309108"/>
                <a:gd name="connsiteX683" fmla="*/ 2160542 w 5548522"/>
                <a:gd name="connsiteY683" fmla="*/ 426514 h 3309108"/>
                <a:gd name="connsiteX684" fmla="*/ 2221912 w 5548522"/>
                <a:gd name="connsiteY684" fmla="*/ 391212 h 3309108"/>
                <a:gd name="connsiteX685" fmla="*/ 2252270 w 5548522"/>
                <a:gd name="connsiteY685" fmla="*/ 383121 h 3309108"/>
                <a:gd name="connsiteX686" fmla="*/ 1705193 w 5548522"/>
                <a:gd name="connsiteY686" fmla="*/ 264711 h 3309108"/>
                <a:gd name="connsiteX687" fmla="*/ 1733866 w 5548522"/>
                <a:gd name="connsiteY687" fmla="*/ 270529 h 3309108"/>
                <a:gd name="connsiteX688" fmla="*/ 1920771 w 5548522"/>
                <a:gd name="connsiteY688" fmla="*/ 378697 h 3309108"/>
                <a:gd name="connsiteX689" fmla="*/ 1916196 w 5548522"/>
                <a:gd name="connsiteY689" fmla="*/ 413442 h 3309108"/>
                <a:gd name="connsiteX690" fmla="*/ 1731252 w 5548522"/>
                <a:gd name="connsiteY690" fmla="*/ 520955 h 3309108"/>
                <a:gd name="connsiteX691" fmla="*/ 1672435 w 5548522"/>
                <a:gd name="connsiteY691" fmla="*/ 523577 h 3309108"/>
                <a:gd name="connsiteX692" fmla="*/ 1484877 w 5548522"/>
                <a:gd name="connsiteY692" fmla="*/ 414753 h 3309108"/>
                <a:gd name="connsiteX693" fmla="*/ 1488798 w 5548522"/>
                <a:gd name="connsiteY693" fmla="*/ 380664 h 3309108"/>
                <a:gd name="connsiteX694" fmla="*/ 1675049 w 5548522"/>
                <a:gd name="connsiteY694" fmla="*/ 273151 h 3309108"/>
                <a:gd name="connsiteX695" fmla="*/ 1705193 w 5548522"/>
                <a:gd name="connsiteY695" fmla="*/ 264711 h 3309108"/>
                <a:gd name="connsiteX696" fmla="*/ 1114966 w 5548522"/>
                <a:gd name="connsiteY696" fmla="*/ 250631 h 3309108"/>
                <a:gd name="connsiteX697" fmla="*/ 1143393 w 5548522"/>
                <a:gd name="connsiteY697" fmla="*/ 256766 h 3309108"/>
                <a:gd name="connsiteX698" fmla="*/ 1472098 w 5548522"/>
                <a:gd name="connsiteY698" fmla="*/ 445879 h 3309108"/>
                <a:gd name="connsiteX699" fmla="*/ 1467523 w 5548522"/>
                <a:gd name="connsiteY699" fmla="*/ 479906 h 3309108"/>
                <a:gd name="connsiteX700" fmla="*/ 1281279 w 5548522"/>
                <a:gd name="connsiteY700" fmla="*/ 587223 h 3309108"/>
                <a:gd name="connsiteX701" fmla="*/ 1222465 w 5548522"/>
                <a:gd name="connsiteY701" fmla="*/ 589841 h 3309108"/>
                <a:gd name="connsiteX702" fmla="*/ 895067 w 5548522"/>
                <a:gd name="connsiteY702" fmla="*/ 400073 h 3309108"/>
                <a:gd name="connsiteX703" fmla="*/ 898988 w 5548522"/>
                <a:gd name="connsiteY703" fmla="*/ 366046 h 3309108"/>
                <a:gd name="connsiteX704" fmla="*/ 1084579 w 5548522"/>
                <a:gd name="connsiteY704" fmla="*/ 258729 h 3309108"/>
                <a:gd name="connsiteX705" fmla="*/ 1114966 w 5548522"/>
                <a:gd name="connsiteY705" fmla="*/ 250631 h 3309108"/>
                <a:gd name="connsiteX706" fmla="*/ 1963683 w 5548522"/>
                <a:gd name="connsiteY706" fmla="*/ 216063 h 3309108"/>
                <a:gd name="connsiteX707" fmla="*/ 1991864 w 5548522"/>
                <a:gd name="connsiteY707" fmla="*/ 222192 h 3309108"/>
                <a:gd name="connsiteX708" fmla="*/ 2179954 w 5548522"/>
                <a:gd name="connsiteY708" fmla="*/ 330716 h 3309108"/>
                <a:gd name="connsiteX709" fmla="*/ 2176022 w 5548522"/>
                <a:gd name="connsiteY709" fmla="*/ 364058 h 3309108"/>
                <a:gd name="connsiteX710" fmla="*/ 2114417 w 5548522"/>
                <a:gd name="connsiteY710" fmla="*/ 400014 h 3309108"/>
                <a:gd name="connsiteX711" fmla="*/ 2055434 w 5548522"/>
                <a:gd name="connsiteY711" fmla="*/ 401975 h 3309108"/>
                <a:gd name="connsiteX712" fmla="*/ 1867999 w 5548522"/>
                <a:gd name="connsiteY712" fmla="*/ 294106 h 3309108"/>
                <a:gd name="connsiteX713" fmla="*/ 1872587 w 5548522"/>
                <a:gd name="connsiteY713" fmla="*/ 260110 h 3309108"/>
                <a:gd name="connsiteX714" fmla="*/ 1933536 w 5548522"/>
                <a:gd name="connsiteY714" fmla="*/ 224154 h 3309108"/>
                <a:gd name="connsiteX715" fmla="*/ 1963683 w 5548522"/>
                <a:gd name="connsiteY715" fmla="*/ 216063 h 3309108"/>
                <a:gd name="connsiteX716" fmla="*/ 1416834 w 5548522"/>
                <a:gd name="connsiteY716" fmla="*/ 97900 h 3309108"/>
                <a:gd name="connsiteX717" fmla="*/ 1445466 w 5548522"/>
                <a:gd name="connsiteY717" fmla="*/ 103472 h 3309108"/>
                <a:gd name="connsiteX718" fmla="*/ 1632763 w 5548522"/>
                <a:gd name="connsiteY718" fmla="*/ 212296 h 3309108"/>
                <a:gd name="connsiteX719" fmla="*/ 1628847 w 5548522"/>
                <a:gd name="connsiteY719" fmla="*/ 246385 h 3309108"/>
                <a:gd name="connsiteX720" fmla="*/ 1442856 w 5548522"/>
                <a:gd name="connsiteY720" fmla="*/ 353898 h 3309108"/>
                <a:gd name="connsiteX721" fmla="*/ 1384122 w 5548522"/>
                <a:gd name="connsiteY721" fmla="*/ 356520 h 3309108"/>
                <a:gd name="connsiteX722" fmla="*/ 1196173 w 5548522"/>
                <a:gd name="connsiteY722" fmla="*/ 247696 h 3309108"/>
                <a:gd name="connsiteX723" fmla="*/ 1200741 w 5548522"/>
                <a:gd name="connsiteY723" fmla="*/ 214262 h 3309108"/>
                <a:gd name="connsiteX724" fmla="*/ 1386732 w 5548522"/>
                <a:gd name="connsiteY724" fmla="*/ 106094 h 3309108"/>
                <a:gd name="connsiteX725" fmla="*/ 1416834 w 5548522"/>
                <a:gd name="connsiteY725" fmla="*/ 97900 h 3309108"/>
                <a:gd name="connsiteX726" fmla="*/ 1589113 w 5548522"/>
                <a:gd name="connsiteY726" fmla="*/ 52 h 3309108"/>
                <a:gd name="connsiteX727" fmla="*/ 1617813 w 5548522"/>
                <a:gd name="connsiteY727" fmla="*/ 6201 h 3309108"/>
                <a:gd name="connsiteX728" fmla="*/ 1805544 w 5548522"/>
                <a:gd name="connsiteY728" fmla="*/ 114426 h 3309108"/>
                <a:gd name="connsiteX729" fmla="*/ 1801620 w 5548522"/>
                <a:gd name="connsiteY729" fmla="*/ 148533 h 3309108"/>
                <a:gd name="connsiteX730" fmla="*/ 1740133 w 5548522"/>
                <a:gd name="connsiteY730" fmla="*/ 184608 h 3309108"/>
                <a:gd name="connsiteX731" fmla="*/ 1681262 w 5548522"/>
                <a:gd name="connsiteY731" fmla="*/ 186576 h 3309108"/>
                <a:gd name="connsiteX732" fmla="*/ 1492877 w 5548522"/>
                <a:gd name="connsiteY732" fmla="*/ 77695 h 3309108"/>
                <a:gd name="connsiteX733" fmla="*/ 1497455 w 5548522"/>
                <a:gd name="connsiteY733" fmla="*/ 44244 h 3309108"/>
                <a:gd name="connsiteX734" fmla="*/ 1558942 w 5548522"/>
                <a:gd name="connsiteY734" fmla="*/ 8169 h 3309108"/>
                <a:gd name="connsiteX735" fmla="*/ 1589113 w 5548522"/>
                <a:gd name="connsiteY735" fmla="*/ 52 h 330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Lst>
              <a:rect l="l" t="t" r="r" b="b"/>
              <a:pathLst>
                <a:path w="5548522" h="3309108">
                  <a:moveTo>
                    <a:pt x="4066988" y="3095890"/>
                  </a:moveTo>
                  <a:cubicBezTo>
                    <a:pt x="4075652" y="3095479"/>
                    <a:pt x="4084153" y="3096958"/>
                    <a:pt x="4090366" y="3100574"/>
                  </a:cubicBezTo>
                  <a:lnTo>
                    <a:pt x="4299624" y="3221529"/>
                  </a:lnTo>
                  <a:cubicBezTo>
                    <a:pt x="4312049" y="3228760"/>
                    <a:pt x="4310087" y="3241250"/>
                    <a:pt x="4296355" y="3249796"/>
                  </a:cubicBezTo>
                  <a:lnTo>
                    <a:pt x="4205458" y="3302385"/>
                  </a:lnTo>
                  <a:cubicBezTo>
                    <a:pt x="4191072" y="3310274"/>
                    <a:pt x="4169492" y="3311589"/>
                    <a:pt x="4157067" y="3304358"/>
                  </a:cubicBezTo>
                  <a:lnTo>
                    <a:pt x="3948463" y="3182745"/>
                  </a:lnTo>
                  <a:cubicBezTo>
                    <a:pt x="3935384" y="3175514"/>
                    <a:pt x="3937346" y="3163681"/>
                    <a:pt x="3951732" y="3155135"/>
                  </a:cubicBezTo>
                  <a:lnTo>
                    <a:pt x="4042629" y="3102546"/>
                  </a:lnTo>
                  <a:cubicBezTo>
                    <a:pt x="4049495" y="3098602"/>
                    <a:pt x="4058323" y="3096301"/>
                    <a:pt x="4066988" y="3095890"/>
                  </a:cubicBezTo>
                  <a:close/>
                  <a:moveTo>
                    <a:pt x="3775997" y="2928503"/>
                  </a:moveTo>
                  <a:cubicBezTo>
                    <a:pt x="3784743" y="2928093"/>
                    <a:pt x="3793245" y="2929572"/>
                    <a:pt x="3799457" y="2932859"/>
                  </a:cubicBezTo>
                  <a:lnTo>
                    <a:pt x="4008716" y="3055129"/>
                  </a:lnTo>
                  <a:cubicBezTo>
                    <a:pt x="4021141" y="3061702"/>
                    <a:pt x="4019179" y="3074192"/>
                    <a:pt x="4005447" y="3082738"/>
                  </a:cubicBezTo>
                  <a:lnTo>
                    <a:pt x="3914550" y="3135327"/>
                  </a:lnTo>
                  <a:cubicBezTo>
                    <a:pt x="3900163" y="3143873"/>
                    <a:pt x="3878583" y="3144531"/>
                    <a:pt x="3866158" y="3137300"/>
                  </a:cubicBezTo>
                  <a:lnTo>
                    <a:pt x="3656899" y="3015687"/>
                  </a:lnTo>
                  <a:cubicBezTo>
                    <a:pt x="3644474" y="3009113"/>
                    <a:pt x="3646436" y="2995966"/>
                    <a:pt x="3660168" y="2988077"/>
                  </a:cubicBezTo>
                  <a:lnTo>
                    <a:pt x="3751066" y="2935488"/>
                  </a:lnTo>
                  <a:cubicBezTo>
                    <a:pt x="3758259" y="2931215"/>
                    <a:pt x="3767250" y="2928914"/>
                    <a:pt x="3775997" y="2928503"/>
                  </a:cubicBezTo>
                  <a:close/>
                  <a:moveTo>
                    <a:pt x="3934412" y="2836491"/>
                  </a:moveTo>
                  <a:cubicBezTo>
                    <a:pt x="3943158" y="2836081"/>
                    <a:pt x="3951659" y="2837720"/>
                    <a:pt x="3957872" y="2841324"/>
                  </a:cubicBezTo>
                  <a:lnTo>
                    <a:pt x="4167130" y="2962573"/>
                  </a:lnTo>
                  <a:cubicBezTo>
                    <a:pt x="4179555" y="2969782"/>
                    <a:pt x="4177593" y="2982235"/>
                    <a:pt x="4163207" y="2990755"/>
                  </a:cubicBezTo>
                  <a:lnTo>
                    <a:pt x="4072964" y="3043187"/>
                  </a:lnTo>
                  <a:cubicBezTo>
                    <a:pt x="4058578" y="3051052"/>
                    <a:pt x="4036998" y="3052363"/>
                    <a:pt x="4024573" y="3045153"/>
                  </a:cubicBezTo>
                  <a:lnTo>
                    <a:pt x="3815315" y="2923905"/>
                  </a:lnTo>
                  <a:cubicBezTo>
                    <a:pt x="3802890" y="2916695"/>
                    <a:pt x="3804852" y="2904243"/>
                    <a:pt x="3818584" y="2895722"/>
                  </a:cubicBezTo>
                  <a:lnTo>
                    <a:pt x="3909481" y="2843946"/>
                  </a:lnTo>
                  <a:cubicBezTo>
                    <a:pt x="3916674" y="2839358"/>
                    <a:pt x="3925665" y="2836900"/>
                    <a:pt x="3934412" y="2836491"/>
                  </a:cubicBezTo>
                  <a:close/>
                  <a:moveTo>
                    <a:pt x="3485003" y="2761447"/>
                  </a:moveTo>
                  <a:cubicBezTo>
                    <a:pt x="3493668" y="2761036"/>
                    <a:pt x="3502005" y="2762515"/>
                    <a:pt x="3507891" y="2765802"/>
                  </a:cubicBezTo>
                  <a:lnTo>
                    <a:pt x="3717803" y="2887414"/>
                  </a:lnTo>
                  <a:cubicBezTo>
                    <a:pt x="3730228" y="2894645"/>
                    <a:pt x="3728266" y="2907135"/>
                    <a:pt x="3713880" y="2915681"/>
                  </a:cubicBezTo>
                  <a:lnTo>
                    <a:pt x="3623637" y="2968271"/>
                  </a:lnTo>
                  <a:cubicBezTo>
                    <a:pt x="3608597" y="2976816"/>
                    <a:pt x="3587017" y="2977474"/>
                    <a:pt x="3575246" y="2970243"/>
                  </a:cubicBezTo>
                  <a:lnTo>
                    <a:pt x="3365988" y="2848630"/>
                  </a:lnTo>
                  <a:cubicBezTo>
                    <a:pt x="3353563" y="2841399"/>
                    <a:pt x="3354871" y="2828909"/>
                    <a:pt x="3369257" y="2821020"/>
                  </a:cubicBezTo>
                  <a:lnTo>
                    <a:pt x="3460154" y="2768431"/>
                  </a:lnTo>
                  <a:cubicBezTo>
                    <a:pt x="3467347" y="2764158"/>
                    <a:pt x="3476339" y="2761857"/>
                    <a:pt x="3485003" y="2761447"/>
                  </a:cubicBezTo>
                  <a:close/>
                  <a:moveTo>
                    <a:pt x="4107563" y="2629431"/>
                  </a:moveTo>
                  <a:cubicBezTo>
                    <a:pt x="4118180" y="2629022"/>
                    <a:pt x="4128471" y="2630983"/>
                    <a:pt x="4135984" y="2635231"/>
                  </a:cubicBezTo>
                  <a:lnTo>
                    <a:pt x="4688744" y="2954162"/>
                  </a:lnTo>
                  <a:cubicBezTo>
                    <a:pt x="4703772" y="2962658"/>
                    <a:pt x="4701812" y="2978344"/>
                    <a:pt x="4684824" y="2988147"/>
                  </a:cubicBezTo>
                  <a:lnTo>
                    <a:pt x="4498610" y="3095982"/>
                  </a:lnTo>
                  <a:cubicBezTo>
                    <a:pt x="4480969" y="3105785"/>
                    <a:pt x="4454834" y="3107092"/>
                    <a:pt x="4439806" y="3097943"/>
                  </a:cubicBezTo>
                  <a:lnTo>
                    <a:pt x="3887700" y="2779012"/>
                  </a:lnTo>
                  <a:cubicBezTo>
                    <a:pt x="3872019" y="2770515"/>
                    <a:pt x="3873979" y="2754830"/>
                    <a:pt x="3891620" y="2745027"/>
                  </a:cubicBezTo>
                  <a:lnTo>
                    <a:pt x="4077180" y="2637845"/>
                  </a:lnTo>
                  <a:cubicBezTo>
                    <a:pt x="4086001" y="2632617"/>
                    <a:pt x="4096945" y="2629839"/>
                    <a:pt x="4107563" y="2629431"/>
                  </a:cubicBezTo>
                  <a:close/>
                  <a:moveTo>
                    <a:pt x="4536411" y="2551904"/>
                  </a:moveTo>
                  <a:cubicBezTo>
                    <a:pt x="4547014" y="2551414"/>
                    <a:pt x="4557291" y="2553209"/>
                    <a:pt x="4564795" y="2557452"/>
                  </a:cubicBezTo>
                  <a:lnTo>
                    <a:pt x="4973916" y="2793722"/>
                  </a:lnTo>
                  <a:cubicBezTo>
                    <a:pt x="4988924" y="2802207"/>
                    <a:pt x="4986966" y="2817218"/>
                    <a:pt x="4969348" y="2827661"/>
                  </a:cubicBezTo>
                  <a:lnTo>
                    <a:pt x="4784037" y="2934701"/>
                  </a:lnTo>
                  <a:cubicBezTo>
                    <a:pt x="4766419" y="2944491"/>
                    <a:pt x="4740319" y="2945796"/>
                    <a:pt x="4725311" y="2937311"/>
                  </a:cubicBezTo>
                  <a:lnTo>
                    <a:pt x="4316191" y="2701041"/>
                  </a:lnTo>
                  <a:cubicBezTo>
                    <a:pt x="4301183" y="2692557"/>
                    <a:pt x="4303141" y="2677545"/>
                    <a:pt x="4320758" y="2667102"/>
                  </a:cubicBezTo>
                  <a:lnTo>
                    <a:pt x="4506070" y="2560063"/>
                  </a:lnTo>
                  <a:cubicBezTo>
                    <a:pt x="4514878" y="2555167"/>
                    <a:pt x="4525808" y="2552393"/>
                    <a:pt x="4536411" y="2551904"/>
                  </a:cubicBezTo>
                  <a:close/>
                  <a:moveTo>
                    <a:pt x="3350072" y="2520224"/>
                  </a:moveTo>
                  <a:cubicBezTo>
                    <a:pt x="3360662" y="2519733"/>
                    <a:pt x="3370927" y="2521532"/>
                    <a:pt x="3378422" y="2525781"/>
                  </a:cubicBezTo>
                  <a:lnTo>
                    <a:pt x="3565466" y="2634300"/>
                  </a:lnTo>
                  <a:cubicBezTo>
                    <a:pt x="3580455" y="2642799"/>
                    <a:pt x="3579152" y="2658488"/>
                    <a:pt x="3560904" y="2668294"/>
                  </a:cubicBezTo>
                  <a:lnTo>
                    <a:pt x="3340622" y="2796426"/>
                  </a:lnTo>
                  <a:cubicBezTo>
                    <a:pt x="3323026" y="2806232"/>
                    <a:pt x="3296957" y="2807539"/>
                    <a:pt x="3281967" y="2799041"/>
                  </a:cubicBezTo>
                  <a:lnTo>
                    <a:pt x="3094272" y="2690521"/>
                  </a:lnTo>
                  <a:cubicBezTo>
                    <a:pt x="3079934" y="2682023"/>
                    <a:pt x="3081889" y="2666333"/>
                    <a:pt x="3098834" y="2656527"/>
                  </a:cubicBezTo>
                  <a:lnTo>
                    <a:pt x="3319767" y="2528395"/>
                  </a:lnTo>
                  <a:cubicBezTo>
                    <a:pt x="3328565" y="2523492"/>
                    <a:pt x="3339482" y="2520714"/>
                    <a:pt x="3350072" y="2520224"/>
                  </a:cubicBezTo>
                  <a:close/>
                  <a:moveTo>
                    <a:pt x="5040252" y="2517108"/>
                  </a:moveTo>
                  <a:cubicBezTo>
                    <a:pt x="5050761" y="2516699"/>
                    <a:pt x="5061025" y="2518665"/>
                    <a:pt x="5068519" y="2522926"/>
                  </a:cubicBezTo>
                  <a:lnTo>
                    <a:pt x="5256205" y="2631750"/>
                  </a:lnTo>
                  <a:cubicBezTo>
                    <a:pt x="5271194" y="2640272"/>
                    <a:pt x="5269239" y="2655350"/>
                    <a:pt x="5251644" y="2665184"/>
                  </a:cubicBezTo>
                  <a:lnTo>
                    <a:pt x="5065912" y="2773352"/>
                  </a:lnTo>
                  <a:cubicBezTo>
                    <a:pt x="5048969" y="2783185"/>
                    <a:pt x="5022249" y="2784496"/>
                    <a:pt x="5007912" y="2775319"/>
                  </a:cubicBezTo>
                  <a:lnTo>
                    <a:pt x="4820226" y="2667150"/>
                  </a:lnTo>
                  <a:cubicBezTo>
                    <a:pt x="4805237" y="2657973"/>
                    <a:pt x="4807192" y="2642895"/>
                    <a:pt x="4824788" y="2633061"/>
                  </a:cubicBezTo>
                  <a:lnTo>
                    <a:pt x="5010519" y="2525549"/>
                  </a:lnTo>
                  <a:cubicBezTo>
                    <a:pt x="5018991" y="2520304"/>
                    <a:pt x="5029744" y="2517518"/>
                    <a:pt x="5040252" y="2517108"/>
                  </a:cubicBezTo>
                  <a:close/>
                  <a:moveTo>
                    <a:pt x="3816369" y="2462627"/>
                  </a:moveTo>
                  <a:cubicBezTo>
                    <a:pt x="3826974" y="2462135"/>
                    <a:pt x="3837253" y="2463938"/>
                    <a:pt x="3844757" y="2468199"/>
                  </a:cubicBezTo>
                  <a:lnTo>
                    <a:pt x="4032054" y="2577023"/>
                  </a:lnTo>
                  <a:cubicBezTo>
                    <a:pt x="4047063" y="2585545"/>
                    <a:pt x="4045106" y="2601279"/>
                    <a:pt x="4028138" y="2611112"/>
                  </a:cubicBezTo>
                  <a:lnTo>
                    <a:pt x="3842147" y="2718625"/>
                  </a:lnTo>
                  <a:cubicBezTo>
                    <a:pt x="3824527" y="2728458"/>
                    <a:pt x="3798423" y="2729769"/>
                    <a:pt x="3784066" y="2721247"/>
                  </a:cubicBezTo>
                  <a:lnTo>
                    <a:pt x="3596117" y="2612423"/>
                  </a:lnTo>
                  <a:cubicBezTo>
                    <a:pt x="3581107" y="2603246"/>
                    <a:pt x="3583065" y="2588823"/>
                    <a:pt x="3600685" y="2578334"/>
                  </a:cubicBezTo>
                  <a:lnTo>
                    <a:pt x="3786023" y="2470822"/>
                  </a:lnTo>
                  <a:cubicBezTo>
                    <a:pt x="3794833" y="2465905"/>
                    <a:pt x="3805765" y="2463119"/>
                    <a:pt x="3816369" y="2462627"/>
                  </a:cubicBezTo>
                  <a:close/>
                  <a:moveTo>
                    <a:pt x="4242083" y="2382054"/>
                  </a:moveTo>
                  <a:cubicBezTo>
                    <a:pt x="4252770" y="2381645"/>
                    <a:pt x="4263211" y="2383607"/>
                    <a:pt x="4271042" y="2388185"/>
                  </a:cubicBezTo>
                  <a:lnTo>
                    <a:pt x="4457686" y="2496092"/>
                  </a:lnTo>
                  <a:cubicBezTo>
                    <a:pt x="4473348" y="2505247"/>
                    <a:pt x="4471391" y="2520943"/>
                    <a:pt x="4453770" y="2530753"/>
                  </a:cubicBezTo>
                  <a:lnTo>
                    <a:pt x="4267779" y="2638005"/>
                  </a:lnTo>
                  <a:cubicBezTo>
                    <a:pt x="4250812" y="2647815"/>
                    <a:pt x="4224708" y="2649123"/>
                    <a:pt x="4209045" y="2640621"/>
                  </a:cubicBezTo>
                  <a:lnTo>
                    <a:pt x="4021749" y="2532060"/>
                  </a:lnTo>
                  <a:cubicBezTo>
                    <a:pt x="4007392" y="2523559"/>
                    <a:pt x="4009350" y="2507863"/>
                    <a:pt x="4026317" y="2498053"/>
                  </a:cubicBezTo>
                  <a:lnTo>
                    <a:pt x="4211656" y="2390147"/>
                  </a:lnTo>
                  <a:cubicBezTo>
                    <a:pt x="4220466" y="2385242"/>
                    <a:pt x="4231397" y="2382462"/>
                    <a:pt x="4242083" y="2382054"/>
                  </a:cubicBezTo>
                  <a:close/>
                  <a:moveTo>
                    <a:pt x="4749587" y="2349968"/>
                  </a:moveTo>
                  <a:cubicBezTo>
                    <a:pt x="4760192" y="2349640"/>
                    <a:pt x="4770470" y="2351607"/>
                    <a:pt x="4777975" y="2355868"/>
                  </a:cubicBezTo>
                  <a:lnTo>
                    <a:pt x="4965272" y="2464036"/>
                  </a:lnTo>
                  <a:cubicBezTo>
                    <a:pt x="4980281" y="2473214"/>
                    <a:pt x="4978324" y="2488292"/>
                    <a:pt x="4961356" y="2498126"/>
                  </a:cubicBezTo>
                  <a:lnTo>
                    <a:pt x="4775365" y="2606294"/>
                  </a:lnTo>
                  <a:cubicBezTo>
                    <a:pt x="4757745" y="2616127"/>
                    <a:pt x="4731641" y="2617438"/>
                    <a:pt x="4716631" y="2608261"/>
                  </a:cubicBezTo>
                  <a:lnTo>
                    <a:pt x="4529335" y="2500092"/>
                  </a:lnTo>
                  <a:cubicBezTo>
                    <a:pt x="4514325" y="2491570"/>
                    <a:pt x="4516283" y="2475837"/>
                    <a:pt x="4533250" y="2466003"/>
                  </a:cubicBezTo>
                  <a:lnTo>
                    <a:pt x="4719241" y="2357835"/>
                  </a:lnTo>
                  <a:cubicBezTo>
                    <a:pt x="4728051" y="2352918"/>
                    <a:pt x="4738983" y="2350296"/>
                    <a:pt x="4749587" y="2349968"/>
                  </a:cubicBezTo>
                  <a:close/>
                  <a:moveTo>
                    <a:pt x="3525376" y="2292690"/>
                  </a:moveTo>
                  <a:cubicBezTo>
                    <a:pt x="3536048" y="2292198"/>
                    <a:pt x="3546312" y="2294001"/>
                    <a:pt x="3553480" y="2298262"/>
                  </a:cubicBezTo>
                  <a:lnTo>
                    <a:pt x="3741166" y="2407086"/>
                  </a:lnTo>
                  <a:cubicBezTo>
                    <a:pt x="3756155" y="2415608"/>
                    <a:pt x="3754200" y="2430686"/>
                    <a:pt x="3736605" y="2441175"/>
                  </a:cubicBezTo>
                  <a:lnTo>
                    <a:pt x="3551525" y="2548688"/>
                  </a:lnTo>
                  <a:cubicBezTo>
                    <a:pt x="3533930" y="2558521"/>
                    <a:pt x="3507862" y="2559832"/>
                    <a:pt x="3492873" y="2551310"/>
                  </a:cubicBezTo>
                  <a:lnTo>
                    <a:pt x="3305839" y="2442486"/>
                  </a:lnTo>
                  <a:cubicBezTo>
                    <a:pt x="3290198" y="2433964"/>
                    <a:pt x="3292153" y="2418886"/>
                    <a:pt x="3309749" y="2408397"/>
                  </a:cubicBezTo>
                  <a:lnTo>
                    <a:pt x="3494828" y="2300885"/>
                  </a:lnTo>
                  <a:cubicBezTo>
                    <a:pt x="3503626" y="2295968"/>
                    <a:pt x="3514705" y="2293182"/>
                    <a:pt x="3525376" y="2292690"/>
                  </a:cubicBezTo>
                  <a:close/>
                  <a:moveTo>
                    <a:pt x="2958212" y="2292670"/>
                  </a:moveTo>
                  <a:cubicBezTo>
                    <a:pt x="2968888" y="2292182"/>
                    <a:pt x="2979319" y="2293973"/>
                    <a:pt x="2986817" y="2298206"/>
                  </a:cubicBezTo>
                  <a:lnTo>
                    <a:pt x="3286072" y="2471437"/>
                  </a:lnTo>
                  <a:cubicBezTo>
                    <a:pt x="3301067" y="2479903"/>
                    <a:pt x="3299111" y="2494881"/>
                    <a:pt x="3282160" y="2505301"/>
                  </a:cubicBezTo>
                  <a:lnTo>
                    <a:pt x="3061142" y="2632294"/>
                  </a:lnTo>
                  <a:cubicBezTo>
                    <a:pt x="3043538" y="2642062"/>
                    <a:pt x="3017459" y="2643365"/>
                    <a:pt x="3002464" y="2634899"/>
                  </a:cubicBezTo>
                  <a:lnTo>
                    <a:pt x="2702557" y="2462319"/>
                  </a:lnTo>
                  <a:cubicBezTo>
                    <a:pt x="2688214" y="2453853"/>
                    <a:pt x="2689518" y="2438223"/>
                    <a:pt x="2707121" y="2428455"/>
                  </a:cubicBezTo>
                  <a:lnTo>
                    <a:pt x="2928139" y="2300811"/>
                  </a:lnTo>
                  <a:cubicBezTo>
                    <a:pt x="2936615" y="2295926"/>
                    <a:pt x="2947536" y="2293159"/>
                    <a:pt x="2958212" y="2292670"/>
                  </a:cubicBezTo>
                  <a:close/>
                  <a:moveTo>
                    <a:pt x="5164534" y="2263867"/>
                  </a:moveTo>
                  <a:cubicBezTo>
                    <a:pt x="5175148" y="2263378"/>
                    <a:pt x="5185434" y="2265169"/>
                    <a:pt x="5192945" y="2269401"/>
                  </a:cubicBezTo>
                  <a:lnTo>
                    <a:pt x="5538440" y="2468626"/>
                  </a:lnTo>
                  <a:cubicBezTo>
                    <a:pt x="5553462" y="2476438"/>
                    <a:pt x="5551503" y="2492064"/>
                    <a:pt x="5533869" y="2501830"/>
                  </a:cubicBezTo>
                  <a:lnTo>
                    <a:pt x="5348385" y="2609255"/>
                  </a:lnTo>
                  <a:cubicBezTo>
                    <a:pt x="5331404" y="2619021"/>
                    <a:pt x="5304627" y="2620323"/>
                    <a:pt x="5289605" y="2611208"/>
                  </a:cubicBezTo>
                  <a:lnTo>
                    <a:pt x="4944110" y="2412634"/>
                  </a:lnTo>
                  <a:cubicBezTo>
                    <a:pt x="4929088" y="2404171"/>
                    <a:pt x="4931047" y="2388545"/>
                    <a:pt x="4948681" y="2378779"/>
                  </a:cubicBezTo>
                  <a:lnTo>
                    <a:pt x="5134165" y="2272005"/>
                  </a:lnTo>
                  <a:cubicBezTo>
                    <a:pt x="5142982" y="2267122"/>
                    <a:pt x="5153921" y="2264355"/>
                    <a:pt x="5164534" y="2263867"/>
                  </a:cubicBezTo>
                  <a:close/>
                  <a:moveTo>
                    <a:pt x="3951744" y="2214675"/>
                  </a:moveTo>
                  <a:cubicBezTo>
                    <a:pt x="3962349" y="2214266"/>
                    <a:pt x="3972628" y="2216232"/>
                    <a:pt x="3980132" y="2220493"/>
                  </a:cubicBezTo>
                  <a:lnTo>
                    <a:pt x="4167429" y="2328661"/>
                  </a:lnTo>
                  <a:cubicBezTo>
                    <a:pt x="4182438" y="2337839"/>
                    <a:pt x="4180481" y="2353573"/>
                    <a:pt x="4163513" y="2363406"/>
                  </a:cubicBezTo>
                  <a:lnTo>
                    <a:pt x="3977522" y="2470919"/>
                  </a:lnTo>
                  <a:cubicBezTo>
                    <a:pt x="3960554" y="2480752"/>
                    <a:pt x="3933798" y="2482063"/>
                    <a:pt x="3918788" y="2473541"/>
                  </a:cubicBezTo>
                  <a:lnTo>
                    <a:pt x="3731492" y="2364717"/>
                  </a:lnTo>
                  <a:cubicBezTo>
                    <a:pt x="3716482" y="2355540"/>
                    <a:pt x="3718440" y="2340462"/>
                    <a:pt x="3736060" y="2330628"/>
                  </a:cubicBezTo>
                  <a:lnTo>
                    <a:pt x="3921398" y="2223116"/>
                  </a:lnTo>
                  <a:cubicBezTo>
                    <a:pt x="3930208" y="2217872"/>
                    <a:pt x="3941140" y="2215085"/>
                    <a:pt x="3951744" y="2214675"/>
                  </a:cubicBezTo>
                  <a:close/>
                  <a:moveTo>
                    <a:pt x="4461068" y="2180433"/>
                  </a:moveTo>
                  <a:cubicBezTo>
                    <a:pt x="4471672" y="2180024"/>
                    <a:pt x="4482114" y="2181986"/>
                    <a:pt x="4489945" y="2186564"/>
                  </a:cubicBezTo>
                  <a:lnTo>
                    <a:pt x="4677242" y="2294471"/>
                  </a:lnTo>
                  <a:cubicBezTo>
                    <a:pt x="4692251" y="2303626"/>
                    <a:pt x="4690294" y="2318668"/>
                    <a:pt x="4672673" y="2329132"/>
                  </a:cubicBezTo>
                  <a:lnTo>
                    <a:pt x="4486682" y="2436384"/>
                  </a:lnTo>
                  <a:cubicBezTo>
                    <a:pt x="4469715" y="2446194"/>
                    <a:pt x="4442958" y="2447502"/>
                    <a:pt x="4428601" y="2439000"/>
                  </a:cubicBezTo>
                  <a:lnTo>
                    <a:pt x="4241305" y="2329785"/>
                  </a:lnTo>
                  <a:cubicBezTo>
                    <a:pt x="4226295" y="2321938"/>
                    <a:pt x="4228253" y="2306242"/>
                    <a:pt x="4245220" y="2296432"/>
                  </a:cubicBezTo>
                  <a:lnTo>
                    <a:pt x="4431211" y="2188526"/>
                  </a:lnTo>
                  <a:cubicBezTo>
                    <a:pt x="4439695" y="2183621"/>
                    <a:pt x="4450463" y="2180841"/>
                    <a:pt x="4461068" y="2180433"/>
                  </a:cubicBezTo>
                  <a:close/>
                  <a:moveTo>
                    <a:pt x="5287749" y="2137156"/>
                  </a:moveTo>
                  <a:cubicBezTo>
                    <a:pt x="5298297" y="2136664"/>
                    <a:pt x="5308600" y="2138467"/>
                    <a:pt x="5316122" y="2142731"/>
                  </a:cubicBezTo>
                  <a:lnTo>
                    <a:pt x="5504507" y="2251611"/>
                  </a:lnTo>
                  <a:cubicBezTo>
                    <a:pt x="5518898" y="2260138"/>
                    <a:pt x="5517590" y="2275880"/>
                    <a:pt x="5499928" y="2285719"/>
                  </a:cubicBezTo>
                  <a:lnTo>
                    <a:pt x="5438442" y="2321138"/>
                  </a:lnTo>
                  <a:cubicBezTo>
                    <a:pt x="5421435" y="2331632"/>
                    <a:pt x="5394616" y="2332288"/>
                    <a:pt x="5379571" y="2323761"/>
                  </a:cubicBezTo>
                  <a:lnTo>
                    <a:pt x="5191840" y="2214881"/>
                  </a:lnTo>
                  <a:cubicBezTo>
                    <a:pt x="5176795" y="2206354"/>
                    <a:pt x="5178757" y="2190612"/>
                    <a:pt x="5196418" y="2180773"/>
                  </a:cubicBezTo>
                  <a:lnTo>
                    <a:pt x="5257905" y="2145354"/>
                  </a:lnTo>
                  <a:cubicBezTo>
                    <a:pt x="5266408" y="2140435"/>
                    <a:pt x="5277201" y="2137647"/>
                    <a:pt x="5287749" y="2137156"/>
                  </a:cubicBezTo>
                  <a:close/>
                  <a:moveTo>
                    <a:pt x="3237430" y="2125387"/>
                  </a:moveTo>
                  <a:cubicBezTo>
                    <a:pt x="3248034" y="2124977"/>
                    <a:pt x="3258313" y="2126944"/>
                    <a:pt x="3265817" y="2131205"/>
                  </a:cubicBezTo>
                  <a:lnTo>
                    <a:pt x="3453114" y="2240029"/>
                  </a:lnTo>
                  <a:cubicBezTo>
                    <a:pt x="3468123" y="2248551"/>
                    <a:pt x="3466166" y="2263629"/>
                    <a:pt x="3449198" y="2274118"/>
                  </a:cubicBezTo>
                  <a:lnTo>
                    <a:pt x="3263860" y="2381631"/>
                  </a:lnTo>
                  <a:cubicBezTo>
                    <a:pt x="3245587" y="2391464"/>
                    <a:pt x="3220135" y="2392775"/>
                    <a:pt x="3205126" y="2384253"/>
                  </a:cubicBezTo>
                  <a:lnTo>
                    <a:pt x="3017829" y="2275429"/>
                  </a:lnTo>
                  <a:cubicBezTo>
                    <a:pt x="3002167" y="2266907"/>
                    <a:pt x="3004125" y="2251829"/>
                    <a:pt x="3021745" y="2241340"/>
                  </a:cubicBezTo>
                  <a:lnTo>
                    <a:pt x="3207083" y="2133828"/>
                  </a:lnTo>
                  <a:cubicBezTo>
                    <a:pt x="3215893" y="2128583"/>
                    <a:pt x="3226825" y="2125797"/>
                    <a:pt x="3237430" y="2125387"/>
                  </a:cubicBezTo>
                  <a:close/>
                  <a:moveTo>
                    <a:pt x="4887598" y="2102665"/>
                  </a:moveTo>
                  <a:cubicBezTo>
                    <a:pt x="4898284" y="2102256"/>
                    <a:pt x="4908726" y="2104218"/>
                    <a:pt x="4916230" y="2108796"/>
                  </a:cubicBezTo>
                  <a:lnTo>
                    <a:pt x="5103527" y="2216703"/>
                  </a:lnTo>
                  <a:cubicBezTo>
                    <a:pt x="5118536" y="2225204"/>
                    <a:pt x="5116579" y="2240900"/>
                    <a:pt x="5099611" y="2250710"/>
                  </a:cubicBezTo>
                  <a:lnTo>
                    <a:pt x="4913620" y="2358616"/>
                  </a:lnTo>
                  <a:cubicBezTo>
                    <a:pt x="4896000" y="2368426"/>
                    <a:pt x="4869896" y="2369734"/>
                    <a:pt x="4854886" y="2360578"/>
                  </a:cubicBezTo>
                  <a:lnTo>
                    <a:pt x="4667590" y="2252671"/>
                  </a:lnTo>
                  <a:cubicBezTo>
                    <a:pt x="4652580" y="2243516"/>
                    <a:pt x="4653885" y="2228474"/>
                    <a:pt x="4672158" y="2218664"/>
                  </a:cubicBezTo>
                  <a:lnTo>
                    <a:pt x="4857496" y="2110758"/>
                  </a:lnTo>
                  <a:cubicBezTo>
                    <a:pt x="4865980" y="2105853"/>
                    <a:pt x="4876911" y="2103074"/>
                    <a:pt x="4887598" y="2102665"/>
                  </a:cubicBezTo>
                  <a:close/>
                  <a:moveTo>
                    <a:pt x="3663225" y="2047618"/>
                  </a:moveTo>
                  <a:cubicBezTo>
                    <a:pt x="3673829" y="2047208"/>
                    <a:pt x="3684271" y="2049175"/>
                    <a:pt x="3692102" y="2053436"/>
                  </a:cubicBezTo>
                  <a:lnTo>
                    <a:pt x="3879399" y="2162260"/>
                  </a:lnTo>
                  <a:cubicBezTo>
                    <a:pt x="3894408" y="2170782"/>
                    <a:pt x="3892451" y="2185860"/>
                    <a:pt x="3875483" y="2196349"/>
                  </a:cubicBezTo>
                  <a:lnTo>
                    <a:pt x="3689492" y="2303862"/>
                  </a:lnTo>
                  <a:cubicBezTo>
                    <a:pt x="3671872" y="2313695"/>
                    <a:pt x="3645768" y="2315006"/>
                    <a:pt x="3630758" y="2306484"/>
                  </a:cubicBezTo>
                  <a:lnTo>
                    <a:pt x="3442809" y="2197660"/>
                  </a:lnTo>
                  <a:cubicBezTo>
                    <a:pt x="3428452" y="2189138"/>
                    <a:pt x="3429757" y="2173405"/>
                    <a:pt x="3447377" y="2163571"/>
                  </a:cubicBezTo>
                  <a:lnTo>
                    <a:pt x="3633368" y="2056059"/>
                  </a:lnTo>
                  <a:cubicBezTo>
                    <a:pt x="3641852" y="2050814"/>
                    <a:pt x="3652620" y="2048028"/>
                    <a:pt x="3663225" y="2047618"/>
                  </a:cubicBezTo>
                  <a:close/>
                  <a:moveTo>
                    <a:pt x="4170648" y="2013375"/>
                  </a:moveTo>
                  <a:cubicBezTo>
                    <a:pt x="4181252" y="2012966"/>
                    <a:pt x="4191531" y="2014928"/>
                    <a:pt x="4199035" y="2019506"/>
                  </a:cubicBezTo>
                  <a:lnTo>
                    <a:pt x="4386332" y="2128067"/>
                  </a:lnTo>
                  <a:cubicBezTo>
                    <a:pt x="4401341" y="2136568"/>
                    <a:pt x="4399384" y="2151610"/>
                    <a:pt x="4382416" y="2162074"/>
                  </a:cubicBezTo>
                  <a:lnTo>
                    <a:pt x="4196425" y="2268672"/>
                  </a:lnTo>
                  <a:cubicBezTo>
                    <a:pt x="4179457" y="2279790"/>
                    <a:pt x="4152701" y="2280444"/>
                    <a:pt x="4137691" y="2271942"/>
                  </a:cubicBezTo>
                  <a:lnTo>
                    <a:pt x="3950395" y="2162727"/>
                  </a:lnTo>
                  <a:cubicBezTo>
                    <a:pt x="3935385" y="2154880"/>
                    <a:pt x="3937343" y="2139184"/>
                    <a:pt x="3954963" y="2129374"/>
                  </a:cubicBezTo>
                  <a:lnTo>
                    <a:pt x="4140301" y="2021468"/>
                  </a:lnTo>
                  <a:cubicBezTo>
                    <a:pt x="4149112" y="2016563"/>
                    <a:pt x="4160043" y="2013783"/>
                    <a:pt x="4170648" y="2013375"/>
                  </a:cubicBezTo>
                  <a:close/>
                  <a:moveTo>
                    <a:pt x="4999637" y="1970088"/>
                  </a:moveTo>
                  <a:cubicBezTo>
                    <a:pt x="5010266" y="1969597"/>
                    <a:pt x="5020569" y="1971395"/>
                    <a:pt x="5028091" y="1975645"/>
                  </a:cubicBezTo>
                  <a:lnTo>
                    <a:pt x="5215822" y="2084167"/>
                  </a:lnTo>
                  <a:cubicBezTo>
                    <a:pt x="5230867" y="2092666"/>
                    <a:pt x="5228905" y="2108356"/>
                    <a:pt x="5211898" y="2118162"/>
                  </a:cubicBezTo>
                  <a:lnTo>
                    <a:pt x="5150411" y="2154119"/>
                  </a:lnTo>
                  <a:cubicBezTo>
                    <a:pt x="5132749" y="2163925"/>
                    <a:pt x="5106585" y="2165232"/>
                    <a:pt x="5091540" y="2156080"/>
                  </a:cubicBezTo>
                  <a:lnTo>
                    <a:pt x="4903809" y="2048211"/>
                  </a:lnTo>
                  <a:cubicBezTo>
                    <a:pt x="4888764" y="2039059"/>
                    <a:pt x="4890726" y="2024022"/>
                    <a:pt x="4907733" y="2013562"/>
                  </a:cubicBezTo>
                  <a:lnTo>
                    <a:pt x="4969220" y="1978260"/>
                  </a:lnTo>
                  <a:cubicBezTo>
                    <a:pt x="4978051" y="1973356"/>
                    <a:pt x="4989007" y="1970578"/>
                    <a:pt x="4999637" y="1970088"/>
                  </a:cubicBezTo>
                  <a:close/>
                  <a:moveTo>
                    <a:pt x="2946274" y="1958329"/>
                  </a:moveTo>
                  <a:cubicBezTo>
                    <a:pt x="2956960" y="1957920"/>
                    <a:pt x="2967401" y="1959886"/>
                    <a:pt x="2974906" y="1964147"/>
                  </a:cubicBezTo>
                  <a:lnTo>
                    <a:pt x="3162203" y="2072971"/>
                  </a:lnTo>
                  <a:cubicBezTo>
                    <a:pt x="3177212" y="2081493"/>
                    <a:pt x="3175255" y="2096571"/>
                    <a:pt x="3157634" y="2107060"/>
                  </a:cubicBezTo>
                  <a:lnTo>
                    <a:pt x="2972296" y="2214573"/>
                  </a:lnTo>
                  <a:cubicBezTo>
                    <a:pt x="2954676" y="2224406"/>
                    <a:pt x="2928572" y="2225717"/>
                    <a:pt x="2913562" y="2216540"/>
                  </a:cubicBezTo>
                  <a:lnTo>
                    <a:pt x="2726266" y="2108371"/>
                  </a:lnTo>
                  <a:cubicBezTo>
                    <a:pt x="2711256" y="2099849"/>
                    <a:pt x="2713214" y="2084116"/>
                    <a:pt x="2730834" y="2074282"/>
                  </a:cubicBezTo>
                  <a:lnTo>
                    <a:pt x="2916172" y="1966770"/>
                  </a:lnTo>
                  <a:cubicBezTo>
                    <a:pt x="2924656" y="1961525"/>
                    <a:pt x="2935587" y="1958739"/>
                    <a:pt x="2946274" y="1958329"/>
                  </a:cubicBezTo>
                  <a:close/>
                  <a:moveTo>
                    <a:pt x="4596933" y="1935608"/>
                  </a:moveTo>
                  <a:cubicBezTo>
                    <a:pt x="4607537" y="1935199"/>
                    <a:pt x="4617816" y="1937161"/>
                    <a:pt x="4625320" y="1941739"/>
                  </a:cubicBezTo>
                  <a:lnTo>
                    <a:pt x="4812617" y="2049646"/>
                  </a:lnTo>
                  <a:cubicBezTo>
                    <a:pt x="4827626" y="2058801"/>
                    <a:pt x="4825669" y="2073843"/>
                    <a:pt x="4808701" y="2083653"/>
                  </a:cubicBezTo>
                  <a:lnTo>
                    <a:pt x="4623363" y="2190905"/>
                  </a:lnTo>
                  <a:cubicBezTo>
                    <a:pt x="4605742" y="2201369"/>
                    <a:pt x="4579638" y="2202677"/>
                    <a:pt x="4564629" y="2193521"/>
                  </a:cubicBezTo>
                  <a:lnTo>
                    <a:pt x="4377332" y="2084961"/>
                  </a:lnTo>
                  <a:cubicBezTo>
                    <a:pt x="4361670" y="2076459"/>
                    <a:pt x="4363628" y="2061417"/>
                    <a:pt x="4381248" y="2051607"/>
                  </a:cubicBezTo>
                  <a:lnTo>
                    <a:pt x="4566586" y="1943701"/>
                  </a:lnTo>
                  <a:cubicBezTo>
                    <a:pt x="4575396" y="1938796"/>
                    <a:pt x="4586328" y="1936016"/>
                    <a:pt x="4596933" y="1935608"/>
                  </a:cubicBezTo>
                  <a:close/>
                  <a:moveTo>
                    <a:pt x="3372475" y="1880560"/>
                  </a:moveTo>
                  <a:cubicBezTo>
                    <a:pt x="3383064" y="1880150"/>
                    <a:pt x="3393328" y="1882117"/>
                    <a:pt x="3400823" y="1886378"/>
                  </a:cubicBezTo>
                  <a:lnTo>
                    <a:pt x="3588509" y="1995202"/>
                  </a:lnTo>
                  <a:cubicBezTo>
                    <a:pt x="3603498" y="2003724"/>
                    <a:pt x="3600892" y="2018802"/>
                    <a:pt x="3583948" y="2029291"/>
                  </a:cubicBezTo>
                  <a:lnTo>
                    <a:pt x="3398216" y="2136804"/>
                  </a:lnTo>
                  <a:cubicBezTo>
                    <a:pt x="3381273" y="2146637"/>
                    <a:pt x="3354553" y="2147948"/>
                    <a:pt x="3339564" y="2138771"/>
                  </a:cubicBezTo>
                  <a:lnTo>
                    <a:pt x="3152530" y="2030602"/>
                  </a:lnTo>
                  <a:cubicBezTo>
                    <a:pt x="3137541" y="2021425"/>
                    <a:pt x="3139496" y="2006347"/>
                    <a:pt x="3157092" y="1996513"/>
                  </a:cubicBezTo>
                  <a:lnTo>
                    <a:pt x="3342171" y="1889001"/>
                  </a:lnTo>
                  <a:cubicBezTo>
                    <a:pt x="3350969" y="1883756"/>
                    <a:pt x="3361885" y="1880970"/>
                    <a:pt x="3372475" y="1880560"/>
                  </a:cubicBezTo>
                  <a:close/>
                  <a:moveTo>
                    <a:pt x="3879492" y="1846318"/>
                  </a:moveTo>
                  <a:cubicBezTo>
                    <a:pt x="3890178" y="1845909"/>
                    <a:pt x="3900620" y="1847871"/>
                    <a:pt x="3908124" y="1852449"/>
                  </a:cubicBezTo>
                  <a:lnTo>
                    <a:pt x="4095421" y="1960356"/>
                  </a:lnTo>
                  <a:cubicBezTo>
                    <a:pt x="4110430" y="1969511"/>
                    <a:pt x="4108473" y="1984553"/>
                    <a:pt x="4091505" y="1995017"/>
                  </a:cubicBezTo>
                  <a:lnTo>
                    <a:pt x="3905514" y="2102269"/>
                  </a:lnTo>
                  <a:cubicBezTo>
                    <a:pt x="3887894" y="2112079"/>
                    <a:pt x="3861790" y="2113387"/>
                    <a:pt x="3846780" y="2104231"/>
                  </a:cubicBezTo>
                  <a:lnTo>
                    <a:pt x="3659484" y="1996324"/>
                  </a:lnTo>
                  <a:cubicBezTo>
                    <a:pt x="3644474" y="1987823"/>
                    <a:pt x="3646432" y="1972127"/>
                    <a:pt x="3663399" y="1962317"/>
                  </a:cubicBezTo>
                  <a:lnTo>
                    <a:pt x="3849390" y="1854411"/>
                  </a:lnTo>
                  <a:cubicBezTo>
                    <a:pt x="3857874" y="1849506"/>
                    <a:pt x="3868805" y="1846727"/>
                    <a:pt x="3879492" y="1846318"/>
                  </a:cubicBezTo>
                  <a:close/>
                  <a:moveTo>
                    <a:pt x="4714242" y="1803113"/>
                  </a:moveTo>
                  <a:cubicBezTo>
                    <a:pt x="4724953" y="1802704"/>
                    <a:pt x="4735419" y="1804665"/>
                    <a:pt x="4742941" y="1809241"/>
                  </a:cubicBezTo>
                  <a:lnTo>
                    <a:pt x="4930671" y="1917764"/>
                  </a:lnTo>
                  <a:cubicBezTo>
                    <a:pt x="4945716" y="1925609"/>
                    <a:pt x="4943754" y="1941299"/>
                    <a:pt x="4926747" y="1951105"/>
                  </a:cubicBezTo>
                  <a:lnTo>
                    <a:pt x="4864606" y="1987061"/>
                  </a:lnTo>
                  <a:cubicBezTo>
                    <a:pt x="4847599" y="1996868"/>
                    <a:pt x="4821434" y="1998175"/>
                    <a:pt x="4806390" y="1989023"/>
                  </a:cubicBezTo>
                  <a:lnTo>
                    <a:pt x="4618660" y="1881154"/>
                  </a:lnTo>
                  <a:cubicBezTo>
                    <a:pt x="4603615" y="1872001"/>
                    <a:pt x="4604923" y="1856965"/>
                    <a:pt x="4622584" y="1846505"/>
                  </a:cubicBezTo>
                  <a:lnTo>
                    <a:pt x="4684071" y="1811203"/>
                  </a:lnTo>
                  <a:cubicBezTo>
                    <a:pt x="4692574" y="1806300"/>
                    <a:pt x="4703531" y="1803521"/>
                    <a:pt x="4714242" y="1803113"/>
                  </a:cubicBezTo>
                  <a:close/>
                  <a:moveTo>
                    <a:pt x="2658164" y="1791272"/>
                  </a:moveTo>
                  <a:cubicBezTo>
                    <a:pt x="2668784" y="1790863"/>
                    <a:pt x="2679076" y="1792829"/>
                    <a:pt x="2686592" y="1797090"/>
                  </a:cubicBezTo>
                  <a:lnTo>
                    <a:pt x="2874151" y="1905914"/>
                  </a:lnTo>
                  <a:cubicBezTo>
                    <a:pt x="2889182" y="1914436"/>
                    <a:pt x="2887874" y="1929514"/>
                    <a:pt x="2870230" y="1940003"/>
                  </a:cubicBezTo>
                  <a:lnTo>
                    <a:pt x="2684632" y="2047516"/>
                  </a:lnTo>
                  <a:cubicBezTo>
                    <a:pt x="2666987" y="2057349"/>
                    <a:pt x="2640846" y="2058660"/>
                    <a:pt x="2625815" y="2050138"/>
                  </a:cubicBezTo>
                  <a:lnTo>
                    <a:pt x="2438257" y="1941314"/>
                  </a:lnTo>
                  <a:cubicBezTo>
                    <a:pt x="2423226" y="1932792"/>
                    <a:pt x="2424533" y="1917059"/>
                    <a:pt x="2442178" y="1907225"/>
                  </a:cubicBezTo>
                  <a:lnTo>
                    <a:pt x="2627776" y="1799713"/>
                  </a:lnTo>
                  <a:cubicBezTo>
                    <a:pt x="2636599" y="1794469"/>
                    <a:pt x="2647545" y="1791682"/>
                    <a:pt x="2658164" y="1791272"/>
                  </a:cubicBezTo>
                  <a:close/>
                  <a:moveTo>
                    <a:pt x="4308658" y="1768550"/>
                  </a:moveTo>
                  <a:cubicBezTo>
                    <a:pt x="4319344" y="1768141"/>
                    <a:pt x="4329785" y="1770103"/>
                    <a:pt x="4337290" y="1774681"/>
                  </a:cubicBezTo>
                  <a:lnTo>
                    <a:pt x="4524587" y="1882588"/>
                  </a:lnTo>
                  <a:cubicBezTo>
                    <a:pt x="4539596" y="1891743"/>
                    <a:pt x="4537639" y="1906785"/>
                    <a:pt x="4520671" y="1916595"/>
                  </a:cubicBezTo>
                  <a:lnTo>
                    <a:pt x="4334680" y="2024501"/>
                  </a:lnTo>
                  <a:cubicBezTo>
                    <a:pt x="4317060" y="2034311"/>
                    <a:pt x="4290956" y="2035619"/>
                    <a:pt x="4275946" y="2026463"/>
                  </a:cubicBezTo>
                  <a:lnTo>
                    <a:pt x="4088650" y="1917903"/>
                  </a:lnTo>
                  <a:cubicBezTo>
                    <a:pt x="4073640" y="1910055"/>
                    <a:pt x="4075598" y="1894359"/>
                    <a:pt x="4093218" y="1884549"/>
                  </a:cubicBezTo>
                  <a:lnTo>
                    <a:pt x="4278556" y="1776643"/>
                  </a:lnTo>
                  <a:cubicBezTo>
                    <a:pt x="4287040" y="1771738"/>
                    <a:pt x="4297971" y="1768958"/>
                    <a:pt x="4308658" y="1768550"/>
                  </a:cubicBezTo>
                  <a:close/>
                  <a:moveTo>
                    <a:pt x="3084284" y="1713750"/>
                  </a:moveTo>
                  <a:cubicBezTo>
                    <a:pt x="3094889" y="1713258"/>
                    <a:pt x="3105330" y="1715061"/>
                    <a:pt x="3113161" y="1719322"/>
                  </a:cubicBezTo>
                  <a:lnTo>
                    <a:pt x="3300458" y="1828146"/>
                  </a:lnTo>
                  <a:cubicBezTo>
                    <a:pt x="3315467" y="1836668"/>
                    <a:pt x="3313510" y="1851746"/>
                    <a:pt x="3296542" y="1861580"/>
                  </a:cubicBezTo>
                  <a:lnTo>
                    <a:pt x="3110551" y="1969748"/>
                  </a:lnTo>
                  <a:cubicBezTo>
                    <a:pt x="3092931" y="1979581"/>
                    <a:pt x="3066827" y="1980892"/>
                    <a:pt x="3051817" y="1971715"/>
                  </a:cubicBezTo>
                  <a:lnTo>
                    <a:pt x="2864521" y="1863546"/>
                  </a:lnTo>
                  <a:cubicBezTo>
                    <a:pt x="2849511" y="1854369"/>
                    <a:pt x="2851469" y="1839291"/>
                    <a:pt x="2868436" y="1829457"/>
                  </a:cubicBezTo>
                  <a:lnTo>
                    <a:pt x="3054427" y="1721945"/>
                  </a:lnTo>
                  <a:cubicBezTo>
                    <a:pt x="3062911" y="1717028"/>
                    <a:pt x="3073679" y="1714242"/>
                    <a:pt x="3084284" y="1713750"/>
                  </a:cubicBezTo>
                  <a:close/>
                  <a:moveTo>
                    <a:pt x="3591622" y="1681820"/>
                  </a:moveTo>
                  <a:cubicBezTo>
                    <a:pt x="3602293" y="1681411"/>
                    <a:pt x="3612557" y="1683377"/>
                    <a:pt x="3619726" y="1687638"/>
                  </a:cubicBezTo>
                  <a:lnTo>
                    <a:pt x="3806761" y="1796462"/>
                  </a:lnTo>
                  <a:cubicBezTo>
                    <a:pt x="3822401" y="1804984"/>
                    <a:pt x="3819795" y="1820062"/>
                    <a:pt x="3802851" y="1829896"/>
                  </a:cubicBezTo>
                  <a:lnTo>
                    <a:pt x="3617119" y="1938064"/>
                  </a:lnTo>
                  <a:cubicBezTo>
                    <a:pt x="3600176" y="1947897"/>
                    <a:pt x="3573456" y="1949208"/>
                    <a:pt x="3558467" y="1940686"/>
                  </a:cubicBezTo>
                  <a:lnTo>
                    <a:pt x="3371433" y="1831862"/>
                  </a:lnTo>
                  <a:cubicBezTo>
                    <a:pt x="3356444" y="1822685"/>
                    <a:pt x="3358399" y="1807607"/>
                    <a:pt x="3375995" y="1797773"/>
                  </a:cubicBezTo>
                  <a:lnTo>
                    <a:pt x="3561074" y="1690261"/>
                  </a:lnTo>
                  <a:cubicBezTo>
                    <a:pt x="3569872" y="1685017"/>
                    <a:pt x="3580951" y="1682230"/>
                    <a:pt x="3591622" y="1681820"/>
                  </a:cubicBezTo>
                  <a:close/>
                  <a:moveTo>
                    <a:pt x="4426571" y="1638616"/>
                  </a:moveTo>
                  <a:cubicBezTo>
                    <a:pt x="4437181" y="1638206"/>
                    <a:pt x="4447464" y="1640174"/>
                    <a:pt x="4454645" y="1644437"/>
                  </a:cubicBezTo>
                  <a:lnTo>
                    <a:pt x="4642670" y="1753319"/>
                  </a:lnTo>
                  <a:cubicBezTo>
                    <a:pt x="4657686" y="1761846"/>
                    <a:pt x="4655728" y="1776932"/>
                    <a:pt x="4638100" y="1786770"/>
                  </a:cubicBezTo>
                  <a:lnTo>
                    <a:pt x="4576731" y="1822846"/>
                  </a:lnTo>
                  <a:cubicBezTo>
                    <a:pt x="4559103" y="1832684"/>
                    <a:pt x="4532989" y="1833996"/>
                    <a:pt x="4517973" y="1825469"/>
                  </a:cubicBezTo>
                  <a:lnTo>
                    <a:pt x="4330600" y="1716587"/>
                  </a:lnTo>
                  <a:cubicBezTo>
                    <a:pt x="4315584" y="1707405"/>
                    <a:pt x="4317543" y="1692975"/>
                    <a:pt x="4335170" y="1682480"/>
                  </a:cubicBezTo>
                  <a:lnTo>
                    <a:pt x="4396539" y="1647061"/>
                  </a:lnTo>
                  <a:cubicBezTo>
                    <a:pt x="4405027" y="1641813"/>
                    <a:pt x="4415962" y="1639026"/>
                    <a:pt x="4426571" y="1638616"/>
                  </a:cubicBezTo>
                  <a:close/>
                  <a:moveTo>
                    <a:pt x="2367578" y="1624617"/>
                  </a:moveTo>
                  <a:cubicBezTo>
                    <a:pt x="2378183" y="1624126"/>
                    <a:pt x="2388462" y="1626088"/>
                    <a:pt x="2395966" y="1630666"/>
                  </a:cubicBezTo>
                  <a:lnTo>
                    <a:pt x="2583263" y="1739227"/>
                  </a:lnTo>
                  <a:cubicBezTo>
                    <a:pt x="2598272" y="1747728"/>
                    <a:pt x="2596315" y="1763424"/>
                    <a:pt x="2579347" y="1773234"/>
                  </a:cubicBezTo>
                  <a:lnTo>
                    <a:pt x="2393356" y="1880486"/>
                  </a:lnTo>
                  <a:cubicBezTo>
                    <a:pt x="2376388" y="1890950"/>
                    <a:pt x="2349632" y="1891604"/>
                    <a:pt x="2335275" y="1883102"/>
                  </a:cubicBezTo>
                  <a:lnTo>
                    <a:pt x="2147326" y="1774541"/>
                  </a:lnTo>
                  <a:cubicBezTo>
                    <a:pt x="2132316" y="1766040"/>
                    <a:pt x="2134274" y="1750344"/>
                    <a:pt x="2151894" y="1740534"/>
                  </a:cubicBezTo>
                  <a:lnTo>
                    <a:pt x="2337232" y="1633282"/>
                  </a:lnTo>
                  <a:cubicBezTo>
                    <a:pt x="2346042" y="1628050"/>
                    <a:pt x="2356974" y="1625107"/>
                    <a:pt x="2367578" y="1624617"/>
                  </a:cubicBezTo>
                  <a:close/>
                  <a:moveTo>
                    <a:pt x="4018072" y="1601500"/>
                  </a:moveTo>
                  <a:cubicBezTo>
                    <a:pt x="4028595" y="1601090"/>
                    <a:pt x="4038874" y="1603057"/>
                    <a:pt x="4046378" y="1607646"/>
                  </a:cubicBezTo>
                  <a:lnTo>
                    <a:pt x="4234327" y="1715814"/>
                  </a:lnTo>
                  <a:cubicBezTo>
                    <a:pt x="4248684" y="1724992"/>
                    <a:pt x="4247379" y="1740070"/>
                    <a:pt x="4229759" y="1750559"/>
                  </a:cubicBezTo>
                  <a:lnTo>
                    <a:pt x="4044421" y="1858071"/>
                  </a:lnTo>
                  <a:cubicBezTo>
                    <a:pt x="4026800" y="1867905"/>
                    <a:pt x="4000696" y="1868560"/>
                    <a:pt x="3985687" y="1860694"/>
                  </a:cubicBezTo>
                  <a:lnTo>
                    <a:pt x="3798390" y="1751214"/>
                  </a:lnTo>
                  <a:cubicBezTo>
                    <a:pt x="3782728" y="1742692"/>
                    <a:pt x="3784686" y="1727614"/>
                    <a:pt x="3802306" y="1717781"/>
                  </a:cubicBezTo>
                  <a:lnTo>
                    <a:pt x="3988297" y="1609613"/>
                  </a:lnTo>
                  <a:cubicBezTo>
                    <a:pt x="3996781" y="1604696"/>
                    <a:pt x="4007549" y="1601910"/>
                    <a:pt x="4018072" y="1601500"/>
                  </a:cubicBezTo>
                  <a:close/>
                  <a:moveTo>
                    <a:pt x="2793616" y="1546848"/>
                  </a:moveTo>
                  <a:cubicBezTo>
                    <a:pt x="2804125" y="1546357"/>
                    <a:pt x="2814389" y="1548319"/>
                    <a:pt x="2821883" y="1552897"/>
                  </a:cubicBezTo>
                  <a:lnTo>
                    <a:pt x="3009569" y="1661458"/>
                  </a:lnTo>
                  <a:cubicBezTo>
                    <a:pt x="3024558" y="1669959"/>
                    <a:pt x="3022603" y="1685001"/>
                    <a:pt x="3005008" y="1694811"/>
                  </a:cubicBezTo>
                  <a:lnTo>
                    <a:pt x="2819276" y="1802717"/>
                  </a:lnTo>
                  <a:cubicBezTo>
                    <a:pt x="2802333" y="1812527"/>
                    <a:pt x="2775613" y="1813835"/>
                    <a:pt x="2760624" y="1804679"/>
                  </a:cubicBezTo>
                  <a:lnTo>
                    <a:pt x="2573590" y="1696772"/>
                  </a:lnTo>
                  <a:cubicBezTo>
                    <a:pt x="2558601" y="1687617"/>
                    <a:pt x="2560556" y="1672575"/>
                    <a:pt x="2578152" y="1662765"/>
                  </a:cubicBezTo>
                  <a:lnTo>
                    <a:pt x="2763883" y="1555513"/>
                  </a:lnTo>
                  <a:cubicBezTo>
                    <a:pt x="2772355" y="1550281"/>
                    <a:pt x="2783108" y="1547338"/>
                    <a:pt x="2793616" y="1546848"/>
                  </a:cubicBezTo>
                  <a:close/>
                  <a:moveTo>
                    <a:pt x="3300797" y="1511882"/>
                  </a:moveTo>
                  <a:cubicBezTo>
                    <a:pt x="3311401" y="1511473"/>
                    <a:pt x="3321680" y="1513439"/>
                    <a:pt x="3329184" y="1517700"/>
                  </a:cubicBezTo>
                  <a:lnTo>
                    <a:pt x="3516481" y="1626524"/>
                  </a:lnTo>
                  <a:cubicBezTo>
                    <a:pt x="3531490" y="1635046"/>
                    <a:pt x="3529533" y="1650124"/>
                    <a:pt x="3512565" y="1659958"/>
                  </a:cubicBezTo>
                  <a:lnTo>
                    <a:pt x="3326574" y="1768126"/>
                  </a:lnTo>
                  <a:cubicBezTo>
                    <a:pt x="3308954" y="1777959"/>
                    <a:pt x="3282850" y="1779270"/>
                    <a:pt x="3267840" y="1770748"/>
                  </a:cubicBezTo>
                  <a:lnTo>
                    <a:pt x="3080544" y="1661924"/>
                  </a:lnTo>
                  <a:cubicBezTo>
                    <a:pt x="3065534" y="1652747"/>
                    <a:pt x="3067492" y="1638324"/>
                    <a:pt x="3084459" y="1627180"/>
                  </a:cubicBezTo>
                  <a:lnTo>
                    <a:pt x="3270450" y="1520323"/>
                  </a:lnTo>
                  <a:cubicBezTo>
                    <a:pt x="3279261" y="1515079"/>
                    <a:pt x="3290192" y="1512292"/>
                    <a:pt x="3300797" y="1511882"/>
                  </a:cubicBezTo>
                  <a:close/>
                  <a:moveTo>
                    <a:pt x="1553275" y="1483386"/>
                  </a:moveTo>
                  <a:lnTo>
                    <a:pt x="1581163" y="1489338"/>
                  </a:lnTo>
                  <a:lnTo>
                    <a:pt x="1581720" y="1489016"/>
                  </a:lnTo>
                  <a:lnTo>
                    <a:pt x="1746497" y="1584274"/>
                  </a:lnTo>
                  <a:lnTo>
                    <a:pt x="1880483" y="1661420"/>
                  </a:lnTo>
                  <a:lnTo>
                    <a:pt x="1880764" y="1661894"/>
                  </a:lnTo>
                  <a:lnTo>
                    <a:pt x="2884379" y="2242085"/>
                  </a:lnTo>
                  <a:cubicBezTo>
                    <a:pt x="2900703" y="2251229"/>
                    <a:pt x="2900703" y="2266251"/>
                    <a:pt x="2884379" y="2276048"/>
                  </a:cubicBezTo>
                  <a:lnTo>
                    <a:pt x="2659107" y="2406023"/>
                  </a:lnTo>
                  <a:cubicBezTo>
                    <a:pt x="2642783" y="2415820"/>
                    <a:pt x="2616664" y="2415820"/>
                    <a:pt x="2600340" y="2406023"/>
                  </a:cubicBezTo>
                  <a:lnTo>
                    <a:pt x="1297028" y="1653607"/>
                  </a:lnTo>
                  <a:lnTo>
                    <a:pt x="1297889" y="1653109"/>
                  </a:lnTo>
                  <a:lnTo>
                    <a:pt x="1297620" y="1652954"/>
                  </a:lnTo>
                  <a:cubicBezTo>
                    <a:pt x="1282625" y="1643837"/>
                    <a:pt x="1284581" y="1628858"/>
                    <a:pt x="1302184" y="1619089"/>
                  </a:cubicBezTo>
                  <a:lnTo>
                    <a:pt x="1523202" y="1491445"/>
                  </a:lnTo>
                  <a:cubicBezTo>
                    <a:pt x="1531678" y="1486561"/>
                    <a:pt x="1542599" y="1483793"/>
                    <a:pt x="1553275" y="1483386"/>
                  </a:cubicBezTo>
                  <a:close/>
                  <a:moveTo>
                    <a:pt x="2079061" y="1457157"/>
                  </a:moveTo>
                  <a:cubicBezTo>
                    <a:pt x="2089681" y="1456748"/>
                    <a:pt x="2099810" y="1458714"/>
                    <a:pt x="2106999" y="1462975"/>
                  </a:cubicBezTo>
                  <a:lnTo>
                    <a:pt x="2295211" y="1571799"/>
                  </a:lnTo>
                  <a:cubicBezTo>
                    <a:pt x="2310242" y="1580321"/>
                    <a:pt x="2308281" y="1595399"/>
                    <a:pt x="2290636" y="1605888"/>
                  </a:cubicBezTo>
                  <a:lnTo>
                    <a:pt x="2105038" y="1713401"/>
                  </a:lnTo>
                  <a:cubicBezTo>
                    <a:pt x="2087393" y="1723890"/>
                    <a:pt x="2061253" y="1724545"/>
                    <a:pt x="2046222" y="1716023"/>
                  </a:cubicBezTo>
                  <a:lnTo>
                    <a:pt x="1859317" y="1607199"/>
                  </a:lnTo>
                  <a:cubicBezTo>
                    <a:pt x="1844286" y="1598677"/>
                    <a:pt x="1846247" y="1582944"/>
                    <a:pt x="1863238" y="1573110"/>
                  </a:cubicBezTo>
                  <a:lnTo>
                    <a:pt x="2048182" y="1465598"/>
                  </a:lnTo>
                  <a:cubicBezTo>
                    <a:pt x="2057332" y="1460354"/>
                    <a:pt x="2068441" y="1457567"/>
                    <a:pt x="2079061" y="1457157"/>
                  </a:cubicBezTo>
                  <a:close/>
                  <a:moveTo>
                    <a:pt x="3727082" y="1434442"/>
                  </a:moveTo>
                  <a:cubicBezTo>
                    <a:pt x="3737686" y="1434032"/>
                    <a:pt x="3747964" y="1435999"/>
                    <a:pt x="3755469" y="1440588"/>
                  </a:cubicBezTo>
                  <a:lnTo>
                    <a:pt x="3942766" y="1548756"/>
                  </a:lnTo>
                  <a:cubicBezTo>
                    <a:pt x="3957775" y="1557934"/>
                    <a:pt x="3955818" y="1573012"/>
                    <a:pt x="3938850" y="1582845"/>
                  </a:cubicBezTo>
                  <a:lnTo>
                    <a:pt x="3752859" y="1690358"/>
                  </a:lnTo>
                  <a:cubicBezTo>
                    <a:pt x="3735891" y="1700847"/>
                    <a:pt x="3709787" y="1701502"/>
                    <a:pt x="3694778" y="1693636"/>
                  </a:cubicBezTo>
                  <a:lnTo>
                    <a:pt x="3506829" y="1584156"/>
                  </a:lnTo>
                  <a:cubicBezTo>
                    <a:pt x="3491819" y="1575634"/>
                    <a:pt x="3493777" y="1560556"/>
                    <a:pt x="3511397" y="1550067"/>
                  </a:cubicBezTo>
                  <a:lnTo>
                    <a:pt x="3696735" y="1442555"/>
                  </a:lnTo>
                  <a:cubicBezTo>
                    <a:pt x="3705546" y="1437638"/>
                    <a:pt x="3716477" y="1434852"/>
                    <a:pt x="3727082" y="1434442"/>
                  </a:cubicBezTo>
                  <a:close/>
                  <a:moveTo>
                    <a:pt x="2505833" y="1379791"/>
                  </a:moveTo>
                  <a:cubicBezTo>
                    <a:pt x="2516437" y="1379300"/>
                    <a:pt x="2526715" y="1381262"/>
                    <a:pt x="2534220" y="1385840"/>
                  </a:cubicBezTo>
                  <a:lnTo>
                    <a:pt x="2721517" y="1494401"/>
                  </a:lnTo>
                  <a:cubicBezTo>
                    <a:pt x="2736526" y="1502902"/>
                    <a:pt x="2734569" y="1517944"/>
                    <a:pt x="2717601" y="1527754"/>
                  </a:cubicBezTo>
                  <a:lnTo>
                    <a:pt x="2531610" y="1635660"/>
                  </a:lnTo>
                  <a:cubicBezTo>
                    <a:pt x="2514642" y="1645470"/>
                    <a:pt x="2487886" y="1646778"/>
                    <a:pt x="2472876" y="1637622"/>
                  </a:cubicBezTo>
                  <a:lnTo>
                    <a:pt x="2285580" y="1529715"/>
                  </a:lnTo>
                  <a:cubicBezTo>
                    <a:pt x="2270570" y="1521214"/>
                    <a:pt x="2272528" y="1505518"/>
                    <a:pt x="2289495" y="1495708"/>
                  </a:cubicBezTo>
                  <a:lnTo>
                    <a:pt x="2475486" y="1388456"/>
                  </a:lnTo>
                  <a:cubicBezTo>
                    <a:pt x="2484296" y="1383224"/>
                    <a:pt x="2495228" y="1380281"/>
                    <a:pt x="2505833" y="1379791"/>
                  </a:cubicBezTo>
                  <a:close/>
                  <a:moveTo>
                    <a:pt x="3012765" y="1344744"/>
                  </a:moveTo>
                  <a:cubicBezTo>
                    <a:pt x="3023355" y="1344252"/>
                    <a:pt x="3033618" y="1346055"/>
                    <a:pt x="3040787" y="1349988"/>
                  </a:cubicBezTo>
                  <a:lnTo>
                    <a:pt x="3228473" y="1459467"/>
                  </a:lnTo>
                  <a:cubicBezTo>
                    <a:pt x="3243462" y="1467989"/>
                    <a:pt x="3241507" y="1483067"/>
                    <a:pt x="3223912" y="1492901"/>
                  </a:cubicBezTo>
                  <a:lnTo>
                    <a:pt x="3038180" y="1601069"/>
                  </a:lnTo>
                  <a:cubicBezTo>
                    <a:pt x="3021237" y="1610902"/>
                    <a:pt x="2994517" y="1612213"/>
                    <a:pt x="2979528" y="1603036"/>
                  </a:cubicBezTo>
                  <a:lnTo>
                    <a:pt x="2792494" y="1494867"/>
                  </a:lnTo>
                  <a:cubicBezTo>
                    <a:pt x="2777505" y="1485690"/>
                    <a:pt x="2779460" y="1470612"/>
                    <a:pt x="2797056" y="1460778"/>
                  </a:cubicBezTo>
                  <a:lnTo>
                    <a:pt x="2982787" y="1353266"/>
                  </a:lnTo>
                  <a:cubicBezTo>
                    <a:pt x="2991259" y="1348021"/>
                    <a:pt x="3002175" y="1345235"/>
                    <a:pt x="3012765" y="1344744"/>
                  </a:cubicBezTo>
                  <a:close/>
                  <a:moveTo>
                    <a:pt x="1788637" y="1290099"/>
                  </a:moveTo>
                  <a:cubicBezTo>
                    <a:pt x="1799241" y="1289689"/>
                    <a:pt x="1809520" y="1291656"/>
                    <a:pt x="1817024" y="1295917"/>
                  </a:cubicBezTo>
                  <a:lnTo>
                    <a:pt x="2003668" y="1404741"/>
                  </a:lnTo>
                  <a:cubicBezTo>
                    <a:pt x="2019330" y="1413263"/>
                    <a:pt x="2017373" y="1428997"/>
                    <a:pt x="1999752" y="1438830"/>
                  </a:cubicBezTo>
                  <a:lnTo>
                    <a:pt x="1814414" y="1546343"/>
                  </a:lnTo>
                  <a:cubicBezTo>
                    <a:pt x="1797446" y="1556176"/>
                    <a:pt x="1770690" y="1557487"/>
                    <a:pt x="1756333" y="1548965"/>
                  </a:cubicBezTo>
                  <a:lnTo>
                    <a:pt x="1569036" y="1440141"/>
                  </a:lnTo>
                  <a:cubicBezTo>
                    <a:pt x="1553374" y="1431619"/>
                    <a:pt x="1555984" y="1415886"/>
                    <a:pt x="1572952" y="1406052"/>
                  </a:cubicBezTo>
                  <a:lnTo>
                    <a:pt x="1758290" y="1298539"/>
                  </a:lnTo>
                  <a:cubicBezTo>
                    <a:pt x="1767101" y="1293295"/>
                    <a:pt x="1778032" y="1290509"/>
                    <a:pt x="1788637" y="1290099"/>
                  </a:cubicBezTo>
                  <a:close/>
                  <a:moveTo>
                    <a:pt x="3438806" y="1267303"/>
                  </a:moveTo>
                  <a:cubicBezTo>
                    <a:pt x="3449492" y="1266811"/>
                    <a:pt x="3459934" y="1268614"/>
                    <a:pt x="3467438" y="1272875"/>
                  </a:cubicBezTo>
                  <a:lnTo>
                    <a:pt x="3654735" y="1381699"/>
                  </a:lnTo>
                  <a:cubicBezTo>
                    <a:pt x="3669744" y="1390877"/>
                    <a:pt x="3667787" y="1405955"/>
                    <a:pt x="3650166" y="1415788"/>
                  </a:cubicBezTo>
                  <a:lnTo>
                    <a:pt x="3464828" y="1523301"/>
                  </a:lnTo>
                  <a:cubicBezTo>
                    <a:pt x="3447208" y="1533790"/>
                    <a:pt x="3421104" y="1534445"/>
                    <a:pt x="3406094" y="1525923"/>
                  </a:cubicBezTo>
                  <a:lnTo>
                    <a:pt x="3218798" y="1417755"/>
                  </a:lnTo>
                  <a:cubicBezTo>
                    <a:pt x="3203788" y="1408577"/>
                    <a:pt x="3205093" y="1393499"/>
                    <a:pt x="3222713" y="1383010"/>
                  </a:cubicBezTo>
                  <a:lnTo>
                    <a:pt x="3408704" y="1275497"/>
                  </a:lnTo>
                  <a:cubicBezTo>
                    <a:pt x="3417188" y="1270581"/>
                    <a:pt x="3428119" y="1267794"/>
                    <a:pt x="3438806" y="1267303"/>
                  </a:cubicBezTo>
                  <a:close/>
                  <a:moveTo>
                    <a:pt x="1135225" y="1241115"/>
                  </a:moveTo>
                  <a:cubicBezTo>
                    <a:pt x="1145819" y="1240708"/>
                    <a:pt x="1156088" y="1242662"/>
                    <a:pt x="1163585" y="1246895"/>
                  </a:cubicBezTo>
                  <a:lnTo>
                    <a:pt x="1462840" y="1419475"/>
                  </a:lnTo>
                  <a:cubicBezTo>
                    <a:pt x="1477835" y="1428593"/>
                    <a:pt x="1475879" y="1443572"/>
                    <a:pt x="1458928" y="1453340"/>
                  </a:cubicBezTo>
                  <a:lnTo>
                    <a:pt x="1237910" y="1580985"/>
                  </a:lnTo>
                  <a:cubicBezTo>
                    <a:pt x="1220307" y="1590753"/>
                    <a:pt x="1194228" y="1592056"/>
                    <a:pt x="1179233" y="1582938"/>
                  </a:cubicBezTo>
                  <a:lnTo>
                    <a:pt x="879978" y="1410358"/>
                  </a:lnTo>
                  <a:cubicBezTo>
                    <a:pt x="864983" y="1401892"/>
                    <a:pt x="866287" y="1386913"/>
                    <a:pt x="883890" y="1376493"/>
                  </a:cubicBezTo>
                  <a:lnTo>
                    <a:pt x="1104908" y="1249500"/>
                  </a:lnTo>
                  <a:cubicBezTo>
                    <a:pt x="1113710" y="1244290"/>
                    <a:pt x="1124630" y="1241522"/>
                    <a:pt x="1135225" y="1241115"/>
                  </a:cubicBezTo>
                  <a:close/>
                  <a:moveTo>
                    <a:pt x="2214677" y="1212248"/>
                  </a:moveTo>
                  <a:cubicBezTo>
                    <a:pt x="2225363" y="1211920"/>
                    <a:pt x="2235805" y="1213887"/>
                    <a:pt x="2243309" y="1218148"/>
                  </a:cubicBezTo>
                  <a:lnTo>
                    <a:pt x="2430606" y="1326316"/>
                  </a:lnTo>
                  <a:cubicBezTo>
                    <a:pt x="2445615" y="1335494"/>
                    <a:pt x="2443658" y="1350572"/>
                    <a:pt x="2426037" y="1361061"/>
                  </a:cubicBezTo>
                  <a:lnTo>
                    <a:pt x="2240699" y="1468574"/>
                  </a:lnTo>
                  <a:cubicBezTo>
                    <a:pt x="2223079" y="1478407"/>
                    <a:pt x="2196975" y="1479718"/>
                    <a:pt x="2181965" y="1471196"/>
                  </a:cubicBezTo>
                  <a:lnTo>
                    <a:pt x="1994016" y="1362372"/>
                  </a:lnTo>
                  <a:cubicBezTo>
                    <a:pt x="1979659" y="1353850"/>
                    <a:pt x="1980964" y="1338116"/>
                    <a:pt x="1998584" y="1328283"/>
                  </a:cubicBezTo>
                  <a:lnTo>
                    <a:pt x="2184575" y="1220115"/>
                  </a:lnTo>
                  <a:cubicBezTo>
                    <a:pt x="2193059" y="1215198"/>
                    <a:pt x="2203990" y="1212576"/>
                    <a:pt x="2214677" y="1212248"/>
                  </a:cubicBezTo>
                  <a:close/>
                  <a:moveTo>
                    <a:pt x="2721854" y="1177684"/>
                  </a:moveTo>
                  <a:cubicBezTo>
                    <a:pt x="2732459" y="1177356"/>
                    <a:pt x="2742738" y="1179323"/>
                    <a:pt x="2750242" y="1183584"/>
                  </a:cubicBezTo>
                  <a:lnTo>
                    <a:pt x="2937539" y="1292408"/>
                  </a:lnTo>
                  <a:cubicBezTo>
                    <a:pt x="2952548" y="1300930"/>
                    <a:pt x="2950591" y="1316008"/>
                    <a:pt x="2933623" y="1325842"/>
                  </a:cubicBezTo>
                  <a:lnTo>
                    <a:pt x="2747632" y="1434010"/>
                  </a:lnTo>
                  <a:cubicBezTo>
                    <a:pt x="2730664" y="1443843"/>
                    <a:pt x="2704560" y="1445154"/>
                    <a:pt x="2688898" y="1435977"/>
                  </a:cubicBezTo>
                  <a:lnTo>
                    <a:pt x="2501602" y="1327808"/>
                  </a:lnTo>
                  <a:cubicBezTo>
                    <a:pt x="2486592" y="1318630"/>
                    <a:pt x="2488550" y="1303552"/>
                    <a:pt x="2505517" y="1293719"/>
                  </a:cubicBezTo>
                  <a:lnTo>
                    <a:pt x="2691508" y="1185551"/>
                  </a:lnTo>
                  <a:cubicBezTo>
                    <a:pt x="2700318" y="1180634"/>
                    <a:pt x="2711250" y="1178012"/>
                    <a:pt x="2721854" y="1177684"/>
                  </a:cubicBezTo>
                  <a:close/>
                  <a:moveTo>
                    <a:pt x="1500607" y="1123288"/>
                  </a:moveTo>
                  <a:cubicBezTo>
                    <a:pt x="1511211" y="1122796"/>
                    <a:pt x="1521490" y="1124599"/>
                    <a:pt x="1528994" y="1128860"/>
                  </a:cubicBezTo>
                  <a:lnTo>
                    <a:pt x="1716291" y="1237684"/>
                  </a:lnTo>
                  <a:cubicBezTo>
                    <a:pt x="1731300" y="1246206"/>
                    <a:pt x="1729343" y="1261940"/>
                    <a:pt x="1711722" y="1271773"/>
                  </a:cubicBezTo>
                  <a:lnTo>
                    <a:pt x="1526384" y="1379286"/>
                  </a:lnTo>
                  <a:cubicBezTo>
                    <a:pt x="1509416" y="1389119"/>
                    <a:pt x="1482660" y="1390430"/>
                    <a:pt x="1467650" y="1381908"/>
                  </a:cubicBezTo>
                  <a:lnTo>
                    <a:pt x="1280354" y="1273084"/>
                  </a:lnTo>
                  <a:cubicBezTo>
                    <a:pt x="1265344" y="1264562"/>
                    <a:pt x="1267302" y="1249484"/>
                    <a:pt x="1284269" y="1238995"/>
                  </a:cubicBezTo>
                  <a:lnTo>
                    <a:pt x="1470260" y="1131482"/>
                  </a:lnTo>
                  <a:cubicBezTo>
                    <a:pt x="1479071" y="1126566"/>
                    <a:pt x="1490002" y="1123779"/>
                    <a:pt x="1500607" y="1123288"/>
                  </a:cubicBezTo>
                  <a:close/>
                  <a:moveTo>
                    <a:pt x="3147815" y="1099917"/>
                  </a:moveTo>
                  <a:cubicBezTo>
                    <a:pt x="3158435" y="1099425"/>
                    <a:pt x="3168727" y="1101228"/>
                    <a:pt x="3176243" y="1105162"/>
                  </a:cubicBezTo>
                  <a:lnTo>
                    <a:pt x="3363802" y="1213985"/>
                  </a:lnTo>
                  <a:cubicBezTo>
                    <a:pt x="3378832" y="1223163"/>
                    <a:pt x="3377525" y="1238241"/>
                    <a:pt x="3359881" y="1248075"/>
                  </a:cubicBezTo>
                  <a:lnTo>
                    <a:pt x="3174283" y="1356243"/>
                  </a:lnTo>
                  <a:cubicBezTo>
                    <a:pt x="3156638" y="1366076"/>
                    <a:pt x="3130497" y="1367387"/>
                    <a:pt x="3115466" y="1358209"/>
                  </a:cubicBezTo>
                  <a:lnTo>
                    <a:pt x="2927908" y="1250041"/>
                  </a:lnTo>
                  <a:cubicBezTo>
                    <a:pt x="2912877" y="1240863"/>
                    <a:pt x="2914184" y="1225785"/>
                    <a:pt x="2931829" y="1215952"/>
                  </a:cubicBezTo>
                  <a:lnTo>
                    <a:pt x="3117427" y="1108439"/>
                  </a:lnTo>
                  <a:cubicBezTo>
                    <a:pt x="3126250" y="1103195"/>
                    <a:pt x="3137196" y="1100409"/>
                    <a:pt x="3147815" y="1099917"/>
                  </a:cubicBezTo>
                  <a:close/>
                  <a:moveTo>
                    <a:pt x="845818" y="1074067"/>
                  </a:moveTo>
                  <a:cubicBezTo>
                    <a:pt x="856538" y="1073659"/>
                    <a:pt x="867012" y="1075620"/>
                    <a:pt x="874540" y="1079869"/>
                  </a:cubicBezTo>
                  <a:lnTo>
                    <a:pt x="1062414" y="1188389"/>
                  </a:lnTo>
                  <a:cubicBezTo>
                    <a:pt x="1077470" y="1196887"/>
                    <a:pt x="1075507" y="1211923"/>
                    <a:pt x="1057832" y="1222383"/>
                  </a:cubicBezTo>
                  <a:lnTo>
                    <a:pt x="836572" y="1350515"/>
                  </a:lnTo>
                  <a:cubicBezTo>
                    <a:pt x="818897" y="1360321"/>
                    <a:pt x="792058" y="1361628"/>
                    <a:pt x="777656" y="1352476"/>
                  </a:cubicBezTo>
                  <a:lnTo>
                    <a:pt x="589127" y="1243956"/>
                  </a:lnTo>
                  <a:cubicBezTo>
                    <a:pt x="574071" y="1235458"/>
                    <a:pt x="576035" y="1220422"/>
                    <a:pt x="593709" y="1209962"/>
                  </a:cubicBezTo>
                  <a:lnTo>
                    <a:pt x="815624" y="1082484"/>
                  </a:lnTo>
                  <a:cubicBezTo>
                    <a:pt x="824134" y="1077254"/>
                    <a:pt x="835099" y="1074476"/>
                    <a:pt x="845818" y="1074067"/>
                  </a:cubicBezTo>
                  <a:close/>
                  <a:moveTo>
                    <a:pt x="1926567" y="1042713"/>
                  </a:moveTo>
                  <a:cubicBezTo>
                    <a:pt x="1937187" y="1042305"/>
                    <a:pt x="1947480" y="1044267"/>
                    <a:pt x="1954995" y="1048844"/>
                  </a:cubicBezTo>
                  <a:lnTo>
                    <a:pt x="2142554" y="1156751"/>
                  </a:lnTo>
                  <a:cubicBezTo>
                    <a:pt x="2157584" y="1165907"/>
                    <a:pt x="2155624" y="1181603"/>
                    <a:pt x="2138633" y="1191412"/>
                  </a:cubicBezTo>
                  <a:lnTo>
                    <a:pt x="1952381" y="1298665"/>
                  </a:lnTo>
                  <a:cubicBezTo>
                    <a:pt x="1935390" y="1308475"/>
                    <a:pt x="1908596" y="1309783"/>
                    <a:pt x="1893565" y="1301281"/>
                  </a:cubicBezTo>
                  <a:lnTo>
                    <a:pt x="1706660" y="1192066"/>
                  </a:lnTo>
                  <a:cubicBezTo>
                    <a:pt x="1691629" y="1183565"/>
                    <a:pt x="1693590" y="1168523"/>
                    <a:pt x="1710581" y="1158713"/>
                  </a:cubicBezTo>
                  <a:lnTo>
                    <a:pt x="1896179" y="1050806"/>
                  </a:lnTo>
                  <a:cubicBezTo>
                    <a:pt x="1905002" y="1045902"/>
                    <a:pt x="1915948" y="1043122"/>
                    <a:pt x="1926567" y="1042713"/>
                  </a:cubicBezTo>
                  <a:close/>
                  <a:moveTo>
                    <a:pt x="2433580" y="1011029"/>
                  </a:moveTo>
                  <a:cubicBezTo>
                    <a:pt x="2444266" y="1010621"/>
                    <a:pt x="2454708" y="1012583"/>
                    <a:pt x="2462212" y="1017160"/>
                  </a:cubicBezTo>
                  <a:lnTo>
                    <a:pt x="2649509" y="1125067"/>
                  </a:lnTo>
                  <a:cubicBezTo>
                    <a:pt x="2664518" y="1134223"/>
                    <a:pt x="2662561" y="1149265"/>
                    <a:pt x="2644940" y="1159074"/>
                  </a:cubicBezTo>
                  <a:lnTo>
                    <a:pt x="2458949" y="1266981"/>
                  </a:lnTo>
                  <a:cubicBezTo>
                    <a:pt x="2441982" y="1276791"/>
                    <a:pt x="2415878" y="1278099"/>
                    <a:pt x="2400868" y="1268943"/>
                  </a:cubicBezTo>
                  <a:lnTo>
                    <a:pt x="2212919" y="1161036"/>
                  </a:lnTo>
                  <a:cubicBezTo>
                    <a:pt x="2198562" y="1151881"/>
                    <a:pt x="2199867" y="1136839"/>
                    <a:pt x="2217487" y="1127029"/>
                  </a:cubicBezTo>
                  <a:lnTo>
                    <a:pt x="2403478" y="1019122"/>
                  </a:lnTo>
                  <a:cubicBezTo>
                    <a:pt x="2411962" y="1014218"/>
                    <a:pt x="2422893" y="1011438"/>
                    <a:pt x="2433580" y="1011029"/>
                  </a:cubicBezTo>
                  <a:close/>
                  <a:moveTo>
                    <a:pt x="1209044" y="955984"/>
                  </a:moveTo>
                  <a:cubicBezTo>
                    <a:pt x="1219649" y="955574"/>
                    <a:pt x="1229927" y="957541"/>
                    <a:pt x="1237432" y="961802"/>
                  </a:cubicBezTo>
                  <a:lnTo>
                    <a:pt x="1424728" y="1070626"/>
                  </a:lnTo>
                  <a:cubicBezTo>
                    <a:pt x="1440390" y="1079148"/>
                    <a:pt x="1438433" y="1094226"/>
                    <a:pt x="1420812" y="1104715"/>
                  </a:cubicBezTo>
                  <a:lnTo>
                    <a:pt x="1235474" y="1212228"/>
                  </a:lnTo>
                  <a:cubicBezTo>
                    <a:pt x="1217854" y="1222061"/>
                    <a:pt x="1191750" y="1223372"/>
                    <a:pt x="1176740" y="1214850"/>
                  </a:cubicBezTo>
                  <a:lnTo>
                    <a:pt x="988791" y="1106026"/>
                  </a:lnTo>
                  <a:cubicBezTo>
                    <a:pt x="974434" y="1097504"/>
                    <a:pt x="975739" y="1082426"/>
                    <a:pt x="993359" y="1071937"/>
                  </a:cubicBezTo>
                  <a:lnTo>
                    <a:pt x="1178698" y="964424"/>
                  </a:lnTo>
                  <a:cubicBezTo>
                    <a:pt x="1187508" y="959180"/>
                    <a:pt x="1198439" y="956394"/>
                    <a:pt x="1209044" y="955984"/>
                  </a:cubicBezTo>
                  <a:close/>
                  <a:moveTo>
                    <a:pt x="2860109" y="933181"/>
                  </a:moveTo>
                  <a:cubicBezTo>
                    <a:pt x="2870714" y="932690"/>
                    <a:pt x="2880992" y="934489"/>
                    <a:pt x="2888497" y="938739"/>
                  </a:cubicBezTo>
                  <a:lnTo>
                    <a:pt x="3075794" y="1047300"/>
                  </a:lnTo>
                  <a:cubicBezTo>
                    <a:pt x="3090803" y="1055802"/>
                    <a:pt x="3089498" y="1071498"/>
                    <a:pt x="3071225" y="1081307"/>
                  </a:cubicBezTo>
                  <a:lnTo>
                    <a:pt x="2885887" y="1189214"/>
                  </a:lnTo>
                  <a:cubicBezTo>
                    <a:pt x="2868919" y="1199024"/>
                    <a:pt x="2842163" y="1200332"/>
                    <a:pt x="2827153" y="1191176"/>
                  </a:cubicBezTo>
                  <a:lnTo>
                    <a:pt x="2639857" y="1083269"/>
                  </a:lnTo>
                  <a:cubicBezTo>
                    <a:pt x="2624847" y="1074114"/>
                    <a:pt x="2626805" y="1059072"/>
                    <a:pt x="2644425" y="1048608"/>
                  </a:cubicBezTo>
                  <a:lnTo>
                    <a:pt x="2829763" y="941355"/>
                  </a:lnTo>
                  <a:cubicBezTo>
                    <a:pt x="2838573" y="936451"/>
                    <a:pt x="2849505" y="933671"/>
                    <a:pt x="2860109" y="933181"/>
                  </a:cubicBezTo>
                  <a:close/>
                  <a:moveTo>
                    <a:pt x="553300" y="906934"/>
                  </a:moveTo>
                  <a:cubicBezTo>
                    <a:pt x="563891" y="906606"/>
                    <a:pt x="574155" y="908572"/>
                    <a:pt x="581650" y="912830"/>
                  </a:cubicBezTo>
                  <a:lnTo>
                    <a:pt x="768694" y="1020939"/>
                  </a:lnTo>
                  <a:cubicBezTo>
                    <a:pt x="783683" y="1030112"/>
                    <a:pt x="781728" y="1045837"/>
                    <a:pt x="764783" y="1055665"/>
                  </a:cubicBezTo>
                  <a:lnTo>
                    <a:pt x="543850" y="1184085"/>
                  </a:lnTo>
                  <a:cubicBezTo>
                    <a:pt x="526905" y="1193913"/>
                    <a:pt x="500185" y="1194569"/>
                    <a:pt x="485195" y="1186051"/>
                  </a:cubicBezTo>
                  <a:lnTo>
                    <a:pt x="298152" y="1077287"/>
                  </a:lnTo>
                  <a:cubicBezTo>
                    <a:pt x="283162" y="1068769"/>
                    <a:pt x="285117" y="1053699"/>
                    <a:pt x="302062" y="1043871"/>
                  </a:cubicBezTo>
                  <a:lnTo>
                    <a:pt x="522995" y="914796"/>
                  </a:lnTo>
                  <a:cubicBezTo>
                    <a:pt x="531794" y="909882"/>
                    <a:pt x="542710" y="907261"/>
                    <a:pt x="553300" y="906934"/>
                  </a:cubicBezTo>
                  <a:close/>
                  <a:moveTo>
                    <a:pt x="1635737" y="875656"/>
                  </a:moveTo>
                  <a:cubicBezTo>
                    <a:pt x="1646423" y="875248"/>
                    <a:pt x="1656865" y="877210"/>
                    <a:pt x="1664369" y="881787"/>
                  </a:cubicBezTo>
                  <a:lnTo>
                    <a:pt x="1851666" y="989694"/>
                  </a:lnTo>
                  <a:cubicBezTo>
                    <a:pt x="1866675" y="998850"/>
                    <a:pt x="1864718" y="1013892"/>
                    <a:pt x="1847750" y="1024355"/>
                  </a:cubicBezTo>
                  <a:lnTo>
                    <a:pt x="1661759" y="1130954"/>
                  </a:lnTo>
                  <a:cubicBezTo>
                    <a:pt x="1644139" y="1142072"/>
                    <a:pt x="1618035" y="1142726"/>
                    <a:pt x="1603025" y="1134224"/>
                  </a:cubicBezTo>
                  <a:lnTo>
                    <a:pt x="1415729" y="1025663"/>
                  </a:lnTo>
                  <a:cubicBezTo>
                    <a:pt x="1400719" y="1017161"/>
                    <a:pt x="1402677" y="1001466"/>
                    <a:pt x="1419644" y="991656"/>
                  </a:cubicBezTo>
                  <a:lnTo>
                    <a:pt x="1605635" y="883749"/>
                  </a:lnTo>
                  <a:cubicBezTo>
                    <a:pt x="1614119" y="878845"/>
                    <a:pt x="1625050" y="876065"/>
                    <a:pt x="1635737" y="875656"/>
                  </a:cubicBezTo>
                  <a:close/>
                  <a:moveTo>
                    <a:pt x="2137154" y="841018"/>
                  </a:moveTo>
                  <a:cubicBezTo>
                    <a:pt x="2147759" y="840526"/>
                    <a:pt x="2158037" y="842329"/>
                    <a:pt x="2165542" y="846590"/>
                  </a:cubicBezTo>
                  <a:lnTo>
                    <a:pt x="2352839" y="955414"/>
                  </a:lnTo>
                  <a:cubicBezTo>
                    <a:pt x="2367848" y="964592"/>
                    <a:pt x="2365891" y="979670"/>
                    <a:pt x="2348923" y="989503"/>
                  </a:cubicBezTo>
                  <a:lnTo>
                    <a:pt x="2163585" y="1097016"/>
                  </a:lnTo>
                  <a:cubicBezTo>
                    <a:pt x="2145964" y="1107505"/>
                    <a:pt x="2119860" y="1108160"/>
                    <a:pt x="2104851" y="1099638"/>
                  </a:cubicBezTo>
                  <a:lnTo>
                    <a:pt x="1916902" y="990814"/>
                  </a:lnTo>
                  <a:cubicBezTo>
                    <a:pt x="1901892" y="982292"/>
                    <a:pt x="1903850" y="967214"/>
                    <a:pt x="1921470" y="956725"/>
                  </a:cubicBezTo>
                  <a:lnTo>
                    <a:pt x="2106808" y="849212"/>
                  </a:lnTo>
                  <a:cubicBezTo>
                    <a:pt x="2115619" y="844296"/>
                    <a:pt x="2126550" y="841509"/>
                    <a:pt x="2137154" y="841018"/>
                  </a:cubicBezTo>
                  <a:close/>
                  <a:moveTo>
                    <a:pt x="2568628" y="766123"/>
                  </a:moveTo>
                  <a:cubicBezTo>
                    <a:pt x="2579152" y="765632"/>
                    <a:pt x="2589430" y="767431"/>
                    <a:pt x="2596935" y="771681"/>
                  </a:cubicBezTo>
                  <a:lnTo>
                    <a:pt x="2784884" y="880242"/>
                  </a:lnTo>
                  <a:cubicBezTo>
                    <a:pt x="2799893" y="888744"/>
                    <a:pt x="2797936" y="904440"/>
                    <a:pt x="2780315" y="914249"/>
                  </a:cubicBezTo>
                  <a:lnTo>
                    <a:pt x="2594977" y="1021502"/>
                  </a:lnTo>
                  <a:cubicBezTo>
                    <a:pt x="2577357" y="1031966"/>
                    <a:pt x="2551253" y="1033274"/>
                    <a:pt x="2536243" y="1024118"/>
                  </a:cubicBezTo>
                  <a:lnTo>
                    <a:pt x="2348947" y="915557"/>
                  </a:lnTo>
                  <a:cubicBezTo>
                    <a:pt x="2333937" y="907056"/>
                    <a:pt x="2335895" y="892014"/>
                    <a:pt x="2352862" y="882204"/>
                  </a:cubicBezTo>
                  <a:lnTo>
                    <a:pt x="2538853" y="774297"/>
                  </a:lnTo>
                  <a:cubicBezTo>
                    <a:pt x="2547337" y="769393"/>
                    <a:pt x="2558105" y="766613"/>
                    <a:pt x="2568628" y="766123"/>
                  </a:cubicBezTo>
                  <a:close/>
                  <a:moveTo>
                    <a:pt x="265025" y="739958"/>
                  </a:moveTo>
                  <a:cubicBezTo>
                    <a:pt x="275697" y="739549"/>
                    <a:pt x="286124" y="741515"/>
                    <a:pt x="293619" y="745773"/>
                  </a:cubicBezTo>
                  <a:lnTo>
                    <a:pt x="480663" y="854537"/>
                  </a:lnTo>
                  <a:cubicBezTo>
                    <a:pt x="495652" y="863055"/>
                    <a:pt x="493697" y="878780"/>
                    <a:pt x="476752" y="888608"/>
                  </a:cubicBezTo>
                  <a:lnTo>
                    <a:pt x="255167" y="1016373"/>
                  </a:lnTo>
                  <a:cubicBezTo>
                    <a:pt x="238223" y="1026856"/>
                    <a:pt x="212154" y="1027512"/>
                    <a:pt x="197164" y="1018994"/>
                  </a:cubicBezTo>
                  <a:lnTo>
                    <a:pt x="10121" y="910230"/>
                  </a:lnTo>
                  <a:cubicBezTo>
                    <a:pt x="-4869" y="901712"/>
                    <a:pt x="-2914" y="886642"/>
                    <a:pt x="14031" y="876814"/>
                  </a:cubicBezTo>
                  <a:lnTo>
                    <a:pt x="234964" y="748394"/>
                  </a:lnTo>
                  <a:cubicBezTo>
                    <a:pt x="243437" y="743153"/>
                    <a:pt x="254353" y="740368"/>
                    <a:pt x="265025" y="739958"/>
                  </a:cubicBezTo>
                  <a:close/>
                  <a:moveTo>
                    <a:pt x="2825368" y="714039"/>
                  </a:moveTo>
                  <a:cubicBezTo>
                    <a:pt x="2836059" y="713630"/>
                    <a:pt x="2846341" y="715597"/>
                    <a:pt x="2853849" y="719861"/>
                  </a:cubicBezTo>
                  <a:lnTo>
                    <a:pt x="3040569" y="828741"/>
                  </a:lnTo>
                  <a:cubicBezTo>
                    <a:pt x="3056238" y="837268"/>
                    <a:pt x="3054280" y="852354"/>
                    <a:pt x="3036652" y="862193"/>
                  </a:cubicBezTo>
                  <a:lnTo>
                    <a:pt x="2975283" y="898267"/>
                  </a:lnTo>
                  <a:cubicBezTo>
                    <a:pt x="2958308" y="908106"/>
                    <a:pt x="2931541" y="909418"/>
                    <a:pt x="2916525" y="900891"/>
                  </a:cubicBezTo>
                  <a:lnTo>
                    <a:pt x="2729152" y="792010"/>
                  </a:lnTo>
                  <a:cubicBezTo>
                    <a:pt x="2714136" y="782828"/>
                    <a:pt x="2716095" y="767742"/>
                    <a:pt x="2733722" y="757903"/>
                  </a:cubicBezTo>
                  <a:lnTo>
                    <a:pt x="2794439" y="722484"/>
                  </a:lnTo>
                  <a:cubicBezTo>
                    <a:pt x="2803579" y="717237"/>
                    <a:pt x="2814678" y="714449"/>
                    <a:pt x="2825368" y="714039"/>
                  </a:cubicBezTo>
                  <a:close/>
                  <a:moveTo>
                    <a:pt x="1341946" y="708524"/>
                  </a:moveTo>
                  <a:cubicBezTo>
                    <a:pt x="1352469" y="708032"/>
                    <a:pt x="1362747" y="709835"/>
                    <a:pt x="1370578" y="714096"/>
                  </a:cubicBezTo>
                  <a:lnTo>
                    <a:pt x="1557875" y="822920"/>
                  </a:lnTo>
                  <a:cubicBezTo>
                    <a:pt x="1572884" y="831442"/>
                    <a:pt x="1570927" y="846520"/>
                    <a:pt x="1553959" y="856354"/>
                  </a:cubicBezTo>
                  <a:lnTo>
                    <a:pt x="1367968" y="964522"/>
                  </a:lnTo>
                  <a:cubicBezTo>
                    <a:pt x="1350348" y="974355"/>
                    <a:pt x="1324244" y="975666"/>
                    <a:pt x="1309234" y="967144"/>
                  </a:cubicBezTo>
                  <a:lnTo>
                    <a:pt x="1121938" y="858320"/>
                  </a:lnTo>
                  <a:cubicBezTo>
                    <a:pt x="1106928" y="849798"/>
                    <a:pt x="1108886" y="834064"/>
                    <a:pt x="1125853" y="824231"/>
                  </a:cubicBezTo>
                  <a:lnTo>
                    <a:pt x="1311844" y="716718"/>
                  </a:lnTo>
                  <a:cubicBezTo>
                    <a:pt x="1320655" y="711802"/>
                    <a:pt x="1331423" y="709015"/>
                    <a:pt x="1341946" y="708524"/>
                  </a:cubicBezTo>
                  <a:close/>
                  <a:moveTo>
                    <a:pt x="1840730" y="667954"/>
                  </a:moveTo>
                  <a:cubicBezTo>
                    <a:pt x="1851268" y="667544"/>
                    <a:pt x="1861398" y="669511"/>
                    <a:pt x="1868586" y="673772"/>
                  </a:cubicBezTo>
                  <a:lnTo>
                    <a:pt x="2056145" y="782596"/>
                  </a:lnTo>
                  <a:cubicBezTo>
                    <a:pt x="2071176" y="791118"/>
                    <a:pt x="2069215" y="806196"/>
                    <a:pt x="2051570" y="816685"/>
                  </a:cubicBezTo>
                  <a:lnTo>
                    <a:pt x="1866626" y="924198"/>
                  </a:lnTo>
                  <a:cubicBezTo>
                    <a:pt x="1849634" y="934031"/>
                    <a:pt x="1822840" y="935342"/>
                    <a:pt x="1807809" y="926820"/>
                  </a:cubicBezTo>
                  <a:lnTo>
                    <a:pt x="1620251" y="817996"/>
                  </a:lnTo>
                  <a:cubicBezTo>
                    <a:pt x="1605220" y="809474"/>
                    <a:pt x="1607181" y="793740"/>
                    <a:pt x="1624172" y="783907"/>
                  </a:cubicBezTo>
                  <a:lnTo>
                    <a:pt x="1810423" y="676394"/>
                  </a:lnTo>
                  <a:cubicBezTo>
                    <a:pt x="1819246" y="671150"/>
                    <a:pt x="1830192" y="668364"/>
                    <a:pt x="1840730" y="667954"/>
                  </a:cubicBezTo>
                  <a:close/>
                  <a:moveTo>
                    <a:pt x="2280841" y="599147"/>
                  </a:moveTo>
                  <a:cubicBezTo>
                    <a:pt x="2291431" y="598739"/>
                    <a:pt x="2301695" y="600701"/>
                    <a:pt x="2309189" y="605278"/>
                  </a:cubicBezTo>
                  <a:lnTo>
                    <a:pt x="2496224" y="713185"/>
                  </a:lnTo>
                  <a:cubicBezTo>
                    <a:pt x="2511864" y="722341"/>
                    <a:pt x="2509909" y="737383"/>
                    <a:pt x="2492314" y="747192"/>
                  </a:cubicBezTo>
                  <a:lnTo>
                    <a:pt x="2306582" y="855099"/>
                  </a:lnTo>
                  <a:cubicBezTo>
                    <a:pt x="2289639" y="864909"/>
                    <a:pt x="2263571" y="866217"/>
                    <a:pt x="2247930" y="857061"/>
                  </a:cubicBezTo>
                  <a:lnTo>
                    <a:pt x="2060896" y="748500"/>
                  </a:lnTo>
                  <a:cubicBezTo>
                    <a:pt x="2045907" y="739999"/>
                    <a:pt x="2047862" y="724957"/>
                    <a:pt x="2065458" y="715147"/>
                  </a:cubicBezTo>
                  <a:lnTo>
                    <a:pt x="2250537" y="607240"/>
                  </a:lnTo>
                  <a:cubicBezTo>
                    <a:pt x="2259335" y="602336"/>
                    <a:pt x="2270251" y="599556"/>
                    <a:pt x="2280841" y="599147"/>
                  </a:cubicBezTo>
                  <a:close/>
                  <a:moveTo>
                    <a:pt x="550388" y="575778"/>
                  </a:moveTo>
                  <a:cubicBezTo>
                    <a:pt x="561005" y="575369"/>
                    <a:pt x="571296" y="577333"/>
                    <a:pt x="578810" y="581586"/>
                  </a:cubicBezTo>
                  <a:lnTo>
                    <a:pt x="1131571" y="900951"/>
                  </a:lnTo>
                  <a:cubicBezTo>
                    <a:pt x="1146599" y="909459"/>
                    <a:pt x="1144638" y="925165"/>
                    <a:pt x="1126997" y="934982"/>
                  </a:cubicBezTo>
                  <a:lnTo>
                    <a:pt x="941437" y="1042309"/>
                  </a:lnTo>
                  <a:cubicBezTo>
                    <a:pt x="923796" y="1052780"/>
                    <a:pt x="897660" y="1053434"/>
                    <a:pt x="882632" y="1044927"/>
                  </a:cubicBezTo>
                  <a:lnTo>
                    <a:pt x="329872" y="725562"/>
                  </a:lnTo>
                  <a:cubicBezTo>
                    <a:pt x="314844" y="716400"/>
                    <a:pt x="316804" y="701348"/>
                    <a:pt x="334445" y="690877"/>
                  </a:cubicBezTo>
                  <a:lnTo>
                    <a:pt x="520006" y="584204"/>
                  </a:lnTo>
                  <a:cubicBezTo>
                    <a:pt x="528827" y="578969"/>
                    <a:pt x="539771" y="576187"/>
                    <a:pt x="550388" y="575778"/>
                  </a:cubicBezTo>
                  <a:close/>
                  <a:moveTo>
                    <a:pt x="2536767" y="547310"/>
                  </a:moveTo>
                  <a:cubicBezTo>
                    <a:pt x="2547376" y="546900"/>
                    <a:pt x="2557659" y="548868"/>
                    <a:pt x="2565167" y="553459"/>
                  </a:cubicBezTo>
                  <a:lnTo>
                    <a:pt x="2752539" y="661684"/>
                  </a:lnTo>
                  <a:cubicBezTo>
                    <a:pt x="2768208" y="670211"/>
                    <a:pt x="2766250" y="685953"/>
                    <a:pt x="2748622" y="695791"/>
                  </a:cubicBezTo>
                  <a:lnTo>
                    <a:pt x="2687253" y="731210"/>
                  </a:lnTo>
                  <a:cubicBezTo>
                    <a:pt x="2669625" y="741705"/>
                    <a:pt x="2643511" y="742361"/>
                    <a:pt x="2628495" y="733834"/>
                  </a:cubicBezTo>
                  <a:lnTo>
                    <a:pt x="2441122" y="624953"/>
                  </a:lnTo>
                  <a:cubicBezTo>
                    <a:pt x="2426106" y="616427"/>
                    <a:pt x="2428065" y="600685"/>
                    <a:pt x="2445039" y="590846"/>
                  </a:cubicBezTo>
                  <a:lnTo>
                    <a:pt x="2506409" y="555427"/>
                  </a:lnTo>
                  <a:cubicBezTo>
                    <a:pt x="2515223" y="550508"/>
                    <a:pt x="2526158" y="547720"/>
                    <a:pt x="2536767" y="547310"/>
                  </a:cubicBezTo>
                  <a:close/>
                  <a:moveTo>
                    <a:pt x="1543564" y="498335"/>
                  </a:moveTo>
                  <a:cubicBezTo>
                    <a:pt x="1554073" y="497927"/>
                    <a:pt x="1564337" y="499889"/>
                    <a:pt x="1571831" y="504466"/>
                  </a:cubicBezTo>
                  <a:lnTo>
                    <a:pt x="1759517" y="612373"/>
                  </a:lnTo>
                  <a:cubicBezTo>
                    <a:pt x="1774506" y="621529"/>
                    <a:pt x="1772551" y="636571"/>
                    <a:pt x="1754956" y="646380"/>
                  </a:cubicBezTo>
                  <a:lnTo>
                    <a:pt x="1569876" y="754287"/>
                  </a:lnTo>
                  <a:cubicBezTo>
                    <a:pt x="1552281" y="764097"/>
                    <a:pt x="1525561" y="765405"/>
                    <a:pt x="1511224" y="756249"/>
                  </a:cubicBezTo>
                  <a:lnTo>
                    <a:pt x="1323538" y="648342"/>
                  </a:lnTo>
                  <a:cubicBezTo>
                    <a:pt x="1308549" y="639187"/>
                    <a:pt x="1310504" y="624145"/>
                    <a:pt x="1328100" y="614335"/>
                  </a:cubicBezTo>
                  <a:lnTo>
                    <a:pt x="1513831" y="506428"/>
                  </a:lnTo>
                  <a:cubicBezTo>
                    <a:pt x="1522303" y="501524"/>
                    <a:pt x="1533056" y="498744"/>
                    <a:pt x="1543564" y="498335"/>
                  </a:cubicBezTo>
                  <a:close/>
                  <a:moveTo>
                    <a:pt x="1992570" y="432089"/>
                  </a:moveTo>
                  <a:cubicBezTo>
                    <a:pt x="2003271" y="431681"/>
                    <a:pt x="2013728" y="433643"/>
                    <a:pt x="2021243" y="438220"/>
                  </a:cubicBezTo>
                  <a:lnTo>
                    <a:pt x="2208802" y="546127"/>
                  </a:lnTo>
                  <a:cubicBezTo>
                    <a:pt x="2223832" y="555283"/>
                    <a:pt x="2221872" y="570325"/>
                    <a:pt x="2204881" y="580788"/>
                  </a:cubicBezTo>
                  <a:lnTo>
                    <a:pt x="2018629" y="688041"/>
                  </a:lnTo>
                  <a:cubicBezTo>
                    <a:pt x="2000984" y="697851"/>
                    <a:pt x="1974844" y="699159"/>
                    <a:pt x="1959813" y="690657"/>
                  </a:cubicBezTo>
                  <a:lnTo>
                    <a:pt x="1772908" y="582096"/>
                  </a:lnTo>
                  <a:cubicBezTo>
                    <a:pt x="1757877" y="573594"/>
                    <a:pt x="1759838" y="557899"/>
                    <a:pt x="1777482" y="548089"/>
                  </a:cubicBezTo>
                  <a:lnTo>
                    <a:pt x="1962427" y="440182"/>
                  </a:lnTo>
                  <a:cubicBezTo>
                    <a:pt x="1970923" y="435278"/>
                    <a:pt x="1981869" y="432498"/>
                    <a:pt x="1992570" y="432089"/>
                  </a:cubicBezTo>
                  <a:close/>
                  <a:moveTo>
                    <a:pt x="832135" y="411836"/>
                  </a:moveTo>
                  <a:cubicBezTo>
                    <a:pt x="842822" y="411347"/>
                    <a:pt x="853264" y="413140"/>
                    <a:pt x="860769" y="417380"/>
                  </a:cubicBezTo>
                  <a:lnTo>
                    <a:pt x="1264083" y="650880"/>
                  </a:lnTo>
                  <a:cubicBezTo>
                    <a:pt x="1279093" y="659359"/>
                    <a:pt x="1277136" y="674360"/>
                    <a:pt x="1260168" y="684144"/>
                  </a:cubicBezTo>
                  <a:lnTo>
                    <a:pt x="1074173" y="791763"/>
                  </a:lnTo>
                  <a:cubicBezTo>
                    <a:pt x="1056552" y="801546"/>
                    <a:pt x="1030448" y="802851"/>
                    <a:pt x="1015438" y="793719"/>
                  </a:cubicBezTo>
                  <a:lnTo>
                    <a:pt x="612123" y="560871"/>
                  </a:lnTo>
                  <a:cubicBezTo>
                    <a:pt x="597113" y="552392"/>
                    <a:pt x="599071" y="537391"/>
                    <a:pt x="616691" y="527607"/>
                  </a:cubicBezTo>
                  <a:lnTo>
                    <a:pt x="802033" y="419989"/>
                  </a:lnTo>
                  <a:cubicBezTo>
                    <a:pt x="810517" y="415097"/>
                    <a:pt x="821448" y="412325"/>
                    <a:pt x="832135" y="411836"/>
                  </a:cubicBezTo>
                  <a:close/>
                  <a:moveTo>
                    <a:pt x="2252270" y="383121"/>
                  </a:moveTo>
                  <a:cubicBezTo>
                    <a:pt x="2262879" y="382713"/>
                    <a:pt x="2273162" y="384674"/>
                    <a:pt x="2280670" y="389250"/>
                  </a:cubicBezTo>
                  <a:lnTo>
                    <a:pt x="2468044" y="497120"/>
                  </a:lnTo>
                  <a:cubicBezTo>
                    <a:pt x="2483060" y="506273"/>
                    <a:pt x="2481754" y="521309"/>
                    <a:pt x="2463474" y="531116"/>
                  </a:cubicBezTo>
                  <a:lnTo>
                    <a:pt x="2402757" y="567072"/>
                  </a:lnTo>
                  <a:cubicBezTo>
                    <a:pt x="2385130" y="576878"/>
                    <a:pt x="2358362" y="578186"/>
                    <a:pt x="2343999" y="569033"/>
                  </a:cubicBezTo>
                  <a:lnTo>
                    <a:pt x="2155972" y="461164"/>
                  </a:lnTo>
                  <a:cubicBezTo>
                    <a:pt x="2140956" y="452011"/>
                    <a:pt x="2142915" y="436975"/>
                    <a:pt x="2160542" y="426514"/>
                  </a:cubicBezTo>
                  <a:lnTo>
                    <a:pt x="2221912" y="391212"/>
                  </a:lnTo>
                  <a:cubicBezTo>
                    <a:pt x="2230726" y="386309"/>
                    <a:pt x="2241661" y="383530"/>
                    <a:pt x="2252270" y="383121"/>
                  </a:cubicBezTo>
                  <a:close/>
                  <a:moveTo>
                    <a:pt x="1705193" y="264711"/>
                  </a:moveTo>
                  <a:cubicBezTo>
                    <a:pt x="1715894" y="264301"/>
                    <a:pt x="1726351" y="266268"/>
                    <a:pt x="1733866" y="270529"/>
                  </a:cubicBezTo>
                  <a:lnTo>
                    <a:pt x="1920771" y="378697"/>
                  </a:lnTo>
                  <a:cubicBezTo>
                    <a:pt x="1935802" y="387875"/>
                    <a:pt x="1933841" y="403609"/>
                    <a:pt x="1916196" y="413442"/>
                  </a:cubicBezTo>
                  <a:lnTo>
                    <a:pt x="1731252" y="520955"/>
                  </a:lnTo>
                  <a:cubicBezTo>
                    <a:pt x="1713607" y="530788"/>
                    <a:pt x="1687466" y="532099"/>
                    <a:pt x="1672435" y="523577"/>
                  </a:cubicBezTo>
                  <a:lnTo>
                    <a:pt x="1484877" y="414753"/>
                  </a:lnTo>
                  <a:cubicBezTo>
                    <a:pt x="1469846" y="406231"/>
                    <a:pt x="1471807" y="390497"/>
                    <a:pt x="1488798" y="380664"/>
                  </a:cubicBezTo>
                  <a:lnTo>
                    <a:pt x="1675049" y="273151"/>
                  </a:lnTo>
                  <a:cubicBezTo>
                    <a:pt x="1683545" y="267907"/>
                    <a:pt x="1694492" y="265121"/>
                    <a:pt x="1705193" y="264711"/>
                  </a:cubicBezTo>
                  <a:close/>
                  <a:moveTo>
                    <a:pt x="1114966" y="250631"/>
                  </a:moveTo>
                  <a:cubicBezTo>
                    <a:pt x="1125585" y="250222"/>
                    <a:pt x="1135878" y="252185"/>
                    <a:pt x="1143393" y="256766"/>
                  </a:cubicBezTo>
                  <a:lnTo>
                    <a:pt x="1472098" y="445879"/>
                  </a:lnTo>
                  <a:cubicBezTo>
                    <a:pt x="1486474" y="455040"/>
                    <a:pt x="1485168" y="470091"/>
                    <a:pt x="1467523" y="479906"/>
                  </a:cubicBezTo>
                  <a:lnTo>
                    <a:pt x="1281279" y="587223"/>
                  </a:lnTo>
                  <a:cubicBezTo>
                    <a:pt x="1264288" y="597039"/>
                    <a:pt x="1237495" y="598347"/>
                    <a:pt x="1222465" y="589841"/>
                  </a:cubicBezTo>
                  <a:lnTo>
                    <a:pt x="895067" y="400073"/>
                  </a:lnTo>
                  <a:cubicBezTo>
                    <a:pt x="879383" y="391566"/>
                    <a:pt x="881343" y="376516"/>
                    <a:pt x="898988" y="366046"/>
                  </a:cubicBezTo>
                  <a:lnTo>
                    <a:pt x="1084579" y="258729"/>
                  </a:lnTo>
                  <a:cubicBezTo>
                    <a:pt x="1093401" y="253821"/>
                    <a:pt x="1104347" y="251040"/>
                    <a:pt x="1114966" y="250631"/>
                  </a:cubicBezTo>
                  <a:close/>
                  <a:moveTo>
                    <a:pt x="1963683" y="216063"/>
                  </a:moveTo>
                  <a:cubicBezTo>
                    <a:pt x="1974169" y="215655"/>
                    <a:pt x="1984327" y="217616"/>
                    <a:pt x="1991864" y="222192"/>
                  </a:cubicBezTo>
                  <a:lnTo>
                    <a:pt x="2179954" y="330716"/>
                  </a:lnTo>
                  <a:cubicBezTo>
                    <a:pt x="2195028" y="339215"/>
                    <a:pt x="2193717" y="354251"/>
                    <a:pt x="2176022" y="364058"/>
                  </a:cubicBezTo>
                  <a:lnTo>
                    <a:pt x="2114417" y="400014"/>
                  </a:lnTo>
                  <a:cubicBezTo>
                    <a:pt x="2097378" y="409820"/>
                    <a:pt x="2070508" y="411128"/>
                    <a:pt x="2055434" y="401975"/>
                  </a:cubicBezTo>
                  <a:lnTo>
                    <a:pt x="1867999" y="294106"/>
                  </a:lnTo>
                  <a:cubicBezTo>
                    <a:pt x="1852926" y="284953"/>
                    <a:pt x="1854892" y="269917"/>
                    <a:pt x="1872587" y="260110"/>
                  </a:cubicBezTo>
                  <a:lnTo>
                    <a:pt x="1933536" y="224154"/>
                  </a:lnTo>
                  <a:cubicBezTo>
                    <a:pt x="1942384" y="219251"/>
                    <a:pt x="1953197" y="216472"/>
                    <a:pt x="1963683" y="216063"/>
                  </a:cubicBezTo>
                  <a:close/>
                  <a:moveTo>
                    <a:pt x="1416834" y="97900"/>
                  </a:moveTo>
                  <a:cubicBezTo>
                    <a:pt x="1427520" y="97408"/>
                    <a:pt x="1437962" y="99211"/>
                    <a:pt x="1445466" y="103472"/>
                  </a:cubicBezTo>
                  <a:lnTo>
                    <a:pt x="1632763" y="212296"/>
                  </a:lnTo>
                  <a:cubicBezTo>
                    <a:pt x="1647772" y="220818"/>
                    <a:pt x="1645815" y="236552"/>
                    <a:pt x="1628847" y="246385"/>
                  </a:cubicBezTo>
                  <a:lnTo>
                    <a:pt x="1442856" y="353898"/>
                  </a:lnTo>
                  <a:cubicBezTo>
                    <a:pt x="1425236" y="364387"/>
                    <a:pt x="1399132" y="365042"/>
                    <a:pt x="1384122" y="356520"/>
                  </a:cubicBezTo>
                  <a:lnTo>
                    <a:pt x="1196173" y="247696"/>
                  </a:lnTo>
                  <a:cubicBezTo>
                    <a:pt x="1181816" y="239174"/>
                    <a:pt x="1183121" y="224096"/>
                    <a:pt x="1200741" y="214262"/>
                  </a:cubicBezTo>
                  <a:lnTo>
                    <a:pt x="1386732" y="106094"/>
                  </a:lnTo>
                  <a:cubicBezTo>
                    <a:pt x="1395216" y="101178"/>
                    <a:pt x="1406147" y="98391"/>
                    <a:pt x="1416834" y="97900"/>
                  </a:cubicBezTo>
                  <a:close/>
                  <a:moveTo>
                    <a:pt x="1589113" y="52"/>
                  </a:moveTo>
                  <a:cubicBezTo>
                    <a:pt x="1599825" y="-358"/>
                    <a:pt x="1610291" y="1610"/>
                    <a:pt x="1617813" y="6201"/>
                  </a:cubicBezTo>
                  <a:lnTo>
                    <a:pt x="1805544" y="114426"/>
                  </a:lnTo>
                  <a:cubicBezTo>
                    <a:pt x="1820589" y="123609"/>
                    <a:pt x="1818627" y="138695"/>
                    <a:pt x="1801620" y="148533"/>
                  </a:cubicBezTo>
                  <a:lnTo>
                    <a:pt x="1740133" y="184608"/>
                  </a:lnTo>
                  <a:cubicBezTo>
                    <a:pt x="1722471" y="194447"/>
                    <a:pt x="1696307" y="195103"/>
                    <a:pt x="1681262" y="186576"/>
                  </a:cubicBezTo>
                  <a:lnTo>
                    <a:pt x="1492877" y="77695"/>
                  </a:lnTo>
                  <a:cubicBezTo>
                    <a:pt x="1478486" y="69169"/>
                    <a:pt x="1479794" y="54083"/>
                    <a:pt x="1497455" y="44244"/>
                  </a:cubicBezTo>
                  <a:lnTo>
                    <a:pt x="1558942" y="8169"/>
                  </a:lnTo>
                  <a:cubicBezTo>
                    <a:pt x="1567446" y="3250"/>
                    <a:pt x="1578402" y="462"/>
                    <a:pt x="1589113" y="52"/>
                  </a:cubicBezTo>
                  <a:close/>
                </a:path>
              </a:pathLst>
            </a:custGeom>
            <a:solidFill>
              <a:schemeClr val="accent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7" name="Freeform 26">
              <a:extLst>
                <a:ext uri="{FF2B5EF4-FFF2-40B4-BE49-F238E27FC236}">
                  <a16:creationId xmlns:a16="http://schemas.microsoft.com/office/drawing/2014/main" id="{F53F7455-0498-0A43-99F8-0EB3A0C30E33}"/>
                </a:ext>
              </a:extLst>
            </p:cNvPr>
            <p:cNvSpPr>
              <a:spLocks noChangeArrowheads="1"/>
            </p:cNvSpPr>
            <p:nvPr/>
          </p:nvSpPr>
          <p:spPr bwMode="auto">
            <a:xfrm>
              <a:off x="11232623" y="4067124"/>
              <a:ext cx="4193762" cy="3945219"/>
            </a:xfrm>
            <a:custGeom>
              <a:avLst/>
              <a:gdLst>
                <a:gd name="connsiteX0" fmla="*/ 3120743 w 4193762"/>
                <a:gd name="connsiteY0" fmla="*/ 3502411 h 3945219"/>
                <a:gd name="connsiteX1" fmla="*/ 3139734 w 4193762"/>
                <a:gd name="connsiteY1" fmla="*/ 3508664 h 3945219"/>
                <a:gd name="connsiteX2" fmla="*/ 3694618 w 4193762"/>
                <a:gd name="connsiteY2" fmla="*/ 3828716 h 3945219"/>
                <a:gd name="connsiteX3" fmla="*/ 3728524 w 4193762"/>
                <a:gd name="connsiteY3" fmla="*/ 3910195 h 3945219"/>
                <a:gd name="connsiteX4" fmla="*/ 3669188 w 4193762"/>
                <a:gd name="connsiteY4" fmla="*/ 3938876 h 3945219"/>
                <a:gd name="connsiteX5" fmla="*/ 3114304 w 4193762"/>
                <a:gd name="connsiteY5" fmla="*/ 3618173 h 3945219"/>
                <a:gd name="connsiteX6" fmla="*/ 3080398 w 4193762"/>
                <a:gd name="connsiteY6" fmla="*/ 3536693 h 3945219"/>
                <a:gd name="connsiteX7" fmla="*/ 3103220 w 4193762"/>
                <a:gd name="connsiteY7" fmla="*/ 3505568 h 3945219"/>
                <a:gd name="connsiteX8" fmla="*/ 3120743 w 4193762"/>
                <a:gd name="connsiteY8" fmla="*/ 3502411 h 3945219"/>
                <a:gd name="connsiteX9" fmla="*/ 3440038 w 4193762"/>
                <a:gd name="connsiteY9" fmla="*/ 3424789 h 3945219"/>
                <a:gd name="connsiteX10" fmla="*/ 3459123 w 4193762"/>
                <a:gd name="connsiteY10" fmla="*/ 3430991 h 3945219"/>
                <a:gd name="connsiteX11" fmla="*/ 3736963 w 4193762"/>
                <a:gd name="connsiteY11" fmla="*/ 3591720 h 3945219"/>
                <a:gd name="connsiteX12" fmla="*/ 3771693 w 4193762"/>
                <a:gd name="connsiteY12" fmla="*/ 3674381 h 3945219"/>
                <a:gd name="connsiteX13" fmla="*/ 3712062 w 4193762"/>
                <a:gd name="connsiteY13" fmla="*/ 3702590 h 3945219"/>
                <a:gd name="connsiteX14" fmla="*/ 3434223 w 4193762"/>
                <a:gd name="connsiteY14" fmla="*/ 3541861 h 3945219"/>
                <a:gd name="connsiteX15" fmla="*/ 3399493 w 4193762"/>
                <a:gd name="connsiteY15" fmla="*/ 3459200 h 3945219"/>
                <a:gd name="connsiteX16" fmla="*/ 3440038 w 4193762"/>
                <a:gd name="connsiteY16" fmla="*/ 3424789 h 3945219"/>
                <a:gd name="connsiteX17" fmla="*/ 3175296 w 4193762"/>
                <a:gd name="connsiteY17" fmla="*/ 3271978 h 3945219"/>
                <a:gd name="connsiteX18" fmla="*/ 3194603 w 4193762"/>
                <a:gd name="connsiteY18" fmla="*/ 3278226 h 3945219"/>
                <a:gd name="connsiteX19" fmla="*/ 3305688 w 4193762"/>
                <a:gd name="connsiteY19" fmla="*/ 3342051 h 3945219"/>
                <a:gd name="connsiteX20" fmla="*/ 3339667 w 4193762"/>
                <a:gd name="connsiteY20" fmla="*/ 3423461 h 3945219"/>
                <a:gd name="connsiteX21" fmla="*/ 3279551 w 4193762"/>
                <a:gd name="connsiteY21" fmla="*/ 3452117 h 3945219"/>
                <a:gd name="connsiteX22" fmla="*/ 3169119 w 4193762"/>
                <a:gd name="connsiteY22" fmla="*/ 3388292 h 3945219"/>
                <a:gd name="connsiteX23" fmla="*/ 3135140 w 4193762"/>
                <a:gd name="connsiteY23" fmla="*/ 3306231 h 3945219"/>
                <a:gd name="connsiteX24" fmla="*/ 3175296 w 4193762"/>
                <a:gd name="connsiteY24" fmla="*/ 3271978 h 3945219"/>
                <a:gd name="connsiteX25" fmla="*/ 3226762 w 4193762"/>
                <a:gd name="connsiteY25" fmla="*/ 3038730 h 3945219"/>
                <a:gd name="connsiteX26" fmla="*/ 3245778 w 4193762"/>
                <a:gd name="connsiteY26" fmla="*/ 3045018 h 3945219"/>
                <a:gd name="connsiteX27" fmla="*/ 3708942 w 4193762"/>
                <a:gd name="connsiteY27" fmla="*/ 3312443 h 3945219"/>
                <a:gd name="connsiteX28" fmla="*/ 3742259 w 4193762"/>
                <a:gd name="connsiteY28" fmla="*/ 3395030 h 3945219"/>
                <a:gd name="connsiteX29" fmla="*/ 3682812 w 4193762"/>
                <a:gd name="connsiteY29" fmla="*/ 3423215 h 3945219"/>
                <a:gd name="connsiteX30" fmla="*/ 3220954 w 4193762"/>
                <a:gd name="connsiteY30" fmla="*/ 3155790 h 3945219"/>
                <a:gd name="connsiteX31" fmla="*/ 3186984 w 4193762"/>
                <a:gd name="connsiteY31" fmla="*/ 3073203 h 3945219"/>
                <a:gd name="connsiteX32" fmla="*/ 3226762 w 4193762"/>
                <a:gd name="connsiteY32" fmla="*/ 3038730 h 3945219"/>
                <a:gd name="connsiteX33" fmla="*/ 3636353 w 4193762"/>
                <a:gd name="connsiteY33" fmla="*/ 3012818 h 3945219"/>
                <a:gd name="connsiteX34" fmla="*/ 3655358 w 4193762"/>
                <a:gd name="connsiteY34" fmla="*/ 3019096 h 3945219"/>
                <a:gd name="connsiteX35" fmla="*/ 4117340 w 4193762"/>
                <a:gd name="connsiteY35" fmla="*/ 3287177 h 3945219"/>
                <a:gd name="connsiteX36" fmla="*/ 4151271 w 4193762"/>
                <a:gd name="connsiteY36" fmla="*/ 3369108 h 3945219"/>
                <a:gd name="connsiteX37" fmla="*/ 4091892 w 4193762"/>
                <a:gd name="connsiteY37" fmla="*/ 3397948 h 3945219"/>
                <a:gd name="connsiteX38" fmla="*/ 3629910 w 4193762"/>
                <a:gd name="connsiteY38" fmla="*/ 3129868 h 3945219"/>
                <a:gd name="connsiteX39" fmla="*/ 3595979 w 4193762"/>
                <a:gd name="connsiteY39" fmla="*/ 3047936 h 3945219"/>
                <a:gd name="connsiteX40" fmla="*/ 3636353 w 4193762"/>
                <a:gd name="connsiteY40" fmla="*/ 3012818 h 3945219"/>
                <a:gd name="connsiteX41" fmla="*/ 1936528 w 4193762"/>
                <a:gd name="connsiteY41" fmla="*/ 2885726 h 3945219"/>
                <a:gd name="connsiteX42" fmla="*/ 1955601 w 4193762"/>
                <a:gd name="connsiteY42" fmla="*/ 2891602 h 3945219"/>
                <a:gd name="connsiteX43" fmla="*/ 2123996 w 4193762"/>
                <a:gd name="connsiteY43" fmla="*/ 2987898 h 3945219"/>
                <a:gd name="connsiteX44" fmla="*/ 2158068 w 4193762"/>
                <a:gd name="connsiteY44" fmla="*/ 3069879 h 3945219"/>
                <a:gd name="connsiteX45" fmla="*/ 2099097 w 4193762"/>
                <a:gd name="connsiteY45" fmla="*/ 3097857 h 3945219"/>
                <a:gd name="connsiteX46" fmla="*/ 1930047 w 4193762"/>
                <a:gd name="connsiteY46" fmla="*/ 3001561 h 3945219"/>
                <a:gd name="connsiteX47" fmla="*/ 1896630 w 4193762"/>
                <a:gd name="connsiteY47" fmla="*/ 2919580 h 3945219"/>
                <a:gd name="connsiteX48" fmla="*/ 1936528 w 4193762"/>
                <a:gd name="connsiteY48" fmla="*/ 2885726 h 3945219"/>
                <a:gd name="connsiteX49" fmla="*/ 3282250 w 4193762"/>
                <a:gd name="connsiteY49" fmla="*/ 2808329 h 3945219"/>
                <a:gd name="connsiteX50" fmla="*/ 3301325 w 4193762"/>
                <a:gd name="connsiteY50" fmla="*/ 2814460 h 3945219"/>
                <a:gd name="connsiteX51" fmla="*/ 3474878 w 4193762"/>
                <a:gd name="connsiteY51" fmla="*/ 2913855 h 3945219"/>
                <a:gd name="connsiteX52" fmla="*/ 3508934 w 4193762"/>
                <a:gd name="connsiteY52" fmla="*/ 2995059 h 3945219"/>
                <a:gd name="connsiteX53" fmla="*/ 3449336 w 4193762"/>
                <a:gd name="connsiteY53" fmla="*/ 3022993 h 3945219"/>
                <a:gd name="connsiteX54" fmla="*/ 3275783 w 4193762"/>
                <a:gd name="connsiteY54" fmla="*/ 2923599 h 3945219"/>
                <a:gd name="connsiteX55" fmla="*/ 3241727 w 4193762"/>
                <a:gd name="connsiteY55" fmla="*/ 2843044 h 3945219"/>
                <a:gd name="connsiteX56" fmla="*/ 3282250 w 4193762"/>
                <a:gd name="connsiteY56" fmla="*/ 2808329 h 3945219"/>
                <a:gd name="connsiteX57" fmla="*/ 3333034 w 4193762"/>
                <a:gd name="connsiteY57" fmla="*/ 2577566 h 3945219"/>
                <a:gd name="connsiteX58" fmla="*/ 3352332 w 4193762"/>
                <a:gd name="connsiteY58" fmla="*/ 2583449 h 3945219"/>
                <a:gd name="connsiteX59" fmla="*/ 4157625 w 4193762"/>
                <a:gd name="connsiteY59" fmla="*/ 3048026 h 3945219"/>
                <a:gd name="connsiteX60" fmla="*/ 4192240 w 4193762"/>
                <a:gd name="connsiteY60" fmla="*/ 3129588 h 3945219"/>
                <a:gd name="connsiteX61" fmla="*/ 4132806 w 4193762"/>
                <a:gd name="connsiteY61" fmla="*/ 3158298 h 3945219"/>
                <a:gd name="connsiteX62" fmla="*/ 3326860 w 4193762"/>
                <a:gd name="connsiteY62" fmla="*/ 2693721 h 3945219"/>
                <a:gd name="connsiteX63" fmla="*/ 3292898 w 4193762"/>
                <a:gd name="connsiteY63" fmla="*/ 2612159 h 3945219"/>
                <a:gd name="connsiteX64" fmla="*/ 3333034 w 4193762"/>
                <a:gd name="connsiteY64" fmla="*/ 2577566 h 3945219"/>
                <a:gd name="connsiteX65" fmla="*/ 1245157 w 4193762"/>
                <a:gd name="connsiteY65" fmla="*/ 2485388 h 3945219"/>
                <a:gd name="connsiteX66" fmla="*/ 1264205 w 4193762"/>
                <a:gd name="connsiteY66" fmla="*/ 2491265 h 3945219"/>
                <a:gd name="connsiteX67" fmla="*/ 1727247 w 4193762"/>
                <a:gd name="connsiteY67" fmla="*/ 2757886 h 3945219"/>
                <a:gd name="connsiteX68" fmla="*/ 1761256 w 4193762"/>
                <a:gd name="connsiteY68" fmla="*/ 2839372 h 3945219"/>
                <a:gd name="connsiteX69" fmla="*/ 1701741 w 4193762"/>
                <a:gd name="connsiteY69" fmla="*/ 2868054 h 3945219"/>
                <a:gd name="connsiteX70" fmla="*/ 1238699 w 4193762"/>
                <a:gd name="connsiteY70" fmla="*/ 2601434 h 3945219"/>
                <a:gd name="connsiteX71" fmla="*/ 1204690 w 4193762"/>
                <a:gd name="connsiteY71" fmla="*/ 2519948 h 3945219"/>
                <a:gd name="connsiteX72" fmla="*/ 1245157 w 4193762"/>
                <a:gd name="connsiteY72" fmla="*/ 2485388 h 3945219"/>
                <a:gd name="connsiteX73" fmla="*/ 3388306 w 4193762"/>
                <a:gd name="connsiteY73" fmla="*/ 2347157 h 3945219"/>
                <a:gd name="connsiteX74" fmla="*/ 3407688 w 4193762"/>
                <a:gd name="connsiteY74" fmla="*/ 2353050 h 3945219"/>
                <a:gd name="connsiteX75" fmla="*/ 3936510 w 4193762"/>
                <a:gd name="connsiteY75" fmla="*/ 2658962 h 3945219"/>
                <a:gd name="connsiteX76" fmla="*/ 3969807 w 4193762"/>
                <a:gd name="connsiteY76" fmla="*/ 2740669 h 3945219"/>
                <a:gd name="connsiteX77" fmla="*/ 3910396 w 4193762"/>
                <a:gd name="connsiteY77" fmla="*/ 2769430 h 3945219"/>
                <a:gd name="connsiteX78" fmla="*/ 3381573 w 4193762"/>
                <a:gd name="connsiteY78" fmla="*/ 2463518 h 3945219"/>
                <a:gd name="connsiteX79" fmla="*/ 3348277 w 4193762"/>
                <a:gd name="connsiteY79" fmla="*/ 2381811 h 3945219"/>
                <a:gd name="connsiteX80" fmla="*/ 3388306 w 4193762"/>
                <a:gd name="connsiteY80" fmla="*/ 2347157 h 3945219"/>
                <a:gd name="connsiteX81" fmla="*/ 41835 w 4193762"/>
                <a:gd name="connsiteY81" fmla="*/ 2312964 h 3945219"/>
                <a:gd name="connsiteX82" fmla="*/ 60865 w 4193762"/>
                <a:gd name="connsiteY82" fmla="*/ 2319129 h 3945219"/>
                <a:gd name="connsiteX83" fmla="*/ 534820 w 4193762"/>
                <a:gd name="connsiteY83" fmla="*/ 2592154 h 3945219"/>
                <a:gd name="connsiteX84" fmla="*/ 568160 w 4193762"/>
                <a:gd name="connsiteY84" fmla="*/ 2674454 h 3945219"/>
                <a:gd name="connsiteX85" fmla="*/ 508671 w 4193762"/>
                <a:gd name="connsiteY85" fmla="*/ 2703194 h 3945219"/>
                <a:gd name="connsiteX86" fmla="*/ 35369 w 4193762"/>
                <a:gd name="connsiteY86" fmla="*/ 2429515 h 3945219"/>
                <a:gd name="connsiteX87" fmla="*/ 2029 w 4193762"/>
                <a:gd name="connsiteY87" fmla="*/ 2347868 h 3945219"/>
                <a:gd name="connsiteX88" fmla="*/ 41835 w 4193762"/>
                <a:gd name="connsiteY88" fmla="*/ 2312964 h 3945219"/>
                <a:gd name="connsiteX89" fmla="*/ 326709 w 4193762"/>
                <a:gd name="connsiteY89" fmla="*/ 2217782 h 3945219"/>
                <a:gd name="connsiteX90" fmla="*/ 345772 w 4193762"/>
                <a:gd name="connsiteY90" fmla="*/ 2224025 h 3945219"/>
                <a:gd name="connsiteX91" fmla="*/ 606323 w 4193762"/>
                <a:gd name="connsiteY91" fmla="*/ 2374361 h 3945219"/>
                <a:gd name="connsiteX92" fmla="*/ 640194 w 4193762"/>
                <a:gd name="connsiteY92" fmla="*/ 2456363 h 3945219"/>
                <a:gd name="connsiteX93" fmla="*/ 580919 w 4193762"/>
                <a:gd name="connsiteY93" fmla="*/ 2483697 h 3945219"/>
                <a:gd name="connsiteX94" fmla="*/ 320369 w 4193762"/>
                <a:gd name="connsiteY94" fmla="*/ 2334011 h 3945219"/>
                <a:gd name="connsiteX95" fmla="*/ 286497 w 4193762"/>
                <a:gd name="connsiteY95" fmla="*/ 2252010 h 3945219"/>
                <a:gd name="connsiteX96" fmla="*/ 326709 w 4193762"/>
                <a:gd name="connsiteY96" fmla="*/ 2217782 h 3945219"/>
                <a:gd name="connsiteX97" fmla="*/ 689561 w 4193762"/>
                <a:gd name="connsiteY97" fmla="*/ 2165708 h 3945219"/>
                <a:gd name="connsiteX98" fmla="*/ 708984 w 4193762"/>
                <a:gd name="connsiteY98" fmla="*/ 2171608 h 3945219"/>
                <a:gd name="connsiteX99" fmla="*/ 1073402 w 4193762"/>
                <a:gd name="connsiteY99" fmla="*/ 2382315 h 3945219"/>
                <a:gd name="connsiteX100" fmla="*/ 1106769 w 4193762"/>
                <a:gd name="connsiteY100" fmla="*/ 2464766 h 3945219"/>
                <a:gd name="connsiteX101" fmla="*/ 1047886 w 4193762"/>
                <a:gd name="connsiteY101" fmla="*/ 2492904 h 3945219"/>
                <a:gd name="connsiteX102" fmla="*/ 682814 w 4193762"/>
                <a:gd name="connsiteY102" fmla="*/ 2282197 h 3945219"/>
                <a:gd name="connsiteX103" fmla="*/ 649447 w 4193762"/>
                <a:gd name="connsiteY103" fmla="*/ 2200400 h 3945219"/>
                <a:gd name="connsiteX104" fmla="*/ 689561 w 4193762"/>
                <a:gd name="connsiteY104" fmla="*/ 2165708 h 3945219"/>
                <a:gd name="connsiteX105" fmla="*/ 378354 w 4193762"/>
                <a:gd name="connsiteY105" fmla="*/ 1984185 h 3945219"/>
                <a:gd name="connsiteX106" fmla="*/ 397593 w 4193762"/>
                <a:gd name="connsiteY106" fmla="*/ 1990041 h 3945219"/>
                <a:gd name="connsiteX107" fmla="*/ 534982 w 4193762"/>
                <a:gd name="connsiteY107" fmla="*/ 2069288 h 3945219"/>
                <a:gd name="connsiteX108" fmla="*/ 568842 w 4193762"/>
                <a:gd name="connsiteY108" fmla="*/ 2151133 h 3945219"/>
                <a:gd name="connsiteX109" fmla="*/ 509588 w 4193762"/>
                <a:gd name="connsiteY109" fmla="*/ 2179714 h 3945219"/>
                <a:gd name="connsiteX110" fmla="*/ 371547 w 4193762"/>
                <a:gd name="connsiteY110" fmla="*/ 2100467 h 3945219"/>
                <a:gd name="connsiteX111" fmla="*/ 338339 w 4193762"/>
                <a:gd name="connsiteY111" fmla="*/ 2018622 h 3945219"/>
                <a:gd name="connsiteX112" fmla="*/ 378354 w 4193762"/>
                <a:gd name="connsiteY112" fmla="*/ 1984185 h 3945219"/>
                <a:gd name="connsiteX113" fmla="*/ 1207337 w 4193762"/>
                <a:gd name="connsiteY113" fmla="*/ 1941330 h 3945219"/>
                <a:gd name="connsiteX114" fmla="*/ 1226620 w 4193762"/>
                <a:gd name="connsiteY114" fmla="*/ 1947614 h 3945219"/>
                <a:gd name="connsiteX115" fmla="*/ 1635165 w 4193762"/>
                <a:gd name="connsiteY115" fmla="*/ 2184094 h 3945219"/>
                <a:gd name="connsiteX116" fmla="*/ 1669101 w 4193762"/>
                <a:gd name="connsiteY116" fmla="*/ 2265977 h 3945219"/>
                <a:gd name="connsiteX117" fmla="*/ 1609059 w 4193762"/>
                <a:gd name="connsiteY117" fmla="*/ 2294800 h 3945219"/>
                <a:gd name="connsiteX118" fmla="*/ 1201168 w 4193762"/>
                <a:gd name="connsiteY118" fmla="*/ 2058321 h 3945219"/>
                <a:gd name="connsiteX119" fmla="*/ 1167231 w 4193762"/>
                <a:gd name="connsiteY119" fmla="*/ 1975782 h 3945219"/>
                <a:gd name="connsiteX120" fmla="*/ 1207337 w 4193762"/>
                <a:gd name="connsiteY120" fmla="*/ 1941330 h 3945219"/>
                <a:gd name="connsiteX121" fmla="*/ 432770 w 4193762"/>
                <a:gd name="connsiteY121" fmla="*/ 1754167 h 3945219"/>
                <a:gd name="connsiteX122" fmla="*/ 451761 w 4193762"/>
                <a:gd name="connsiteY122" fmla="*/ 1760319 h 3945219"/>
                <a:gd name="connsiteX123" fmla="*/ 1006645 w 4193762"/>
                <a:gd name="connsiteY123" fmla="*/ 2081022 h 3945219"/>
                <a:gd name="connsiteX124" fmla="*/ 1040551 w 4193762"/>
                <a:gd name="connsiteY124" fmla="*/ 2162502 h 3945219"/>
                <a:gd name="connsiteX125" fmla="*/ 981215 w 4193762"/>
                <a:gd name="connsiteY125" fmla="*/ 2191183 h 3945219"/>
                <a:gd name="connsiteX126" fmla="*/ 426331 w 4193762"/>
                <a:gd name="connsiteY126" fmla="*/ 1870479 h 3945219"/>
                <a:gd name="connsiteX127" fmla="*/ 392425 w 4193762"/>
                <a:gd name="connsiteY127" fmla="*/ 1789000 h 3945219"/>
                <a:gd name="connsiteX128" fmla="*/ 432770 w 4193762"/>
                <a:gd name="connsiteY128" fmla="*/ 1754167 h 3945219"/>
                <a:gd name="connsiteX129" fmla="*/ 752725 w 4193762"/>
                <a:gd name="connsiteY129" fmla="*/ 1676079 h 3945219"/>
                <a:gd name="connsiteX130" fmla="*/ 771800 w 4193762"/>
                <a:gd name="connsiteY130" fmla="*/ 1681993 h 3945219"/>
                <a:gd name="connsiteX131" fmla="*/ 1050295 w 4193762"/>
                <a:gd name="connsiteY131" fmla="*/ 1842721 h 3945219"/>
                <a:gd name="connsiteX132" fmla="*/ 1084370 w 4193762"/>
                <a:gd name="connsiteY132" fmla="*/ 1925382 h 3945219"/>
                <a:gd name="connsiteX133" fmla="*/ 1024739 w 4193762"/>
                <a:gd name="connsiteY133" fmla="*/ 1954247 h 3945219"/>
                <a:gd name="connsiteX134" fmla="*/ 746244 w 4193762"/>
                <a:gd name="connsiteY134" fmla="*/ 1793519 h 3945219"/>
                <a:gd name="connsiteX135" fmla="*/ 712825 w 4193762"/>
                <a:gd name="connsiteY135" fmla="*/ 1710859 h 3945219"/>
                <a:gd name="connsiteX136" fmla="*/ 752725 w 4193762"/>
                <a:gd name="connsiteY136" fmla="*/ 1676079 h 3945219"/>
                <a:gd name="connsiteX137" fmla="*/ 1591423 w 4193762"/>
                <a:gd name="connsiteY137" fmla="*/ 1636133 h 3945219"/>
                <a:gd name="connsiteX138" fmla="*/ 1610462 w 4193762"/>
                <a:gd name="connsiteY138" fmla="*/ 1642341 h 3945219"/>
                <a:gd name="connsiteX139" fmla="*/ 1778459 w 4193762"/>
                <a:gd name="connsiteY139" fmla="*/ 1739543 h 3945219"/>
                <a:gd name="connsiteX140" fmla="*/ 1812451 w 4193762"/>
                <a:gd name="connsiteY140" fmla="*/ 1822296 h 3945219"/>
                <a:gd name="connsiteX141" fmla="*/ 1752965 w 4193762"/>
                <a:gd name="connsiteY141" fmla="*/ 1851194 h 3945219"/>
                <a:gd name="connsiteX142" fmla="*/ 1584968 w 4193762"/>
                <a:gd name="connsiteY142" fmla="*/ 1753335 h 3945219"/>
                <a:gd name="connsiteX143" fmla="*/ 1550977 w 4193762"/>
                <a:gd name="connsiteY143" fmla="*/ 1670583 h 3945219"/>
                <a:gd name="connsiteX144" fmla="*/ 1591423 w 4193762"/>
                <a:gd name="connsiteY144" fmla="*/ 1636133 h 3945219"/>
                <a:gd name="connsiteX145" fmla="*/ 485093 w 4193762"/>
                <a:gd name="connsiteY145" fmla="*/ 1523377 h 3945219"/>
                <a:gd name="connsiteX146" fmla="*/ 504400 w 4193762"/>
                <a:gd name="connsiteY146" fmla="*/ 1529278 h 3945219"/>
                <a:gd name="connsiteX147" fmla="*/ 615485 w 4193762"/>
                <a:gd name="connsiteY147" fmla="*/ 1593960 h 3945219"/>
                <a:gd name="connsiteX148" fmla="*/ 649464 w 4193762"/>
                <a:gd name="connsiteY148" fmla="*/ 1675631 h 3945219"/>
                <a:gd name="connsiteX149" fmla="*/ 590001 w 4193762"/>
                <a:gd name="connsiteY149" fmla="*/ 1703725 h 3945219"/>
                <a:gd name="connsiteX150" fmla="*/ 478916 w 4193762"/>
                <a:gd name="connsiteY150" fmla="*/ 1639696 h 3945219"/>
                <a:gd name="connsiteX151" fmla="*/ 444937 w 4193762"/>
                <a:gd name="connsiteY151" fmla="*/ 1557372 h 3945219"/>
                <a:gd name="connsiteX152" fmla="*/ 485093 w 4193762"/>
                <a:gd name="connsiteY152" fmla="*/ 1523377 h 3945219"/>
                <a:gd name="connsiteX153" fmla="*/ 539530 w 4193762"/>
                <a:gd name="connsiteY153" fmla="*/ 1290100 h 3945219"/>
                <a:gd name="connsiteX154" fmla="*/ 558455 w 4193762"/>
                <a:gd name="connsiteY154" fmla="*/ 1296020 h 3945219"/>
                <a:gd name="connsiteX155" fmla="*/ 1021619 w 4193762"/>
                <a:gd name="connsiteY155" fmla="*/ 1564100 h 3945219"/>
                <a:gd name="connsiteX156" fmla="*/ 1054936 w 4193762"/>
                <a:gd name="connsiteY156" fmla="*/ 1646032 h 3945219"/>
                <a:gd name="connsiteX157" fmla="*/ 995489 w 4193762"/>
                <a:gd name="connsiteY157" fmla="*/ 1674872 h 3945219"/>
                <a:gd name="connsiteX158" fmla="*/ 533631 w 4193762"/>
                <a:gd name="connsiteY158" fmla="*/ 1406791 h 3945219"/>
                <a:gd name="connsiteX159" fmla="*/ 499661 w 4193762"/>
                <a:gd name="connsiteY159" fmla="*/ 1324204 h 3945219"/>
                <a:gd name="connsiteX160" fmla="*/ 539530 w 4193762"/>
                <a:gd name="connsiteY160" fmla="*/ 1290100 h 3945219"/>
                <a:gd name="connsiteX161" fmla="*/ 948534 w 4193762"/>
                <a:gd name="connsiteY161" fmla="*/ 1264280 h 3945219"/>
                <a:gd name="connsiteX162" fmla="*/ 967458 w 4193762"/>
                <a:gd name="connsiteY162" fmla="*/ 1270097 h 3945219"/>
                <a:gd name="connsiteX163" fmla="*/ 1430622 w 4193762"/>
                <a:gd name="connsiteY163" fmla="*/ 1538177 h 3945219"/>
                <a:gd name="connsiteX164" fmla="*/ 1463939 w 4193762"/>
                <a:gd name="connsiteY164" fmla="*/ 1620764 h 3945219"/>
                <a:gd name="connsiteX165" fmla="*/ 1404492 w 4193762"/>
                <a:gd name="connsiteY165" fmla="*/ 1648949 h 3945219"/>
                <a:gd name="connsiteX166" fmla="*/ 942634 w 4193762"/>
                <a:gd name="connsiteY166" fmla="*/ 1381524 h 3945219"/>
                <a:gd name="connsiteX167" fmla="*/ 908664 w 4193762"/>
                <a:gd name="connsiteY167" fmla="*/ 1298937 h 3945219"/>
                <a:gd name="connsiteX168" fmla="*/ 948534 w 4193762"/>
                <a:gd name="connsiteY168" fmla="*/ 1264280 h 3945219"/>
                <a:gd name="connsiteX169" fmla="*/ 2423165 w 4193762"/>
                <a:gd name="connsiteY169" fmla="*/ 1068560 h 3945219"/>
                <a:gd name="connsiteX170" fmla="*/ 2442199 w 4193762"/>
                <a:gd name="connsiteY170" fmla="*/ 1074819 h 3945219"/>
                <a:gd name="connsiteX171" fmla="*/ 3437524 w 4193762"/>
                <a:gd name="connsiteY171" fmla="*/ 1648228 h 3945219"/>
                <a:gd name="connsiteX172" fmla="*/ 3471508 w 4193762"/>
                <a:gd name="connsiteY172" fmla="*/ 1730423 h 3945219"/>
                <a:gd name="connsiteX173" fmla="*/ 3412690 w 4193762"/>
                <a:gd name="connsiteY173" fmla="*/ 1758474 h 3945219"/>
                <a:gd name="connsiteX174" fmla="*/ 2416712 w 4193762"/>
                <a:gd name="connsiteY174" fmla="*/ 1185065 h 3945219"/>
                <a:gd name="connsiteX175" fmla="*/ 2382728 w 4193762"/>
                <a:gd name="connsiteY175" fmla="*/ 1102869 h 3945219"/>
                <a:gd name="connsiteX176" fmla="*/ 2423165 w 4193762"/>
                <a:gd name="connsiteY176" fmla="*/ 1068560 h 3945219"/>
                <a:gd name="connsiteX177" fmla="*/ 591789 w 4193762"/>
                <a:gd name="connsiteY177" fmla="*/ 1060057 h 3945219"/>
                <a:gd name="connsiteX178" fmla="*/ 611277 w 4193762"/>
                <a:gd name="connsiteY178" fmla="*/ 1066255 h 3945219"/>
                <a:gd name="connsiteX179" fmla="*/ 784578 w 4193762"/>
                <a:gd name="connsiteY179" fmla="*/ 1166574 h 3945219"/>
                <a:gd name="connsiteX180" fmla="*/ 818713 w 4193762"/>
                <a:gd name="connsiteY180" fmla="*/ 1249189 h 3945219"/>
                <a:gd name="connsiteX181" fmla="*/ 758976 w 4193762"/>
                <a:gd name="connsiteY181" fmla="*/ 1277383 h 3945219"/>
                <a:gd name="connsiteX182" fmla="*/ 585019 w 4193762"/>
                <a:gd name="connsiteY182" fmla="*/ 1177065 h 3945219"/>
                <a:gd name="connsiteX183" fmla="*/ 551541 w 4193762"/>
                <a:gd name="connsiteY183" fmla="*/ 1094449 h 3945219"/>
                <a:gd name="connsiteX184" fmla="*/ 591789 w 4193762"/>
                <a:gd name="connsiteY184" fmla="*/ 1060057 h 3945219"/>
                <a:gd name="connsiteX185" fmla="*/ 645990 w 4193762"/>
                <a:gd name="connsiteY185" fmla="*/ 829581 h 3945219"/>
                <a:gd name="connsiteX186" fmla="*/ 665012 w 4193762"/>
                <a:gd name="connsiteY186" fmla="*/ 835743 h 3945219"/>
                <a:gd name="connsiteX187" fmla="*/ 1470956 w 4193762"/>
                <a:gd name="connsiteY187" fmla="*/ 1300471 h 3945219"/>
                <a:gd name="connsiteX188" fmla="*/ 1504918 w 4193762"/>
                <a:gd name="connsiteY188" fmla="*/ 1381946 h 3945219"/>
                <a:gd name="connsiteX189" fmla="*/ 1445484 w 4193762"/>
                <a:gd name="connsiteY189" fmla="*/ 1409973 h 3945219"/>
                <a:gd name="connsiteX190" fmla="*/ 639540 w 4193762"/>
                <a:gd name="connsiteY190" fmla="*/ 945896 h 3945219"/>
                <a:gd name="connsiteX191" fmla="*/ 605578 w 4193762"/>
                <a:gd name="connsiteY191" fmla="*/ 863770 h 3945219"/>
                <a:gd name="connsiteX192" fmla="*/ 645990 w 4193762"/>
                <a:gd name="connsiteY192" fmla="*/ 829581 h 3945219"/>
                <a:gd name="connsiteX193" fmla="*/ 1763797 w 4193762"/>
                <a:gd name="connsiteY193" fmla="*/ 688111 h 3945219"/>
                <a:gd name="connsiteX194" fmla="*/ 1783172 w 4193762"/>
                <a:gd name="connsiteY194" fmla="*/ 694027 h 3945219"/>
                <a:gd name="connsiteX195" fmla="*/ 2191062 w 4193762"/>
                <a:gd name="connsiteY195" fmla="*/ 930508 h 3945219"/>
                <a:gd name="connsiteX196" fmla="*/ 2224998 w 4193762"/>
                <a:gd name="connsiteY196" fmla="*/ 1013047 h 3945219"/>
                <a:gd name="connsiteX197" fmla="*/ 2165609 w 4193762"/>
                <a:gd name="connsiteY197" fmla="*/ 1041215 h 3945219"/>
                <a:gd name="connsiteX198" fmla="*/ 1757067 w 4193762"/>
                <a:gd name="connsiteY198" fmla="*/ 804734 h 3945219"/>
                <a:gd name="connsiteX199" fmla="*/ 1723783 w 4193762"/>
                <a:gd name="connsiteY199" fmla="*/ 722195 h 3945219"/>
                <a:gd name="connsiteX200" fmla="*/ 1746135 w 4193762"/>
                <a:gd name="connsiteY200" fmla="*/ 691407 h 3945219"/>
                <a:gd name="connsiteX201" fmla="*/ 1763797 w 4193762"/>
                <a:gd name="connsiteY201" fmla="*/ 688111 h 3945219"/>
                <a:gd name="connsiteX202" fmla="*/ 698196 w 4193762"/>
                <a:gd name="connsiteY202" fmla="*/ 596209 h 3945219"/>
                <a:gd name="connsiteX203" fmla="*/ 717486 w 4193762"/>
                <a:gd name="connsiteY203" fmla="*/ 602480 h 3945219"/>
                <a:gd name="connsiteX204" fmla="*/ 1246308 w 4193762"/>
                <a:gd name="connsiteY204" fmla="*/ 907738 h 3945219"/>
                <a:gd name="connsiteX205" fmla="*/ 1279605 w 4193762"/>
                <a:gd name="connsiteY205" fmla="*/ 990099 h 3945219"/>
                <a:gd name="connsiteX206" fmla="*/ 1220194 w 4193762"/>
                <a:gd name="connsiteY206" fmla="*/ 1018860 h 3945219"/>
                <a:gd name="connsiteX207" fmla="*/ 691371 w 4193762"/>
                <a:gd name="connsiteY207" fmla="*/ 712948 h 3945219"/>
                <a:gd name="connsiteX208" fmla="*/ 658075 w 4193762"/>
                <a:gd name="connsiteY208" fmla="*/ 630587 h 3945219"/>
                <a:gd name="connsiteX209" fmla="*/ 698196 w 4193762"/>
                <a:gd name="connsiteY209" fmla="*/ 596209 h 3945219"/>
                <a:gd name="connsiteX210" fmla="*/ 1236606 w 4193762"/>
                <a:gd name="connsiteY210" fmla="*/ 383190 h 3945219"/>
                <a:gd name="connsiteX211" fmla="*/ 1255691 w 4193762"/>
                <a:gd name="connsiteY211" fmla="*/ 389392 h 3945219"/>
                <a:gd name="connsiteX212" fmla="*/ 1533531 w 4193762"/>
                <a:gd name="connsiteY212" fmla="*/ 550121 h 3945219"/>
                <a:gd name="connsiteX213" fmla="*/ 1567606 w 4193762"/>
                <a:gd name="connsiteY213" fmla="*/ 632781 h 3945219"/>
                <a:gd name="connsiteX214" fmla="*/ 1508630 w 4193762"/>
                <a:gd name="connsiteY214" fmla="*/ 660991 h 3945219"/>
                <a:gd name="connsiteX215" fmla="*/ 1230135 w 4193762"/>
                <a:gd name="connsiteY215" fmla="*/ 500262 h 3945219"/>
                <a:gd name="connsiteX216" fmla="*/ 1196061 w 4193762"/>
                <a:gd name="connsiteY216" fmla="*/ 417601 h 3945219"/>
                <a:gd name="connsiteX217" fmla="*/ 1236606 w 4193762"/>
                <a:gd name="connsiteY217" fmla="*/ 383190 h 3945219"/>
                <a:gd name="connsiteX218" fmla="*/ 522662 w 4193762"/>
                <a:gd name="connsiteY218" fmla="*/ 232963 h 3945219"/>
                <a:gd name="connsiteX219" fmla="*/ 542150 w 4193762"/>
                <a:gd name="connsiteY219" fmla="*/ 238820 h 3945219"/>
                <a:gd name="connsiteX220" fmla="*/ 716107 w 4193762"/>
                <a:gd name="connsiteY220" fmla="*/ 338864 h 3945219"/>
                <a:gd name="connsiteX221" fmla="*/ 750242 w 4193762"/>
                <a:gd name="connsiteY221" fmla="*/ 420718 h 3945219"/>
                <a:gd name="connsiteX222" fmla="*/ 689849 w 4193762"/>
                <a:gd name="connsiteY222" fmla="*/ 448002 h 3945219"/>
                <a:gd name="connsiteX223" fmla="*/ 515892 w 4193762"/>
                <a:gd name="connsiteY223" fmla="*/ 349258 h 3945219"/>
                <a:gd name="connsiteX224" fmla="*/ 482414 w 4193762"/>
                <a:gd name="connsiteY224" fmla="*/ 267404 h 3945219"/>
                <a:gd name="connsiteX225" fmla="*/ 522662 w 4193762"/>
                <a:gd name="connsiteY225" fmla="*/ 232963 h 3945219"/>
                <a:gd name="connsiteX226" fmla="*/ 573947 w 4193762"/>
                <a:gd name="connsiteY226" fmla="*/ 78 h 3945219"/>
                <a:gd name="connsiteX227" fmla="*/ 592954 w 4193762"/>
                <a:gd name="connsiteY227" fmla="*/ 6238 h 3945219"/>
                <a:gd name="connsiteX228" fmla="*/ 1001499 w 4193762"/>
                <a:gd name="connsiteY228" fmla="*/ 242552 h 3945219"/>
                <a:gd name="connsiteX229" fmla="*/ 1035435 w 4193762"/>
                <a:gd name="connsiteY229" fmla="*/ 324152 h 3945219"/>
                <a:gd name="connsiteX230" fmla="*/ 976046 w 4193762"/>
                <a:gd name="connsiteY230" fmla="*/ 352876 h 3945219"/>
                <a:gd name="connsiteX231" fmla="*/ 567502 w 4193762"/>
                <a:gd name="connsiteY231" fmla="*/ 116562 h 3945219"/>
                <a:gd name="connsiteX232" fmla="*/ 533565 w 4193762"/>
                <a:gd name="connsiteY232" fmla="*/ 34962 h 3945219"/>
                <a:gd name="connsiteX233" fmla="*/ 573947 w 4193762"/>
                <a:gd name="connsiteY233" fmla="*/ 78 h 394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4193762" h="3945219">
                  <a:moveTo>
                    <a:pt x="3120743" y="3502411"/>
                  </a:moveTo>
                  <a:cubicBezTo>
                    <a:pt x="3126938" y="3502879"/>
                    <a:pt x="3133377" y="3504916"/>
                    <a:pt x="3139734" y="3508664"/>
                  </a:cubicBezTo>
                  <a:lnTo>
                    <a:pt x="3694618" y="3828716"/>
                  </a:lnTo>
                  <a:cubicBezTo>
                    <a:pt x="3720047" y="3843708"/>
                    <a:pt x="3735044" y="3880211"/>
                    <a:pt x="3728524" y="3910195"/>
                  </a:cubicBezTo>
                  <a:cubicBezTo>
                    <a:pt x="3721351" y="3941484"/>
                    <a:pt x="3694618" y="3953868"/>
                    <a:pt x="3669188" y="3938876"/>
                  </a:cubicBezTo>
                  <a:lnTo>
                    <a:pt x="3114304" y="3618173"/>
                  </a:lnTo>
                  <a:cubicBezTo>
                    <a:pt x="3088223" y="3603833"/>
                    <a:pt x="3073226" y="3567330"/>
                    <a:pt x="3080398" y="3536693"/>
                  </a:cubicBezTo>
                  <a:cubicBezTo>
                    <a:pt x="3083985" y="3521375"/>
                    <a:pt x="3092461" y="3510620"/>
                    <a:pt x="3103220" y="3505568"/>
                  </a:cubicBezTo>
                  <a:cubicBezTo>
                    <a:pt x="3108599" y="3503042"/>
                    <a:pt x="3114549" y="3501942"/>
                    <a:pt x="3120743" y="3502411"/>
                  </a:cubicBezTo>
                  <a:close/>
                  <a:moveTo>
                    <a:pt x="3440038" y="3424789"/>
                  </a:moveTo>
                  <a:cubicBezTo>
                    <a:pt x="3446263" y="3425209"/>
                    <a:pt x="3452734" y="3427219"/>
                    <a:pt x="3459123" y="3430991"/>
                  </a:cubicBezTo>
                  <a:lnTo>
                    <a:pt x="3736963" y="3591720"/>
                  </a:lnTo>
                  <a:cubicBezTo>
                    <a:pt x="3763174" y="3606153"/>
                    <a:pt x="3778246" y="3643547"/>
                    <a:pt x="3771693" y="3674381"/>
                  </a:cubicBezTo>
                  <a:cubicBezTo>
                    <a:pt x="3763830" y="3704558"/>
                    <a:pt x="3737618" y="3717679"/>
                    <a:pt x="3712062" y="3702590"/>
                  </a:cubicBezTo>
                  <a:lnTo>
                    <a:pt x="3434223" y="3541861"/>
                  </a:lnTo>
                  <a:cubicBezTo>
                    <a:pt x="3408011" y="3526772"/>
                    <a:pt x="3392940" y="3490034"/>
                    <a:pt x="3399493" y="3459200"/>
                  </a:cubicBezTo>
                  <a:cubicBezTo>
                    <a:pt x="3404899" y="3436567"/>
                    <a:pt x="3421363" y="3423528"/>
                    <a:pt x="3440038" y="3424789"/>
                  </a:cubicBezTo>
                  <a:close/>
                  <a:moveTo>
                    <a:pt x="3175296" y="3271978"/>
                  </a:moveTo>
                  <a:cubicBezTo>
                    <a:pt x="3181534" y="3272446"/>
                    <a:pt x="3188069" y="3274481"/>
                    <a:pt x="3194603" y="3278226"/>
                  </a:cubicBezTo>
                  <a:lnTo>
                    <a:pt x="3305688" y="3342051"/>
                  </a:lnTo>
                  <a:cubicBezTo>
                    <a:pt x="3331172" y="3357031"/>
                    <a:pt x="3346202" y="3393502"/>
                    <a:pt x="3339667" y="3423461"/>
                  </a:cubicBezTo>
                  <a:cubicBezTo>
                    <a:pt x="3331826" y="3454071"/>
                    <a:pt x="3305688" y="3467096"/>
                    <a:pt x="3279551" y="3452117"/>
                  </a:cubicBezTo>
                  <a:lnTo>
                    <a:pt x="3169119" y="3388292"/>
                  </a:lnTo>
                  <a:cubicBezTo>
                    <a:pt x="3143635" y="3373313"/>
                    <a:pt x="3127952" y="3336190"/>
                    <a:pt x="3135140" y="3306231"/>
                  </a:cubicBezTo>
                  <a:cubicBezTo>
                    <a:pt x="3140531" y="3283274"/>
                    <a:pt x="3156581" y="3270574"/>
                    <a:pt x="3175296" y="3271978"/>
                  </a:cubicBezTo>
                  <a:close/>
                  <a:moveTo>
                    <a:pt x="3226762" y="3038730"/>
                  </a:moveTo>
                  <a:cubicBezTo>
                    <a:pt x="3232957" y="3039201"/>
                    <a:pt x="3239409" y="3041249"/>
                    <a:pt x="3245778" y="3045018"/>
                  </a:cubicBezTo>
                  <a:lnTo>
                    <a:pt x="3708942" y="3312443"/>
                  </a:lnTo>
                  <a:cubicBezTo>
                    <a:pt x="3734420" y="3327519"/>
                    <a:pt x="3749445" y="3364224"/>
                    <a:pt x="3742259" y="3395030"/>
                  </a:cubicBezTo>
                  <a:cubicBezTo>
                    <a:pt x="3735073" y="3425181"/>
                    <a:pt x="3708942" y="3438290"/>
                    <a:pt x="3682812" y="3423215"/>
                  </a:cubicBezTo>
                  <a:lnTo>
                    <a:pt x="3220954" y="3155790"/>
                  </a:lnTo>
                  <a:cubicBezTo>
                    <a:pt x="3194823" y="3140714"/>
                    <a:pt x="3179798" y="3103354"/>
                    <a:pt x="3186984" y="3073203"/>
                  </a:cubicBezTo>
                  <a:cubicBezTo>
                    <a:pt x="3191884" y="3050098"/>
                    <a:pt x="3208174" y="3037317"/>
                    <a:pt x="3226762" y="3038730"/>
                  </a:cubicBezTo>
                  <a:close/>
                  <a:moveTo>
                    <a:pt x="3636353" y="3012818"/>
                  </a:moveTo>
                  <a:cubicBezTo>
                    <a:pt x="3642552" y="3013279"/>
                    <a:pt x="3648996" y="3015327"/>
                    <a:pt x="3655358" y="3019096"/>
                  </a:cubicBezTo>
                  <a:lnTo>
                    <a:pt x="4117340" y="3287177"/>
                  </a:lnTo>
                  <a:cubicBezTo>
                    <a:pt x="4142788" y="3302252"/>
                    <a:pt x="4158449" y="3338958"/>
                    <a:pt x="4151271" y="3369108"/>
                  </a:cubicBezTo>
                  <a:cubicBezTo>
                    <a:pt x="4144093" y="3399915"/>
                    <a:pt x="4117340" y="3412368"/>
                    <a:pt x="4091892" y="3397948"/>
                  </a:cubicBezTo>
                  <a:lnTo>
                    <a:pt x="3629910" y="3129868"/>
                  </a:lnTo>
                  <a:cubicBezTo>
                    <a:pt x="3604461" y="3114792"/>
                    <a:pt x="3588801" y="3078087"/>
                    <a:pt x="3595979" y="3047936"/>
                  </a:cubicBezTo>
                  <a:cubicBezTo>
                    <a:pt x="3601362" y="3024340"/>
                    <a:pt x="3617757" y="3011436"/>
                    <a:pt x="3636353" y="3012818"/>
                  </a:cubicBezTo>
                  <a:close/>
                  <a:moveTo>
                    <a:pt x="1936528" y="2885726"/>
                  </a:moveTo>
                  <a:cubicBezTo>
                    <a:pt x="1942742" y="2886112"/>
                    <a:pt x="1949213" y="2888023"/>
                    <a:pt x="1955601" y="2891602"/>
                  </a:cubicBezTo>
                  <a:lnTo>
                    <a:pt x="2123996" y="2987898"/>
                  </a:lnTo>
                  <a:cubicBezTo>
                    <a:pt x="2150205" y="3002863"/>
                    <a:pt x="2165276" y="3039950"/>
                    <a:pt x="2158068" y="3069879"/>
                  </a:cubicBezTo>
                  <a:cubicBezTo>
                    <a:pt x="2151516" y="3100460"/>
                    <a:pt x="2124651" y="3112822"/>
                    <a:pt x="2099097" y="3097857"/>
                  </a:cubicBezTo>
                  <a:lnTo>
                    <a:pt x="1930047" y="3001561"/>
                  </a:lnTo>
                  <a:cubicBezTo>
                    <a:pt x="1904492" y="2986597"/>
                    <a:pt x="1889422" y="2950160"/>
                    <a:pt x="1896630" y="2919580"/>
                  </a:cubicBezTo>
                  <a:cubicBezTo>
                    <a:pt x="1901544" y="2897133"/>
                    <a:pt x="1917884" y="2884567"/>
                    <a:pt x="1936528" y="2885726"/>
                  </a:cubicBezTo>
                  <a:close/>
                  <a:moveTo>
                    <a:pt x="3282250" y="2808329"/>
                  </a:moveTo>
                  <a:cubicBezTo>
                    <a:pt x="3288472" y="2808735"/>
                    <a:pt x="3294940" y="2810725"/>
                    <a:pt x="3301325" y="2814460"/>
                  </a:cubicBezTo>
                  <a:lnTo>
                    <a:pt x="3474878" y="2913855"/>
                  </a:lnTo>
                  <a:cubicBezTo>
                    <a:pt x="3501075" y="2928147"/>
                    <a:pt x="3516138" y="2964526"/>
                    <a:pt x="3508934" y="2995059"/>
                  </a:cubicBezTo>
                  <a:cubicBezTo>
                    <a:pt x="3501730" y="3025592"/>
                    <a:pt x="3474878" y="3037935"/>
                    <a:pt x="3449336" y="3022993"/>
                  </a:cubicBezTo>
                  <a:lnTo>
                    <a:pt x="3275783" y="2923599"/>
                  </a:lnTo>
                  <a:cubicBezTo>
                    <a:pt x="3250241" y="2909307"/>
                    <a:pt x="3234523" y="2872928"/>
                    <a:pt x="3241727" y="2843044"/>
                  </a:cubicBezTo>
                  <a:cubicBezTo>
                    <a:pt x="3247130" y="2820144"/>
                    <a:pt x="3263585" y="2807111"/>
                    <a:pt x="3282250" y="2808329"/>
                  </a:cubicBezTo>
                  <a:close/>
                  <a:moveTo>
                    <a:pt x="3333034" y="2577566"/>
                  </a:moveTo>
                  <a:cubicBezTo>
                    <a:pt x="3339269" y="2577943"/>
                    <a:pt x="3345801" y="2579860"/>
                    <a:pt x="3352332" y="2583449"/>
                  </a:cubicBezTo>
                  <a:lnTo>
                    <a:pt x="4157625" y="3048026"/>
                  </a:lnTo>
                  <a:cubicBezTo>
                    <a:pt x="4183749" y="3062381"/>
                    <a:pt x="4198771" y="3099573"/>
                    <a:pt x="4192240" y="3129588"/>
                  </a:cubicBezTo>
                  <a:cubicBezTo>
                    <a:pt x="4185055" y="3160255"/>
                    <a:pt x="4158278" y="3173305"/>
                    <a:pt x="4132806" y="3158298"/>
                  </a:cubicBezTo>
                  <a:lnTo>
                    <a:pt x="3326860" y="2693721"/>
                  </a:lnTo>
                  <a:cubicBezTo>
                    <a:pt x="3300736" y="2678713"/>
                    <a:pt x="3286367" y="2642173"/>
                    <a:pt x="3292898" y="2612159"/>
                  </a:cubicBezTo>
                  <a:cubicBezTo>
                    <a:pt x="3298286" y="2589158"/>
                    <a:pt x="3314328" y="2576434"/>
                    <a:pt x="3333034" y="2577566"/>
                  </a:cubicBezTo>
                  <a:close/>
                  <a:moveTo>
                    <a:pt x="1245157" y="2485388"/>
                  </a:moveTo>
                  <a:cubicBezTo>
                    <a:pt x="1251370" y="2485765"/>
                    <a:pt x="1257829" y="2487680"/>
                    <a:pt x="1264205" y="2491265"/>
                  </a:cubicBezTo>
                  <a:lnTo>
                    <a:pt x="1727247" y="2757886"/>
                  </a:lnTo>
                  <a:cubicBezTo>
                    <a:pt x="1752754" y="2772879"/>
                    <a:pt x="1767796" y="2809385"/>
                    <a:pt x="1761256" y="2839372"/>
                  </a:cubicBezTo>
                  <a:cubicBezTo>
                    <a:pt x="1754062" y="2870662"/>
                    <a:pt x="1727901" y="2882396"/>
                    <a:pt x="1701741" y="2868054"/>
                  </a:cubicBezTo>
                  <a:lnTo>
                    <a:pt x="1238699" y="2601434"/>
                  </a:lnTo>
                  <a:cubicBezTo>
                    <a:pt x="1213192" y="2586440"/>
                    <a:pt x="1198150" y="2549935"/>
                    <a:pt x="1204690" y="2519948"/>
                  </a:cubicBezTo>
                  <a:cubicBezTo>
                    <a:pt x="1210086" y="2496969"/>
                    <a:pt x="1226518" y="2484258"/>
                    <a:pt x="1245157" y="2485388"/>
                  </a:cubicBezTo>
                  <a:close/>
                  <a:moveTo>
                    <a:pt x="3388306" y="2347157"/>
                  </a:moveTo>
                  <a:cubicBezTo>
                    <a:pt x="3394590" y="2347535"/>
                    <a:pt x="3401159" y="2349455"/>
                    <a:pt x="3407688" y="2353050"/>
                  </a:cubicBezTo>
                  <a:lnTo>
                    <a:pt x="3936510" y="2658962"/>
                  </a:lnTo>
                  <a:cubicBezTo>
                    <a:pt x="3961972" y="2673342"/>
                    <a:pt x="3976988" y="2710601"/>
                    <a:pt x="3969807" y="2740669"/>
                  </a:cubicBezTo>
                  <a:cubicBezTo>
                    <a:pt x="3962625" y="2771391"/>
                    <a:pt x="3936510" y="2784464"/>
                    <a:pt x="3910396" y="2769430"/>
                  </a:cubicBezTo>
                  <a:lnTo>
                    <a:pt x="3381573" y="2463518"/>
                  </a:lnTo>
                  <a:cubicBezTo>
                    <a:pt x="3356111" y="2448484"/>
                    <a:pt x="3341095" y="2411879"/>
                    <a:pt x="3348277" y="2381811"/>
                  </a:cubicBezTo>
                  <a:cubicBezTo>
                    <a:pt x="3353173" y="2358770"/>
                    <a:pt x="3369454" y="2346023"/>
                    <a:pt x="3388306" y="2347157"/>
                  </a:cubicBezTo>
                  <a:close/>
                  <a:moveTo>
                    <a:pt x="41835" y="2312964"/>
                  </a:moveTo>
                  <a:cubicBezTo>
                    <a:pt x="48035" y="2313373"/>
                    <a:pt x="54491" y="2315373"/>
                    <a:pt x="60865" y="2319129"/>
                  </a:cubicBezTo>
                  <a:lnTo>
                    <a:pt x="534820" y="2592154"/>
                  </a:lnTo>
                  <a:cubicBezTo>
                    <a:pt x="560315" y="2607177"/>
                    <a:pt x="575351" y="2644408"/>
                    <a:pt x="568160" y="2674454"/>
                  </a:cubicBezTo>
                  <a:cubicBezTo>
                    <a:pt x="561623" y="2705153"/>
                    <a:pt x="534820" y="2718217"/>
                    <a:pt x="508671" y="2703194"/>
                  </a:cubicBezTo>
                  <a:lnTo>
                    <a:pt x="35369" y="2429515"/>
                  </a:lnTo>
                  <a:cubicBezTo>
                    <a:pt x="9874" y="2414492"/>
                    <a:pt x="-5816" y="2377914"/>
                    <a:pt x="2029" y="2347868"/>
                  </a:cubicBezTo>
                  <a:cubicBezTo>
                    <a:pt x="6932" y="2324844"/>
                    <a:pt x="23234" y="2311740"/>
                    <a:pt x="41835" y="2312964"/>
                  </a:cubicBezTo>
                  <a:close/>
                  <a:moveTo>
                    <a:pt x="326709" y="2217782"/>
                  </a:moveTo>
                  <a:cubicBezTo>
                    <a:pt x="332948" y="2218249"/>
                    <a:pt x="339421" y="2220283"/>
                    <a:pt x="345772" y="2224025"/>
                  </a:cubicBezTo>
                  <a:lnTo>
                    <a:pt x="606323" y="2374361"/>
                  </a:lnTo>
                  <a:cubicBezTo>
                    <a:pt x="632378" y="2388679"/>
                    <a:pt x="647360" y="2425775"/>
                    <a:pt x="640194" y="2456363"/>
                  </a:cubicBezTo>
                  <a:cubicBezTo>
                    <a:pt x="633029" y="2486300"/>
                    <a:pt x="606323" y="2499316"/>
                    <a:pt x="580919" y="2483697"/>
                  </a:cubicBezTo>
                  <a:lnTo>
                    <a:pt x="320369" y="2334011"/>
                  </a:lnTo>
                  <a:cubicBezTo>
                    <a:pt x="294314" y="2319043"/>
                    <a:pt x="279332" y="2281947"/>
                    <a:pt x="286497" y="2252010"/>
                  </a:cubicBezTo>
                  <a:cubicBezTo>
                    <a:pt x="291383" y="2229069"/>
                    <a:pt x="307993" y="2216378"/>
                    <a:pt x="326709" y="2217782"/>
                  </a:cubicBezTo>
                  <a:close/>
                  <a:moveTo>
                    <a:pt x="689561" y="2165708"/>
                  </a:moveTo>
                  <a:cubicBezTo>
                    <a:pt x="695858" y="2166087"/>
                    <a:pt x="702442" y="2168009"/>
                    <a:pt x="708984" y="2171608"/>
                  </a:cubicBezTo>
                  <a:lnTo>
                    <a:pt x="1073402" y="2382315"/>
                  </a:lnTo>
                  <a:cubicBezTo>
                    <a:pt x="1098918" y="2397366"/>
                    <a:pt x="1113966" y="2434011"/>
                    <a:pt x="1106769" y="2464766"/>
                  </a:cubicBezTo>
                  <a:cubicBezTo>
                    <a:pt x="1100226" y="2494867"/>
                    <a:pt x="1073402" y="2507954"/>
                    <a:pt x="1047886" y="2492904"/>
                  </a:cubicBezTo>
                  <a:lnTo>
                    <a:pt x="682814" y="2282197"/>
                  </a:lnTo>
                  <a:cubicBezTo>
                    <a:pt x="657298" y="2267800"/>
                    <a:pt x="642250" y="2230501"/>
                    <a:pt x="649447" y="2200400"/>
                  </a:cubicBezTo>
                  <a:cubicBezTo>
                    <a:pt x="654354" y="2177334"/>
                    <a:pt x="670669" y="2164573"/>
                    <a:pt x="689561" y="2165708"/>
                  </a:cubicBezTo>
                  <a:close/>
                  <a:moveTo>
                    <a:pt x="378354" y="1984185"/>
                  </a:moveTo>
                  <a:cubicBezTo>
                    <a:pt x="384570" y="1984561"/>
                    <a:pt x="391082" y="1986469"/>
                    <a:pt x="397593" y="1990041"/>
                  </a:cubicBezTo>
                  <a:lnTo>
                    <a:pt x="534982" y="2069288"/>
                  </a:lnTo>
                  <a:cubicBezTo>
                    <a:pt x="560377" y="2084228"/>
                    <a:pt x="575353" y="2120603"/>
                    <a:pt x="568842" y="2151133"/>
                  </a:cubicBezTo>
                  <a:cubicBezTo>
                    <a:pt x="561028" y="2181662"/>
                    <a:pt x="534982" y="2194004"/>
                    <a:pt x="509588" y="2179714"/>
                  </a:cubicBezTo>
                  <a:lnTo>
                    <a:pt x="371547" y="2100467"/>
                  </a:lnTo>
                  <a:cubicBezTo>
                    <a:pt x="346153" y="2085527"/>
                    <a:pt x="331177" y="2048502"/>
                    <a:pt x="338339" y="2018622"/>
                  </a:cubicBezTo>
                  <a:cubicBezTo>
                    <a:pt x="343711" y="1995725"/>
                    <a:pt x="359705" y="1983058"/>
                    <a:pt x="378354" y="1984185"/>
                  </a:cubicBezTo>
                  <a:close/>
                  <a:moveTo>
                    <a:pt x="1207337" y="1941330"/>
                  </a:moveTo>
                  <a:cubicBezTo>
                    <a:pt x="1213568" y="1941801"/>
                    <a:pt x="1220094" y="1943848"/>
                    <a:pt x="1226620" y="1947614"/>
                  </a:cubicBezTo>
                  <a:lnTo>
                    <a:pt x="1635165" y="2184094"/>
                  </a:lnTo>
                  <a:cubicBezTo>
                    <a:pt x="1660617" y="2199160"/>
                    <a:pt x="1675627" y="2235844"/>
                    <a:pt x="1669101" y="2265977"/>
                  </a:cubicBezTo>
                  <a:cubicBezTo>
                    <a:pt x="1661922" y="2296765"/>
                    <a:pt x="1635165" y="2309212"/>
                    <a:pt x="1609059" y="2294800"/>
                  </a:cubicBezTo>
                  <a:lnTo>
                    <a:pt x="1201168" y="2058321"/>
                  </a:lnTo>
                  <a:cubicBezTo>
                    <a:pt x="1175715" y="2043254"/>
                    <a:pt x="1160705" y="2005915"/>
                    <a:pt x="1167231" y="1975782"/>
                  </a:cubicBezTo>
                  <a:cubicBezTo>
                    <a:pt x="1172615" y="1952691"/>
                    <a:pt x="1188645" y="1939917"/>
                    <a:pt x="1207337" y="1941330"/>
                  </a:cubicBezTo>
                  <a:close/>
                  <a:moveTo>
                    <a:pt x="432770" y="1754167"/>
                  </a:moveTo>
                  <a:cubicBezTo>
                    <a:pt x="438965" y="1754575"/>
                    <a:pt x="445404" y="1756571"/>
                    <a:pt x="451761" y="1760319"/>
                  </a:cubicBezTo>
                  <a:lnTo>
                    <a:pt x="1006645" y="2081022"/>
                  </a:lnTo>
                  <a:cubicBezTo>
                    <a:pt x="1032726" y="2095363"/>
                    <a:pt x="1047723" y="2131865"/>
                    <a:pt x="1040551" y="2162502"/>
                  </a:cubicBezTo>
                  <a:cubicBezTo>
                    <a:pt x="1033378" y="2193138"/>
                    <a:pt x="1007297" y="2205523"/>
                    <a:pt x="981215" y="2191183"/>
                  </a:cubicBezTo>
                  <a:lnTo>
                    <a:pt x="426331" y="1870479"/>
                  </a:lnTo>
                  <a:cubicBezTo>
                    <a:pt x="400902" y="1855487"/>
                    <a:pt x="385905" y="1818984"/>
                    <a:pt x="392425" y="1789000"/>
                  </a:cubicBezTo>
                  <a:cubicBezTo>
                    <a:pt x="397805" y="1766022"/>
                    <a:pt x="414187" y="1752945"/>
                    <a:pt x="432770" y="1754167"/>
                  </a:cubicBezTo>
                  <a:close/>
                  <a:moveTo>
                    <a:pt x="752725" y="1676079"/>
                  </a:moveTo>
                  <a:cubicBezTo>
                    <a:pt x="758940" y="1676458"/>
                    <a:pt x="765411" y="1678385"/>
                    <a:pt x="771800" y="1681993"/>
                  </a:cubicBezTo>
                  <a:lnTo>
                    <a:pt x="1050295" y="1842721"/>
                  </a:lnTo>
                  <a:cubicBezTo>
                    <a:pt x="1075851" y="1857810"/>
                    <a:pt x="1090923" y="1895204"/>
                    <a:pt x="1084370" y="1925382"/>
                  </a:cubicBezTo>
                  <a:cubicBezTo>
                    <a:pt x="1077162" y="1956215"/>
                    <a:pt x="1050295" y="1969336"/>
                    <a:pt x="1024739" y="1954247"/>
                  </a:cubicBezTo>
                  <a:lnTo>
                    <a:pt x="746244" y="1793519"/>
                  </a:lnTo>
                  <a:cubicBezTo>
                    <a:pt x="720688" y="1778430"/>
                    <a:pt x="705617" y="1741036"/>
                    <a:pt x="712825" y="1710859"/>
                  </a:cubicBezTo>
                  <a:cubicBezTo>
                    <a:pt x="717740" y="1687734"/>
                    <a:pt x="734081" y="1674941"/>
                    <a:pt x="752725" y="1676079"/>
                  </a:cubicBezTo>
                  <a:close/>
                  <a:moveTo>
                    <a:pt x="1591423" y="1636133"/>
                  </a:moveTo>
                  <a:cubicBezTo>
                    <a:pt x="1597633" y="1636554"/>
                    <a:pt x="1604089" y="1638565"/>
                    <a:pt x="1610462" y="1642341"/>
                  </a:cubicBezTo>
                  <a:lnTo>
                    <a:pt x="1778459" y="1739543"/>
                  </a:lnTo>
                  <a:cubicBezTo>
                    <a:pt x="1804607" y="1754649"/>
                    <a:pt x="1819641" y="1792085"/>
                    <a:pt x="1812451" y="1822296"/>
                  </a:cubicBezTo>
                  <a:cubicBezTo>
                    <a:pt x="1805914" y="1853164"/>
                    <a:pt x="1779113" y="1865643"/>
                    <a:pt x="1752965" y="1851194"/>
                  </a:cubicBezTo>
                  <a:lnTo>
                    <a:pt x="1584968" y="1753335"/>
                  </a:lnTo>
                  <a:cubicBezTo>
                    <a:pt x="1559474" y="1738230"/>
                    <a:pt x="1543786" y="1701451"/>
                    <a:pt x="1550977" y="1670583"/>
                  </a:cubicBezTo>
                  <a:cubicBezTo>
                    <a:pt x="1556370" y="1647924"/>
                    <a:pt x="1572793" y="1634871"/>
                    <a:pt x="1591423" y="1636133"/>
                  </a:cubicBezTo>
                  <a:close/>
                  <a:moveTo>
                    <a:pt x="485093" y="1523377"/>
                  </a:moveTo>
                  <a:cubicBezTo>
                    <a:pt x="491331" y="1523765"/>
                    <a:pt x="497866" y="1525684"/>
                    <a:pt x="504400" y="1529278"/>
                  </a:cubicBezTo>
                  <a:lnTo>
                    <a:pt x="615485" y="1593960"/>
                  </a:lnTo>
                  <a:cubicBezTo>
                    <a:pt x="640969" y="1608334"/>
                    <a:pt x="655999" y="1644923"/>
                    <a:pt x="649464" y="1675631"/>
                  </a:cubicBezTo>
                  <a:cubicBezTo>
                    <a:pt x="642276" y="1706339"/>
                    <a:pt x="616139" y="1718752"/>
                    <a:pt x="590001" y="1703725"/>
                  </a:cubicBezTo>
                  <a:lnTo>
                    <a:pt x="478916" y="1639696"/>
                  </a:lnTo>
                  <a:cubicBezTo>
                    <a:pt x="453432" y="1624668"/>
                    <a:pt x="437749" y="1588080"/>
                    <a:pt x="444937" y="1557372"/>
                  </a:cubicBezTo>
                  <a:cubicBezTo>
                    <a:pt x="450328" y="1534831"/>
                    <a:pt x="466378" y="1522213"/>
                    <a:pt x="485093" y="1523377"/>
                  </a:cubicBezTo>
                  <a:close/>
                  <a:moveTo>
                    <a:pt x="539530" y="1290100"/>
                  </a:moveTo>
                  <a:cubicBezTo>
                    <a:pt x="545675" y="1290489"/>
                    <a:pt x="552086" y="1292415"/>
                    <a:pt x="558455" y="1296020"/>
                  </a:cubicBezTo>
                  <a:lnTo>
                    <a:pt x="1021619" y="1564100"/>
                  </a:lnTo>
                  <a:cubicBezTo>
                    <a:pt x="1047097" y="1579176"/>
                    <a:pt x="1062122" y="1615881"/>
                    <a:pt x="1054936" y="1646032"/>
                  </a:cubicBezTo>
                  <a:cubicBezTo>
                    <a:pt x="1048403" y="1676838"/>
                    <a:pt x="1021619" y="1689947"/>
                    <a:pt x="995489" y="1674872"/>
                  </a:cubicBezTo>
                  <a:lnTo>
                    <a:pt x="533631" y="1406791"/>
                  </a:lnTo>
                  <a:cubicBezTo>
                    <a:pt x="507500" y="1391716"/>
                    <a:pt x="492475" y="1355011"/>
                    <a:pt x="499661" y="1324204"/>
                  </a:cubicBezTo>
                  <a:cubicBezTo>
                    <a:pt x="505051" y="1301591"/>
                    <a:pt x="521096" y="1288933"/>
                    <a:pt x="539530" y="1290100"/>
                  </a:cubicBezTo>
                  <a:close/>
                  <a:moveTo>
                    <a:pt x="948534" y="1264280"/>
                  </a:moveTo>
                  <a:cubicBezTo>
                    <a:pt x="954678" y="1264607"/>
                    <a:pt x="961089" y="1266492"/>
                    <a:pt x="967458" y="1270097"/>
                  </a:cubicBezTo>
                  <a:lnTo>
                    <a:pt x="1430622" y="1538177"/>
                  </a:lnTo>
                  <a:cubicBezTo>
                    <a:pt x="1456100" y="1553253"/>
                    <a:pt x="1471125" y="1589958"/>
                    <a:pt x="1463939" y="1620764"/>
                  </a:cubicBezTo>
                  <a:cubicBezTo>
                    <a:pt x="1456753" y="1651571"/>
                    <a:pt x="1430622" y="1664024"/>
                    <a:pt x="1404492" y="1648949"/>
                  </a:cubicBezTo>
                  <a:lnTo>
                    <a:pt x="942634" y="1381524"/>
                  </a:lnTo>
                  <a:cubicBezTo>
                    <a:pt x="916503" y="1366448"/>
                    <a:pt x="901478" y="1329743"/>
                    <a:pt x="908664" y="1298937"/>
                  </a:cubicBezTo>
                  <a:cubicBezTo>
                    <a:pt x="914054" y="1276324"/>
                    <a:pt x="930099" y="1263296"/>
                    <a:pt x="948534" y="1264280"/>
                  </a:cubicBezTo>
                  <a:close/>
                  <a:moveTo>
                    <a:pt x="2423165" y="1068560"/>
                  </a:moveTo>
                  <a:cubicBezTo>
                    <a:pt x="2429374" y="1069029"/>
                    <a:pt x="2435827" y="1071068"/>
                    <a:pt x="2442199" y="1074819"/>
                  </a:cubicBezTo>
                  <a:lnTo>
                    <a:pt x="3437524" y="1648228"/>
                  </a:lnTo>
                  <a:cubicBezTo>
                    <a:pt x="3463665" y="1663232"/>
                    <a:pt x="3478697" y="1699763"/>
                    <a:pt x="3471508" y="1730423"/>
                  </a:cubicBezTo>
                  <a:cubicBezTo>
                    <a:pt x="3464319" y="1761083"/>
                    <a:pt x="3438178" y="1773477"/>
                    <a:pt x="3412690" y="1758474"/>
                  </a:cubicBezTo>
                  <a:lnTo>
                    <a:pt x="2416712" y="1185065"/>
                  </a:lnTo>
                  <a:cubicBezTo>
                    <a:pt x="2391224" y="1170061"/>
                    <a:pt x="2376193" y="1133529"/>
                    <a:pt x="2382728" y="1102869"/>
                  </a:cubicBezTo>
                  <a:cubicBezTo>
                    <a:pt x="2388120" y="1079874"/>
                    <a:pt x="2404540" y="1067154"/>
                    <a:pt x="2423165" y="1068560"/>
                  </a:cubicBezTo>
                  <a:close/>
                  <a:moveTo>
                    <a:pt x="591789" y="1060057"/>
                  </a:moveTo>
                  <a:cubicBezTo>
                    <a:pt x="598107" y="1060477"/>
                    <a:pt x="604713" y="1062485"/>
                    <a:pt x="611277" y="1066255"/>
                  </a:cubicBezTo>
                  <a:lnTo>
                    <a:pt x="784578" y="1166574"/>
                  </a:lnTo>
                  <a:cubicBezTo>
                    <a:pt x="810835" y="1181655"/>
                    <a:pt x="825934" y="1218373"/>
                    <a:pt x="818713" y="1249189"/>
                  </a:cubicBezTo>
                  <a:cubicBezTo>
                    <a:pt x="811492" y="1280006"/>
                    <a:pt x="784578" y="1292464"/>
                    <a:pt x="758976" y="1277383"/>
                  </a:cubicBezTo>
                  <a:lnTo>
                    <a:pt x="585019" y="1177065"/>
                  </a:lnTo>
                  <a:cubicBezTo>
                    <a:pt x="559418" y="1162640"/>
                    <a:pt x="544320" y="1125266"/>
                    <a:pt x="551541" y="1094449"/>
                  </a:cubicBezTo>
                  <a:cubicBezTo>
                    <a:pt x="556464" y="1071829"/>
                    <a:pt x="572834" y="1058797"/>
                    <a:pt x="591789" y="1060057"/>
                  </a:cubicBezTo>
                  <a:close/>
                  <a:moveTo>
                    <a:pt x="645990" y="829581"/>
                  </a:moveTo>
                  <a:cubicBezTo>
                    <a:pt x="652194" y="829999"/>
                    <a:pt x="658644" y="831995"/>
                    <a:pt x="665012" y="835743"/>
                  </a:cubicBezTo>
                  <a:lnTo>
                    <a:pt x="1470956" y="1300471"/>
                  </a:lnTo>
                  <a:cubicBezTo>
                    <a:pt x="1497080" y="1314811"/>
                    <a:pt x="1511449" y="1351311"/>
                    <a:pt x="1504918" y="1381946"/>
                  </a:cubicBezTo>
                  <a:cubicBezTo>
                    <a:pt x="1497733" y="1412580"/>
                    <a:pt x="1470956" y="1424964"/>
                    <a:pt x="1445484" y="1409973"/>
                  </a:cubicBezTo>
                  <a:lnTo>
                    <a:pt x="639540" y="945896"/>
                  </a:lnTo>
                  <a:cubicBezTo>
                    <a:pt x="613416" y="930905"/>
                    <a:pt x="599047" y="894404"/>
                    <a:pt x="605578" y="863770"/>
                  </a:cubicBezTo>
                  <a:cubicBezTo>
                    <a:pt x="610966" y="841283"/>
                    <a:pt x="627376" y="828329"/>
                    <a:pt x="645990" y="829581"/>
                  </a:cubicBezTo>
                  <a:close/>
                  <a:moveTo>
                    <a:pt x="1763797" y="688111"/>
                  </a:moveTo>
                  <a:cubicBezTo>
                    <a:pt x="1770079" y="688500"/>
                    <a:pt x="1776646" y="690425"/>
                    <a:pt x="1783172" y="694027"/>
                  </a:cubicBezTo>
                  <a:lnTo>
                    <a:pt x="2191062" y="930508"/>
                  </a:lnTo>
                  <a:cubicBezTo>
                    <a:pt x="2217167" y="945575"/>
                    <a:pt x="2231524" y="982259"/>
                    <a:pt x="2224998" y="1013047"/>
                  </a:cubicBezTo>
                  <a:cubicBezTo>
                    <a:pt x="2217819" y="1043835"/>
                    <a:pt x="2191714" y="1056282"/>
                    <a:pt x="2165609" y="1041215"/>
                  </a:cubicBezTo>
                  <a:lnTo>
                    <a:pt x="1757067" y="804734"/>
                  </a:lnTo>
                  <a:cubicBezTo>
                    <a:pt x="1731614" y="789668"/>
                    <a:pt x="1716604" y="753639"/>
                    <a:pt x="1723783" y="722195"/>
                  </a:cubicBezTo>
                  <a:cubicBezTo>
                    <a:pt x="1727046" y="707129"/>
                    <a:pt x="1735367" y="696484"/>
                    <a:pt x="1746135" y="691407"/>
                  </a:cubicBezTo>
                  <a:cubicBezTo>
                    <a:pt x="1751520" y="688869"/>
                    <a:pt x="1757516" y="687722"/>
                    <a:pt x="1763797" y="688111"/>
                  </a:cubicBezTo>
                  <a:close/>
                  <a:moveTo>
                    <a:pt x="698196" y="596209"/>
                  </a:moveTo>
                  <a:cubicBezTo>
                    <a:pt x="704429" y="596679"/>
                    <a:pt x="710957" y="598721"/>
                    <a:pt x="717486" y="602480"/>
                  </a:cubicBezTo>
                  <a:lnTo>
                    <a:pt x="1246308" y="907738"/>
                  </a:lnTo>
                  <a:cubicBezTo>
                    <a:pt x="1271770" y="923426"/>
                    <a:pt x="1286786" y="959377"/>
                    <a:pt x="1279605" y="990099"/>
                  </a:cubicBezTo>
                  <a:cubicBezTo>
                    <a:pt x="1273076" y="1020821"/>
                    <a:pt x="1246308" y="1033240"/>
                    <a:pt x="1220194" y="1018860"/>
                  </a:cubicBezTo>
                  <a:lnTo>
                    <a:pt x="691371" y="712948"/>
                  </a:lnTo>
                  <a:cubicBezTo>
                    <a:pt x="665909" y="697914"/>
                    <a:pt x="650893" y="661309"/>
                    <a:pt x="658075" y="630587"/>
                  </a:cubicBezTo>
                  <a:cubicBezTo>
                    <a:pt x="663461" y="607546"/>
                    <a:pt x="679497" y="594799"/>
                    <a:pt x="698196" y="596209"/>
                  </a:cubicBezTo>
                  <a:close/>
                  <a:moveTo>
                    <a:pt x="1236606" y="383190"/>
                  </a:moveTo>
                  <a:cubicBezTo>
                    <a:pt x="1242831" y="383610"/>
                    <a:pt x="1249302" y="385620"/>
                    <a:pt x="1255691" y="389392"/>
                  </a:cubicBezTo>
                  <a:lnTo>
                    <a:pt x="1533531" y="550121"/>
                  </a:lnTo>
                  <a:cubicBezTo>
                    <a:pt x="1559742" y="565209"/>
                    <a:pt x="1574814" y="601948"/>
                    <a:pt x="1567606" y="632781"/>
                  </a:cubicBezTo>
                  <a:cubicBezTo>
                    <a:pt x="1560398" y="662959"/>
                    <a:pt x="1534186" y="676080"/>
                    <a:pt x="1508630" y="660991"/>
                  </a:cubicBezTo>
                  <a:lnTo>
                    <a:pt x="1230135" y="500262"/>
                  </a:lnTo>
                  <a:cubicBezTo>
                    <a:pt x="1204579" y="485173"/>
                    <a:pt x="1189508" y="448435"/>
                    <a:pt x="1196061" y="417601"/>
                  </a:cubicBezTo>
                  <a:cubicBezTo>
                    <a:pt x="1201467" y="394968"/>
                    <a:pt x="1217931" y="381929"/>
                    <a:pt x="1236606" y="383190"/>
                  </a:cubicBezTo>
                  <a:close/>
                  <a:moveTo>
                    <a:pt x="522662" y="232963"/>
                  </a:moveTo>
                  <a:cubicBezTo>
                    <a:pt x="528980" y="233338"/>
                    <a:pt x="535586" y="235247"/>
                    <a:pt x="542150" y="238820"/>
                  </a:cubicBezTo>
                  <a:lnTo>
                    <a:pt x="716107" y="338864"/>
                  </a:lnTo>
                  <a:cubicBezTo>
                    <a:pt x="741708" y="353156"/>
                    <a:pt x="756807" y="389535"/>
                    <a:pt x="750242" y="420718"/>
                  </a:cubicBezTo>
                  <a:cubicBezTo>
                    <a:pt x="743021" y="450601"/>
                    <a:pt x="716107" y="462944"/>
                    <a:pt x="689849" y="448002"/>
                  </a:cubicBezTo>
                  <a:lnTo>
                    <a:pt x="515892" y="349258"/>
                  </a:lnTo>
                  <a:cubicBezTo>
                    <a:pt x="490291" y="334316"/>
                    <a:pt x="475193" y="297287"/>
                    <a:pt x="482414" y="267404"/>
                  </a:cubicBezTo>
                  <a:cubicBezTo>
                    <a:pt x="487337" y="244504"/>
                    <a:pt x="503707" y="231836"/>
                    <a:pt x="522662" y="232963"/>
                  </a:cubicBezTo>
                  <a:close/>
                  <a:moveTo>
                    <a:pt x="573947" y="78"/>
                  </a:moveTo>
                  <a:cubicBezTo>
                    <a:pt x="580146" y="486"/>
                    <a:pt x="586591" y="2485"/>
                    <a:pt x="592954" y="6238"/>
                  </a:cubicBezTo>
                  <a:lnTo>
                    <a:pt x="1001499" y="242552"/>
                  </a:lnTo>
                  <a:cubicBezTo>
                    <a:pt x="1026951" y="256914"/>
                    <a:pt x="1041961" y="294123"/>
                    <a:pt x="1035435" y="324152"/>
                  </a:cubicBezTo>
                  <a:cubicBezTo>
                    <a:pt x="1028256" y="354834"/>
                    <a:pt x="1002151" y="367890"/>
                    <a:pt x="976046" y="352876"/>
                  </a:cubicBezTo>
                  <a:lnTo>
                    <a:pt x="567502" y="116562"/>
                  </a:lnTo>
                  <a:cubicBezTo>
                    <a:pt x="542049" y="102200"/>
                    <a:pt x="527039" y="64990"/>
                    <a:pt x="533565" y="34962"/>
                  </a:cubicBezTo>
                  <a:cubicBezTo>
                    <a:pt x="538949" y="11950"/>
                    <a:pt x="555347" y="-1146"/>
                    <a:pt x="573947" y="78"/>
                  </a:cubicBezTo>
                  <a:close/>
                </a:path>
              </a:pathLst>
            </a:custGeom>
            <a:solidFill>
              <a:schemeClr val="accent1">
                <a:lumMod val="40000"/>
                <a:lumOff val="6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8" name="Freeform 140">
              <a:extLst>
                <a:ext uri="{FF2B5EF4-FFF2-40B4-BE49-F238E27FC236}">
                  <a16:creationId xmlns:a16="http://schemas.microsoft.com/office/drawing/2014/main" id="{12E48104-B93F-1644-80A2-8C229207C932}"/>
                </a:ext>
              </a:extLst>
            </p:cNvPr>
            <p:cNvSpPr>
              <a:spLocks noChangeArrowheads="1"/>
            </p:cNvSpPr>
            <p:nvPr/>
          </p:nvSpPr>
          <p:spPr bwMode="auto">
            <a:xfrm>
              <a:off x="8343622" y="10587992"/>
              <a:ext cx="2073818" cy="1198206"/>
            </a:xfrm>
            <a:custGeom>
              <a:avLst/>
              <a:gdLst>
                <a:gd name="T0" fmla="*/ 1877 w 3173"/>
                <a:gd name="T1" fmla="*/ 1832 h 1833"/>
                <a:gd name="T2" fmla="*/ 1584 w 3173"/>
                <a:gd name="T3" fmla="*/ 1662 h 1833"/>
                <a:gd name="T4" fmla="*/ 2665 w 3173"/>
                <a:gd name="T5" fmla="*/ 1038 h 1833"/>
                <a:gd name="T6" fmla="*/ 2665 w 3173"/>
                <a:gd name="T7" fmla="*/ 1038 h 1833"/>
                <a:gd name="T8" fmla="*/ 2665 w 3173"/>
                <a:gd name="T9" fmla="*/ 931 h 1833"/>
                <a:gd name="T10" fmla="*/ 1560 w 3173"/>
                <a:gd name="T11" fmla="*/ 293 h 1833"/>
                <a:gd name="T12" fmla="*/ 1560 w 3173"/>
                <a:gd name="T13" fmla="*/ 293 h 1833"/>
                <a:gd name="T14" fmla="*/ 1375 w 3173"/>
                <a:gd name="T15" fmla="*/ 293 h 1833"/>
                <a:gd name="T16" fmla="*/ 293 w 3173"/>
                <a:gd name="T17" fmla="*/ 917 h 1833"/>
                <a:gd name="T18" fmla="*/ 0 w 3173"/>
                <a:gd name="T19" fmla="*/ 748 h 1833"/>
                <a:gd name="T20" fmla="*/ 1082 w 3173"/>
                <a:gd name="T21" fmla="*/ 123 h 1833"/>
                <a:gd name="T22" fmla="*/ 1082 w 3173"/>
                <a:gd name="T23" fmla="*/ 123 h 1833"/>
                <a:gd name="T24" fmla="*/ 1854 w 3173"/>
                <a:gd name="T25" fmla="*/ 123 h 1833"/>
                <a:gd name="T26" fmla="*/ 2959 w 3173"/>
                <a:gd name="T27" fmla="*/ 761 h 1833"/>
                <a:gd name="T28" fmla="*/ 2959 w 3173"/>
                <a:gd name="T29" fmla="*/ 761 h 1833"/>
                <a:gd name="T30" fmla="*/ 2959 w 3173"/>
                <a:gd name="T31" fmla="*/ 1207 h 1833"/>
                <a:gd name="T32" fmla="*/ 1877 w 3173"/>
                <a:gd name="T33" fmla="*/ 1832 h 1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3" h="1833">
                  <a:moveTo>
                    <a:pt x="1877" y="1832"/>
                  </a:moveTo>
                  <a:lnTo>
                    <a:pt x="1584" y="1662"/>
                  </a:lnTo>
                  <a:lnTo>
                    <a:pt x="2665" y="1038"/>
                  </a:lnTo>
                  <a:lnTo>
                    <a:pt x="2665" y="1038"/>
                  </a:lnTo>
                  <a:cubicBezTo>
                    <a:pt x="2716" y="1008"/>
                    <a:pt x="2716" y="960"/>
                    <a:pt x="2665" y="931"/>
                  </a:cubicBezTo>
                  <a:lnTo>
                    <a:pt x="1560" y="293"/>
                  </a:lnTo>
                  <a:lnTo>
                    <a:pt x="1560" y="293"/>
                  </a:lnTo>
                  <a:cubicBezTo>
                    <a:pt x="1509" y="263"/>
                    <a:pt x="1426" y="263"/>
                    <a:pt x="1375" y="293"/>
                  </a:cubicBezTo>
                  <a:lnTo>
                    <a:pt x="293" y="917"/>
                  </a:lnTo>
                  <a:lnTo>
                    <a:pt x="0" y="748"/>
                  </a:lnTo>
                  <a:lnTo>
                    <a:pt x="1082" y="123"/>
                  </a:lnTo>
                  <a:lnTo>
                    <a:pt x="1082" y="123"/>
                  </a:lnTo>
                  <a:cubicBezTo>
                    <a:pt x="1294" y="0"/>
                    <a:pt x="1641" y="0"/>
                    <a:pt x="1854" y="123"/>
                  </a:cubicBezTo>
                  <a:lnTo>
                    <a:pt x="2959" y="761"/>
                  </a:lnTo>
                  <a:lnTo>
                    <a:pt x="2959" y="761"/>
                  </a:lnTo>
                  <a:cubicBezTo>
                    <a:pt x="3172" y="884"/>
                    <a:pt x="3172" y="1084"/>
                    <a:pt x="2959" y="1207"/>
                  </a:cubicBezTo>
                  <a:lnTo>
                    <a:pt x="1877" y="1832"/>
                  </a:ln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9" name="Freeform 141">
              <a:extLst>
                <a:ext uri="{FF2B5EF4-FFF2-40B4-BE49-F238E27FC236}">
                  <a16:creationId xmlns:a16="http://schemas.microsoft.com/office/drawing/2014/main" id="{EC12DFEA-2C10-384D-B2D8-7B55FE14AF40}"/>
                </a:ext>
              </a:extLst>
            </p:cNvPr>
            <p:cNvSpPr>
              <a:spLocks noChangeArrowheads="1"/>
            </p:cNvSpPr>
            <p:nvPr/>
          </p:nvSpPr>
          <p:spPr bwMode="auto">
            <a:xfrm>
              <a:off x="6840105" y="10806895"/>
              <a:ext cx="3038720" cy="2016212"/>
            </a:xfrm>
            <a:custGeom>
              <a:avLst/>
              <a:gdLst>
                <a:gd name="T0" fmla="*/ 4651 w 4652"/>
                <a:gd name="T1" fmla="*/ 1572 h 3087"/>
                <a:gd name="T2" fmla="*/ 4651 w 4652"/>
                <a:gd name="T3" fmla="*/ 1572 h 3087"/>
                <a:gd name="T4" fmla="*/ 4439 w 4652"/>
                <a:gd name="T5" fmla="*/ 1165 h 3087"/>
                <a:gd name="T6" fmla="*/ 2478 w 4652"/>
                <a:gd name="T7" fmla="*/ 33 h 3087"/>
                <a:gd name="T8" fmla="*/ 2478 w 4652"/>
                <a:gd name="T9" fmla="*/ 33 h 3087"/>
                <a:gd name="T10" fmla="*/ 2340 w 4652"/>
                <a:gd name="T11" fmla="*/ 21 h 3087"/>
                <a:gd name="T12" fmla="*/ 2340 w 4652"/>
                <a:gd name="T13" fmla="*/ 21 h 3087"/>
                <a:gd name="T14" fmla="*/ 0 w 4652"/>
                <a:gd name="T15" fmla="*/ 1381 h 3087"/>
                <a:gd name="T16" fmla="*/ 2263 w 4652"/>
                <a:gd name="T17" fmla="*/ 3086 h 3087"/>
                <a:gd name="T18" fmla="*/ 4569 w 4652"/>
                <a:gd name="T19" fmla="*/ 1748 h 3087"/>
                <a:gd name="T20" fmla="*/ 4569 w 4652"/>
                <a:gd name="T21" fmla="*/ 1748 h 3087"/>
                <a:gd name="T22" fmla="*/ 4589 w 4652"/>
                <a:gd name="T23" fmla="*/ 1736 h 3087"/>
                <a:gd name="T24" fmla="*/ 4589 w 4652"/>
                <a:gd name="T25" fmla="*/ 1736 h 3087"/>
                <a:gd name="T26" fmla="*/ 4589 w 4652"/>
                <a:gd name="T27" fmla="*/ 1736 h 3087"/>
                <a:gd name="T28" fmla="*/ 4589 w 4652"/>
                <a:gd name="T29" fmla="*/ 1736 h 3087"/>
                <a:gd name="T30" fmla="*/ 4651 w 4652"/>
                <a:gd name="T31" fmla="*/ 1572 h 3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52" h="3087">
                  <a:moveTo>
                    <a:pt x="4651" y="1572"/>
                  </a:moveTo>
                  <a:lnTo>
                    <a:pt x="4651" y="1572"/>
                  </a:lnTo>
                  <a:cubicBezTo>
                    <a:pt x="4651" y="1415"/>
                    <a:pt x="4556" y="1232"/>
                    <a:pt x="4439" y="1165"/>
                  </a:cubicBezTo>
                  <a:lnTo>
                    <a:pt x="2478" y="33"/>
                  </a:lnTo>
                  <a:lnTo>
                    <a:pt x="2478" y="33"/>
                  </a:lnTo>
                  <a:cubicBezTo>
                    <a:pt x="2426" y="2"/>
                    <a:pt x="2378" y="0"/>
                    <a:pt x="2340" y="21"/>
                  </a:cubicBezTo>
                  <a:lnTo>
                    <a:pt x="2340" y="21"/>
                  </a:lnTo>
                  <a:lnTo>
                    <a:pt x="0" y="1381"/>
                  </a:lnTo>
                  <a:lnTo>
                    <a:pt x="2263" y="3086"/>
                  </a:lnTo>
                  <a:lnTo>
                    <a:pt x="4569" y="1748"/>
                  </a:lnTo>
                  <a:lnTo>
                    <a:pt x="4569" y="1748"/>
                  </a:lnTo>
                  <a:cubicBezTo>
                    <a:pt x="4576" y="1745"/>
                    <a:pt x="4583" y="1741"/>
                    <a:pt x="4589" y="1736"/>
                  </a:cubicBezTo>
                  <a:lnTo>
                    <a:pt x="4589" y="1736"/>
                  </a:lnTo>
                  <a:lnTo>
                    <a:pt x="4589" y="1736"/>
                  </a:lnTo>
                  <a:lnTo>
                    <a:pt x="4589" y="1736"/>
                  </a:lnTo>
                  <a:cubicBezTo>
                    <a:pt x="4628" y="1706"/>
                    <a:pt x="4651" y="1650"/>
                    <a:pt x="4651" y="1572"/>
                  </a:cubicBez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0" name="Freeform 142">
              <a:extLst>
                <a:ext uri="{FF2B5EF4-FFF2-40B4-BE49-F238E27FC236}">
                  <a16:creationId xmlns:a16="http://schemas.microsoft.com/office/drawing/2014/main" id="{38D05209-7B7A-E74C-A0F8-C973C414F8A2}"/>
                </a:ext>
              </a:extLst>
            </p:cNvPr>
            <p:cNvSpPr>
              <a:spLocks noChangeArrowheads="1"/>
            </p:cNvSpPr>
            <p:nvPr/>
          </p:nvSpPr>
          <p:spPr bwMode="auto">
            <a:xfrm>
              <a:off x="8124719" y="11685388"/>
              <a:ext cx="1754105" cy="1137719"/>
            </a:xfrm>
            <a:custGeom>
              <a:avLst/>
              <a:gdLst>
                <a:gd name="T0" fmla="*/ 297 w 2686"/>
                <a:gd name="T1" fmla="*/ 1741 h 1742"/>
                <a:gd name="T2" fmla="*/ 2603 w 2686"/>
                <a:gd name="T3" fmla="*/ 403 h 1742"/>
                <a:gd name="T4" fmla="*/ 2603 w 2686"/>
                <a:gd name="T5" fmla="*/ 403 h 1742"/>
                <a:gd name="T6" fmla="*/ 2623 w 2686"/>
                <a:gd name="T7" fmla="*/ 391 h 1742"/>
                <a:gd name="T8" fmla="*/ 2623 w 2686"/>
                <a:gd name="T9" fmla="*/ 391 h 1742"/>
                <a:gd name="T10" fmla="*/ 2623 w 2686"/>
                <a:gd name="T11" fmla="*/ 391 h 1742"/>
                <a:gd name="T12" fmla="*/ 2623 w 2686"/>
                <a:gd name="T13" fmla="*/ 391 h 1742"/>
                <a:gd name="T14" fmla="*/ 2685 w 2686"/>
                <a:gd name="T15" fmla="*/ 227 h 1742"/>
                <a:gd name="T16" fmla="*/ 2685 w 2686"/>
                <a:gd name="T17" fmla="*/ 227 h 1742"/>
                <a:gd name="T18" fmla="*/ 2628 w 2686"/>
                <a:gd name="T19" fmla="*/ 0 h 1742"/>
                <a:gd name="T20" fmla="*/ 0 w 2686"/>
                <a:gd name="T21" fmla="*/ 1517 h 1742"/>
                <a:gd name="T22" fmla="*/ 297 w 2686"/>
                <a:gd name="T23" fmla="*/ 1741 h 1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6" h="1742">
                  <a:moveTo>
                    <a:pt x="297" y="1741"/>
                  </a:moveTo>
                  <a:lnTo>
                    <a:pt x="2603" y="403"/>
                  </a:lnTo>
                  <a:lnTo>
                    <a:pt x="2603" y="403"/>
                  </a:lnTo>
                  <a:cubicBezTo>
                    <a:pt x="2610" y="400"/>
                    <a:pt x="2617" y="396"/>
                    <a:pt x="2623" y="391"/>
                  </a:cubicBezTo>
                  <a:lnTo>
                    <a:pt x="2623" y="391"/>
                  </a:lnTo>
                  <a:lnTo>
                    <a:pt x="2623" y="391"/>
                  </a:lnTo>
                  <a:lnTo>
                    <a:pt x="2623" y="391"/>
                  </a:lnTo>
                  <a:cubicBezTo>
                    <a:pt x="2662" y="361"/>
                    <a:pt x="2685" y="305"/>
                    <a:pt x="2685" y="227"/>
                  </a:cubicBezTo>
                  <a:lnTo>
                    <a:pt x="2685" y="227"/>
                  </a:lnTo>
                  <a:cubicBezTo>
                    <a:pt x="2685" y="151"/>
                    <a:pt x="2664" y="71"/>
                    <a:pt x="2628" y="0"/>
                  </a:cubicBezTo>
                  <a:lnTo>
                    <a:pt x="0" y="1517"/>
                  </a:lnTo>
                  <a:lnTo>
                    <a:pt x="297" y="1741"/>
                  </a:ln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31" name="Freeform 143">
              <a:extLst>
                <a:ext uri="{FF2B5EF4-FFF2-40B4-BE49-F238E27FC236}">
                  <a16:creationId xmlns:a16="http://schemas.microsoft.com/office/drawing/2014/main" id="{469F7CA6-C288-294F-9515-ADE069D33CB3}"/>
                </a:ext>
              </a:extLst>
            </p:cNvPr>
            <p:cNvSpPr>
              <a:spLocks noChangeArrowheads="1"/>
            </p:cNvSpPr>
            <p:nvPr/>
          </p:nvSpPr>
          <p:spPr bwMode="auto">
            <a:xfrm>
              <a:off x="6802662" y="11662347"/>
              <a:ext cx="1558243" cy="1201085"/>
            </a:xfrm>
            <a:custGeom>
              <a:avLst/>
              <a:gdLst>
                <a:gd name="T0" fmla="*/ 2173 w 2387"/>
                <a:gd name="T1" fmla="*/ 1768 h 1837"/>
                <a:gd name="T2" fmla="*/ 212 w 2387"/>
                <a:gd name="T3" fmla="*/ 637 h 1837"/>
                <a:gd name="T4" fmla="*/ 212 w 2387"/>
                <a:gd name="T5" fmla="*/ 637 h 1837"/>
                <a:gd name="T6" fmla="*/ 0 w 2387"/>
                <a:gd name="T7" fmla="*/ 230 h 1837"/>
                <a:gd name="T8" fmla="*/ 0 w 2387"/>
                <a:gd name="T9" fmla="*/ 230 h 1837"/>
                <a:gd name="T10" fmla="*/ 212 w 2387"/>
                <a:gd name="T11" fmla="*/ 68 h 1837"/>
                <a:gd name="T12" fmla="*/ 2173 w 2387"/>
                <a:gd name="T13" fmla="*/ 1200 h 1837"/>
                <a:gd name="T14" fmla="*/ 2173 w 2387"/>
                <a:gd name="T15" fmla="*/ 1200 h 1837"/>
                <a:gd name="T16" fmla="*/ 2386 w 2387"/>
                <a:gd name="T17" fmla="*/ 1607 h 1837"/>
                <a:gd name="T18" fmla="*/ 2386 w 2387"/>
                <a:gd name="T19" fmla="*/ 1607 h 1837"/>
                <a:gd name="T20" fmla="*/ 2173 w 2387"/>
                <a:gd name="T21" fmla="*/ 1768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87" h="1837">
                  <a:moveTo>
                    <a:pt x="2173" y="1768"/>
                  </a:moveTo>
                  <a:lnTo>
                    <a:pt x="212" y="637"/>
                  </a:lnTo>
                  <a:lnTo>
                    <a:pt x="212" y="637"/>
                  </a:lnTo>
                  <a:cubicBezTo>
                    <a:pt x="95" y="568"/>
                    <a:pt x="0" y="386"/>
                    <a:pt x="0" y="230"/>
                  </a:cubicBezTo>
                  <a:lnTo>
                    <a:pt x="0" y="230"/>
                  </a:lnTo>
                  <a:cubicBezTo>
                    <a:pt x="0" y="73"/>
                    <a:pt x="95" y="0"/>
                    <a:pt x="212" y="68"/>
                  </a:cubicBezTo>
                  <a:lnTo>
                    <a:pt x="2173" y="1200"/>
                  </a:lnTo>
                  <a:lnTo>
                    <a:pt x="2173" y="1200"/>
                  </a:lnTo>
                  <a:cubicBezTo>
                    <a:pt x="2291" y="1268"/>
                    <a:pt x="2386" y="1450"/>
                    <a:pt x="2386" y="1607"/>
                  </a:cubicBezTo>
                  <a:lnTo>
                    <a:pt x="2386" y="1607"/>
                  </a:lnTo>
                  <a:cubicBezTo>
                    <a:pt x="2386" y="1764"/>
                    <a:pt x="2291" y="1836"/>
                    <a:pt x="2173" y="1768"/>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2" name="Freeform 144">
              <a:extLst>
                <a:ext uri="{FF2B5EF4-FFF2-40B4-BE49-F238E27FC236}">
                  <a16:creationId xmlns:a16="http://schemas.microsoft.com/office/drawing/2014/main" id="{63661BB4-0431-9D44-81D8-CF6054C84462}"/>
                </a:ext>
              </a:extLst>
            </p:cNvPr>
            <p:cNvSpPr>
              <a:spLocks noChangeArrowheads="1"/>
            </p:cNvSpPr>
            <p:nvPr/>
          </p:nvSpPr>
          <p:spPr bwMode="auto">
            <a:xfrm>
              <a:off x="7819407" y="12370901"/>
              <a:ext cx="267869" cy="233304"/>
            </a:xfrm>
            <a:custGeom>
              <a:avLst/>
              <a:gdLst>
                <a:gd name="T0" fmla="*/ 356 w 412"/>
                <a:gd name="T1" fmla="*/ 336 h 355"/>
                <a:gd name="T2" fmla="*/ 54 w 412"/>
                <a:gd name="T3" fmla="*/ 162 h 355"/>
                <a:gd name="T4" fmla="*/ 54 w 412"/>
                <a:gd name="T5" fmla="*/ 162 h 355"/>
                <a:gd name="T6" fmla="*/ 0 w 412"/>
                <a:gd name="T7" fmla="*/ 58 h 355"/>
                <a:gd name="T8" fmla="*/ 0 w 412"/>
                <a:gd name="T9" fmla="*/ 58 h 355"/>
                <a:gd name="T10" fmla="*/ 54 w 412"/>
                <a:gd name="T11" fmla="*/ 17 h 355"/>
                <a:gd name="T12" fmla="*/ 356 w 412"/>
                <a:gd name="T13" fmla="*/ 191 h 355"/>
                <a:gd name="T14" fmla="*/ 356 w 412"/>
                <a:gd name="T15" fmla="*/ 191 h 355"/>
                <a:gd name="T16" fmla="*/ 411 w 412"/>
                <a:gd name="T17" fmla="*/ 295 h 355"/>
                <a:gd name="T18" fmla="*/ 411 w 412"/>
                <a:gd name="T19" fmla="*/ 295 h 355"/>
                <a:gd name="T20" fmla="*/ 411 w 412"/>
                <a:gd name="T21" fmla="*/ 295 h 355"/>
                <a:gd name="T22" fmla="*/ 356 w 412"/>
                <a:gd name="T23" fmla="*/ 336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355">
                  <a:moveTo>
                    <a:pt x="356" y="336"/>
                  </a:moveTo>
                  <a:lnTo>
                    <a:pt x="54" y="162"/>
                  </a:lnTo>
                  <a:lnTo>
                    <a:pt x="54" y="162"/>
                  </a:lnTo>
                  <a:cubicBezTo>
                    <a:pt x="24" y="145"/>
                    <a:pt x="0" y="98"/>
                    <a:pt x="0" y="58"/>
                  </a:cubicBezTo>
                  <a:lnTo>
                    <a:pt x="0" y="58"/>
                  </a:lnTo>
                  <a:cubicBezTo>
                    <a:pt x="0" y="18"/>
                    <a:pt x="24" y="0"/>
                    <a:pt x="54" y="17"/>
                  </a:cubicBezTo>
                  <a:lnTo>
                    <a:pt x="356" y="191"/>
                  </a:lnTo>
                  <a:lnTo>
                    <a:pt x="356" y="191"/>
                  </a:lnTo>
                  <a:cubicBezTo>
                    <a:pt x="386" y="209"/>
                    <a:pt x="411" y="255"/>
                    <a:pt x="411" y="295"/>
                  </a:cubicBezTo>
                  <a:lnTo>
                    <a:pt x="411" y="295"/>
                  </a:lnTo>
                  <a:lnTo>
                    <a:pt x="411" y="295"/>
                  </a:lnTo>
                  <a:cubicBezTo>
                    <a:pt x="411" y="335"/>
                    <a:pt x="386" y="354"/>
                    <a:pt x="356" y="336"/>
                  </a:cubicBez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33" name="Freeform 32">
              <a:extLst>
                <a:ext uri="{FF2B5EF4-FFF2-40B4-BE49-F238E27FC236}">
                  <a16:creationId xmlns:a16="http://schemas.microsoft.com/office/drawing/2014/main" id="{72062127-F79D-724F-9CD2-2022516063D4}"/>
                </a:ext>
              </a:extLst>
            </p:cNvPr>
            <p:cNvSpPr>
              <a:spLocks noChangeArrowheads="1"/>
            </p:cNvSpPr>
            <p:nvPr/>
          </p:nvSpPr>
          <p:spPr bwMode="auto">
            <a:xfrm>
              <a:off x="13024115" y="800475"/>
              <a:ext cx="3610579" cy="3726707"/>
            </a:xfrm>
            <a:custGeom>
              <a:avLst/>
              <a:gdLst>
                <a:gd name="connsiteX0" fmla="*/ 1539103 w 3610579"/>
                <a:gd name="connsiteY0" fmla="*/ 193 h 3726707"/>
                <a:gd name="connsiteX1" fmla="*/ 1699034 w 3610579"/>
                <a:gd name="connsiteY1" fmla="*/ 14470 h 3726707"/>
                <a:gd name="connsiteX2" fmla="*/ 1711558 w 3610579"/>
                <a:gd name="connsiteY2" fmla="*/ 17743 h 3726707"/>
                <a:gd name="connsiteX3" fmla="*/ 1713690 w 3610579"/>
                <a:gd name="connsiteY3" fmla="*/ 18069 h 3726707"/>
                <a:gd name="connsiteX4" fmla="*/ 1721708 w 3610579"/>
                <a:gd name="connsiteY4" fmla="*/ 20396 h 3726707"/>
                <a:gd name="connsiteX5" fmla="*/ 1779191 w 3610579"/>
                <a:gd name="connsiteY5" fmla="*/ 35418 h 3726707"/>
                <a:gd name="connsiteX6" fmla="*/ 1797198 w 3610579"/>
                <a:gd name="connsiteY6" fmla="*/ 42302 h 3726707"/>
                <a:gd name="connsiteX7" fmla="*/ 1807590 w 3610579"/>
                <a:gd name="connsiteY7" fmla="*/ 45317 h 3726707"/>
                <a:gd name="connsiteX8" fmla="*/ 1825276 w 3610579"/>
                <a:gd name="connsiteY8" fmla="*/ 53036 h 3726707"/>
                <a:gd name="connsiteX9" fmla="*/ 1858812 w 3610579"/>
                <a:gd name="connsiteY9" fmla="*/ 65856 h 3726707"/>
                <a:gd name="connsiteX10" fmla="*/ 1883206 w 3610579"/>
                <a:gd name="connsiteY10" fmla="*/ 78318 h 3726707"/>
                <a:gd name="connsiteX11" fmla="*/ 1900347 w 3610579"/>
                <a:gd name="connsiteY11" fmla="*/ 85798 h 3726707"/>
                <a:gd name="connsiteX12" fmla="*/ 1898947 w 3610579"/>
                <a:gd name="connsiteY12" fmla="*/ 86359 h 3726707"/>
                <a:gd name="connsiteX13" fmla="*/ 1937399 w 3610579"/>
                <a:gd name="connsiteY13" fmla="*/ 106001 h 3726707"/>
                <a:gd name="connsiteX14" fmla="*/ 2403847 w 3610579"/>
                <a:gd name="connsiteY14" fmla="*/ 1340491 h 3726707"/>
                <a:gd name="connsiteX15" fmla="*/ 2555410 w 3610579"/>
                <a:gd name="connsiteY15" fmla="*/ 1369476 h 3726707"/>
                <a:gd name="connsiteX16" fmla="*/ 2623181 w 3610579"/>
                <a:gd name="connsiteY16" fmla="*/ 1394915 h 3726707"/>
                <a:gd name="connsiteX17" fmla="*/ 2624677 w 3610579"/>
                <a:gd name="connsiteY17" fmla="*/ 1394317 h 3726707"/>
                <a:gd name="connsiteX18" fmla="*/ 2700454 w 3610579"/>
                <a:gd name="connsiteY18" fmla="*/ 1432850 h 3726707"/>
                <a:gd name="connsiteX19" fmla="*/ 2700674 w 3610579"/>
                <a:gd name="connsiteY19" fmla="*/ 1433010 h 3726707"/>
                <a:gd name="connsiteX20" fmla="*/ 2705013 w 3610579"/>
                <a:gd name="connsiteY20" fmla="*/ 1435201 h 3726707"/>
                <a:gd name="connsiteX21" fmla="*/ 2818423 w 3610579"/>
                <a:gd name="connsiteY21" fmla="*/ 1515029 h 3726707"/>
                <a:gd name="connsiteX22" fmla="*/ 2831818 w 3610579"/>
                <a:gd name="connsiteY22" fmla="*/ 1528402 h 3726707"/>
                <a:gd name="connsiteX23" fmla="*/ 2832023 w 3610579"/>
                <a:gd name="connsiteY23" fmla="*/ 1528551 h 3726707"/>
                <a:gd name="connsiteX24" fmla="*/ 2832643 w 3610579"/>
                <a:gd name="connsiteY24" fmla="*/ 1529226 h 3726707"/>
                <a:gd name="connsiteX25" fmla="*/ 2916536 w 3610579"/>
                <a:gd name="connsiteY25" fmla="*/ 1612975 h 3726707"/>
                <a:gd name="connsiteX26" fmla="*/ 2942101 w 3610579"/>
                <a:gd name="connsiteY26" fmla="*/ 1648272 h 3726707"/>
                <a:gd name="connsiteX27" fmla="*/ 2942647 w 3610579"/>
                <a:gd name="connsiteY27" fmla="*/ 1648865 h 3726707"/>
                <a:gd name="connsiteX28" fmla="*/ 2943422 w 3610579"/>
                <a:gd name="connsiteY28" fmla="*/ 1650095 h 3726707"/>
                <a:gd name="connsiteX29" fmla="*/ 2998511 w 3610579"/>
                <a:gd name="connsiteY29" fmla="*/ 1726153 h 3726707"/>
                <a:gd name="connsiteX30" fmla="*/ 3136837 w 3610579"/>
                <a:gd name="connsiteY30" fmla="*/ 2419527 h 3726707"/>
                <a:gd name="connsiteX31" fmla="*/ 3307999 w 3610579"/>
                <a:gd name="connsiteY31" fmla="*/ 2478312 h 3726707"/>
                <a:gd name="connsiteX32" fmla="*/ 3567355 w 3610579"/>
                <a:gd name="connsiteY32" fmla="*/ 3282363 h 3726707"/>
                <a:gd name="connsiteX33" fmla="*/ 3358139 w 3610579"/>
                <a:gd name="connsiteY33" fmla="*/ 3553755 h 3726707"/>
                <a:gd name="connsiteX34" fmla="*/ 3351650 w 3610579"/>
                <a:gd name="connsiteY34" fmla="*/ 3555213 h 3726707"/>
                <a:gd name="connsiteX35" fmla="*/ 2920626 w 3610579"/>
                <a:gd name="connsiteY35" fmla="*/ 3726707 h 3726707"/>
                <a:gd name="connsiteX36" fmla="*/ 2978507 w 3610579"/>
                <a:gd name="connsiteY36" fmla="*/ 3438438 h 3726707"/>
                <a:gd name="connsiteX37" fmla="*/ 1014301 w 3610579"/>
                <a:gd name="connsiteY37" fmla="*/ 1783340 h 3726707"/>
                <a:gd name="connsiteX38" fmla="*/ 626872 w 3610579"/>
                <a:gd name="connsiteY38" fmla="*/ 863786 h 3726707"/>
                <a:gd name="connsiteX39" fmla="*/ 650706 w 3610579"/>
                <a:gd name="connsiteY39" fmla="*/ 779097 h 3726707"/>
                <a:gd name="connsiteX40" fmla="*/ 577408 w 3610579"/>
                <a:gd name="connsiteY40" fmla="*/ 796011 h 3726707"/>
                <a:gd name="connsiteX41" fmla="*/ 296165 w 3610579"/>
                <a:gd name="connsiteY41" fmla="*/ 860807 h 3726707"/>
                <a:gd name="connsiteX42" fmla="*/ 0 w 3610579"/>
                <a:gd name="connsiteY42" fmla="*/ 730724 h 3726707"/>
                <a:gd name="connsiteX43" fmla="*/ 1053539 w 3610579"/>
                <a:gd name="connsiteY43" fmla="*/ 308443 h 3726707"/>
                <a:gd name="connsiteX44" fmla="*/ 1052785 w 3610579"/>
                <a:gd name="connsiteY44" fmla="*/ 310082 h 3726707"/>
                <a:gd name="connsiteX45" fmla="*/ 1083720 w 3610579"/>
                <a:gd name="connsiteY45" fmla="*/ 298218 h 3726707"/>
                <a:gd name="connsiteX46" fmla="*/ 953445 w 3610579"/>
                <a:gd name="connsiteY46" fmla="*/ 185885 h 3726707"/>
                <a:gd name="connsiteX47" fmla="*/ 953816 w 3610579"/>
                <a:gd name="connsiteY47" fmla="*/ 185739 h 3726707"/>
                <a:gd name="connsiteX48" fmla="*/ 952239 w 3610579"/>
                <a:gd name="connsiteY48" fmla="*/ 184381 h 3726707"/>
                <a:gd name="connsiteX49" fmla="*/ 1283456 w 3610579"/>
                <a:gd name="connsiteY49" fmla="*/ 54401 h 3726707"/>
                <a:gd name="connsiteX50" fmla="*/ 1298482 w 3610579"/>
                <a:gd name="connsiteY50" fmla="*/ 48522 h 3726707"/>
                <a:gd name="connsiteX51" fmla="*/ 1308281 w 3610579"/>
                <a:gd name="connsiteY51" fmla="*/ 44603 h 3726707"/>
                <a:gd name="connsiteX52" fmla="*/ 1307628 w 3610579"/>
                <a:gd name="connsiteY52" fmla="*/ 44603 h 3726707"/>
                <a:gd name="connsiteX53" fmla="*/ 1539103 w 3610579"/>
                <a:gd name="connsiteY53" fmla="*/ 193 h 372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10579" h="3726707">
                  <a:moveTo>
                    <a:pt x="1539103" y="193"/>
                  </a:moveTo>
                  <a:cubicBezTo>
                    <a:pt x="1591997" y="-1042"/>
                    <a:pt x="1645528" y="3622"/>
                    <a:pt x="1699034" y="14470"/>
                  </a:cubicBezTo>
                  <a:lnTo>
                    <a:pt x="1711558" y="17743"/>
                  </a:lnTo>
                  <a:lnTo>
                    <a:pt x="1713690" y="18069"/>
                  </a:lnTo>
                  <a:lnTo>
                    <a:pt x="1721708" y="20396"/>
                  </a:lnTo>
                  <a:lnTo>
                    <a:pt x="1779191" y="35418"/>
                  </a:lnTo>
                  <a:lnTo>
                    <a:pt x="1797198" y="42302"/>
                  </a:lnTo>
                  <a:lnTo>
                    <a:pt x="1807590" y="45317"/>
                  </a:lnTo>
                  <a:lnTo>
                    <a:pt x="1825276" y="53036"/>
                  </a:lnTo>
                  <a:lnTo>
                    <a:pt x="1858812" y="65856"/>
                  </a:lnTo>
                  <a:lnTo>
                    <a:pt x="1883206" y="78318"/>
                  </a:lnTo>
                  <a:lnTo>
                    <a:pt x="1900347" y="85798"/>
                  </a:lnTo>
                  <a:lnTo>
                    <a:pt x="1898947" y="86359"/>
                  </a:lnTo>
                  <a:lnTo>
                    <a:pt x="1937399" y="106001"/>
                  </a:lnTo>
                  <a:cubicBezTo>
                    <a:pt x="2334598" y="335263"/>
                    <a:pt x="2529932" y="870209"/>
                    <a:pt x="2403847" y="1340491"/>
                  </a:cubicBezTo>
                  <a:cubicBezTo>
                    <a:pt x="2453497" y="1343757"/>
                    <a:pt x="2504617" y="1353555"/>
                    <a:pt x="2555410" y="1369476"/>
                  </a:cubicBezTo>
                  <a:lnTo>
                    <a:pt x="2623181" y="1394915"/>
                  </a:lnTo>
                  <a:lnTo>
                    <a:pt x="2624677" y="1394317"/>
                  </a:lnTo>
                  <a:cubicBezTo>
                    <a:pt x="2650153" y="1405420"/>
                    <a:pt x="2675630" y="1418482"/>
                    <a:pt x="2700454" y="1432850"/>
                  </a:cubicBezTo>
                  <a:lnTo>
                    <a:pt x="2700674" y="1433010"/>
                  </a:lnTo>
                  <a:lnTo>
                    <a:pt x="2705013" y="1435201"/>
                  </a:lnTo>
                  <a:cubicBezTo>
                    <a:pt x="2745272" y="1458470"/>
                    <a:pt x="2783122" y="1485240"/>
                    <a:pt x="2818423" y="1515029"/>
                  </a:cubicBezTo>
                  <a:lnTo>
                    <a:pt x="2831818" y="1528402"/>
                  </a:lnTo>
                  <a:lnTo>
                    <a:pt x="2832023" y="1528551"/>
                  </a:lnTo>
                  <a:lnTo>
                    <a:pt x="2832643" y="1529226"/>
                  </a:lnTo>
                  <a:lnTo>
                    <a:pt x="2916536" y="1612975"/>
                  </a:lnTo>
                  <a:lnTo>
                    <a:pt x="2942101" y="1648272"/>
                  </a:lnTo>
                  <a:lnTo>
                    <a:pt x="2942647" y="1648865"/>
                  </a:lnTo>
                  <a:lnTo>
                    <a:pt x="2943422" y="1650095"/>
                  </a:lnTo>
                  <a:lnTo>
                    <a:pt x="2998511" y="1726153"/>
                  </a:lnTo>
                  <a:cubicBezTo>
                    <a:pt x="3121220" y="1925874"/>
                    <a:pt x="3173176" y="2177038"/>
                    <a:pt x="3136837" y="2419527"/>
                  </a:cubicBezTo>
                  <a:cubicBezTo>
                    <a:pt x="3194327" y="2427365"/>
                    <a:pt x="3251816" y="2446307"/>
                    <a:pt x="3307999" y="2478312"/>
                  </a:cubicBezTo>
                  <a:cubicBezTo>
                    <a:pt x="3564088" y="2626581"/>
                    <a:pt x="3680374" y="2986478"/>
                    <a:pt x="3567355" y="3282363"/>
                  </a:cubicBezTo>
                  <a:cubicBezTo>
                    <a:pt x="3510519" y="3430306"/>
                    <a:pt x="3443230" y="3519790"/>
                    <a:pt x="3358139" y="3553755"/>
                  </a:cubicBezTo>
                  <a:lnTo>
                    <a:pt x="3351650" y="3555213"/>
                  </a:lnTo>
                  <a:lnTo>
                    <a:pt x="2920626" y="3726707"/>
                  </a:lnTo>
                  <a:lnTo>
                    <a:pt x="2978507" y="3438438"/>
                  </a:lnTo>
                  <a:lnTo>
                    <a:pt x="1014301" y="1783340"/>
                  </a:lnTo>
                  <a:cubicBezTo>
                    <a:pt x="715911" y="1610740"/>
                    <a:pt x="560072" y="1222104"/>
                    <a:pt x="626872" y="863786"/>
                  </a:cubicBezTo>
                  <a:lnTo>
                    <a:pt x="650706" y="779097"/>
                  </a:lnTo>
                  <a:lnTo>
                    <a:pt x="577408" y="796011"/>
                  </a:lnTo>
                  <a:cubicBezTo>
                    <a:pt x="436746" y="828450"/>
                    <a:pt x="296165" y="860807"/>
                    <a:pt x="296165" y="860807"/>
                  </a:cubicBezTo>
                  <a:lnTo>
                    <a:pt x="0" y="730724"/>
                  </a:lnTo>
                  <a:lnTo>
                    <a:pt x="1053539" y="308443"/>
                  </a:lnTo>
                  <a:lnTo>
                    <a:pt x="1052785" y="310082"/>
                  </a:lnTo>
                  <a:lnTo>
                    <a:pt x="1083720" y="298218"/>
                  </a:lnTo>
                  <a:lnTo>
                    <a:pt x="953445" y="185885"/>
                  </a:lnTo>
                  <a:lnTo>
                    <a:pt x="953816" y="185739"/>
                  </a:lnTo>
                  <a:lnTo>
                    <a:pt x="952239" y="184381"/>
                  </a:lnTo>
                  <a:lnTo>
                    <a:pt x="1283456" y="54401"/>
                  </a:lnTo>
                  <a:cubicBezTo>
                    <a:pt x="1288029" y="52441"/>
                    <a:pt x="1293256" y="50482"/>
                    <a:pt x="1298482" y="48522"/>
                  </a:cubicBezTo>
                  <a:lnTo>
                    <a:pt x="1308281" y="44603"/>
                  </a:lnTo>
                  <a:lnTo>
                    <a:pt x="1307628" y="44603"/>
                  </a:lnTo>
                  <a:cubicBezTo>
                    <a:pt x="1381858" y="17170"/>
                    <a:pt x="1459763" y="2045"/>
                    <a:pt x="1539103" y="193"/>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34" name="Freeform 33">
              <a:extLst>
                <a:ext uri="{FF2B5EF4-FFF2-40B4-BE49-F238E27FC236}">
                  <a16:creationId xmlns:a16="http://schemas.microsoft.com/office/drawing/2014/main" id="{73F292E9-BF39-1940-9F78-2FC7FD1D23E9}"/>
                </a:ext>
              </a:extLst>
            </p:cNvPr>
            <p:cNvSpPr>
              <a:spLocks noChangeArrowheads="1"/>
            </p:cNvSpPr>
            <p:nvPr/>
          </p:nvSpPr>
          <p:spPr bwMode="auto">
            <a:xfrm>
              <a:off x="14207919" y="820888"/>
              <a:ext cx="1946430" cy="2240221"/>
            </a:xfrm>
            <a:custGeom>
              <a:avLst/>
              <a:gdLst>
                <a:gd name="connsiteX0" fmla="*/ 1863399 w 1946430"/>
                <a:gd name="connsiteY0" fmla="*/ 1800188 h 2240221"/>
                <a:gd name="connsiteX1" fmla="*/ 1946430 w 1946430"/>
                <a:gd name="connsiteY1" fmla="*/ 2055839 h 2240221"/>
                <a:gd name="connsiteX2" fmla="*/ 1482238 w 1946430"/>
                <a:gd name="connsiteY2" fmla="*/ 2240221 h 2240221"/>
                <a:gd name="connsiteX3" fmla="*/ 1322059 w 1946430"/>
                <a:gd name="connsiteY3" fmla="*/ 2015955 h 2240221"/>
                <a:gd name="connsiteX4" fmla="*/ 536308 w 1946430"/>
                <a:gd name="connsiteY4" fmla="*/ 0 h 2240221"/>
                <a:gd name="connsiteX5" fmla="*/ 755409 w 1946430"/>
                <a:gd name="connsiteY5" fmla="*/ 87518 h 2240221"/>
                <a:gd name="connsiteX6" fmla="*/ 883600 w 1946430"/>
                <a:gd name="connsiteY6" fmla="*/ 176995 h 2240221"/>
                <a:gd name="connsiteX7" fmla="*/ 323093 w 1946430"/>
                <a:gd name="connsiteY7" fmla="*/ 399708 h 2240221"/>
                <a:gd name="connsiteX8" fmla="*/ 0 w 1946430"/>
                <a:gd name="connsiteY8" fmla="*/ 213569 h 224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6430" h="2240221">
                  <a:moveTo>
                    <a:pt x="1863399" y="1800188"/>
                  </a:moveTo>
                  <a:cubicBezTo>
                    <a:pt x="1901319" y="1880610"/>
                    <a:pt x="1929432" y="1966917"/>
                    <a:pt x="1946430" y="2055839"/>
                  </a:cubicBezTo>
                  <a:lnTo>
                    <a:pt x="1482238" y="2240221"/>
                  </a:lnTo>
                  <a:lnTo>
                    <a:pt x="1322059" y="2015955"/>
                  </a:lnTo>
                  <a:close/>
                  <a:moveTo>
                    <a:pt x="536308" y="0"/>
                  </a:moveTo>
                  <a:cubicBezTo>
                    <a:pt x="610214" y="17634"/>
                    <a:pt x="684120" y="45718"/>
                    <a:pt x="755409" y="87518"/>
                  </a:cubicBezTo>
                  <a:cubicBezTo>
                    <a:pt x="800538" y="112989"/>
                    <a:pt x="843704" y="143686"/>
                    <a:pt x="883600" y="176995"/>
                  </a:cubicBezTo>
                  <a:lnTo>
                    <a:pt x="323093" y="399708"/>
                  </a:lnTo>
                  <a:lnTo>
                    <a:pt x="0" y="213569"/>
                  </a:lnTo>
                  <a:close/>
                </a:path>
              </a:pathLst>
            </a:custGeom>
            <a:solidFill>
              <a:schemeClr val="accent2">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35" name="Freeform 152">
              <a:extLst>
                <a:ext uri="{FF2B5EF4-FFF2-40B4-BE49-F238E27FC236}">
                  <a16:creationId xmlns:a16="http://schemas.microsoft.com/office/drawing/2014/main" id="{E9CB7F45-FC10-6941-9CC1-10F77DF604C3}"/>
                </a:ext>
              </a:extLst>
            </p:cNvPr>
            <p:cNvSpPr>
              <a:spLocks noChangeArrowheads="1"/>
            </p:cNvSpPr>
            <p:nvPr/>
          </p:nvSpPr>
          <p:spPr bwMode="auto">
            <a:xfrm>
              <a:off x="12488379" y="800725"/>
              <a:ext cx="3853845" cy="3839444"/>
            </a:xfrm>
            <a:custGeom>
              <a:avLst/>
              <a:gdLst>
                <a:gd name="T0" fmla="*/ 5329 w 5900"/>
                <a:gd name="T1" fmla="*/ 4011 h 5879"/>
                <a:gd name="T2" fmla="*/ 5329 w 5900"/>
                <a:gd name="T3" fmla="*/ 4011 h 5879"/>
                <a:gd name="T4" fmla="*/ 5068 w 5900"/>
                <a:gd name="T5" fmla="*/ 3921 h 5879"/>
                <a:gd name="T6" fmla="*/ 5068 w 5900"/>
                <a:gd name="T7" fmla="*/ 3921 h 5879"/>
                <a:gd name="T8" fmla="*/ 4400 w 5900"/>
                <a:gd name="T9" fmla="*/ 2410 h 5879"/>
                <a:gd name="T10" fmla="*/ 4400 w 5900"/>
                <a:gd name="T11" fmla="*/ 2410 h 5879"/>
                <a:gd name="T12" fmla="*/ 3945 w 5900"/>
                <a:gd name="T13" fmla="*/ 2269 h 5879"/>
                <a:gd name="T14" fmla="*/ 3945 w 5900"/>
                <a:gd name="T15" fmla="*/ 2269 h 5879"/>
                <a:gd name="T16" fmla="*/ 3232 w 5900"/>
                <a:gd name="T17" fmla="*/ 378 h 5879"/>
                <a:gd name="T18" fmla="*/ 3232 w 5900"/>
                <a:gd name="T19" fmla="*/ 378 h 5879"/>
                <a:gd name="T20" fmla="*/ 1525 w 5900"/>
                <a:gd name="T21" fmla="*/ 1062 h 5879"/>
                <a:gd name="T22" fmla="*/ 1525 w 5900"/>
                <a:gd name="T23" fmla="*/ 1062 h 5879"/>
                <a:gd name="T24" fmla="*/ 1498 w 5900"/>
                <a:gd name="T25" fmla="*/ 1139 h 5879"/>
                <a:gd name="T26" fmla="*/ 1498 w 5900"/>
                <a:gd name="T27" fmla="*/ 1139 h 5879"/>
                <a:gd name="T28" fmla="*/ 231 w 5900"/>
                <a:gd name="T29" fmla="*/ 1735 h 5879"/>
                <a:gd name="T30" fmla="*/ 231 w 5900"/>
                <a:gd name="T31" fmla="*/ 1735 h 5879"/>
                <a:gd name="T32" fmla="*/ 759 w 5900"/>
                <a:gd name="T33" fmla="*/ 3373 h 5879"/>
                <a:gd name="T34" fmla="*/ 4702 w 5900"/>
                <a:gd name="T35" fmla="*/ 5652 h 5879"/>
                <a:gd name="T36" fmla="*/ 4702 w 5900"/>
                <a:gd name="T37" fmla="*/ 5652 h 5879"/>
                <a:gd name="T38" fmla="*/ 5726 w 5900"/>
                <a:gd name="T39" fmla="*/ 5242 h 5879"/>
                <a:gd name="T40" fmla="*/ 5726 w 5900"/>
                <a:gd name="T41" fmla="*/ 5242 h 5879"/>
                <a:gd name="T42" fmla="*/ 5329 w 5900"/>
                <a:gd name="T43" fmla="*/ 4011 h 5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00" h="5879">
                  <a:moveTo>
                    <a:pt x="5329" y="4011"/>
                  </a:moveTo>
                  <a:lnTo>
                    <a:pt x="5329" y="4011"/>
                  </a:lnTo>
                  <a:cubicBezTo>
                    <a:pt x="5244" y="3962"/>
                    <a:pt x="5155" y="3933"/>
                    <a:pt x="5068" y="3921"/>
                  </a:cubicBezTo>
                  <a:lnTo>
                    <a:pt x="5068" y="3921"/>
                  </a:lnTo>
                  <a:cubicBezTo>
                    <a:pt x="5157" y="3326"/>
                    <a:pt x="4893" y="2695"/>
                    <a:pt x="4400" y="2410"/>
                  </a:cubicBezTo>
                  <a:lnTo>
                    <a:pt x="4400" y="2410"/>
                  </a:lnTo>
                  <a:cubicBezTo>
                    <a:pt x="4252" y="2324"/>
                    <a:pt x="4097" y="2279"/>
                    <a:pt x="3945" y="2269"/>
                  </a:cubicBezTo>
                  <a:lnTo>
                    <a:pt x="3945" y="2269"/>
                  </a:lnTo>
                  <a:cubicBezTo>
                    <a:pt x="4138" y="1548"/>
                    <a:pt x="3840" y="729"/>
                    <a:pt x="3232" y="378"/>
                  </a:cubicBezTo>
                  <a:lnTo>
                    <a:pt x="3232" y="378"/>
                  </a:lnTo>
                  <a:cubicBezTo>
                    <a:pt x="2578" y="0"/>
                    <a:pt x="1814" y="306"/>
                    <a:pt x="1525" y="1062"/>
                  </a:cubicBezTo>
                  <a:lnTo>
                    <a:pt x="1525" y="1062"/>
                  </a:lnTo>
                  <a:cubicBezTo>
                    <a:pt x="1515" y="1088"/>
                    <a:pt x="1506" y="1113"/>
                    <a:pt x="1498" y="1139"/>
                  </a:cubicBezTo>
                  <a:lnTo>
                    <a:pt x="1498" y="1139"/>
                  </a:lnTo>
                  <a:cubicBezTo>
                    <a:pt x="999" y="918"/>
                    <a:pt x="448" y="1167"/>
                    <a:pt x="231" y="1735"/>
                  </a:cubicBezTo>
                  <a:lnTo>
                    <a:pt x="231" y="1735"/>
                  </a:lnTo>
                  <a:cubicBezTo>
                    <a:pt x="0" y="2338"/>
                    <a:pt x="237" y="3072"/>
                    <a:pt x="759" y="3373"/>
                  </a:cubicBezTo>
                  <a:lnTo>
                    <a:pt x="4702" y="5652"/>
                  </a:lnTo>
                  <a:lnTo>
                    <a:pt x="4702" y="5652"/>
                  </a:lnTo>
                  <a:cubicBezTo>
                    <a:pt x="5095" y="5878"/>
                    <a:pt x="5553" y="5695"/>
                    <a:pt x="5726" y="5242"/>
                  </a:cubicBezTo>
                  <a:lnTo>
                    <a:pt x="5726" y="5242"/>
                  </a:lnTo>
                  <a:cubicBezTo>
                    <a:pt x="5899" y="4788"/>
                    <a:pt x="5722" y="4237"/>
                    <a:pt x="5329" y="4011"/>
                  </a:cubicBezTo>
                </a:path>
              </a:pathLst>
            </a:custGeom>
            <a:solidFill>
              <a:schemeClr val="accent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6" name="Freeform 35">
              <a:extLst>
                <a:ext uri="{FF2B5EF4-FFF2-40B4-BE49-F238E27FC236}">
                  <a16:creationId xmlns:a16="http://schemas.microsoft.com/office/drawing/2014/main" id="{4E4440E5-39FE-8240-B7AE-61D024F88A85}"/>
                </a:ext>
              </a:extLst>
            </p:cNvPr>
            <p:cNvSpPr>
              <a:spLocks noChangeArrowheads="1"/>
            </p:cNvSpPr>
            <p:nvPr/>
          </p:nvSpPr>
          <p:spPr bwMode="auto">
            <a:xfrm>
              <a:off x="12972270" y="914285"/>
              <a:ext cx="3351490" cy="3569695"/>
            </a:xfrm>
            <a:custGeom>
              <a:avLst/>
              <a:gdLst>
                <a:gd name="connsiteX0" fmla="*/ 246211 w 3351490"/>
                <a:gd name="connsiteY0" fmla="*/ 554152 h 3569695"/>
                <a:gd name="connsiteX1" fmla="*/ 512040 w 3351490"/>
                <a:gd name="connsiteY1" fmla="*/ 587939 h 3569695"/>
                <a:gd name="connsiteX2" fmla="*/ 496345 w 3351490"/>
                <a:gd name="connsiteY2" fmla="*/ 632551 h 3569695"/>
                <a:gd name="connsiteX3" fmla="*/ 0 w 3351490"/>
                <a:gd name="connsiteY3" fmla="*/ 640424 h 3569695"/>
                <a:gd name="connsiteX4" fmla="*/ 246211 w 3351490"/>
                <a:gd name="connsiteY4" fmla="*/ 554152 h 3569695"/>
                <a:gd name="connsiteX5" fmla="*/ 1287927 w 3351490"/>
                <a:gd name="connsiteY5" fmla="*/ 80 h 3569695"/>
                <a:gd name="connsiteX6" fmla="*/ 1679570 w 3351490"/>
                <a:gd name="connsiteY6" fmla="*/ 105380 h 3569695"/>
                <a:gd name="connsiteX7" fmla="*/ 2145165 w 3351490"/>
                <a:gd name="connsiteY7" fmla="*/ 1340257 h 3569695"/>
                <a:gd name="connsiteX8" fmla="*/ 2442937 w 3351490"/>
                <a:gd name="connsiteY8" fmla="*/ 1432987 h 3569695"/>
                <a:gd name="connsiteX9" fmla="*/ 2878494 w 3351490"/>
                <a:gd name="connsiteY9" fmla="*/ 2419059 h 3569695"/>
                <a:gd name="connsiteX10" fmla="*/ 3049583 w 3351490"/>
                <a:gd name="connsiteY10" fmla="*/ 2477832 h 3569695"/>
                <a:gd name="connsiteX11" fmla="*/ 3308174 w 3351490"/>
                <a:gd name="connsiteY11" fmla="*/ 3281710 h 3569695"/>
                <a:gd name="connsiteX12" fmla="*/ 3054154 w 3351490"/>
                <a:gd name="connsiteY12" fmla="*/ 3569695 h 3569695"/>
                <a:gd name="connsiteX13" fmla="*/ 3255281 w 3351490"/>
                <a:gd name="connsiteY13" fmla="*/ 3311749 h 3569695"/>
                <a:gd name="connsiteX14" fmla="*/ 2996036 w 3351490"/>
                <a:gd name="connsiteY14" fmla="*/ 2507871 h 3569695"/>
                <a:gd name="connsiteX15" fmla="*/ 2825601 w 3351490"/>
                <a:gd name="connsiteY15" fmla="*/ 2449099 h 3569695"/>
                <a:gd name="connsiteX16" fmla="*/ 2389391 w 3351490"/>
                <a:gd name="connsiteY16" fmla="*/ 1462373 h 3569695"/>
                <a:gd name="connsiteX17" fmla="*/ 2092271 w 3351490"/>
                <a:gd name="connsiteY17" fmla="*/ 1370296 h 3569695"/>
                <a:gd name="connsiteX18" fmla="*/ 1626676 w 3351490"/>
                <a:gd name="connsiteY18" fmla="*/ 135420 h 3569695"/>
                <a:gd name="connsiteX19" fmla="*/ 918814 w 3351490"/>
                <a:gd name="connsiteY19" fmla="*/ 109299 h 3569695"/>
                <a:gd name="connsiteX20" fmla="*/ 1287927 w 3351490"/>
                <a:gd name="connsiteY20" fmla="*/ 80 h 356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51490" h="3569695">
                  <a:moveTo>
                    <a:pt x="246211" y="554152"/>
                  </a:moveTo>
                  <a:cubicBezTo>
                    <a:pt x="333186" y="544803"/>
                    <a:pt x="423431" y="555464"/>
                    <a:pt x="512040" y="587939"/>
                  </a:cubicBezTo>
                  <a:cubicBezTo>
                    <a:pt x="506155" y="603685"/>
                    <a:pt x="500923" y="618118"/>
                    <a:pt x="496345" y="632551"/>
                  </a:cubicBezTo>
                  <a:cubicBezTo>
                    <a:pt x="328281" y="557760"/>
                    <a:pt x="151716" y="565633"/>
                    <a:pt x="0" y="640424"/>
                  </a:cubicBezTo>
                  <a:cubicBezTo>
                    <a:pt x="75531" y="592860"/>
                    <a:pt x="159236" y="563501"/>
                    <a:pt x="246211" y="554152"/>
                  </a:cubicBezTo>
                  <a:close/>
                  <a:moveTo>
                    <a:pt x="1287927" y="80"/>
                  </a:moveTo>
                  <a:cubicBezTo>
                    <a:pt x="1418040" y="-1880"/>
                    <a:pt x="1551907" y="31915"/>
                    <a:pt x="1679570" y="105380"/>
                  </a:cubicBezTo>
                  <a:cubicBezTo>
                    <a:pt x="2076599" y="335246"/>
                    <a:pt x="2271849" y="870077"/>
                    <a:pt x="2145165" y="1340257"/>
                  </a:cubicBezTo>
                  <a:cubicBezTo>
                    <a:pt x="2244422" y="1346787"/>
                    <a:pt x="2346292" y="1376826"/>
                    <a:pt x="2442937" y="1432987"/>
                  </a:cubicBezTo>
                  <a:cubicBezTo>
                    <a:pt x="2764218" y="1619100"/>
                    <a:pt x="2936612" y="2031161"/>
                    <a:pt x="2878494" y="2419059"/>
                  </a:cubicBezTo>
                  <a:cubicBezTo>
                    <a:pt x="2935959" y="2426896"/>
                    <a:pt x="2994077" y="2445834"/>
                    <a:pt x="3049583" y="2477832"/>
                  </a:cubicBezTo>
                  <a:cubicBezTo>
                    <a:pt x="3305562" y="2626069"/>
                    <a:pt x="3421145" y="2985888"/>
                    <a:pt x="3308174" y="3281710"/>
                  </a:cubicBezTo>
                  <a:cubicBezTo>
                    <a:pt x="3255934" y="3418846"/>
                    <a:pt x="3163206" y="3517453"/>
                    <a:pt x="3054154" y="3569695"/>
                  </a:cubicBezTo>
                  <a:cubicBezTo>
                    <a:pt x="3140351" y="3513535"/>
                    <a:pt x="3211529" y="3426029"/>
                    <a:pt x="3255281" y="3311749"/>
                  </a:cubicBezTo>
                  <a:cubicBezTo>
                    <a:pt x="3368251" y="3015274"/>
                    <a:pt x="3252669" y="2655456"/>
                    <a:pt x="2996036" y="2507871"/>
                  </a:cubicBezTo>
                  <a:cubicBezTo>
                    <a:pt x="2940530" y="2475873"/>
                    <a:pt x="2882412" y="2456935"/>
                    <a:pt x="2825601" y="2449099"/>
                  </a:cubicBezTo>
                  <a:cubicBezTo>
                    <a:pt x="2883718" y="2060547"/>
                    <a:pt x="2711324" y="1648486"/>
                    <a:pt x="2389391" y="1462373"/>
                  </a:cubicBezTo>
                  <a:cubicBezTo>
                    <a:pt x="2292745" y="1406213"/>
                    <a:pt x="2191529" y="1376826"/>
                    <a:pt x="2092271" y="1370296"/>
                  </a:cubicBezTo>
                  <a:cubicBezTo>
                    <a:pt x="2218302" y="899463"/>
                    <a:pt x="2023706" y="364633"/>
                    <a:pt x="1626676" y="135420"/>
                  </a:cubicBezTo>
                  <a:cubicBezTo>
                    <a:pt x="1390940" y="-1063"/>
                    <a:pt x="1134307" y="-1063"/>
                    <a:pt x="918814" y="109299"/>
                  </a:cubicBezTo>
                  <a:cubicBezTo>
                    <a:pt x="1031458" y="39751"/>
                    <a:pt x="1157815" y="2039"/>
                    <a:pt x="1287927" y="80"/>
                  </a:cubicBez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37" name="Freeform 155">
              <a:extLst>
                <a:ext uri="{FF2B5EF4-FFF2-40B4-BE49-F238E27FC236}">
                  <a16:creationId xmlns:a16="http://schemas.microsoft.com/office/drawing/2014/main" id="{8B502271-DC79-314E-9970-3355A4F72A69}"/>
                </a:ext>
              </a:extLst>
            </p:cNvPr>
            <p:cNvSpPr>
              <a:spLocks noChangeArrowheads="1"/>
            </p:cNvSpPr>
            <p:nvPr/>
          </p:nvSpPr>
          <p:spPr bwMode="auto">
            <a:xfrm>
              <a:off x="12666957" y="1045553"/>
              <a:ext cx="3502448" cy="3392996"/>
            </a:xfrm>
            <a:custGeom>
              <a:avLst/>
              <a:gdLst>
                <a:gd name="T0" fmla="*/ 782 w 5361"/>
                <a:gd name="T1" fmla="*/ 883 h 5196"/>
                <a:gd name="T2" fmla="*/ 782 w 5361"/>
                <a:gd name="T3" fmla="*/ 883 h 5196"/>
                <a:gd name="T4" fmla="*/ 574 w 5361"/>
                <a:gd name="T5" fmla="*/ 926 h 5196"/>
                <a:gd name="T6" fmla="*/ 574 w 5361"/>
                <a:gd name="T7" fmla="*/ 926 h 5196"/>
                <a:gd name="T8" fmla="*/ 203 w 5361"/>
                <a:gd name="T9" fmla="*/ 1360 h 5196"/>
                <a:gd name="T10" fmla="*/ 203 w 5361"/>
                <a:gd name="T11" fmla="*/ 1360 h 5196"/>
                <a:gd name="T12" fmla="*/ 675 w 5361"/>
                <a:gd name="T13" fmla="*/ 2827 h 5196"/>
                <a:gd name="T14" fmla="*/ 4619 w 5361"/>
                <a:gd name="T15" fmla="*/ 5106 h 5196"/>
                <a:gd name="T16" fmla="*/ 4619 w 5361"/>
                <a:gd name="T17" fmla="*/ 5106 h 5196"/>
                <a:gd name="T18" fmla="*/ 4971 w 5361"/>
                <a:gd name="T19" fmla="*/ 5156 h 5196"/>
                <a:gd name="T20" fmla="*/ 4971 w 5361"/>
                <a:gd name="T21" fmla="*/ 5156 h 5196"/>
                <a:gd name="T22" fmla="*/ 5214 w 5361"/>
                <a:gd name="T23" fmla="*/ 4868 h 5196"/>
                <a:gd name="T24" fmla="*/ 5214 w 5361"/>
                <a:gd name="T25" fmla="*/ 4868 h 5196"/>
                <a:gd name="T26" fmla="*/ 4873 w 5361"/>
                <a:gd name="T27" fmla="*/ 3809 h 5196"/>
                <a:gd name="T28" fmla="*/ 4873 w 5361"/>
                <a:gd name="T29" fmla="*/ 3809 h 5196"/>
                <a:gd name="T30" fmla="*/ 4685 w 5361"/>
                <a:gd name="T31" fmla="*/ 3743 h 5196"/>
                <a:gd name="T32" fmla="*/ 4525 w 5361"/>
                <a:gd name="T33" fmla="*/ 3721 h 5196"/>
                <a:gd name="T34" fmla="*/ 4546 w 5361"/>
                <a:gd name="T35" fmla="*/ 3584 h 5196"/>
                <a:gd name="T36" fmla="*/ 4546 w 5361"/>
                <a:gd name="T37" fmla="*/ 3584 h 5196"/>
                <a:gd name="T38" fmla="*/ 3944 w 5361"/>
                <a:gd name="T39" fmla="*/ 2208 h 5196"/>
                <a:gd name="T40" fmla="*/ 3944 w 5361"/>
                <a:gd name="T41" fmla="*/ 2208 h 5196"/>
                <a:gd name="T42" fmla="*/ 3581 w 5361"/>
                <a:gd name="T43" fmla="*/ 2092 h 5196"/>
                <a:gd name="T44" fmla="*/ 3382 w 5361"/>
                <a:gd name="T45" fmla="*/ 2080 h 5196"/>
                <a:gd name="T46" fmla="*/ 3427 w 5361"/>
                <a:gd name="T47" fmla="*/ 1913 h 5196"/>
                <a:gd name="T48" fmla="*/ 3427 w 5361"/>
                <a:gd name="T49" fmla="*/ 1913 h 5196"/>
                <a:gd name="T50" fmla="*/ 2775 w 5361"/>
                <a:gd name="T51" fmla="*/ 176 h 5196"/>
                <a:gd name="T52" fmla="*/ 2775 w 5361"/>
                <a:gd name="T53" fmla="*/ 176 h 5196"/>
                <a:gd name="T54" fmla="*/ 2027 w 5361"/>
                <a:gd name="T55" fmla="*/ 93 h 5196"/>
                <a:gd name="T56" fmla="*/ 2027 w 5361"/>
                <a:gd name="T57" fmla="*/ 93 h 5196"/>
                <a:gd name="T58" fmla="*/ 1497 w 5361"/>
                <a:gd name="T59" fmla="*/ 688 h 5196"/>
                <a:gd name="T60" fmla="*/ 1497 w 5361"/>
                <a:gd name="T61" fmla="*/ 688 h 5196"/>
                <a:gd name="T62" fmla="*/ 1473 w 5361"/>
                <a:gd name="T63" fmla="*/ 756 h 5196"/>
                <a:gd name="T64" fmla="*/ 1367 w 5361"/>
                <a:gd name="T65" fmla="*/ 1083 h 5196"/>
                <a:gd name="T66" fmla="*/ 1057 w 5361"/>
                <a:gd name="T67" fmla="*/ 946 h 5196"/>
                <a:gd name="T68" fmla="*/ 1057 w 5361"/>
                <a:gd name="T69" fmla="*/ 946 h 5196"/>
                <a:gd name="T70" fmla="*/ 782 w 5361"/>
                <a:gd name="T71" fmla="*/ 883 h 5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61" h="5196">
                  <a:moveTo>
                    <a:pt x="782" y="883"/>
                  </a:moveTo>
                  <a:lnTo>
                    <a:pt x="782" y="883"/>
                  </a:lnTo>
                  <a:cubicBezTo>
                    <a:pt x="709" y="883"/>
                    <a:pt x="638" y="897"/>
                    <a:pt x="574" y="926"/>
                  </a:cubicBezTo>
                  <a:lnTo>
                    <a:pt x="574" y="926"/>
                  </a:lnTo>
                  <a:cubicBezTo>
                    <a:pt x="418" y="994"/>
                    <a:pt x="282" y="1152"/>
                    <a:pt x="203" y="1360"/>
                  </a:cubicBezTo>
                  <a:lnTo>
                    <a:pt x="203" y="1360"/>
                  </a:lnTo>
                  <a:cubicBezTo>
                    <a:pt x="0" y="1890"/>
                    <a:pt x="217" y="2562"/>
                    <a:pt x="675" y="2827"/>
                  </a:cubicBezTo>
                  <a:lnTo>
                    <a:pt x="4619" y="5106"/>
                  </a:lnTo>
                  <a:lnTo>
                    <a:pt x="4619" y="5106"/>
                  </a:lnTo>
                  <a:cubicBezTo>
                    <a:pt x="4743" y="5178"/>
                    <a:pt x="4871" y="5195"/>
                    <a:pt x="4971" y="5156"/>
                  </a:cubicBezTo>
                  <a:lnTo>
                    <a:pt x="4971" y="5156"/>
                  </a:lnTo>
                  <a:cubicBezTo>
                    <a:pt x="5071" y="5116"/>
                    <a:pt x="5159" y="5011"/>
                    <a:pt x="5214" y="4868"/>
                  </a:cubicBezTo>
                  <a:lnTo>
                    <a:pt x="5214" y="4868"/>
                  </a:lnTo>
                  <a:cubicBezTo>
                    <a:pt x="5360" y="4485"/>
                    <a:pt x="5204" y="4000"/>
                    <a:pt x="4873" y="3809"/>
                  </a:cubicBezTo>
                  <a:lnTo>
                    <a:pt x="4873" y="3809"/>
                  </a:lnTo>
                  <a:cubicBezTo>
                    <a:pt x="4812" y="3773"/>
                    <a:pt x="4749" y="3752"/>
                    <a:pt x="4685" y="3743"/>
                  </a:cubicBezTo>
                  <a:lnTo>
                    <a:pt x="4525" y="3721"/>
                  </a:lnTo>
                  <a:lnTo>
                    <a:pt x="4546" y="3584"/>
                  </a:lnTo>
                  <a:lnTo>
                    <a:pt x="4546" y="3584"/>
                  </a:lnTo>
                  <a:cubicBezTo>
                    <a:pt x="4628" y="3036"/>
                    <a:pt x="4375" y="2457"/>
                    <a:pt x="3944" y="2208"/>
                  </a:cubicBezTo>
                  <a:lnTo>
                    <a:pt x="3944" y="2208"/>
                  </a:lnTo>
                  <a:cubicBezTo>
                    <a:pt x="3825" y="2140"/>
                    <a:pt x="3703" y="2101"/>
                    <a:pt x="3581" y="2092"/>
                  </a:cubicBezTo>
                  <a:lnTo>
                    <a:pt x="3382" y="2080"/>
                  </a:lnTo>
                  <a:lnTo>
                    <a:pt x="3427" y="1913"/>
                  </a:lnTo>
                  <a:lnTo>
                    <a:pt x="3427" y="1913"/>
                  </a:lnTo>
                  <a:cubicBezTo>
                    <a:pt x="3604" y="1253"/>
                    <a:pt x="3318" y="489"/>
                    <a:pt x="2775" y="176"/>
                  </a:cubicBezTo>
                  <a:lnTo>
                    <a:pt x="2775" y="176"/>
                  </a:lnTo>
                  <a:cubicBezTo>
                    <a:pt x="2523" y="30"/>
                    <a:pt x="2257" y="0"/>
                    <a:pt x="2027" y="93"/>
                  </a:cubicBezTo>
                  <a:lnTo>
                    <a:pt x="2027" y="93"/>
                  </a:lnTo>
                  <a:cubicBezTo>
                    <a:pt x="1797" y="185"/>
                    <a:pt x="1609" y="396"/>
                    <a:pt x="1497" y="688"/>
                  </a:cubicBezTo>
                  <a:lnTo>
                    <a:pt x="1497" y="688"/>
                  </a:lnTo>
                  <a:cubicBezTo>
                    <a:pt x="1488" y="711"/>
                    <a:pt x="1481" y="733"/>
                    <a:pt x="1473" y="756"/>
                  </a:cubicBezTo>
                  <a:lnTo>
                    <a:pt x="1367" y="1083"/>
                  </a:lnTo>
                  <a:lnTo>
                    <a:pt x="1057" y="946"/>
                  </a:lnTo>
                  <a:lnTo>
                    <a:pt x="1057" y="946"/>
                  </a:lnTo>
                  <a:cubicBezTo>
                    <a:pt x="964" y="904"/>
                    <a:pt x="871" y="883"/>
                    <a:pt x="782" y="883"/>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8" name="Freeform 157">
              <a:extLst>
                <a:ext uri="{FF2B5EF4-FFF2-40B4-BE49-F238E27FC236}">
                  <a16:creationId xmlns:a16="http://schemas.microsoft.com/office/drawing/2014/main" id="{877A59B8-E139-514B-9DE7-B2D09B2AF2F0}"/>
                </a:ext>
              </a:extLst>
            </p:cNvPr>
            <p:cNvSpPr>
              <a:spLocks noChangeArrowheads="1"/>
            </p:cNvSpPr>
            <p:nvPr/>
          </p:nvSpPr>
          <p:spPr bwMode="auto">
            <a:xfrm>
              <a:off x="14395139" y="2281200"/>
              <a:ext cx="86409" cy="37445"/>
            </a:xfrm>
            <a:custGeom>
              <a:avLst/>
              <a:gdLst>
                <a:gd name="T0" fmla="*/ 0 w 133"/>
                <a:gd name="T1" fmla="*/ 54 h 57"/>
                <a:gd name="T2" fmla="*/ 132 w 133"/>
                <a:gd name="T3" fmla="*/ 0 h 57"/>
                <a:gd name="T4" fmla="*/ 122 w 133"/>
                <a:gd name="T5" fmla="*/ 56 h 57"/>
                <a:gd name="T6" fmla="*/ 0 w 133"/>
                <a:gd name="T7" fmla="*/ 54 h 57"/>
              </a:gdLst>
              <a:ahLst/>
              <a:cxnLst>
                <a:cxn ang="0">
                  <a:pos x="T0" y="T1"/>
                </a:cxn>
                <a:cxn ang="0">
                  <a:pos x="T2" y="T3"/>
                </a:cxn>
                <a:cxn ang="0">
                  <a:pos x="T4" y="T5"/>
                </a:cxn>
                <a:cxn ang="0">
                  <a:pos x="T6" y="T7"/>
                </a:cxn>
              </a:cxnLst>
              <a:rect l="0" t="0" r="r" b="b"/>
              <a:pathLst>
                <a:path w="133" h="57">
                  <a:moveTo>
                    <a:pt x="0" y="54"/>
                  </a:moveTo>
                  <a:lnTo>
                    <a:pt x="132" y="0"/>
                  </a:lnTo>
                  <a:lnTo>
                    <a:pt x="122" y="56"/>
                  </a:lnTo>
                  <a:lnTo>
                    <a:pt x="0" y="54"/>
                  </a:lnTo>
                </a:path>
              </a:pathLst>
            </a:custGeom>
            <a:solidFill>
              <a:srgbClr val="5793C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9" name="Freeform 38">
              <a:extLst>
                <a:ext uri="{FF2B5EF4-FFF2-40B4-BE49-F238E27FC236}">
                  <a16:creationId xmlns:a16="http://schemas.microsoft.com/office/drawing/2014/main" id="{5ED29AFD-6D76-1A4C-B815-CB5BCACDECB2}"/>
                </a:ext>
              </a:extLst>
            </p:cNvPr>
            <p:cNvSpPr>
              <a:spLocks noChangeArrowheads="1"/>
            </p:cNvSpPr>
            <p:nvPr/>
          </p:nvSpPr>
          <p:spPr bwMode="auto">
            <a:xfrm>
              <a:off x="14002857" y="2279504"/>
              <a:ext cx="815501" cy="1000511"/>
            </a:xfrm>
            <a:custGeom>
              <a:avLst/>
              <a:gdLst>
                <a:gd name="connsiteX0" fmla="*/ 492368 w 815501"/>
                <a:gd name="connsiteY0" fmla="*/ 184 h 1000511"/>
                <a:gd name="connsiteX1" fmla="*/ 536839 w 815501"/>
                <a:gd name="connsiteY1" fmla="*/ 37501 h 1000511"/>
                <a:gd name="connsiteX2" fmla="*/ 811913 w 815501"/>
                <a:gd name="connsiteY2" fmla="*/ 699595 h 1000511"/>
                <a:gd name="connsiteX3" fmla="*/ 809790 w 815501"/>
                <a:gd name="connsiteY3" fmla="*/ 733582 h 1000511"/>
                <a:gd name="connsiteX4" fmla="*/ 804021 w 815501"/>
                <a:gd name="connsiteY4" fmla="*/ 736718 h 1000511"/>
                <a:gd name="connsiteX5" fmla="*/ 806390 w 815501"/>
                <a:gd name="connsiteY5" fmla="*/ 739100 h 1000511"/>
                <a:gd name="connsiteX6" fmla="*/ 716530 w 815501"/>
                <a:gd name="connsiteY6" fmla="*/ 775844 h 1000511"/>
                <a:gd name="connsiteX7" fmla="*/ 694263 w 815501"/>
                <a:gd name="connsiteY7" fmla="*/ 686050 h 1000511"/>
                <a:gd name="connsiteX8" fmla="*/ 606837 w 815501"/>
                <a:gd name="connsiteY8" fmla="*/ 635624 h 1000511"/>
                <a:gd name="connsiteX9" fmla="*/ 541817 w 815501"/>
                <a:gd name="connsiteY9" fmla="*/ 941617 h 1000511"/>
                <a:gd name="connsiteX10" fmla="*/ 527337 w 815501"/>
                <a:gd name="connsiteY10" fmla="*/ 963284 h 1000511"/>
                <a:gd name="connsiteX11" fmla="*/ 521041 w 815501"/>
                <a:gd name="connsiteY11" fmla="*/ 962931 h 1000511"/>
                <a:gd name="connsiteX12" fmla="*/ 524119 w 815501"/>
                <a:gd name="connsiteY12" fmla="*/ 965317 h 1000511"/>
                <a:gd name="connsiteX13" fmla="*/ 435486 w 815501"/>
                <a:gd name="connsiteY13" fmla="*/ 1000511 h 1000511"/>
                <a:gd name="connsiteX14" fmla="*/ 450720 w 815501"/>
                <a:gd name="connsiteY14" fmla="*/ 931955 h 1000511"/>
                <a:gd name="connsiteX15" fmla="*/ 158314 w 815501"/>
                <a:gd name="connsiteY15" fmla="*/ 763049 h 1000511"/>
                <a:gd name="connsiteX16" fmla="*/ 134100 w 815501"/>
                <a:gd name="connsiteY16" fmla="*/ 706143 h 1000511"/>
                <a:gd name="connsiteX17" fmla="*/ 199196 w 815501"/>
                <a:gd name="connsiteY17" fmla="*/ 400303 h 1000511"/>
                <a:gd name="connsiteX18" fmla="*/ 22628 w 815501"/>
                <a:gd name="connsiteY18" fmla="*/ 298286 h 1000511"/>
                <a:gd name="connsiteX19" fmla="*/ 11520 w 815501"/>
                <a:gd name="connsiteY19" fmla="*/ 237501 h 1000511"/>
                <a:gd name="connsiteX20" fmla="*/ 476075 w 815501"/>
                <a:gd name="connsiteY20" fmla="*/ 2860 h 1000511"/>
                <a:gd name="connsiteX21" fmla="*/ 492368 w 815501"/>
                <a:gd name="connsiteY21" fmla="*/ 184 h 1000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5501" h="1000511">
                  <a:moveTo>
                    <a:pt x="492368" y="184"/>
                  </a:moveTo>
                  <a:cubicBezTo>
                    <a:pt x="509397" y="1961"/>
                    <a:pt x="527528" y="16422"/>
                    <a:pt x="536839" y="37501"/>
                  </a:cubicBezTo>
                  <a:lnTo>
                    <a:pt x="811913" y="699595"/>
                  </a:lnTo>
                  <a:cubicBezTo>
                    <a:pt x="817794" y="713647"/>
                    <a:pt x="815997" y="726229"/>
                    <a:pt x="809790" y="733582"/>
                  </a:cubicBezTo>
                  <a:lnTo>
                    <a:pt x="804021" y="736718"/>
                  </a:lnTo>
                  <a:lnTo>
                    <a:pt x="806390" y="739100"/>
                  </a:lnTo>
                  <a:lnTo>
                    <a:pt x="716530" y="775844"/>
                  </a:lnTo>
                  <a:lnTo>
                    <a:pt x="694263" y="686050"/>
                  </a:lnTo>
                  <a:lnTo>
                    <a:pt x="606837" y="635624"/>
                  </a:lnTo>
                  <a:lnTo>
                    <a:pt x="541817" y="941617"/>
                  </a:lnTo>
                  <a:cubicBezTo>
                    <a:pt x="539853" y="952083"/>
                    <a:pt x="534454" y="959605"/>
                    <a:pt x="527337" y="963284"/>
                  </a:cubicBezTo>
                  <a:lnTo>
                    <a:pt x="521041" y="962931"/>
                  </a:lnTo>
                  <a:lnTo>
                    <a:pt x="524119" y="965317"/>
                  </a:lnTo>
                  <a:lnTo>
                    <a:pt x="435486" y="1000511"/>
                  </a:lnTo>
                  <a:lnTo>
                    <a:pt x="450720" y="931955"/>
                  </a:lnTo>
                  <a:lnTo>
                    <a:pt x="158314" y="763049"/>
                  </a:lnTo>
                  <a:cubicBezTo>
                    <a:pt x="140644" y="753238"/>
                    <a:pt x="130173" y="727728"/>
                    <a:pt x="134100" y="706143"/>
                  </a:cubicBezTo>
                  <a:lnTo>
                    <a:pt x="199196" y="400303"/>
                  </a:lnTo>
                  <a:lnTo>
                    <a:pt x="22628" y="298286"/>
                  </a:lnTo>
                  <a:cubicBezTo>
                    <a:pt x="-1547" y="283907"/>
                    <a:pt x="-8081" y="247305"/>
                    <a:pt x="11520" y="237501"/>
                  </a:cubicBezTo>
                  <a:lnTo>
                    <a:pt x="476075" y="2860"/>
                  </a:lnTo>
                  <a:cubicBezTo>
                    <a:pt x="481138" y="409"/>
                    <a:pt x="486692" y="-408"/>
                    <a:pt x="492368" y="184"/>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40" name="Freeform 39">
              <a:extLst>
                <a:ext uri="{FF2B5EF4-FFF2-40B4-BE49-F238E27FC236}">
                  <a16:creationId xmlns:a16="http://schemas.microsoft.com/office/drawing/2014/main" id="{F38ACAA7-ABA5-B547-97D9-FD4402C2D527}"/>
                </a:ext>
              </a:extLst>
            </p:cNvPr>
            <p:cNvSpPr>
              <a:spLocks noChangeArrowheads="1"/>
            </p:cNvSpPr>
            <p:nvPr/>
          </p:nvSpPr>
          <p:spPr bwMode="auto">
            <a:xfrm>
              <a:off x="13913520" y="2317344"/>
              <a:ext cx="815160" cy="965198"/>
            </a:xfrm>
            <a:custGeom>
              <a:avLst/>
              <a:gdLst>
                <a:gd name="connsiteX0" fmla="*/ 492024 w 815160"/>
                <a:gd name="connsiteY0" fmla="*/ 161 h 965198"/>
                <a:gd name="connsiteX1" fmla="*/ 536459 w 815160"/>
                <a:gd name="connsiteY1" fmla="*/ 37721 h 965198"/>
                <a:gd name="connsiteX2" fmla="*/ 811317 w 815160"/>
                <a:gd name="connsiteY2" fmla="*/ 699244 h 965198"/>
                <a:gd name="connsiteX3" fmla="*/ 780632 w 815160"/>
                <a:gd name="connsiteY3" fmla="*/ 735814 h 965198"/>
                <a:gd name="connsiteX4" fmla="*/ 607004 w 815160"/>
                <a:gd name="connsiteY4" fmla="*/ 635676 h 965198"/>
                <a:gd name="connsiteX5" fmla="*/ 542520 w 815160"/>
                <a:gd name="connsiteY5" fmla="*/ 941250 h 965198"/>
                <a:gd name="connsiteX6" fmla="*/ 502599 w 815160"/>
                <a:gd name="connsiteY6" fmla="*/ 960854 h 965198"/>
                <a:gd name="connsiteX7" fmla="*/ 158363 w 815160"/>
                <a:gd name="connsiteY7" fmla="*/ 762861 h 965198"/>
                <a:gd name="connsiteX8" fmla="*/ 134149 w 815160"/>
                <a:gd name="connsiteY8" fmla="*/ 706011 h 965198"/>
                <a:gd name="connsiteX9" fmla="*/ 199208 w 815160"/>
                <a:gd name="connsiteY9" fmla="*/ 400136 h 965198"/>
                <a:gd name="connsiteX10" fmla="*/ 22000 w 815160"/>
                <a:gd name="connsiteY10" fmla="*/ 297628 h 965198"/>
                <a:gd name="connsiteX11" fmla="*/ 11554 w 815160"/>
                <a:gd name="connsiteY11" fmla="*/ 236896 h 965198"/>
                <a:gd name="connsiteX12" fmla="*/ 475743 w 815160"/>
                <a:gd name="connsiteY12" fmla="*/ 3110 h 965198"/>
                <a:gd name="connsiteX13" fmla="*/ 492024 w 815160"/>
                <a:gd name="connsiteY13" fmla="*/ 161 h 96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5160" h="965198">
                  <a:moveTo>
                    <a:pt x="492024" y="161"/>
                  </a:moveTo>
                  <a:cubicBezTo>
                    <a:pt x="509039" y="1844"/>
                    <a:pt x="527156" y="16660"/>
                    <a:pt x="536459" y="37721"/>
                  </a:cubicBezTo>
                  <a:lnTo>
                    <a:pt x="811317" y="699244"/>
                  </a:lnTo>
                  <a:cubicBezTo>
                    <a:pt x="823721" y="727325"/>
                    <a:pt x="804135" y="749528"/>
                    <a:pt x="780632" y="735814"/>
                  </a:cubicBezTo>
                  <a:lnTo>
                    <a:pt x="607004" y="635676"/>
                  </a:lnTo>
                  <a:lnTo>
                    <a:pt x="542520" y="941250"/>
                  </a:lnTo>
                  <a:cubicBezTo>
                    <a:pt x="537939" y="962161"/>
                    <a:pt x="519615" y="971309"/>
                    <a:pt x="502599" y="960854"/>
                  </a:cubicBezTo>
                  <a:lnTo>
                    <a:pt x="158363" y="762861"/>
                  </a:lnTo>
                  <a:cubicBezTo>
                    <a:pt x="140693" y="752406"/>
                    <a:pt x="130222" y="726921"/>
                    <a:pt x="134149" y="706011"/>
                  </a:cubicBezTo>
                  <a:lnTo>
                    <a:pt x="199208" y="400136"/>
                  </a:lnTo>
                  <a:lnTo>
                    <a:pt x="22000" y="297628"/>
                  </a:lnTo>
                  <a:cubicBezTo>
                    <a:pt x="-1503" y="283915"/>
                    <a:pt x="-8032" y="247345"/>
                    <a:pt x="11554" y="236896"/>
                  </a:cubicBezTo>
                  <a:lnTo>
                    <a:pt x="475743" y="3110"/>
                  </a:lnTo>
                  <a:cubicBezTo>
                    <a:pt x="480803" y="498"/>
                    <a:pt x="486352" y="-400"/>
                    <a:pt x="492024" y="161"/>
                  </a:cubicBezTo>
                  <a:close/>
                </a:path>
              </a:pathLst>
            </a:custGeom>
            <a:solidFill>
              <a:schemeClr val="accent2">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1" name="Freeform 163">
              <a:extLst>
                <a:ext uri="{FF2B5EF4-FFF2-40B4-BE49-F238E27FC236}">
                  <a16:creationId xmlns:a16="http://schemas.microsoft.com/office/drawing/2014/main" id="{2DDF850A-BC06-354E-8504-63F27B89902F}"/>
                </a:ext>
              </a:extLst>
            </p:cNvPr>
            <p:cNvSpPr>
              <a:spLocks noChangeArrowheads="1"/>
            </p:cNvSpPr>
            <p:nvPr/>
          </p:nvSpPr>
          <p:spPr bwMode="auto">
            <a:xfrm>
              <a:off x="6534792" y="10060898"/>
              <a:ext cx="1419990" cy="910176"/>
            </a:xfrm>
            <a:custGeom>
              <a:avLst/>
              <a:gdLst>
                <a:gd name="T0" fmla="*/ 0 w 2172"/>
                <a:gd name="T1" fmla="*/ 1123 h 1394"/>
                <a:gd name="T2" fmla="*/ 475 w 2172"/>
                <a:gd name="T3" fmla="*/ 1393 h 1394"/>
                <a:gd name="T4" fmla="*/ 960 w 2172"/>
                <a:gd name="T5" fmla="*/ 1109 h 1394"/>
                <a:gd name="T6" fmla="*/ 958 w 2172"/>
                <a:gd name="T7" fmla="*/ 985 h 1394"/>
                <a:gd name="T8" fmla="*/ 954 w 2172"/>
                <a:gd name="T9" fmla="*/ 988 h 1394"/>
                <a:gd name="T10" fmla="*/ 954 w 2172"/>
                <a:gd name="T11" fmla="*/ 979 h 1394"/>
                <a:gd name="T12" fmla="*/ 1169 w 2172"/>
                <a:gd name="T13" fmla="*/ 977 h 1394"/>
                <a:gd name="T14" fmla="*/ 1167 w 2172"/>
                <a:gd name="T15" fmla="*/ 856 h 1394"/>
                <a:gd name="T16" fmla="*/ 1379 w 2172"/>
                <a:gd name="T17" fmla="*/ 854 h 1394"/>
                <a:gd name="T18" fmla="*/ 1378 w 2172"/>
                <a:gd name="T19" fmla="*/ 732 h 1394"/>
                <a:gd name="T20" fmla="*/ 1589 w 2172"/>
                <a:gd name="T21" fmla="*/ 731 h 1394"/>
                <a:gd name="T22" fmla="*/ 1588 w 2172"/>
                <a:gd name="T23" fmla="*/ 609 h 1394"/>
                <a:gd name="T24" fmla="*/ 1799 w 2172"/>
                <a:gd name="T25" fmla="*/ 608 h 1394"/>
                <a:gd name="T26" fmla="*/ 1798 w 2172"/>
                <a:gd name="T27" fmla="*/ 486 h 1394"/>
                <a:gd name="T28" fmla="*/ 2024 w 2172"/>
                <a:gd name="T29" fmla="*/ 484 h 1394"/>
                <a:gd name="T30" fmla="*/ 2094 w 2172"/>
                <a:gd name="T31" fmla="*/ 443 h 1394"/>
                <a:gd name="T32" fmla="*/ 2171 w 2172"/>
                <a:gd name="T33" fmla="*/ 124 h 1394"/>
                <a:gd name="T34" fmla="*/ 2170 w 2172"/>
                <a:gd name="T35" fmla="*/ 0 h 1394"/>
                <a:gd name="T36" fmla="*/ 2133 w 2172"/>
                <a:gd name="T37" fmla="*/ 118 h 1394"/>
                <a:gd name="T38" fmla="*/ 1791 w 2172"/>
                <a:gd name="T39" fmla="*/ 73 h 1394"/>
                <a:gd name="T40" fmla="*/ 0 w 2172"/>
                <a:gd name="T41" fmla="*/ 1123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2" h="1394">
                  <a:moveTo>
                    <a:pt x="0" y="1123"/>
                  </a:moveTo>
                  <a:lnTo>
                    <a:pt x="475" y="1393"/>
                  </a:lnTo>
                  <a:lnTo>
                    <a:pt x="960" y="1109"/>
                  </a:lnTo>
                  <a:lnTo>
                    <a:pt x="958" y="985"/>
                  </a:lnTo>
                  <a:lnTo>
                    <a:pt x="954" y="988"/>
                  </a:lnTo>
                  <a:lnTo>
                    <a:pt x="954" y="979"/>
                  </a:lnTo>
                  <a:lnTo>
                    <a:pt x="1169" y="977"/>
                  </a:lnTo>
                  <a:lnTo>
                    <a:pt x="1167" y="856"/>
                  </a:lnTo>
                  <a:lnTo>
                    <a:pt x="1379" y="854"/>
                  </a:lnTo>
                  <a:lnTo>
                    <a:pt x="1378" y="732"/>
                  </a:lnTo>
                  <a:lnTo>
                    <a:pt x="1589" y="731"/>
                  </a:lnTo>
                  <a:lnTo>
                    <a:pt x="1588" y="609"/>
                  </a:lnTo>
                  <a:lnTo>
                    <a:pt x="1799" y="608"/>
                  </a:lnTo>
                  <a:lnTo>
                    <a:pt x="1798" y="486"/>
                  </a:lnTo>
                  <a:lnTo>
                    <a:pt x="2024" y="484"/>
                  </a:lnTo>
                  <a:lnTo>
                    <a:pt x="2094" y="443"/>
                  </a:lnTo>
                  <a:lnTo>
                    <a:pt x="2171" y="124"/>
                  </a:lnTo>
                  <a:lnTo>
                    <a:pt x="2170" y="0"/>
                  </a:lnTo>
                  <a:lnTo>
                    <a:pt x="2133" y="118"/>
                  </a:lnTo>
                  <a:lnTo>
                    <a:pt x="1791" y="73"/>
                  </a:lnTo>
                  <a:lnTo>
                    <a:pt x="0" y="1123"/>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2" name="Freeform 164">
              <a:extLst>
                <a:ext uri="{FF2B5EF4-FFF2-40B4-BE49-F238E27FC236}">
                  <a16:creationId xmlns:a16="http://schemas.microsoft.com/office/drawing/2014/main" id="{B35DC8B8-DE7E-4D42-A217-00BEF27238CF}"/>
                </a:ext>
              </a:extLst>
            </p:cNvPr>
            <p:cNvSpPr>
              <a:spLocks noChangeArrowheads="1"/>
            </p:cNvSpPr>
            <p:nvPr/>
          </p:nvSpPr>
          <p:spPr bwMode="auto">
            <a:xfrm>
              <a:off x="6534792" y="10029214"/>
              <a:ext cx="1419990" cy="864091"/>
            </a:xfrm>
            <a:custGeom>
              <a:avLst/>
              <a:gdLst>
                <a:gd name="T0" fmla="*/ 474 w 2172"/>
                <a:gd name="T1" fmla="*/ 1321 h 1322"/>
                <a:gd name="T2" fmla="*/ 959 w 2172"/>
                <a:gd name="T3" fmla="*/ 1036 h 1322"/>
                <a:gd name="T4" fmla="*/ 953 w 2172"/>
                <a:gd name="T5" fmla="*/ 906 h 1322"/>
                <a:gd name="T6" fmla="*/ 1168 w 2172"/>
                <a:gd name="T7" fmla="*/ 905 h 1322"/>
                <a:gd name="T8" fmla="*/ 1163 w 2172"/>
                <a:gd name="T9" fmla="*/ 783 h 1322"/>
                <a:gd name="T10" fmla="*/ 1379 w 2172"/>
                <a:gd name="T11" fmla="*/ 781 h 1322"/>
                <a:gd name="T12" fmla="*/ 1374 w 2172"/>
                <a:gd name="T13" fmla="*/ 660 h 1322"/>
                <a:gd name="T14" fmla="*/ 1589 w 2172"/>
                <a:gd name="T15" fmla="*/ 658 h 1322"/>
                <a:gd name="T16" fmla="*/ 1583 w 2172"/>
                <a:gd name="T17" fmla="*/ 536 h 1322"/>
                <a:gd name="T18" fmla="*/ 1799 w 2172"/>
                <a:gd name="T19" fmla="*/ 535 h 1322"/>
                <a:gd name="T20" fmla="*/ 1793 w 2172"/>
                <a:gd name="T21" fmla="*/ 413 h 1322"/>
                <a:gd name="T22" fmla="*/ 2024 w 2172"/>
                <a:gd name="T23" fmla="*/ 412 h 1322"/>
                <a:gd name="T24" fmla="*/ 2094 w 2172"/>
                <a:gd name="T25" fmla="*/ 370 h 1322"/>
                <a:gd name="T26" fmla="*/ 2171 w 2172"/>
                <a:gd name="T27" fmla="*/ 51 h 1322"/>
                <a:gd name="T28" fmla="*/ 1791 w 2172"/>
                <a:gd name="T29" fmla="*/ 0 h 1322"/>
                <a:gd name="T30" fmla="*/ 0 w 2172"/>
                <a:gd name="T31" fmla="*/ 1051 h 1322"/>
                <a:gd name="T32" fmla="*/ 474 w 2172"/>
                <a:gd name="T33" fmla="*/ 1321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2" h="1322">
                  <a:moveTo>
                    <a:pt x="474" y="1321"/>
                  </a:moveTo>
                  <a:lnTo>
                    <a:pt x="959" y="1036"/>
                  </a:lnTo>
                  <a:lnTo>
                    <a:pt x="953" y="906"/>
                  </a:lnTo>
                  <a:lnTo>
                    <a:pt x="1168" y="905"/>
                  </a:lnTo>
                  <a:lnTo>
                    <a:pt x="1163" y="783"/>
                  </a:lnTo>
                  <a:lnTo>
                    <a:pt x="1379" y="781"/>
                  </a:lnTo>
                  <a:lnTo>
                    <a:pt x="1374" y="660"/>
                  </a:lnTo>
                  <a:lnTo>
                    <a:pt x="1589" y="658"/>
                  </a:lnTo>
                  <a:lnTo>
                    <a:pt x="1583" y="536"/>
                  </a:lnTo>
                  <a:lnTo>
                    <a:pt x="1799" y="535"/>
                  </a:lnTo>
                  <a:lnTo>
                    <a:pt x="1793" y="413"/>
                  </a:lnTo>
                  <a:lnTo>
                    <a:pt x="2024" y="412"/>
                  </a:lnTo>
                  <a:lnTo>
                    <a:pt x="2094" y="370"/>
                  </a:lnTo>
                  <a:lnTo>
                    <a:pt x="2171" y="51"/>
                  </a:lnTo>
                  <a:lnTo>
                    <a:pt x="1791" y="0"/>
                  </a:lnTo>
                  <a:lnTo>
                    <a:pt x="0" y="1051"/>
                  </a:lnTo>
                  <a:lnTo>
                    <a:pt x="474" y="1321"/>
                  </a:ln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43" name="Freeform 165">
              <a:extLst>
                <a:ext uri="{FF2B5EF4-FFF2-40B4-BE49-F238E27FC236}">
                  <a16:creationId xmlns:a16="http://schemas.microsoft.com/office/drawing/2014/main" id="{585DADFC-6ECB-7A4A-84E3-D6F6D307F394}"/>
                </a:ext>
              </a:extLst>
            </p:cNvPr>
            <p:cNvSpPr>
              <a:spLocks noChangeArrowheads="1"/>
            </p:cNvSpPr>
            <p:nvPr/>
          </p:nvSpPr>
          <p:spPr bwMode="auto">
            <a:xfrm>
              <a:off x="6534792" y="10579352"/>
              <a:ext cx="521336" cy="311073"/>
            </a:xfrm>
            <a:custGeom>
              <a:avLst/>
              <a:gdLst>
                <a:gd name="T0" fmla="*/ 797 w 798"/>
                <a:gd name="T1" fmla="*/ 285 h 476"/>
                <a:gd name="T2" fmla="*/ 797 w 798"/>
                <a:gd name="T3" fmla="*/ 285 h 476"/>
                <a:gd name="T4" fmla="*/ 577 w 798"/>
                <a:gd name="T5" fmla="*/ 95 h 476"/>
                <a:gd name="T6" fmla="*/ 577 w 798"/>
                <a:gd name="T7" fmla="*/ 95 h 476"/>
                <a:gd name="T8" fmla="*/ 350 w 798"/>
                <a:gd name="T9" fmla="*/ 0 h 476"/>
                <a:gd name="T10" fmla="*/ 0 w 798"/>
                <a:gd name="T11" fmla="*/ 205 h 476"/>
                <a:gd name="T12" fmla="*/ 474 w 798"/>
                <a:gd name="T13" fmla="*/ 475 h 476"/>
                <a:gd name="T14" fmla="*/ 797 w 798"/>
                <a:gd name="T15" fmla="*/ 285 h 4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8" h="476">
                  <a:moveTo>
                    <a:pt x="797" y="285"/>
                  </a:moveTo>
                  <a:lnTo>
                    <a:pt x="797" y="285"/>
                  </a:lnTo>
                  <a:cubicBezTo>
                    <a:pt x="749" y="216"/>
                    <a:pt x="675" y="151"/>
                    <a:pt x="577" y="95"/>
                  </a:cubicBezTo>
                  <a:lnTo>
                    <a:pt x="577" y="95"/>
                  </a:lnTo>
                  <a:cubicBezTo>
                    <a:pt x="508" y="56"/>
                    <a:pt x="431" y="25"/>
                    <a:pt x="350" y="0"/>
                  </a:cubicBezTo>
                  <a:lnTo>
                    <a:pt x="0" y="205"/>
                  </a:lnTo>
                  <a:lnTo>
                    <a:pt x="474" y="475"/>
                  </a:lnTo>
                  <a:lnTo>
                    <a:pt x="797" y="285"/>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4" name="Freeform 166">
              <a:extLst>
                <a:ext uri="{FF2B5EF4-FFF2-40B4-BE49-F238E27FC236}">
                  <a16:creationId xmlns:a16="http://schemas.microsoft.com/office/drawing/2014/main" id="{9BFE57EA-6966-E74B-9F29-ADF090FA78BE}"/>
                </a:ext>
              </a:extLst>
            </p:cNvPr>
            <p:cNvSpPr>
              <a:spLocks noChangeArrowheads="1"/>
            </p:cNvSpPr>
            <p:nvPr/>
          </p:nvSpPr>
          <p:spPr bwMode="auto">
            <a:xfrm>
              <a:off x="6923635" y="10055138"/>
              <a:ext cx="1031148" cy="610624"/>
            </a:xfrm>
            <a:custGeom>
              <a:avLst/>
              <a:gdLst>
                <a:gd name="T0" fmla="*/ 1564 w 1578"/>
                <a:gd name="T1" fmla="*/ 62 h 934"/>
                <a:gd name="T2" fmla="*/ 1577 w 1578"/>
                <a:gd name="T3" fmla="*/ 9 h 934"/>
                <a:gd name="T4" fmla="*/ 1513 w 1578"/>
                <a:gd name="T5" fmla="*/ 0 h 934"/>
                <a:gd name="T6" fmla="*/ 0 w 1578"/>
                <a:gd name="T7" fmla="*/ 888 h 934"/>
                <a:gd name="T8" fmla="*/ 80 w 1578"/>
                <a:gd name="T9" fmla="*/ 933 h 934"/>
                <a:gd name="T10" fmla="*/ 1564 w 1578"/>
                <a:gd name="T11" fmla="*/ 62 h 934"/>
              </a:gdLst>
              <a:ahLst/>
              <a:cxnLst>
                <a:cxn ang="0">
                  <a:pos x="T0" y="T1"/>
                </a:cxn>
                <a:cxn ang="0">
                  <a:pos x="T2" y="T3"/>
                </a:cxn>
                <a:cxn ang="0">
                  <a:pos x="T4" y="T5"/>
                </a:cxn>
                <a:cxn ang="0">
                  <a:pos x="T6" y="T7"/>
                </a:cxn>
                <a:cxn ang="0">
                  <a:pos x="T8" y="T9"/>
                </a:cxn>
                <a:cxn ang="0">
                  <a:pos x="T10" y="T11"/>
                </a:cxn>
              </a:cxnLst>
              <a:rect l="0" t="0" r="r" b="b"/>
              <a:pathLst>
                <a:path w="1578" h="934">
                  <a:moveTo>
                    <a:pt x="1564" y="62"/>
                  </a:moveTo>
                  <a:lnTo>
                    <a:pt x="1577" y="9"/>
                  </a:lnTo>
                  <a:lnTo>
                    <a:pt x="1513" y="0"/>
                  </a:lnTo>
                  <a:lnTo>
                    <a:pt x="0" y="888"/>
                  </a:lnTo>
                  <a:lnTo>
                    <a:pt x="80" y="933"/>
                  </a:lnTo>
                  <a:lnTo>
                    <a:pt x="1564" y="62"/>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5" name="Freeform 167">
              <a:extLst>
                <a:ext uri="{FF2B5EF4-FFF2-40B4-BE49-F238E27FC236}">
                  <a16:creationId xmlns:a16="http://schemas.microsoft.com/office/drawing/2014/main" id="{DEF17B18-90D6-A240-88BF-C5C8C658714A}"/>
                </a:ext>
              </a:extLst>
            </p:cNvPr>
            <p:cNvSpPr>
              <a:spLocks noChangeArrowheads="1"/>
            </p:cNvSpPr>
            <p:nvPr/>
          </p:nvSpPr>
          <p:spPr bwMode="auto">
            <a:xfrm>
              <a:off x="5783035" y="10936510"/>
              <a:ext cx="37443" cy="115212"/>
            </a:xfrm>
            <a:custGeom>
              <a:avLst/>
              <a:gdLst>
                <a:gd name="T0" fmla="*/ 5 w 58"/>
                <a:gd name="T1" fmla="*/ 175 h 176"/>
                <a:gd name="T2" fmla="*/ 0 w 58"/>
                <a:gd name="T3" fmla="*/ 0 h 176"/>
                <a:gd name="T4" fmla="*/ 57 w 58"/>
                <a:gd name="T5" fmla="*/ 118 h 176"/>
                <a:gd name="T6" fmla="*/ 5 w 58"/>
                <a:gd name="T7" fmla="*/ 175 h 176"/>
              </a:gdLst>
              <a:ahLst/>
              <a:cxnLst>
                <a:cxn ang="0">
                  <a:pos x="T0" y="T1"/>
                </a:cxn>
                <a:cxn ang="0">
                  <a:pos x="T2" y="T3"/>
                </a:cxn>
                <a:cxn ang="0">
                  <a:pos x="T4" y="T5"/>
                </a:cxn>
                <a:cxn ang="0">
                  <a:pos x="T6" y="T7"/>
                </a:cxn>
              </a:cxnLst>
              <a:rect l="0" t="0" r="r" b="b"/>
              <a:pathLst>
                <a:path w="58" h="176">
                  <a:moveTo>
                    <a:pt x="5" y="175"/>
                  </a:moveTo>
                  <a:lnTo>
                    <a:pt x="0" y="0"/>
                  </a:lnTo>
                  <a:lnTo>
                    <a:pt x="57" y="118"/>
                  </a:lnTo>
                  <a:lnTo>
                    <a:pt x="5" y="175"/>
                  </a:lnTo>
                </a:path>
              </a:pathLst>
            </a:custGeom>
            <a:solidFill>
              <a:srgbClr val="D3D0C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6" name="Freeform 168">
              <a:extLst>
                <a:ext uri="{FF2B5EF4-FFF2-40B4-BE49-F238E27FC236}">
                  <a16:creationId xmlns:a16="http://schemas.microsoft.com/office/drawing/2014/main" id="{E8E474EB-858A-0A45-A64D-F3E42F09BD0A}"/>
                </a:ext>
              </a:extLst>
            </p:cNvPr>
            <p:cNvSpPr>
              <a:spLocks noChangeArrowheads="1"/>
            </p:cNvSpPr>
            <p:nvPr/>
          </p:nvSpPr>
          <p:spPr bwMode="auto">
            <a:xfrm>
              <a:off x="5722547" y="10631199"/>
              <a:ext cx="1359503" cy="823766"/>
            </a:xfrm>
            <a:custGeom>
              <a:avLst/>
              <a:gdLst>
                <a:gd name="T0" fmla="*/ 951 w 2080"/>
                <a:gd name="T1" fmla="*/ 709 h 1259"/>
                <a:gd name="T2" fmla="*/ 951 w 2080"/>
                <a:gd name="T3" fmla="*/ 709 h 1259"/>
                <a:gd name="T4" fmla="*/ 953 w 2080"/>
                <a:gd name="T5" fmla="*/ 920 h 1259"/>
                <a:gd name="T6" fmla="*/ 953 w 2080"/>
                <a:gd name="T7" fmla="*/ 920 h 1259"/>
                <a:gd name="T8" fmla="*/ 589 w 2080"/>
                <a:gd name="T9" fmla="*/ 922 h 1259"/>
                <a:gd name="T10" fmla="*/ 589 w 2080"/>
                <a:gd name="T11" fmla="*/ 922 h 1259"/>
                <a:gd name="T12" fmla="*/ 587 w 2080"/>
                <a:gd name="T13" fmla="*/ 712 h 1259"/>
                <a:gd name="T14" fmla="*/ 587 w 2080"/>
                <a:gd name="T15" fmla="*/ 712 h 1259"/>
                <a:gd name="T16" fmla="*/ 951 w 2080"/>
                <a:gd name="T17" fmla="*/ 709 h 1259"/>
                <a:gd name="T18" fmla="*/ 391 w 2080"/>
                <a:gd name="T19" fmla="*/ 1038 h 1259"/>
                <a:gd name="T20" fmla="*/ 391 w 2080"/>
                <a:gd name="T21" fmla="*/ 1038 h 1259"/>
                <a:gd name="T22" fmla="*/ 1791 w 2080"/>
                <a:gd name="T23" fmla="*/ 1028 h 1259"/>
                <a:gd name="T24" fmla="*/ 1791 w 2080"/>
                <a:gd name="T25" fmla="*/ 1028 h 1259"/>
                <a:gd name="T26" fmla="*/ 2077 w 2080"/>
                <a:gd name="T27" fmla="*/ 621 h 1259"/>
                <a:gd name="T28" fmla="*/ 2077 w 2080"/>
                <a:gd name="T29" fmla="*/ 621 h 1259"/>
                <a:gd name="T30" fmla="*/ 2072 w 2080"/>
                <a:gd name="T31" fmla="*/ 435 h 1259"/>
                <a:gd name="T32" fmla="*/ 2040 w 2080"/>
                <a:gd name="T33" fmla="*/ 470 h 1259"/>
                <a:gd name="T34" fmla="*/ 2040 w 2080"/>
                <a:gd name="T35" fmla="*/ 470 h 1259"/>
                <a:gd name="T36" fmla="*/ 1785 w 2080"/>
                <a:gd name="T37" fmla="*/ 221 h 1259"/>
                <a:gd name="T38" fmla="*/ 1785 w 2080"/>
                <a:gd name="T39" fmla="*/ 221 h 1259"/>
                <a:gd name="T40" fmla="*/ 385 w 2080"/>
                <a:gd name="T41" fmla="*/ 230 h 1259"/>
                <a:gd name="T42" fmla="*/ 385 w 2080"/>
                <a:gd name="T43" fmla="*/ 230 h 1259"/>
                <a:gd name="T44" fmla="*/ 391 w 2080"/>
                <a:gd name="T45" fmla="*/ 1038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80" h="1259">
                  <a:moveTo>
                    <a:pt x="951" y="709"/>
                  </a:moveTo>
                  <a:lnTo>
                    <a:pt x="951" y="709"/>
                  </a:lnTo>
                  <a:cubicBezTo>
                    <a:pt x="1052" y="766"/>
                    <a:pt x="1053" y="861"/>
                    <a:pt x="953" y="920"/>
                  </a:cubicBezTo>
                  <a:lnTo>
                    <a:pt x="953" y="920"/>
                  </a:lnTo>
                  <a:cubicBezTo>
                    <a:pt x="852" y="978"/>
                    <a:pt x="690" y="980"/>
                    <a:pt x="589" y="922"/>
                  </a:cubicBezTo>
                  <a:lnTo>
                    <a:pt x="589" y="922"/>
                  </a:lnTo>
                  <a:cubicBezTo>
                    <a:pt x="488" y="865"/>
                    <a:pt x="487" y="770"/>
                    <a:pt x="587" y="712"/>
                  </a:cubicBezTo>
                  <a:lnTo>
                    <a:pt x="587" y="712"/>
                  </a:lnTo>
                  <a:cubicBezTo>
                    <a:pt x="688" y="653"/>
                    <a:pt x="850" y="652"/>
                    <a:pt x="951" y="709"/>
                  </a:cubicBezTo>
                  <a:close/>
                  <a:moveTo>
                    <a:pt x="391" y="1038"/>
                  </a:moveTo>
                  <a:lnTo>
                    <a:pt x="391" y="1038"/>
                  </a:lnTo>
                  <a:cubicBezTo>
                    <a:pt x="779" y="1258"/>
                    <a:pt x="1405" y="1254"/>
                    <a:pt x="1791" y="1028"/>
                  </a:cubicBezTo>
                  <a:lnTo>
                    <a:pt x="1791" y="1028"/>
                  </a:lnTo>
                  <a:cubicBezTo>
                    <a:pt x="1983" y="915"/>
                    <a:pt x="2079" y="767"/>
                    <a:pt x="2077" y="621"/>
                  </a:cubicBezTo>
                  <a:lnTo>
                    <a:pt x="2077" y="621"/>
                  </a:lnTo>
                  <a:lnTo>
                    <a:pt x="2072" y="435"/>
                  </a:lnTo>
                  <a:lnTo>
                    <a:pt x="2040" y="470"/>
                  </a:lnTo>
                  <a:lnTo>
                    <a:pt x="2040" y="470"/>
                  </a:lnTo>
                  <a:cubicBezTo>
                    <a:pt x="1995" y="378"/>
                    <a:pt x="1910" y="292"/>
                    <a:pt x="1785" y="221"/>
                  </a:cubicBezTo>
                  <a:lnTo>
                    <a:pt x="1785" y="221"/>
                  </a:lnTo>
                  <a:cubicBezTo>
                    <a:pt x="1396" y="0"/>
                    <a:pt x="770" y="5"/>
                    <a:pt x="385" y="230"/>
                  </a:cubicBezTo>
                  <a:lnTo>
                    <a:pt x="385" y="230"/>
                  </a:lnTo>
                  <a:cubicBezTo>
                    <a:pt x="0" y="456"/>
                    <a:pt x="3" y="817"/>
                    <a:pt x="391" y="1038"/>
                  </a:cubicBezTo>
                  <a:close/>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7" name="Freeform 169">
              <a:extLst>
                <a:ext uri="{FF2B5EF4-FFF2-40B4-BE49-F238E27FC236}">
                  <a16:creationId xmlns:a16="http://schemas.microsoft.com/office/drawing/2014/main" id="{0CB4F6FF-767D-AF4B-B41C-6D76755F6434}"/>
                </a:ext>
              </a:extLst>
            </p:cNvPr>
            <p:cNvSpPr>
              <a:spLocks noChangeArrowheads="1"/>
            </p:cNvSpPr>
            <p:nvPr/>
          </p:nvSpPr>
          <p:spPr bwMode="auto">
            <a:xfrm>
              <a:off x="5716786" y="10515987"/>
              <a:ext cx="1419990" cy="823766"/>
            </a:xfrm>
            <a:custGeom>
              <a:avLst/>
              <a:gdLst>
                <a:gd name="T0" fmla="*/ 951 w 2176"/>
                <a:gd name="T1" fmla="*/ 710 h 1260"/>
                <a:gd name="T2" fmla="*/ 951 w 2176"/>
                <a:gd name="T3" fmla="*/ 710 h 1260"/>
                <a:gd name="T4" fmla="*/ 953 w 2176"/>
                <a:gd name="T5" fmla="*/ 920 h 1260"/>
                <a:gd name="T6" fmla="*/ 953 w 2176"/>
                <a:gd name="T7" fmla="*/ 920 h 1260"/>
                <a:gd name="T8" fmla="*/ 588 w 2176"/>
                <a:gd name="T9" fmla="*/ 922 h 1260"/>
                <a:gd name="T10" fmla="*/ 588 w 2176"/>
                <a:gd name="T11" fmla="*/ 922 h 1260"/>
                <a:gd name="T12" fmla="*/ 587 w 2176"/>
                <a:gd name="T13" fmla="*/ 712 h 1260"/>
                <a:gd name="T14" fmla="*/ 587 w 2176"/>
                <a:gd name="T15" fmla="*/ 712 h 1260"/>
                <a:gd name="T16" fmla="*/ 951 w 2176"/>
                <a:gd name="T17" fmla="*/ 710 h 1260"/>
                <a:gd name="T18" fmla="*/ 391 w 2176"/>
                <a:gd name="T19" fmla="*/ 1038 h 1260"/>
                <a:gd name="T20" fmla="*/ 391 w 2176"/>
                <a:gd name="T21" fmla="*/ 1038 h 1260"/>
                <a:gd name="T22" fmla="*/ 1790 w 2176"/>
                <a:gd name="T23" fmla="*/ 1029 h 1260"/>
                <a:gd name="T24" fmla="*/ 1790 w 2176"/>
                <a:gd name="T25" fmla="*/ 1029 h 1260"/>
                <a:gd name="T26" fmla="*/ 1784 w 2176"/>
                <a:gd name="T27" fmla="*/ 220 h 1260"/>
                <a:gd name="T28" fmla="*/ 1784 w 2176"/>
                <a:gd name="T29" fmla="*/ 220 h 1260"/>
                <a:gd name="T30" fmla="*/ 385 w 2176"/>
                <a:gd name="T31" fmla="*/ 230 h 1260"/>
                <a:gd name="T32" fmla="*/ 385 w 2176"/>
                <a:gd name="T33" fmla="*/ 230 h 1260"/>
                <a:gd name="T34" fmla="*/ 391 w 2176"/>
                <a:gd name="T35" fmla="*/ 103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6" h="1260">
                  <a:moveTo>
                    <a:pt x="951" y="710"/>
                  </a:moveTo>
                  <a:lnTo>
                    <a:pt x="951" y="710"/>
                  </a:lnTo>
                  <a:cubicBezTo>
                    <a:pt x="1052" y="767"/>
                    <a:pt x="1052" y="861"/>
                    <a:pt x="953" y="920"/>
                  </a:cubicBezTo>
                  <a:lnTo>
                    <a:pt x="953" y="920"/>
                  </a:lnTo>
                  <a:cubicBezTo>
                    <a:pt x="852" y="979"/>
                    <a:pt x="689" y="980"/>
                    <a:pt x="588" y="922"/>
                  </a:cubicBezTo>
                  <a:lnTo>
                    <a:pt x="588" y="922"/>
                  </a:lnTo>
                  <a:cubicBezTo>
                    <a:pt x="487" y="865"/>
                    <a:pt x="487" y="771"/>
                    <a:pt x="587" y="712"/>
                  </a:cubicBezTo>
                  <a:lnTo>
                    <a:pt x="587" y="712"/>
                  </a:lnTo>
                  <a:cubicBezTo>
                    <a:pt x="687" y="653"/>
                    <a:pt x="850" y="652"/>
                    <a:pt x="951" y="710"/>
                  </a:cubicBezTo>
                  <a:close/>
                  <a:moveTo>
                    <a:pt x="391" y="1038"/>
                  </a:moveTo>
                  <a:lnTo>
                    <a:pt x="391" y="1038"/>
                  </a:lnTo>
                  <a:cubicBezTo>
                    <a:pt x="779" y="1259"/>
                    <a:pt x="1405" y="1254"/>
                    <a:pt x="1790" y="1029"/>
                  </a:cubicBezTo>
                  <a:lnTo>
                    <a:pt x="1790" y="1029"/>
                  </a:lnTo>
                  <a:cubicBezTo>
                    <a:pt x="2175" y="802"/>
                    <a:pt x="2172" y="441"/>
                    <a:pt x="1784" y="220"/>
                  </a:cubicBezTo>
                  <a:lnTo>
                    <a:pt x="1784" y="220"/>
                  </a:lnTo>
                  <a:cubicBezTo>
                    <a:pt x="1396" y="0"/>
                    <a:pt x="770" y="5"/>
                    <a:pt x="385" y="230"/>
                  </a:cubicBezTo>
                  <a:lnTo>
                    <a:pt x="385" y="230"/>
                  </a:lnTo>
                  <a:cubicBezTo>
                    <a:pt x="0" y="456"/>
                    <a:pt x="3" y="818"/>
                    <a:pt x="391" y="1038"/>
                  </a:cubicBezTo>
                  <a:close/>
                </a:path>
              </a:pathLst>
            </a:custGeom>
            <a:solidFill>
              <a:srgbClr val="F2F2F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8" name="Freeform 170">
              <a:extLst>
                <a:ext uri="{FF2B5EF4-FFF2-40B4-BE49-F238E27FC236}">
                  <a16:creationId xmlns:a16="http://schemas.microsoft.com/office/drawing/2014/main" id="{AC21BF8B-C780-454B-927A-1695C647F122}"/>
                </a:ext>
              </a:extLst>
            </p:cNvPr>
            <p:cNvSpPr>
              <a:spLocks noChangeArrowheads="1"/>
            </p:cNvSpPr>
            <p:nvPr/>
          </p:nvSpPr>
          <p:spPr bwMode="auto">
            <a:xfrm>
              <a:off x="5716786" y="10515987"/>
              <a:ext cx="1419990" cy="800724"/>
            </a:xfrm>
            <a:custGeom>
              <a:avLst/>
              <a:gdLst>
                <a:gd name="T0" fmla="*/ 951 w 2176"/>
                <a:gd name="T1" fmla="*/ 710 h 1224"/>
                <a:gd name="T2" fmla="*/ 951 w 2176"/>
                <a:gd name="T3" fmla="*/ 710 h 1224"/>
                <a:gd name="T4" fmla="*/ 953 w 2176"/>
                <a:gd name="T5" fmla="*/ 920 h 1224"/>
                <a:gd name="T6" fmla="*/ 953 w 2176"/>
                <a:gd name="T7" fmla="*/ 920 h 1224"/>
                <a:gd name="T8" fmla="*/ 588 w 2176"/>
                <a:gd name="T9" fmla="*/ 922 h 1224"/>
                <a:gd name="T10" fmla="*/ 588 w 2176"/>
                <a:gd name="T11" fmla="*/ 922 h 1224"/>
                <a:gd name="T12" fmla="*/ 587 w 2176"/>
                <a:gd name="T13" fmla="*/ 712 h 1224"/>
                <a:gd name="T14" fmla="*/ 587 w 2176"/>
                <a:gd name="T15" fmla="*/ 712 h 1224"/>
                <a:gd name="T16" fmla="*/ 951 w 2176"/>
                <a:gd name="T17" fmla="*/ 710 h 1224"/>
                <a:gd name="T18" fmla="*/ 391 w 2176"/>
                <a:gd name="T19" fmla="*/ 1038 h 1224"/>
                <a:gd name="T20" fmla="*/ 391 w 2176"/>
                <a:gd name="T21" fmla="*/ 1038 h 1224"/>
                <a:gd name="T22" fmla="*/ 683 w 2176"/>
                <a:gd name="T23" fmla="*/ 1153 h 1224"/>
                <a:gd name="T24" fmla="*/ 683 w 2176"/>
                <a:gd name="T25" fmla="*/ 1153 h 1224"/>
                <a:gd name="T26" fmla="*/ 915 w 2176"/>
                <a:gd name="T27" fmla="*/ 1193 h 1224"/>
                <a:gd name="T28" fmla="*/ 915 w 2176"/>
                <a:gd name="T29" fmla="*/ 1193 h 1224"/>
                <a:gd name="T30" fmla="*/ 1790 w 2176"/>
                <a:gd name="T31" fmla="*/ 1029 h 1224"/>
                <a:gd name="T32" fmla="*/ 1790 w 2176"/>
                <a:gd name="T33" fmla="*/ 1029 h 1224"/>
                <a:gd name="T34" fmla="*/ 1784 w 2176"/>
                <a:gd name="T35" fmla="*/ 220 h 1224"/>
                <a:gd name="T36" fmla="*/ 1784 w 2176"/>
                <a:gd name="T37" fmla="*/ 220 h 1224"/>
                <a:gd name="T38" fmla="*/ 385 w 2176"/>
                <a:gd name="T39" fmla="*/ 230 h 1224"/>
                <a:gd name="T40" fmla="*/ 385 w 2176"/>
                <a:gd name="T41" fmla="*/ 230 h 1224"/>
                <a:gd name="T42" fmla="*/ 391 w 2176"/>
                <a:gd name="T43" fmla="*/ 1038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6" h="1224">
                  <a:moveTo>
                    <a:pt x="951" y="710"/>
                  </a:moveTo>
                  <a:lnTo>
                    <a:pt x="951" y="710"/>
                  </a:lnTo>
                  <a:cubicBezTo>
                    <a:pt x="1052" y="767"/>
                    <a:pt x="1052" y="861"/>
                    <a:pt x="953" y="920"/>
                  </a:cubicBezTo>
                  <a:lnTo>
                    <a:pt x="953" y="920"/>
                  </a:lnTo>
                  <a:cubicBezTo>
                    <a:pt x="852" y="979"/>
                    <a:pt x="689" y="980"/>
                    <a:pt x="588" y="922"/>
                  </a:cubicBezTo>
                  <a:lnTo>
                    <a:pt x="588" y="922"/>
                  </a:lnTo>
                  <a:cubicBezTo>
                    <a:pt x="487" y="865"/>
                    <a:pt x="487" y="771"/>
                    <a:pt x="587" y="712"/>
                  </a:cubicBezTo>
                  <a:lnTo>
                    <a:pt x="587" y="712"/>
                  </a:lnTo>
                  <a:cubicBezTo>
                    <a:pt x="687" y="653"/>
                    <a:pt x="850" y="652"/>
                    <a:pt x="951" y="710"/>
                  </a:cubicBezTo>
                  <a:close/>
                  <a:moveTo>
                    <a:pt x="391" y="1038"/>
                  </a:moveTo>
                  <a:lnTo>
                    <a:pt x="391" y="1038"/>
                  </a:lnTo>
                  <a:cubicBezTo>
                    <a:pt x="477" y="1088"/>
                    <a:pt x="577" y="1126"/>
                    <a:pt x="683" y="1153"/>
                  </a:cubicBezTo>
                  <a:lnTo>
                    <a:pt x="683" y="1153"/>
                  </a:lnTo>
                  <a:cubicBezTo>
                    <a:pt x="757" y="1172"/>
                    <a:pt x="835" y="1185"/>
                    <a:pt x="915" y="1193"/>
                  </a:cubicBezTo>
                  <a:lnTo>
                    <a:pt x="915" y="1193"/>
                  </a:lnTo>
                  <a:cubicBezTo>
                    <a:pt x="1223" y="1223"/>
                    <a:pt x="1552" y="1168"/>
                    <a:pt x="1790" y="1029"/>
                  </a:cubicBezTo>
                  <a:lnTo>
                    <a:pt x="1790" y="1029"/>
                  </a:lnTo>
                  <a:cubicBezTo>
                    <a:pt x="2175" y="802"/>
                    <a:pt x="2172" y="441"/>
                    <a:pt x="1784" y="220"/>
                  </a:cubicBezTo>
                  <a:lnTo>
                    <a:pt x="1784" y="220"/>
                  </a:lnTo>
                  <a:cubicBezTo>
                    <a:pt x="1396" y="0"/>
                    <a:pt x="770" y="5"/>
                    <a:pt x="385" y="230"/>
                  </a:cubicBezTo>
                  <a:lnTo>
                    <a:pt x="385" y="230"/>
                  </a:lnTo>
                  <a:cubicBezTo>
                    <a:pt x="0" y="456"/>
                    <a:pt x="3" y="818"/>
                    <a:pt x="391" y="1038"/>
                  </a:cubicBezTo>
                  <a:close/>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49" name="Freeform 171">
              <a:extLst>
                <a:ext uri="{FF2B5EF4-FFF2-40B4-BE49-F238E27FC236}">
                  <a16:creationId xmlns:a16="http://schemas.microsoft.com/office/drawing/2014/main" id="{672369C2-757D-8C46-8327-FC14433D5F32}"/>
                </a:ext>
              </a:extLst>
            </p:cNvPr>
            <p:cNvSpPr>
              <a:spLocks noChangeArrowheads="1"/>
            </p:cNvSpPr>
            <p:nvPr/>
          </p:nvSpPr>
          <p:spPr bwMode="auto">
            <a:xfrm>
              <a:off x="5852162" y="10562071"/>
              <a:ext cx="1163642" cy="394601"/>
            </a:xfrm>
            <a:custGeom>
              <a:avLst/>
              <a:gdLst>
                <a:gd name="T0" fmla="*/ 1 w 1783"/>
                <a:gd name="T1" fmla="*/ 568 h 605"/>
                <a:gd name="T2" fmla="*/ 1 w 1783"/>
                <a:gd name="T3" fmla="*/ 568 h 605"/>
                <a:gd name="T4" fmla="*/ 252 w 1783"/>
                <a:gd name="T5" fmla="*/ 258 h 605"/>
                <a:gd name="T6" fmla="*/ 252 w 1783"/>
                <a:gd name="T7" fmla="*/ 258 h 605"/>
                <a:gd name="T8" fmla="*/ 1497 w 1783"/>
                <a:gd name="T9" fmla="*/ 250 h 605"/>
                <a:gd name="T10" fmla="*/ 1497 w 1783"/>
                <a:gd name="T11" fmla="*/ 250 h 605"/>
                <a:gd name="T12" fmla="*/ 1757 w 1783"/>
                <a:gd name="T13" fmla="*/ 604 h 605"/>
                <a:gd name="T14" fmla="*/ 1757 w 1783"/>
                <a:gd name="T15" fmla="*/ 604 h 605"/>
                <a:gd name="T16" fmla="*/ 1501 w 1783"/>
                <a:gd name="T17" fmla="*/ 196 h 605"/>
                <a:gd name="T18" fmla="*/ 1501 w 1783"/>
                <a:gd name="T19" fmla="*/ 196 h 605"/>
                <a:gd name="T20" fmla="*/ 256 w 1783"/>
                <a:gd name="T21" fmla="*/ 205 h 605"/>
                <a:gd name="T22" fmla="*/ 256 w 1783"/>
                <a:gd name="T23" fmla="*/ 205 h 605"/>
                <a:gd name="T24" fmla="*/ 1 w 1783"/>
                <a:gd name="T25" fmla="*/ 56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3" h="605">
                  <a:moveTo>
                    <a:pt x="1" y="568"/>
                  </a:moveTo>
                  <a:lnTo>
                    <a:pt x="1" y="568"/>
                  </a:lnTo>
                  <a:cubicBezTo>
                    <a:pt x="20" y="455"/>
                    <a:pt x="104" y="346"/>
                    <a:pt x="252" y="258"/>
                  </a:cubicBezTo>
                  <a:lnTo>
                    <a:pt x="252" y="258"/>
                  </a:lnTo>
                  <a:cubicBezTo>
                    <a:pt x="594" y="57"/>
                    <a:pt x="1152" y="54"/>
                    <a:pt x="1497" y="250"/>
                  </a:cubicBezTo>
                  <a:lnTo>
                    <a:pt x="1497" y="250"/>
                  </a:lnTo>
                  <a:cubicBezTo>
                    <a:pt x="1669" y="347"/>
                    <a:pt x="1756" y="475"/>
                    <a:pt x="1757" y="604"/>
                  </a:cubicBezTo>
                  <a:lnTo>
                    <a:pt x="1757" y="604"/>
                  </a:lnTo>
                  <a:cubicBezTo>
                    <a:pt x="1782" y="458"/>
                    <a:pt x="1697" y="307"/>
                    <a:pt x="1501" y="196"/>
                  </a:cubicBezTo>
                  <a:lnTo>
                    <a:pt x="1501" y="196"/>
                  </a:lnTo>
                  <a:cubicBezTo>
                    <a:pt x="1156" y="0"/>
                    <a:pt x="599" y="4"/>
                    <a:pt x="256" y="205"/>
                  </a:cubicBezTo>
                  <a:lnTo>
                    <a:pt x="256" y="205"/>
                  </a:lnTo>
                  <a:cubicBezTo>
                    <a:pt x="84" y="306"/>
                    <a:pt x="0" y="437"/>
                    <a:pt x="1" y="568"/>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0" name="Freeform 172">
              <a:extLst>
                <a:ext uri="{FF2B5EF4-FFF2-40B4-BE49-F238E27FC236}">
                  <a16:creationId xmlns:a16="http://schemas.microsoft.com/office/drawing/2014/main" id="{A7726608-E242-0940-AB0B-2708A7E6C3B3}"/>
                </a:ext>
              </a:extLst>
            </p:cNvPr>
            <p:cNvSpPr>
              <a:spLocks noChangeArrowheads="1"/>
            </p:cNvSpPr>
            <p:nvPr/>
          </p:nvSpPr>
          <p:spPr bwMode="auto">
            <a:xfrm>
              <a:off x="5431638" y="10893304"/>
              <a:ext cx="855449" cy="1082994"/>
            </a:xfrm>
            <a:custGeom>
              <a:avLst/>
              <a:gdLst>
                <a:gd name="T0" fmla="*/ 894 w 1310"/>
                <a:gd name="T1" fmla="*/ 169 h 1659"/>
                <a:gd name="T2" fmla="*/ 894 w 1310"/>
                <a:gd name="T3" fmla="*/ 169 h 1659"/>
                <a:gd name="T4" fmla="*/ 664 w 1310"/>
                <a:gd name="T5" fmla="*/ 241 h 1659"/>
                <a:gd name="T6" fmla="*/ 664 w 1310"/>
                <a:gd name="T7" fmla="*/ 241 h 1659"/>
                <a:gd name="T8" fmla="*/ 142 w 1310"/>
                <a:gd name="T9" fmla="*/ 1160 h 1659"/>
                <a:gd name="T10" fmla="*/ 142 w 1310"/>
                <a:gd name="T11" fmla="*/ 1160 h 1659"/>
                <a:gd name="T12" fmla="*/ 289 w 1310"/>
                <a:gd name="T13" fmla="*/ 1486 h 1659"/>
                <a:gd name="T14" fmla="*/ 289 w 1310"/>
                <a:gd name="T15" fmla="*/ 1486 h 1659"/>
                <a:gd name="T16" fmla="*/ 644 w 1310"/>
                <a:gd name="T17" fmla="*/ 1446 h 1659"/>
                <a:gd name="T18" fmla="*/ 644 w 1310"/>
                <a:gd name="T19" fmla="*/ 1446 h 1659"/>
                <a:gd name="T20" fmla="*/ 1166 w 1310"/>
                <a:gd name="T21" fmla="*/ 526 h 1659"/>
                <a:gd name="T22" fmla="*/ 1166 w 1310"/>
                <a:gd name="T23" fmla="*/ 526 h 1659"/>
                <a:gd name="T24" fmla="*/ 1112 w 1310"/>
                <a:gd name="T25" fmla="*/ 293 h 1659"/>
                <a:gd name="T26" fmla="*/ 1112 w 1310"/>
                <a:gd name="T27" fmla="*/ 293 h 1659"/>
                <a:gd name="T28" fmla="*/ 1020 w 1310"/>
                <a:gd name="T29" fmla="*/ 200 h 1659"/>
                <a:gd name="T30" fmla="*/ 1020 w 1310"/>
                <a:gd name="T31" fmla="*/ 200 h 1659"/>
                <a:gd name="T32" fmla="*/ 894 w 1310"/>
                <a:gd name="T33" fmla="*/ 169 h 1659"/>
                <a:gd name="T34" fmla="*/ 414 w 1310"/>
                <a:gd name="T35" fmla="*/ 1658 h 1659"/>
                <a:gd name="T36" fmla="*/ 414 w 1310"/>
                <a:gd name="T37" fmla="*/ 1658 h 1659"/>
                <a:gd name="T38" fmla="*/ 220 w 1310"/>
                <a:gd name="T39" fmla="*/ 1608 h 1659"/>
                <a:gd name="T40" fmla="*/ 220 w 1310"/>
                <a:gd name="T41" fmla="*/ 1608 h 1659"/>
                <a:gd name="T42" fmla="*/ 2 w 1310"/>
                <a:gd name="T43" fmla="*/ 1162 h 1659"/>
                <a:gd name="T44" fmla="*/ 2 w 1310"/>
                <a:gd name="T45" fmla="*/ 1162 h 1659"/>
                <a:gd name="T46" fmla="*/ 593 w 1310"/>
                <a:gd name="T47" fmla="*/ 120 h 1659"/>
                <a:gd name="T48" fmla="*/ 593 w 1310"/>
                <a:gd name="T49" fmla="*/ 120 h 1659"/>
                <a:gd name="T50" fmla="*/ 1088 w 1310"/>
                <a:gd name="T51" fmla="*/ 79 h 1659"/>
                <a:gd name="T52" fmla="*/ 1088 w 1310"/>
                <a:gd name="T53" fmla="*/ 79 h 1659"/>
                <a:gd name="T54" fmla="*/ 1232 w 1310"/>
                <a:gd name="T55" fmla="*/ 222 h 1659"/>
                <a:gd name="T56" fmla="*/ 1232 w 1310"/>
                <a:gd name="T57" fmla="*/ 222 h 1659"/>
                <a:gd name="T58" fmla="*/ 1232 w 1310"/>
                <a:gd name="T59" fmla="*/ 222 h 1659"/>
                <a:gd name="T60" fmla="*/ 1306 w 1310"/>
                <a:gd name="T61" fmla="*/ 525 h 1659"/>
                <a:gd name="T62" fmla="*/ 1306 w 1310"/>
                <a:gd name="T63" fmla="*/ 525 h 1659"/>
                <a:gd name="T64" fmla="*/ 715 w 1310"/>
                <a:gd name="T65" fmla="*/ 1566 h 1659"/>
                <a:gd name="T66" fmla="*/ 715 w 1310"/>
                <a:gd name="T67" fmla="*/ 1566 h 1659"/>
                <a:gd name="T68" fmla="*/ 414 w 1310"/>
                <a:gd name="T69" fmla="*/ 1658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10" h="1659">
                  <a:moveTo>
                    <a:pt x="894" y="169"/>
                  </a:moveTo>
                  <a:lnTo>
                    <a:pt x="894" y="169"/>
                  </a:lnTo>
                  <a:cubicBezTo>
                    <a:pt x="824" y="169"/>
                    <a:pt x="746" y="193"/>
                    <a:pt x="664" y="241"/>
                  </a:cubicBezTo>
                  <a:lnTo>
                    <a:pt x="664" y="241"/>
                  </a:lnTo>
                  <a:cubicBezTo>
                    <a:pt x="374" y="411"/>
                    <a:pt x="139" y="824"/>
                    <a:pt x="142" y="1160"/>
                  </a:cubicBezTo>
                  <a:lnTo>
                    <a:pt x="142" y="1160"/>
                  </a:lnTo>
                  <a:cubicBezTo>
                    <a:pt x="143" y="1318"/>
                    <a:pt x="195" y="1433"/>
                    <a:pt x="289" y="1486"/>
                  </a:cubicBezTo>
                  <a:lnTo>
                    <a:pt x="289" y="1486"/>
                  </a:lnTo>
                  <a:cubicBezTo>
                    <a:pt x="383" y="1540"/>
                    <a:pt x="509" y="1525"/>
                    <a:pt x="644" y="1446"/>
                  </a:cubicBezTo>
                  <a:lnTo>
                    <a:pt x="644" y="1446"/>
                  </a:lnTo>
                  <a:cubicBezTo>
                    <a:pt x="934" y="1275"/>
                    <a:pt x="1169" y="862"/>
                    <a:pt x="1166" y="526"/>
                  </a:cubicBezTo>
                  <a:lnTo>
                    <a:pt x="1166" y="526"/>
                  </a:lnTo>
                  <a:cubicBezTo>
                    <a:pt x="1166" y="434"/>
                    <a:pt x="1147" y="353"/>
                    <a:pt x="1112" y="293"/>
                  </a:cubicBezTo>
                  <a:lnTo>
                    <a:pt x="1112" y="293"/>
                  </a:lnTo>
                  <a:cubicBezTo>
                    <a:pt x="1088" y="253"/>
                    <a:pt x="1057" y="222"/>
                    <a:pt x="1020" y="200"/>
                  </a:cubicBezTo>
                  <a:lnTo>
                    <a:pt x="1020" y="200"/>
                  </a:lnTo>
                  <a:cubicBezTo>
                    <a:pt x="982" y="180"/>
                    <a:pt x="940" y="169"/>
                    <a:pt x="894" y="169"/>
                  </a:cubicBezTo>
                  <a:close/>
                  <a:moveTo>
                    <a:pt x="414" y="1658"/>
                  </a:moveTo>
                  <a:lnTo>
                    <a:pt x="414" y="1658"/>
                  </a:lnTo>
                  <a:cubicBezTo>
                    <a:pt x="344" y="1658"/>
                    <a:pt x="279" y="1641"/>
                    <a:pt x="220" y="1608"/>
                  </a:cubicBezTo>
                  <a:lnTo>
                    <a:pt x="220" y="1608"/>
                  </a:lnTo>
                  <a:cubicBezTo>
                    <a:pt x="81" y="1529"/>
                    <a:pt x="4" y="1370"/>
                    <a:pt x="2" y="1162"/>
                  </a:cubicBezTo>
                  <a:lnTo>
                    <a:pt x="2" y="1162"/>
                  </a:lnTo>
                  <a:cubicBezTo>
                    <a:pt x="0" y="780"/>
                    <a:pt x="265" y="313"/>
                    <a:pt x="593" y="120"/>
                  </a:cubicBezTo>
                  <a:lnTo>
                    <a:pt x="593" y="120"/>
                  </a:lnTo>
                  <a:cubicBezTo>
                    <a:pt x="773" y="14"/>
                    <a:pt x="950" y="0"/>
                    <a:pt x="1088" y="79"/>
                  </a:cubicBezTo>
                  <a:lnTo>
                    <a:pt x="1088" y="79"/>
                  </a:lnTo>
                  <a:cubicBezTo>
                    <a:pt x="1148" y="112"/>
                    <a:pt x="1196" y="161"/>
                    <a:pt x="1232" y="222"/>
                  </a:cubicBezTo>
                  <a:lnTo>
                    <a:pt x="1232" y="222"/>
                  </a:lnTo>
                  <a:lnTo>
                    <a:pt x="1232" y="222"/>
                  </a:lnTo>
                  <a:cubicBezTo>
                    <a:pt x="1280" y="305"/>
                    <a:pt x="1306" y="407"/>
                    <a:pt x="1306" y="525"/>
                  </a:cubicBezTo>
                  <a:lnTo>
                    <a:pt x="1306" y="525"/>
                  </a:lnTo>
                  <a:cubicBezTo>
                    <a:pt x="1309" y="907"/>
                    <a:pt x="1044" y="1374"/>
                    <a:pt x="715" y="1566"/>
                  </a:cubicBezTo>
                  <a:lnTo>
                    <a:pt x="715" y="1566"/>
                  </a:lnTo>
                  <a:cubicBezTo>
                    <a:pt x="611" y="1627"/>
                    <a:pt x="509" y="1658"/>
                    <a:pt x="414" y="1658"/>
                  </a:cubicBezTo>
                  <a:close/>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1" name="Freeform 173">
              <a:extLst>
                <a:ext uri="{FF2B5EF4-FFF2-40B4-BE49-F238E27FC236}">
                  <a16:creationId xmlns:a16="http://schemas.microsoft.com/office/drawing/2014/main" id="{C30BD93E-94CB-C64F-BB3E-7589FF9247B9}"/>
                </a:ext>
              </a:extLst>
            </p:cNvPr>
            <p:cNvSpPr>
              <a:spLocks noChangeArrowheads="1"/>
            </p:cNvSpPr>
            <p:nvPr/>
          </p:nvSpPr>
          <p:spPr bwMode="auto">
            <a:xfrm>
              <a:off x="5932810" y="11175574"/>
              <a:ext cx="403242" cy="233305"/>
            </a:xfrm>
            <a:custGeom>
              <a:avLst/>
              <a:gdLst>
                <a:gd name="T0" fmla="*/ 190 w 618"/>
                <a:gd name="T1" fmla="*/ 261 h 359"/>
                <a:gd name="T2" fmla="*/ 190 w 618"/>
                <a:gd name="T3" fmla="*/ 261 h 359"/>
                <a:gd name="T4" fmla="*/ 486 w 618"/>
                <a:gd name="T5" fmla="*/ 343 h 359"/>
                <a:gd name="T6" fmla="*/ 486 w 618"/>
                <a:gd name="T7" fmla="*/ 343 h 359"/>
                <a:gd name="T8" fmla="*/ 489 w 618"/>
                <a:gd name="T9" fmla="*/ 171 h 359"/>
                <a:gd name="T10" fmla="*/ 489 w 618"/>
                <a:gd name="T11" fmla="*/ 171 h 359"/>
                <a:gd name="T12" fmla="*/ 150 w 618"/>
                <a:gd name="T13" fmla="*/ 70 h 359"/>
                <a:gd name="T14" fmla="*/ 150 w 618"/>
                <a:gd name="T15" fmla="*/ 70 h 359"/>
                <a:gd name="T16" fmla="*/ 190 w 618"/>
                <a:gd name="T17" fmla="*/ 26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59">
                  <a:moveTo>
                    <a:pt x="190" y="261"/>
                  </a:moveTo>
                  <a:lnTo>
                    <a:pt x="190" y="261"/>
                  </a:lnTo>
                  <a:cubicBezTo>
                    <a:pt x="190" y="261"/>
                    <a:pt x="356" y="327"/>
                    <a:pt x="486" y="343"/>
                  </a:cubicBezTo>
                  <a:lnTo>
                    <a:pt x="486" y="343"/>
                  </a:lnTo>
                  <a:cubicBezTo>
                    <a:pt x="617" y="358"/>
                    <a:pt x="489" y="171"/>
                    <a:pt x="489" y="171"/>
                  </a:cubicBezTo>
                  <a:lnTo>
                    <a:pt x="489" y="171"/>
                  </a:lnTo>
                  <a:cubicBezTo>
                    <a:pt x="489" y="171"/>
                    <a:pt x="301" y="141"/>
                    <a:pt x="150" y="70"/>
                  </a:cubicBezTo>
                  <a:lnTo>
                    <a:pt x="150" y="70"/>
                  </a:lnTo>
                  <a:cubicBezTo>
                    <a:pt x="0" y="0"/>
                    <a:pt x="190" y="261"/>
                    <a:pt x="190" y="261"/>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2" name="Freeform 174">
              <a:extLst>
                <a:ext uri="{FF2B5EF4-FFF2-40B4-BE49-F238E27FC236}">
                  <a16:creationId xmlns:a16="http://schemas.microsoft.com/office/drawing/2014/main" id="{F1616193-80FB-AE4C-B669-355C6075CCEF}"/>
                </a:ext>
              </a:extLst>
            </p:cNvPr>
            <p:cNvSpPr>
              <a:spLocks noChangeArrowheads="1"/>
            </p:cNvSpPr>
            <p:nvPr/>
          </p:nvSpPr>
          <p:spPr bwMode="auto">
            <a:xfrm>
              <a:off x="6102748" y="11115089"/>
              <a:ext cx="239066" cy="135373"/>
            </a:xfrm>
            <a:custGeom>
              <a:avLst/>
              <a:gdLst>
                <a:gd name="T0" fmla="*/ 49 w 366"/>
                <a:gd name="T1" fmla="*/ 137 h 206"/>
                <a:gd name="T2" fmla="*/ 325 w 366"/>
                <a:gd name="T3" fmla="*/ 205 h 206"/>
                <a:gd name="T4" fmla="*/ 365 w 366"/>
                <a:gd name="T5" fmla="*/ 0 h 206"/>
                <a:gd name="T6" fmla="*/ 365 w 366"/>
                <a:gd name="T7" fmla="*/ 0 h 206"/>
                <a:gd name="T8" fmla="*/ 0 w 366"/>
                <a:gd name="T9" fmla="*/ 2 h 206"/>
                <a:gd name="T10" fmla="*/ 49 w 366"/>
                <a:gd name="T11" fmla="*/ 137 h 206"/>
              </a:gdLst>
              <a:ahLst/>
              <a:cxnLst>
                <a:cxn ang="0">
                  <a:pos x="T0" y="T1"/>
                </a:cxn>
                <a:cxn ang="0">
                  <a:pos x="T2" y="T3"/>
                </a:cxn>
                <a:cxn ang="0">
                  <a:pos x="T4" y="T5"/>
                </a:cxn>
                <a:cxn ang="0">
                  <a:pos x="T6" y="T7"/>
                </a:cxn>
                <a:cxn ang="0">
                  <a:pos x="T8" y="T9"/>
                </a:cxn>
                <a:cxn ang="0">
                  <a:pos x="T10" y="T11"/>
                </a:cxn>
              </a:cxnLst>
              <a:rect l="0" t="0" r="r" b="b"/>
              <a:pathLst>
                <a:path w="366" h="206">
                  <a:moveTo>
                    <a:pt x="49" y="137"/>
                  </a:moveTo>
                  <a:lnTo>
                    <a:pt x="325" y="205"/>
                  </a:lnTo>
                  <a:lnTo>
                    <a:pt x="365" y="0"/>
                  </a:lnTo>
                  <a:lnTo>
                    <a:pt x="365" y="0"/>
                  </a:lnTo>
                  <a:cubicBezTo>
                    <a:pt x="264" y="59"/>
                    <a:pt x="101" y="60"/>
                    <a:pt x="0" y="2"/>
                  </a:cubicBezTo>
                  <a:lnTo>
                    <a:pt x="49" y="137"/>
                  </a:ln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53" name="Freeform 175">
              <a:extLst>
                <a:ext uri="{FF2B5EF4-FFF2-40B4-BE49-F238E27FC236}">
                  <a16:creationId xmlns:a16="http://schemas.microsoft.com/office/drawing/2014/main" id="{236E83A6-B673-0245-860A-ABB8E53B8EAE}"/>
                </a:ext>
              </a:extLst>
            </p:cNvPr>
            <p:cNvSpPr>
              <a:spLocks noChangeArrowheads="1"/>
            </p:cNvSpPr>
            <p:nvPr/>
          </p:nvSpPr>
          <p:spPr bwMode="auto">
            <a:xfrm>
              <a:off x="5973135" y="11169815"/>
              <a:ext cx="913055" cy="144015"/>
            </a:xfrm>
            <a:custGeom>
              <a:avLst/>
              <a:gdLst>
                <a:gd name="T0" fmla="*/ 0 w 1400"/>
                <a:gd name="T1" fmla="*/ 35 h 221"/>
                <a:gd name="T2" fmla="*/ 0 w 1400"/>
                <a:gd name="T3" fmla="*/ 35 h 221"/>
                <a:gd name="T4" fmla="*/ 292 w 1400"/>
                <a:gd name="T5" fmla="*/ 150 h 221"/>
                <a:gd name="T6" fmla="*/ 292 w 1400"/>
                <a:gd name="T7" fmla="*/ 150 h 221"/>
                <a:gd name="T8" fmla="*/ 524 w 1400"/>
                <a:gd name="T9" fmla="*/ 190 h 221"/>
                <a:gd name="T10" fmla="*/ 524 w 1400"/>
                <a:gd name="T11" fmla="*/ 190 h 221"/>
                <a:gd name="T12" fmla="*/ 1399 w 1400"/>
                <a:gd name="T13" fmla="*/ 26 h 221"/>
                <a:gd name="T14" fmla="*/ 274 w 1400"/>
                <a:gd name="T15" fmla="*/ 0 h 221"/>
                <a:gd name="T16" fmla="*/ 0 w 1400"/>
                <a:gd name="T17" fmla="*/ 3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0" h="221">
                  <a:moveTo>
                    <a:pt x="0" y="35"/>
                  </a:moveTo>
                  <a:lnTo>
                    <a:pt x="0" y="35"/>
                  </a:lnTo>
                  <a:cubicBezTo>
                    <a:pt x="86" y="85"/>
                    <a:pt x="186" y="123"/>
                    <a:pt x="292" y="150"/>
                  </a:cubicBezTo>
                  <a:lnTo>
                    <a:pt x="292" y="150"/>
                  </a:lnTo>
                  <a:cubicBezTo>
                    <a:pt x="366" y="169"/>
                    <a:pt x="444" y="182"/>
                    <a:pt x="524" y="190"/>
                  </a:cubicBezTo>
                  <a:lnTo>
                    <a:pt x="524" y="190"/>
                  </a:lnTo>
                  <a:cubicBezTo>
                    <a:pt x="832" y="220"/>
                    <a:pt x="1161" y="165"/>
                    <a:pt x="1399" y="26"/>
                  </a:cubicBezTo>
                  <a:lnTo>
                    <a:pt x="274" y="0"/>
                  </a:lnTo>
                  <a:lnTo>
                    <a:pt x="0" y="35"/>
                  </a:ln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54" name="Freeform 53">
              <a:extLst>
                <a:ext uri="{FF2B5EF4-FFF2-40B4-BE49-F238E27FC236}">
                  <a16:creationId xmlns:a16="http://schemas.microsoft.com/office/drawing/2014/main" id="{1B2AEDEB-0A92-D04E-9EBD-3250E7D5F000}"/>
                </a:ext>
              </a:extLst>
            </p:cNvPr>
            <p:cNvSpPr>
              <a:spLocks noChangeArrowheads="1"/>
            </p:cNvSpPr>
            <p:nvPr/>
          </p:nvSpPr>
          <p:spPr bwMode="auto">
            <a:xfrm>
              <a:off x="8425844" y="11758124"/>
              <a:ext cx="963935" cy="553788"/>
            </a:xfrm>
            <a:custGeom>
              <a:avLst/>
              <a:gdLst>
                <a:gd name="connsiteX0" fmla="*/ 81445 w 963935"/>
                <a:gd name="connsiteY0" fmla="*/ 451214 h 553788"/>
                <a:gd name="connsiteX1" fmla="*/ 100402 w 963935"/>
                <a:gd name="connsiteY1" fmla="*/ 452522 h 553788"/>
                <a:gd name="connsiteX2" fmla="*/ 176229 w 963935"/>
                <a:gd name="connsiteY2" fmla="*/ 496328 h 553788"/>
                <a:gd name="connsiteX3" fmla="*/ 176883 w 963935"/>
                <a:gd name="connsiteY3" fmla="*/ 506789 h 553788"/>
                <a:gd name="connsiteX4" fmla="*/ 99094 w 963935"/>
                <a:gd name="connsiteY4" fmla="*/ 551902 h 553788"/>
                <a:gd name="connsiteX5" fmla="*/ 80138 w 963935"/>
                <a:gd name="connsiteY5" fmla="*/ 551248 h 553788"/>
                <a:gd name="connsiteX6" fmla="*/ 4964 w 963935"/>
                <a:gd name="connsiteY6" fmla="*/ 507442 h 553788"/>
                <a:gd name="connsiteX7" fmla="*/ 3003 w 963935"/>
                <a:gd name="connsiteY7" fmla="*/ 496981 h 553788"/>
                <a:gd name="connsiteX8" fmla="*/ 341030 w 963935"/>
                <a:gd name="connsiteY8" fmla="*/ 301438 h 553788"/>
                <a:gd name="connsiteX9" fmla="*/ 359268 w 963935"/>
                <a:gd name="connsiteY9" fmla="*/ 302092 h 553788"/>
                <a:gd name="connsiteX10" fmla="*/ 434828 w 963935"/>
                <a:gd name="connsiteY10" fmla="*/ 345898 h 553788"/>
                <a:gd name="connsiteX11" fmla="*/ 436131 w 963935"/>
                <a:gd name="connsiteY11" fmla="*/ 357013 h 553788"/>
                <a:gd name="connsiteX12" fmla="*/ 357966 w 963935"/>
                <a:gd name="connsiteY12" fmla="*/ 402126 h 553788"/>
                <a:gd name="connsiteX13" fmla="*/ 339076 w 963935"/>
                <a:gd name="connsiteY13" fmla="*/ 401472 h 553788"/>
                <a:gd name="connsiteX14" fmla="*/ 264168 w 963935"/>
                <a:gd name="connsiteY14" fmla="*/ 357666 h 553788"/>
                <a:gd name="connsiteX15" fmla="*/ 262865 w 963935"/>
                <a:gd name="connsiteY15" fmla="*/ 346552 h 553788"/>
                <a:gd name="connsiteX16" fmla="*/ 603075 w 963935"/>
                <a:gd name="connsiteY16" fmla="*/ 151662 h 553788"/>
                <a:gd name="connsiteX17" fmla="*/ 621444 w 963935"/>
                <a:gd name="connsiteY17" fmla="*/ 152316 h 553788"/>
                <a:gd name="connsiteX18" fmla="*/ 697541 w 963935"/>
                <a:gd name="connsiteY18" fmla="*/ 196122 h 553788"/>
                <a:gd name="connsiteX19" fmla="*/ 699509 w 963935"/>
                <a:gd name="connsiteY19" fmla="*/ 207237 h 553788"/>
                <a:gd name="connsiteX20" fmla="*/ 620788 w 963935"/>
                <a:gd name="connsiteY20" fmla="*/ 252350 h 553788"/>
                <a:gd name="connsiteX21" fmla="*/ 601763 w 963935"/>
                <a:gd name="connsiteY21" fmla="*/ 251696 h 553788"/>
                <a:gd name="connsiteX22" fmla="*/ 525666 w 963935"/>
                <a:gd name="connsiteY22" fmla="*/ 207890 h 553788"/>
                <a:gd name="connsiteX23" fmla="*/ 524354 w 963935"/>
                <a:gd name="connsiteY23" fmla="*/ 196776 h 553788"/>
                <a:gd name="connsiteX24" fmla="*/ 864887 w 963935"/>
                <a:gd name="connsiteY24" fmla="*/ 1886 h 553788"/>
                <a:gd name="connsiteX25" fmla="*/ 883844 w 963935"/>
                <a:gd name="connsiteY25" fmla="*/ 2540 h 553788"/>
                <a:gd name="connsiteX26" fmla="*/ 959671 w 963935"/>
                <a:gd name="connsiteY26" fmla="*/ 46346 h 553788"/>
                <a:gd name="connsiteX27" fmla="*/ 960325 w 963935"/>
                <a:gd name="connsiteY27" fmla="*/ 56807 h 553788"/>
                <a:gd name="connsiteX28" fmla="*/ 882536 w 963935"/>
                <a:gd name="connsiteY28" fmla="*/ 102574 h 553788"/>
                <a:gd name="connsiteX29" fmla="*/ 863580 w 963935"/>
                <a:gd name="connsiteY29" fmla="*/ 101920 h 553788"/>
                <a:gd name="connsiteX30" fmla="*/ 787752 w 963935"/>
                <a:gd name="connsiteY30" fmla="*/ 57461 h 553788"/>
                <a:gd name="connsiteX31" fmla="*/ 787098 w 963935"/>
                <a:gd name="connsiteY31" fmla="*/ 47000 h 55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3935" h="553788">
                  <a:moveTo>
                    <a:pt x="81445" y="451214"/>
                  </a:moveTo>
                  <a:cubicBezTo>
                    <a:pt x="86674" y="448599"/>
                    <a:pt x="94519" y="449253"/>
                    <a:pt x="100402" y="452522"/>
                  </a:cubicBezTo>
                  <a:lnTo>
                    <a:pt x="176229" y="496328"/>
                  </a:lnTo>
                  <a:cubicBezTo>
                    <a:pt x="181459" y="498943"/>
                    <a:pt x="182112" y="504173"/>
                    <a:pt x="176883" y="506789"/>
                  </a:cubicBezTo>
                  <a:lnTo>
                    <a:pt x="99094" y="551902"/>
                  </a:lnTo>
                  <a:cubicBezTo>
                    <a:pt x="94519" y="554517"/>
                    <a:pt x="86021" y="554517"/>
                    <a:pt x="80138" y="551248"/>
                  </a:cubicBezTo>
                  <a:lnTo>
                    <a:pt x="4964" y="507442"/>
                  </a:lnTo>
                  <a:cubicBezTo>
                    <a:pt x="-919" y="504827"/>
                    <a:pt x="-1573" y="499597"/>
                    <a:pt x="3003" y="496981"/>
                  </a:cubicBezTo>
                  <a:close/>
                  <a:moveTo>
                    <a:pt x="341030" y="301438"/>
                  </a:moveTo>
                  <a:cubicBezTo>
                    <a:pt x="345590" y="298823"/>
                    <a:pt x="354057" y="299477"/>
                    <a:pt x="359268" y="302092"/>
                  </a:cubicBezTo>
                  <a:lnTo>
                    <a:pt x="434828" y="345898"/>
                  </a:lnTo>
                  <a:cubicBezTo>
                    <a:pt x="440690" y="349167"/>
                    <a:pt x="441342" y="354397"/>
                    <a:pt x="436131" y="357013"/>
                  </a:cubicBezTo>
                  <a:lnTo>
                    <a:pt x="357966" y="402126"/>
                  </a:lnTo>
                  <a:cubicBezTo>
                    <a:pt x="353406" y="404741"/>
                    <a:pt x="344938" y="404741"/>
                    <a:pt x="339076" y="401472"/>
                  </a:cubicBezTo>
                  <a:lnTo>
                    <a:pt x="264168" y="357666"/>
                  </a:lnTo>
                  <a:cubicBezTo>
                    <a:pt x="258305" y="354397"/>
                    <a:pt x="257654" y="349821"/>
                    <a:pt x="262865" y="346552"/>
                  </a:cubicBezTo>
                  <a:close/>
                  <a:moveTo>
                    <a:pt x="603075" y="151662"/>
                  </a:moveTo>
                  <a:cubicBezTo>
                    <a:pt x="607667" y="149047"/>
                    <a:pt x="616196" y="149047"/>
                    <a:pt x="621444" y="152316"/>
                  </a:cubicBezTo>
                  <a:lnTo>
                    <a:pt x="697541" y="196122"/>
                  </a:lnTo>
                  <a:cubicBezTo>
                    <a:pt x="703445" y="199391"/>
                    <a:pt x="703445" y="203968"/>
                    <a:pt x="699509" y="207237"/>
                  </a:cubicBezTo>
                  <a:lnTo>
                    <a:pt x="620788" y="252350"/>
                  </a:lnTo>
                  <a:cubicBezTo>
                    <a:pt x="615540" y="254965"/>
                    <a:pt x="607011" y="254311"/>
                    <a:pt x="601763" y="251696"/>
                  </a:cubicBezTo>
                  <a:lnTo>
                    <a:pt x="525666" y="207890"/>
                  </a:lnTo>
                  <a:cubicBezTo>
                    <a:pt x="520418" y="204621"/>
                    <a:pt x="519762" y="200045"/>
                    <a:pt x="524354" y="196776"/>
                  </a:cubicBezTo>
                  <a:close/>
                  <a:moveTo>
                    <a:pt x="864887" y="1886"/>
                  </a:moveTo>
                  <a:cubicBezTo>
                    <a:pt x="869463" y="-729"/>
                    <a:pt x="877961" y="-729"/>
                    <a:pt x="883844" y="2540"/>
                  </a:cubicBezTo>
                  <a:lnTo>
                    <a:pt x="959671" y="46346"/>
                  </a:lnTo>
                  <a:cubicBezTo>
                    <a:pt x="964901" y="49615"/>
                    <a:pt x="965554" y="54192"/>
                    <a:pt x="960325" y="56807"/>
                  </a:cubicBezTo>
                  <a:lnTo>
                    <a:pt x="882536" y="102574"/>
                  </a:lnTo>
                  <a:cubicBezTo>
                    <a:pt x="877961" y="105189"/>
                    <a:pt x="869463" y="104535"/>
                    <a:pt x="863580" y="101920"/>
                  </a:cubicBezTo>
                  <a:lnTo>
                    <a:pt x="787752" y="57461"/>
                  </a:lnTo>
                  <a:cubicBezTo>
                    <a:pt x="782523" y="54845"/>
                    <a:pt x="781869" y="49615"/>
                    <a:pt x="787098" y="47000"/>
                  </a:cubicBezTo>
                  <a:close/>
                </a:path>
              </a:pathLst>
            </a:custGeom>
            <a:solidFill>
              <a:schemeClr val="accent6">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grpSp>
      <p:sp>
        <p:nvSpPr>
          <p:cNvPr id="55" name="TextBox 54">
            <a:extLst>
              <a:ext uri="{FF2B5EF4-FFF2-40B4-BE49-F238E27FC236}">
                <a16:creationId xmlns:a16="http://schemas.microsoft.com/office/drawing/2014/main" id="{64B8769F-EF9C-2C46-932E-299C5F35F13C}"/>
              </a:ext>
            </a:extLst>
          </p:cNvPr>
          <p:cNvSpPr txBox="1"/>
          <p:nvPr/>
        </p:nvSpPr>
        <p:spPr>
          <a:xfrm>
            <a:off x="4203355" y="612372"/>
            <a:ext cx="1597103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CENTER CLOUD TECH INFOGRAPHIC</a:t>
            </a:r>
          </a:p>
        </p:txBody>
      </p:sp>
      <p:sp>
        <p:nvSpPr>
          <p:cNvPr id="56" name="TextBox 55">
            <a:extLst>
              <a:ext uri="{FF2B5EF4-FFF2-40B4-BE49-F238E27FC236}">
                <a16:creationId xmlns:a16="http://schemas.microsoft.com/office/drawing/2014/main" id="{7321EE66-4027-2046-BB66-2045A8E4CDD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7" name="TextBox 56">
            <a:extLst>
              <a:ext uri="{FF2B5EF4-FFF2-40B4-BE49-F238E27FC236}">
                <a16:creationId xmlns:a16="http://schemas.microsoft.com/office/drawing/2014/main" id="{70F47BEA-C2AE-9447-843A-6D52F851A402}"/>
              </a:ext>
            </a:extLst>
          </p:cNvPr>
          <p:cNvSpPr txBox="1"/>
          <p:nvPr/>
        </p:nvSpPr>
        <p:spPr>
          <a:xfrm>
            <a:off x="5188438" y="601412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58" name="Subtitle 2">
            <a:extLst>
              <a:ext uri="{FF2B5EF4-FFF2-40B4-BE49-F238E27FC236}">
                <a16:creationId xmlns:a16="http://schemas.microsoft.com/office/drawing/2014/main" id="{41BD2C83-7D1F-5D4F-BCBE-3185126535CD}"/>
              </a:ext>
            </a:extLst>
          </p:cNvPr>
          <p:cNvSpPr txBox="1">
            <a:spLocks/>
          </p:cNvSpPr>
          <p:nvPr/>
        </p:nvSpPr>
        <p:spPr>
          <a:xfrm>
            <a:off x="5188439" y="6699620"/>
            <a:ext cx="739413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59" name="Oval 58">
            <a:extLst>
              <a:ext uri="{FF2B5EF4-FFF2-40B4-BE49-F238E27FC236}">
                <a16:creationId xmlns:a16="http://schemas.microsoft.com/office/drawing/2014/main" id="{84BC9747-FB4C-864C-B7B5-C96A85A23815}"/>
              </a:ext>
            </a:extLst>
          </p:cNvPr>
          <p:cNvSpPr>
            <a:spLocks noChangeAspect="1"/>
          </p:cNvSpPr>
          <p:nvPr/>
        </p:nvSpPr>
        <p:spPr>
          <a:xfrm>
            <a:off x="3122665" y="6061801"/>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0" name="TextBox 59">
            <a:extLst>
              <a:ext uri="{FF2B5EF4-FFF2-40B4-BE49-F238E27FC236}">
                <a16:creationId xmlns:a16="http://schemas.microsoft.com/office/drawing/2014/main" id="{89C6C40C-6813-7343-965A-950C03D30DBC}"/>
              </a:ext>
            </a:extLst>
          </p:cNvPr>
          <p:cNvSpPr txBox="1"/>
          <p:nvPr/>
        </p:nvSpPr>
        <p:spPr>
          <a:xfrm>
            <a:off x="3586598" y="11211462"/>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61" name="Subtitle 2">
            <a:extLst>
              <a:ext uri="{FF2B5EF4-FFF2-40B4-BE49-F238E27FC236}">
                <a16:creationId xmlns:a16="http://schemas.microsoft.com/office/drawing/2014/main" id="{C23028F6-618A-584F-B02E-4C00D2121C21}"/>
              </a:ext>
            </a:extLst>
          </p:cNvPr>
          <p:cNvSpPr txBox="1">
            <a:spLocks/>
          </p:cNvSpPr>
          <p:nvPr/>
        </p:nvSpPr>
        <p:spPr>
          <a:xfrm>
            <a:off x="3586599" y="11896962"/>
            <a:ext cx="739413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62" name="Oval 61">
            <a:extLst>
              <a:ext uri="{FF2B5EF4-FFF2-40B4-BE49-F238E27FC236}">
                <a16:creationId xmlns:a16="http://schemas.microsoft.com/office/drawing/2014/main" id="{C9937AA3-43E0-2F4E-A837-C3CB07F26F59}"/>
              </a:ext>
            </a:extLst>
          </p:cNvPr>
          <p:cNvSpPr>
            <a:spLocks noChangeAspect="1"/>
          </p:cNvSpPr>
          <p:nvPr/>
        </p:nvSpPr>
        <p:spPr>
          <a:xfrm>
            <a:off x="1520825" y="1122746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3" name="TextBox 62">
            <a:extLst>
              <a:ext uri="{FF2B5EF4-FFF2-40B4-BE49-F238E27FC236}">
                <a16:creationId xmlns:a16="http://schemas.microsoft.com/office/drawing/2014/main" id="{864AE71F-3C82-4948-B8E3-7AF83C4624CD}"/>
              </a:ext>
            </a:extLst>
          </p:cNvPr>
          <p:cNvSpPr txBox="1"/>
          <p:nvPr/>
        </p:nvSpPr>
        <p:spPr>
          <a:xfrm>
            <a:off x="5989359" y="3415449"/>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64" name="Subtitle 2">
            <a:extLst>
              <a:ext uri="{FF2B5EF4-FFF2-40B4-BE49-F238E27FC236}">
                <a16:creationId xmlns:a16="http://schemas.microsoft.com/office/drawing/2014/main" id="{FB8485F1-0CA3-8D46-B3DF-866F26A6780A}"/>
              </a:ext>
            </a:extLst>
          </p:cNvPr>
          <p:cNvSpPr txBox="1">
            <a:spLocks/>
          </p:cNvSpPr>
          <p:nvPr/>
        </p:nvSpPr>
        <p:spPr>
          <a:xfrm>
            <a:off x="5989360" y="4100949"/>
            <a:ext cx="739413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65" name="Oval 64">
            <a:extLst>
              <a:ext uri="{FF2B5EF4-FFF2-40B4-BE49-F238E27FC236}">
                <a16:creationId xmlns:a16="http://schemas.microsoft.com/office/drawing/2014/main" id="{1BB34FD9-8548-F043-AB98-1F8A99169BA7}"/>
              </a:ext>
            </a:extLst>
          </p:cNvPr>
          <p:cNvSpPr>
            <a:spLocks noChangeAspect="1"/>
          </p:cNvSpPr>
          <p:nvPr/>
        </p:nvSpPr>
        <p:spPr>
          <a:xfrm>
            <a:off x="3923586" y="3440828"/>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6" name="TextBox 65">
            <a:extLst>
              <a:ext uri="{FF2B5EF4-FFF2-40B4-BE49-F238E27FC236}">
                <a16:creationId xmlns:a16="http://schemas.microsoft.com/office/drawing/2014/main" id="{F1F87ECA-C77A-DA43-A892-DB6720DE5BCF}"/>
              </a:ext>
            </a:extLst>
          </p:cNvPr>
          <p:cNvSpPr txBox="1"/>
          <p:nvPr/>
        </p:nvSpPr>
        <p:spPr>
          <a:xfrm>
            <a:off x="4387518" y="8612791"/>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67" name="Subtitle 2">
            <a:extLst>
              <a:ext uri="{FF2B5EF4-FFF2-40B4-BE49-F238E27FC236}">
                <a16:creationId xmlns:a16="http://schemas.microsoft.com/office/drawing/2014/main" id="{480FCBF6-ECCA-2447-A189-010C9B47AB8E}"/>
              </a:ext>
            </a:extLst>
          </p:cNvPr>
          <p:cNvSpPr txBox="1">
            <a:spLocks/>
          </p:cNvSpPr>
          <p:nvPr/>
        </p:nvSpPr>
        <p:spPr>
          <a:xfrm>
            <a:off x="4387519" y="9298291"/>
            <a:ext cx="739413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68" name="Oval 67">
            <a:extLst>
              <a:ext uri="{FF2B5EF4-FFF2-40B4-BE49-F238E27FC236}">
                <a16:creationId xmlns:a16="http://schemas.microsoft.com/office/drawing/2014/main" id="{AE20155E-4759-7447-82BF-5420A2ED49E9}"/>
              </a:ext>
            </a:extLst>
          </p:cNvPr>
          <p:cNvSpPr>
            <a:spLocks noChangeAspect="1"/>
          </p:cNvSpPr>
          <p:nvPr/>
        </p:nvSpPr>
        <p:spPr>
          <a:xfrm>
            <a:off x="2321745" y="8628795"/>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9" name="Freeform 630">
            <a:extLst>
              <a:ext uri="{FF2B5EF4-FFF2-40B4-BE49-F238E27FC236}">
                <a16:creationId xmlns:a16="http://schemas.microsoft.com/office/drawing/2014/main" id="{31AEAD57-CA6B-7448-B5E4-5F50BC152A58}"/>
              </a:ext>
            </a:extLst>
          </p:cNvPr>
          <p:cNvSpPr>
            <a:spLocks noChangeAspect="1"/>
          </p:cNvSpPr>
          <p:nvPr/>
        </p:nvSpPr>
        <p:spPr bwMode="auto">
          <a:xfrm>
            <a:off x="4340051" y="3845255"/>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70" name="Freeform 631">
            <a:extLst>
              <a:ext uri="{FF2B5EF4-FFF2-40B4-BE49-F238E27FC236}">
                <a16:creationId xmlns:a16="http://schemas.microsoft.com/office/drawing/2014/main" id="{45FCD2A0-6889-3244-9D09-15D7A79FC081}"/>
              </a:ext>
            </a:extLst>
          </p:cNvPr>
          <p:cNvSpPr>
            <a:spLocks noChangeAspect="1"/>
          </p:cNvSpPr>
          <p:nvPr/>
        </p:nvSpPr>
        <p:spPr bwMode="auto">
          <a:xfrm>
            <a:off x="1813621" y="11590304"/>
            <a:ext cx="987176" cy="847092"/>
          </a:xfrm>
          <a:custGeom>
            <a:avLst/>
            <a:gdLst>
              <a:gd name="T0" fmla="*/ 502583 w 212659"/>
              <a:gd name="T1" fmla="*/ 401651 h 182199"/>
              <a:gd name="T2" fmla="*/ 471075 w 212659"/>
              <a:gd name="T3" fmla="*/ 570713 h 182199"/>
              <a:gd name="T4" fmla="*/ 439567 w 212659"/>
              <a:gd name="T5" fmla="*/ 401651 h 182199"/>
              <a:gd name="T6" fmla="*/ 337348 w 212659"/>
              <a:gd name="T7" fmla="*/ 331399 h 182199"/>
              <a:gd name="T8" fmla="*/ 411627 w 212659"/>
              <a:gd name="T9" fmla="*/ 580501 h 182199"/>
              <a:gd name="T10" fmla="*/ 346933 w 212659"/>
              <a:gd name="T11" fmla="*/ 580501 h 182199"/>
              <a:gd name="T12" fmla="*/ 337348 w 212659"/>
              <a:gd name="T13" fmla="*/ 397338 h 182199"/>
              <a:gd name="T14" fmla="*/ 326566 w 212659"/>
              <a:gd name="T15" fmla="*/ 459611 h 182199"/>
              <a:gd name="T16" fmla="*/ 263068 w 212659"/>
              <a:gd name="T17" fmla="*/ 459611 h 182199"/>
              <a:gd name="T18" fmla="*/ 337348 w 212659"/>
              <a:gd name="T19" fmla="*/ 331399 h 182199"/>
              <a:gd name="T20" fmla="*/ 482096 w 212659"/>
              <a:gd name="T21" fmla="*/ 289988 h 182199"/>
              <a:gd name="T22" fmla="*/ 426097 w 212659"/>
              <a:gd name="T23" fmla="*/ 326264 h 182199"/>
              <a:gd name="T24" fmla="*/ 232534 w 212659"/>
              <a:gd name="T25" fmla="*/ 383096 h 182199"/>
              <a:gd name="T26" fmla="*/ 199665 w 212659"/>
              <a:gd name="T27" fmla="*/ 581410 h 182199"/>
              <a:gd name="T28" fmla="*/ 166796 w 212659"/>
              <a:gd name="T29" fmla="*/ 383096 h 182199"/>
              <a:gd name="T30" fmla="*/ 67170 w 212659"/>
              <a:gd name="T31" fmla="*/ 155007 h 182199"/>
              <a:gd name="T32" fmla="*/ 61109 w 212659"/>
              <a:gd name="T33" fmla="*/ 222711 h 182199"/>
              <a:gd name="T34" fmla="*/ 16253 w 212659"/>
              <a:gd name="T35" fmla="*/ 234590 h 182199"/>
              <a:gd name="T36" fmla="*/ 21101 w 212659"/>
              <a:gd name="T37" fmla="*/ 163320 h 182199"/>
              <a:gd name="T38" fmla="*/ 214428 w 212659"/>
              <a:gd name="T39" fmla="*/ 131405 h 182199"/>
              <a:gd name="T40" fmla="*/ 242648 w 212659"/>
              <a:gd name="T41" fmla="*/ 190674 h 182199"/>
              <a:gd name="T42" fmla="*/ 126083 w 212659"/>
              <a:gd name="T43" fmla="*/ 484608 h 182199"/>
              <a:gd name="T44" fmla="*/ 59826 w 212659"/>
              <a:gd name="T45" fmla="*/ 484608 h 182199"/>
              <a:gd name="T46" fmla="*/ 214428 w 212659"/>
              <a:gd name="T47" fmla="*/ 131405 h 182199"/>
              <a:gd name="T48" fmla="*/ 609499 w 212659"/>
              <a:gd name="T49" fmla="*/ 382254 h 182199"/>
              <a:gd name="T50" fmla="*/ 576522 w 212659"/>
              <a:gd name="T51" fmla="*/ 602780 h 182199"/>
              <a:gd name="T52" fmla="*/ 543549 w 212659"/>
              <a:gd name="T53" fmla="*/ 382254 h 182199"/>
              <a:gd name="T54" fmla="*/ 300506 w 212659"/>
              <a:gd name="T55" fmla="*/ 139799 h 182199"/>
              <a:gd name="T56" fmla="*/ 334464 w 212659"/>
              <a:gd name="T57" fmla="*/ 0 h 182199"/>
              <a:gd name="T58" fmla="*/ 683731 w 212659"/>
              <a:gd name="T59" fmla="*/ 415705 h 182199"/>
              <a:gd name="T60" fmla="*/ 334464 w 212659"/>
              <a:gd name="T61" fmla="*/ 65637 h 182199"/>
              <a:gd name="T62" fmla="*/ 102833 w 212659"/>
              <a:gd name="T63" fmla="*/ 119122 h 182199"/>
              <a:gd name="T64" fmla="*/ 334464 w 212659"/>
              <a:gd name="T65" fmla="*/ 0 h 1821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2659" h="182199">
                <a:moveTo>
                  <a:pt x="139821" y="109537"/>
                </a:moveTo>
                <a:cubicBezTo>
                  <a:pt x="144670" y="109537"/>
                  <a:pt x="149173" y="113872"/>
                  <a:pt x="149173" y="119290"/>
                </a:cubicBezTo>
                <a:lnTo>
                  <a:pt x="149173" y="159748"/>
                </a:lnTo>
                <a:cubicBezTo>
                  <a:pt x="149173" y="165166"/>
                  <a:pt x="144670" y="169501"/>
                  <a:pt x="139821" y="169501"/>
                </a:cubicBezTo>
                <a:cubicBezTo>
                  <a:pt x="134625" y="169501"/>
                  <a:pt x="130469" y="165166"/>
                  <a:pt x="130469" y="159748"/>
                </a:cubicBezTo>
                <a:lnTo>
                  <a:pt x="130469" y="119290"/>
                </a:lnTo>
                <a:cubicBezTo>
                  <a:pt x="130469" y="113872"/>
                  <a:pt x="134625" y="109537"/>
                  <a:pt x="139821" y="109537"/>
                </a:cubicBezTo>
                <a:close/>
                <a:moveTo>
                  <a:pt x="100129" y="98425"/>
                </a:moveTo>
                <a:cubicBezTo>
                  <a:pt x="112219" y="98425"/>
                  <a:pt x="122176" y="108579"/>
                  <a:pt x="122176" y="120910"/>
                </a:cubicBezTo>
                <a:lnTo>
                  <a:pt x="122176" y="172408"/>
                </a:lnTo>
                <a:cubicBezTo>
                  <a:pt x="122176" y="177847"/>
                  <a:pt x="117909" y="182199"/>
                  <a:pt x="112575" y="182199"/>
                </a:cubicBezTo>
                <a:cubicBezTo>
                  <a:pt x="107241" y="182199"/>
                  <a:pt x="102974" y="177847"/>
                  <a:pt x="102974" y="172408"/>
                </a:cubicBezTo>
                <a:lnTo>
                  <a:pt x="102974" y="120910"/>
                </a:lnTo>
                <a:cubicBezTo>
                  <a:pt x="102974" y="119459"/>
                  <a:pt x="101551" y="118009"/>
                  <a:pt x="100129" y="118009"/>
                </a:cubicBezTo>
                <a:cubicBezTo>
                  <a:pt x="98351" y="118009"/>
                  <a:pt x="96929" y="119459"/>
                  <a:pt x="96929" y="120910"/>
                </a:cubicBezTo>
                <a:lnTo>
                  <a:pt x="96929" y="136504"/>
                </a:lnTo>
                <a:cubicBezTo>
                  <a:pt x="96929" y="141582"/>
                  <a:pt x="93017" y="146296"/>
                  <a:pt x="87327" y="146296"/>
                </a:cubicBezTo>
                <a:cubicBezTo>
                  <a:pt x="82349" y="146296"/>
                  <a:pt x="78082" y="141582"/>
                  <a:pt x="78082" y="136504"/>
                </a:cubicBezTo>
                <a:lnTo>
                  <a:pt x="78082" y="120910"/>
                </a:lnTo>
                <a:cubicBezTo>
                  <a:pt x="78082" y="108579"/>
                  <a:pt x="88039" y="98425"/>
                  <a:pt x="100129" y="98425"/>
                </a:cubicBezTo>
                <a:close/>
                <a:moveTo>
                  <a:pt x="100455" y="63500"/>
                </a:moveTo>
                <a:cubicBezTo>
                  <a:pt x="117437" y="63500"/>
                  <a:pt x="133336" y="71760"/>
                  <a:pt x="143092" y="86126"/>
                </a:cubicBezTo>
                <a:cubicBezTo>
                  <a:pt x="145983" y="90435"/>
                  <a:pt x="144537" y="96541"/>
                  <a:pt x="140201" y="99773"/>
                </a:cubicBezTo>
                <a:cubicBezTo>
                  <a:pt x="135504" y="102646"/>
                  <a:pt x="129723" y="101209"/>
                  <a:pt x="126471" y="96900"/>
                </a:cubicBezTo>
                <a:cubicBezTo>
                  <a:pt x="121051" y="87921"/>
                  <a:pt x="110933" y="82893"/>
                  <a:pt x="100455" y="82893"/>
                </a:cubicBezTo>
                <a:cubicBezTo>
                  <a:pt x="83111" y="82893"/>
                  <a:pt x="69019" y="96541"/>
                  <a:pt x="69019" y="113779"/>
                </a:cubicBezTo>
                <a:lnTo>
                  <a:pt x="69019" y="162981"/>
                </a:lnTo>
                <a:cubicBezTo>
                  <a:pt x="69019" y="168368"/>
                  <a:pt x="64683" y="172678"/>
                  <a:pt x="59263" y="172678"/>
                </a:cubicBezTo>
                <a:cubicBezTo>
                  <a:pt x="53843" y="172678"/>
                  <a:pt x="49507" y="168368"/>
                  <a:pt x="49507" y="162981"/>
                </a:cubicBezTo>
                <a:lnTo>
                  <a:pt x="49507" y="113779"/>
                </a:lnTo>
                <a:cubicBezTo>
                  <a:pt x="49507" y="85766"/>
                  <a:pt x="72271" y="63500"/>
                  <a:pt x="100455" y="63500"/>
                </a:cubicBezTo>
                <a:close/>
                <a:moveTo>
                  <a:pt x="19937" y="46037"/>
                </a:moveTo>
                <a:cubicBezTo>
                  <a:pt x="24255" y="49212"/>
                  <a:pt x="25334" y="54856"/>
                  <a:pt x="22455" y="59090"/>
                </a:cubicBezTo>
                <a:cubicBezTo>
                  <a:pt x="20656" y="61559"/>
                  <a:pt x="19577" y="63676"/>
                  <a:pt x="18138" y="66145"/>
                </a:cubicBezTo>
                <a:cubicBezTo>
                  <a:pt x="16338" y="68967"/>
                  <a:pt x="13100" y="71084"/>
                  <a:pt x="9502" y="71084"/>
                </a:cubicBezTo>
                <a:cubicBezTo>
                  <a:pt x="8062" y="71084"/>
                  <a:pt x="6263" y="70731"/>
                  <a:pt x="4824" y="69673"/>
                </a:cubicBezTo>
                <a:cubicBezTo>
                  <a:pt x="146" y="67204"/>
                  <a:pt x="-1293" y="61206"/>
                  <a:pt x="1226" y="56620"/>
                </a:cubicBezTo>
                <a:cubicBezTo>
                  <a:pt x="2665" y="54151"/>
                  <a:pt x="4464" y="50976"/>
                  <a:pt x="6263" y="48506"/>
                </a:cubicBezTo>
                <a:cubicBezTo>
                  <a:pt x="9502" y="43920"/>
                  <a:pt x="15619" y="42862"/>
                  <a:pt x="19937" y="46037"/>
                </a:cubicBezTo>
                <a:close/>
                <a:moveTo>
                  <a:pt x="63645" y="39027"/>
                </a:moveTo>
                <a:cubicBezTo>
                  <a:pt x="68379" y="36512"/>
                  <a:pt x="74206" y="38667"/>
                  <a:pt x="76755" y="43338"/>
                </a:cubicBezTo>
                <a:cubicBezTo>
                  <a:pt x="79305" y="48367"/>
                  <a:pt x="77120" y="54115"/>
                  <a:pt x="72021" y="56630"/>
                </a:cubicBezTo>
                <a:cubicBezTo>
                  <a:pt x="50898" y="67048"/>
                  <a:pt x="37423" y="88244"/>
                  <a:pt x="37423" y="111955"/>
                </a:cubicBezTo>
                <a:lnTo>
                  <a:pt x="37423" y="143928"/>
                </a:lnTo>
                <a:cubicBezTo>
                  <a:pt x="37423" y="149317"/>
                  <a:pt x="32689" y="153628"/>
                  <a:pt x="27226" y="153628"/>
                </a:cubicBezTo>
                <a:cubicBezTo>
                  <a:pt x="22127" y="153628"/>
                  <a:pt x="17757" y="149317"/>
                  <a:pt x="17757" y="143928"/>
                </a:cubicBezTo>
                <a:lnTo>
                  <a:pt x="17757" y="111955"/>
                </a:lnTo>
                <a:cubicBezTo>
                  <a:pt x="17757" y="80700"/>
                  <a:pt x="35238" y="53037"/>
                  <a:pt x="63645" y="39027"/>
                </a:cubicBezTo>
                <a:close/>
                <a:moveTo>
                  <a:pt x="98981" y="31750"/>
                </a:moveTo>
                <a:cubicBezTo>
                  <a:pt x="143932" y="31750"/>
                  <a:pt x="180907" y="68297"/>
                  <a:pt x="180907" y="113529"/>
                </a:cubicBezTo>
                <a:lnTo>
                  <a:pt x="180907" y="169255"/>
                </a:lnTo>
                <a:cubicBezTo>
                  <a:pt x="180907" y="174683"/>
                  <a:pt x="176557" y="179025"/>
                  <a:pt x="171119" y="179025"/>
                </a:cubicBezTo>
                <a:cubicBezTo>
                  <a:pt x="165682" y="179025"/>
                  <a:pt x="161332" y="174683"/>
                  <a:pt x="161332" y="169255"/>
                </a:cubicBezTo>
                <a:lnTo>
                  <a:pt x="161332" y="113529"/>
                </a:lnTo>
                <a:cubicBezTo>
                  <a:pt x="161332" y="79153"/>
                  <a:pt x="133419" y="51290"/>
                  <a:pt x="98981" y="51290"/>
                </a:cubicBezTo>
                <a:cubicBezTo>
                  <a:pt x="93544" y="51290"/>
                  <a:pt x="89194" y="46948"/>
                  <a:pt x="89194" y="41520"/>
                </a:cubicBezTo>
                <a:cubicBezTo>
                  <a:pt x="89194" y="36092"/>
                  <a:pt x="93544" y="31750"/>
                  <a:pt x="98981" y="31750"/>
                </a:cubicBezTo>
                <a:close/>
                <a:moveTo>
                  <a:pt x="99273" y="0"/>
                </a:moveTo>
                <a:cubicBezTo>
                  <a:pt x="161546" y="0"/>
                  <a:pt x="212659" y="50902"/>
                  <a:pt x="212659" y="113717"/>
                </a:cubicBezTo>
                <a:cubicBezTo>
                  <a:pt x="212659" y="119132"/>
                  <a:pt x="208340" y="123464"/>
                  <a:pt x="202940" y="123464"/>
                </a:cubicBezTo>
                <a:cubicBezTo>
                  <a:pt x="197541" y="123464"/>
                  <a:pt x="193222" y="119132"/>
                  <a:pt x="193222" y="113717"/>
                </a:cubicBezTo>
                <a:cubicBezTo>
                  <a:pt x="193222" y="61732"/>
                  <a:pt x="151107" y="19494"/>
                  <a:pt x="99273" y="19494"/>
                </a:cubicBezTo>
                <a:cubicBezTo>
                  <a:pt x="79475" y="19494"/>
                  <a:pt x="60038" y="25631"/>
                  <a:pt x="44200" y="37184"/>
                </a:cubicBezTo>
                <a:cubicBezTo>
                  <a:pt x="39880" y="40433"/>
                  <a:pt x="33761" y="39350"/>
                  <a:pt x="30522" y="35379"/>
                </a:cubicBezTo>
                <a:cubicBezTo>
                  <a:pt x="27282" y="30685"/>
                  <a:pt x="28362" y="24548"/>
                  <a:pt x="32681" y="21660"/>
                </a:cubicBezTo>
                <a:cubicBezTo>
                  <a:pt x="52119" y="7220"/>
                  <a:pt x="75156" y="0"/>
                  <a:pt x="9927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71" name="Freeform 621">
            <a:extLst>
              <a:ext uri="{FF2B5EF4-FFF2-40B4-BE49-F238E27FC236}">
                <a16:creationId xmlns:a16="http://schemas.microsoft.com/office/drawing/2014/main" id="{5C35F7CF-34F9-894E-88EB-4AE1B30E044C}"/>
              </a:ext>
            </a:extLst>
          </p:cNvPr>
          <p:cNvSpPr>
            <a:spLocks noChangeAspect="1"/>
          </p:cNvSpPr>
          <p:nvPr/>
        </p:nvSpPr>
        <p:spPr bwMode="auto">
          <a:xfrm>
            <a:off x="2790743" y="8996011"/>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72" name="Freeform 624">
            <a:extLst>
              <a:ext uri="{FF2B5EF4-FFF2-40B4-BE49-F238E27FC236}">
                <a16:creationId xmlns:a16="http://schemas.microsoft.com/office/drawing/2014/main" id="{A85FD1C7-9ED3-724A-A1A6-CC421C62D686}"/>
              </a:ext>
            </a:extLst>
          </p:cNvPr>
          <p:cNvSpPr>
            <a:spLocks noChangeAspect="1"/>
          </p:cNvSpPr>
          <p:nvPr/>
        </p:nvSpPr>
        <p:spPr bwMode="auto">
          <a:xfrm>
            <a:off x="3513960" y="6628926"/>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949267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0F0FCC2-0FC8-3F41-9E29-3BFB187DB443}"/>
              </a:ext>
            </a:extLst>
          </p:cNvPr>
          <p:cNvGrpSpPr/>
          <p:nvPr/>
        </p:nvGrpSpPr>
        <p:grpSpPr>
          <a:xfrm>
            <a:off x="1520825" y="2286000"/>
            <a:ext cx="9145725" cy="10761772"/>
            <a:chOff x="6067960" y="798756"/>
            <a:chExt cx="10409636" cy="12249016"/>
          </a:xfrm>
        </p:grpSpPr>
        <p:sp>
          <p:nvSpPr>
            <p:cNvPr id="3" name="Freeform 2">
              <a:extLst>
                <a:ext uri="{FF2B5EF4-FFF2-40B4-BE49-F238E27FC236}">
                  <a16:creationId xmlns:a16="http://schemas.microsoft.com/office/drawing/2014/main" id="{4585680D-13CD-554E-8C64-303ABF1D3590}"/>
                </a:ext>
              </a:extLst>
            </p:cNvPr>
            <p:cNvSpPr>
              <a:spLocks noChangeArrowheads="1"/>
            </p:cNvSpPr>
            <p:nvPr/>
          </p:nvSpPr>
          <p:spPr bwMode="auto">
            <a:xfrm>
              <a:off x="6067960" y="798756"/>
              <a:ext cx="9562175" cy="12231080"/>
            </a:xfrm>
            <a:custGeom>
              <a:avLst/>
              <a:gdLst>
                <a:gd name="connsiteX0" fmla="*/ 3600848 w 9562175"/>
                <a:gd name="connsiteY0" fmla="*/ 0 h 12231080"/>
                <a:gd name="connsiteX1" fmla="*/ 4496122 w 9562175"/>
                <a:gd name="connsiteY1" fmla="*/ 627521 h 12231080"/>
                <a:gd name="connsiteX2" fmla="*/ 5998308 w 9562175"/>
                <a:gd name="connsiteY2" fmla="*/ 1595633 h 12231080"/>
                <a:gd name="connsiteX3" fmla="*/ 8062832 w 9562175"/>
                <a:gd name="connsiteY3" fmla="*/ 1176249 h 12231080"/>
                <a:gd name="connsiteX4" fmla="*/ 8116388 w 9562175"/>
                <a:gd name="connsiteY4" fmla="*/ 3999583 h 12231080"/>
                <a:gd name="connsiteX5" fmla="*/ 8937365 w 9562175"/>
                <a:gd name="connsiteY5" fmla="*/ 8352169 h 12231080"/>
                <a:gd name="connsiteX6" fmla="*/ 8559246 w 9562175"/>
                <a:gd name="connsiteY6" fmla="*/ 8559315 h 12231080"/>
                <a:gd name="connsiteX7" fmla="*/ 8508054 w 9562175"/>
                <a:gd name="connsiteY7" fmla="*/ 8582243 h 12231080"/>
                <a:gd name="connsiteX8" fmla="*/ 8593241 w 9562175"/>
                <a:gd name="connsiteY8" fmla="*/ 8631261 h 12231080"/>
                <a:gd name="connsiteX9" fmla="*/ 8591281 w 9562175"/>
                <a:gd name="connsiteY9" fmla="*/ 8822646 h 12231080"/>
                <a:gd name="connsiteX10" fmla="*/ 6429098 w 9562175"/>
                <a:gd name="connsiteY10" fmla="*/ 10120278 h 12231080"/>
                <a:gd name="connsiteX11" fmla="*/ 6498497 w 9562175"/>
                <a:gd name="connsiteY11" fmla="*/ 10129969 h 12231080"/>
                <a:gd name="connsiteX12" fmla="*/ 7420314 w 9562175"/>
                <a:gd name="connsiteY12" fmla="*/ 10546695 h 12231080"/>
                <a:gd name="connsiteX13" fmla="*/ 7447440 w 9562175"/>
                <a:gd name="connsiteY13" fmla="*/ 10580981 h 12231080"/>
                <a:gd name="connsiteX14" fmla="*/ 7527912 w 9562175"/>
                <a:gd name="connsiteY14" fmla="*/ 10564954 h 12231080"/>
                <a:gd name="connsiteX15" fmla="*/ 7994178 w 9562175"/>
                <a:gd name="connsiteY15" fmla="*/ 10526594 h 12231080"/>
                <a:gd name="connsiteX16" fmla="*/ 9562175 w 9562175"/>
                <a:gd name="connsiteY16" fmla="*/ 11379490 h 12231080"/>
                <a:gd name="connsiteX17" fmla="*/ 7994178 w 9562175"/>
                <a:gd name="connsiteY17" fmla="*/ 12231080 h 12231080"/>
                <a:gd name="connsiteX18" fmla="*/ 6693976 w 9562175"/>
                <a:gd name="connsiteY18" fmla="*/ 11855571 h 12231080"/>
                <a:gd name="connsiteX19" fmla="*/ 6580039 w 9562175"/>
                <a:gd name="connsiteY19" fmla="*/ 11741570 h 12231080"/>
                <a:gd name="connsiteX20" fmla="*/ 6498497 w 9562175"/>
                <a:gd name="connsiteY20" fmla="*/ 11757799 h 12231080"/>
                <a:gd name="connsiteX21" fmla="*/ 6032037 w 9562175"/>
                <a:gd name="connsiteY21" fmla="*/ 11796155 h 12231080"/>
                <a:gd name="connsiteX22" fmla="*/ 4587855 w 9562175"/>
                <a:gd name="connsiteY22" fmla="*/ 11275442 h 12231080"/>
                <a:gd name="connsiteX23" fmla="*/ 4563810 w 9562175"/>
                <a:gd name="connsiteY23" fmla="*/ 11239729 h 12231080"/>
                <a:gd name="connsiteX24" fmla="*/ 3250582 w 9562175"/>
                <a:gd name="connsiteY24" fmla="*/ 12027861 h 12231080"/>
                <a:gd name="connsiteX25" fmla="*/ 2978190 w 9562175"/>
                <a:gd name="connsiteY25" fmla="*/ 12023942 h 12231080"/>
                <a:gd name="connsiteX26" fmla="*/ 234027 w 9562175"/>
                <a:gd name="connsiteY26" fmla="*/ 10500044 h 12231080"/>
                <a:gd name="connsiteX27" fmla="*/ 236640 w 9562175"/>
                <a:gd name="connsiteY27" fmla="*/ 10309312 h 12231080"/>
                <a:gd name="connsiteX28" fmla="*/ 1618263 w 9562175"/>
                <a:gd name="connsiteY28" fmla="*/ 9455658 h 12231080"/>
                <a:gd name="connsiteX29" fmla="*/ 1409994 w 9562175"/>
                <a:gd name="connsiteY29" fmla="*/ 9246116 h 12231080"/>
                <a:gd name="connsiteX30" fmla="*/ 971866 w 9562175"/>
                <a:gd name="connsiteY30" fmla="*/ 6535488 h 12231080"/>
                <a:gd name="connsiteX31" fmla="*/ 870631 w 9562175"/>
                <a:gd name="connsiteY31" fmla="*/ 3083730 h 12231080"/>
                <a:gd name="connsiteX32" fmla="*/ 1780433 w 9562175"/>
                <a:gd name="connsiteY32" fmla="*/ 1610005 h 12231080"/>
                <a:gd name="connsiteX33" fmla="*/ 3600848 w 9562175"/>
                <a:gd name="connsiteY33" fmla="*/ 0 h 1223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562175" h="12231080">
                  <a:moveTo>
                    <a:pt x="3600848" y="0"/>
                  </a:moveTo>
                  <a:cubicBezTo>
                    <a:pt x="3949565" y="-170"/>
                    <a:pt x="4274060" y="178210"/>
                    <a:pt x="4496122" y="627521"/>
                  </a:cubicBezTo>
                  <a:cubicBezTo>
                    <a:pt x="5130959" y="1913112"/>
                    <a:pt x="5333427" y="1941854"/>
                    <a:pt x="5998308" y="1595633"/>
                  </a:cubicBezTo>
                  <a:cubicBezTo>
                    <a:pt x="6662534" y="1248759"/>
                    <a:pt x="7098821" y="736613"/>
                    <a:pt x="8062832" y="1176249"/>
                  </a:cubicBezTo>
                  <a:cubicBezTo>
                    <a:pt x="8816537" y="1519857"/>
                    <a:pt x="9399777" y="3049762"/>
                    <a:pt x="8116388" y="3999583"/>
                  </a:cubicBezTo>
                  <a:cubicBezTo>
                    <a:pt x="7626545" y="4362135"/>
                    <a:pt x="9662986" y="7833490"/>
                    <a:pt x="8937365" y="8352169"/>
                  </a:cubicBezTo>
                  <a:cubicBezTo>
                    <a:pt x="8848867" y="8415371"/>
                    <a:pt x="8719732" y="8485095"/>
                    <a:pt x="8559246" y="8559315"/>
                  </a:cubicBezTo>
                  <a:lnTo>
                    <a:pt x="8508054" y="8582243"/>
                  </a:lnTo>
                  <a:lnTo>
                    <a:pt x="8593241" y="8631261"/>
                  </a:lnTo>
                  <a:cubicBezTo>
                    <a:pt x="8666401" y="8674372"/>
                    <a:pt x="8665094" y="8780189"/>
                    <a:pt x="8591281" y="8822646"/>
                  </a:cubicBezTo>
                  <a:lnTo>
                    <a:pt x="6429098" y="10120278"/>
                  </a:lnTo>
                  <a:lnTo>
                    <a:pt x="6498497" y="10129969"/>
                  </a:lnTo>
                  <a:cubicBezTo>
                    <a:pt x="6897586" y="10197385"/>
                    <a:pt x="7228358" y="10349036"/>
                    <a:pt x="7420314" y="10546695"/>
                  </a:cubicBezTo>
                  <a:lnTo>
                    <a:pt x="7447440" y="10580981"/>
                  </a:lnTo>
                  <a:lnTo>
                    <a:pt x="7527912" y="10564954"/>
                  </a:lnTo>
                  <a:cubicBezTo>
                    <a:pt x="7675206" y="10540025"/>
                    <a:pt x="7831811" y="10526594"/>
                    <a:pt x="7994178" y="10526594"/>
                  </a:cubicBezTo>
                  <a:cubicBezTo>
                    <a:pt x="8860788" y="10526594"/>
                    <a:pt x="9562175" y="10908634"/>
                    <a:pt x="9562175" y="11379490"/>
                  </a:cubicBezTo>
                  <a:cubicBezTo>
                    <a:pt x="9562175" y="11849693"/>
                    <a:pt x="8860788" y="12231080"/>
                    <a:pt x="7994178" y="12231080"/>
                  </a:cubicBezTo>
                  <a:cubicBezTo>
                    <a:pt x="7452954" y="12231080"/>
                    <a:pt x="6975761" y="12082101"/>
                    <a:pt x="6693976" y="11855571"/>
                  </a:cubicBezTo>
                  <a:lnTo>
                    <a:pt x="6580039" y="11741570"/>
                  </a:lnTo>
                  <a:lnTo>
                    <a:pt x="6498497" y="11757799"/>
                  </a:lnTo>
                  <a:cubicBezTo>
                    <a:pt x="6351141" y="11782724"/>
                    <a:pt x="6194472" y="11796155"/>
                    <a:pt x="6032037" y="11796155"/>
                  </a:cubicBezTo>
                  <a:cubicBezTo>
                    <a:pt x="5382787" y="11796155"/>
                    <a:pt x="4825781" y="11581257"/>
                    <a:pt x="4587855" y="11275442"/>
                  </a:cubicBezTo>
                  <a:lnTo>
                    <a:pt x="4563810" y="11239729"/>
                  </a:lnTo>
                  <a:lnTo>
                    <a:pt x="3250582" y="12027861"/>
                  </a:lnTo>
                  <a:cubicBezTo>
                    <a:pt x="3165663" y="12075544"/>
                    <a:pt x="3061149" y="12074238"/>
                    <a:pt x="2978190" y="12023942"/>
                  </a:cubicBezTo>
                  <a:lnTo>
                    <a:pt x="234027" y="10500044"/>
                  </a:lnTo>
                  <a:cubicBezTo>
                    <a:pt x="161520" y="10456280"/>
                    <a:pt x="162827" y="10351116"/>
                    <a:pt x="236640" y="10309312"/>
                  </a:cubicBezTo>
                  <a:lnTo>
                    <a:pt x="1618263" y="9455658"/>
                  </a:lnTo>
                  <a:lnTo>
                    <a:pt x="1409994" y="9246116"/>
                  </a:lnTo>
                  <a:cubicBezTo>
                    <a:pt x="900484" y="8658575"/>
                    <a:pt x="629833" y="7767268"/>
                    <a:pt x="971866" y="6535488"/>
                  </a:cubicBezTo>
                  <a:cubicBezTo>
                    <a:pt x="1173028" y="5812997"/>
                    <a:pt x="-1238306" y="4253696"/>
                    <a:pt x="870631" y="3083730"/>
                  </a:cubicBezTo>
                  <a:cubicBezTo>
                    <a:pt x="1429705" y="2773438"/>
                    <a:pt x="1611274" y="2356666"/>
                    <a:pt x="1780433" y="1610005"/>
                  </a:cubicBezTo>
                  <a:cubicBezTo>
                    <a:pt x="1949266" y="864936"/>
                    <a:pt x="2833672" y="376"/>
                    <a:pt x="3600848" y="0"/>
                  </a:cubicBezTo>
                  <a:close/>
                </a:path>
              </a:pathLst>
            </a:custGeom>
            <a:solidFill>
              <a:schemeClr val="bg1">
                <a:lumMod val="9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 name="Freeform 3">
              <a:extLst>
                <a:ext uri="{FF2B5EF4-FFF2-40B4-BE49-F238E27FC236}">
                  <a16:creationId xmlns:a16="http://schemas.microsoft.com/office/drawing/2014/main" id="{78B9F721-5D7B-0949-9A52-A86825CAC315}"/>
                </a:ext>
              </a:extLst>
            </p:cNvPr>
            <p:cNvSpPr>
              <a:spLocks noChangeArrowheads="1"/>
            </p:cNvSpPr>
            <p:nvPr/>
          </p:nvSpPr>
          <p:spPr bwMode="auto">
            <a:xfrm>
              <a:off x="9184671" y="8113815"/>
              <a:ext cx="1716660" cy="4496151"/>
            </a:xfrm>
            <a:custGeom>
              <a:avLst/>
              <a:gdLst>
                <a:gd name="T0" fmla="*/ 1355 w 2628"/>
                <a:gd name="T1" fmla="*/ 434 h 6882"/>
                <a:gd name="T2" fmla="*/ 2627 w 2628"/>
                <a:gd name="T3" fmla="*/ 0 h 6882"/>
                <a:gd name="T4" fmla="*/ 385 w 2628"/>
                <a:gd name="T5" fmla="*/ 6657 h 6882"/>
                <a:gd name="T6" fmla="*/ 0 w 2628"/>
                <a:gd name="T7" fmla="*/ 6881 h 6882"/>
                <a:gd name="T8" fmla="*/ 1355 w 2628"/>
                <a:gd name="T9" fmla="*/ 434 h 6882"/>
              </a:gdLst>
              <a:ahLst/>
              <a:cxnLst>
                <a:cxn ang="0">
                  <a:pos x="T0" y="T1"/>
                </a:cxn>
                <a:cxn ang="0">
                  <a:pos x="T2" y="T3"/>
                </a:cxn>
                <a:cxn ang="0">
                  <a:pos x="T4" y="T5"/>
                </a:cxn>
                <a:cxn ang="0">
                  <a:pos x="T6" y="T7"/>
                </a:cxn>
                <a:cxn ang="0">
                  <a:pos x="T8" y="T9"/>
                </a:cxn>
              </a:cxnLst>
              <a:rect l="0" t="0" r="r" b="b"/>
              <a:pathLst>
                <a:path w="2628" h="6882">
                  <a:moveTo>
                    <a:pt x="1355" y="434"/>
                  </a:moveTo>
                  <a:lnTo>
                    <a:pt x="2627" y="0"/>
                  </a:lnTo>
                  <a:lnTo>
                    <a:pt x="385" y="6657"/>
                  </a:lnTo>
                  <a:lnTo>
                    <a:pt x="0" y="6881"/>
                  </a:lnTo>
                  <a:lnTo>
                    <a:pt x="1355" y="434"/>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5">
              <a:extLst>
                <a:ext uri="{FF2B5EF4-FFF2-40B4-BE49-F238E27FC236}">
                  <a16:creationId xmlns:a16="http://schemas.microsoft.com/office/drawing/2014/main" id="{88DC408B-ECEB-9E4B-AE7B-CFB6D2742513}"/>
                </a:ext>
              </a:extLst>
            </p:cNvPr>
            <p:cNvSpPr>
              <a:spLocks noChangeArrowheads="1"/>
            </p:cNvSpPr>
            <p:nvPr/>
          </p:nvSpPr>
          <p:spPr bwMode="auto">
            <a:xfrm>
              <a:off x="7047486" y="6855121"/>
              <a:ext cx="1716660" cy="4496153"/>
            </a:xfrm>
            <a:custGeom>
              <a:avLst/>
              <a:gdLst>
                <a:gd name="T0" fmla="*/ 1354 w 2627"/>
                <a:gd name="T1" fmla="*/ 434 h 6882"/>
                <a:gd name="T2" fmla="*/ 2626 w 2627"/>
                <a:gd name="T3" fmla="*/ 0 h 6882"/>
                <a:gd name="T4" fmla="*/ 384 w 2627"/>
                <a:gd name="T5" fmla="*/ 6657 h 6882"/>
                <a:gd name="T6" fmla="*/ 0 w 2627"/>
                <a:gd name="T7" fmla="*/ 6881 h 6882"/>
                <a:gd name="T8" fmla="*/ 1354 w 2627"/>
                <a:gd name="T9" fmla="*/ 434 h 6882"/>
              </a:gdLst>
              <a:ahLst/>
              <a:cxnLst>
                <a:cxn ang="0">
                  <a:pos x="T0" y="T1"/>
                </a:cxn>
                <a:cxn ang="0">
                  <a:pos x="T2" y="T3"/>
                </a:cxn>
                <a:cxn ang="0">
                  <a:pos x="T4" y="T5"/>
                </a:cxn>
                <a:cxn ang="0">
                  <a:pos x="T6" y="T7"/>
                </a:cxn>
                <a:cxn ang="0">
                  <a:pos x="T8" y="T9"/>
                </a:cxn>
              </a:cxnLst>
              <a:rect l="0" t="0" r="r" b="b"/>
              <a:pathLst>
                <a:path w="2627" h="6882">
                  <a:moveTo>
                    <a:pt x="1354" y="434"/>
                  </a:moveTo>
                  <a:lnTo>
                    <a:pt x="2626" y="0"/>
                  </a:lnTo>
                  <a:lnTo>
                    <a:pt x="384" y="6657"/>
                  </a:lnTo>
                  <a:lnTo>
                    <a:pt x="0" y="6881"/>
                  </a:lnTo>
                  <a:lnTo>
                    <a:pt x="1354" y="434"/>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8">
              <a:extLst>
                <a:ext uri="{FF2B5EF4-FFF2-40B4-BE49-F238E27FC236}">
                  <a16:creationId xmlns:a16="http://schemas.microsoft.com/office/drawing/2014/main" id="{78964C59-E4FF-9D45-A7E8-7005B9D6CC3D}"/>
                </a:ext>
              </a:extLst>
            </p:cNvPr>
            <p:cNvSpPr>
              <a:spLocks noChangeArrowheads="1"/>
            </p:cNvSpPr>
            <p:nvPr/>
          </p:nvSpPr>
          <p:spPr bwMode="auto">
            <a:xfrm>
              <a:off x="8173686" y="4061227"/>
              <a:ext cx="167058" cy="241945"/>
            </a:xfrm>
            <a:custGeom>
              <a:avLst/>
              <a:gdLst>
                <a:gd name="T0" fmla="*/ 253 w 254"/>
                <a:gd name="T1" fmla="*/ 370 h 371"/>
                <a:gd name="T2" fmla="*/ 0 w 254"/>
                <a:gd name="T3" fmla="*/ 219 h 371"/>
                <a:gd name="T4" fmla="*/ 157 w 254"/>
                <a:gd name="T5" fmla="*/ 0 h 371"/>
                <a:gd name="T6" fmla="*/ 253 w 254"/>
                <a:gd name="T7" fmla="*/ 58 h 371"/>
                <a:gd name="T8" fmla="*/ 253 w 254"/>
                <a:gd name="T9" fmla="*/ 370 h 371"/>
              </a:gdLst>
              <a:ahLst/>
              <a:cxnLst>
                <a:cxn ang="0">
                  <a:pos x="T0" y="T1"/>
                </a:cxn>
                <a:cxn ang="0">
                  <a:pos x="T2" y="T3"/>
                </a:cxn>
                <a:cxn ang="0">
                  <a:pos x="T4" y="T5"/>
                </a:cxn>
                <a:cxn ang="0">
                  <a:pos x="T6" y="T7"/>
                </a:cxn>
                <a:cxn ang="0">
                  <a:pos x="T8" y="T9"/>
                </a:cxn>
              </a:cxnLst>
              <a:rect l="0" t="0" r="r" b="b"/>
              <a:pathLst>
                <a:path w="254" h="371">
                  <a:moveTo>
                    <a:pt x="253" y="370"/>
                  </a:moveTo>
                  <a:lnTo>
                    <a:pt x="0" y="219"/>
                  </a:lnTo>
                  <a:lnTo>
                    <a:pt x="157" y="0"/>
                  </a:lnTo>
                  <a:lnTo>
                    <a:pt x="253" y="58"/>
                  </a:lnTo>
                  <a:lnTo>
                    <a:pt x="253" y="370"/>
                  </a:lnTo>
                </a:path>
              </a:pathLst>
            </a:custGeom>
            <a:solidFill>
              <a:srgbClr val="2D999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 name="Freeform 9">
              <a:extLst>
                <a:ext uri="{FF2B5EF4-FFF2-40B4-BE49-F238E27FC236}">
                  <a16:creationId xmlns:a16="http://schemas.microsoft.com/office/drawing/2014/main" id="{00AF84BB-ADE1-2149-ABC9-097B85A91B05}"/>
                </a:ext>
              </a:extLst>
            </p:cNvPr>
            <p:cNvSpPr>
              <a:spLocks noChangeArrowheads="1"/>
            </p:cNvSpPr>
            <p:nvPr/>
          </p:nvSpPr>
          <p:spPr bwMode="auto">
            <a:xfrm>
              <a:off x="6817062" y="4041066"/>
              <a:ext cx="1486236" cy="2373369"/>
            </a:xfrm>
            <a:custGeom>
              <a:avLst/>
              <a:gdLst>
                <a:gd name="T0" fmla="*/ 1999 w 2275"/>
                <a:gd name="T1" fmla="*/ 2319 h 3635"/>
                <a:gd name="T2" fmla="*/ 119 w 2275"/>
                <a:gd name="T3" fmla="*/ 3602 h 3635"/>
                <a:gd name="T4" fmla="*/ 119 w 2275"/>
                <a:gd name="T5" fmla="*/ 3602 h 3635"/>
                <a:gd name="T6" fmla="*/ 0 w 2275"/>
                <a:gd name="T7" fmla="*/ 3534 h 3635"/>
                <a:gd name="T8" fmla="*/ 0 w 2275"/>
                <a:gd name="T9" fmla="*/ 1428 h 3635"/>
                <a:gd name="T10" fmla="*/ 0 w 2275"/>
                <a:gd name="T11" fmla="*/ 1428 h 3635"/>
                <a:gd name="T12" fmla="*/ 118 w 2275"/>
                <a:gd name="T13" fmla="*/ 1222 h 3635"/>
                <a:gd name="T14" fmla="*/ 2155 w 2275"/>
                <a:gd name="T15" fmla="*/ 31 h 3635"/>
                <a:gd name="T16" fmla="*/ 2155 w 2275"/>
                <a:gd name="T17" fmla="*/ 31 h 3635"/>
                <a:gd name="T18" fmla="*/ 2274 w 2275"/>
                <a:gd name="T19" fmla="*/ 99 h 3635"/>
                <a:gd name="T20" fmla="*/ 2117 w 2275"/>
                <a:gd name="T21" fmla="*/ 2113 h 3635"/>
                <a:gd name="T22" fmla="*/ 2117 w 2275"/>
                <a:gd name="T23" fmla="*/ 2113 h 3635"/>
                <a:gd name="T24" fmla="*/ 1999 w 2275"/>
                <a:gd name="T25" fmla="*/ 2319 h 3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5" h="3635">
                  <a:moveTo>
                    <a:pt x="1999" y="2319"/>
                  </a:moveTo>
                  <a:lnTo>
                    <a:pt x="119" y="3602"/>
                  </a:lnTo>
                  <a:lnTo>
                    <a:pt x="119" y="3602"/>
                  </a:lnTo>
                  <a:cubicBezTo>
                    <a:pt x="66" y="3634"/>
                    <a:pt x="0" y="3596"/>
                    <a:pt x="0" y="3534"/>
                  </a:cubicBezTo>
                  <a:lnTo>
                    <a:pt x="0" y="1428"/>
                  </a:lnTo>
                  <a:lnTo>
                    <a:pt x="0" y="1428"/>
                  </a:lnTo>
                  <a:cubicBezTo>
                    <a:pt x="0" y="1344"/>
                    <a:pt x="44" y="1265"/>
                    <a:pt x="118" y="1222"/>
                  </a:cubicBezTo>
                  <a:lnTo>
                    <a:pt x="2155" y="31"/>
                  </a:lnTo>
                  <a:lnTo>
                    <a:pt x="2155" y="31"/>
                  </a:lnTo>
                  <a:cubicBezTo>
                    <a:pt x="2208" y="0"/>
                    <a:pt x="2274" y="38"/>
                    <a:pt x="2274" y="99"/>
                  </a:cubicBezTo>
                  <a:lnTo>
                    <a:pt x="2117" y="2113"/>
                  </a:lnTo>
                  <a:lnTo>
                    <a:pt x="2117" y="2113"/>
                  </a:lnTo>
                  <a:cubicBezTo>
                    <a:pt x="2117" y="2198"/>
                    <a:pt x="2072" y="2276"/>
                    <a:pt x="1999" y="2319"/>
                  </a:cubicBez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10">
              <a:extLst>
                <a:ext uri="{FF2B5EF4-FFF2-40B4-BE49-F238E27FC236}">
                  <a16:creationId xmlns:a16="http://schemas.microsoft.com/office/drawing/2014/main" id="{93BBC96F-76E5-C84F-9ACF-707ED55DE264}"/>
                </a:ext>
              </a:extLst>
            </p:cNvPr>
            <p:cNvSpPr>
              <a:spLocks noChangeArrowheads="1"/>
            </p:cNvSpPr>
            <p:nvPr/>
          </p:nvSpPr>
          <p:spPr bwMode="auto">
            <a:xfrm>
              <a:off x="6877549" y="4078509"/>
              <a:ext cx="1486236" cy="2373369"/>
            </a:xfrm>
            <a:custGeom>
              <a:avLst/>
              <a:gdLst>
                <a:gd name="T0" fmla="*/ 2156 w 2275"/>
                <a:gd name="T1" fmla="*/ 2412 h 3635"/>
                <a:gd name="T2" fmla="*/ 119 w 2275"/>
                <a:gd name="T3" fmla="*/ 3603 h 3635"/>
                <a:gd name="T4" fmla="*/ 119 w 2275"/>
                <a:gd name="T5" fmla="*/ 3603 h 3635"/>
                <a:gd name="T6" fmla="*/ 0 w 2275"/>
                <a:gd name="T7" fmla="*/ 3535 h 3635"/>
                <a:gd name="T8" fmla="*/ 0 w 2275"/>
                <a:gd name="T9" fmla="*/ 1429 h 3635"/>
                <a:gd name="T10" fmla="*/ 0 w 2275"/>
                <a:gd name="T11" fmla="*/ 1429 h 3635"/>
                <a:gd name="T12" fmla="*/ 118 w 2275"/>
                <a:gd name="T13" fmla="*/ 1222 h 3635"/>
                <a:gd name="T14" fmla="*/ 2155 w 2275"/>
                <a:gd name="T15" fmla="*/ 31 h 3635"/>
                <a:gd name="T16" fmla="*/ 2155 w 2275"/>
                <a:gd name="T17" fmla="*/ 31 h 3635"/>
                <a:gd name="T18" fmla="*/ 2274 w 2275"/>
                <a:gd name="T19" fmla="*/ 99 h 3635"/>
                <a:gd name="T20" fmla="*/ 2274 w 2275"/>
                <a:gd name="T21" fmla="*/ 2206 h 3635"/>
                <a:gd name="T22" fmla="*/ 2274 w 2275"/>
                <a:gd name="T23" fmla="*/ 2206 h 3635"/>
                <a:gd name="T24" fmla="*/ 2156 w 2275"/>
                <a:gd name="T25" fmla="*/ 2412 h 3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5" h="3635">
                  <a:moveTo>
                    <a:pt x="2156" y="2412"/>
                  </a:moveTo>
                  <a:lnTo>
                    <a:pt x="119" y="3603"/>
                  </a:lnTo>
                  <a:lnTo>
                    <a:pt x="119" y="3603"/>
                  </a:lnTo>
                  <a:cubicBezTo>
                    <a:pt x="67" y="3634"/>
                    <a:pt x="0" y="3597"/>
                    <a:pt x="0" y="3535"/>
                  </a:cubicBezTo>
                  <a:lnTo>
                    <a:pt x="0" y="1429"/>
                  </a:lnTo>
                  <a:lnTo>
                    <a:pt x="0" y="1429"/>
                  </a:lnTo>
                  <a:cubicBezTo>
                    <a:pt x="0" y="1344"/>
                    <a:pt x="45" y="1265"/>
                    <a:pt x="118" y="1222"/>
                  </a:cubicBezTo>
                  <a:lnTo>
                    <a:pt x="2155" y="31"/>
                  </a:lnTo>
                  <a:lnTo>
                    <a:pt x="2155" y="31"/>
                  </a:lnTo>
                  <a:cubicBezTo>
                    <a:pt x="2208" y="0"/>
                    <a:pt x="2274" y="38"/>
                    <a:pt x="2274" y="99"/>
                  </a:cubicBezTo>
                  <a:lnTo>
                    <a:pt x="2274" y="2206"/>
                  </a:lnTo>
                  <a:lnTo>
                    <a:pt x="2274" y="2206"/>
                  </a:lnTo>
                  <a:cubicBezTo>
                    <a:pt x="2274" y="2291"/>
                    <a:pt x="2229" y="2369"/>
                    <a:pt x="2156" y="2412"/>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11">
              <a:extLst>
                <a:ext uri="{FF2B5EF4-FFF2-40B4-BE49-F238E27FC236}">
                  <a16:creationId xmlns:a16="http://schemas.microsoft.com/office/drawing/2014/main" id="{D4C12628-F717-7F43-B297-21CF93D7D50A}"/>
                </a:ext>
              </a:extLst>
            </p:cNvPr>
            <p:cNvSpPr>
              <a:spLocks noChangeArrowheads="1"/>
            </p:cNvSpPr>
            <p:nvPr/>
          </p:nvSpPr>
          <p:spPr bwMode="auto">
            <a:xfrm>
              <a:off x="7059007" y="5003088"/>
              <a:ext cx="1163642" cy="751758"/>
            </a:xfrm>
            <a:custGeom>
              <a:avLst/>
              <a:gdLst>
                <a:gd name="T0" fmla="*/ 1748 w 1781"/>
                <a:gd name="T1" fmla="*/ 157 h 1149"/>
                <a:gd name="T2" fmla="*/ 51 w 1781"/>
                <a:gd name="T3" fmla="*/ 1135 h 1149"/>
                <a:gd name="T4" fmla="*/ 51 w 1781"/>
                <a:gd name="T5" fmla="*/ 1135 h 1149"/>
                <a:gd name="T6" fmla="*/ 0 w 1781"/>
                <a:gd name="T7" fmla="*/ 1107 h 1149"/>
                <a:gd name="T8" fmla="*/ 0 w 1781"/>
                <a:gd name="T9" fmla="*/ 1057 h 1149"/>
                <a:gd name="T10" fmla="*/ 0 w 1781"/>
                <a:gd name="T11" fmla="*/ 1057 h 1149"/>
                <a:gd name="T12" fmla="*/ 41 w 1781"/>
                <a:gd name="T13" fmla="*/ 985 h 1149"/>
                <a:gd name="T14" fmla="*/ 1727 w 1781"/>
                <a:gd name="T15" fmla="*/ 14 h 1149"/>
                <a:gd name="T16" fmla="*/ 1727 w 1781"/>
                <a:gd name="T17" fmla="*/ 14 h 1149"/>
                <a:gd name="T18" fmla="*/ 1780 w 1781"/>
                <a:gd name="T19" fmla="*/ 44 h 1149"/>
                <a:gd name="T20" fmla="*/ 1780 w 1781"/>
                <a:gd name="T21" fmla="*/ 101 h 1149"/>
                <a:gd name="T22" fmla="*/ 1780 w 1781"/>
                <a:gd name="T23" fmla="*/ 101 h 1149"/>
                <a:gd name="T24" fmla="*/ 1748 w 1781"/>
                <a:gd name="T25" fmla="*/ 157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1" h="1149">
                  <a:moveTo>
                    <a:pt x="1748" y="157"/>
                  </a:moveTo>
                  <a:lnTo>
                    <a:pt x="51" y="1135"/>
                  </a:lnTo>
                  <a:lnTo>
                    <a:pt x="51" y="1135"/>
                  </a:lnTo>
                  <a:cubicBezTo>
                    <a:pt x="28" y="1148"/>
                    <a:pt x="0" y="1132"/>
                    <a:pt x="0" y="1107"/>
                  </a:cubicBezTo>
                  <a:lnTo>
                    <a:pt x="0" y="1057"/>
                  </a:lnTo>
                  <a:lnTo>
                    <a:pt x="0" y="1057"/>
                  </a:lnTo>
                  <a:cubicBezTo>
                    <a:pt x="0" y="1027"/>
                    <a:pt x="16" y="1000"/>
                    <a:pt x="41" y="985"/>
                  </a:cubicBezTo>
                  <a:lnTo>
                    <a:pt x="1727" y="14"/>
                  </a:lnTo>
                  <a:lnTo>
                    <a:pt x="1727" y="14"/>
                  </a:lnTo>
                  <a:cubicBezTo>
                    <a:pt x="1750" y="0"/>
                    <a:pt x="1780" y="17"/>
                    <a:pt x="1780" y="44"/>
                  </a:cubicBezTo>
                  <a:lnTo>
                    <a:pt x="1780" y="101"/>
                  </a:lnTo>
                  <a:lnTo>
                    <a:pt x="1780" y="101"/>
                  </a:lnTo>
                  <a:cubicBezTo>
                    <a:pt x="1780" y="125"/>
                    <a:pt x="1768" y="145"/>
                    <a:pt x="1748" y="157"/>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0" name="Freeform 12">
              <a:extLst>
                <a:ext uri="{FF2B5EF4-FFF2-40B4-BE49-F238E27FC236}">
                  <a16:creationId xmlns:a16="http://schemas.microsoft.com/office/drawing/2014/main" id="{997868EC-B971-5040-92CC-F54D8FE623A8}"/>
                </a:ext>
              </a:extLst>
            </p:cNvPr>
            <p:cNvSpPr>
              <a:spLocks noChangeArrowheads="1"/>
            </p:cNvSpPr>
            <p:nvPr/>
          </p:nvSpPr>
          <p:spPr bwMode="auto">
            <a:xfrm>
              <a:off x="7059007" y="5201827"/>
              <a:ext cx="1163642" cy="751760"/>
            </a:xfrm>
            <a:custGeom>
              <a:avLst/>
              <a:gdLst>
                <a:gd name="T0" fmla="*/ 1748 w 1781"/>
                <a:gd name="T1" fmla="*/ 158 h 1150"/>
                <a:gd name="T2" fmla="*/ 51 w 1781"/>
                <a:gd name="T3" fmla="*/ 1136 h 1150"/>
                <a:gd name="T4" fmla="*/ 51 w 1781"/>
                <a:gd name="T5" fmla="*/ 1136 h 1150"/>
                <a:gd name="T6" fmla="*/ 0 w 1781"/>
                <a:gd name="T7" fmla="*/ 1107 h 1150"/>
                <a:gd name="T8" fmla="*/ 0 w 1781"/>
                <a:gd name="T9" fmla="*/ 1058 h 1150"/>
                <a:gd name="T10" fmla="*/ 0 w 1781"/>
                <a:gd name="T11" fmla="*/ 1058 h 1150"/>
                <a:gd name="T12" fmla="*/ 41 w 1781"/>
                <a:gd name="T13" fmla="*/ 985 h 1150"/>
                <a:gd name="T14" fmla="*/ 1727 w 1781"/>
                <a:gd name="T15" fmla="*/ 15 h 1150"/>
                <a:gd name="T16" fmla="*/ 1727 w 1781"/>
                <a:gd name="T17" fmla="*/ 15 h 1150"/>
                <a:gd name="T18" fmla="*/ 1780 w 1781"/>
                <a:gd name="T19" fmla="*/ 45 h 1150"/>
                <a:gd name="T20" fmla="*/ 1780 w 1781"/>
                <a:gd name="T21" fmla="*/ 102 h 1150"/>
                <a:gd name="T22" fmla="*/ 1780 w 1781"/>
                <a:gd name="T23" fmla="*/ 102 h 1150"/>
                <a:gd name="T24" fmla="*/ 1748 w 1781"/>
                <a:gd name="T25" fmla="*/ 158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1" h="1150">
                  <a:moveTo>
                    <a:pt x="1748" y="158"/>
                  </a:moveTo>
                  <a:lnTo>
                    <a:pt x="51" y="1136"/>
                  </a:lnTo>
                  <a:lnTo>
                    <a:pt x="51" y="1136"/>
                  </a:lnTo>
                  <a:cubicBezTo>
                    <a:pt x="28" y="1149"/>
                    <a:pt x="0" y="1133"/>
                    <a:pt x="0" y="1107"/>
                  </a:cubicBezTo>
                  <a:lnTo>
                    <a:pt x="0" y="1058"/>
                  </a:lnTo>
                  <a:lnTo>
                    <a:pt x="0" y="1058"/>
                  </a:lnTo>
                  <a:cubicBezTo>
                    <a:pt x="0" y="1028"/>
                    <a:pt x="16" y="1001"/>
                    <a:pt x="41" y="985"/>
                  </a:cubicBezTo>
                  <a:lnTo>
                    <a:pt x="1727" y="15"/>
                  </a:lnTo>
                  <a:lnTo>
                    <a:pt x="1727" y="15"/>
                  </a:lnTo>
                  <a:cubicBezTo>
                    <a:pt x="1750" y="0"/>
                    <a:pt x="1780" y="18"/>
                    <a:pt x="1780" y="45"/>
                  </a:cubicBezTo>
                  <a:lnTo>
                    <a:pt x="1780" y="102"/>
                  </a:lnTo>
                  <a:lnTo>
                    <a:pt x="1780" y="102"/>
                  </a:lnTo>
                  <a:cubicBezTo>
                    <a:pt x="1780" y="125"/>
                    <a:pt x="1768" y="146"/>
                    <a:pt x="1748" y="158"/>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1" name="Freeform 13">
              <a:extLst>
                <a:ext uri="{FF2B5EF4-FFF2-40B4-BE49-F238E27FC236}">
                  <a16:creationId xmlns:a16="http://schemas.microsoft.com/office/drawing/2014/main" id="{501102D7-9C13-DA44-A76C-9FBCFD7E1122}"/>
                </a:ext>
              </a:extLst>
            </p:cNvPr>
            <p:cNvSpPr>
              <a:spLocks noChangeArrowheads="1"/>
            </p:cNvSpPr>
            <p:nvPr/>
          </p:nvSpPr>
          <p:spPr bwMode="auto">
            <a:xfrm>
              <a:off x="7059007" y="5397688"/>
              <a:ext cx="1163642" cy="751760"/>
            </a:xfrm>
            <a:custGeom>
              <a:avLst/>
              <a:gdLst>
                <a:gd name="T0" fmla="*/ 1748 w 1781"/>
                <a:gd name="T1" fmla="*/ 157 h 1150"/>
                <a:gd name="T2" fmla="*/ 51 w 1781"/>
                <a:gd name="T3" fmla="*/ 1136 h 1150"/>
                <a:gd name="T4" fmla="*/ 51 w 1781"/>
                <a:gd name="T5" fmla="*/ 1136 h 1150"/>
                <a:gd name="T6" fmla="*/ 0 w 1781"/>
                <a:gd name="T7" fmla="*/ 1107 h 1150"/>
                <a:gd name="T8" fmla="*/ 0 w 1781"/>
                <a:gd name="T9" fmla="*/ 1057 h 1150"/>
                <a:gd name="T10" fmla="*/ 0 w 1781"/>
                <a:gd name="T11" fmla="*/ 1057 h 1150"/>
                <a:gd name="T12" fmla="*/ 41 w 1781"/>
                <a:gd name="T13" fmla="*/ 985 h 1150"/>
                <a:gd name="T14" fmla="*/ 1727 w 1781"/>
                <a:gd name="T15" fmla="*/ 14 h 1150"/>
                <a:gd name="T16" fmla="*/ 1727 w 1781"/>
                <a:gd name="T17" fmla="*/ 14 h 1150"/>
                <a:gd name="T18" fmla="*/ 1780 w 1781"/>
                <a:gd name="T19" fmla="*/ 45 h 1150"/>
                <a:gd name="T20" fmla="*/ 1780 w 1781"/>
                <a:gd name="T21" fmla="*/ 102 h 1150"/>
                <a:gd name="T22" fmla="*/ 1780 w 1781"/>
                <a:gd name="T23" fmla="*/ 102 h 1150"/>
                <a:gd name="T24" fmla="*/ 1748 w 1781"/>
                <a:gd name="T25" fmla="*/ 157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1" h="1150">
                  <a:moveTo>
                    <a:pt x="1748" y="157"/>
                  </a:moveTo>
                  <a:lnTo>
                    <a:pt x="51" y="1136"/>
                  </a:lnTo>
                  <a:lnTo>
                    <a:pt x="51" y="1136"/>
                  </a:lnTo>
                  <a:cubicBezTo>
                    <a:pt x="28" y="1149"/>
                    <a:pt x="0" y="1133"/>
                    <a:pt x="0" y="1107"/>
                  </a:cubicBezTo>
                  <a:lnTo>
                    <a:pt x="0" y="1057"/>
                  </a:lnTo>
                  <a:lnTo>
                    <a:pt x="0" y="1057"/>
                  </a:lnTo>
                  <a:cubicBezTo>
                    <a:pt x="0" y="1028"/>
                    <a:pt x="16" y="1000"/>
                    <a:pt x="41" y="985"/>
                  </a:cubicBezTo>
                  <a:lnTo>
                    <a:pt x="1727" y="14"/>
                  </a:lnTo>
                  <a:lnTo>
                    <a:pt x="1727" y="14"/>
                  </a:lnTo>
                  <a:cubicBezTo>
                    <a:pt x="1750" y="0"/>
                    <a:pt x="1780" y="18"/>
                    <a:pt x="1780" y="45"/>
                  </a:cubicBezTo>
                  <a:lnTo>
                    <a:pt x="1780" y="102"/>
                  </a:lnTo>
                  <a:lnTo>
                    <a:pt x="1780" y="102"/>
                  </a:lnTo>
                  <a:cubicBezTo>
                    <a:pt x="1780" y="125"/>
                    <a:pt x="1768" y="146"/>
                    <a:pt x="1748" y="157"/>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2" name="Freeform 14">
              <a:extLst>
                <a:ext uri="{FF2B5EF4-FFF2-40B4-BE49-F238E27FC236}">
                  <a16:creationId xmlns:a16="http://schemas.microsoft.com/office/drawing/2014/main" id="{47A243C0-2A51-0349-B6B6-B6E6FB9955C6}"/>
                </a:ext>
              </a:extLst>
            </p:cNvPr>
            <p:cNvSpPr>
              <a:spLocks noChangeArrowheads="1"/>
            </p:cNvSpPr>
            <p:nvPr/>
          </p:nvSpPr>
          <p:spPr bwMode="auto">
            <a:xfrm>
              <a:off x="11998728" y="2802536"/>
              <a:ext cx="63367" cy="241945"/>
            </a:xfrm>
            <a:custGeom>
              <a:avLst/>
              <a:gdLst>
                <a:gd name="T0" fmla="*/ 96 w 97"/>
                <a:gd name="T1" fmla="*/ 371 h 372"/>
                <a:gd name="T2" fmla="*/ 0 w 97"/>
                <a:gd name="T3" fmla="*/ 312 h 372"/>
                <a:gd name="T4" fmla="*/ 0 w 97"/>
                <a:gd name="T5" fmla="*/ 0 h 372"/>
                <a:gd name="T6" fmla="*/ 96 w 97"/>
                <a:gd name="T7" fmla="*/ 58 h 372"/>
                <a:gd name="T8" fmla="*/ 96 w 97"/>
                <a:gd name="T9" fmla="*/ 371 h 372"/>
              </a:gdLst>
              <a:ahLst/>
              <a:cxnLst>
                <a:cxn ang="0">
                  <a:pos x="T0" y="T1"/>
                </a:cxn>
                <a:cxn ang="0">
                  <a:pos x="T2" y="T3"/>
                </a:cxn>
                <a:cxn ang="0">
                  <a:pos x="T4" y="T5"/>
                </a:cxn>
                <a:cxn ang="0">
                  <a:pos x="T6" y="T7"/>
                </a:cxn>
                <a:cxn ang="0">
                  <a:pos x="T8" y="T9"/>
                </a:cxn>
              </a:cxnLst>
              <a:rect l="0" t="0" r="r" b="b"/>
              <a:pathLst>
                <a:path w="97" h="372">
                  <a:moveTo>
                    <a:pt x="96" y="371"/>
                  </a:moveTo>
                  <a:lnTo>
                    <a:pt x="0" y="312"/>
                  </a:lnTo>
                  <a:lnTo>
                    <a:pt x="0" y="0"/>
                  </a:lnTo>
                  <a:lnTo>
                    <a:pt x="96" y="58"/>
                  </a:lnTo>
                  <a:lnTo>
                    <a:pt x="96" y="371"/>
                  </a:lnTo>
                </a:path>
              </a:pathLst>
            </a:custGeom>
            <a:solidFill>
              <a:srgbClr val="CD501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 name="Freeform 15">
              <a:extLst>
                <a:ext uri="{FF2B5EF4-FFF2-40B4-BE49-F238E27FC236}">
                  <a16:creationId xmlns:a16="http://schemas.microsoft.com/office/drawing/2014/main" id="{B39B8A92-224C-1540-95FE-5C33A7A3BD45}"/>
                </a:ext>
              </a:extLst>
            </p:cNvPr>
            <p:cNvSpPr>
              <a:spLocks noChangeArrowheads="1"/>
            </p:cNvSpPr>
            <p:nvPr/>
          </p:nvSpPr>
          <p:spPr bwMode="auto">
            <a:xfrm>
              <a:off x="13326546" y="904417"/>
              <a:ext cx="167058" cy="285151"/>
            </a:xfrm>
            <a:custGeom>
              <a:avLst/>
              <a:gdLst>
                <a:gd name="T0" fmla="*/ 254 w 255"/>
                <a:gd name="T1" fmla="*/ 434 h 435"/>
                <a:gd name="T2" fmla="*/ 0 w 255"/>
                <a:gd name="T3" fmla="*/ 219 h 435"/>
                <a:gd name="T4" fmla="*/ 158 w 255"/>
                <a:gd name="T5" fmla="*/ 0 h 435"/>
                <a:gd name="T6" fmla="*/ 254 w 255"/>
                <a:gd name="T7" fmla="*/ 58 h 435"/>
                <a:gd name="T8" fmla="*/ 254 w 255"/>
                <a:gd name="T9" fmla="*/ 434 h 435"/>
              </a:gdLst>
              <a:ahLst/>
              <a:cxnLst>
                <a:cxn ang="0">
                  <a:pos x="T0" y="T1"/>
                </a:cxn>
                <a:cxn ang="0">
                  <a:pos x="T2" y="T3"/>
                </a:cxn>
                <a:cxn ang="0">
                  <a:pos x="T4" y="T5"/>
                </a:cxn>
                <a:cxn ang="0">
                  <a:pos x="T6" y="T7"/>
                </a:cxn>
                <a:cxn ang="0">
                  <a:pos x="T8" y="T9"/>
                </a:cxn>
              </a:cxnLst>
              <a:rect l="0" t="0" r="r" b="b"/>
              <a:pathLst>
                <a:path w="255" h="435">
                  <a:moveTo>
                    <a:pt x="254" y="434"/>
                  </a:moveTo>
                  <a:lnTo>
                    <a:pt x="0" y="219"/>
                  </a:lnTo>
                  <a:lnTo>
                    <a:pt x="158" y="0"/>
                  </a:lnTo>
                  <a:lnTo>
                    <a:pt x="254" y="58"/>
                  </a:lnTo>
                  <a:lnTo>
                    <a:pt x="254" y="434"/>
                  </a:lnTo>
                </a:path>
              </a:pathLst>
            </a:custGeom>
            <a:solidFill>
              <a:srgbClr val="CD501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 name="Freeform 16">
              <a:extLst>
                <a:ext uri="{FF2B5EF4-FFF2-40B4-BE49-F238E27FC236}">
                  <a16:creationId xmlns:a16="http://schemas.microsoft.com/office/drawing/2014/main" id="{5E6F0335-1157-244A-B691-C03675ABD275}"/>
                </a:ext>
              </a:extLst>
            </p:cNvPr>
            <p:cNvSpPr>
              <a:spLocks noChangeArrowheads="1"/>
            </p:cNvSpPr>
            <p:nvPr/>
          </p:nvSpPr>
          <p:spPr bwMode="auto">
            <a:xfrm>
              <a:off x="11972803" y="884255"/>
              <a:ext cx="1486236" cy="2142945"/>
            </a:xfrm>
            <a:custGeom>
              <a:avLst/>
              <a:gdLst>
                <a:gd name="T0" fmla="*/ 1998 w 2275"/>
                <a:gd name="T1" fmla="*/ 1963 h 3279"/>
                <a:gd name="T2" fmla="*/ 118 w 2275"/>
                <a:gd name="T3" fmla="*/ 3247 h 3279"/>
                <a:gd name="T4" fmla="*/ 118 w 2275"/>
                <a:gd name="T5" fmla="*/ 3247 h 3279"/>
                <a:gd name="T6" fmla="*/ 0 w 2275"/>
                <a:gd name="T7" fmla="*/ 3179 h 3279"/>
                <a:gd name="T8" fmla="*/ 0 w 2275"/>
                <a:gd name="T9" fmla="*/ 1429 h 3279"/>
                <a:gd name="T10" fmla="*/ 0 w 2275"/>
                <a:gd name="T11" fmla="*/ 1429 h 3279"/>
                <a:gd name="T12" fmla="*/ 117 w 2275"/>
                <a:gd name="T13" fmla="*/ 1222 h 3279"/>
                <a:gd name="T14" fmla="*/ 2154 w 2275"/>
                <a:gd name="T15" fmla="*/ 31 h 3279"/>
                <a:gd name="T16" fmla="*/ 2154 w 2275"/>
                <a:gd name="T17" fmla="*/ 31 h 3279"/>
                <a:gd name="T18" fmla="*/ 2274 w 2275"/>
                <a:gd name="T19" fmla="*/ 99 h 3279"/>
                <a:gd name="T20" fmla="*/ 2116 w 2275"/>
                <a:gd name="T21" fmla="*/ 1757 h 3279"/>
                <a:gd name="T22" fmla="*/ 2116 w 2275"/>
                <a:gd name="T23" fmla="*/ 1757 h 3279"/>
                <a:gd name="T24" fmla="*/ 1998 w 2275"/>
                <a:gd name="T25" fmla="*/ 196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5" h="3279">
                  <a:moveTo>
                    <a:pt x="1998" y="1963"/>
                  </a:moveTo>
                  <a:lnTo>
                    <a:pt x="118" y="3247"/>
                  </a:lnTo>
                  <a:lnTo>
                    <a:pt x="118" y="3247"/>
                  </a:lnTo>
                  <a:cubicBezTo>
                    <a:pt x="66" y="3278"/>
                    <a:pt x="0" y="3240"/>
                    <a:pt x="0" y="3179"/>
                  </a:cubicBezTo>
                  <a:lnTo>
                    <a:pt x="0" y="1429"/>
                  </a:lnTo>
                  <a:lnTo>
                    <a:pt x="0" y="1429"/>
                  </a:lnTo>
                  <a:cubicBezTo>
                    <a:pt x="0" y="1343"/>
                    <a:pt x="44" y="1265"/>
                    <a:pt x="117" y="1222"/>
                  </a:cubicBezTo>
                  <a:lnTo>
                    <a:pt x="2154" y="31"/>
                  </a:lnTo>
                  <a:lnTo>
                    <a:pt x="2154" y="31"/>
                  </a:lnTo>
                  <a:cubicBezTo>
                    <a:pt x="2207" y="0"/>
                    <a:pt x="2274" y="38"/>
                    <a:pt x="2274" y="99"/>
                  </a:cubicBezTo>
                  <a:lnTo>
                    <a:pt x="2116" y="1757"/>
                  </a:lnTo>
                  <a:lnTo>
                    <a:pt x="2116" y="1757"/>
                  </a:lnTo>
                  <a:cubicBezTo>
                    <a:pt x="2116" y="1842"/>
                    <a:pt x="2071" y="1920"/>
                    <a:pt x="1998" y="1963"/>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5" name="Freeform 17">
              <a:extLst>
                <a:ext uri="{FF2B5EF4-FFF2-40B4-BE49-F238E27FC236}">
                  <a16:creationId xmlns:a16="http://schemas.microsoft.com/office/drawing/2014/main" id="{F522F55B-D9D3-B74C-8EDA-72C1DA49DCAC}"/>
                </a:ext>
              </a:extLst>
            </p:cNvPr>
            <p:cNvSpPr>
              <a:spLocks noChangeArrowheads="1"/>
            </p:cNvSpPr>
            <p:nvPr/>
          </p:nvSpPr>
          <p:spPr bwMode="auto">
            <a:xfrm>
              <a:off x="12033291" y="921698"/>
              <a:ext cx="1486236" cy="2142945"/>
            </a:xfrm>
            <a:custGeom>
              <a:avLst/>
              <a:gdLst>
                <a:gd name="T0" fmla="*/ 2156 w 2275"/>
                <a:gd name="T1" fmla="*/ 2055 h 3279"/>
                <a:gd name="T2" fmla="*/ 119 w 2275"/>
                <a:gd name="T3" fmla="*/ 3247 h 3279"/>
                <a:gd name="T4" fmla="*/ 119 w 2275"/>
                <a:gd name="T5" fmla="*/ 3247 h 3279"/>
                <a:gd name="T6" fmla="*/ 0 w 2275"/>
                <a:gd name="T7" fmla="*/ 3178 h 3279"/>
                <a:gd name="T8" fmla="*/ 0 w 2275"/>
                <a:gd name="T9" fmla="*/ 1428 h 3279"/>
                <a:gd name="T10" fmla="*/ 0 w 2275"/>
                <a:gd name="T11" fmla="*/ 1428 h 3279"/>
                <a:gd name="T12" fmla="*/ 118 w 2275"/>
                <a:gd name="T13" fmla="*/ 1222 h 3279"/>
                <a:gd name="T14" fmla="*/ 2154 w 2275"/>
                <a:gd name="T15" fmla="*/ 31 h 3279"/>
                <a:gd name="T16" fmla="*/ 2154 w 2275"/>
                <a:gd name="T17" fmla="*/ 31 h 3279"/>
                <a:gd name="T18" fmla="*/ 2274 w 2275"/>
                <a:gd name="T19" fmla="*/ 99 h 3279"/>
                <a:gd name="T20" fmla="*/ 2274 w 2275"/>
                <a:gd name="T21" fmla="*/ 1849 h 3279"/>
                <a:gd name="T22" fmla="*/ 2274 w 2275"/>
                <a:gd name="T23" fmla="*/ 1849 h 3279"/>
                <a:gd name="T24" fmla="*/ 2156 w 2275"/>
                <a:gd name="T25" fmla="*/ 2055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5" h="3279">
                  <a:moveTo>
                    <a:pt x="2156" y="2055"/>
                  </a:moveTo>
                  <a:lnTo>
                    <a:pt x="119" y="3247"/>
                  </a:lnTo>
                  <a:lnTo>
                    <a:pt x="119" y="3247"/>
                  </a:lnTo>
                  <a:cubicBezTo>
                    <a:pt x="66" y="3278"/>
                    <a:pt x="0" y="3239"/>
                    <a:pt x="0" y="3178"/>
                  </a:cubicBezTo>
                  <a:lnTo>
                    <a:pt x="0" y="1428"/>
                  </a:lnTo>
                  <a:lnTo>
                    <a:pt x="0" y="1428"/>
                  </a:lnTo>
                  <a:cubicBezTo>
                    <a:pt x="0" y="1344"/>
                    <a:pt x="44" y="1265"/>
                    <a:pt x="118" y="1222"/>
                  </a:cubicBezTo>
                  <a:lnTo>
                    <a:pt x="2154" y="31"/>
                  </a:lnTo>
                  <a:lnTo>
                    <a:pt x="2154" y="31"/>
                  </a:lnTo>
                  <a:cubicBezTo>
                    <a:pt x="2207" y="0"/>
                    <a:pt x="2274" y="38"/>
                    <a:pt x="2274" y="99"/>
                  </a:cubicBezTo>
                  <a:lnTo>
                    <a:pt x="2274" y="1849"/>
                  </a:lnTo>
                  <a:lnTo>
                    <a:pt x="2274" y="1849"/>
                  </a:lnTo>
                  <a:cubicBezTo>
                    <a:pt x="2274" y="1934"/>
                    <a:pt x="2229" y="2012"/>
                    <a:pt x="2156" y="2055"/>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6" name="Freeform 15">
              <a:extLst>
                <a:ext uri="{FF2B5EF4-FFF2-40B4-BE49-F238E27FC236}">
                  <a16:creationId xmlns:a16="http://schemas.microsoft.com/office/drawing/2014/main" id="{6EF53726-CB27-594B-9FCD-AF6D7553B526}"/>
                </a:ext>
              </a:extLst>
            </p:cNvPr>
            <p:cNvSpPr>
              <a:spLocks noChangeArrowheads="1"/>
            </p:cNvSpPr>
            <p:nvPr/>
          </p:nvSpPr>
          <p:spPr bwMode="auto">
            <a:xfrm>
              <a:off x="12214748" y="1224265"/>
              <a:ext cx="1162990" cy="1528941"/>
            </a:xfrm>
            <a:custGeom>
              <a:avLst/>
              <a:gdLst>
                <a:gd name="connsiteX0" fmla="*/ 811619 w 1162990"/>
                <a:gd name="connsiteY0" fmla="*/ 988059 h 1528941"/>
                <a:gd name="connsiteX1" fmla="*/ 823115 w 1162990"/>
                <a:gd name="connsiteY1" fmla="*/ 1007877 h 1528941"/>
                <a:gd name="connsiteX2" fmla="*/ 823115 w 1162990"/>
                <a:gd name="connsiteY2" fmla="*/ 1045720 h 1528941"/>
                <a:gd name="connsiteX3" fmla="*/ 802243 w 1162990"/>
                <a:gd name="connsiteY3" fmla="*/ 1081606 h 1528941"/>
                <a:gd name="connsiteX4" fmla="*/ 32612 w 1162990"/>
                <a:gd name="connsiteY4" fmla="*/ 1525932 h 1528941"/>
                <a:gd name="connsiteX5" fmla="*/ 1 w 1162990"/>
                <a:gd name="connsiteY5" fmla="*/ 1507010 h 1528941"/>
                <a:gd name="connsiteX6" fmla="*/ 1 w 1162990"/>
                <a:gd name="connsiteY6" fmla="*/ 1475040 h 1528941"/>
                <a:gd name="connsiteX7" fmla="*/ 26742 w 1162990"/>
                <a:gd name="connsiteY7" fmla="*/ 1427410 h 1528941"/>
                <a:gd name="connsiteX8" fmla="*/ 787894 w 1162990"/>
                <a:gd name="connsiteY8" fmla="*/ 988304 h 1528941"/>
                <a:gd name="connsiteX9" fmla="*/ 811619 w 1162990"/>
                <a:gd name="connsiteY9" fmla="*/ 988059 h 1528941"/>
                <a:gd name="connsiteX10" fmla="*/ 327960 w 1162990"/>
                <a:gd name="connsiteY10" fmla="*/ 861188 h 1528941"/>
                <a:gd name="connsiteX11" fmla="*/ 350746 w 1162990"/>
                <a:gd name="connsiteY11" fmla="*/ 884679 h 1528941"/>
                <a:gd name="connsiteX12" fmla="*/ 350746 w 1162990"/>
                <a:gd name="connsiteY12" fmla="*/ 921872 h 1528941"/>
                <a:gd name="connsiteX13" fmla="*/ 329923 w 1162990"/>
                <a:gd name="connsiteY13" fmla="*/ 957761 h 1528941"/>
                <a:gd name="connsiteX14" fmla="*/ 32537 w 1162990"/>
                <a:gd name="connsiteY14" fmla="*/ 1130678 h 1528941"/>
                <a:gd name="connsiteX15" fmla="*/ 0 w 1162990"/>
                <a:gd name="connsiteY15" fmla="*/ 1111755 h 1528941"/>
                <a:gd name="connsiteX16" fmla="*/ 0 w 1162990"/>
                <a:gd name="connsiteY16" fmla="*/ 1079782 h 1528941"/>
                <a:gd name="connsiteX17" fmla="*/ 26680 w 1162990"/>
                <a:gd name="connsiteY17" fmla="*/ 1032800 h 1528941"/>
                <a:gd name="connsiteX18" fmla="*/ 316257 w 1162990"/>
                <a:gd name="connsiteY18" fmla="*/ 864450 h 1528941"/>
                <a:gd name="connsiteX19" fmla="*/ 327960 w 1162990"/>
                <a:gd name="connsiteY19" fmla="*/ 861188 h 1528941"/>
                <a:gd name="connsiteX20" fmla="*/ 1128457 w 1162990"/>
                <a:gd name="connsiteY20" fmla="*/ 780271 h 1528941"/>
                <a:gd name="connsiteX21" fmla="*/ 1162990 w 1162990"/>
                <a:gd name="connsiteY21" fmla="*/ 800504 h 1528941"/>
                <a:gd name="connsiteX22" fmla="*/ 1162990 w 1162990"/>
                <a:gd name="connsiteY22" fmla="*/ 838359 h 1528941"/>
                <a:gd name="connsiteX23" fmla="*/ 1142140 w 1162990"/>
                <a:gd name="connsiteY23" fmla="*/ 874257 h 1528941"/>
                <a:gd name="connsiteX24" fmla="*/ 888681 w 1162990"/>
                <a:gd name="connsiteY24" fmla="*/ 1027637 h 1528941"/>
                <a:gd name="connsiteX25" fmla="*/ 855451 w 1162990"/>
                <a:gd name="connsiteY25" fmla="*/ 1008709 h 1528941"/>
                <a:gd name="connsiteX26" fmla="*/ 855451 w 1162990"/>
                <a:gd name="connsiteY26" fmla="*/ 976075 h 1528941"/>
                <a:gd name="connsiteX27" fmla="*/ 882165 w 1162990"/>
                <a:gd name="connsiteY27" fmla="*/ 929082 h 1528941"/>
                <a:gd name="connsiteX28" fmla="*/ 1128341 w 1162990"/>
                <a:gd name="connsiteY28" fmla="*/ 595954 h 1528941"/>
                <a:gd name="connsiteX29" fmla="*/ 1162988 w 1162990"/>
                <a:gd name="connsiteY29" fmla="*/ 616236 h 1528941"/>
                <a:gd name="connsiteX30" fmla="*/ 1162988 w 1162990"/>
                <a:gd name="connsiteY30" fmla="*/ 654184 h 1528941"/>
                <a:gd name="connsiteX31" fmla="*/ 1142723 w 1162990"/>
                <a:gd name="connsiteY31" fmla="*/ 690169 h 1528941"/>
                <a:gd name="connsiteX32" fmla="*/ 32687 w 1162990"/>
                <a:gd name="connsiteY32" fmla="*/ 1330046 h 1528941"/>
                <a:gd name="connsiteX33" fmla="*/ 0 w 1162990"/>
                <a:gd name="connsiteY33" fmla="*/ 1311072 h 1528941"/>
                <a:gd name="connsiteX34" fmla="*/ 0 w 1162990"/>
                <a:gd name="connsiteY34" fmla="*/ 1278359 h 1528941"/>
                <a:gd name="connsiteX35" fmla="*/ 26803 w 1162990"/>
                <a:gd name="connsiteY35" fmla="*/ 1231906 h 1528941"/>
                <a:gd name="connsiteX36" fmla="*/ 823212 w 1162990"/>
                <a:gd name="connsiteY36" fmla="*/ 581796 h 1528941"/>
                <a:gd name="connsiteX37" fmla="*/ 846153 w 1162990"/>
                <a:gd name="connsiteY37" fmla="*/ 604675 h 1528941"/>
                <a:gd name="connsiteX38" fmla="*/ 846153 w 1162990"/>
                <a:gd name="connsiteY38" fmla="*/ 642570 h 1528941"/>
                <a:gd name="connsiteX39" fmla="*/ 825187 w 1162990"/>
                <a:gd name="connsiteY39" fmla="*/ 678506 h 1528941"/>
                <a:gd name="connsiteX40" fmla="*/ 421600 w 1162990"/>
                <a:gd name="connsiteY40" fmla="*/ 912415 h 1528941"/>
                <a:gd name="connsiteX41" fmla="*/ 388841 w 1162990"/>
                <a:gd name="connsiteY41" fmla="*/ 893467 h 1528941"/>
                <a:gd name="connsiteX42" fmla="*/ 388841 w 1162990"/>
                <a:gd name="connsiteY42" fmla="*/ 860798 h 1528941"/>
                <a:gd name="connsiteX43" fmla="*/ 415703 w 1162990"/>
                <a:gd name="connsiteY43" fmla="*/ 814408 h 1528941"/>
                <a:gd name="connsiteX44" fmla="*/ 811429 w 1162990"/>
                <a:gd name="connsiteY44" fmla="*/ 585073 h 1528941"/>
                <a:gd name="connsiteX45" fmla="*/ 823212 w 1162990"/>
                <a:gd name="connsiteY45" fmla="*/ 581796 h 1528941"/>
                <a:gd name="connsiteX46" fmla="*/ 1134380 w 1162990"/>
                <a:gd name="connsiteY46" fmla="*/ 400324 h 1528941"/>
                <a:gd name="connsiteX47" fmla="*/ 1157229 w 1162990"/>
                <a:gd name="connsiteY47" fmla="*/ 423149 h 1528941"/>
                <a:gd name="connsiteX48" fmla="*/ 1157229 w 1162990"/>
                <a:gd name="connsiteY48" fmla="*/ 460957 h 1528941"/>
                <a:gd name="connsiteX49" fmla="*/ 1136348 w 1162990"/>
                <a:gd name="connsiteY49" fmla="*/ 496809 h 1528941"/>
                <a:gd name="connsiteX50" fmla="*/ 905358 w 1162990"/>
                <a:gd name="connsiteY50" fmla="*/ 633047 h 1528941"/>
                <a:gd name="connsiteX51" fmla="*/ 872732 w 1162990"/>
                <a:gd name="connsiteY51" fmla="*/ 614143 h 1528941"/>
                <a:gd name="connsiteX52" fmla="*/ 872732 w 1162990"/>
                <a:gd name="connsiteY52" fmla="*/ 581550 h 1528941"/>
                <a:gd name="connsiteX53" fmla="*/ 898833 w 1162990"/>
                <a:gd name="connsiteY53" fmla="*/ 535268 h 1528941"/>
                <a:gd name="connsiteX54" fmla="*/ 1122645 w 1162990"/>
                <a:gd name="connsiteY54" fmla="*/ 403593 h 1528941"/>
                <a:gd name="connsiteX55" fmla="*/ 1134380 w 1162990"/>
                <a:gd name="connsiteY55" fmla="*/ 400324 h 1528941"/>
                <a:gd name="connsiteX56" fmla="*/ 523986 w 1162990"/>
                <a:gd name="connsiteY56" fmla="*/ 360306 h 1528941"/>
                <a:gd name="connsiteX57" fmla="*/ 546604 w 1162990"/>
                <a:gd name="connsiteY57" fmla="*/ 383581 h 1528941"/>
                <a:gd name="connsiteX58" fmla="*/ 546604 w 1162990"/>
                <a:gd name="connsiteY58" fmla="*/ 420869 h 1528941"/>
                <a:gd name="connsiteX59" fmla="*/ 525682 w 1162990"/>
                <a:gd name="connsiteY59" fmla="*/ 456850 h 1528941"/>
                <a:gd name="connsiteX60" fmla="*/ 32693 w 1162990"/>
                <a:gd name="connsiteY60" fmla="*/ 744692 h 1528941"/>
                <a:gd name="connsiteX61" fmla="*/ 1 w 1162990"/>
                <a:gd name="connsiteY61" fmla="*/ 725721 h 1528941"/>
                <a:gd name="connsiteX62" fmla="*/ 1 w 1162990"/>
                <a:gd name="connsiteY62" fmla="*/ 693666 h 1528941"/>
                <a:gd name="connsiteX63" fmla="*/ 26808 w 1162990"/>
                <a:gd name="connsiteY63" fmla="*/ 646564 h 1528941"/>
                <a:gd name="connsiteX64" fmla="*/ 511951 w 1162990"/>
                <a:gd name="connsiteY64" fmla="*/ 363955 h 1528941"/>
                <a:gd name="connsiteX65" fmla="*/ 523986 w 1162990"/>
                <a:gd name="connsiteY65" fmla="*/ 360306 h 1528941"/>
                <a:gd name="connsiteX66" fmla="*/ 1140373 w 1162990"/>
                <a:gd name="connsiteY66" fmla="*/ 201610 h 1528941"/>
                <a:gd name="connsiteX67" fmla="*/ 1162988 w 1162990"/>
                <a:gd name="connsiteY67" fmla="*/ 225144 h 1528941"/>
                <a:gd name="connsiteX68" fmla="*/ 1162988 w 1162990"/>
                <a:gd name="connsiteY68" fmla="*/ 262405 h 1528941"/>
                <a:gd name="connsiteX69" fmla="*/ 1142723 w 1162990"/>
                <a:gd name="connsiteY69" fmla="*/ 298358 h 1528941"/>
                <a:gd name="connsiteX70" fmla="*/ 32687 w 1162990"/>
                <a:gd name="connsiteY70" fmla="*/ 938333 h 1528941"/>
                <a:gd name="connsiteX71" fmla="*/ 0 w 1162990"/>
                <a:gd name="connsiteY71" fmla="*/ 919376 h 1528941"/>
                <a:gd name="connsiteX72" fmla="*/ 0 w 1162990"/>
                <a:gd name="connsiteY72" fmla="*/ 886691 h 1528941"/>
                <a:gd name="connsiteX73" fmla="*/ 26803 w 1162990"/>
                <a:gd name="connsiteY73" fmla="*/ 840278 h 1528941"/>
                <a:gd name="connsiteX74" fmla="*/ 1128341 w 1162990"/>
                <a:gd name="connsiteY74" fmla="*/ 204879 h 1528941"/>
                <a:gd name="connsiteX75" fmla="*/ 1140373 w 1162990"/>
                <a:gd name="connsiteY75" fmla="*/ 201610 h 1528941"/>
                <a:gd name="connsiteX76" fmla="*/ 1131532 w 1162990"/>
                <a:gd name="connsiteY76" fmla="*/ 1 h 1528941"/>
                <a:gd name="connsiteX77" fmla="*/ 1154350 w 1162990"/>
                <a:gd name="connsiteY77" fmla="*/ 23582 h 1528941"/>
                <a:gd name="connsiteX78" fmla="*/ 1154350 w 1162990"/>
                <a:gd name="connsiteY78" fmla="*/ 60918 h 1528941"/>
                <a:gd name="connsiteX79" fmla="*/ 1133497 w 1162990"/>
                <a:gd name="connsiteY79" fmla="*/ 97599 h 1528941"/>
                <a:gd name="connsiteX80" fmla="*/ 612176 w 1162990"/>
                <a:gd name="connsiteY80" fmla="*/ 405460 h 1528941"/>
                <a:gd name="connsiteX81" fmla="*/ 578942 w 1162990"/>
                <a:gd name="connsiteY81" fmla="*/ 386464 h 1528941"/>
                <a:gd name="connsiteX82" fmla="*/ 578942 w 1162990"/>
                <a:gd name="connsiteY82" fmla="*/ 353713 h 1528941"/>
                <a:gd name="connsiteX83" fmla="*/ 606311 w 1162990"/>
                <a:gd name="connsiteY83" fmla="*/ 307206 h 1528941"/>
                <a:gd name="connsiteX84" fmla="*/ 1119813 w 1162990"/>
                <a:gd name="connsiteY84" fmla="*/ 3276 h 1528941"/>
                <a:gd name="connsiteX85" fmla="*/ 1131532 w 1162990"/>
                <a:gd name="connsiteY85" fmla="*/ 1 h 152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162990" h="1528941">
                  <a:moveTo>
                    <a:pt x="811619" y="988059"/>
                  </a:moveTo>
                  <a:cubicBezTo>
                    <a:pt x="818386" y="991892"/>
                    <a:pt x="823115" y="999069"/>
                    <a:pt x="823115" y="1007877"/>
                  </a:cubicBezTo>
                  <a:lnTo>
                    <a:pt x="823115" y="1045720"/>
                  </a:lnTo>
                  <a:cubicBezTo>
                    <a:pt x="823115" y="1060074"/>
                    <a:pt x="815288" y="1073776"/>
                    <a:pt x="802243" y="1081606"/>
                  </a:cubicBezTo>
                  <a:lnTo>
                    <a:pt x="32612" y="1525932"/>
                  </a:lnTo>
                  <a:cubicBezTo>
                    <a:pt x="18263" y="1534414"/>
                    <a:pt x="1" y="1523974"/>
                    <a:pt x="1" y="1507010"/>
                  </a:cubicBezTo>
                  <a:lnTo>
                    <a:pt x="1" y="1475040"/>
                  </a:lnTo>
                  <a:cubicBezTo>
                    <a:pt x="1" y="1455466"/>
                    <a:pt x="9784" y="1437849"/>
                    <a:pt x="26742" y="1427410"/>
                  </a:cubicBezTo>
                  <a:lnTo>
                    <a:pt x="787894" y="988304"/>
                  </a:lnTo>
                  <a:cubicBezTo>
                    <a:pt x="796047" y="983736"/>
                    <a:pt x="804852" y="984226"/>
                    <a:pt x="811619" y="988059"/>
                  </a:cubicBezTo>
                  <a:close/>
                  <a:moveTo>
                    <a:pt x="327960" y="861188"/>
                  </a:moveTo>
                  <a:cubicBezTo>
                    <a:pt x="339765" y="861310"/>
                    <a:pt x="350746" y="870976"/>
                    <a:pt x="350746" y="884679"/>
                  </a:cubicBezTo>
                  <a:lnTo>
                    <a:pt x="350746" y="921872"/>
                  </a:lnTo>
                  <a:cubicBezTo>
                    <a:pt x="350746" y="936880"/>
                    <a:pt x="342937" y="950583"/>
                    <a:pt x="329923" y="957761"/>
                  </a:cubicBezTo>
                  <a:lnTo>
                    <a:pt x="32537" y="1130678"/>
                  </a:lnTo>
                  <a:cubicBezTo>
                    <a:pt x="18221" y="1139814"/>
                    <a:pt x="0" y="1128721"/>
                    <a:pt x="0" y="1111755"/>
                  </a:cubicBezTo>
                  <a:lnTo>
                    <a:pt x="0" y="1079782"/>
                  </a:lnTo>
                  <a:cubicBezTo>
                    <a:pt x="0" y="1060206"/>
                    <a:pt x="9761" y="1042588"/>
                    <a:pt x="26680" y="1032800"/>
                  </a:cubicBezTo>
                  <a:lnTo>
                    <a:pt x="316257" y="864450"/>
                  </a:lnTo>
                  <a:cubicBezTo>
                    <a:pt x="319999" y="862166"/>
                    <a:pt x="324025" y="861147"/>
                    <a:pt x="327960" y="861188"/>
                  </a:cubicBezTo>
                  <a:close/>
                  <a:moveTo>
                    <a:pt x="1128457" y="780271"/>
                  </a:moveTo>
                  <a:cubicBezTo>
                    <a:pt x="1143443" y="771786"/>
                    <a:pt x="1162990" y="782882"/>
                    <a:pt x="1162990" y="800504"/>
                  </a:cubicBezTo>
                  <a:lnTo>
                    <a:pt x="1162990" y="838359"/>
                  </a:lnTo>
                  <a:cubicBezTo>
                    <a:pt x="1162990" y="852718"/>
                    <a:pt x="1155172" y="866425"/>
                    <a:pt x="1142140" y="874257"/>
                  </a:cubicBezTo>
                  <a:lnTo>
                    <a:pt x="888681" y="1027637"/>
                  </a:lnTo>
                  <a:cubicBezTo>
                    <a:pt x="873695" y="1036121"/>
                    <a:pt x="855451" y="1025679"/>
                    <a:pt x="855451" y="1008709"/>
                  </a:cubicBezTo>
                  <a:lnTo>
                    <a:pt x="855451" y="976075"/>
                  </a:lnTo>
                  <a:cubicBezTo>
                    <a:pt x="855451" y="957147"/>
                    <a:pt x="865224" y="938872"/>
                    <a:pt x="882165" y="929082"/>
                  </a:cubicBezTo>
                  <a:close/>
                  <a:moveTo>
                    <a:pt x="1128341" y="595954"/>
                  </a:moveTo>
                  <a:cubicBezTo>
                    <a:pt x="1144030" y="587448"/>
                    <a:pt x="1162988" y="598571"/>
                    <a:pt x="1162988" y="616236"/>
                  </a:cubicBezTo>
                  <a:lnTo>
                    <a:pt x="1162988" y="654184"/>
                  </a:lnTo>
                  <a:cubicBezTo>
                    <a:pt x="1162988" y="668578"/>
                    <a:pt x="1155797" y="682317"/>
                    <a:pt x="1142723" y="690169"/>
                  </a:cubicBezTo>
                  <a:lnTo>
                    <a:pt x="32687" y="1330046"/>
                  </a:lnTo>
                  <a:cubicBezTo>
                    <a:pt x="18304" y="1338552"/>
                    <a:pt x="0" y="1328084"/>
                    <a:pt x="0" y="1311072"/>
                  </a:cubicBezTo>
                  <a:lnTo>
                    <a:pt x="0" y="1278359"/>
                  </a:lnTo>
                  <a:cubicBezTo>
                    <a:pt x="0" y="1259385"/>
                    <a:pt x="9806" y="1241720"/>
                    <a:pt x="26803" y="1231906"/>
                  </a:cubicBezTo>
                  <a:close/>
                  <a:moveTo>
                    <a:pt x="823212" y="581796"/>
                  </a:moveTo>
                  <a:cubicBezTo>
                    <a:pt x="835097" y="581888"/>
                    <a:pt x="846153" y="591444"/>
                    <a:pt x="846153" y="604675"/>
                  </a:cubicBezTo>
                  <a:lnTo>
                    <a:pt x="846153" y="642570"/>
                  </a:lnTo>
                  <a:cubicBezTo>
                    <a:pt x="846153" y="657598"/>
                    <a:pt x="838291" y="670666"/>
                    <a:pt x="825187" y="678506"/>
                  </a:cubicBezTo>
                  <a:lnTo>
                    <a:pt x="421600" y="912415"/>
                  </a:lnTo>
                  <a:cubicBezTo>
                    <a:pt x="407186" y="920909"/>
                    <a:pt x="388841" y="910455"/>
                    <a:pt x="388841" y="893467"/>
                  </a:cubicBezTo>
                  <a:lnTo>
                    <a:pt x="388841" y="860798"/>
                  </a:lnTo>
                  <a:cubicBezTo>
                    <a:pt x="388841" y="841850"/>
                    <a:pt x="399324" y="823556"/>
                    <a:pt x="415703" y="814408"/>
                  </a:cubicBezTo>
                  <a:lnTo>
                    <a:pt x="811429" y="585073"/>
                  </a:lnTo>
                  <a:cubicBezTo>
                    <a:pt x="815196" y="582787"/>
                    <a:pt x="819250" y="581766"/>
                    <a:pt x="823212" y="581796"/>
                  </a:cubicBezTo>
                  <a:close/>
                  <a:moveTo>
                    <a:pt x="1134380" y="400324"/>
                  </a:moveTo>
                  <a:cubicBezTo>
                    <a:pt x="1146218" y="400415"/>
                    <a:pt x="1157229" y="409949"/>
                    <a:pt x="1157229" y="423149"/>
                  </a:cubicBezTo>
                  <a:lnTo>
                    <a:pt x="1157229" y="460957"/>
                  </a:lnTo>
                  <a:cubicBezTo>
                    <a:pt x="1157229" y="475949"/>
                    <a:pt x="1149398" y="489638"/>
                    <a:pt x="1136348" y="496809"/>
                  </a:cubicBezTo>
                  <a:lnTo>
                    <a:pt x="905358" y="633047"/>
                  </a:lnTo>
                  <a:cubicBezTo>
                    <a:pt x="891002" y="641521"/>
                    <a:pt x="872732" y="631091"/>
                    <a:pt x="872732" y="614143"/>
                  </a:cubicBezTo>
                  <a:lnTo>
                    <a:pt x="872732" y="581550"/>
                  </a:lnTo>
                  <a:cubicBezTo>
                    <a:pt x="872732" y="562646"/>
                    <a:pt x="882520" y="544394"/>
                    <a:pt x="898833" y="535268"/>
                  </a:cubicBezTo>
                  <a:lnTo>
                    <a:pt x="1122645" y="403593"/>
                  </a:lnTo>
                  <a:cubicBezTo>
                    <a:pt x="1126397" y="401312"/>
                    <a:pt x="1130435" y="400293"/>
                    <a:pt x="1134380" y="400324"/>
                  </a:cubicBezTo>
                  <a:close/>
                  <a:moveTo>
                    <a:pt x="523986" y="360306"/>
                  </a:moveTo>
                  <a:cubicBezTo>
                    <a:pt x="535938" y="360152"/>
                    <a:pt x="546604" y="369843"/>
                    <a:pt x="546604" y="383581"/>
                  </a:cubicBezTo>
                  <a:lnTo>
                    <a:pt x="546604" y="420869"/>
                  </a:lnTo>
                  <a:cubicBezTo>
                    <a:pt x="546604" y="435916"/>
                    <a:pt x="538758" y="449654"/>
                    <a:pt x="525682" y="456850"/>
                  </a:cubicBezTo>
                  <a:lnTo>
                    <a:pt x="32693" y="744692"/>
                  </a:lnTo>
                  <a:cubicBezTo>
                    <a:pt x="18308" y="753851"/>
                    <a:pt x="1" y="742730"/>
                    <a:pt x="1" y="725721"/>
                  </a:cubicBezTo>
                  <a:lnTo>
                    <a:pt x="1" y="693666"/>
                  </a:lnTo>
                  <a:cubicBezTo>
                    <a:pt x="1" y="674040"/>
                    <a:pt x="9808" y="656377"/>
                    <a:pt x="26808" y="646564"/>
                  </a:cubicBezTo>
                  <a:lnTo>
                    <a:pt x="511951" y="363955"/>
                  </a:lnTo>
                  <a:cubicBezTo>
                    <a:pt x="515874" y="361502"/>
                    <a:pt x="520001" y="360357"/>
                    <a:pt x="523986" y="360306"/>
                  </a:cubicBezTo>
                  <a:close/>
                  <a:moveTo>
                    <a:pt x="1140373" y="201610"/>
                  </a:moveTo>
                  <a:cubicBezTo>
                    <a:pt x="1152324" y="201733"/>
                    <a:pt x="1162988" y="211416"/>
                    <a:pt x="1162988" y="225144"/>
                  </a:cubicBezTo>
                  <a:lnTo>
                    <a:pt x="1162988" y="262405"/>
                  </a:lnTo>
                  <a:cubicBezTo>
                    <a:pt x="1162988" y="277440"/>
                    <a:pt x="1155797" y="291168"/>
                    <a:pt x="1142723" y="298358"/>
                  </a:cubicBezTo>
                  <a:lnTo>
                    <a:pt x="32687" y="938333"/>
                  </a:lnTo>
                  <a:cubicBezTo>
                    <a:pt x="18304" y="946831"/>
                    <a:pt x="0" y="936372"/>
                    <a:pt x="0" y="919376"/>
                  </a:cubicBezTo>
                  <a:lnTo>
                    <a:pt x="0" y="886691"/>
                  </a:lnTo>
                  <a:cubicBezTo>
                    <a:pt x="0" y="867733"/>
                    <a:pt x="9806" y="849430"/>
                    <a:pt x="26803" y="840278"/>
                  </a:cubicBezTo>
                  <a:lnTo>
                    <a:pt x="1128341" y="204879"/>
                  </a:lnTo>
                  <a:cubicBezTo>
                    <a:pt x="1132263" y="202591"/>
                    <a:pt x="1136390" y="201569"/>
                    <a:pt x="1140373" y="201610"/>
                  </a:cubicBezTo>
                  <a:close/>
                  <a:moveTo>
                    <a:pt x="1131532" y="1"/>
                  </a:moveTo>
                  <a:cubicBezTo>
                    <a:pt x="1143354" y="124"/>
                    <a:pt x="1154350" y="9826"/>
                    <a:pt x="1154350" y="23582"/>
                  </a:cubicBezTo>
                  <a:lnTo>
                    <a:pt x="1154350" y="60918"/>
                  </a:lnTo>
                  <a:cubicBezTo>
                    <a:pt x="1154350" y="75984"/>
                    <a:pt x="1146531" y="89739"/>
                    <a:pt x="1133497" y="97599"/>
                  </a:cubicBezTo>
                  <a:lnTo>
                    <a:pt x="612176" y="405460"/>
                  </a:lnTo>
                  <a:cubicBezTo>
                    <a:pt x="597188" y="413975"/>
                    <a:pt x="578942" y="403495"/>
                    <a:pt x="578942" y="386464"/>
                  </a:cubicBezTo>
                  <a:lnTo>
                    <a:pt x="578942" y="353713"/>
                  </a:lnTo>
                  <a:cubicBezTo>
                    <a:pt x="578942" y="334717"/>
                    <a:pt x="588717" y="317032"/>
                    <a:pt x="606311" y="307206"/>
                  </a:cubicBezTo>
                  <a:lnTo>
                    <a:pt x="1119813" y="3276"/>
                  </a:lnTo>
                  <a:cubicBezTo>
                    <a:pt x="1123560" y="984"/>
                    <a:pt x="1127592" y="-40"/>
                    <a:pt x="1131532" y="1"/>
                  </a:cubicBez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17" name="Freeform 27">
              <a:extLst>
                <a:ext uri="{FF2B5EF4-FFF2-40B4-BE49-F238E27FC236}">
                  <a16:creationId xmlns:a16="http://schemas.microsoft.com/office/drawing/2014/main" id="{EF690EBD-3319-0D40-BDBA-5B86F50B4FB7}"/>
                </a:ext>
              </a:extLst>
            </p:cNvPr>
            <p:cNvSpPr>
              <a:spLocks noChangeArrowheads="1"/>
            </p:cNvSpPr>
            <p:nvPr/>
          </p:nvSpPr>
          <p:spPr bwMode="auto">
            <a:xfrm>
              <a:off x="9147228" y="2580752"/>
              <a:ext cx="63367" cy="241945"/>
            </a:xfrm>
            <a:custGeom>
              <a:avLst/>
              <a:gdLst>
                <a:gd name="T0" fmla="*/ 95 w 96"/>
                <a:gd name="T1" fmla="*/ 371 h 372"/>
                <a:gd name="T2" fmla="*/ 0 w 96"/>
                <a:gd name="T3" fmla="*/ 312 h 372"/>
                <a:gd name="T4" fmla="*/ 0 w 96"/>
                <a:gd name="T5" fmla="*/ 0 h 372"/>
                <a:gd name="T6" fmla="*/ 95 w 96"/>
                <a:gd name="T7" fmla="*/ 58 h 372"/>
                <a:gd name="T8" fmla="*/ 95 w 96"/>
                <a:gd name="T9" fmla="*/ 371 h 372"/>
              </a:gdLst>
              <a:ahLst/>
              <a:cxnLst>
                <a:cxn ang="0">
                  <a:pos x="T0" y="T1"/>
                </a:cxn>
                <a:cxn ang="0">
                  <a:pos x="T2" y="T3"/>
                </a:cxn>
                <a:cxn ang="0">
                  <a:pos x="T4" y="T5"/>
                </a:cxn>
                <a:cxn ang="0">
                  <a:pos x="T6" y="T7"/>
                </a:cxn>
                <a:cxn ang="0">
                  <a:pos x="T8" y="T9"/>
                </a:cxn>
              </a:cxnLst>
              <a:rect l="0" t="0" r="r" b="b"/>
              <a:pathLst>
                <a:path w="96" h="372">
                  <a:moveTo>
                    <a:pt x="95" y="371"/>
                  </a:moveTo>
                  <a:lnTo>
                    <a:pt x="0" y="312"/>
                  </a:lnTo>
                  <a:lnTo>
                    <a:pt x="0" y="0"/>
                  </a:lnTo>
                  <a:lnTo>
                    <a:pt x="95" y="58"/>
                  </a:lnTo>
                  <a:lnTo>
                    <a:pt x="95" y="371"/>
                  </a:lnTo>
                </a:path>
              </a:pathLst>
            </a:custGeom>
            <a:solidFill>
              <a:srgbClr val="2D999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8" name="Freeform 28">
              <a:extLst>
                <a:ext uri="{FF2B5EF4-FFF2-40B4-BE49-F238E27FC236}">
                  <a16:creationId xmlns:a16="http://schemas.microsoft.com/office/drawing/2014/main" id="{E4347A37-A020-6949-8526-C723B5C4C663}"/>
                </a:ext>
              </a:extLst>
            </p:cNvPr>
            <p:cNvSpPr>
              <a:spLocks noChangeArrowheads="1"/>
            </p:cNvSpPr>
            <p:nvPr/>
          </p:nvSpPr>
          <p:spPr bwMode="auto">
            <a:xfrm>
              <a:off x="10475047" y="987946"/>
              <a:ext cx="167058" cy="241945"/>
            </a:xfrm>
            <a:custGeom>
              <a:avLst/>
              <a:gdLst>
                <a:gd name="T0" fmla="*/ 253 w 254"/>
                <a:gd name="T1" fmla="*/ 370 h 371"/>
                <a:gd name="T2" fmla="*/ 0 w 254"/>
                <a:gd name="T3" fmla="*/ 219 h 371"/>
                <a:gd name="T4" fmla="*/ 158 w 254"/>
                <a:gd name="T5" fmla="*/ 0 h 371"/>
                <a:gd name="T6" fmla="*/ 253 w 254"/>
                <a:gd name="T7" fmla="*/ 58 h 371"/>
                <a:gd name="T8" fmla="*/ 253 w 254"/>
                <a:gd name="T9" fmla="*/ 370 h 371"/>
              </a:gdLst>
              <a:ahLst/>
              <a:cxnLst>
                <a:cxn ang="0">
                  <a:pos x="T0" y="T1"/>
                </a:cxn>
                <a:cxn ang="0">
                  <a:pos x="T2" y="T3"/>
                </a:cxn>
                <a:cxn ang="0">
                  <a:pos x="T4" y="T5"/>
                </a:cxn>
                <a:cxn ang="0">
                  <a:pos x="T6" y="T7"/>
                </a:cxn>
                <a:cxn ang="0">
                  <a:pos x="T8" y="T9"/>
                </a:cxn>
              </a:cxnLst>
              <a:rect l="0" t="0" r="r" b="b"/>
              <a:pathLst>
                <a:path w="254" h="371">
                  <a:moveTo>
                    <a:pt x="253" y="370"/>
                  </a:moveTo>
                  <a:lnTo>
                    <a:pt x="0" y="219"/>
                  </a:lnTo>
                  <a:lnTo>
                    <a:pt x="158" y="0"/>
                  </a:lnTo>
                  <a:lnTo>
                    <a:pt x="253" y="58"/>
                  </a:lnTo>
                  <a:lnTo>
                    <a:pt x="253" y="370"/>
                  </a:lnTo>
                </a:path>
              </a:pathLst>
            </a:custGeom>
            <a:solidFill>
              <a:srgbClr val="2D999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9" name="Freeform 29">
              <a:extLst>
                <a:ext uri="{FF2B5EF4-FFF2-40B4-BE49-F238E27FC236}">
                  <a16:creationId xmlns:a16="http://schemas.microsoft.com/office/drawing/2014/main" id="{3693EE92-CDD7-EA45-8A81-F8195209528A}"/>
                </a:ext>
              </a:extLst>
            </p:cNvPr>
            <p:cNvSpPr>
              <a:spLocks noChangeArrowheads="1"/>
            </p:cNvSpPr>
            <p:nvPr/>
          </p:nvSpPr>
          <p:spPr bwMode="auto">
            <a:xfrm>
              <a:off x="9118424" y="967783"/>
              <a:ext cx="1486236" cy="1837633"/>
            </a:xfrm>
            <a:custGeom>
              <a:avLst/>
              <a:gdLst>
                <a:gd name="T0" fmla="*/ 1999 w 2275"/>
                <a:gd name="T1" fmla="*/ 1499 h 2815"/>
                <a:gd name="T2" fmla="*/ 119 w 2275"/>
                <a:gd name="T3" fmla="*/ 2783 h 2815"/>
                <a:gd name="T4" fmla="*/ 119 w 2275"/>
                <a:gd name="T5" fmla="*/ 2783 h 2815"/>
                <a:gd name="T6" fmla="*/ 0 w 2275"/>
                <a:gd name="T7" fmla="*/ 2714 h 2815"/>
                <a:gd name="T8" fmla="*/ 0 w 2275"/>
                <a:gd name="T9" fmla="*/ 1428 h 2815"/>
                <a:gd name="T10" fmla="*/ 0 w 2275"/>
                <a:gd name="T11" fmla="*/ 1428 h 2815"/>
                <a:gd name="T12" fmla="*/ 118 w 2275"/>
                <a:gd name="T13" fmla="*/ 1222 h 2815"/>
                <a:gd name="T14" fmla="*/ 2155 w 2275"/>
                <a:gd name="T15" fmla="*/ 31 h 2815"/>
                <a:gd name="T16" fmla="*/ 2155 w 2275"/>
                <a:gd name="T17" fmla="*/ 31 h 2815"/>
                <a:gd name="T18" fmla="*/ 2274 w 2275"/>
                <a:gd name="T19" fmla="*/ 99 h 2815"/>
                <a:gd name="T20" fmla="*/ 2116 w 2275"/>
                <a:gd name="T21" fmla="*/ 1293 h 2815"/>
                <a:gd name="T22" fmla="*/ 2116 w 2275"/>
                <a:gd name="T23" fmla="*/ 1293 h 2815"/>
                <a:gd name="T24" fmla="*/ 1999 w 2275"/>
                <a:gd name="T25" fmla="*/ 1499 h 2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5" h="2815">
                  <a:moveTo>
                    <a:pt x="1999" y="1499"/>
                  </a:moveTo>
                  <a:lnTo>
                    <a:pt x="119" y="2783"/>
                  </a:lnTo>
                  <a:lnTo>
                    <a:pt x="119" y="2783"/>
                  </a:lnTo>
                  <a:cubicBezTo>
                    <a:pt x="66" y="2814"/>
                    <a:pt x="0" y="2776"/>
                    <a:pt x="0" y="2714"/>
                  </a:cubicBezTo>
                  <a:lnTo>
                    <a:pt x="0" y="1428"/>
                  </a:lnTo>
                  <a:lnTo>
                    <a:pt x="0" y="1428"/>
                  </a:lnTo>
                  <a:cubicBezTo>
                    <a:pt x="0" y="1343"/>
                    <a:pt x="44" y="1265"/>
                    <a:pt x="118" y="1222"/>
                  </a:cubicBezTo>
                  <a:lnTo>
                    <a:pt x="2155" y="31"/>
                  </a:lnTo>
                  <a:lnTo>
                    <a:pt x="2155" y="31"/>
                  </a:lnTo>
                  <a:cubicBezTo>
                    <a:pt x="2208" y="0"/>
                    <a:pt x="2274" y="38"/>
                    <a:pt x="2274" y="99"/>
                  </a:cubicBezTo>
                  <a:lnTo>
                    <a:pt x="2116" y="1293"/>
                  </a:lnTo>
                  <a:lnTo>
                    <a:pt x="2116" y="1293"/>
                  </a:lnTo>
                  <a:cubicBezTo>
                    <a:pt x="2116" y="1378"/>
                    <a:pt x="2072" y="1456"/>
                    <a:pt x="1999" y="1499"/>
                  </a:cubicBez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20" name="Freeform 30">
              <a:extLst>
                <a:ext uri="{FF2B5EF4-FFF2-40B4-BE49-F238E27FC236}">
                  <a16:creationId xmlns:a16="http://schemas.microsoft.com/office/drawing/2014/main" id="{12C08971-452C-654B-877E-4A183BFDF4F3}"/>
                </a:ext>
              </a:extLst>
            </p:cNvPr>
            <p:cNvSpPr>
              <a:spLocks noChangeArrowheads="1"/>
            </p:cNvSpPr>
            <p:nvPr/>
          </p:nvSpPr>
          <p:spPr bwMode="auto">
            <a:xfrm>
              <a:off x="9181791" y="1005228"/>
              <a:ext cx="1486236" cy="1837633"/>
            </a:xfrm>
            <a:custGeom>
              <a:avLst/>
              <a:gdLst>
                <a:gd name="T0" fmla="*/ 2156 w 2276"/>
                <a:gd name="T1" fmla="*/ 1591 h 2814"/>
                <a:gd name="T2" fmla="*/ 119 w 2276"/>
                <a:gd name="T3" fmla="*/ 2782 h 2814"/>
                <a:gd name="T4" fmla="*/ 119 w 2276"/>
                <a:gd name="T5" fmla="*/ 2782 h 2814"/>
                <a:gd name="T6" fmla="*/ 0 w 2276"/>
                <a:gd name="T7" fmla="*/ 2714 h 2814"/>
                <a:gd name="T8" fmla="*/ 0 w 2276"/>
                <a:gd name="T9" fmla="*/ 1428 h 2814"/>
                <a:gd name="T10" fmla="*/ 0 w 2276"/>
                <a:gd name="T11" fmla="*/ 1428 h 2814"/>
                <a:gd name="T12" fmla="*/ 118 w 2276"/>
                <a:gd name="T13" fmla="*/ 1222 h 2814"/>
                <a:gd name="T14" fmla="*/ 2155 w 2276"/>
                <a:gd name="T15" fmla="*/ 31 h 2814"/>
                <a:gd name="T16" fmla="*/ 2155 w 2276"/>
                <a:gd name="T17" fmla="*/ 31 h 2814"/>
                <a:gd name="T18" fmla="*/ 2275 w 2276"/>
                <a:gd name="T19" fmla="*/ 99 h 2814"/>
                <a:gd name="T20" fmla="*/ 2275 w 2276"/>
                <a:gd name="T21" fmla="*/ 1385 h 2814"/>
                <a:gd name="T22" fmla="*/ 2275 w 2276"/>
                <a:gd name="T23" fmla="*/ 1385 h 2814"/>
                <a:gd name="T24" fmla="*/ 2156 w 2276"/>
                <a:gd name="T25" fmla="*/ 1591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6" h="2814">
                  <a:moveTo>
                    <a:pt x="2156" y="1591"/>
                  </a:moveTo>
                  <a:lnTo>
                    <a:pt x="119" y="2782"/>
                  </a:lnTo>
                  <a:lnTo>
                    <a:pt x="119" y="2782"/>
                  </a:lnTo>
                  <a:cubicBezTo>
                    <a:pt x="67" y="2813"/>
                    <a:pt x="0" y="2775"/>
                    <a:pt x="0" y="2714"/>
                  </a:cubicBezTo>
                  <a:lnTo>
                    <a:pt x="0" y="1428"/>
                  </a:lnTo>
                  <a:lnTo>
                    <a:pt x="0" y="1428"/>
                  </a:lnTo>
                  <a:cubicBezTo>
                    <a:pt x="0" y="1343"/>
                    <a:pt x="45" y="1265"/>
                    <a:pt x="118" y="1222"/>
                  </a:cubicBezTo>
                  <a:lnTo>
                    <a:pt x="2155" y="31"/>
                  </a:lnTo>
                  <a:lnTo>
                    <a:pt x="2155" y="31"/>
                  </a:lnTo>
                  <a:cubicBezTo>
                    <a:pt x="2208" y="0"/>
                    <a:pt x="2275" y="38"/>
                    <a:pt x="2275" y="99"/>
                  </a:cubicBezTo>
                  <a:lnTo>
                    <a:pt x="2275" y="1385"/>
                  </a:lnTo>
                  <a:lnTo>
                    <a:pt x="2275" y="1385"/>
                  </a:lnTo>
                  <a:cubicBezTo>
                    <a:pt x="2275" y="1470"/>
                    <a:pt x="2229" y="1548"/>
                    <a:pt x="2156" y="1591"/>
                  </a:cubicBez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21" name="Freeform 31">
              <a:extLst>
                <a:ext uri="{FF2B5EF4-FFF2-40B4-BE49-F238E27FC236}">
                  <a16:creationId xmlns:a16="http://schemas.microsoft.com/office/drawing/2014/main" id="{196C558F-AA89-6549-B292-7D05CF5FF95C}"/>
                </a:ext>
              </a:extLst>
            </p:cNvPr>
            <p:cNvSpPr>
              <a:spLocks noChangeArrowheads="1"/>
            </p:cNvSpPr>
            <p:nvPr/>
          </p:nvSpPr>
          <p:spPr bwMode="auto">
            <a:xfrm>
              <a:off x="9360370" y="1394067"/>
              <a:ext cx="1163642" cy="751760"/>
            </a:xfrm>
            <a:custGeom>
              <a:avLst/>
              <a:gdLst>
                <a:gd name="T0" fmla="*/ 1748 w 1781"/>
                <a:gd name="T1" fmla="*/ 157 h 1149"/>
                <a:gd name="T2" fmla="*/ 50 w 1781"/>
                <a:gd name="T3" fmla="*/ 1136 h 1149"/>
                <a:gd name="T4" fmla="*/ 50 w 1781"/>
                <a:gd name="T5" fmla="*/ 1136 h 1149"/>
                <a:gd name="T6" fmla="*/ 0 w 1781"/>
                <a:gd name="T7" fmla="*/ 1106 h 1149"/>
                <a:gd name="T8" fmla="*/ 0 w 1781"/>
                <a:gd name="T9" fmla="*/ 1057 h 1149"/>
                <a:gd name="T10" fmla="*/ 0 w 1781"/>
                <a:gd name="T11" fmla="*/ 1057 h 1149"/>
                <a:gd name="T12" fmla="*/ 41 w 1781"/>
                <a:gd name="T13" fmla="*/ 985 h 1149"/>
                <a:gd name="T14" fmla="*/ 1727 w 1781"/>
                <a:gd name="T15" fmla="*/ 14 h 1149"/>
                <a:gd name="T16" fmla="*/ 1727 w 1781"/>
                <a:gd name="T17" fmla="*/ 14 h 1149"/>
                <a:gd name="T18" fmla="*/ 1780 w 1781"/>
                <a:gd name="T19" fmla="*/ 44 h 1149"/>
                <a:gd name="T20" fmla="*/ 1780 w 1781"/>
                <a:gd name="T21" fmla="*/ 102 h 1149"/>
                <a:gd name="T22" fmla="*/ 1780 w 1781"/>
                <a:gd name="T23" fmla="*/ 102 h 1149"/>
                <a:gd name="T24" fmla="*/ 1748 w 1781"/>
                <a:gd name="T25" fmla="*/ 157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1" h="1149">
                  <a:moveTo>
                    <a:pt x="1748" y="157"/>
                  </a:moveTo>
                  <a:lnTo>
                    <a:pt x="50" y="1136"/>
                  </a:lnTo>
                  <a:lnTo>
                    <a:pt x="50" y="1136"/>
                  </a:lnTo>
                  <a:cubicBezTo>
                    <a:pt x="28" y="1148"/>
                    <a:pt x="0" y="1132"/>
                    <a:pt x="0" y="1106"/>
                  </a:cubicBezTo>
                  <a:lnTo>
                    <a:pt x="0" y="1057"/>
                  </a:lnTo>
                  <a:lnTo>
                    <a:pt x="0" y="1057"/>
                  </a:lnTo>
                  <a:cubicBezTo>
                    <a:pt x="0" y="1027"/>
                    <a:pt x="16" y="1000"/>
                    <a:pt x="41" y="985"/>
                  </a:cubicBezTo>
                  <a:lnTo>
                    <a:pt x="1727" y="14"/>
                  </a:lnTo>
                  <a:lnTo>
                    <a:pt x="1727" y="14"/>
                  </a:lnTo>
                  <a:cubicBezTo>
                    <a:pt x="1750" y="0"/>
                    <a:pt x="1780" y="16"/>
                    <a:pt x="1780" y="44"/>
                  </a:cubicBezTo>
                  <a:lnTo>
                    <a:pt x="1780" y="102"/>
                  </a:lnTo>
                  <a:lnTo>
                    <a:pt x="1780" y="102"/>
                  </a:lnTo>
                  <a:cubicBezTo>
                    <a:pt x="1780" y="124"/>
                    <a:pt x="1768" y="145"/>
                    <a:pt x="1748" y="157"/>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2" name="Freeform 32">
              <a:extLst>
                <a:ext uri="{FF2B5EF4-FFF2-40B4-BE49-F238E27FC236}">
                  <a16:creationId xmlns:a16="http://schemas.microsoft.com/office/drawing/2014/main" id="{328D6BE3-3EAD-BF40-9685-13AE85F69A22}"/>
                </a:ext>
              </a:extLst>
            </p:cNvPr>
            <p:cNvSpPr>
              <a:spLocks noChangeArrowheads="1"/>
            </p:cNvSpPr>
            <p:nvPr/>
          </p:nvSpPr>
          <p:spPr bwMode="auto">
            <a:xfrm>
              <a:off x="9360370" y="1592810"/>
              <a:ext cx="1163642" cy="751758"/>
            </a:xfrm>
            <a:custGeom>
              <a:avLst/>
              <a:gdLst>
                <a:gd name="T0" fmla="*/ 1748 w 1781"/>
                <a:gd name="T1" fmla="*/ 156 h 1149"/>
                <a:gd name="T2" fmla="*/ 50 w 1781"/>
                <a:gd name="T3" fmla="*/ 1135 h 1149"/>
                <a:gd name="T4" fmla="*/ 50 w 1781"/>
                <a:gd name="T5" fmla="*/ 1135 h 1149"/>
                <a:gd name="T6" fmla="*/ 0 w 1781"/>
                <a:gd name="T7" fmla="*/ 1106 h 1149"/>
                <a:gd name="T8" fmla="*/ 0 w 1781"/>
                <a:gd name="T9" fmla="*/ 1056 h 1149"/>
                <a:gd name="T10" fmla="*/ 0 w 1781"/>
                <a:gd name="T11" fmla="*/ 1056 h 1149"/>
                <a:gd name="T12" fmla="*/ 41 w 1781"/>
                <a:gd name="T13" fmla="*/ 985 h 1149"/>
                <a:gd name="T14" fmla="*/ 1727 w 1781"/>
                <a:gd name="T15" fmla="*/ 13 h 1149"/>
                <a:gd name="T16" fmla="*/ 1727 w 1781"/>
                <a:gd name="T17" fmla="*/ 13 h 1149"/>
                <a:gd name="T18" fmla="*/ 1780 w 1781"/>
                <a:gd name="T19" fmla="*/ 44 h 1149"/>
                <a:gd name="T20" fmla="*/ 1780 w 1781"/>
                <a:gd name="T21" fmla="*/ 101 h 1149"/>
                <a:gd name="T22" fmla="*/ 1780 w 1781"/>
                <a:gd name="T23" fmla="*/ 101 h 1149"/>
                <a:gd name="T24" fmla="*/ 1748 w 1781"/>
                <a:gd name="T25" fmla="*/ 15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1" h="1149">
                  <a:moveTo>
                    <a:pt x="1748" y="156"/>
                  </a:moveTo>
                  <a:lnTo>
                    <a:pt x="50" y="1135"/>
                  </a:lnTo>
                  <a:lnTo>
                    <a:pt x="50" y="1135"/>
                  </a:lnTo>
                  <a:cubicBezTo>
                    <a:pt x="28" y="1148"/>
                    <a:pt x="0" y="1132"/>
                    <a:pt x="0" y="1106"/>
                  </a:cubicBezTo>
                  <a:lnTo>
                    <a:pt x="0" y="1056"/>
                  </a:lnTo>
                  <a:lnTo>
                    <a:pt x="0" y="1056"/>
                  </a:lnTo>
                  <a:cubicBezTo>
                    <a:pt x="0" y="1027"/>
                    <a:pt x="16" y="1000"/>
                    <a:pt x="41" y="985"/>
                  </a:cubicBezTo>
                  <a:lnTo>
                    <a:pt x="1727" y="13"/>
                  </a:lnTo>
                  <a:lnTo>
                    <a:pt x="1727" y="13"/>
                  </a:lnTo>
                  <a:cubicBezTo>
                    <a:pt x="1750" y="0"/>
                    <a:pt x="1780" y="17"/>
                    <a:pt x="1780" y="44"/>
                  </a:cubicBezTo>
                  <a:lnTo>
                    <a:pt x="1780" y="101"/>
                  </a:lnTo>
                  <a:lnTo>
                    <a:pt x="1780" y="101"/>
                  </a:lnTo>
                  <a:cubicBezTo>
                    <a:pt x="1780" y="124"/>
                    <a:pt x="1768" y="145"/>
                    <a:pt x="1748" y="156"/>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3" name="Freeform 33">
              <a:extLst>
                <a:ext uri="{FF2B5EF4-FFF2-40B4-BE49-F238E27FC236}">
                  <a16:creationId xmlns:a16="http://schemas.microsoft.com/office/drawing/2014/main" id="{A369FEBE-54A5-F547-99C9-258CA9733CCF}"/>
                </a:ext>
              </a:extLst>
            </p:cNvPr>
            <p:cNvSpPr>
              <a:spLocks noChangeArrowheads="1"/>
            </p:cNvSpPr>
            <p:nvPr/>
          </p:nvSpPr>
          <p:spPr bwMode="auto">
            <a:xfrm>
              <a:off x="9360370" y="1788671"/>
              <a:ext cx="1163642" cy="751758"/>
            </a:xfrm>
            <a:custGeom>
              <a:avLst/>
              <a:gdLst>
                <a:gd name="T0" fmla="*/ 1748 w 1781"/>
                <a:gd name="T1" fmla="*/ 158 h 1150"/>
                <a:gd name="T2" fmla="*/ 50 w 1781"/>
                <a:gd name="T3" fmla="*/ 1136 h 1150"/>
                <a:gd name="T4" fmla="*/ 50 w 1781"/>
                <a:gd name="T5" fmla="*/ 1136 h 1150"/>
                <a:gd name="T6" fmla="*/ 0 w 1781"/>
                <a:gd name="T7" fmla="*/ 1107 h 1150"/>
                <a:gd name="T8" fmla="*/ 0 w 1781"/>
                <a:gd name="T9" fmla="*/ 1057 h 1150"/>
                <a:gd name="T10" fmla="*/ 0 w 1781"/>
                <a:gd name="T11" fmla="*/ 1057 h 1150"/>
                <a:gd name="T12" fmla="*/ 41 w 1781"/>
                <a:gd name="T13" fmla="*/ 986 h 1150"/>
                <a:gd name="T14" fmla="*/ 1727 w 1781"/>
                <a:gd name="T15" fmla="*/ 14 h 1150"/>
                <a:gd name="T16" fmla="*/ 1727 w 1781"/>
                <a:gd name="T17" fmla="*/ 14 h 1150"/>
                <a:gd name="T18" fmla="*/ 1780 w 1781"/>
                <a:gd name="T19" fmla="*/ 45 h 1150"/>
                <a:gd name="T20" fmla="*/ 1780 w 1781"/>
                <a:gd name="T21" fmla="*/ 102 h 1150"/>
                <a:gd name="T22" fmla="*/ 1780 w 1781"/>
                <a:gd name="T23" fmla="*/ 102 h 1150"/>
                <a:gd name="T24" fmla="*/ 1748 w 1781"/>
                <a:gd name="T25" fmla="*/ 158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1" h="1150">
                  <a:moveTo>
                    <a:pt x="1748" y="158"/>
                  </a:moveTo>
                  <a:lnTo>
                    <a:pt x="50" y="1136"/>
                  </a:lnTo>
                  <a:lnTo>
                    <a:pt x="50" y="1136"/>
                  </a:lnTo>
                  <a:cubicBezTo>
                    <a:pt x="28" y="1149"/>
                    <a:pt x="0" y="1133"/>
                    <a:pt x="0" y="1107"/>
                  </a:cubicBezTo>
                  <a:lnTo>
                    <a:pt x="0" y="1057"/>
                  </a:lnTo>
                  <a:lnTo>
                    <a:pt x="0" y="1057"/>
                  </a:lnTo>
                  <a:cubicBezTo>
                    <a:pt x="0" y="1028"/>
                    <a:pt x="16" y="1000"/>
                    <a:pt x="41" y="986"/>
                  </a:cubicBezTo>
                  <a:lnTo>
                    <a:pt x="1727" y="14"/>
                  </a:lnTo>
                  <a:lnTo>
                    <a:pt x="1727" y="14"/>
                  </a:lnTo>
                  <a:cubicBezTo>
                    <a:pt x="1750" y="0"/>
                    <a:pt x="1780" y="17"/>
                    <a:pt x="1780" y="45"/>
                  </a:cubicBezTo>
                  <a:lnTo>
                    <a:pt x="1780" y="102"/>
                  </a:lnTo>
                  <a:lnTo>
                    <a:pt x="1780" y="102"/>
                  </a:lnTo>
                  <a:cubicBezTo>
                    <a:pt x="1780" y="125"/>
                    <a:pt x="1768" y="146"/>
                    <a:pt x="1748" y="158"/>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4" name="Freeform 23">
              <a:extLst>
                <a:ext uri="{FF2B5EF4-FFF2-40B4-BE49-F238E27FC236}">
                  <a16:creationId xmlns:a16="http://schemas.microsoft.com/office/drawing/2014/main" id="{4D0FC3BE-A2E4-8746-BE61-E39A42BDBB80}"/>
                </a:ext>
              </a:extLst>
            </p:cNvPr>
            <p:cNvSpPr>
              <a:spLocks noChangeArrowheads="1"/>
            </p:cNvSpPr>
            <p:nvPr/>
          </p:nvSpPr>
          <p:spPr bwMode="auto">
            <a:xfrm>
              <a:off x="6914992" y="5518661"/>
              <a:ext cx="8818832" cy="7087772"/>
            </a:xfrm>
            <a:custGeom>
              <a:avLst/>
              <a:gdLst>
                <a:gd name="connsiteX0" fmla="*/ 8818832 w 8818832"/>
                <a:gd name="connsiteY0" fmla="*/ 0 h 7087772"/>
                <a:gd name="connsiteX1" fmla="*/ 8818832 w 8818832"/>
                <a:gd name="connsiteY1" fmla="*/ 305699 h 7087772"/>
                <a:gd name="connsiteX2" fmla="*/ 8693430 w 8818832"/>
                <a:gd name="connsiteY2" fmla="*/ 522561 h 7087772"/>
                <a:gd name="connsiteX3" fmla="*/ 3478156 w 8818832"/>
                <a:gd name="connsiteY3" fmla="*/ 3634413 h 7087772"/>
                <a:gd name="connsiteX4" fmla="*/ 3154855 w 8818832"/>
                <a:gd name="connsiteY4" fmla="*/ 3630494 h 7087772"/>
                <a:gd name="connsiteX5" fmla="*/ 3014646 w 8818832"/>
                <a:gd name="connsiteY5" fmla="*/ 3551234 h 7087772"/>
                <a:gd name="connsiteX6" fmla="*/ 2271089 w 8818832"/>
                <a:gd name="connsiteY6" fmla="*/ 7087772 h 7087772"/>
                <a:gd name="connsiteX7" fmla="*/ 2137185 w 8818832"/>
                <a:gd name="connsiteY7" fmla="*/ 7007459 h 7087772"/>
                <a:gd name="connsiteX8" fmla="*/ 2869230 w 8818832"/>
                <a:gd name="connsiteY8" fmla="*/ 3469030 h 7087772"/>
                <a:gd name="connsiteX9" fmla="*/ 868604 w 8818832"/>
                <a:gd name="connsiteY9" fmla="*/ 2338080 h 7087772"/>
                <a:gd name="connsiteX10" fmla="*/ 134557 w 8818832"/>
                <a:gd name="connsiteY10" fmla="*/ 5831960 h 7087772"/>
                <a:gd name="connsiteX11" fmla="*/ 0 w 8818832"/>
                <a:gd name="connsiteY11" fmla="*/ 5751647 h 7087772"/>
                <a:gd name="connsiteX12" fmla="*/ 723217 w 8818832"/>
                <a:gd name="connsiteY12" fmla="*/ 2255893 h 7087772"/>
                <a:gd name="connsiteX13" fmla="*/ 622002 w 8818832"/>
                <a:gd name="connsiteY13" fmla="*/ 2198676 h 7087772"/>
                <a:gd name="connsiteX14" fmla="*/ 501172 w 8818832"/>
                <a:gd name="connsiteY14" fmla="*/ 1985080 h 7087772"/>
                <a:gd name="connsiteX15" fmla="*/ 501172 w 8818832"/>
                <a:gd name="connsiteY15" fmla="*/ 1736863 h 7087772"/>
                <a:gd name="connsiteX16" fmla="*/ 796594 w 8818832"/>
                <a:gd name="connsiteY16" fmla="*/ 1901217 h 7087772"/>
                <a:gd name="connsiteX17" fmla="*/ 868741 w 8818832"/>
                <a:gd name="connsiteY17" fmla="*/ 1552484 h 7087772"/>
                <a:gd name="connsiteX18" fmla="*/ 1018974 w 8818832"/>
                <a:gd name="connsiteY18" fmla="*/ 1622351 h 7087772"/>
                <a:gd name="connsiteX19" fmla="*/ 943245 w 8818832"/>
                <a:gd name="connsiteY19" fmla="*/ 1982804 h 7087772"/>
                <a:gd name="connsiteX20" fmla="*/ 2946175 w 8818832"/>
                <a:gd name="connsiteY20" fmla="*/ 3097104 h 7087772"/>
                <a:gd name="connsiteX21" fmla="*/ 3005925 w 8818832"/>
                <a:gd name="connsiteY21" fmla="*/ 2808296 h 7087772"/>
                <a:gd name="connsiteX22" fmla="*/ 3156159 w 8818832"/>
                <a:gd name="connsiteY22" fmla="*/ 2878162 h 7087772"/>
                <a:gd name="connsiteX23" fmla="*/ 3092958 w 8818832"/>
                <a:gd name="connsiteY23" fmla="*/ 3178764 h 7087772"/>
                <a:gd name="connsiteX24" fmla="*/ 3315526 w 8818832"/>
                <a:gd name="connsiteY24" fmla="*/ 3302587 h 708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818832" h="7087772">
                  <a:moveTo>
                    <a:pt x="8818832" y="0"/>
                  </a:moveTo>
                  <a:lnTo>
                    <a:pt x="8818832" y="305699"/>
                  </a:lnTo>
                  <a:cubicBezTo>
                    <a:pt x="8818832" y="395840"/>
                    <a:pt x="8770500" y="478144"/>
                    <a:pt x="8693430" y="522561"/>
                  </a:cubicBezTo>
                  <a:lnTo>
                    <a:pt x="3478156" y="3634413"/>
                  </a:lnTo>
                  <a:cubicBezTo>
                    <a:pt x="3377573" y="3691895"/>
                    <a:pt x="3254131" y="3689935"/>
                    <a:pt x="3154855" y="3630494"/>
                  </a:cubicBezTo>
                  <a:lnTo>
                    <a:pt x="3014646" y="3551234"/>
                  </a:lnTo>
                  <a:lnTo>
                    <a:pt x="2271089" y="7087772"/>
                  </a:lnTo>
                  <a:lnTo>
                    <a:pt x="2137185" y="7007459"/>
                  </a:lnTo>
                  <a:lnTo>
                    <a:pt x="2869230" y="3469030"/>
                  </a:lnTo>
                  <a:lnTo>
                    <a:pt x="868604" y="2338080"/>
                  </a:lnTo>
                  <a:lnTo>
                    <a:pt x="134557" y="5831960"/>
                  </a:lnTo>
                  <a:lnTo>
                    <a:pt x="0" y="5751647"/>
                  </a:lnTo>
                  <a:lnTo>
                    <a:pt x="723217" y="2255893"/>
                  </a:lnTo>
                  <a:lnTo>
                    <a:pt x="622002" y="2198676"/>
                  </a:lnTo>
                  <a:cubicBezTo>
                    <a:pt x="546892" y="2154259"/>
                    <a:pt x="501172" y="2072609"/>
                    <a:pt x="501172" y="1985080"/>
                  </a:cubicBezTo>
                  <a:lnTo>
                    <a:pt x="501172" y="1736863"/>
                  </a:lnTo>
                  <a:lnTo>
                    <a:pt x="796594" y="1901217"/>
                  </a:lnTo>
                  <a:lnTo>
                    <a:pt x="868741" y="1552484"/>
                  </a:lnTo>
                  <a:lnTo>
                    <a:pt x="1018974" y="1622351"/>
                  </a:lnTo>
                  <a:lnTo>
                    <a:pt x="943245" y="1982804"/>
                  </a:lnTo>
                  <a:lnTo>
                    <a:pt x="2946175" y="3097104"/>
                  </a:lnTo>
                  <a:lnTo>
                    <a:pt x="3005925" y="2808296"/>
                  </a:lnTo>
                  <a:lnTo>
                    <a:pt x="3156159" y="2878162"/>
                  </a:lnTo>
                  <a:lnTo>
                    <a:pt x="3092958" y="3178764"/>
                  </a:lnTo>
                  <a:lnTo>
                    <a:pt x="3315526" y="3302587"/>
                  </a:lnTo>
                  <a:close/>
                </a:path>
              </a:pathLst>
            </a:custGeom>
            <a:solidFill>
              <a:schemeClr val="bg1">
                <a:lumMod val="6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5" name="Freeform 35">
              <a:extLst>
                <a:ext uri="{FF2B5EF4-FFF2-40B4-BE49-F238E27FC236}">
                  <a16:creationId xmlns:a16="http://schemas.microsoft.com/office/drawing/2014/main" id="{6D528976-BFDF-4C4B-93FD-1349EE173010}"/>
                </a:ext>
              </a:extLst>
            </p:cNvPr>
            <p:cNvSpPr>
              <a:spLocks noChangeArrowheads="1"/>
            </p:cNvSpPr>
            <p:nvPr/>
          </p:nvSpPr>
          <p:spPr bwMode="auto">
            <a:xfrm>
              <a:off x="10296467" y="5596429"/>
              <a:ext cx="5440892" cy="3568694"/>
            </a:xfrm>
            <a:custGeom>
              <a:avLst/>
              <a:gdLst>
                <a:gd name="T0" fmla="*/ 194 w 8328"/>
                <a:gd name="T1" fmla="*/ 4972 h 5464"/>
                <a:gd name="T2" fmla="*/ 8327 w 8328"/>
                <a:gd name="T3" fmla="*/ 0 h 5464"/>
                <a:gd name="T4" fmla="*/ 8327 w 8328"/>
                <a:gd name="T5" fmla="*/ 334 h 5464"/>
                <a:gd name="T6" fmla="*/ 8327 w 8328"/>
                <a:gd name="T7" fmla="*/ 334 h 5464"/>
                <a:gd name="T8" fmla="*/ 8123 w 8328"/>
                <a:gd name="T9" fmla="*/ 686 h 5464"/>
                <a:gd name="T10" fmla="*/ 217 w 8328"/>
                <a:gd name="T11" fmla="*/ 5404 h 5464"/>
                <a:gd name="T12" fmla="*/ 217 w 8328"/>
                <a:gd name="T13" fmla="*/ 5404 h 5464"/>
                <a:gd name="T14" fmla="*/ 215 w 8328"/>
                <a:gd name="T15" fmla="*/ 5406 h 5464"/>
                <a:gd name="T16" fmla="*/ 215 w 8328"/>
                <a:gd name="T17" fmla="*/ 5406 h 5464"/>
                <a:gd name="T18" fmla="*/ 0 w 8328"/>
                <a:gd name="T19" fmla="*/ 5285 h 5464"/>
                <a:gd name="T20" fmla="*/ 0 w 8328"/>
                <a:gd name="T21" fmla="*/ 5148 h 5464"/>
                <a:gd name="T22" fmla="*/ 0 w 8328"/>
                <a:gd name="T23" fmla="*/ 5148 h 5464"/>
                <a:gd name="T24" fmla="*/ 184 w 8328"/>
                <a:gd name="T25" fmla="*/ 4977 h 5464"/>
                <a:gd name="T26" fmla="*/ 194 w 8328"/>
                <a:gd name="T27" fmla="*/ 4972 h 5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28" h="5464">
                  <a:moveTo>
                    <a:pt x="194" y="4972"/>
                  </a:moveTo>
                  <a:lnTo>
                    <a:pt x="8327" y="0"/>
                  </a:lnTo>
                  <a:lnTo>
                    <a:pt x="8327" y="334"/>
                  </a:lnTo>
                  <a:lnTo>
                    <a:pt x="8327" y="334"/>
                  </a:lnTo>
                  <a:cubicBezTo>
                    <a:pt x="8327" y="479"/>
                    <a:pt x="8249" y="614"/>
                    <a:pt x="8123" y="686"/>
                  </a:cubicBezTo>
                  <a:lnTo>
                    <a:pt x="217" y="5404"/>
                  </a:lnTo>
                  <a:lnTo>
                    <a:pt x="217" y="5404"/>
                  </a:lnTo>
                  <a:cubicBezTo>
                    <a:pt x="217" y="5405"/>
                    <a:pt x="216" y="5405"/>
                    <a:pt x="215" y="5406"/>
                  </a:cubicBezTo>
                  <a:lnTo>
                    <a:pt x="215" y="5406"/>
                  </a:lnTo>
                  <a:cubicBezTo>
                    <a:pt x="121" y="5463"/>
                    <a:pt x="0" y="5395"/>
                    <a:pt x="0" y="5285"/>
                  </a:cubicBezTo>
                  <a:lnTo>
                    <a:pt x="0" y="5148"/>
                  </a:lnTo>
                  <a:lnTo>
                    <a:pt x="0" y="5148"/>
                  </a:lnTo>
                  <a:cubicBezTo>
                    <a:pt x="0" y="5017"/>
                    <a:pt x="71" y="5042"/>
                    <a:pt x="184" y="4977"/>
                  </a:cubicBezTo>
                  <a:lnTo>
                    <a:pt x="194" y="4972"/>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6" name="Freeform 36">
              <a:extLst>
                <a:ext uri="{FF2B5EF4-FFF2-40B4-BE49-F238E27FC236}">
                  <a16:creationId xmlns:a16="http://schemas.microsoft.com/office/drawing/2014/main" id="{1DE2173E-F077-EB40-9AC7-27B3C0AD6D67}"/>
                </a:ext>
              </a:extLst>
            </p:cNvPr>
            <p:cNvSpPr>
              <a:spLocks noChangeArrowheads="1"/>
            </p:cNvSpPr>
            <p:nvPr/>
          </p:nvSpPr>
          <p:spPr bwMode="auto">
            <a:xfrm>
              <a:off x="7367202" y="5337203"/>
              <a:ext cx="8505532" cy="3554293"/>
            </a:xfrm>
            <a:custGeom>
              <a:avLst/>
              <a:gdLst>
                <a:gd name="T0" fmla="*/ 4868 w 13020"/>
                <a:gd name="T1" fmla="*/ 4875 h 5440"/>
                <a:gd name="T2" fmla="*/ 13019 w 13020"/>
                <a:gd name="T3" fmla="*/ 0 h 5440"/>
                <a:gd name="T4" fmla="*/ 13019 w 13020"/>
                <a:gd name="T5" fmla="*/ 273 h 5440"/>
                <a:gd name="T6" fmla="*/ 13019 w 13020"/>
                <a:gd name="T7" fmla="*/ 273 h 5440"/>
                <a:gd name="T8" fmla="*/ 12921 w 13020"/>
                <a:gd name="T9" fmla="*/ 441 h 5440"/>
                <a:gd name="T10" fmla="*/ 4679 w 13020"/>
                <a:gd name="T11" fmla="*/ 5372 h 5440"/>
                <a:gd name="T12" fmla="*/ 4679 w 13020"/>
                <a:gd name="T13" fmla="*/ 5372 h 5440"/>
                <a:gd name="T14" fmla="*/ 4301 w 13020"/>
                <a:gd name="T15" fmla="*/ 5366 h 5440"/>
                <a:gd name="T16" fmla="*/ 78 w 13020"/>
                <a:gd name="T17" fmla="*/ 3014 h 5440"/>
                <a:gd name="T18" fmla="*/ 78 w 13020"/>
                <a:gd name="T19" fmla="*/ 3014 h 5440"/>
                <a:gd name="T20" fmla="*/ 3 w 13020"/>
                <a:gd name="T21" fmla="*/ 2882 h 5440"/>
                <a:gd name="T22" fmla="*/ 2 w 13020"/>
                <a:gd name="T23" fmla="*/ 2763 h 5440"/>
                <a:gd name="T24" fmla="*/ 2 w 13020"/>
                <a:gd name="T25" fmla="*/ 2763 h 5440"/>
                <a:gd name="T26" fmla="*/ 97 w 13020"/>
                <a:gd name="T27" fmla="*/ 2463 h 5440"/>
                <a:gd name="T28" fmla="*/ 4102 w 13020"/>
                <a:gd name="T29" fmla="*/ 4866 h 5440"/>
                <a:gd name="T30" fmla="*/ 4102 w 13020"/>
                <a:gd name="T31" fmla="*/ 4866 h 5440"/>
                <a:gd name="T32" fmla="*/ 4868 w 13020"/>
                <a:gd name="T33" fmla="*/ 4875 h 5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20" h="5440">
                  <a:moveTo>
                    <a:pt x="4868" y="4875"/>
                  </a:moveTo>
                  <a:lnTo>
                    <a:pt x="13019" y="0"/>
                  </a:lnTo>
                  <a:lnTo>
                    <a:pt x="13019" y="273"/>
                  </a:lnTo>
                  <a:lnTo>
                    <a:pt x="13019" y="273"/>
                  </a:lnTo>
                  <a:cubicBezTo>
                    <a:pt x="13019" y="343"/>
                    <a:pt x="12982" y="407"/>
                    <a:pt x="12921" y="441"/>
                  </a:cubicBezTo>
                  <a:lnTo>
                    <a:pt x="4679" y="5372"/>
                  </a:lnTo>
                  <a:lnTo>
                    <a:pt x="4679" y="5372"/>
                  </a:lnTo>
                  <a:cubicBezTo>
                    <a:pt x="4562" y="5439"/>
                    <a:pt x="4417" y="5437"/>
                    <a:pt x="4301" y="5366"/>
                  </a:cubicBezTo>
                  <a:lnTo>
                    <a:pt x="78" y="3014"/>
                  </a:lnTo>
                  <a:lnTo>
                    <a:pt x="78" y="3014"/>
                  </a:lnTo>
                  <a:cubicBezTo>
                    <a:pt x="32" y="2986"/>
                    <a:pt x="4" y="2936"/>
                    <a:pt x="3" y="2882"/>
                  </a:cubicBezTo>
                  <a:lnTo>
                    <a:pt x="2" y="2763"/>
                  </a:lnTo>
                  <a:lnTo>
                    <a:pt x="2" y="2763"/>
                  </a:lnTo>
                  <a:cubicBezTo>
                    <a:pt x="0" y="2655"/>
                    <a:pt x="34" y="2550"/>
                    <a:pt x="97" y="2463"/>
                  </a:cubicBezTo>
                  <a:lnTo>
                    <a:pt x="4102" y="4866"/>
                  </a:lnTo>
                  <a:lnTo>
                    <a:pt x="4102" y="4866"/>
                  </a:lnTo>
                  <a:cubicBezTo>
                    <a:pt x="4337" y="5007"/>
                    <a:pt x="4630" y="5011"/>
                    <a:pt x="4868" y="4875"/>
                  </a:cubicBez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27" name="Freeform 37">
              <a:extLst>
                <a:ext uri="{FF2B5EF4-FFF2-40B4-BE49-F238E27FC236}">
                  <a16:creationId xmlns:a16="http://schemas.microsoft.com/office/drawing/2014/main" id="{3AE58DEF-7FF5-9B4C-946E-B84F88840A49}"/>
                </a:ext>
              </a:extLst>
            </p:cNvPr>
            <p:cNvSpPr>
              <a:spLocks noChangeArrowheads="1"/>
            </p:cNvSpPr>
            <p:nvPr/>
          </p:nvSpPr>
          <p:spPr bwMode="auto">
            <a:xfrm>
              <a:off x="7384483" y="3574457"/>
              <a:ext cx="8505532" cy="5112536"/>
            </a:xfrm>
            <a:custGeom>
              <a:avLst/>
              <a:gdLst>
                <a:gd name="T0" fmla="*/ 8526 w 13020"/>
                <a:gd name="T1" fmla="*/ 32 h 7826"/>
                <a:gd name="T2" fmla="*/ 12907 w 13020"/>
                <a:gd name="T3" fmla="*/ 2553 h 7826"/>
                <a:gd name="T4" fmla="*/ 12907 w 13020"/>
                <a:gd name="T5" fmla="*/ 2553 h 7826"/>
                <a:gd name="T6" fmla="*/ 12904 w 13020"/>
                <a:gd name="T7" fmla="*/ 2846 h 7826"/>
                <a:gd name="T8" fmla="*/ 4728 w 13020"/>
                <a:gd name="T9" fmla="*/ 7752 h 7826"/>
                <a:gd name="T10" fmla="*/ 4728 w 13020"/>
                <a:gd name="T11" fmla="*/ 7752 h 7826"/>
                <a:gd name="T12" fmla="*/ 4311 w 13020"/>
                <a:gd name="T13" fmla="*/ 7746 h 7826"/>
                <a:gd name="T14" fmla="*/ 111 w 13020"/>
                <a:gd name="T15" fmla="*/ 5413 h 7826"/>
                <a:gd name="T16" fmla="*/ 111 w 13020"/>
                <a:gd name="T17" fmla="*/ 5413 h 7826"/>
                <a:gd name="T18" fmla="*/ 114 w 13020"/>
                <a:gd name="T19" fmla="*/ 5121 h 7826"/>
                <a:gd name="T20" fmla="*/ 8355 w 13020"/>
                <a:gd name="T21" fmla="*/ 31 h 7826"/>
                <a:gd name="T22" fmla="*/ 8355 w 13020"/>
                <a:gd name="T23" fmla="*/ 31 h 7826"/>
                <a:gd name="T24" fmla="*/ 8526 w 13020"/>
                <a:gd name="T25" fmla="*/ 32 h 7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20" h="7826">
                  <a:moveTo>
                    <a:pt x="8526" y="32"/>
                  </a:moveTo>
                  <a:lnTo>
                    <a:pt x="12907" y="2553"/>
                  </a:lnTo>
                  <a:lnTo>
                    <a:pt x="12907" y="2553"/>
                  </a:lnTo>
                  <a:cubicBezTo>
                    <a:pt x="13019" y="2619"/>
                    <a:pt x="13017" y="2782"/>
                    <a:pt x="12904" y="2846"/>
                  </a:cubicBezTo>
                  <a:lnTo>
                    <a:pt x="4728" y="7752"/>
                  </a:lnTo>
                  <a:lnTo>
                    <a:pt x="4728" y="7752"/>
                  </a:lnTo>
                  <a:cubicBezTo>
                    <a:pt x="4598" y="7825"/>
                    <a:pt x="4438" y="7823"/>
                    <a:pt x="4311" y="7746"/>
                  </a:cubicBezTo>
                  <a:lnTo>
                    <a:pt x="111" y="5413"/>
                  </a:lnTo>
                  <a:lnTo>
                    <a:pt x="111" y="5413"/>
                  </a:lnTo>
                  <a:cubicBezTo>
                    <a:pt x="0" y="5346"/>
                    <a:pt x="1" y="5185"/>
                    <a:pt x="114" y="5121"/>
                  </a:cubicBezTo>
                  <a:lnTo>
                    <a:pt x="8355" y="31"/>
                  </a:lnTo>
                  <a:lnTo>
                    <a:pt x="8355" y="31"/>
                  </a:lnTo>
                  <a:cubicBezTo>
                    <a:pt x="8408" y="0"/>
                    <a:pt x="8474" y="1"/>
                    <a:pt x="8526" y="32"/>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8" name="Freeform 38">
              <a:extLst>
                <a:ext uri="{FF2B5EF4-FFF2-40B4-BE49-F238E27FC236}">
                  <a16:creationId xmlns:a16="http://schemas.microsoft.com/office/drawing/2014/main" id="{11C08CDD-3310-BB41-A6D0-577033FADCAD}"/>
                </a:ext>
              </a:extLst>
            </p:cNvPr>
            <p:cNvSpPr>
              <a:spLocks noChangeArrowheads="1"/>
            </p:cNvSpPr>
            <p:nvPr/>
          </p:nvSpPr>
          <p:spPr bwMode="auto">
            <a:xfrm>
              <a:off x="7479531" y="3617662"/>
              <a:ext cx="8344237" cy="5020368"/>
            </a:xfrm>
            <a:custGeom>
              <a:avLst/>
              <a:gdLst>
                <a:gd name="T0" fmla="*/ 8413 w 12773"/>
                <a:gd name="T1" fmla="*/ 31 h 7685"/>
                <a:gd name="T2" fmla="*/ 12661 w 12773"/>
                <a:gd name="T3" fmla="*/ 2482 h 7685"/>
                <a:gd name="T4" fmla="*/ 12661 w 12773"/>
                <a:gd name="T5" fmla="*/ 2482 h 7685"/>
                <a:gd name="T6" fmla="*/ 12659 w 12773"/>
                <a:gd name="T7" fmla="*/ 2771 h 7685"/>
                <a:gd name="T8" fmla="*/ 4592 w 12773"/>
                <a:gd name="T9" fmla="*/ 7611 h 7685"/>
                <a:gd name="T10" fmla="*/ 4592 w 12773"/>
                <a:gd name="T11" fmla="*/ 7611 h 7685"/>
                <a:gd name="T12" fmla="*/ 4180 w 12773"/>
                <a:gd name="T13" fmla="*/ 7606 h 7685"/>
                <a:gd name="T14" fmla="*/ 110 w 12773"/>
                <a:gd name="T15" fmla="*/ 5341 h 7685"/>
                <a:gd name="T16" fmla="*/ 110 w 12773"/>
                <a:gd name="T17" fmla="*/ 5341 h 7685"/>
                <a:gd name="T18" fmla="*/ 113 w 12773"/>
                <a:gd name="T19" fmla="*/ 5052 h 7685"/>
                <a:gd name="T20" fmla="*/ 8244 w 12773"/>
                <a:gd name="T21" fmla="*/ 30 h 7685"/>
                <a:gd name="T22" fmla="*/ 8244 w 12773"/>
                <a:gd name="T23" fmla="*/ 30 h 7685"/>
                <a:gd name="T24" fmla="*/ 8413 w 12773"/>
                <a:gd name="T25" fmla="*/ 31 h 7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73" h="7685">
                  <a:moveTo>
                    <a:pt x="8413" y="31"/>
                  </a:moveTo>
                  <a:lnTo>
                    <a:pt x="12661" y="2482"/>
                  </a:lnTo>
                  <a:lnTo>
                    <a:pt x="12661" y="2482"/>
                  </a:lnTo>
                  <a:cubicBezTo>
                    <a:pt x="12772" y="2547"/>
                    <a:pt x="12770" y="2708"/>
                    <a:pt x="12659" y="2771"/>
                  </a:cubicBezTo>
                  <a:lnTo>
                    <a:pt x="4592" y="7611"/>
                  </a:lnTo>
                  <a:lnTo>
                    <a:pt x="4592" y="7611"/>
                  </a:lnTo>
                  <a:cubicBezTo>
                    <a:pt x="4464" y="7684"/>
                    <a:pt x="4306" y="7682"/>
                    <a:pt x="4180" y="7606"/>
                  </a:cubicBezTo>
                  <a:lnTo>
                    <a:pt x="110" y="5341"/>
                  </a:lnTo>
                  <a:lnTo>
                    <a:pt x="110" y="5341"/>
                  </a:lnTo>
                  <a:cubicBezTo>
                    <a:pt x="0" y="5275"/>
                    <a:pt x="2" y="5116"/>
                    <a:pt x="113" y="5052"/>
                  </a:cubicBezTo>
                  <a:lnTo>
                    <a:pt x="8244" y="30"/>
                  </a:lnTo>
                  <a:lnTo>
                    <a:pt x="8244" y="30"/>
                  </a:lnTo>
                  <a:cubicBezTo>
                    <a:pt x="8297" y="0"/>
                    <a:pt x="8362" y="0"/>
                    <a:pt x="8413" y="31"/>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9" name="Freeform 39">
              <a:extLst>
                <a:ext uri="{FF2B5EF4-FFF2-40B4-BE49-F238E27FC236}">
                  <a16:creationId xmlns:a16="http://schemas.microsoft.com/office/drawing/2014/main" id="{DCF9E8CF-87A6-2242-82CB-D80394689FEB}"/>
                </a:ext>
              </a:extLst>
            </p:cNvPr>
            <p:cNvSpPr>
              <a:spLocks noChangeArrowheads="1"/>
            </p:cNvSpPr>
            <p:nvPr/>
          </p:nvSpPr>
          <p:spPr bwMode="auto">
            <a:xfrm>
              <a:off x="8841916" y="4798586"/>
              <a:ext cx="4870590" cy="2851499"/>
            </a:xfrm>
            <a:custGeom>
              <a:avLst/>
              <a:gdLst>
                <a:gd name="T0" fmla="*/ 4373 w 7459"/>
                <a:gd name="T1" fmla="*/ 0 h 4364"/>
                <a:gd name="T2" fmla="*/ 0 w 7459"/>
                <a:gd name="T3" fmla="*/ 2568 h 4364"/>
                <a:gd name="T4" fmla="*/ 3081 w 7459"/>
                <a:gd name="T5" fmla="*/ 4363 h 4364"/>
                <a:gd name="T6" fmla="*/ 7458 w 7459"/>
                <a:gd name="T7" fmla="*/ 1788 h 4364"/>
                <a:gd name="T8" fmla="*/ 4373 w 7459"/>
                <a:gd name="T9" fmla="*/ 0 h 4364"/>
              </a:gdLst>
              <a:ahLst/>
              <a:cxnLst>
                <a:cxn ang="0">
                  <a:pos x="T0" y="T1"/>
                </a:cxn>
                <a:cxn ang="0">
                  <a:pos x="T2" y="T3"/>
                </a:cxn>
                <a:cxn ang="0">
                  <a:pos x="T4" y="T5"/>
                </a:cxn>
                <a:cxn ang="0">
                  <a:pos x="T6" y="T7"/>
                </a:cxn>
                <a:cxn ang="0">
                  <a:pos x="T8" y="T9"/>
                </a:cxn>
              </a:cxnLst>
              <a:rect l="0" t="0" r="r" b="b"/>
              <a:pathLst>
                <a:path w="7459" h="4364">
                  <a:moveTo>
                    <a:pt x="4373" y="0"/>
                  </a:moveTo>
                  <a:lnTo>
                    <a:pt x="0" y="2568"/>
                  </a:lnTo>
                  <a:lnTo>
                    <a:pt x="3081" y="4363"/>
                  </a:lnTo>
                  <a:lnTo>
                    <a:pt x="7458" y="1788"/>
                  </a:lnTo>
                  <a:lnTo>
                    <a:pt x="4373"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0" name="Freeform 40">
              <a:extLst>
                <a:ext uri="{FF2B5EF4-FFF2-40B4-BE49-F238E27FC236}">
                  <a16:creationId xmlns:a16="http://schemas.microsoft.com/office/drawing/2014/main" id="{86B3BE09-BFA0-6E4B-A32F-A36ADEFA0E54}"/>
                </a:ext>
              </a:extLst>
            </p:cNvPr>
            <p:cNvSpPr>
              <a:spLocks noChangeArrowheads="1"/>
            </p:cNvSpPr>
            <p:nvPr/>
          </p:nvSpPr>
          <p:spPr bwMode="auto">
            <a:xfrm>
              <a:off x="8968649" y="5847015"/>
              <a:ext cx="4674730" cy="1728181"/>
            </a:xfrm>
            <a:custGeom>
              <a:avLst/>
              <a:gdLst>
                <a:gd name="T0" fmla="*/ 0 w 7159"/>
                <a:gd name="T1" fmla="*/ 763 h 2646"/>
                <a:gd name="T2" fmla="*/ 0 w 7159"/>
                <a:gd name="T3" fmla="*/ 922 h 2646"/>
                <a:gd name="T4" fmla="*/ 2944 w 7159"/>
                <a:gd name="T5" fmla="*/ 2645 h 2646"/>
                <a:gd name="T6" fmla="*/ 7158 w 7159"/>
                <a:gd name="T7" fmla="*/ 158 h 2646"/>
                <a:gd name="T8" fmla="*/ 7158 w 7159"/>
                <a:gd name="T9" fmla="*/ 0 h 2646"/>
                <a:gd name="T10" fmla="*/ 0 w 7159"/>
                <a:gd name="T11" fmla="*/ 763 h 2646"/>
              </a:gdLst>
              <a:ahLst/>
              <a:cxnLst>
                <a:cxn ang="0">
                  <a:pos x="T0" y="T1"/>
                </a:cxn>
                <a:cxn ang="0">
                  <a:pos x="T2" y="T3"/>
                </a:cxn>
                <a:cxn ang="0">
                  <a:pos x="T4" y="T5"/>
                </a:cxn>
                <a:cxn ang="0">
                  <a:pos x="T6" y="T7"/>
                </a:cxn>
                <a:cxn ang="0">
                  <a:pos x="T8" y="T9"/>
                </a:cxn>
                <a:cxn ang="0">
                  <a:pos x="T10" y="T11"/>
                </a:cxn>
              </a:cxnLst>
              <a:rect l="0" t="0" r="r" b="b"/>
              <a:pathLst>
                <a:path w="7159" h="2646">
                  <a:moveTo>
                    <a:pt x="0" y="763"/>
                  </a:moveTo>
                  <a:lnTo>
                    <a:pt x="0" y="922"/>
                  </a:lnTo>
                  <a:lnTo>
                    <a:pt x="2944" y="2645"/>
                  </a:lnTo>
                  <a:lnTo>
                    <a:pt x="7158" y="158"/>
                  </a:lnTo>
                  <a:lnTo>
                    <a:pt x="7158" y="0"/>
                  </a:lnTo>
                  <a:lnTo>
                    <a:pt x="0" y="763"/>
                  </a:ln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1" name="Freeform 41">
              <a:extLst>
                <a:ext uri="{FF2B5EF4-FFF2-40B4-BE49-F238E27FC236}">
                  <a16:creationId xmlns:a16="http://schemas.microsoft.com/office/drawing/2014/main" id="{CB939103-9EC9-6048-BD3D-ACCDDEA74E56}"/>
                </a:ext>
              </a:extLst>
            </p:cNvPr>
            <p:cNvSpPr>
              <a:spLocks noChangeArrowheads="1"/>
            </p:cNvSpPr>
            <p:nvPr/>
          </p:nvSpPr>
          <p:spPr bwMode="auto">
            <a:xfrm>
              <a:off x="10889810" y="5847015"/>
              <a:ext cx="2753569" cy="1728181"/>
            </a:xfrm>
            <a:custGeom>
              <a:avLst/>
              <a:gdLst>
                <a:gd name="T0" fmla="*/ 0 w 4215"/>
                <a:gd name="T1" fmla="*/ 2487 h 2646"/>
                <a:gd name="T2" fmla="*/ 0 w 4215"/>
                <a:gd name="T3" fmla="*/ 2645 h 2646"/>
                <a:gd name="T4" fmla="*/ 4214 w 4215"/>
                <a:gd name="T5" fmla="*/ 158 h 2646"/>
                <a:gd name="T6" fmla="*/ 4214 w 4215"/>
                <a:gd name="T7" fmla="*/ 0 h 2646"/>
                <a:gd name="T8" fmla="*/ 0 w 4215"/>
                <a:gd name="T9" fmla="*/ 2487 h 2646"/>
              </a:gdLst>
              <a:ahLst/>
              <a:cxnLst>
                <a:cxn ang="0">
                  <a:pos x="T0" y="T1"/>
                </a:cxn>
                <a:cxn ang="0">
                  <a:pos x="T2" y="T3"/>
                </a:cxn>
                <a:cxn ang="0">
                  <a:pos x="T4" y="T5"/>
                </a:cxn>
                <a:cxn ang="0">
                  <a:pos x="T6" y="T7"/>
                </a:cxn>
                <a:cxn ang="0">
                  <a:pos x="T8" y="T9"/>
                </a:cxn>
              </a:cxnLst>
              <a:rect l="0" t="0" r="r" b="b"/>
              <a:pathLst>
                <a:path w="4215" h="2646">
                  <a:moveTo>
                    <a:pt x="0" y="2487"/>
                  </a:moveTo>
                  <a:lnTo>
                    <a:pt x="0" y="2645"/>
                  </a:lnTo>
                  <a:lnTo>
                    <a:pt x="4214" y="158"/>
                  </a:lnTo>
                  <a:lnTo>
                    <a:pt x="4214" y="0"/>
                  </a:lnTo>
                  <a:lnTo>
                    <a:pt x="0" y="2487"/>
                  </a:lnTo>
                </a:path>
              </a:pathLst>
            </a:custGeom>
            <a:solidFill>
              <a:schemeClr val="accent6">
                <a:lumMod val="90000"/>
              </a:schemeClr>
            </a:solidFill>
            <a:ln>
              <a:noFill/>
            </a:ln>
            <a:effectLst/>
          </p:spPr>
          <p:txBody>
            <a:bodyPr wrap="none" anchor="ctr"/>
            <a:lstStyle/>
            <a:p>
              <a:endParaRPr lang="en-US" sz="6532" dirty="0">
                <a:latin typeface="Lato Light" panose="020F0502020204030203" pitchFamily="34" charset="0"/>
              </a:endParaRPr>
            </a:p>
          </p:txBody>
        </p:sp>
        <p:sp>
          <p:nvSpPr>
            <p:cNvPr id="32" name="Freeform 42">
              <a:extLst>
                <a:ext uri="{FF2B5EF4-FFF2-40B4-BE49-F238E27FC236}">
                  <a16:creationId xmlns:a16="http://schemas.microsoft.com/office/drawing/2014/main" id="{9EDB8D9D-F8C3-0C46-8BF6-E8239D3EAC0E}"/>
                </a:ext>
              </a:extLst>
            </p:cNvPr>
            <p:cNvSpPr>
              <a:spLocks noChangeArrowheads="1"/>
            </p:cNvSpPr>
            <p:nvPr/>
          </p:nvSpPr>
          <p:spPr bwMode="auto">
            <a:xfrm>
              <a:off x="8968649" y="4723698"/>
              <a:ext cx="4674730" cy="2747808"/>
            </a:xfrm>
            <a:custGeom>
              <a:avLst/>
              <a:gdLst>
                <a:gd name="T0" fmla="*/ 4210 w 7159"/>
                <a:gd name="T1" fmla="*/ 0 h 4207"/>
                <a:gd name="T2" fmla="*/ 0 w 7159"/>
                <a:gd name="T3" fmla="*/ 2482 h 4207"/>
                <a:gd name="T4" fmla="*/ 2944 w 7159"/>
                <a:gd name="T5" fmla="*/ 4206 h 4207"/>
                <a:gd name="T6" fmla="*/ 7158 w 7159"/>
                <a:gd name="T7" fmla="*/ 1719 h 4207"/>
                <a:gd name="T8" fmla="*/ 4210 w 7159"/>
                <a:gd name="T9" fmla="*/ 0 h 4207"/>
              </a:gdLst>
              <a:ahLst/>
              <a:cxnLst>
                <a:cxn ang="0">
                  <a:pos x="T0" y="T1"/>
                </a:cxn>
                <a:cxn ang="0">
                  <a:pos x="T2" y="T3"/>
                </a:cxn>
                <a:cxn ang="0">
                  <a:pos x="T4" y="T5"/>
                </a:cxn>
                <a:cxn ang="0">
                  <a:pos x="T6" y="T7"/>
                </a:cxn>
                <a:cxn ang="0">
                  <a:pos x="T8" y="T9"/>
                </a:cxn>
              </a:cxnLst>
              <a:rect l="0" t="0" r="r" b="b"/>
              <a:pathLst>
                <a:path w="7159" h="4207">
                  <a:moveTo>
                    <a:pt x="4210" y="0"/>
                  </a:moveTo>
                  <a:lnTo>
                    <a:pt x="0" y="2482"/>
                  </a:lnTo>
                  <a:lnTo>
                    <a:pt x="2944" y="4206"/>
                  </a:lnTo>
                  <a:lnTo>
                    <a:pt x="7158" y="1719"/>
                  </a:lnTo>
                  <a:lnTo>
                    <a:pt x="4210" y="0"/>
                  </a:ln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3" name="Freeform 43">
              <a:extLst>
                <a:ext uri="{FF2B5EF4-FFF2-40B4-BE49-F238E27FC236}">
                  <a16:creationId xmlns:a16="http://schemas.microsoft.com/office/drawing/2014/main" id="{0472FDE4-9C37-C342-A1D3-D322CF251487}"/>
                </a:ext>
              </a:extLst>
            </p:cNvPr>
            <p:cNvSpPr>
              <a:spLocks noChangeArrowheads="1"/>
            </p:cNvSpPr>
            <p:nvPr/>
          </p:nvSpPr>
          <p:spPr bwMode="auto">
            <a:xfrm>
              <a:off x="9213474" y="4870593"/>
              <a:ext cx="3562935" cy="2093979"/>
            </a:xfrm>
            <a:custGeom>
              <a:avLst/>
              <a:gdLst>
                <a:gd name="T0" fmla="*/ 3888 w 5455"/>
                <a:gd name="T1" fmla="*/ 0 h 3207"/>
                <a:gd name="T2" fmla="*/ 0 w 5455"/>
                <a:gd name="T3" fmla="*/ 2291 h 3207"/>
                <a:gd name="T4" fmla="*/ 1563 w 5455"/>
                <a:gd name="T5" fmla="*/ 3206 h 3207"/>
                <a:gd name="T6" fmla="*/ 5454 w 5455"/>
                <a:gd name="T7" fmla="*/ 909 h 3207"/>
                <a:gd name="T8" fmla="*/ 3888 w 5455"/>
                <a:gd name="T9" fmla="*/ 0 h 3207"/>
              </a:gdLst>
              <a:ahLst/>
              <a:cxnLst>
                <a:cxn ang="0">
                  <a:pos x="T0" y="T1"/>
                </a:cxn>
                <a:cxn ang="0">
                  <a:pos x="T2" y="T3"/>
                </a:cxn>
                <a:cxn ang="0">
                  <a:pos x="T4" y="T5"/>
                </a:cxn>
                <a:cxn ang="0">
                  <a:pos x="T6" y="T7"/>
                </a:cxn>
                <a:cxn ang="0">
                  <a:pos x="T8" y="T9"/>
                </a:cxn>
              </a:cxnLst>
              <a:rect l="0" t="0" r="r" b="b"/>
              <a:pathLst>
                <a:path w="5455" h="3207">
                  <a:moveTo>
                    <a:pt x="3888" y="0"/>
                  </a:moveTo>
                  <a:lnTo>
                    <a:pt x="0" y="2291"/>
                  </a:lnTo>
                  <a:lnTo>
                    <a:pt x="1563" y="3206"/>
                  </a:lnTo>
                  <a:lnTo>
                    <a:pt x="5454" y="909"/>
                  </a:lnTo>
                  <a:lnTo>
                    <a:pt x="3888" y="0"/>
                  </a:lnTo>
                </a:path>
              </a:pathLst>
            </a:custGeom>
            <a:solidFill>
              <a:schemeClr val="accent6">
                <a:lumMod val="90000"/>
              </a:schemeClr>
            </a:solidFill>
            <a:ln>
              <a:noFill/>
            </a:ln>
            <a:effectLst/>
          </p:spPr>
          <p:txBody>
            <a:bodyPr wrap="none" anchor="ctr"/>
            <a:lstStyle/>
            <a:p>
              <a:endParaRPr lang="en-US" sz="6532" dirty="0">
                <a:latin typeface="Lato Light" panose="020F0502020204030203" pitchFamily="34" charset="0"/>
              </a:endParaRPr>
            </a:p>
          </p:txBody>
        </p:sp>
        <p:sp>
          <p:nvSpPr>
            <p:cNvPr id="34" name="Freeform 44">
              <a:extLst>
                <a:ext uri="{FF2B5EF4-FFF2-40B4-BE49-F238E27FC236}">
                  <a16:creationId xmlns:a16="http://schemas.microsoft.com/office/drawing/2014/main" id="{0F48EA7D-70F3-5544-BD6A-3E5B03F93304}"/>
                </a:ext>
              </a:extLst>
            </p:cNvPr>
            <p:cNvSpPr>
              <a:spLocks noChangeArrowheads="1"/>
            </p:cNvSpPr>
            <p:nvPr/>
          </p:nvSpPr>
          <p:spPr bwMode="auto">
            <a:xfrm>
              <a:off x="11051107" y="6011193"/>
              <a:ext cx="1564005" cy="918816"/>
            </a:xfrm>
            <a:custGeom>
              <a:avLst/>
              <a:gdLst>
                <a:gd name="T0" fmla="*/ 1448 w 2396"/>
                <a:gd name="T1" fmla="*/ 0 h 1408"/>
                <a:gd name="T2" fmla="*/ 0 w 2396"/>
                <a:gd name="T3" fmla="*/ 854 h 1408"/>
                <a:gd name="T4" fmla="*/ 945 w 2396"/>
                <a:gd name="T5" fmla="*/ 1407 h 1408"/>
                <a:gd name="T6" fmla="*/ 2395 w 2396"/>
                <a:gd name="T7" fmla="*/ 552 h 1408"/>
                <a:gd name="T8" fmla="*/ 1448 w 2396"/>
                <a:gd name="T9" fmla="*/ 0 h 1408"/>
              </a:gdLst>
              <a:ahLst/>
              <a:cxnLst>
                <a:cxn ang="0">
                  <a:pos x="T0" y="T1"/>
                </a:cxn>
                <a:cxn ang="0">
                  <a:pos x="T2" y="T3"/>
                </a:cxn>
                <a:cxn ang="0">
                  <a:pos x="T4" y="T5"/>
                </a:cxn>
                <a:cxn ang="0">
                  <a:pos x="T6" y="T7"/>
                </a:cxn>
                <a:cxn ang="0">
                  <a:pos x="T8" y="T9"/>
                </a:cxn>
              </a:cxnLst>
              <a:rect l="0" t="0" r="r" b="b"/>
              <a:pathLst>
                <a:path w="2396" h="1408">
                  <a:moveTo>
                    <a:pt x="1448" y="0"/>
                  </a:moveTo>
                  <a:lnTo>
                    <a:pt x="0" y="854"/>
                  </a:lnTo>
                  <a:lnTo>
                    <a:pt x="945" y="1407"/>
                  </a:lnTo>
                  <a:lnTo>
                    <a:pt x="2395" y="552"/>
                  </a:lnTo>
                  <a:lnTo>
                    <a:pt x="1448" y="0"/>
                  </a:lnTo>
                </a:path>
              </a:pathLst>
            </a:custGeom>
            <a:solidFill>
              <a:schemeClr val="accent6">
                <a:lumMod val="90000"/>
              </a:schemeClr>
            </a:solidFill>
            <a:ln>
              <a:noFill/>
            </a:ln>
            <a:effectLst/>
          </p:spPr>
          <p:txBody>
            <a:bodyPr wrap="none" anchor="ctr"/>
            <a:lstStyle/>
            <a:p>
              <a:endParaRPr lang="en-US" sz="6532" dirty="0">
                <a:latin typeface="Lato Light" panose="020F0502020204030203" pitchFamily="34" charset="0"/>
              </a:endParaRPr>
            </a:p>
          </p:txBody>
        </p:sp>
        <p:sp>
          <p:nvSpPr>
            <p:cNvPr id="35" name="Freeform 45">
              <a:extLst>
                <a:ext uri="{FF2B5EF4-FFF2-40B4-BE49-F238E27FC236}">
                  <a16:creationId xmlns:a16="http://schemas.microsoft.com/office/drawing/2014/main" id="{D8F9784A-F30F-5D49-8897-334C0E6690A0}"/>
                </a:ext>
              </a:extLst>
            </p:cNvPr>
            <p:cNvSpPr>
              <a:spLocks noChangeArrowheads="1"/>
            </p:cNvSpPr>
            <p:nvPr/>
          </p:nvSpPr>
          <p:spPr bwMode="auto">
            <a:xfrm>
              <a:off x="11696294" y="6405793"/>
              <a:ext cx="437806" cy="256348"/>
            </a:xfrm>
            <a:custGeom>
              <a:avLst/>
              <a:gdLst>
                <a:gd name="T0" fmla="*/ 19 w 671"/>
                <a:gd name="T1" fmla="*/ 0 h 393"/>
                <a:gd name="T2" fmla="*/ 0 w 671"/>
                <a:gd name="T3" fmla="*/ 10 h 393"/>
                <a:gd name="T4" fmla="*/ 651 w 671"/>
                <a:gd name="T5" fmla="*/ 392 h 393"/>
                <a:gd name="T6" fmla="*/ 670 w 671"/>
                <a:gd name="T7" fmla="*/ 380 h 393"/>
                <a:gd name="T8" fmla="*/ 19 w 671"/>
                <a:gd name="T9" fmla="*/ 0 h 393"/>
              </a:gdLst>
              <a:ahLst/>
              <a:cxnLst>
                <a:cxn ang="0">
                  <a:pos x="T0" y="T1"/>
                </a:cxn>
                <a:cxn ang="0">
                  <a:pos x="T2" y="T3"/>
                </a:cxn>
                <a:cxn ang="0">
                  <a:pos x="T4" y="T5"/>
                </a:cxn>
                <a:cxn ang="0">
                  <a:pos x="T6" y="T7"/>
                </a:cxn>
                <a:cxn ang="0">
                  <a:pos x="T8" y="T9"/>
                </a:cxn>
              </a:cxnLst>
              <a:rect l="0" t="0" r="r" b="b"/>
              <a:pathLst>
                <a:path w="671" h="393">
                  <a:moveTo>
                    <a:pt x="19" y="0"/>
                  </a:moveTo>
                  <a:lnTo>
                    <a:pt x="0" y="10"/>
                  </a:lnTo>
                  <a:lnTo>
                    <a:pt x="651" y="392"/>
                  </a:lnTo>
                  <a:lnTo>
                    <a:pt x="670" y="380"/>
                  </a:lnTo>
                  <a:lnTo>
                    <a:pt x="19" y="0"/>
                  </a:ln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6" name="Freeform 35">
              <a:extLst>
                <a:ext uri="{FF2B5EF4-FFF2-40B4-BE49-F238E27FC236}">
                  <a16:creationId xmlns:a16="http://schemas.microsoft.com/office/drawing/2014/main" id="{434F51CE-16A5-714C-9465-F318853B1A23}"/>
                </a:ext>
              </a:extLst>
            </p:cNvPr>
            <p:cNvSpPr>
              <a:spLocks noChangeArrowheads="1"/>
            </p:cNvSpPr>
            <p:nvPr/>
          </p:nvSpPr>
          <p:spPr bwMode="auto">
            <a:xfrm>
              <a:off x="8888000" y="1932685"/>
              <a:ext cx="2830675" cy="4363004"/>
            </a:xfrm>
            <a:custGeom>
              <a:avLst/>
              <a:gdLst>
                <a:gd name="connsiteX0" fmla="*/ 2750688 w 2830675"/>
                <a:gd name="connsiteY0" fmla="*/ 0 h 4363004"/>
                <a:gd name="connsiteX1" fmla="*/ 2830675 w 2830675"/>
                <a:gd name="connsiteY1" fmla="*/ 48467 h 4363004"/>
                <a:gd name="connsiteX2" fmla="*/ 2830675 w 2830675"/>
                <a:gd name="connsiteY2" fmla="*/ 491876 h 4363004"/>
                <a:gd name="connsiteX3" fmla="*/ 2750688 w 2830675"/>
                <a:gd name="connsiteY3" fmla="*/ 459128 h 4363004"/>
                <a:gd name="connsiteX4" fmla="*/ 2750035 w 2830675"/>
                <a:gd name="connsiteY4" fmla="*/ 0 h 4363004"/>
                <a:gd name="connsiteX5" fmla="*/ 2750035 w 2830675"/>
                <a:gd name="connsiteY5" fmla="*/ 2744923 h 4363004"/>
                <a:gd name="connsiteX6" fmla="*/ 0 w 2830675"/>
                <a:gd name="connsiteY6" fmla="*/ 4363004 h 4363004"/>
                <a:gd name="connsiteX7" fmla="*/ 0 w 2830675"/>
                <a:gd name="connsiteY7" fmla="*/ 1618081 h 436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0675" h="4363004">
                  <a:moveTo>
                    <a:pt x="2750688" y="0"/>
                  </a:moveTo>
                  <a:lnTo>
                    <a:pt x="2830675" y="48467"/>
                  </a:lnTo>
                  <a:lnTo>
                    <a:pt x="2830675" y="491876"/>
                  </a:lnTo>
                  <a:lnTo>
                    <a:pt x="2750688" y="459128"/>
                  </a:lnTo>
                  <a:close/>
                  <a:moveTo>
                    <a:pt x="2750035" y="0"/>
                  </a:moveTo>
                  <a:lnTo>
                    <a:pt x="2750035" y="2744923"/>
                  </a:lnTo>
                  <a:lnTo>
                    <a:pt x="0" y="4363004"/>
                  </a:lnTo>
                  <a:lnTo>
                    <a:pt x="0" y="1618081"/>
                  </a:lnTo>
                  <a:close/>
                </a:path>
              </a:pathLst>
            </a:custGeom>
            <a:solidFill>
              <a:schemeClr val="accent6"/>
            </a:solidFill>
            <a:ln>
              <a:noFill/>
            </a:ln>
            <a:effectLst/>
          </p:spPr>
          <p:txBody>
            <a:bodyPr wrap="square" anchor="ctr">
              <a:noAutofit/>
            </a:bodyPr>
            <a:lstStyle/>
            <a:p>
              <a:endParaRPr lang="en-US" sz="6532" dirty="0">
                <a:latin typeface="Lato Light" panose="020F0502020204030203" pitchFamily="34" charset="0"/>
              </a:endParaRPr>
            </a:p>
          </p:txBody>
        </p:sp>
        <p:sp>
          <p:nvSpPr>
            <p:cNvPr id="37" name="Freeform 48">
              <a:extLst>
                <a:ext uri="{FF2B5EF4-FFF2-40B4-BE49-F238E27FC236}">
                  <a16:creationId xmlns:a16="http://schemas.microsoft.com/office/drawing/2014/main" id="{2947221F-196F-A544-8F19-65585708C991}"/>
                </a:ext>
              </a:extLst>
            </p:cNvPr>
            <p:cNvSpPr>
              <a:spLocks noChangeArrowheads="1"/>
            </p:cNvSpPr>
            <p:nvPr/>
          </p:nvSpPr>
          <p:spPr bwMode="auto">
            <a:xfrm>
              <a:off x="8888001" y="3548535"/>
              <a:ext cx="80648" cy="2793893"/>
            </a:xfrm>
            <a:custGeom>
              <a:avLst/>
              <a:gdLst>
                <a:gd name="T0" fmla="*/ 121 w 122"/>
                <a:gd name="T1" fmla="*/ 74 h 4277"/>
                <a:gd name="T2" fmla="*/ 121 w 122"/>
                <a:gd name="T3" fmla="*/ 4276 h 4277"/>
                <a:gd name="T4" fmla="*/ 0 w 122"/>
                <a:gd name="T5" fmla="*/ 4202 h 4277"/>
                <a:gd name="T6" fmla="*/ 0 w 122"/>
                <a:gd name="T7" fmla="*/ 0 h 4277"/>
                <a:gd name="T8" fmla="*/ 121 w 122"/>
                <a:gd name="T9" fmla="*/ 74 h 4277"/>
              </a:gdLst>
              <a:ahLst/>
              <a:cxnLst>
                <a:cxn ang="0">
                  <a:pos x="T0" y="T1"/>
                </a:cxn>
                <a:cxn ang="0">
                  <a:pos x="T2" y="T3"/>
                </a:cxn>
                <a:cxn ang="0">
                  <a:pos x="T4" y="T5"/>
                </a:cxn>
                <a:cxn ang="0">
                  <a:pos x="T6" y="T7"/>
                </a:cxn>
                <a:cxn ang="0">
                  <a:pos x="T8" y="T9"/>
                </a:cxn>
              </a:cxnLst>
              <a:rect l="0" t="0" r="r" b="b"/>
              <a:pathLst>
                <a:path w="122" h="4277">
                  <a:moveTo>
                    <a:pt x="121" y="74"/>
                  </a:moveTo>
                  <a:lnTo>
                    <a:pt x="121" y="4276"/>
                  </a:lnTo>
                  <a:lnTo>
                    <a:pt x="0" y="4202"/>
                  </a:lnTo>
                  <a:lnTo>
                    <a:pt x="0" y="0"/>
                  </a:lnTo>
                  <a:lnTo>
                    <a:pt x="121" y="74"/>
                  </a:ln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8" name="Freeform 49">
              <a:extLst>
                <a:ext uri="{FF2B5EF4-FFF2-40B4-BE49-F238E27FC236}">
                  <a16:creationId xmlns:a16="http://schemas.microsoft.com/office/drawing/2014/main" id="{81F69DC5-5E76-CE41-B3C2-3BDAE836632A}"/>
                </a:ext>
              </a:extLst>
            </p:cNvPr>
            <p:cNvSpPr>
              <a:spLocks noChangeArrowheads="1"/>
            </p:cNvSpPr>
            <p:nvPr/>
          </p:nvSpPr>
          <p:spPr bwMode="auto">
            <a:xfrm>
              <a:off x="8968649" y="1978770"/>
              <a:ext cx="2750688" cy="4363657"/>
            </a:xfrm>
            <a:custGeom>
              <a:avLst/>
              <a:gdLst>
                <a:gd name="T0" fmla="*/ 4210 w 4211"/>
                <a:gd name="T1" fmla="*/ 0 h 6680"/>
                <a:gd name="T2" fmla="*/ 4210 w 4211"/>
                <a:gd name="T3" fmla="*/ 4202 h 6680"/>
                <a:gd name="T4" fmla="*/ 0 w 4211"/>
                <a:gd name="T5" fmla="*/ 6679 h 6680"/>
                <a:gd name="T6" fmla="*/ 0 w 4211"/>
                <a:gd name="T7" fmla="*/ 2477 h 6680"/>
                <a:gd name="T8" fmla="*/ 4210 w 4211"/>
                <a:gd name="T9" fmla="*/ 0 h 6680"/>
              </a:gdLst>
              <a:ahLst/>
              <a:cxnLst>
                <a:cxn ang="0">
                  <a:pos x="T0" y="T1"/>
                </a:cxn>
                <a:cxn ang="0">
                  <a:pos x="T2" y="T3"/>
                </a:cxn>
                <a:cxn ang="0">
                  <a:pos x="T4" y="T5"/>
                </a:cxn>
                <a:cxn ang="0">
                  <a:pos x="T6" y="T7"/>
                </a:cxn>
                <a:cxn ang="0">
                  <a:pos x="T8" y="T9"/>
                </a:cxn>
              </a:cxnLst>
              <a:rect l="0" t="0" r="r" b="b"/>
              <a:pathLst>
                <a:path w="4211" h="6680">
                  <a:moveTo>
                    <a:pt x="4210" y="0"/>
                  </a:moveTo>
                  <a:lnTo>
                    <a:pt x="4210" y="4202"/>
                  </a:lnTo>
                  <a:lnTo>
                    <a:pt x="0" y="6679"/>
                  </a:lnTo>
                  <a:lnTo>
                    <a:pt x="0" y="2477"/>
                  </a:lnTo>
                  <a:lnTo>
                    <a:pt x="4210" y="0"/>
                  </a:ln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39" name="Freeform 50">
              <a:extLst>
                <a:ext uri="{FF2B5EF4-FFF2-40B4-BE49-F238E27FC236}">
                  <a16:creationId xmlns:a16="http://schemas.microsoft.com/office/drawing/2014/main" id="{64785DCD-DC09-7742-A6B6-1CFBC0340824}"/>
                </a:ext>
              </a:extLst>
            </p:cNvPr>
            <p:cNvSpPr>
              <a:spLocks noChangeArrowheads="1"/>
            </p:cNvSpPr>
            <p:nvPr/>
          </p:nvSpPr>
          <p:spPr bwMode="auto">
            <a:xfrm>
              <a:off x="9032015" y="2249519"/>
              <a:ext cx="2638357" cy="3954654"/>
            </a:xfrm>
            <a:custGeom>
              <a:avLst/>
              <a:gdLst>
                <a:gd name="T0" fmla="*/ 4001 w 4038"/>
                <a:gd name="T1" fmla="*/ 3759 h 6055"/>
                <a:gd name="T2" fmla="*/ 108 w 4038"/>
                <a:gd name="T3" fmla="*/ 6025 h 6055"/>
                <a:gd name="T4" fmla="*/ 108 w 4038"/>
                <a:gd name="T5" fmla="*/ 6025 h 6055"/>
                <a:gd name="T6" fmla="*/ 0 w 4038"/>
                <a:gd name="T7" fmla="*/ 5964 h 6055"/>
                <a:gd name="T8" fmla="*/ 0 w 4038"/>
                <a:gd name="T9" fmla="*/ 2367 h 6055"/>
                <a:gd name="T10" fmla="*/ 0 w 4038"/>
                <a:gd name="T11" fmla="*/ 2367 h 6055"/>
                <a:gd name="T12" fmla="*/ 36 w 4038"/>
                <a:gd name="T13" fmla="*/ 2305 h 6055"/>
                <a:gd name="T14" fmla="*/ 3929 w 4038"/>
                <a:gd name="T15" fmla="*/ 28 h 6055"/>
                <a:gd name="T16" fmla="*/ 3929 w 4038"/>
                <a:gd name="T17" fmla="*/ 28 h 6055"/>
                <a:gd name="T18" fmla="*/ 4037 w 4038"/>
                <a:gd name="T19" fmla="*/ 90 h 6055"/>
                <a:gd name="T20" fmla="*/ 4037 w 4038"/>
                <a:gd name="T21" fmla="*/ 3697 h 6055"/>
                <a:gd name="T22" fmla="*/ 4037 w 4038"/>
                <a:gd name="T23" fmla="*/ 3697 h 6055"/>
                <a:gd name="T24" fmla="*/ 4001 w 4038"/>
                <a:gd name="T25" fmla="*/ 3759 h 6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8" h="6055">
                  <a:moveTo>
                    <a:pt x="4001" y="3759"/>
                  </a:moveTo>
                  <a:lnTo>
                    <a:pt x="108" y="6025"/>
                  </a:lnTo>
                  <a:lnTo>
                    <a:pt x="108" y="6025"/>
                  </a:lnTo>
                  <a:cubicBezTo>
                    <a:pt x="60" y="6054"/>
                    <a:pt x="0" y="6019"/>
                    <a:pt x="0" y="5964"/>
                  </a:cubicBezTo>
                  <a:lnTo>
                    <a:pt x="0" y="2367"/>
                  </a:lnTo>
                  <a:lnTo>
                    <a:pt x="0" y="2367"/>
                  </a:lnTo>
                  <a:cubicBezTo>
                    <a:pt x="0" y="2342"/>
                    <a:pt x="13" y="2318"/>
                    <a:pt x="36" y="2305"/>
                  </a:cubicBezTo>
                  <a:lnTo>
                    <a:pt x="3929" y="28"/>
                  </a:lnTo>
                  <a:lnTo>
                    <a:pt x="3929" y="28"/>
                  </a:lnTo>
                  <a:cubicBezTo>
                    <a:pt x="3976" y="0"/>
                    <a:pt x="4037" y="34"/>
                    <a:pt x="4037" y="90"/>
                  </a:cubicBezTo>
                  <a:lnTo>
                    <a:pt x="4037" y="3697"/>
                  </a:lnTo>
                  <a:lnTo>
                    <a:pt x="4037" y="3697"/>
                  </a:lnTo>
                  <a:cubicBezTo>
                    <a:pt x="4037" y="3722"/>
                    <a:pt x="4023" y="3746"/>
                    <a:pt x="4001" y="3759"/>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0" name="Freeform 39">
              <a:extLst>
                <a:ext uri="{FF2B5EF4-FFF2-40B4-BE49-F238E27FC236}">
                  <a16:creationId xmlns:a16="http://schemas.microsoft.com/office/drawing/2014/main" id="{813ABA2F-EB63-8C4F-99C7-AF0DE228FBE1}"/>
                </a:ext>
              </a:extLst>
            </p:cNvPr>
            <p:cNvSpPr>
              <a:spLocks noChangeArrowheads="1"/>
            </p:cNvSpPr>
            <p:nvPr/>
          </p:nvSpPr>
          <p:spPr bwMode="auto">
            <a:xfrm>
              <a:off x="9227877" y="2891244"/>
              <a:ext cx="1661280" cy="1141897"/>
            </a:xfrm>
            <a:custGeom>
              <a:avLst/>
              <a:gdLst>
                <a:gd name="connsiteX0" fmla="*/ 419125 w 1661280"/>
                <a:gd name="connsiteY0" fmla="*/ 706482 h 1141897"/>
                <a:gd name="connsiteX1" fmla="*/ 454434 w 1661280"/>
                <a:gd name="connsiteY1" fmla="*/ 741423 h 1141897"/>
                <a:gd name="connsiteX2" fmla="*/ 454434 w 1661280"/>
                <a:gd name="connsiteY2" fmla="*/ 886580 h 1141897"/>
                <a:gd name="connsiteX3" fmla="*/ 436780 w 1661280"/>
                <a:gd name="connsiteY3" fmla="*/ 917312 h 1141897"/>
                <a:gd name="connsiteX4" fmla="*/ 60155 w 1661280"/>
                <a:gd name="connsiteY4" fmla="*/ 1136356 h 1141897"/>
                <a:gd name="connsiteX5" fmla="*/ 0 w 1661280"/>
                <a:gd name="connsiteY5" fmla="*/ 1102355 h 1141897"/>
                <a:gd name="connsiteX6" fmla="*/ 0 w 1661280"/>
                <a:gd name="connsiteY6" fmla="*/ 968967 h 1141897"/>
                <a:gd name="connsiteX7" fmla="*/ 20270 w 1661280"/>
                <a:gd name="connsiteY7" fmla="*/ 934312 h 1141897"/>
                <a:gd name="connsiteX8" fmla="*/ 400817 w 1661280"/>
                <a:gd name="connsiteY8" fmla="*/ 711345 h 1141897"/>
                <a:gd name="connsiteX9" fmla="*/ 419125 w 1661280"/>
                <a:gd name="connsiteY9" fmla="*/ 706482 h 1141897"/>
                <a:gd name="connsiteX10" fmla="*/ 949785 w 1661280"/>
                <a:gd name="connsiteY10" fmla="*/ 395663 h 1141897"/>
                <a:gd name="connsiteX11" fmla="*/ 984412 w 1661280"/>
                <a:gd name="connsiteY11" fmla="*/ 430846 h 1141897"/>
                <a:gd name="connsiteX12" fmla="*/ 984412 w 1661280"/>
                <a:gd name="connsiteY12" fmla="*/ 577444 h 1141897"/>
                <a:gd name="connsiteX13" fmla="*/ 967475 w 1661280"/>
                <a:gd name="connsiteY13" fmla="*/ 607415 h 1141897"/>
                <a:gd name="connsiteX14" fmla="*/ 559697 w 1661280"/>
                <a:gd name="connsiteY14" fmla="*/ 844577 h 1141897"/>
                <a:gd name="connsiteX15" fmla="*/ 506933 w 1661280"/>
                <a:gd name="connsiteY15" fmla="*/ 814606 h 1141897"/>
                <a:gd name="connsiteX16" fmla="*/ 506933 w 1661280"/>
                <a:gd name="connsiteY16" fmla="*/ 669311 h 1141897"/>
                <a:gd name="connsiteX17" fmla="*/ 524521 w 1661280"/>
                <a:gd name="connsiteY17" fmla="*/ 638689 h 1141897"/>
                <a:gd name="connsiteX18" fmla="*/ 931648 w 1661280"/>
                <a:gd name="connsiteY18" fmla="*/ 400875 h 1141897"/>
                <a:gd name="connsiteX19" fmla="*/ 949785 w 1661280"/>
                <a:gd name="connsiteY19" fmla="*/ 395663 h 1141897"/>
                <a:gd name="connsiteX20" fmla="*/ 1629938 w 1661280"/>
                <a:gd name="connsiteY20" fmla="*/ 5 h 1141897"/>
                <a:gd name="connsiteX21" fmla="*/ 1661280 w 1661280"/>
                <a:gd name="connsiteY21" fmla="*/ 31789 h 1141897"/>
                <a:gd name="connsiteX22" fmla="*/ 1661280 w 1661280"/>
                <a:gd name="connsiteY22" fmla="*/ 182684 h 1141897"/>
                <a:gd name="connsiteX23" fmla="*/ 1639775 w 1661280"/>
                <a:gd name="connsiteY23" fmla="*/ 218612 h 1141897"/>
                <a:gd name="connsiteX24" fmla="*/ 1098229 w 1661280"/>
                <a:gd name="connsiteY24" fmla="*/ 534774 h 1141897"/>
                <a:gd name="connsiteX25" fmla="*/ 1051308 w 1661280"/>
                <a:gd name="connsiteY25" fmla="*/ 507992 h 1141897"/>
                <a:gd name="connsiteX26" fmla="*/ 1051308 w 1661280"/>
                <a:gd name="connsiteY26" fmla="*/ 358403 h 1141897"/>
                <a:gd name="connsiteX27" fmla="*/ 1072162 w 1661280"/>
                <a:gd name="connsiteY27" fmla="*/ 321822 h 1141897"/>
                <a:gd name="connsiteX28" fmla="*/ 1613708 w 1661280"/>
                <a:gd name="connsiteY28" fmla="*/ 4353 h 1141897"/>
                <a:gd name="connsiteX29" fmla="*/ 1629938 w 1661280"/>
                <a:gd name="connsiteY29" fmla="*/ 5 h 114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61280" h="1141897">
                  <a:moveTo>
                    <a:pt x="419125" y="706482"/>
                  </a:moveTo>
                  <a:cubicBezTo>
                    <a:pt x="437515" y="706727"/>
                    <a:pt x="454434" y="721317"/>
                    <a:pt x="454434" y="741423"/>
                  </a:cubicBezTo>
                  <a:lnTo>
                    <a:pt x="454434" y="886580"/>
                  </a:lnTo>
                  <a:cubicBezTo>
                    <a:pt x="454434" y="899004"/>
                    <a:pt x="447896" y="910773"/>
                    <a:pt x="436780" y="917312"/>
                  </a:cubicBezTo>
                  <a:lnTo>
                    <a:pt x="60155" y="1136356"/>
                  </a:lnTo>
                  <a:cubicBezTo>
                    <a:pt x="33347" y="1152048"/>
                    <a:pt x="0" y="1132432"/>
                    <a:pt x="0" y="1102355"/>
                  </a:cubicBezTo>
                  <a:lnTo>
                    <a:pt x="0" y="968967"/>
                  </a:lnTo>
                  <a:cubicBezTo>
                    <a:pt x="0" y="954582"/>
                    <a:pt x="7846" y="941505"/>
                    <a:pt x="20270" y="934312"/>
                  </a:cubicBezTo>
                  <a:lnTo>
                    <a:pt x="400817" y="711345"/>
                  </a:lnTo>
                  <a:cubicBezTo>
                    <a:pt x="406702" y="707912"/>
                    <a:pt x="412995" y="706400"/>
                    <a:pt x="419125" y="706482"/>
                  </a:cubicBezTo>
                  <a:close/>
                  <a:moveTo>
                    <a:pt x="949785" y="395663"/>
                  </a:moveTo>
                  <a:cubicBezTo>
                    <a:pt x="967923" y="395663"/>
                    <a:pt x="984412" y="410322"/>
                    <a:pt x="984412" y="430846"/>
                  </a:cubicBezTo>
                  <a:lnTo>
                    <a:pt x="984412" y="577444"/>
                  </a:lnTo>
                  <a:cubicBezTo>
                    <a:pt x="984412" y="589171"/>
                    <a:pt x="977898" y="600899"/>
                    <a:pt x="967475" y="607415"/>
                  </a:cubicBezTo>
                  <a:lnTo>
                    <a:pt x="559697" y="844577"/>
                  </a:lnTo>
                  <a:cubicBezTo>
                    <a:pt x="536246" y="858260"/>
                    <a:pt x="506933" y="841319"/>
                    <a:pt x="506933" y="814606"/>
                  </a:cubicBezTo>
                  <a:lnTo>
                    <a:pt x="506933" y="669311"/>
                  </a:lnTo>
                  <a:cubicBezTo>
                    <a:pt x="506933" y="656932"/>
                    <a:pt x="513447" y="645204"/>
                    <a:pt x="524521" y="638689"/>
                  </a:cubicBezTo>
                  <a:lnTo>
                    <a:pt x="931648" y="400875"/>
                  </a:lnTo>
                  <a:cubicBezTo>
                    <a:pt x="937511" y="397291"/>
                    <a:pt x="943740" y="395663"/>
                    <a:pt x="949785" y="395663"/>
                  </a:cubicBezTo>
                  <a:close/>
                  <a:moveTo>
                    <a:pt x="1629938" y="5"/>
                  </a:moveTo>
                  <a:cubicBezTo>
                    <a:pt x="1646251" y="311"/>
                    <a:pt x="1661280" y="13662"/>
                    <a:pt x="1661280" y="31789"/>
                  </a:cubicBezTo>
                  <a:lnTo>
                    <a:pt x="1661280" y="182684"/>
                  </a:lnTo>
                  <a:cubicBezTo>
                    <a:pt x="1661280" y="197709"/>
                    <a:pt x="1652809" y="211426"/>
                    <a:pt x="1639775" y="218612"/>
                  </a:cubicBezTo>
                  <a:lnTo>
                    <a:pt x="1098229" y="534774"/>
                  </a:lnTo>
                  <a:cubicBezTo>
                    <a:pt x="1077375" y="547186"/>
                    <a:pt x="1051308" y="532161"/>
                    <a:pt x="1051308" y="507992"/>
                  </a:cubicBezTo>
                  <a:lnTo>
                    <a:pt x="1051308" y="358403"/>
                  </a:lnTo>
                  <a:cubicBezTo>
                    <a:pt x="1051308" y="343379"/>
                    <a:pt x="1059128" y="329661"/>
                    <a:pt x="1072162" y="321822"/>
                  </a:cubicBezTo>
                  <a:lnTo>
                    <a:pt x="1613708" y="4353"/>
                  </a:lnTo>
                  <a:cubicBezTo>
                    <a:pt x="1618921" y="1250"/>
                    <a:pt x="1624501" y="-97"/>
                    <a:pt x="1629938" y="5"/>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41" name="Freeform 54">
              <a:extLst>
                <a:ext uri="{FF2B5EF4-FFF2-40B4-BE49-F238E27FC236}">
                  <a16:creationId xmlns:a16="http://schemas.microsoft.com/office/drawing/2014/main" id="{E26B0416-7E47-FF4B-A8E0-067DA0AE5508}"/>
                </a:ext>
              </a:extLst>
            </p:cNvPr>
            <p:cNvSpPr>
              <a:spLocks noChangeArrowheads="1"/>
            </p:cNvSpPr>
            <p:nvPr/>
          </p:nvSpPr>
          <p:spPr bwMode="auto">
            <a:xfrm>
              <a:off x="9227876" y="2857261"/>
              <a:ext cx="2243755" cy="1497757"/>
            </a:xfrm>
            <a:custGeom>
              <a:avLst/>
              <a:gdLst>
                <a:gd name="T0" fmla="*/ 3402 w 3433"/>
                <a:gd name="T1" fmla="*/ 342 h 2294"/>
                <a:gd name="T2" fmla="*/ 92 w 3433"/>
                <a:gd name="T3" fmla="*/ 2269 h 2294"/>
                <a:gd name="T4" fmla="*/ 92 w 3433"/>
                <a:gd name="T5" fmla="*/ 2269 h 2294"/>
                <a:gd name="T6" fmla="*/ 0 w 3433"/>
                <a:gd name="T7" fmla="*/ 2217 h 2294"/>
                <a:gd name="T8" fmla="*/ 0 w 3433"/>
                <a:gd name="T9" fmla="*/ 2013 h 2294"/>
                <a:gd name="T10" fmla="*/ 0 w 3433"/>
                <a:gd name="T11" fmla="*/ 2013 h 2294"/>
                <a:gd name="T12" fmla="*/ 31 w 3433"/>
                <a:gd name="T13" fmla="*/ 1960 h 2294"/>
                <a:gd name="T14" fmla="*/ 3341 w 3433"/>
                <a:gd name="T15" fmla="*/ 24 h 2294"/>
                <a:gd name="T16" fmla="*/ 3341 w 3433"/>
                <a:gd name="T17" fmla="*/ 24 h 2294"/>
                <a:gd name="T18" fmla="*/ 3432 w 3433"/>
                <a:gd name="T19" fmla="*/ 76 h 2294"/>
                <a:gd name="T20" fmla="*/ 3432 w 3433"/>
                <a:gd name="T21" fmla="*/ 289 h 2294"/>
                <a:gd name="T22" fmla="*/ 3432 w 3433"/>
                <a:gd name="T23" fmla="*/ 289 h 2294"/>
                <a:gd name="T24" fmla="*/ 3402 w 3433"/>
                <a:gd name="T25" fmla="*/ 342 h 2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33" h="2294">
                  <a:moveTo>
                    <a:pt x="3402" y="342"/>
                  </a:moveTo>
                  <a:lnTo>
                    <a:pt x="92" y="2269"/>
                  </a:lnTo>
                  <a:lnTo>
                    <a:pt x="92" y="2269"/>
                  </a:lnTo>
                  <a:cubicBezTo>
                    <a:pt x="51" y="2293"/>
                    <a:pt x="0" y="2264"/>
                    <a:pt x="0" y="2217"/>
                  </a:cubicBezTo>
                  <a:lnTo>
                    <a:pt x="0" y="2013"/>
                  </a:lnTo>
                  <a:lnTo>
                    <a:pt x="0" y="2013"/>
                  </a:lnTo>
                  <a:cubicBezTo>
                    <a:pt x="0" y="1991"/>
                    <a:pt x="12" y="1971"/>
                    <a:pt x="31" y="1960"/>
                  </a:cubicBezTo>
                  <a:lnTo>
                    <a:pt x="3341" y="24"/>
                  </a:lnTo>
                  <a:lnTo>
                    <a:pt x="3341" y="24"/>
                  </a:lnTo>
                  <a:cubicBezTo>
                    <a:pt x="3381" y="0"/>
                    <a:pt x="3432" y="29"/>
                    <a:pt x="3432" y="76"/>
                  </a:cubicBezTo>
                  <a:lnTo>
                    <a:pt x="3432" y="289"/>
                  </a:lnTo>
                  <a:lnTo>
                    <a:pt x="3432" y="289"/>
                  </a:lnTo>
                  <a:cubicBezTo>
                    <a:pt x="3432" y="311"/>
                    <a:pt x="3420" y="331"/>
                    <a:pt x="3402" y="342"/>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2" name="Freeform 55">
              <a:extLst>
                <a:ext uri="{FF2B5EF4-FFF2-40B4-BE49-F238E27FC236}">
                  <a16:creationId xmlns:a16="http://schemas.microsoft.com/office/drawing/2014/main" id="{C05F6058-F01E-1846-B833-BC1FBC74DB1D}"/>
                </a:ext>
              </a:extLst>
            </p:cNvPr>
            <p:cNvSpPr>
              <a:spLocks noChangeArrowheads="1"/>
            </p:cNvSpPr>
            <p:nvPr/>
          </p:nvSpPr>
          <p:spPr bwMode="auto">
            <a:xfrm>
              <a:off x="9227876" y="3171215"/>
              <a:ext cx="2243755" cy="1497757"/>
            </a:xfrm>
            <a:custGeom>
              <a:avLst/>
              <a:gdLst>
                <a:gd name="T0" fmla="*/ 3402 w 3433"/>
                <a:gd name="T1" fmla="*/ 342 h 2294"/>
                <a:gd name="T2" fmla="*/ 92 w 3433"/>
                <a:gd name="T3" fmla="*/ 2269 h 2294"/>
                <a:gd name="T4" fmla="*/ 92 w 3433"/>
                <a:gd name="T5" fmla="*/ 2269 h 2294"/>
                <a:gd name="T6" fmla="*/ 0 w 3433"/>
                <a:gd name="T7" fmla="*/ 2217 h 2294"/>
                <a:gd name="T8" fmla="*/ 0 w 3433"/>
                <a:gd name="T9" fmla="*/ 2013 h 2294"/>
                <a:gd name="T10" fmla="*/ 0 w 3433"/>
                <a:gd name="T11" fmla="*/ 2013 h 2294"/>
                <a:gd name="T12" fmla="*/ 31 w 3433"/>
                <a:gd name="T13" fmla="*/ 1960 h 2294"/>
                <a:gd name="T14" fmla="*/ 3341 w 3433"/>
                <a:gd name="T15" fmla="*/ 24 h 2294"/>
                <a:gd name="T16" fmla="*/ 3341 w 3433"/>
                <a:gd name="T17" fmla="*/ 24 h 2294"/>
                <a:gd name="T18" fmla="*/ 3432 w 3433"/>
                <a:gd name="T19" fmla="*/ 77 h 2294"/>
                <a:gd name="T20" fmla="*/ 3432 w 3433"/>
                <a:gd name="T21" fmla="*/ 289 h 2294"/>
                <a:gd name="T22" fmla="*/ 3432 w 3433"/>
                <a:gd name="T23" fmla="*/ 289 h 2294"/>
                <a:gd name="T24" fmla="*/ 3402 w 3433"/>
                <a:gd name="T25" fmla="*/ 342 h 2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33" h="2294">
                  <a:moveTo>
                    <a:pt x="3402" y="342"/>
                  </a:moveTo>
                  <a:lnTo>
                    <a:pt x="92" y="2269"/>
                  </a:lnTo>
                  <a:lnTo>
                    <a:pt x="92" y="2269"/>
                  </a:lnTo>
                  <a:cubicBezTo>
                    <a:pt x="51" y="2293"/>
                    <a:pt x="0" y="2264"/>
                    <a:pt x="0" y="2217"/>
                  </a:cubicBezTo>
                  <a:lnTo>
                    <a:pt x="0" y="2013"/>
                  </a:lnTo>
                  <a:lnTo>
                    <a:pt x="0" y="2013"/>
                  </a:lnTo>
                  <a:cubicBezTo>
                    <a:pt x="0" y="1991"/>
                    <a:pt x="12" y="1971"/>
                    <a:pt x="31" y="1960"/>
                  </a:cubicBezTo>
                  <a:lnTo>
                    <a:pt x="3341" y="24"/>
                  </a:lnTo>
                  <a:lnTo>
                    <a:pt x="3341" y="24"/>
                  </a:lnTo>
                  <a:cubicBezTo>
                    <a:pt x="3381" y="0"/>
                    <a:pt x="3432" y="29"/>
                    <a:pt x="3432" y="77"/>
                  </a:cubicBezTo>
                  <a:lnTo>
                    <a:pt x="3432" y="289"/>
                  </a:lnTo>
                  <a:lnTo>
                    <a:pt x="3432" y="289"/>
                  </a:lnTo>
                  <a:cubicBezTo>
                    <a:pt x="3432" y="311"/>
                    <a:pt x="3420" y="331"/>
                    <a:pt x="3402" y="342"/>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3" name="Freeform 42">
              <a:extLst>
                <a:ext uri="{FF2B5EF4-FFF2-40B4-BE49-F238E27FC236}">
                  <a16:creationId xmlns:a16="http://schemas.microsoft.com/office/drawing/2014/main" id="{BBC184BA-40D3-DE4B-A11D-503FD9D43243}"/>
                </a:ext>
              </a:extLst>
            </p:cNvPr>
            <p:cNvSpPr>
              <a:spLocks noChangeArrowheads="1"/>
            </p:cNvSpPr>
            <p:nvPr/>
          </p:nvSpPr>
          <p:spPr bwMode="auto">
            <a:xfrm>
              <a:off x="9227877" y="3492348"/>
              <a:ext cx="2243101" cy="1477302"/>
            </a:xfrm>
            <a:custGeom>
              <a:avLst/>
              <a:gdLst>
                <a:gd name="connsiteX0" fmla="*/ 554963 w 2243101"/>
                <a:gd name="connsiteY0" fmla="*/ 964193 h 1477302"/>
                <a:gd name="connsiteX1" fmla="*/ 592689 w 2243101"/>
                <a:gd name="connsiteY1" fmla="*/ 1002393 h 1477302"/>
                <a:gd name="connsiteX2" fmla="*/ 592689 w 2243101"/>
                <a:gd name="connsiteY2" fmla="*/ 1128767 h 1477302"/>
                <a:gd name="connsiteX3" fmla="*/ 563969 w 2243101"/>
                <a:gd name="connsiteY3" fmla="*/ 1178926 h 1477302"/>
                <a:gd name="connsiteX4" fmla="*/ 60052 w 2243101"/>
                <a:gd name="connsiteY4" fmla="*/ 1472062 h 1477302"/>
                <a:gd name="connsiteX5" fmla="*/ 0 w 2243101"/>
                <a:gd name="connsiteY5" fmla="*/ 1437537 h 1477302"/>
                <a:gd name="connsiteX6" fmla="*/ 0 w 2243101"/>
                <a:gd name="connsiteY6" fmla="*/ 1304649 h 1477302"/>
                <a:gd name="connsiteX7" fmla="*/ 20235 w 2243101"/>
                <a:gd name="connsiteY7" fmla="*/ 1270124 h 1477302"/>
                <a:gd name="connsiteX8" fmla="*/ 535248 w 2243101"/>
                <a:gd name="connsiteY8" fmla="*/ 969170 h 1477302"/>
                <a:gd name="connsiteX9" fmla="*/ 554963 w 2243101"/>
                <a:gd name="connsiteY9" fmla="*/ 964193 h 1477302"/>
                <a:gd name="connsiteX10" fmla="*/ 2203940 w 2243101"/>
                <a:gd name="connsiteY10" fmla="*/ 1 h 1477302"/>
                <a:gd name="connsiteX11" fmla="*/ 2243101 w 2243101"/>
                <a:gd name="connsiteY11" fmla="*/ 40227 h 1477302"/>
                <a:gd name="connsiteX12" fmla="*/ 2243101 w 2243101"/>
                <a:gd name="connsiteY12" fmla="*/ 179336 h 1477302"/>
                <a:gd name="connsiteX13" fmla="*/ 2223490 w 2243101"/>
                <a:gd name="connsiteY13" fmla="*/ 213296 h 1477302"/>
                <a:gd name="connsiteX14" fmla="*/ 702324 w 2243101"/>
                <a:gd name="connsiteY14" fmla="*/ 1098889 h 1477302"/>
                <a:gd name="connsiteX15" fmla="*/ 648067 w 2243101"/>
                <a:gd name="connsiteY15" fmla="*/ 1066888 h 1477302"/>
                <a:gd name="connsiteX16" fmla="*/ 648067 w 2243101"/>
                <a:gd name="connsiteY16" fmla="*/ 936922 h 1477302"/>
                <a:gd name="connsiteX17" fmla="*/ 677484 w 2243101"/>
                <a:gd name="connsiteY17" fmla="*/ 885981 h 1477302"/>
                <a:gd name="connsiteX18" fmla="*/ 2183614 w 2243101"/>
                <a:gd name="connsiteY18" fmla="*/ 5613 h 1477302"/>
                <a:gd name="connsiteX19" fmla="*/ 2203940 w 2243101"/>
                <a:gd name="connsiteY19" fmla="*/ 1 h 147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43101" h="1477302">
                  <a:moveTo>
                    <a:pt x="554963" y="964193"/>
                  </a:moveTo>
                  <a:cubicBezTo>
                    <a:pt x="574698" y="964651"/>
                    <a:pt x="592689" y="980407"/>
                    <a:pt x="592689" y="1002393"/>
                  </a:cubicBezTo>
                  <a:lnTo>
                    <a:pt x="592689" y="1128767"/>
                  </a:lnTo>
                  <a:cubicBezTo>
                    <a:pt x="592689" y="1149612"/>
                    <a:pt x="581593" y="1168503"/>
                    <a:pt x="563969" y="1178926"/>
                  </a:cubicBezTo>
                  <a:lnTo>
                    <a:pt x="60052" y="1472062"/>
                  </a:lnTo>
                  <a:cubicBezTo>
                    <a:pt x="33290" y="1487045"/>
                    <a:pt x="0" y="1468154"/>
                    <a:pt x="0" y="1437537"/>
                  </a:cubicBezTo>
                  <a:lnTo>
                    <a:pt x="0" y="1304649"/>
                  </a:lnTo>
                  <a:cubicBezTo>
                    <a:pt x="0" y="1290318"/>
                    <a:pt x="7833" y="1277289"/>
                    <a:pt x="20235" y="1270124"/>
                  </a:cubicBezTo>
                  <a:lnTo>
                    <a:pt x="535248" y="969170"/>
                  </a:lnTo>
                  <a:cubicBezTo>
                    <a:pt x="541612" y="965588"/>
                    <a:pt x="548384" y="964040"/>
                    <a:pt x="554963" y="964193"/>
                  </a:cubicBezTo>
                  <a:close/>
                  <a:moveTo>
                    <a:pt x="2203940" y="1"/>
                  </a:moveTo>
                  <a:cubicBezTo>
                    <a:pt x="2224348" y="184"/>
                    <a:pt x="2243101" y="16716"/>
                    <a:pt x="2243101" y="40227"/>
                  </a:cubicBezTo>
                  <a:lnTo>
                    <a:pt x="2243101" y="179336"/>
                  </a:lnTo>
                  <a:cubicBezTo>
                    <a:pt x="2243101" y="193050"/>
                    <a:pt x="2235257" y="206112"/>
                    <a:pt x="2223490" y="213296"/>
                  </a:cubicBezTo>
                  <a:lnTo>
                    <a:pt x="702324" y="1098889"/>
                  </a:lnTo>
                  <a:cubicBezTo>
                    <a:pt x="678137" y="1112604"/>
                    <a:pt x="648067" y="1094971"/>
                    <a:pt x="648067" y="1066888"/>
                  </a:cubicBezTo>
                  <a:lnTo>
                    <a:pt x="648067" y="936922"/>
                  </a:lnTo>
                  <a:cubicBezTo>
                    <a:pt x="648067" y="916023"/>
                    <a:pt x="659180" y="896430"/>
                    <a:pt x="677484" y="885981"/>
                  </a:cubicBezTo>
                  <a:lnTo>
                    <a:pt x="2183614" y="5613"/>
                  </a:lnTo>
                  <a:cubicBezTo>
                    <a:pt x="2190151" y="1695"/>
                    <a:pt x="2197138" y="-61"/>
                    <a:pt x="2203940" y="1"/>
                  </a:cubicBezTo>
                  <a:close/>
                </a:path>
              </a:pathLst>
            </a:custGeom>
            <a:solidFill>
              <a:schemeClr val="accent4"/>
            </a:solidFill>
            <a:ln>
              <a:noFill/>
            </a:ln>
            <a:effectLst/>
          </p:spPr>
          <p:txBody>
            <a:bodyPr wrap="square" anchor="ctr">
              <a:noAutofit/>
            </a:bodyPr>
            <a:lstStyle/>
            <a:p>
              <a:endParaRPr lang="en-US" sz="6532" dirty="0">
                <a:latin typeface="Lato Light" panose="020F0502020204030203" pitchFamily="34" charset="0"/>
              </a:endParaRPr>
            </a:p>
          </p:txBody>
        </p:sp>
        <p:sp>
          <p:nvSpPr>
            <p:cNvPr id="44" name="Freeform 58">
              <a:extLst>
                <a:ext uri="{FF2B5EF4-FFF2-40B4-BE49-F238E27FC236}">
                  <a16:creationId xmlns:a16="http://schemas.microsoft.com/office/drawing/2014/main" id="{B8160152-1F63-0F42-B606-9000E8088D62}"/>
                </a:ext>
              </a:extLst>
            </p:cNvPr>
            <p:cNvSpPr>
              <a:spLocks noChangeArrowheads="1"/>
            </p:cNvSpPr>
            <p:nvPr/>
          </p:nvSpPr>
          <p:spPr bwMode="auto">
            <a:xfrm>
              <a:off x="9227876" y="3796240"/>
              <a:ext cx="2243755" cy="1497757"/>
            </a:xfrm>
            <a:custGeom>
              <a:avLst/>
              <a:gdLst>
                <a:gd name="T0" fmla="*/ 3402 w 3433"/>
                <a:gd name="T1" fmla="*/ 342 h 2294"/>
                <a:gd name="T2" fmla="*/ 92 w 3433"/>
                <a:gd name="T3" fmla="*/ 2270 h 2294"/>
                <a:gd name="T4" fmla="*/ 92 w 3433"/>
                <a:gd name="T5" fmla="*/ 2270 h 2294"/>
                <a:gd name="T6" fmla="*/ 0 w 3433"/>
                <a:gd name="T7" fmla="*/ 2217 h 2294"/>
                <a:gd name="T8" fmla="*/ 0 w 3433"/>
                <a:gd name="T9" fmla="*/ 2013 h 2294"/>
                <a:gd name="T10" fmla="*/ 0 w 3433"/>
                <a:gd name="T11" fmla="*/ 2013 h 2294"/>
                <a:gd name="T12" fmla="*/ 31 w 3433"/>
                <a:gd name="T13" fmla="*/ 1960 h 2294"/>
                <a:gd name="T14" fmla="*/ 3341 w 3433"/>
                <a:gd name="T15" fmla="*/ 24 h 2294"/>
                <a:gd name="T16" fmla="*/ 3341 w 3433"/>
                <a:gd name="T17" fmla="*/ 24 h 2294"/>
                <a:gd name="T18" fmla="*/ 3432 w 3433"/>
                <a:gd name="T19" fmla="*/ 77 h 2294"/>
                <a:gd name="T20" fmla="*/ 3432 w 3433"/>
                <a:gd name="T21" fmla="*/ 290 h 2294"/>
                <a:gd name="T22" fmla="*/ 3432 w 3433"/>
                <a:gd name="T23" fmla="*/ 290 h 2294"/>
                <a:gd name="T24" fmla="*/ 3402 w 3433"/>
                <a:gd name="T25" fmla="*/ 342 h 2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33" h="2294">
                  <a:moveTo>
                    <a:pt x="3402" y="342"/>
                  </a:moveTo>
                  <a:lnTo>
                    <a:pt x="92" y="2270"/>
                  </a:lnTo>
                  <a:lnTo>
                    <a:pt x="92" y="2270"/>
                  </a:lnTo>
                  <a:cubicBezTo>
                    <a:pt x="51" y="2293"/>
                    <a:pt x="0" y="2264"/>
                    <a:pt x="0" y="2217"/>
                  </a:cubicBezTo>
                  <a:lnTo>
                    <a:pt x="0" y="2013"/>
                  </a:lnTo>
                  <a:lnTo>
                    <a:pt x="0" y="2013"/>
                  </a:lnTo>
                  <a:cubicBezTo>
                    <a:pt x="0" y="1991"/>
                    <a:pt x="12" y="1971"/>
                    <a:pt x="31" y="1960"/>
                  </a:cubicBezTo>
                  <a:lnTo>
                    <a:pt x="3341" y="24"/>
                  </a:lnTo>
                  <a:lnTo>
                    <a:pt x="3341" y="24"/>
                  </a:lnTo>
                  <a:cubicBezTo>
                    <a:pt x="3381" y="0"/>
                    <a:pt x="3432" y="30"/>
                    <a:pt x="3432" y="77"/>
                  </a:cubicBezTo>
                  <a:lnTo>
                    <a:pt x="3432" y="290"/>
                  </a:lnTo>
                  <a:lnTo>
                    <a:pt x="3432" y="290"/>
                  </a:lnTo>
                  <a:cubicBezTo>
                    <a:pt x="3432" y="311"/>
                    <a:pt x="3420" y="331"/>
                    <a:pt x="3402" y="342"/>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5" name="Freeform 44">
              <a:extLst>
                <a:ext uri="{FF2B5EF4-FFF2-40B4-BE49-F238E27FC236}">
                  <a16:creationId xmlns:a16="http://schemas.microsoft.com/office/drawing/2014/main" id="{92F57B4E-AD25-A54D-BFF4-DD0F47CA8953}"/>
                </a:ext>
              </a:extLst>
            </p:cNvPr>
            <p:cNvSpPr>
              <a:spLocks noChangeArrowheads="1"/>
            </p:cNvSpPr>
            <p:nvPr/>
          </p:nvSpPr>
          <p:spPr bwMode="auto">
            <a:xfrm>
              <a:off x="9227877" y="4117434"/>
              <a:ext cx="2243099" cy="1477208"/>
            </a:xfrm>
            <a:custGeom>
              <a:avLst/>
              <a:gdLst>
                <a:gd name="connsiteX0" fmla="*/ 1682820 w 2243099"/>
                <a:gd name="connsiteY0" fmla="*/ 293738 h 1477208"/>
                <a:gd name="connsiteX1" fmla="*/ 1710247 w 2243099"/>
                <a:gd name="connsiteY1" fmla="*/ 309422 h 1477208"/>
                <a:gd name="connsiteX2" fmla="*/ 1710247 w 2243099"/>
                <a:gd name="connsiteY2" fmla="*/ 472790 h 1477208"/>
                <a:gd name="connsiteX3" fmla="*/ 1680208 w 2243099"/>
                <a:gd name="connsiteY3" fmla="*/ 525068 h 1477208"/>
                <a:gd name="connsiteX4" fmla="*/ 60077 w 2243099"/>
                <a:gd name="connsiteY4" fmla="*/ 1471952 h 1477208"/>
                <a:gd name="connsiteX5" fmla="*/ 0 w 2243099"/>
                <a:gd name="connsiteY5" fmla="*/ 1437318 h 1477208"/>
                <a:gd name="connsiteX6" fmla="*/ 0 w 2243099"/>
                <a:gd name="connsiteY6" fmla="*/ 1304009 h 1477208"/>
                <a:gd name="connsiteX7" fmla="*/ 20243 w 2243099"/>
                <a:gd name="connsiteY7" fmla="*/ 1269375 h 1477208"/>
                <a:gd name="connsiteX8" fmla="*/ 2203873 w 2243099"/>
                <a:gd name="connsiteY8" fmla="*/ 5 h 1477208"/>
                <a:gd name="connsiteX9" fmla="*/ 2243099 w 2243099"/>
                <a:gd name="connsiteY9" fmla="*/ 40036 h 1477208"/>
                <a:gd name="connsiteX10" fmla="*/ 2243099 w 2243099"/>
                <a:gd name="connsiteY10" fmla="*/ 178785 h 1477208"/>
                <a:gd name="connsiteX11" fmla="*/ 2223455 w 2243099"/>
                <a:gd name="connsiteY11" fmla="*/ 212658 h 1477208"/>
                <a:gd name="connsiteX12" fmla="*/ 1803734 w 2243099"/>
                <a:gd name="connsiteY12" fmla="*/ 456283 h 1477208"/>
                <a:gd name="connsiteX13" fmla="*/ 1759863 w 2243099"/>
                <a:gd name="connsiteY13" fmla="*/ 431530 h 1477208"/>
                <a:gd name="connsiteX14" fmla="*/ 1759863 w 2243099"/>
                <a:gd name="connsiteY14" fmla="*/ 286918 h 1477208"/>
                <a:gd name="connsiteX15" fmla="*/ 1790638 w 2243099"/>
                <a:gd name="connsiteY15" fmla="*/ 234805 h 1477208"/>
                <a:gd name="connsiteX16" fmla="*/ 2183513 w 2243099"/>
                <a:gd name="connsiteY16" fmla="*/ 5512 h 1477208"/>
                <a:gd name="connsiteX17" fmla="*/ 2203873 w 2243099"/>
                <a:gd name="connsiteY17" fmla="*/ 5 h 147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3099" h="1477208">
                  <a:moveTo>
                    <a:pt x="1682820" y="293738"/>
                  </a:moveTo>
                  <a:cubicBezTo>
                    <a:pt x="1695228" y="286550"/>
                    <a:pt x="1710247" y="295699"/>
                    <a:pt x="1710247" y="309422"/>
                  </a:cubicBezTo>
                  <a:lnTo>
                    <a:pt x="1710247" y="472790"/>
                  </a:lnTo>
                  <a:cubicBezTo>
                    <a:pt x="1710247" y="494355"/>
                    <a:pt x="1699146" y="513959"/>
                    <a:pt x="1680208" y="525068"/>
                  </a:cubicBezTo>
                  <a:lnTo>
                    <a:pt x="60077" y="1471952"/>
                  </a:lnTo>
                  <a:cubicBezTo>
                    <a:pt x="33304" y="1486982"/>
                    <a:pt x="0" y="1468031"/>
                    <a:pt x="0" y="1437318"/>
                  </a:cubicBezTo>
                  <a:lnTo>
                    <a:pt x="0" y="1304009"/>
                  </a:lnTo>
                  <a:cubicBezTo>
                    <a:pt x="0" y="1289633"/>
                    <a:pt x="7836" y="1276563"/>
                    <a:pt x="20243" y="1269375"/>
                  </a:cubicBezTo>
                  <a:close/>
                  <a:moveTo>
                    <a:pt x="2203873" y="5"/>
                  </a:moveTo>
                  <a:cubicBezTo>
                    <a:pt x="2224315" y="341"/>
                    <a:pt x="2243099" y="17074"/>
                    <a:pt x="2243099" y="40036"/>
                  </a:cubicBezTo>
                  <a:lnTo>
                    <a:pt x="2243099" y="178785"/>
                  </a:lnTo>
                  <a:cubicBezTo>
                    <a:pt x="2243099" y="193116"/>
                    <a:pt x="2235242" y="206144"/>
                    <a:pt x="2223455" y="212658"/>
                  </a:cubicBezTo>
                  <a:lnTo>
                    <a:pt x="1803734" y="456283"/>
                  </a:lnTo>
                  <a:cubicBezTo>
                    <a:pt x="1784090" y="467357"/>
                    <a:pt x="1759863" y="453677"/>
                    <a:pt x="1759863" y="431530"/>
                  </a:cubicBezTo>
                  <a:lnTo>
                    <a:pt x="1759863" y="286918"/>
                  </a:lnTo>
                  <a:cubicBezTo>
                    <a:pt x="1759863" y="265421"/>
                    <a:pt x="1772304" y="245228"/>
                    <a:pt x="1790638" y="234805"/>
                  </a:cubicBezTo>
                  <a:lnTo>
                    <a:pt x="2183513" y="5512"/>
                  </a:lnTo>
                  <a:cubicBezTo>
                    <a:pt x="2190061" y="1603"/>
                    <a:pt x="2197059" y="-107"/>
                    <a:pt x="2203873" y="5"/>
                  </a:cubicBezTo>
                  <a:close/>
                </a:path>
              </a:pathLst>
            </a:custGeom>
            <a:solidFill>
              <a:schemeClr val="accent6"/>
            </a:solidFill>
            <a:ln>
              <a:noFill/>
            </a:ln>
            <a:effectLst/>
          </p:spPr>
          <p:txBody>
            <a:bodyPr wrap="square" anchor="ctr">
              <a:noAutofit/>
            </a:bodyPr>
            <a:lstStyle/>
            <a:p>
              <a:endParaRPr lang="en-US" sz="6532" dirty="0">
                <a:latin typeface="Lato Light" panose="020F0502020204030203" pitchFamily="34" charset="0"/>
              </a:endParaRPr>
            </a:p>
          </p:txBody>
        </p:sp>
        <p:sp>
          <p:nvSpPr>
            <p:cNvPr id="46" name="Freeform 61">
              <a:extLst>
                <a:ext uri="{FF2B5EF4-FFF2-40B4-BE49-F238E27FC236}">
                  <a16:creationId xmlns:a16="http://schemas.microsoft.com/office/drawing/2014/main" id="{421FBABC-443C-724B-960A-508E16FD2E02}"/>
                </a:ext>
              </a:extLst>
            </p:cNvPr>
            <p:cNvSpPr>
              <a:spLocks noChangeArrowheads="1"/>
            </p:cNvSpPr>
            <p:nvPr/>
          </p:nvSpPr>
          <p:spPr bwMode="auto">
            <a:xfrm>
              <a:off x="9227876" y="4418385"/>
              <a:ext cx="2243755" cy="1497757"/>
            </a:xfrm>
            <a:custGeom>
              <a:avLst/>
              <a:gdLst>
                <a:gd name="T0" fmla="*/ 3402 w 3433"/>
                <a:gd name="T1" fmla="*/ 342 h 2294"/>
                <a:gd name="T2" fmla="*/ 92 w 3433"/>
                <a:gd name="T3" fmla="*/ 2270 h 2294"/>
                <a:gd name="T4" fmla="*/ 92 w 3433"/>
                <a:gd name="T5" fmla="*/ 2270 h 2294"/>
                <a:gd name="T6" fmla="*/ 0 w 3433"/>
                <a:gd name="T7" fmla="*/ 2217 h 2294"/>
                <a:gd name="T8" fmla="*/ 0 w 3433"/>
                <a:gd name="T9" fmla="*/ 2013 h 2294"/>
                <a:gd name="T10" fmla="*/ 0 w 3433"/>
                <a:gd name="T11" fmla="*/ 2013 h 2294"/>
                <a:gd name="T12" fmla="*/ 31 w 3433"/>
                <a:gd name="T13" fmla="*/ 1960 h 2294"/>
                <a:gd name="T14" fmla="*/ 3341 w 3433"/>
                <a:gd name="T15" fmla="*/ 24 h 2294"/>
                <a:gd name="T16" fmla="*/ 3341 w 3433"/>
                <a:gd name="T17" fmla="*/ 24 h 2294"/>
                <a:gd name="T18" fmla="*/ 3432 w 3433"/>
                <a:gd name="T19" fmla="*/ 77 h 2294"/>
                <a:gd name="T20" fmla="*/ 3432 w 3433"/>
                <a:gd name="T21" fmla="*/ 290 h 2294"/>
                <a:gd name="T22" fmla="*/ 3432 w 3433"/>
                <a:gd name="T23" fmla="*/ 290 h 2294"/>
                <a:gd name="T24" fmla="*/ 3402 w 3433"/>
                <a:gd name="T25" fmla="*/ 342 h 2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33" h="2294">
                  <a:moveTo>
                    <a:pt x="3402" y="342"/>
                  </a:moveTo>
                  <a:lnTo>
                    <a:pt x="92" y="2270"/>
                  </a:lnTo>
                  <a:lnTo>
                    <a:pt x="92" y="2270"/>
                  </a:lnTo>
                  <a:cubicBezTo>
                    <a:pt x="51" y="2293"/>
                    <a:pt x="0" y="2264"/>
                    <a:pt x="0" y="2217"/>
                  </a:cubicBezTo>
                  <a:lnTo>
                    <a:pt x="0" y="2013"/>
                  </a:lnTo>
                  <a:lnTo>
                    <a:pt x="0" y="2013"/>
                  </a:lnTo>
                  <a:cubicBezTo>
                    <a:pt x="0" y="1992"/>
                    <a:pt x="12" y="1972"/>
                    <a:pt x="31" y="1960"/>
                  </a:cubicBezTo>
                  <a:lnTo>
                    <a:pt x="3341" y="24"/>
                  </a:lnTo>
                  <a:lnTo>
                    <a:pt x="3341" y="24"/>
                  </a:lnTo>
                  <a:cubicBezTo>
                    <a:pt x="3381" y="0"/>
                    <a:pt x="3432" y="30"/>
                    <a:pt x="3432" y="77"/>
                  </a:cubicBezTo>
                  <a:lnTo>
                    <a:pt x="3432" y="290"/>
                  </a:lnTo>
                  <a:lnTo>
                    <a:pt x="3432" y="290"/>
                  </a:lnTo>
                  <a:cubicBezTo>
                    <a:pt x="3432" y="312"/>
                    <a:pt x="3420" y="332"/>
                    <a:pt x="3402" y="342"/>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7" name="Freeform 62">
              <a:extLst>
                <a:ext uri="{FF2B5EF4-FFF2-40B4-BE49-F238E27FC236}">
                  <a16:creationId xmlns:a16="http://schemas.microsoft.com/office/drawing/2014/main" id="{997E1A53-FC46-524A-81E8-00663450C762}"/>
                </a:ext>
              </a:extLst>
            </p:cNvPr>
            <p:cNvSpPr>
              <a:spLocks noChangeArrowheads="1"/>
            </p:cNvSpPr>
            <p:nvPr/>
          </p:nvSpPr>
          <p:spPr bwMode="auto">
            <a:xfrm>
              <a:off x="10325270" y="2848622"/>
              <a:ext cx="34564" cy="72007"/>
            </a:xfrm>
            <a:custGeom>
              <a:avLst/>
              <a:gdLst>
                <a:gd name="T0" fmla="*/ 25 w 52"/>
                <a:gd name="T1" fmla="*/ 9 h 112"/>
                <a:gd name="T2" fmla="*/ 25 w 52"/>
                <a:gd name="T3" fmla="*/ 9 h 112"/>
                <a:gd name="T4" fmla="*/ 51 w 52"/>
                <a:gd name="T5" fmla="*/ 40 h 112"/>
                <a:gd name="T6" fmla="*/ 51 w 52"/>
                <a:gd name="T7" fmla="*/ 40 h 112"/>
                <a:gd name="T8" fmla="*/ 25 w 52"/>
                <a:gd name="T9" fmla="*/ 102 h 112"/>
                <a:gd name="T10" fmla="*/ 25 w 52"/>
                <a:gd name="T11" fmla="*/ 102 h 112"/>
                <a:gd name="T12" fmla="*/ 0 w 52"/>
                <a:gd name="T13" fmla="*/ 71 h 112"/>
                <a:gd name="T14" fmla="*/ 0 w 52"/>
                <a:gd name="T15" fmla="*/ 71 h 112"/>
                <a:gd name="T16" fmla="*/ 25 w 52"/>
                <a:gd name="T17" fmla="*/ 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12">
                  <a:moveTo>
                    <a:pt x="25" y="9"/>
                  </a:moveTo>
                  <a:lnTo>
                    <a:pt x="25" y="9"/>
                  </a:lnTo>
                  <a:cubicBezTo>
                    <a:pt x="39" y="0"/>
                    <a:pt x="51" y="14"/>
                    <a:pt x="51" y="40"/>
                  </a:cubicBezTo>
                  <a:lnTo>
                    <a:pt x="51" y="40"/>
                  </a:lnTo>
                  <a:cubicBezTo>
                    <a:pt x="51" y="66"/>
                    <a:pt x="39" y="93"/>
                    <a:pt x="25" y="102"/>
                  </a:cubicBezTo>
                  <a:lnTo>
                    <a:pt x="25" y="102"/>
                  </a:lnTo>
                  <a:cubicBezTo>
                    <a:pt x="11" y="111"/>
                    <a:pt x="0" y="97"/>
                    <a:pt x="0" y="71"/>
                  </a:cubicBezTo>
                  <a:lnTo>
                    <a:pt x="0" y="71"/>
                  </a:lnTo>
                  <a:cubicBezTo>
                    <a:pt x="0" y="46"/>
                    <a:pt x="11" y="18"/>
                    <a:pt x="25" y="9"/>
                  </a:cubicBez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48" name="Freeform 47">
              <a:extLst>
                <a:ext uri="{FF2B5EF4-FFF2-40B4-BE49-F238E27FC236}">
                  <a16:creationId xmlns:a16="http://schemas.microsoft.com/office/drawing/2014/main" id="{3539A93D-B3F9-2041-81A6-6E5CF6DC00C5}"/>
                </a:ext>
              </a:extLst>
            </p:cNvPr>
            <p:cNvSpPr>
              <a:spLocks noChangeArrowheads="1"/>
            </p:cNvSpPr>
            <p:nvPr/>
          </p:nvSpPr>
          <p:spPr bwMode="auto">
            <a:xfrm>
              <a:off x="9346021" y="4935726"/>
              <a:ext cx="3296788" cy="1960491"/>
            </a:xfrm>
            <a:custGeom>
              <a:avLst/>
              <a:gdLst>
                <a:gd name="connsiteX0" fmla="*/ 883514 w 3296788"/>
                <a:gd name="connsiteY0" fmla="*/ 1817173 h 1960491"/>
                <a:gd name="connsiteX1" fmla="*/ 899862 w 3296788"/>
                <a:gd name="connsiteY1" fmla="*/ 1820927 h 1960491"/>
                <a:gd name="connsiteX2" fmla="*/ 986398 w 3296788"/>
                <a:gd name="connsiteY2" fmla="*/ 1869893 h 1960491"/>
                <a:gd name="connsiteX3" fmla="*/ 986398 w 3296788"/>
                <a:gd name="connsiteY3" fmla="*/ 1901883 h 1960491"/>
                <a:gd name="connsiteX4" fmla="*/ 893355 w 3296788"/>
                <a:gd name="connsiteY4" fmla="*/ 1955419 h 1960491"/>
                <a:gd name="connsiteX5" fmla="*/ 860172 w 3296788"/>
                <a:gd name="connsiteY5" fmla="*/ 1956724 h 1960491"/>
                <a:gd name="connsiteX6" fmla="*/ 775588 w 3296788"/>
                <a:gd name="connsiteY6" fmla="*/ 1908412 h 1960491"/>
                <a:gd name="connsiteX7" fmla="*/ 775588 w 3296788"/>
                <a:gd name="connsiteY7" fmla="*/ 1876421 h 1960491"/>
                <a:gd name="connsiteX8" fmla="*/ 866679 w 3296788"/>
                <a:gd name="connsiteY8" fmla="*/ 1822233 h 1960491"/>
                <a:gd name="connsiteX9" fmla="*/ 883514 w 3296788"/>
                <a:gd name="connsiteY9" fmla="*/ 1817173 h 1960491"/>
                <a:gd name="connsiteX10" fmla="*/ 1076253 w 3296788"/>
                <a:gd name="connsiteY10" fmla="*/ 1705153 h 1960491"/>
                <a:gd name="connsiteX11" fmla="*/ 1092844 w 3296788"/>
                <a:gd name="connsiteY11" fmla="*/ 1709197 h 1960491"/>
                <a:gd name="connsiteX12" fmla="*/ 1179380 w 3296788"/>
                <a:gd name="connsiteY12" fmla="*/ 1757084 h 1960491"/>
                <a:gd name="connsiteX13" fmla="*/ 1178729 w 3296788"/>
                <a:gd name="connsiteY13" fmla="*/ 1788145 h 1960491"/>
                <a:gd name="connsiteX14" fmla="*/ 1086337 w 3296788"/>
                <a:gd name="connsiteY14" fmla="*/ 1843150 h 1960491"/>
                <a:gd name="connsiteX15" fmla="*/ 1053154 w 3296788"/>
                <a:gd name="connsiteY15" fmla="*/ 1843150 h 1960491"/>
                <a:gd name="connsiteX16" fmla="*/ 968570 w 3296788"/>
                <a:gd name="connsiteY16" fmla="*/ 1795264 h 1960491"/>
                <a:gd name="connsiteX17" fmla="*/ 968570 w 3296788"/>
                <a:gd name="connsiteY17" fmla="*/ 1763555 h 1960491"/>
                <a:gd name="connsiteX18" fmla="*/ 1059661 w 3296788"/>
                <a:gd name="connsiteY18" fmla="*/ 1709844 h 1960491"/>
                <a:gd name="connsiteX19" fmla="*/ 1076253 w 3296788"/>
                <a:gd name="connsiteY19" fmla="*/ 1705153 h 1960491"/>
                <a:gd name="connsiteX20" fmla="*/ 693747 w 3296788"/>
                <a:gd name="connsiteY20" fmla="*/ 1699148 h 1960491"/>
                <a:gd name="connsiteX21" fmla="*/ 710139 w 3296788"/>
                <a:gd name="connsiteY21" fmla="*/ 1703435 h 1960491"/>
                <a:gd name="connsiteX22" fmla="*/ 796915 w 3296788"/>
                <a:gd name="connsiteY22" fmla="*/ 1751969 h 1960491"/>
                <a:gd name="connsiteX23" fmla="*/ 796262 w 3296788"/>
                <a:gd name="connsiteY23" fmla="*/ 1783030 h 1960491"/>
                <a:gd name="connsiteX24" fmla="*/ 703615 w 3296788"/>
                <a:gd name="connsiteY24" fmla="*/ 1837388 h 1960491"/>
                <a:gd name="connsiteX25" fmla="*/ 670340 w 3296788"/>
                <a:gd name="connsiteY25" fmla="*/ 1838035 h 1960491"/>
                <a:gd name="connsiteX26" fmla="*/ 584870 w 3296788"/>
                <a:gd name="connsiteY26" fmla="*/ 1789502 h 1960491"/>
                <a:gd name="connsiteX27" fmla="*/ 584870 w 3296788"/>
                <a:gd name="connsiteY27" fmla="*/ 1758440 h 1960491"/>
                <a:gd name="connsiteX28" fmla="*/ 676865 w 3296788"/>
                <a:gd name="connsiteY28" fmla="*/ 1704082 h 1960491"/>
                <a:gd name="connsiteX29" fmla="*/ 693747 w 3296788"/>
                <a:gd name="connsiteY29" fmla="*/ 1699148 h 1960491"/>
                <a:gd name="connsiteX30" fmla="*/ 1266684 w 3296788"/>
                <a:gd name="connsiteY30" fmla="*/ 1589704 h 1960491"/>
                <a:gd name="connsiteX31" fmla="*/ 1283321 w 3296788"/>
                <a:gd name="connsiteY31" fmla="*/ 1594010 h 1960491"/>
                <a:gd name="connsiteX32" fmla="*/ 1370097 w 3296788"/>
                <a:gd name="connsiteY32" fmla="*/ 1642108 h 1960491"/>
                <a:gd name="connsiteX33" fmla="*/ 1369444 w 3296788"/>
                <a:gd name="connsiteY33" fmla="*/ 1673957 h 1960491"/>
                <a:gd name="connsiteX34" fmla="*/ 1276797 w 3296788"/>
                <a:gd name="connsiteY34" fmla="*/ 1728555 h 1960491"/>
                <a:gd name="connsiteX35" fmla="*/ 1242870 w 3296788"/>
                <a:gd name="connsiteY35" fmla="*/ 1729205 h 1960491"/>
                <a:gd name="connsiteX36" fmla="*/ 1158052 w 3296788"/>
                <a:gd name="connsiteY36" fmla="*/ 1680457 h 1960491"/>
                <a:gd name="connsiteX37" fmla="*/ 1158052 w 3296788"/>
                <a:gd name="connsiteY37" fmla="*/ 1649258 h 1960491"/>
                <a:gd name="connsiteX38" fmla="*/ 1250047 w 3296788"/>
                <a:gd name="connsiteY38" fmla="*/ 1594660 h 1960491"/>
                <a:gd name="connsiteX39" fmla="*/ 1266684 w 3296788"/>
                <a:gd name="connsiteY39" fmla="*/ 1589704 h 1960491"/>
                <a:gd name="connsiteX40" fmla="*/ 883514 w 3296788"/>
                <a:gd name="connsiteY40" fmla="*/ 1586662 h 1960491"/>
                <a:gd name="connsiteX41" fmla="*/ 899862 w 3296788"/>
                <a:gd name="connsiteY41" fmla="*/ 1590480 h 1960491"/>
                <a:gd name="connsiteX42" fmla="*/ 986398 w 3296788"/>
                <a:gd name="connsiteY42" fmla="*/ 1639229 h 1960491"/>
                <a:gd name="connsiteX43" fmla="*/ 986398 w 3296788"/>
                <a:gd name="connsiteY43" fmla="*/ 1670428 h 1960491"/>
                <a:gd name="connsiteX44" fmla="*/ 893355 w 3296788"/>
                <a:gd name="connsiteY44" fmla="*/ 1725026 h 1960491"/>
                <a:gd name="connsiteX45" fmla="*/ 860172 w 3296788"/>
                <a:gd name="connsiteY45" fmla="*/ 1725676 h 1960491"/>
                <a:gd name="connsiteX46" fmla="*/ 775588 w 3296788"/>
                <a:gd name="connsiteY46" fmla="*/ 1676928 h 1960491"/>
                <a:gd name="connsiteX47" fmla="*/ 775588 w 3296788"/>
                <a:gd name="connsiteY47" fmla="*/ 1645729 h 1960491"/>
                <a:gd name="connsiteX48" fmla="*/ 866679 w 3296788"/>
                <a:gd name="connsiteY48" fmla="*/ 1591130 h 1960491"/>
                <a:gd name="connsiteX49" fmla="*/ 883514 w 3296788"/>
                <a:gd name="connsiteY49" fmla="*/ 1586662 h 1960491"/>
                <a:gd name="connsiteX50" fmla="*/ 500433 w 3296788"/>
                <a:gd name="connsiteY50" fmla="*/ 1581063 h 1960491"/>
                <a:gd name="connsiteX51" fmla="*/ 516781 w 3296788"/>
                <a:gd name="connsiteY51" fmla="*/ 1585369 h 1960491"/>
                <a:gd name="connsiteX52" fmla="*/ 603317 w 3296788"/>
                <a:gd name="connsiteY52" fmla="*/ 1633468 h 1960491"/>
                <a:gd name="connsiteX53" fmla="*/ 602666 w 3296788"/>
                <a:gd name="connsiteY53" fmla="*/ 1665317 h 1960491"/>
                <a:gd name="connsiteX54" fmla="*/ 510274 w 3296788"/>
                <a:gd name="connsiteY54" fmla="*/ 1719915 h 1960491"/>
                <a:gd name="connsiteX55" fmla="*/ 477091 w 3296788"/>
                <a:gd name="connsiteY55" fmla="*/ 1719915 h 1960491"/>
                <a:gd name="connsiteX56" fmla="*/ 392507 w 3296788"/>
                <a:gd name="connsiteY56" fmla="*/ 1671817 h 1960491"/>
                <a:gd name="connsiteX57" fmla="*/ 392507 w 3296788"/>
                <a:gd name="connsiteY57" fmla="*/ 1639968 h 1960491"/>
                <a:gd name="connsiteX58" fmla="*/ 483598 w 3296788"/>
                <a:gd name="connsiteY58" fmla="*/ 1586019 h 1960491"/>
                <a:gd name="connsiteX59" fmla="*/ 500433 w 3296788"/>
                <a:gd name="connsiteY59" fmla="*/ 1581063 h 1960491"/>
                <a:gd name="connsiteX60" fmla="*/ 1076251 w 3296788"/>
                <a:gd name="connsiteY60" fmla="*/ 1471929 h 1960491"/>
                <a:gd name="connsiteX61" fmla="*/ 1092842 w 3296788"/>
                <a:gd name="connsiteY61" fmla="*/ 1476539 h 1960491"/>
                <a:gd name="connsiteX62" fmla="*/ 1179378 w 3296788"/>
                <a:gd name="connsiteY62" fmla="*/ 1524426 h 1960491"/>
                <a:gd name="connsiteX63" fmla="*/ 1178727 w 3296788"/>
                <a:gd name="connsiteY63" fmla="*/ 1556135 h 1960491"/>
                <a:gd name="connsiteX64" fmla="*/ 1086335 w 3296788"/>
                <a:gd name="connsiteY64" fmla="*/ 1610493 h 1960491"/>
                <a:gd name="connsiteX65" fmla="*/ 1053152 w 3296788"/>
                <a:gd name="connsiteY65" fmla="*/ 1610493 h 1960491"/>
                <a:gd name="connsiteX66" fmla="*/ 968568 w 3296788"/>
                <a:gd name="connsiteY66" fmla="*/ 1562606 h 1960491"/>
                <a:gd name="connsiteX67" fmla="*/ 968568 w 3296788"/>
                <a:gd name="connsiteY67" fmla="*/ 1530897 h 1960491"/>
                <a:gd name="connsiteX68" fmla="*/ 1059659 w 3296788"/>
                <a:gd name="connsiteY68" fmla="*/ 1476539 h 1960491"/>
                <a:gd name="connsiteX69" fmla="*/ 1076251 w 3296788"/>
                <a:gd name="connsiteY69" fmla="*/ 1471929 h 1960491"/>
                <a:gd name="connsiteX70" fmla="*/ 693747 w 3296788"/>
                <a:gd name="connsiteY70" fmla="*/ 1468975 h 1960491"/>
                <a:gd name="connsiteX71" fmla="*/ 710139 w 3296788"/>
                <a:gd name="connsiteY71" fmla="*/ 1473037 h 1960491"/>
                <a:gd name="connsiteX72" fmla="*/ 796915 w 3296788"/>
                <a:gd name="connsiteY72" fmla="*/ 1521135 h 1960491"/>
                <a:gd name="connsiteX73" fmla="*/ 796262 w 3296788"/>
                <a:gd name="connsiteY73" fmla="*/ 1552984 h 1960491"/>
                <a:gd name="connsiteX74" fmla="*/ 703615 w 3296788"/>
                <a:gd name="connsiteY74" fmla="*/ 1606932 h 1960491"/>
                <a:gd name="connsiteX75" fmla="*/ 670340 w 3296788"/>
                <a:gd name="connsiteY75" fmla="*/ 1607582 h 1960491"/>
                <a:gd name="connsiteX76" fmla="*/ 584870 w 3296788"/>
                <a:gd name="connsiteY76" fmla="*/ 1559484 h 1960491"/>
                <a:gd name="connsiteX77" fmla="*/ 584870 w 3296788"/>
                <a:gd name="connsiteY77" fmla="*/ 1527635 h 1960491"/>
                <a:gd name="connsiteX78" fmla="*/ 676865 w 3296788"/>
                <a:gd name="connsiteY78" fmla="*/ 1473687 h 1960491"/>
                <a:gd name="connsiteX79" fmla="*/ 693747 w 3296788"/>
                <a:gd name="connsiteY79" fmla="*/ 1468975 h 1960491"/>
                <a:gd name="connsiteX80" fmla="*/ 307453 w 3296788"/>
                <a:gd name="connsiteY80" fmla="*/ 1463207 h 1960491"/>
                <a:gd name="connsiteX81" fmla="*/ 323801 w 3296788"/>
                <a:gd name="connsiteY81" fmla="*/ 1467251 h 1960491"/>
                <a:gd name="connsiteX82" fmla="*/ 410337 w 3296788"/>
                <a:gd name="connsiteY82" fmla="*/ 1515138 h 1960491"/>
                <a:gd name="connsiteX83" fmla="*/ 410337 w 3296788"/>
                <a:gd name="connsiteY83" fmla="*/ 1546846 h 1960491"/>
                <a:gd name="connsiteX84" fmla="*/ 317294 w 3296788"/>
                <a:gd name="connsiteY84" fmla="*/ 1601204 h 1960491"/>
                <a:gd name="connsiteX85" fmla="*/ 284111 w 3296788"/>
                <a:gd name="connsiteY85" fmla="*/ 1601204 h 1960491"/>
                <a:gd name="connsiteX86" fmla="*/ 199527 w 3296788"/>
                <a:gd name="connsiteY86" fmla="*/ 1553318 h 1960491"/>
                <a:gd name="connsiteX87" fmla="*/ 199527 w 3296788"/>
                <a:gd name="connsiteY87" fmla="*/ 1521609 h 1960491"/>
                <a:gd name="connsiteX88" fmla="*/ 290618 w 3296788"/>
                <a:gd name="connsiteY88" fmla="*/ 1467898 h 1960491"/>
                <a:gd name="connsiteX89" fmla="*/ 307453 w 3296788"/>
                <a:gd name="connsiteY89" fmla="*/ 1463207 h 1960491"/>
                <a:gd name="connsiteX90" fmla="*/ 1266682 w 3296788"/>
                <a:gd name="connsiteY90" fmla="*/ 1359198 h 1960491"/>
                <a:gd name="connsiteX91" fmla="*/ 1283319 w 3296788"/>
                <a:gd name="connsiteY91" fmla="*/ 1362935 h 1960491"/>
                <a:gd name="connsiteX92" fmla="*/ 1370095 w 3296788"/>
                <a:gd name="connsiteY92" fmla="*/ 1411683 h 1960491"/>
                <a:gd name="connsiteX93" fmla="*/ 1369442 w 3296788"/>
                <a:gd name="connsiteY93" fmla="*/ 1443532 h 1960491"/>
                <a:gd name="connsiteX94" fmla="*/ 1276795 w 3296788"/>
                <a:gd name="connsiteY94" fmla="*/ 1497480 h 1960491"/>
                <a:gd name="connsiteX95" fmla="*/ 1242868 w 3296788"/>
                <a:gd name="connsiteY95" fmla="*/ 1498130 h 1960491"/>
                <a:gd name="connsiteX96" fmla="*/ 1158050 w 3296788"/>
                <a:gd name="connsiteY96" fmla="*/ 1450032 h 1960491"/>
                <a:gd name="connsiteX97" fmla="*/ 1158050 w 3296788"/>
                <a:gd name="connsiteY97" fmla="*/ 1418183 h 1960491"/>
                <a:gd name="connsiteX98" fmla="*/ 1250045 w 3296788"/>
                <a:gd name="connsiteY98" fmla="*/ 1364235 h 1960491"/>
                <a:gd name="connsiteX99" fmla="*/ 1266682 w 3296788"/>
                <a:gd name="connsiteY99" fmla="*/ 1359198 h 1960491"/>
                <a:gd name="connsiteX100" fmla="*/ 117685 w 3296788"/>
                <a:gd name="connsiteY100" fmla="*/ 1356636 h 1960491"/>
                <a:gd name="connsiteX101" fmla="*/ 134077 w 3296788"/>
                <a:gd name="connsiteY101" fmla="*/ 1360680 h 1960491"/>
                <a:gd name="connsiteX102" fmla="*/ 220853 w 3296788"/>
                <a:gd name="connsiteY102" fmla="*/ 1409214 h 1960491"/>
                <a:gd name="connsiteX103" fmla="*/ 220853 w 3296788"/>
                <a:gd name="connsiteY103" fmla="*/ 1440276 h 1960491"/>
                <a:gd name="connsiteX104" fmla="*/ 127553 w 3296788"/>
                <a:gd name="connsiteY104" fmla="*/ 1494634 h 1960491"/>
                <a:gd name="connsiteX105" fmla="*/ 94278 w 3296788"/>
                <a:gd name="connsiteY105" fmla="*/ 1494634 h 1960491"/>
                <a:gd name="connsiteX106" fmla="*/ 8808 w 3296788"/>
                <a:gd name="connsiteY106" fmla="*/ 1446747 h 1960491"/>
                <a:gd name="connsiteX107" fmla="*/ 8808 w 3296788"/>
                <a:gd name="connsiteY107" fmla="*/ 1415685 h 1960491"/>
                <a:gd name="connsiteX108" fmla="*/ 100803 w 3296788"/>
                <a:gd name="connsiteY108" fmla="*/ 1361327 h 1960491"/>
                <a:gd name="connsiteX109" fmla="*/ 117685 w 3296788"/>
                <a:gd name="connsiteY109" fmla="*/ 1356636 h 1960491"/>
                <a:gd name="connsiteX110" fmla="*/ 883514 w 3296788"/>
                <a:gd name="connsiteY110" fmla="*/ 1356634 h 1960491"/>
                <a:gd name="connsiteX111" fmla="*/ 899862 w 3296788"/>
                <a:gd name="connsiteY111" fmla="*/ 1360679 h 1960491"/>
                <a:gd name="connsiteX112" fmla="*/ 986398 w 3296788"/>
                <a:gd name="connsiteY112" fmla="*/ 1409213 h 1960491"/>
                <a:gd name="connsiteX113" fmla="*/ 986398 w 3296788"/>
                <a:gd name="connsiteY113" fmla="*/ 1440274 h 1960491"/>
                <a:gd name="connsiteX114" fmla="*/ 893355 w 3296788"/>
                <a:gd name="connsiteY114" fmla="*/ 1494633 h 1960491"/>
                <a:gd name="connsiteX115" fmla="*/ 860172 w 3296788"/>
                <a:gd name="connsiteY115" fmla="*/ 1494633 h 1960491"/>
                <a:gd name="connsiteX116" fmla="*/ 775588 w 3296788"/>
                <a:gd name="connsiteY116" fmla="*/ 1446746 h 1960491"/>
                <a:gd name="connsiteX117" fmla="*/ 775588 w 3296788"/>
                <a:gd name="connsiteY117" fmla="*/ 1415684 h 1960491"/>
                <a:gd name="connsiteX118" fmla="*/ 866679 w 3296788"/>
                <a:gd name="connsiteY118" fmla="*/ 1361326 h 1960491"/>
                <a:gd name="connsiteX119" fmla="*/ 883514 w 3296788"/>
                <a:gd name="connsiteY119" fmla="*/ 1356634 h 1960491"/>
                <a:gd name="connsiteX120" fmla="*/ 500432 w 3296788"/>
                <a:gd name="connsiteY120" fmla="*/ 1350483 h 1960491"/>
                <a:gd name="connsiteX121" fmla="*/ 516780 w 3296788"/>
                <a:gd name="connsiteY121" fmla="*/ 1354319 h 1960491"/>
                <a:gd name="connsiteX122" fmla="*/ 603316 w 3296788"/>
                <a:gd name="connsiteY122" fmla="*/ 1402631 h 1960491"/>
                <a:gd name="connsiteX123" fmla="*/ 602665 w 3296788"/>
                <a:gd name="connsiteY123" fmla="*/ 1434622 h 1960491"/>
                <a:gd name="connsiteX124" fmla="*/ 510273 w 3296788"/>
                <a:gd name="connsiteY124" fmla="*/ 1489464 h 1960491"/>
                <a:gd name="connsiteX125" fmla="*/ 477090 w 3296788"/>
                <a:gd name="connsiteY125" fmla="*/ 1490116 h 1960491"/>
                <a:gd name="connsiteX126" fmla="*/ 392506 w 3296788"/>
                <a:gd name="connsiteY126" fmla="*/ 1441151 h 1960491"/>
                <a:gd name="connsiteX127" fmla="*/ 392506 w 3296788"/>
                <a:gd name="connsiteY127" fmla="*/ 1409813 h 1960491"/>
                <a:gd name="connsiteX128" fmla="*/ 483597 w 3296788"/>
                <a:gd name="connsiteY128" fmla="*/ 1354972 h 1960491"/>
                <a:gd name="connsiteX129" fmla="*/ 500432 w 3296788"/>
                <a:gd name="connsiteY129" fmla="*/ 1350483 h 1960491"/>
                <a:gd name="connsiteX130" fmla="*/ 1459575 w 3296788"/>
                <a:gd name="connsiteY130" fmla="*/ 1247184 h 1960491"/>
                <a:gd name="connsiteX131" fmla="*/ 1475923 w 3296788"/>
                <a:gd name="connsiteY131" fmla="*/ 1251228 h 1960491"/>
                <a:gd name="connsiteX132" fmla="*/ 1562459 w 3296788"/>
                <a:gd name="connsiteY132" fmla="*/ 1299762 h 1960491"/>
                <a:gd name="connsiteX133" fmla="*/ 1562459 w 3296788"/>
                <a:gd name="connsiteY133" fmla="*/ 1330824 h 1960491"/>
                <a:gd name="connsiteX134" fmla="*/ 1469416 w 3296788"/>
                <a:gd name="connsiteY134" fmla="*/ 1385182 h 1960491"/>
                <a:gd name="connsiteX135" fmla="*/ 1436233 w 3296788"/>
                <a:gd name="connsiteY135" fmla="*/ 1385182 h 1960491"/>
                <a:gd name="connsiteX136" fmla="*/ 1351649 w 3296788"/>
                <a:gd name="connsiteY136" fmla="*/ 1336648 h 1960491"/>
                <a:gd name="connsiteX137" fmla="*/ 1351649 w 3296788"/>
                <a:gd name="connsiteY137" fmla="*/ 1305586 h 1960491"/>
                <a:gd name="connsiteX138" fmla="*/ 1442740 w 3296788"/>
                <a:gd name="connsiteY138" fmla="*/ 1251875 h 1960491"/>
                <a:gd name="connsiteX139" fmla="*/ 1459575 w 3296788"/>
                <a:gd name="connsiteY139" fmla="*/ 1247184 h 1960491"/>
                <a:gd name="connsiteX140" fmla="*/ 307452 w 3296788"/>
                <a:gd name="connsiteY140" fmla="*/ 1241188 h 1960491"/>
                <a:gd name="connsiteX141" fmla="*/ 323800 w 3296788"/>
                <a:gd name="connsiteY141" fmla="*/ 1245494 h 1960491"/>
                <a:gd name="connsiteX142" fmla="*/ 410336 w 3296788"/>
                <a:gd name="connsiteY142" fmla="*/ 1293592 h 1960491"/>
                <a:gd name="connsiteX143" fmla="*/ 410336 w 3296788"/>
                <a:gd name="connsiteY143" fmla="*/ 1325441 h 1960491"/>
                <a:gd name="connsiteX144" fmla="*/ 317293 w 3296788"/>
                <a:gd name="connsiteY144" fmla="*/ 1380040 h 1960491"/>
                <a:gd name="connsiteX145" fmla="*/ 284110 w 3296788"/>
                <a:gd name="connsiteY145" fmla="*/ 1380690 h 1960491"/>
                <a:gd name="connsiteX146" fmla="*/ 199526 w 3296788"/>
                <a:gd name="connsiteY146" fmla="*/ 1331941 h 1960491"/>
                <a:gd name="connsiteX147" fmla="*/ 199526 w 3296788"/>
                <a:gd name="connsiteY147" fmla="*/ 1300742 h 1960491"/>
                <a:gd name="connsiteX148" fmla="*/ 290617 w 3296788"/>
                <a:gd name="connsiteY148" fmla="*/ 1246144 h 1960491"/>
                <a:gd name="connsiteX149" fmla="*/ 307452 w 3296788"/>
                <a:gd name="connsiteY149" fmla="*/ 1241188 h 1960491"/>
                <a:gd name="connsiteX150" fmla="*/ 1076251 w 3296788"/>
                <a:gd name="connsiteY150" fmla="*/ 1241187 h 1960491"/>
                <a:gd name="connsiteX151" fmla="*/ 1092842 w 3296788"/>
                <a:gd name="connsiteY151" fmla="*/ 1245493 h 1960491"/>
                <a:gd name="connsiteX152" fmla="*/ 1179378 w 3296788"/>
                <a:gd name="connsiteY152" fmla="*/ 1293591 h 1960491"/>
                <a:gd name="connsiteX153" fmla="*/ 1178727 w 3296788"/>
                <a:gd name="connsiteY153" fmla="*/ 1325440 h 1960491"/>
                <a:gd name="connsiteX154" fmla="*/ 1086335 w 3296788"/>
                <a:gd name="connsiteY154" fmla="*/ 1380039 h 1960491"/>
                <a:gd name="connsiteX155" fmla="*/ 1053152 w 3296788"/>
                <a:gd name="connsiteY155" fmla="*/ 1380689 h 1960491"/>
                <a:gd name="connsiteX156" fmla="*/ 968568 w 3296788"/>
                <a:gd name="connsiteY156" fmla="*/ 1331940 h 1960491"/>
                <a:gd name="connsiteX157" fmla="*/ 968568 w 3296788"/>
                <a:gd name="connsiteY157" fmla="*/ 1300741 h 1960491"/>
                <a:gd name="connsiteX158" fmla="*/ 1059659 w 3296788"/>
                <a:gd name="connsiteY158" fmla="*/ 1246143 h 1960491"/>
                <a:gd name="connsiteX159" fmla="*/ 1076251 w 3296788"/>
                <a:gd name="connsiteY159" fmla="*/ 1241187 h 1960491"/>
                <a:gd name="connsiteX160" fmla="*/ 693746 w 3296788"/>
                <a:gd name="connsiteY160" fmla="*/ 1238226 h 1960491"/>
                <a:gd name="connsiteX161" fmla="*/ 710138 w 3296788"/>
                <a:gd name="connsiteY161" fmla="*/ 1242614 h 1960491"/>
                <a:gd name="connsiteX162" fmla="*/ 796914 w 3296788"/>
                <a:gd name="connsiteY162" fmla="*/ 1290712 h 1960491"/>
                <a:gd name="connsiteX163" fmla="*/ 796261 w 3296788"/>
                <a:gd name="connsiteY163" fmla="*/ 1321911 h 1960491"/>
                <a:gd name="connsiteX164" fmla="*/ 703614 w 3296788"/>
                <a:gd name="connsiteY164" fmla="*/ 1376509 h 1960491"/>
                <a:gd name="connsiteX165" fmla="*/ 670339 w 3296788"/>
                <a:gd name="connsiteY165" fmla="*/ 1377159 h 1960491"/>
                <a:gd name="connsiteX166" fmla="*/ 584869 w 3296788"/>
                <a:gd name="connsiteY166" fmla="*/ 1328411 h 1960491"/>
                <a:gd name="connsiteX167" fmla="*/ 584869 w 3296788"/>
                <a:gd name="connsiteY167" fmla="*/ 1297212 h 1960491"/>
                <a:gd name="connsiteX168" fmla="*/ 676864 w 3296788"/>
                <a:gd name="connsiteY168" fmla="*/ 1242614 h 1960491"/>
                <a:gd name="connsiteX169" fmla="*/ 693746 w 3296788"/>
                <a:gd name="connsiteY169" fmla="*/ 1238226 h 1960491"/>
                <a:gd name="connsiteX170" fmla="*/ 1649432 w 3296788"/>
                <a:gd name="connsiteY170" fmla="*/ 1134616 h 1960491"/>
                <a:gd name="connsiteX171" fmla="*/ 1666023 w 3296788"/>
                <a:gd name="connsiteY171" fmla="*/ 1138922 h 1960491"/>
                <a:gd name="connsiteX172" fmla="*/ 1752559 w 3296788"/>
                <a:gd name="connsiteY172" fmla="*/ 1187020 h 1960491"/>
                <a:gd name="connsiteX173" fmla="*/ 1751908 w 3296788"/>
                <a:gd name="connsiteY173" fmla="*/ 1218869 h 1960491"/>
                <a:gd name="connsiteX174" fmla="*/ 1659516 w 3296788"/>
                <a:gd name="connsiteY174" fmla="*/ 1273467 h 1960491"/>
                <a:gd name="connsiteX175" fmla="*/ 1625683 w 3296788"/>
                <a:gd name="connsiteY175" fmla="*/ 1274117 h 1960491"/>
                <a:gd name="connsiteX176" fmla="*/ 1541749 w 3296788"/>
                <a:gd name="connsiteY176" fmla="*/ 1225369 h 1960491"/>
                <a:gd name="connsiteX177" fmla="*/ 1541749 w 3296788"/>
                <a:gd name="connsiteY177" fmla="*/ 1194170 h 1960491"/>
                <a:gd name="connsiteX178" fmla="*/ 1632840 w 3296788"/>
                <a:gd name="connsiteY178" fmla="*/ 1139572 h 1960491"/>
                <a:gd name="connsiteX179" fmla="*/ 1649432 w 3296788"/>
                <a:gd name="connsiteY179" fmla="*/ 1134616 h 1960491"/>
                <a:gd name="connsiteX180" fmla="*/ 500431 w 3296788"/>
                <a:gd name="connsiteY180" fmla="*/ 1128774 h 1960491"/>
                <a:gd name="connsiteX181" fmla="*/ 516779 w 3296788"/>
                <a:gd name="connsiteY181" fmla="*/ 1133162 h 1960491"/>
                <a:gd name="connsiteX182" fmla="*/ 603315 w 3296788"/>
                <a:gd name="connsiteY182" fmla="*/ 1181260 h 1960491"/>
                <a:gd name="connsiteX183" fmla="*/ 602664 w 3296788"/>
                <a:gd name="connsiteY183" fmla="*/ 1212459 h 1960491"/>
                <a:gd name="connsiteX184" fmla="*/ 510272 w 3296788"/>
                <a:gd name="connsiteY184" fmla="*/ 1267057 h 1960491"/>
                <a:gd name="connsiteX185" fmla="*/ 477089 w 3296788"/>
                <a:gd name="connsiteY185" fmla="*/ 1267707 h 1960491"/>
                <a:gd name="connsiteX186" fmla="*/ 392505 w 3296788"/>
                <a:gd name="connsiteY186" fmla="*/ 1218959 h 1960491"/>
                <a:gd name="connsiteX187" fmla="*/ 392505 w 3296788"/>
                <a:gd name="connsiteY187" fmla="*/ 1187760 h 1960491"/>
                <a:gd name="connsiteX188" fmla="*/ 483596 w 3296788"/>
                <a:gd name="connsiteY188" fmla="*/ 1133162 h 1960491"/>
                <a:gd name="connsiteX189" fmla="*/ 500431 w 3296788"/>
                <a:gd name="connsiteY189" fmla="*/ 1128774 h 1960491"/>
                <a:gd name="connsiteX190" fmla="*/ 1266682 w 3296788"/>
                <a:gd name="connsiteY190" fmla="*/ 1128773 h 1960491"/>
                <a:gd name="connsiteX191" fmla="*/ 1283319 w 3296788"/>
                <a:gd name="connsiteY191" fmla="*/ 1133161 h 1960491"/>
                <a:gd name="connsiteX192" fmla="*/ 1370095 w 3296788"/>
                <a:gd name="connsiteY192" fmla="*/ 1181259 h 1960491"/>
                <a:gd name="connsiteX193" fmla="*/ 1369442 w 3296788"/>
                <a:gd name="connsiteY193" fmla="*/ 1212458 h 1960491"/>
                <a:gd name="connsiteX194" fmla="*/ 1276795 w 3296788"/>
                <a:gd name="connsiteY194" fmla="*/ 1267056 h 1960491"/>
                <a:gd name="connsiteX195" fmla="*/ 1242868 w 3296788"/>
                <a:gd name="connsiteY195" fmla="*/ 1267706 h 1960491"/>
                <a:gd name="connsiteX196" fmla="*/ 1158050 w 3296788"/>
                <a:gd name="connsiteY196" fmla="*/ 1218958 h 1960491"/>
                <a:gd name="connsiteX197" fmla="*/ 1158050 w 3296788"/>
                <a:gd name="connsiteY197" fmla="*/ 1187759 h 1960491"/>
                <a:gd name="connsiteX198" fmla="*/ 1250045 w 3296788"/>
                <a:gd name="connsiteY198" fmla="*/ 1133161 h 1960491"/>
                <a:gd name="connsiteX199" fmla="*/ 1266682 w 3296788"/>
                <a:gd name="connsiteY199" fmla="*/ 1128773 h 1960491"/>
                <a:gd name="connsiteX200" fmla="*/ 883513 w 3296788"/>
                <a:gd name="connsiteY200" fmla="*/ 1125894 h 1960491"/>
                <a:gd name="connsiteX201" fmla="*/ 899861 w 3296788"/>
                <a:gd name="connsiteY201" fmla="*/ 1129632 h 1960491"/>
                <a:gd name="connsiteX202" fmla="*/ 986397 w 3296788"/>
                <a:gd name="connsiteY202" fmla="*/ 1178380 h 1960491"/>
                <a:gd name="connsiteX203" fmla="*/ 986397 w 3296788"/>
                <a:gd name="connsiteY203" fmla="*/ 1210229 h 1960491"/>
                <a:gd name="connsiteX204" fmla="*/ 893354 w 3296788"/>
                <a:gd name="connsiteY204" fmla="*/ 1264828 h 1960491"/>
                <a:gd name="connsiteX205" fmla="*/ 860171 w 3296788"/>
                <a:gd name="connsiteY205" fmla="*/ 1264828 h 1960491"/>
                <a:gd name="connsiteX206" fmla="*/ 775587 w 3296788"/>
                <a:gd name="connsiteY206" fmla="*/ 1216729 h 1960491"/>
                <a:gd name="connsiteX207" fmla="*/ 775587 w 3296788"/>
                <a:gd name="connsiteY207" fmla="*/ 1184880 h 1960491"/>
                <a:gd name="connsiteX208" fmla="*/ 866678 w 3296788"/>
                <a:gd name="connsiteY208" fmla="*/ 1130932 h 1960491"/>
                <a:gd name="connsiteX209" fmla="*/ 883513 w 3296788"/>
                <a:gd name="connsiteY209" fmla="*/ 1125894 h 1960491"/>
                <a:gd name="connsiteX210" fmla="*/ 1842422 w 3296788"/>
                <a:gd name="connsiteY210" fmla="*/ 1022122 h 1960491"/>
                <a:gd name="connsiteX211" fmla="*/ 1859105 w 3296788"/>
                <a:gd name="connsiteY211" fmla="*/ 1025940 h 1960491"/>
                <a:gd name="connsiteX212" fmla="*/ 1946120 w 3296788"/>
                <a:gd name="connsiteY212" fmla="*/ 1074039 h 1960491"/>
                <a:gd name="connsiteX213" fmla="*/ 1945466 w 3296788"/>
                <a:gd name="connsiteY213" fmla="*/ 1105888 h 1960491"/>
                <a:gd name="connsiteX214" fmla="*/ 1852562 w 3296788"/>
                <a:gd name="connsiteY214" fmla="*/ 1160486 h 1960491"/>
                <a:gd name="connsiteX215" fmla="*/ 1818541 w 3296788"/>
                <a:gd name="connsiteY215" fmla="*/ 1161136 h 1960491"/>
                <a:gd name="connsiteX216" fmla="*/ 1734143 w 3296788"/>
                <a:gd name="connsiteY216" fmla="*/ 1112388 h 1960491"/>
                <a:gd name="connsiteX217" fmla="*/ 1734143 w 3296788"/>
                <a:gd name="connsiteY217" fmla="*/ 1081189 h 1960491"/>
                <a:gd name="connsiteX218" fmla="*/ 1825738 w 3296788"/>
                <a:gd name="connsiteY218" fmla="*/ 1026590 h 1960491"/>
                <a:gd name="connsiteX219" fmla="*/ 1842422 w 3296788"/>
                <a:gd name="connsiteY219" fmla="*/ 1022122 h 1960491"/>
                <a:gd name="connsiteX220" fmla="*/ 693745 w 3296788"/>
                <a:gd name="connsiteY220" fmla="*/ 1016760 h 1960491"/>
                <a:gd name="connsiteX221" fmla="*/ 710137 w 3296788"/>
                <a:gd name="connsiteY221" fmla="*/ 1020805 h 1960491"/>
                <a:gd name="connsiteX222" fmla="*/ 796913 w 3296788"/>
                <a:gd name="connsiteY222" fmla="*/ 1069339 h 1960491"/>
                <a:gd name="connsiteX223" fmla="*/ 796260 w 3296788"/>
                <a:gd name="connsiteY223" fmla="*/ 1101048 h 1960491"/>
                <a:gd name="connsiteX224" fmla="*/ 703613 w 3296788"/>
                <a:gd name="connsiteY224" fmla="*/ 1154758 h 1960491"/>
                <a:gd name="connsiteX225" fmla="*/ 670338 w 3296788"/>
                <a:gd name="connsiteY225" fmla="*/ 1155406 h 1960491"/>
                <a:gd name="connsiteX226" fmla="*/ 584868 w 3296788"/>
                <a:gd name="connsiteY226" fmla="*/ 1107519 h 1960491"/>
                <a:gd name="connsiteX227" fmla="*/ 584868 w 3296788"/>
                <a:gd name="connsiteY227" fmla="*/ 1075810 h 1960491"/>
                <a:gd name="connsiteX228" fmla="*/ 676863 w 3296788"/>
                <a:gd name="connsiteY228" fmla="*/ 1021452 h 1960491"/>
                <a:gd name="connsiteX229" fmla="*/ 693745 w 3296788"/>
                <a:gd name="connsiteY229" fmla="*/ 1016760 h 1960491"/>
                <a:gd name="connsiteX230" fmla="*/ 1459575 w 3296788"/>
                <a:gd name="connsiteY230" fmla="*/ 1016759 h 1960491"/>
                <a:gd name="connsiteX231" fmla="*/ 1475923 w 3296788"/>
                <a:gd name="connsiteY231" fmla="*/ 1020804 h 1960491"/>
                <a:gd name="connsiteX232" fmla="*/ 1562459 w 3296788"/>
                <a:gd name="connsiteY232" fmla="*/ 1069338 h 1960491"/>
                <a:gd name="connsiteX233" fmla="*/ 1562459 w 3296788"/>
                <a:gd name="connsiteY233" fmla="*/ 1101047 h 1960491"/>
                <a:gd name="connsiteX234" fmla="*/ 1469416 w 3296788"/>
                <a:gd name="connsiteY234" fmla="*/ 1154757 h 1960491"/>
                <a:gd name="connsiteX235" fmla="*/ 1436233 w 3296788"/>
                <a:gd name="connsiteY235" fmla="*/ 1155405 h 1960491"/>
                <a:gd name="connsiteX236" fmla="*/ 1351649 w 3296788"/>
                <a:gd name="connsiteY236" fmla="*/ 1107518 h 1960491"/>
                <a:gd name="connsiteX237" fmla="*/ 1351649 w 3296788"/>
                <a:gd name="connsiteY237" fmla="*/ 1075809 h 1960491"/>
                <a:gd name="connsiteX238" fmla="*/ 1442740 w 3296788"/>
                <a:gd name="connsiteY238" fmla="*/ 1021451 h 1960491"/>
                <a:gd name="connsiteX239" fmla="*/ 1459575 w 3296788"/>
                <a:gd name="connsiteY239" fmla="*/ 1016759 h 1960491"/>
                <a:gd name="connsiteX240" fmla="*/ 1076249 w 3296788"/>
                <a:gd name="connsiteY240" fmla="*/ 1011007 h 1960491"/>
                <a:gd name="connsiteX241" fmla="*/ 1092841 w 3296788"/>
                <a:gd name="connsiteY241" fmla="*/ 1015070 h 1960491"/>
                <a:gd name="connsiteX242" fmla="*/ 1179377 w 3296788"/>
                <a:gd name="connsiteY242" fmla="*/ 1063168 h 1960491"/>
                <a:gd name="connsiteX243" fmla="*/ 1178726 w 3296788"/>
                <a:gd name="connsiteY243" fmla="*/ 1095017 h 1960491"/>
                <a:gd name="connsiteX244" fmla="*/ 1086334 w 3296788"/>
                <a:gd name="connsiteY244" fmla="*/ 1148966 h 1960491"/>
                <a:gd name="connsiteX245" fmla="*/ 1053151 w 3296788"/>
                <a:gd name="connsiteY245" fmla="*/ 1149616 h 1960491"/>
                <a:gd name="connsiteX246" fmla="*/ 968567 w 3296788"/>
                <a:gd name="connsiteY246" fmla="*/ 1101517 h 1960491"/>
                <a:gd name="connsiteX247" fmla="*/ 968567 w 3296788"/>
                <a:gd name="connsiteY247" fmla="*/ 1069668 h 1960491"/>
                <a:gd name="connsiteX248" fmla="*/ 1059658 w 3296788"/>
                <a:gd name="connsiteY248" fmla="*/ 1015720 h 1960491"/>
                <a:gd name="connsiteX249" fmla="*/ 1076249 w 3296788"/>
                <a:gd name="connsiteY249" fmla="*/ 1011007 h 1960491"/>
                <a:gd name="connsiteX250" fmla="*/ 2450028 w 3296788"/>
                <a:gd name="connsiteY250" fmla="*/ 912842 h 1960491"/>
                <a:gd name="connsiteX251" fmla="*/ 2466428 w 3296788"/>
                <a:gd name="connsiteY251" fmla="*/ 917178 h 1960491"/>
                <a:gd name="connsiteX252" fmla="*/ 2553241 w 3296788"/>
                <a:gd name="connsiteY252" fmla="*/ 965601 h 1960491"/>
                <a:gd name="connsiteX253" fmla="*/ 2552588 w 3296788"/>
                <a:gd name="connsiteY253" fmla="*/ 997666 h 1960491"/>
                <a:gd name="connsiteX254" fmla="*/ 1475592 w 3296788"/>
                <a:gd name="connsiteY254" fmla="*/ 1621286 h 1960491"/>
                <a:gd name="connsiteX255" fmla="*/ 1442303 w 3296788"/>
                <a:gd name="connsiteY255" fmla="*/ 1621940 h 1960491"/>
                <a:gd name="connsiteX256" fmla="*/ 1357449 w 3296788"/>
                <a:gd name="connsiteY256" fmla="*/ 1573517 h 1960491"/>
                <a:gd name="connsiteX257" fmla="*/ 1357449 w 3296788"/>
                <a:gd name="connsiteY257" fmla="*/ 1541452 h 1960491"/>
                <a:gd name="connsiteX258" fmla="*/ 2433139 w 3296788"/>
                <a:gd name="connsiteY258" fmla="*/ 917832 h 1960491"/>
                <a:gd name="connsiteX259" fmla="*/ 2450028 w 3296788"/>
                <a:gd name="connsiteY259" fmla="*/ 912842 h 1960491"/>
                <a:gd name="connsiteX260" fmla="*/ 2032754 w 3296788"/>
                <a:gd name="connsiteY260" fmla="*/ 907308 h 1960491"/>
                <a:gd name="connsiteX261" fmla="*/ 2049102 w 3296788"/>
                <a:gd name="connsiteY261" fmla="*/ 911352 h 1960491"/>
                <a:gd name="connsiteX262" fmla="*/ 2135638 w 3296788"/>
                <a:gd name="connsiteY262" fmla="*/ 959886 h 1960491"/>
                <a:gd name="connsiteX263" fmla="*/ 2135638 w 3296788"/>
                <a:gd name="connsiteY263" fmla="*/ 991595 h 1960491"/>
                <a:gd name="connsiteX264" fmla="*/ 2042595 w 3296788"/>
                <a:gd name="connsiteY264" fmla="*/ 1045306 h 1960491"/>
                <a:gd name="connsiteX265" fmla="*/ 2009412 w 3296788"/>
                <a:gd name="connsiteY265" fmla="*/ 1045953 h 1960491"/>
                <a:gd name="connsiteX266" fmla="*/ 1924828 w 3296788"/>
                <a:gd name="connsiteY266" fmla="*/ 998066 h 1960491"/>
                <a:gd name="connsiteX267" fmla="*/ 1924828 w 3296788"/>
                <a:gd name="connsiteY267" fmla="*/ 966357 h 1960491"/>
                <a:gd name="connsiteX268" fmla="*/ 2015919 w 3296788"/>
                <a:gd name="connsiteY268" fmla="*/ 911999 h 1960491"/>
                <a:gd name="connsiteX269" fmla="*/ 2032754 w 3296788"/>
                <a:gd name="connsiteY269" fmla="*/ 907308 h 1960491"/>
                <a:gd name="connsiteX270" fmla="*/ 883512 w 3296788"/>
                <a:gd name="connsiteY270" fmla="*/ 904111 h 1960491"/>
                <a:gd name="connsiteX271" fmla="*/ 899860 w 3296788"/>
                <a:gd name="connsiteY271" fmla="*/ 907849 h 1960491"/>
                <a:gd name="connsiteX272" fmla="*/ 986396 w 3296788"/>
                <a:gd name="connsiteY272" fmla="*/ 956597 h 1960491"/>
                <a:gd name="connsiteX273" fmla="*/ 986396 w 3296788"/>
                <a:gd name="connsiteY273" fmla="*/ 987796 h 1960491"/>
                <a:gd name="connsiteX274" fmla="*/ 893353 w 3296788"/>
                <a:gd name="connsiteY274" fmla="*/ 1042394 h 1960491"/>
                <a:gd name="connsiteX275" fmla="*/ 860170 w 3296788"/>
                <a:gd name="connsiteY275" fmla="*/ 1043044 h 1960491"/>
                <a:gd name="connsiteX276" fmla="*/ 775586 w 3296788"/>
                <a:gd name="connsiteY276" fmla="*/ 994946 h 1960491"/>
                <a:gd name="connsiteX277" fmla="*/ 775586 w 3296788"/>
                <a:gd name="connsiteY277" fmla="*/ 963097 h 1960491"/>
                <a:gd name="connsiteX278" fmla="*/ 866677 w 3296788"/>
                <a:gd name="connsiteY278" fmla="*/ 909149 h 1960491"/>
                <a:gd name="connsiteX279" fmla="*/ 883512 w 3296788"/>
                <a:gd name="connsiteY279" fmla="*/ 904111 h 1960491"/>
                <a:gd name="connsiteX280" fmla="*/ 1649432 w 3296788"/>
                <a:gd name="connsiteY280" fmla="*/ 904110 h 1960491"/>
                <a:gd name="connsiteX281" fmla="*/ 1666023 w 3296788"/>
                <a:gd name="connsiteY281" fmla="*/ 907848 h 1960491"/>
                <a:gd name="connsiteX282" fmla="*/ 1752559 w 3296788"/>
                <a:gd name="connsiteY282" fmla="*/ 956596 h 1960491"/>
                <a:gd name="connsiteX283" fmla="*/ 1751908 w 3296788"/>
                <a:gd name="connsiteY283" fmla="*/ 987795 h 1960491"/>
                <a:gd name="connsiteX284" fmla="*/ 1659516 w 3296788"/>
                <a:gd name="connsiteY284" fmla="*/ 1042393 h 1960491"/>
                <a:gd name="connsiteX285" fmla="*/ 1625683 w 3296788"/>
                <a:gd name="connsiteY285" fmla="*/ 1043043 h 1960491"/>
                <a:gd name="connsiteX286" fmla="*/ 1541749 w 3296788"/>
                <a:gd name="connsiteY286" fmla="*/ 994945 h 1960491"/>
                <a:gd name="connsiteX287" fmla="*/ 1541749 w 3296788"/>
                <a:gd name="connsiteY287" fmla="*/ 963096 h 1960491"/>
                <a:gd name="connsiteX288" fmla="*/ 1632840 w 3296788"/>
                <a:gd name="connsiteY288" fmla="*/ 909148 h 1960491"/>
                <a:gd name="connsiteX289" fmla="*/ 1649432 w 3296788"/>
                <a:gd name="connsiteY289" fmla="*/ 904110 h 1960491"/>
                <a:gd name="connsiteX290" fmla="*/ 1266681 w 3296788"/>
                <a:gd name="connsiteY290" fmla="*/ 898432 h 1960491"/>
                <a:gd name="connsiteX291" fmla="*/ 1283318 w 3296788"/>
                <a:gd name="connsiteY291" fmla="*/ 902738 h 1960491"/>
                <a:gd name="connsiteX292" fmla="*/ 1370094 w 3296788"/>
                <a:gd name="connsiteY292" fmla="*/ 950836 h 1960491"/>
                <a:gd name="connsiteX293" fmla="*/ 1369441 w 3296788"/>
                <a:gd name="connsiteY293" fmla="*/ 982685 h 1960491"/>
                <a:gd name="connsiteX294" fmla="*/ 1276794 w 3296788"/>
                <a:gd name="connsiteY294" fmla="*/ 1037283 h 1960491"/>
                <a:gd name="connsiteX295" fmla="*/ 1242867 w 3296788"/>
                <a:gd name="connsiteY295" fmla="*/ 1037283 h 1960491"/>
                <a:gd name="connsiteX296" fmla="*/ 1158049 w 3296788"/>
                <a:gd name="connsiteY296" fmla="*/ 989185 h 1960491"/>
                <a:gd name="connsiteX297" fmla="*/ 1158049 w 3296788"/>
                <a:gd name="connsiteY297" fmla="*/ 957986 h 1960491"/>
                <a:gd name="connsiteX298" fmla="*/ 1250044 w 3296788"/>
                <a:gd name="connsiteY298" fmla="*/ 903388 h 1960491"/>
                <a:gd name="connsiteX299" fmla="*/ 1266681 w 3296788"/>
                <a:gd name="connsiteY299" fmla="*/ 898432 h 1960491"/>
                <a:gd name="connsiteX300" fmla="*/ 2608815 w 3296788"/>
                <a:gd name="connsiteY300" fmla="*/ 800737 h 1960491"/>
                <a:gd name="connsiteX301" fmla="*/ 2625163 w 3296788"/>
                <a:gd name="connsiteY301" fmla="*/ 804781 h 1960491"/>
                <a:gd name="connsiteX302" fmla="*/ 2711699 w 3296788"/>
                <a:gd name="connsiteY302" fmla="*/ 853315 h 1960491"/>
                <a:gd name="connsiteX303" fmla="*/ 2711699 w 3296788"/>
                <a:gd name="connsiteY303" fmla="*/ 885023 h 1960491"/>
                <a:gd name="connsiteX304" fmla="*/ 2618656 w 3296788"/>
                <a:gd name="connsiteY304" fmla="*/ 938734 h 1960491"/>
                <a:gd name="connsiteX305" fmla="*/ 2585473 w 3296788"/>
                <a:gd name="connsiteY305" fmla="*/ 939381 h 1960491"/>
                <a:gd name="connsiteX306" fmla="*/ 2500889 w 3296788"/>
                <a:gd name="connsiteY306" fmla="*/ 891495 h 1960491"/>
                <a:gd name="connsiteX307" fmla="*/ 2500889 w 3296788"/>
                <a:gd name="connsiteY307" fmla="*/ 859786 h 1960491"/>
                <a:gd name="connsiteX308" fmla="*/ 2591980 w 3296788"/>
                <a:gd name="connsiteY308" fmla="*/ 805428 h 1960491"/>
                <a:gd name="connsiteX309" fmla="*/ 2608815 w 3296788"/>
                <a:gd name="connsiteY309" fmla="*/ 800737 h 1960491"/>
                <a:gd name="connsiteX310" fmla="*/ 2225492 w 3296788"/>
                <a:gd name="connsiteY310" fmla="*/ 794740 h 1960491"/>
                <a:gd name="connsiteX311" fmla="*/ 2242083 w 3296788"/>
                <a:gd name="connsiteY311" fmla="*/ 799046 h 1960491"/>
                <a:gd name="connsiteX312" fmla="*/ 2328619 w 3296788"/>
                <a:gd name="connsiteY312" fmla="*/ 847144 h 1960491"/>
                <a:gd name="connsiteX313" fmla="*/ 2327968 w 3296788"/>
                <a:gd name="connsiteY313" fmla="*/ 878343 h 1960491"/>
                <a:gd name="connsiteX314" fmla="*/ 2235576 w 3296788"/>
                <a:gd name="connsiteY314" fmla="*/ 932941 h 1960491"/>
                <a:gd name="connsiteX315" fmla="*/ 2201743 w 3296788"/>
                <a:gd name="connsiteY315" fmla="*/ 933591 h 1960491"/>
                <a:gd name="connsiteX316" fmla="*/ 2117809 w 3296788"/>
                <a:gd name="connsiteY316" fmla="*/ 885493 h 1960491"/>
                <a:gd name="connsiteX317" fmla="*/ 2117809 w 3296788"/>
                <a:gd name="connsiteY317" fmla="*/ 853644 h 1960491"/>
                <a:gd name="connsiteX318" fmla="*/ 2208900 w 3296788"/>
                <a:gd name="connsiteY318" fmla="*/ 799696 h 1960491"/>
                <a:gd name="connsiteX319" fmla="*/ 2225492 w 3296788"/>
                <a:gd name="connsiteY319" fmla="*/ 794740 h 1960491"/>
                <a:gd name="connsiteX320" fmla="*/ 1076248 w 3296788"/>
                <a:gd name="connsiteY320" fmla="*/ 791861 h 1960491"/>
                <a:gd name="connsiteX321" fmla="*/ 1092840 w 3296788"/>
                <a:gd name="connsiteY321" fmla="*/ 796167 h 1960491"/>
                <a:gd name="connsiteX322" fmla="*/ 1179376 w 3296788"/>
                <a:gd name="connsiteY322" fmla="*/ 844265 h 1960491"/>
                <a:gd name="connsiteX323" fmla="*/ 1178725 w 3296788"/>
                <a:gd name="connsiteY323" fmla="*/ 876114 h 1960491"/>
                <a:gd name="connsiteX324" fmla="*/ 1086333 w 3296788"/>
                <a:gd name="connsiteY324" fmla="*/ 930713 h 1960491"/>
                <a:gd name="connsiteX325" fmla="*/ 1053150 w 3296788"/>
                <a:gd name="connsiteY325" fmla="*/ 930713 h 1960491"/>
                <a:gd name="connsiteX326" fmla="*/ 968566 w 3296788"/>
                <a:gd name="connsiteY326" fmla="*/ 882614 h 1960491"/>
                <a:gd name="connsiteX327" fmla="*/ 968566 w 3296788"/>
                <a:gd name="connsiteY327" fmla="*/ 851415 h 1960491"/>
                <a:gd name="connsiteX328" fmla="*/ 1059657 w 3296788"/>
                <a:gd name="connsiteY328" fmla="*/ 796817 h 1960491"/>
                <a:gd name="connsiteX329" fmla="*/ 1076248 w 3296788"/>
                <a:gd name="connsiteY329" fmla="*/ 791861 h 1960491"/>
                <a:gd name="connsiteX330" fmla="*/ 1842422 w 3296788"/>
                <a:gd name="connsiteY330" fmla="*/ 791860 h 1960491"/>
                <a:gd name="connsiteX331" fmla="*/ 1859105 w 3296788"/>
                <a:gd name="connsiteY331" fmla="*/ 796166 h 1960491"/>
                <a:gd name="connsiteX332" fmla="*/ 1946120 w 3296788"/>
                <a:gd name="connsiteY332" fmla="*/ 844264 h 1960491"/>
                <a:gd name="connsiteX333" fmla="*/ 1945466 w 3296788"/>
                <a:gd name="connsiteY333" fmla="*/ 876113 h 1960491"/>
                <a:gd name="connsiteX334" fmla="*/ 1852562 w 3296788"/>
                <a:gd name="connsiteY334" fmla="*/ 930712 h 1960491"/>
                <a:gd name="connsiteX335" fmla="*/ 1818541 w 3296788"/>
                <a:gd name="connsiteY335" fmla="*/ 930712 h 1960491"/>
                <a:gd name="connsiteX336" fmla="*/ 1734143 w 3296788"/>
                <a:gd name="connsiteY336" fmla="*/ 882613 h 1960491"/>
                <a:gd name="connsiteX337" fmla="*/ 1734143 w 3296788"/>
                <a:gd name="connsiteY337" fmla="*/ 851414 h 1960491"/>
                <a:gd name="connsiteX338" fmla="*/ 1825738 w 3296788"/>
                <a:gd name="connsiteY338" fmla="*/ 796816 h 1960491"/>
                <a:gd name="connsiteX339" fmla="*/ 1842422 w 3296788"/>
                <a:gd name="connsiteY339" fmla="*/ 791860 h 1960491"/>
                <a:gd name="connsiteX340" fmla="*/ 1459574 w 3296788"/>
                <a:gd name="connsiteY340" fmla="*/ 785938 h 1960491"/>
                <a:gd name="connsiteX341" fmla="*/ 1475922 w 3296788"/>
                <a:gd name="connsiteY341" fmla="*/ 789757 h 1960491"/>
                <a:gd name="connsiteX342" fmla="*/ 1562458 w 3296788"/>
                <a:gd name="connsiteY342" fmla="*/ 837855 h 1960491"/>
                <a:gd name="connsiteX343" fmla="*/ 1562458 w 3296788"/>
                <a:gd name="connsiteY343" fmla="*/ 869704 h 1960491"/>
                <a:gd name="connsiteX344" fmla="*/ 1469415 w 3296788"/>
                <a:gd name="connsiteY344" fmla="*/ 924303 h 1960491"/>
                <a:gd name="connsiteX345" fmla="*/ 1436232 w 3296788"/>
                <a:gd name="connsiteY345" fmla="*/ 924953 h 1960491"/>
                <a:gd name="connsiteX346" fmla="*/ 1351648 w 3296788"/>
                <a:gd name="connsiteY346" fmla="*/ 876204 h 1960491"/>
                <a:gd name="connsiteX347" fmla="*/ 1351648 w 3296788"/>
                <a:gd name="connsiteY347" fmla="*/ 845005 h 1960491"/>
                <a:gd name="connsiteX348" fmla="*/ 1442739 w 3296788"/>
                <a:gd name="connsiteY348" fmla="*/ 790407 h 1960491"/>
                <a:gd name="connsiteX349" fmla="*/ 1459574 w 3296788"/>
                <a:gd name="connsiteY349" fmla="*/ 785938 h 1960491"/>
                <a:gd name="connsiteX350" fmla="*/ 2801553 w 3296788"/>
                <a:gd name="connsiteY350" fmla="*/ 688169 h 1960491"/>
                <a:gd name="connsiteX351" fmla="*/ 2818144 w 3296788"/>
                <a:gd name="connsiteY351" fmla="*/ 692475 h 1960491"/>
                <a:gd name="connsiteX352" fmla="*/ 2904680 w 3296788"/>
                <a:gd name="connsiteY352" fmla="*/ 740574 h 1960491"/>
                <a:gd name="connsiteX353" fmla="*/ 2904029 w 3296788"/>
                <a:gd name="connsiteY353" fmla="*/ 771773 h 1960491"/>
                <a:gd name="connsiteX354" fmla="*/ 2811637 w 3296788"/>
                <a:gd name="connsiteY354" fmla="*/ 826371 h 1960491"/>
                <a:gd name="connsiteX355" fmla="*/ 2777804 w 3296788"/>
                <a:gd name="connsiteY355" fmla="*/ 827021 h 1960491"/>
                <a:gd name="connsiteX356" fmla="*/ 2693870 w 3296788"/>
                <a:gd name="connsiteY356" fmla="*/ 778273 h 1960491"/>
                <a:gd name="connsiteX357" fmla="*/ 2693870 w 3296788"/>
                <a:gd name="connsiteY357" fmla="*/ 747074 h 1960491"/>
                <a:gd name="connsiteX358" fmla="*/ 2784961 w 3296788"/>
                <a:gd name="connsiteY358" fmla="*/ 693125 h 1960491"/>
                <a:gd name="connsiteX359" fmla="*/ 2801553 w 3296788"/>
                <a:gd name="connsiteY359" fmla="*/ 688169 h 1960491"/>
                <a:gd name="connsiteX360" fmla="*/ 2418803 w 3296788"/>
                <a:gd name="connsiteY360" fmla="*/ 682409 h 1960491"/>
                <a:gd name="connsiteX361" fmla="*/ 2435440 w 3296788"/>
                <a:gd name="connsiteY361" fmla="*/ 686715 h 1960491"/>
                <a:gd name="connsiteX362" fmla="*/ 2522216 w 3296788"/>
                <a:gd name="connsiteY362" fmla="*/ 734814 h 1960491"/>
                <a:gd name="connsiteX363" fmla="*/ 2521563 w 3296788"/>
                <a:gd name="connsiteY363" fmla="*/ 766663 h 1960491"/>
                <a:gd name="connsiteX364" fmla="*/ 2428916 w 3296788"/>
                <a:gd name="connsiteY364" fmla="*/ 821261 h 1960491"/>
                <a:gd name="connsiteX365" fmla="*/ 2394989 w 3296788"/>
                <a:gd name="connsiteY365" fmla="*/ 821261 h 1960491"/>
                <a:gd name="connsiteX366" fmla="*/ 2310171 w 3296788"/>
                <a:gd name="connsiteY366" fmla="*/ 773163 h 1960491"/>
                <a:gd name="connsiteX367" fmla="*/ 2310171 w 3296788"/>
                <a:gd name="connsiteY367" fmla="*/ 741314 h 1960491"/>
                <a:gd name="connsiteX368" fmla="*/ 2402166 w 3296788"/>
                <a:gd name="connsiteY368" fmla="*/ 687365 h 1960491"/>
                <a:gd name="connsiteX369" fmla="*/ 2418803 w 3296788"/>
                <a:gd name="connsiteY369" fmla="*/ 682409 h 1960491"/>
                <a:gd name="connsiteX370" fmla="*/ 1266680 w 3296788"/>
                <a:gd name="connsiteY370" fmla="*/ 676649 h 1960491"/>
                <a:gd name="connsiteX371" fmla="*/ 1283317 w 3296788"/>
                <a:gd name="connsiteY371" fmla="*/ 680955 h 1960491"/>
                <a:gd name="connsiteX372" fmla="*/ 1370093 w 3296788"/>
                <a:gd name="connsiteY372" fmla="*/ 729053 h 1960491"/>
                <a:gd name="connsiteX373" fmla="*/ 1369440 w 3296788"/>
                <a:gd name="connsiteY373" fmla="*/ 760902 h 1960491"/>
                <a:gd name="connsiteX374" fmla="*/ 1276793 w 3296788"/>
                <a:gd name="connsiteY374" fmla="*/ 815501 h 1960491"/>
                <a:gd name="connsiteX375" fmla="*/ 1242866 w 3296788"/>
                <a:gd name="connsiteY375" fmla="*/ 816151 h 1960491"/>
                <a:gd name="connsiteX376" fmla="*/ 1158048 w 3296788"/>
                <a:gd name="connsiteY376" fmla="*/ 767402 h 1960491"/>
                <a:gd name="connsiteX377" fmla="*/ 1158048 w 3296788"/>
                <a:gd name="connsiteY377" fmla="*/ 736203 h 1960491"/>
                <a:gd name="connsiteX378" fmla="*/ 1250043 w 3296788"/>
                <a:gd name="connsiteY378" fmla="*/ 681605 h 1960491"/>
                <a:gd name="connsiteX379" fmla="*/ 1266680 w 3296788"/>
                <a:gd name="connsiteY379" fmla="*/ 676649 h 1960491"/>
                <a:gd name="connsiteX380" fmla="*/ 2032754 w 3296788"/>
                <a:gd name="connsiteY380" fmla="*/ 676648 h 1960491"/>
                <a:gd name="connsiteX381" fmla="*/ 2049102 w 3296788"/>
                <a:gd name="connsiteY381" fmla="*/ 680954 h 1960491"/>
                <a:gd name="connsiteX382" fmla="*/ 2135638 w 3296788"/>
                <a:gd name="connsiteY382" fmla="*/ 729052 h 1960491"/>
                <a:gd name="connsiteX383" fmla="*/ 2135638 w 3296788"/>
                <a:gd name="connsiteY383" fmla="*/ 760901 h 1960491"/>
                <a:gd name="connsiteX384" fmla="*/ 2042595 w 3296788"/>
                <a:gd name="connsiteY384" fmla="*/ 815500 h 1960491"/>
                <a:gd name="connsiteX385" fmla="*/ 2009412 w 3296788"/>
                <a:gd name="connsiteY385" fmla="*/ 816150 h 1960491"/>
                <a:gd name="connsiteX386" fmla="*/ 1924828 w 3296788"/>
                <a:gd name="connsiteY386" fmla="*/ 767401 h 1960491"/>
                <a:gd name="connsiteX387" fmla="*/ 1924828 w 3296788"/>
                <a:gd name="connsiteY387" fmla="*/ 736202 h 1960491"/>
                <a:gd name="connsiteX388" fmla="*/ 2015919 w 3296788"/>
                <a:gd name="connsiteY388" fmla="*/ 681604 h 1960491"/>
                <a:gd name="connsiteX389" fmla="*/ 2032754 w 3296788"/>
                <a:gd name="connsiteY389" fmla="*/ 676648 h 1960491"/>
                <a:gd name="connsiteX390" fmla="*/ 1649431 w 3296788"/>
                <a:gd name="connsiteY390" fmla="*/ 674084 h 1960491"/>
                <a:gd name="connsiteX391" fmla="*/ 1666022 w 3296788"/>
                <a:gd name="connsiteY391" fmla="*/ 678695 h 1960491"/>
                <a:gd name="connsiteX392" fmla="*/ 1752558 w 3296788"/>
                <a:gd name="connsiteY392" fmla="*/ 726581 h 1960491"/>
                <a:gd name="connsiteX393" fmla="*/ 1751907 w 3296788"/>
                <a:gd name="connsiteY393" fmla="*/ 757643 h 1960491"/>
                <a:gd name="connsiteX394" fmla="*/ 1659515 w 3296788"/>
                <a:gd name="connsiteY394" fmla="*/ 812000 h 1960491"/>
                <a:gd name="connsiteX395" fmla="*/ 1625682 w 3296788"/>
                <a:gd name="connsiteY395" fmla="*/ 812648 h 1960491"/>
                <a:gd name="connsiteX396" fmla="*/ 1541748 w 3296788"/>
                <a:gd name="connsiteY396" fmla="*/ 764114 h 1960491"/>
                <a:gd name="connsiteX397" fmla="*/ 1541748 w 3296788"/>
                <a:gd name="connsiteY397" fmla="*/ 733053 h 1960491"/>
                <a:gd name="connsiteX398" fmla="*/ 1632839 w 3296788"/>
                <a:gd name="connsiteY398" fmla="*/ 678695 h 1960491"/>
                <a:gd name="connsiteX399" fmla="*/ 1649431 w 3296788"/>
                <a:gd name="connsiteY399" fmla="*/ 674084 h 1960491"/>
                <a:gd name="connsiteX400" fmla="*/ 2991739 w 3296788"/>
                <a:gd name="connsiteY400" fmla="*/ 575837 h 1960491"/>
                <a:gd name="connsiteX401" fmla="*/ 3008621 w 3296788"/>
                <a:gd name="connsiteY401" fmla="*/ 580143 h 1960491"/>
                <a:gd name="connsiteX402" fmla="*/ 3095397 w 3296788"/>
                <a:gd name="connsiteY402" fmla="*/ 628241 h 1960491"/>
                <a:gd name="connsiteX403" fmla="*/ 3094744 w 3296788"/>
                <a:gd name="connsiteY403" fmla="*/ 660090 h 1960491"/>
                <a:gd name="connsiteX404" fmla="*/ 3002097 w 3296788"/>
                <a:gd name="connsiteY404" fmla="*/ 714688 h 1960491"/>
                <a:gd name="connsiteX405" fmla="*/ 2968170 w 3296788"/>
                <a:gd name="connsiteY405" fmla="*/ 714688 h 1960491"/>
                <a:gd name="connsiteX406" fmla="*/ 2883352 w 3296788"/>
                <a:gd name="connsiteY406" fmla="*/ 666590 h 1960491"/>
                <a:gd name="connsiteX407" fmla="*/ 2883352 w 3296788"/>
                <a:gd name="connsiteY407" fmla="*/ 634741 h 1960491"/>
                <a:gd name="connsiteX408" fmla="*/ 2975347 w 3296788"/>
                <a:gd name="connsiteY408" fmla="*/ 580793 h 1960491"/>
                <a:gd name="connsiteX409" fmla="*/ 2991739 w 3296788"/>
                <a:gd name="connsiteY409" fmla="*/ 575837 h 1960491"/>
                <a:gd name="connsiteX410" fmla="*/ 2608815 w 3296788"/>
                <a:gd name="connsiteY410" fmla="*/ 570076 h 1960491"/>
                <a:gd name="connsiteX411" fmla="*/ 2625163 w 3296788"/>
                <a:gd name="connsiteY411" fmla="*/ 574382 h 1960491"/>
                <a:gd name="connsiteX412" fmla="*/ 2711699 w 3296788"/>
                <a:gd name="connsiteY412" fmla="*/ 622480 h 1960491"/>
                <a:gd name="connsiteX413" fmla="*/ 2711699 w 3296788"/>
                <a:gd name="connsiteY413" fmla="*/ 654329 h 1960491"/>
                <a:gd name="connsiteX414" fmla="*/ 2618656 w 3296788"/>
                <a:gd name="connsiteY414" fmla="*/ 708927 h 1960491"/>
                <a:gd name="connsiteX415" fmla="*/ 2585473 w 3296788"/>
                <a:gd name="connsiteY415" fmla="*/ 708927 h 1960491"/>
                <a:gd name="connsiteX416" fmla="*/ 2500889 w 3296788"/>
                <a:gd name="connsiteY416" fmla="*/ 660829 h 1960491"/>
                <a:gd name="connsiteX417" fmla="*/ 2500889 w 3296788"/>
                <a:gd name="connsiteY417" fmla="*/ 629630 h 1960491"/>
                <a:gd name="connsiteX418" fmla="*/ 2591980 w 3296788"/>
                <a:gd name="connsiteY418" fmla="*/ 575032 h 1960491"/>
                <a:gd name="connsiteX419" fmla="*/ 2608815 w 3296788"/>
                <a:gd name="connsiteY419" fmla="*/ 570076 h 1960491"/>
                <a:gd name="connsiteX420" fmla="*/ 1459573 w 3296788"/>
                <a:gd name="connsiteY420" fmla="*/ 564552 h 1960491"/>
                <a:gd name="connsiteX421" fmla="*/ 1475921 w 3296788"/>
                <a:gd name="connsiteY421" fmla="*/ 568597 h 1960491"/>
                <a:gd name="connsiteX422" fmla="*/ 1562457 w 3296788"/>
                <a:gd name="connsiteY422" fmla="*/ 617130 h 1960491"/>
                <a:gd name="connsiteX423" fmla="*/ 1562457 w 3296788"/>
                <a:gd name="connsiteY423" fmla="*/ 648192 h 1960491"/>
                <a:gd name="connsiteX424" fmla="*/ 1469414 w 3296788"/>
                <a:gd name="connsiteY424" fmla="*/ 702549 h 1960491"/>
                <a:gd name="connsiteX425" fmla="*/ 1436231 w 3296788"/>
                <a:gd name="connsiteY425" fmla="*/ 703197 h 1960491"/>
                <a:gd name="connsiteX426" fmla="*/ 1351647 w 3296788"/>
                <a:gd name="connsiteY426" fmla="*/ 654663 h 1960491"/>
                <a:gd name="connsiteX427" fmla="*/ 1351647 w 3296788"/>
                <a:gd name="connsiteY427" fmla="*/ 623602 h 1960491"/>
                <a:gd name="connsiteX428" fmla="*/ 1442738 w 3296788"/>
                <a:gd name="connsiteY428" fmla="*/ 569244 h 1960491"/>
                <a:gd name="connsiteX429" fmla="*/ 1459573 w 3296788"/>
                <a:gd name="connsiteY429" fmla="*/ 564552 h 1960491"/>
                <a:gd name="connsiteX430" fmla="*/ 2225491 w 3296788"/>
                <a:gd name="connsiteY430" fmla="*/ 564551 h 1960491"/>
                <a:gd name="connsiteX431" fmla="*/ 2242083 w 3296788"/>
                <a:gd name="connsiteY431" fmla="*/ 568596 h 1960491"/>
                <a:gd name="connsiteX432" fmla="*/ 2328619 w 3296788"/>
                <a:gd name="connsiteY432" fmla="*/ 617129 h 1960491"/>
                <a:gd name="connsiteX433" fmla="*/ 2327968 w 3296788"/>
                <a:gd name="connsiteY433" fmla="*/ 648191 h 1960491"/>
                <a:gd name="connsiteX434" fmla="*/ 2235576 w 3296788"/>
                <a:gd name="connsiteY434" fmla="*/ 702548 h 1960491"/>
                <a:gd name="connsiteX435" fmla="*/ 2201743 w 3296788"/>
                <a:gd name="connsiteY435" fmla="*/ 703196 h 1960491"/>
                <a:gd name="connsiteX436" fmla="*/ 2117809 w 3296788"/>
                <a:gd name="connsiteY436" fmla="*/ 654662 h 1960491"/>
                <a:gd name="connsiteX437" fmla="*/ 2117809 w 3296788"/>
                <a:gd name="connsiteY437" fmla="*/ 623601 h 1960491"/>
                <a:gd name="connsiteX438" fmla="*/ 2208900 w 3296788"/>
                <a:gd name="connsiteY438" fmla="*/ 569243 h 1960491"/>
                <a:gd name="connsiteX439" fmla="*/ 2225491 w 3296788"/>
                <a:gd name="connsiteY439" fmla="*/ 564551 h 1960491"/>
                <a:gd name="connsiteX440" fmla="*/ 1842421 w 3296788"/>
                <a:gd name="connsiteY440" fmla="*/ 561274 h 1960491"/>
                <a:gd name="connsiteX441" fmla="*/ 1859104 w 3296788"/>
                <a:gd name="connsiteY441" fmla="*/ 565093 h 1960491"/>
                <a:gd name="connsiteX442" fmla="*/ 1946119 w 3296788"/>
                <a:gd name="connsiteY442" fmla="*/ 613841 h 1960491"/>
                <a:gd name="connsiteX443" fmla="*/ 1945465 w 3296788"/>
                <a:gd name="connsiteY443" fmla="*/ 645690 h 1960491"/>
                <a:gd name="connsiteX444" fmla="*/ 1852561 w 3296788"/>
                <a:gd name="connsiteY444" fmla="*/ 699639 h 1960491"/>
                <a:gd name="connsiteX445" fmla="*/ 1818540 w 3296788"/>
                <a:gd name="connsiteY445" fmla="*/ 700289 h 1960491"/>
                <a:gd name="connsiteX446" fmla="*/ 1734142 w 3296788"/>
                <a:gd name="connsiteY446" fmla="*/ 652190 h 1960491"/>
                <a:gd name="connsiteX447" fmla="*/ 1734142 w 3296788"/>
                <a:gd name="connsiteY447" fmla="*/ 620341 h 1960491"/>
                <a:gd name="connsiteX448" fmla="*/ 1825737 w 3296788"/>
                <a:gd name="connsiteY448" fmla="*/ 565743 h 1960491"/>
                <a:gd name="connsiteX449" fmla="*/ 1842421 w 3296788"/>
                <a:gd name="connsiteY449" fmla="*/ 561274 h 1960491"/>
                <a:gd name="connsiteX450" fmla="*/ 3184875 w 3296788"/>
                <a:gd name="connsiteY450" fmla="*/ 463507 h 1960491"/>
                <a:gd name="connsiteX451" fmla="*/ 3201223 w 3296788"/>
                <a:gd name="connsiteY451" fmla="*/ 467813 h 1960491"/>
                <a:gd name="connsiteX452" fmla="*/ 3287759 w 3296788"/>
                <a:gd name="connsiteY452" fmla="*/ 515912 h 1960491"/>
                <a:gd name="connsiteX453" fmla="*/ 3287759 w 3296788"/>
                <a:gd name="connsiteY453" fmla="*/ 547761 h 1960491"/>
                <a:gd name="connsiteX454" fmla="*/ 3194716 w 3296788"/>
                <a:gd name="connsiteY454" fmla="*/ 602359 h 1960491"/>
                <a:gd name="connsiteX455" fmla="*/ 3161533 w 3296788"/>
                <a:gd name="connsiteY455" fmla="*/ 603009 h 1960491"/>
                <a:gd name="connsiteX456" fmla="*/ 3076949 w 3296788"/>
                <a:gd name="connsiteY456" fmla="*/ 554261 h 1960491"/>
                <a:gd name="connsiteX457" fmla="*/ 3076949 w 3296788"/>
                <a:gd name="connsiteY457" fmla="*/ 523062 h 1960491"/>
                <a:gd name="connsiteX458" fmla="*/ 3168040 w 3296788"/>
                <a:gd name="connsiteY458" fmla="*/ 468463 h 1960491"/>
                <a:gd name="connsiteX459" fmla="*/ 3184875 w 3296788"/>
                <a:gd name="connsiteY459" fmla="*/ 463507 h 1960491"/>
                <a:gd name="connsiteX460" fmla="*/ 2801554 w 3296788"/>
                <a:gd name="connsiteY460" fmla="*/ 457982 h 1960491"/>
                <a:gd name="connsiteX461" fmla="*/ 2818145 w 3296788"/>
                <a:gd name="connsiteY461" fmla="*/ 462026 h 1960491"/>
                <a:gd name="connsiteX462" fmla="*/ 2904681 w 3296788"/>
                <a:gd name="connsiteY462" fmla="*/ 509913 h 1960491"/>
                <a:gd name="connsiteX463" fmla="*/ 2904030 w 3296788"/>
                <a:gd name="connsiteY463" fmla="*/ 541622 h 1960491"/>
                <a:gd name="connsiteX464" fmla="*/ 2811638 w 3296788"/>
                <a:gd name="connsiteY464" fmla="*/ 595980 h 1960491"/>
                <a:gd name="connsiteX465" fmla="*/ 2777805 w 3296788"/>
                <a:gd name="connsiteY465" fmla="*/ 596627 h 1960491"/>
                <a:gd name="connsiteX466" fmla="*/ 2693871 w 3296788"/>
                <a:gd name="connsiteY466" fmla="*/ 548093 h 1960491"/>
                <a:gd name="connsiteX467" fmla="*/ 2693871 w 3296788"/>
                <a:gd name="connsiteY467" fmla="*/ 516384 h 1960491"/>
                <a:gd name="connsiteX468" fmla="*/ 2784962 w 3296788"/>
                <a:gd name="connsiteY468" fmla="*/ 462673 h 1960491"/>
                <a:gd name="connsiteX469" fmla="*/ 2801554 w 3296788"/>
                <a:gd name="connsiteY469" fmla="*/ 457982 h 1960491"/>
                <a:gd name="connsiteX470" fmla="*/ 2418803 w 3296788"/>
                <a:gd name="connsiteY470" fmla="*/ 452220 h 1960491"/>
                <a:gd name="connsiteX471" fmla="*/ 2435440 w 3296788"/>
                <a:gd name="connsiteY471" fmla="*/ 456264 h 1960491"/>
                <a:gd name="connsiteX472" fmla="*/ 2522216 w 3296788"/>
                <a:gd name="connsiteY472" fmla="*/ 504798 h 1960491"/>
                <a:gd name="connsiteX473" fmla="*/ 2521563 w 3296788"/>
                <a:gd name="connsiteY473" fmla="*/ 536507 h 1960491"/>
                <a:gd name="connsiteX474" fmla="*/ 2428916 w 3296788"/>
                <a:gd name="connsiteY474" fmla="*/ 590218 h 1960491"/>
                <a:gd name="connsiteX475" fmla="*/ 2394989 w 3296788"/>
                <a:gd name="connsiteY475" fmla="*/ 590865 h 1960491"/>
                <a:gd name="connsiteX476" fmla="*/ 2310171 w 3296788"/>
                <a:gd name="connsiteY476" fmla="*/ 542978 h 1960491"/>
                <a:gd name="connsiteX477" fmla="*/ 2310171 w 3296788"/>
                <a:gd name="connsiteY477" fmla="*/ 511269 h 1960491"/>
                <a:gd name="connsiteX478" fmla="*/ 2402166 w 3296788"/>
                <a:gd name="connsiteY478" fmla="*/ 456911 h 1960491"/>
                <a:gd name="connsiteX479" fmla="*/ 2418803 w 3296788"/>
                <a:gd name="connsiteY479" fmla="*/ 452220 h 1960491"/>
                <a:gd name="connsiteX480" fmla="*/ 1649430 w 3296788"/>
                <a:gd name="connsiteY480" fmla="*/ 452220 h 1960491"/>
                <a:gd name="connsiteX481" fmla="*/ 1666021 w 3296788"/>
                <a:gd name="connsiteY481" fmla="*/ 456265 h 1960491"/>
                <a:gd name="connsiteX482" fmla="*/ 1752557 w 3296788"/>
                <a:gd name="connsiteY482" fmla="*/ 504799 h 1960491"/>
                <a:gd name="connsiteX483" fmla="*/ 1751906 w 3296788"/>
                <a:gd name="connsiteY483" fmla="*/ 536508 h 1960491"/>
                <a:gd name="connsiteX484" fmla="*/ 1659514 w 3296788"/>
                <a:gd name="connsiteY484" fmla="*/ 590218 h 1960491"/>
                <a:gd name="connsiteX485" fmla="*/ 1625681 w 3296788"/>
                <a:gd name="connsiteY485" fmla="*/ 590866 h 1960491"/>
                <a:gd name="connsiteX486" fmla="*/ 1541747 w 3296788"/>
                <a:gd name="connsiteY486" fmla="*/ 542979 h 1960491"/>
                <a:gd name="connsiteX487" fmla="*/ 1541747 w 3296788"/>
                <a:gd name="connsiteY487" fmla="*/ 511270 h 1960491"/>
                <a:gd name="connsiteX488" fmla="*/ 1632838 w 3296788"/>
                <a:gd name="connsiteY488" fmla="*/ 456912 h 1960491"/>
                <a:gd name="connsiteX489" fmla="*/ 1649430 w 3296788"/>
                <a:gd name="connsiteY489" fmla="*/ 452220 h 1960491"/>
                <a:gd name="connsiteX490" fmla="*/ 2032754 w 3296788"/>
                <a:gd name="connsiteY490" fmla="*/ 446217 h 1960491"/>
                <a:gd name="connsiteX491" fmla="*/ 2049102 w 3296788"/>
                <a:gd name="connsiteY491" fmla="*/ 450504 h 1960491"/>
                <a:gd name="connsiteX492" fmla="*/ 2135638 w 3296788"/>
                <a:gd name="connsiteY492" fmla="*/ 498391 h 1960491"/>
                <a:gd name="connsiteX493" fmla="*/ 2135638 w 3296788"/>
                <a:gd name="connsiteY493" fmla="*/ 529453 h 1960491"/>
                <a:gd name="connsiteX494" fmla="*/ 2042595 w 3296788"/>
                <a:gd name="connsiteY494" fmla="*/ 584458 h 1960491"/>
                <a:gd name="connsiteX495" fmla="*/ 2009412 w 3296788"/>
                <a:gd name="connsiteY495" fmla="*/ 584458 h 1960491"/>
                <a:gd name="connsiteX496" fmla="*/ 1924828 w 3296788"/>
                <a:gd name="connsiteY496" fmla="*/ 535924 h 1960491"/>
                <a:gd name="connsiteX497" fmla="*/ 1924828 w 3296788"/>
                <a:gd name="connsiteY497" fmla="*/ 504862 h 1960491"/>
                <a:gd name="connsiteX498" fmla="*/ 2015919 w 3296788"/>
                <a:gd name="connsiteY498" fmla="*/ 451151 h 1960491"/>
                <a:gd name="connsiteX499" fmla="*/ 2032754 w 3296788"/>
                <a:gd name="connsiteY499" fmla="*/ 446217 h 1960491"/>
                <a:gd name="connsiteX500" fmla="*/ 2991740 w 3296788"/>
                <a:gd name="connsiteY500" fmla="*/ 345333 h 1960491"/>
                <a:gd name="connsiteX501" fmla="*/ 3008622 w 3296788"/>
                <a:gd name="connsiteY501" fmla="*/ 349070 h 1960491"/>
                <a:gd name="connsiteX502" fmla="*/ 3095398 w 3296788"/>
                <a:gd name="connsiteY502" fmla="*/ 397818 h 1960491"/>
                <a:gd name="connsiteX503" fmla="*/ 3094745 w 3296788"/>
                <a:gd name="connsiteY503" fmla="*/ 429667 h 1960491"/>
                <a:gd name="connsiteX504" fmla="*/ 3002098 w 3296788"/>
                <a:gd name="connsiteY504" fmla="*/ 483615 h 1960491"/>
                <a:gd name="connsiteX505" fmla="*/ 2968171 w 3296788"/>
                <a:gd name="connsiteY505" fmla="*/ 484265 h 1960491"/>
                <a:gd name="connsiteX506" fmla="*/ 2883353 w 3296788"/>
                <a:gd name="connsiteY506" fmla="*/ 436167 h 1960491"/>
                <a:gd name="connsiteX507" fmla="*/ 2883353 w 3296788"/>
                <a:gd name="connsiteY507" fmla="*/ 404318 h 1960491"/>
                <a:gd name="connsiteX508" fmla="*/ 2975348 w 3296788"/>
                <a:gd name="connsiteY508" fmla="*/ 350370 h 1960491"/>
                <a:gd name="connsiteX509" fmla="*/ 2991740 w 3296788"/>
                <a:gd name="connsiteY509" fmla="*/ 345333 h 1960491"/>
                <a:gd name="connsiteX510" fmla="*/ 1842420 w 3296788"/>
                <a:gd name="connsiteY510" fmla="*/ 339653 h 1960491"/>
                <a:gd name="connsiteX511" fmla="*/ 1859103 w 3296788"/>
                <a:gd name="connsiteY511" fmla="*/ 343959 h 1960491"/>
                <a:gd name="connsiteX512" fmla="*/ 1946118 w 3296788"/>
                <a:gd name="connsiteY512" fmla="*/ 392057 h 1960491"/>
                <a:gd name="connsiteX513" fmla="*/ 1945464 w 3296788"/>
                <a:gd name="connsiteY513" fmla="*/ 423256 h 1960491"/>
                <a:gd name="connsiteX514" fmla="*/ 1852560 w 3296788"/>
                <a:gd name="connsiteY514" fmla="*/ 477854 h 1960491"/>
                <a:gd name="connsiteX515" fmla="*/ 1818539 w 3296788"/>
                <a:gd name="connsiteY515" fmla="*/ 478504 h 1960491"/>
                <a:gd name="connsiteX516" fmla="*/ 1734141 w 3296788"/>
                <a:gd name="connsiteY516" fmla="*/ 429756 h 1960491"/>
                <a:gd name="connsiteX517" fmla="*/ 1734141 w 3296788"/>
                <a:gd name="connsiteY517" fmla="*/ 398557 h 1960491"/>
                <a:gd name="connsiteX518" fmla="*/ 1825736 w 3296788"/>
                <a:gd name="connsiteY518" fmla="*/ 344609 h 1960491"/>
                <a:gd name="connsiteX519" fmla="*/ 1842420 w 3296788"/>
                <a:gd name="connsiteY519" fmla="*/ 339653 h 1960491"/>
                <a:gd name="connsiteX520" fmla="*/ 2608815 w 3296788"/>
                <a:gd name="connsiteY520" fmla="*/ 339652 h 1960491"/>
                <a:gd name="connsiteX521" fmla="*/ 2625163 w 3296788"/>
                <a:gd name="connsiteY521" fmla="*/ 343958 h 1960491"/>
                <a:gd name="connsiteX522" fmla="*/ 2711699 w 3296788"/>
                <a:gd name="connsiteY522" fmla="*/ 392056 h 1960491"/>
                <a:gd name="connsiteX523" fmla="*/ 2711699 w 3296788"/>
                <a:gd name="connsiteY523" fmla="*/ 423255 h 1960491"/>
                <a:gd name="connsiteX524" fmla="*/ 2618656 w 3296788"/>
                <a:gd name="connsiteY524" fmla="*/ 477853 h 1960491"/>
                <a:gd name="connsiteX525" fmla="*/ 2585473 w 3296788"/>
                <a:gd name="connsiteY525" fmla="*/ 478503 h 1960491"/>
                <a:gd name="connsiteX526" fmla="*/ 2500889 w 3296788"/>
                <a:gd name="connsiteY526" fmla="*/ 429755 h 1960491"/>
                <a:gd name="connsiteX527" fmla="*/ 2500889 w 3296788"/>
                <a:gd name="connsiteY527" fmla="*/ 398556 h 1960491"/>
                <a:gd name="connsiteX528" fmla="*/ 2591980 w 3296788"/>
                <a:gd name="connsiteY528" fmla="*/ 344608 h 1960491"/>
                <a:gd name="connsiteX529" fmla="*/ 2608815 w 3296788"/>
                <a:gd name="connsiteY529" fmla="*/ 339652 h 1960491"/>
                <a:gd name="connsiteX530" fmla="*/ 2225492 w 3296788"/>
                <a:gd name="connsiteY530" fmla="*/ 333811 h 1960491"/>
                <a:gd name="connsiteX531" fmla="*/ 2242083 w 3296788"/>
                <a:gd name="connsiteY531" fmla="*/ 338198 h 1960491"/>
                <a:gd name="connsiteX532" fmla="*/ 2328619 w 3296788"/>
                <a:gd name="connsiteY532" fmla="*/ 386296 h 1960491"/>
                <a:gd name="connsiteX533" fmla="*/ 2327968 w 3296788"/>
                <a:gd name="connsiteY533" fmla="*/ 418145 h 1960491"/>
                <a:gd name="connsiteX534" fmla="*/ 2235576 w 3296788"/>
                <a:gd name="connsiteY534" fmla="*/ 472743 h 1960491"/>
                <a:gd name="connsiteX535" fmla="*/ 2201743 w 3296788"/>
                <a:gd name="connsiteY535" fmla="*/ 472743 h 1960491"/>
                <a:gd name="connsiteX536" fmla="*/ 2117809 w 3296788"/>
                <a:gd name="connsiteY536" fmla="*/ 424645 h 1960491"/>
                <a:gd name="connsiteX537" fmla="*/ 2117809 w 3296788"/>
                <a:gd name="connsiteY537" fmla="*/ 393446 h 1960491"/>
                <a:gd name="connsiteX538" fmla="*/ 2208900 w 3296788"/>
                <a:gd name="connsiteY538" fmla="*/ 338198 h 1960491"/>
                <a:gd name="connsiteX539" fmla="*/ 2225492 w 3296788"/>
                <a:gd name="connsiteY539" fmla="*/ 333811 h 1960491"/>
                <a:gd name="connsiteX540" fmla="*/ 2801554 w 3296788"/>
                <a:gd name="connsiteY540" fmla="*/ 227322 h 1960491"/>
                <a:gd name="connsiteX541" fmla="*/ 2818145 w 3296788"/>
                <a:gd name="connsiteY541" fmla="*/ 231628 h 1960491"/>
                <a:gd name="connsiteX542" fmla="*/ 2904681 w 3296788"/>
                <a:gd name="connsiteY542" fmla="*/ 279727 h 1960491"/>
                <a:gd name="connsiteX543" fmla="*/ 2904030 w 3296788"/>
                <a:gd name="connsiteY543" fmla="*/ 311576 h 1960491"/>
                <a:gd name="connsiteX544" fmla="*/ 2811638 w 3296788"/>
                <a:gd name="connsiteY544" fmla="*/ 366174 h 1960491"/>
                <a:gd name="connsiteX545" fmla="*/ 2777805 w 3296788"/>
                <a:gd name="connsiteY545" fmla="*/ 366174 h 1960491"/>
                <a:gd name="connsiteX546" fmla="*/ 2693871 w 3296788"/>
                <a:gd name="connsiteY546" fmla="*/ 318076 h 1960491"/>
                <a:gd name="connsiteX547" fmla="*/ 2693871 w 3296788"/>
                <a:gd name="connsiteY547" fmla="*/ 286227 h 1960491"/>
                <a:gd name="connsiteX548" fmla="*/ 2784962 w 3296788"/>
                <a:gd name="connsiteY548" fmla="*/ 232278 h 1960491"/>
                <a:gd name="connsiteX549" fmla="*/ 2801554 w 3296788"/>
                <a:gd name="connsiteY549" fmla="*/ 227322 h 1960491"/>
                <a:gd name="connsiteX550" fmla="*/ 2032752 w 3296788"/>
                <a:gd name="connsiteY550" fmla="*/ 227322 h 1960491"/>
                <a:gd name="connsiteX551" fmla="*/ 2049100 w 3296788"/>
                <a:gd name="connsiteY551" fmla="*/ 231628 h 1960491"/>
                <a:gd name="connsiteX552" fmla="*/ 2135636 w 3296788"/>
                <a:gd name="connsiteY552" fmla="*/ 279726 h 1960491"/>
                <a:gd name="connsiteX553" fmla="*/ 2135636 w 3296788"/>
                <a:gd name="connsiteY553" fmla="*/ 311575 h 1960491"/>
                <a:gd name="connsiteX554" fmla="*/ 2042593 w 3296788"/>
                <a:gd name="connsiteY554" fmla="*/ 366174 h 1960491"/>
                <a:gd name="connsiteX555" fmla="*/ 2009410 w 3296788"/>
                <a:gd name="connsiteY555" fmla="*/ 366174 h 1960491"/>
                <a:gd name="connsiteX556" fmla="*/ 1924826 w 3296788"/>
                <a:gd name="connsiteY556" fmla="*/ 318075 h 1960491"/>
                <a:gd name="connsiteX557" fmla="*/ 1924826 w 3296788"/>
                <a:gd name="connsiteY557" fmla="*/ 286226 h 1960491"/>
                <a:gd name="connsiteX558" fmla="*/ 2015917 w 3296788"/>
                <a:gd name="connsiteY558" fmla="*/ 232278 h 1960491"/>
                <a:gd name="connsiteX559" fmla="*/ 2032752 w 3296788"/>
                <a:gd name="connsiteY559" fmla="*/ 227322 h 1960491"/>
                <a:gd name="connsiteX560" fmla="*/ 2418803 w 3296788"/>
                <a:gd name="connsiteY560" fmla="*/ 221560 h 1960491"/>
                <a:gd name="connsiteX561" fmla="*/ 2435440 w 3296788"/>
                <a:gd name="connsiteY561" fmla="*/ 225866 h 1960491"/>
                <a:gd name="connsiteX562" fmla="*/ 2522216 w 3296788"/>
                <a:gd name="connsiteY562" fmla="*/ 273965 h 1960491"/>
                <a:gd name="connsiteX563" fmla="*/ 2521563 w 3296788"/>
                <a:gd name="connsiteY563" fmla="*/ 305814 h 1960491"/>
                <a:gd name="connsiteX564" fmla="*/ 2428916 w 3296788"/>
                <a:gd name="connsiteY564" fmla="*/ 360412 h 1960491"/>
                <a:gd name="connsiteX565" fmla="*/ 2394989 w 3296788"/>
                <a:gd name="connsiteY565" fmla="*/ 361062 h 1960491"/>
                <a:gd name="connsiteX566" fmla="*/ 2310171 w 3296788"/>
                <a:gd name="connsiteY566" fmla="*/ 312314 h 1960491"/>
                <a:gd name="connsiteX567" fmla="*/ 2310171 w 3296788"/>
                <a:gd name="connsiteY567" fmla="*/ 281115 h 1960491"/>
                <a:gd name="connsiteX568" fmla="*/ 2402166 w 3296788"/>
                <a:gd name="connsiteY568" fmla="*/ 226516 h 1960491"/>
                <a:gd name="connsiteX569" fmla="*/ 2418803 w 3296788"/>
                <a:gd name="connsiteY569" fmla="*/ 221560 h 1960491"/>
                <a:gd name="connsiteX570" fmla="*/ 2225490 w 3296788"/>
                <a:gd name="connsiteY570" fmla="*/ 112110 h 1960491"/>
                <a:gd name="connsiteX571" fmla="*/ 2242081 w 3296788"/>
                <a:gd name="connsiteY571" fmla="*/ 116416 h 1960491"/>
                <a:gd name="connsiteX572" fmla="*/ 2328617 w 3296788"/>
                <a:gd name="connsiteY572" fmla="*/ 164514 h 1960491"/>
                <a:gd name="connsiteX573" fmla="*/ 2327966 w 3296788"/>
                <a:gd name="connsiteY573" fmla="*/ 196363 h 1960491"/>
                <a:gd name="connsiteX574" fmla="*/ 2235574 w 3296788"/>
                <a:gd name="connsiteY574" fmla="*/ 250962 h 1960491"/>
                <a:gd name="connsiteX575" fmla="*/ 2201741 w 3296788"/>
                <a:gd name="connsiteY575" fmla="*/ 251612 h 1960491"/>
                <a:gd name="connsiteX576" fmla="*/ 2117807 w 3296788"/>
                <a:gd name="connsiteY576" fmla="*/ 202863 h 1960491"/>
                <a:gd name="connsiteX577" fmla="*/ 2117807 w 3296788"/>
                <a:gd name="connsiteY577" fmla="*/ 171664 h 1960491"/>
                <a:gd name="connsiteX578" fmla="*/ 2208898 w 3296788"/>
                <a:gd name="connsiteY578" fmla="*/ 117066 h 1960491"/>
                <a:gd name="connsiteX579" fmla="*/ 2225490 w 3296788"/>
                <a:gd name="connsiteY579" fmla="*/ 112110 h 1960491"/>
                <a:gd name="connsiteX580" fmla="*/ 2608815 w 3296788"/>
                <a:gd name="connsiteY580" fmla="*/ 109464 h 1960491"/>
                <a:gd name="connsiteX581" fmla="*/ 2625163 w 3296788"/>
                <a:gd name="connsiteY581" fmla="*/ 113508 h 1960491"/>
                <a:gd name="connsiteX582" fmla="*/ 2711699 w 3296788"/>
                <a:gd name="connsiteY582" fmla="*/ 162042 h 1960491"/>
                <a:gd name="connsiteX583" fmla="*/ 2711699 w 3296788"/>
                <a:gd name="connsiteY583" fmla="*/ 193103 h 1960491"/>
                <a:gd name="connsiteX584" fmla="*/ 2618656 w 3296788"/>
                <a:gd name="connsiteY584" fmla="*/ 247461 h 1960491"/>
                <a:gd name="connsiteX585" fmla="*/ 2585473 w 3296788"/>
                <a:gd name="connsiteY585" fmla="*/ 248108 h 1960491"/>
                <a:gd name="connsiteX586" fmla="*/ 2500889 w 3296788"/>
                <a:gd name="connsiteY586" fmla="*/ 199575 h 1960491"/>
                <a:gd name="connsiteX587" fmla="*/ 2500889 w 3296788"/>
                <a:gd name="connsiteY587" fmla="*/ 168513 h 1960491"/>
                <a:gd name="connsiteX588" fmla="*/ 2591980 w 3296788"/>
                <a:gd name="connsiteY588" fmla="*/ 114155 h 1960491"/>
                <a:gd name="connsiteX589" fmla="*/ 2608815 w 3296788"/>
                <a:gd name="connsiteY589" fmla="*/ 109464 h 1960491"/>
                <a:gd name="connsiteX590" fmla="*/ 2418801 w 3296788"/>
                <a:gd name="connsiteY590" fmla="*/ 13 h 1960491"/>
                <a:gd name="connsiteX591" fmla="*/ 2435438 w 3296788"/>
                <a:gd name="connsiteY591" fmla="*/ 4058 h 1960491"/>
                <a:gd name="connsiteX592" fmla="*/ 2522214 w 3296788"/>
                <a:gd name="connsiteY592" fmla="*/ 52591 h 1960491"/>
                <a:gd name="connsiteX593" fmla="*/ 2521561 w 3296788"/>
                <a:gd name="connsiteY593" fmla="*/ 83653 h 1960491"/>
                <a:gd name="connsiteX594" fmla="*/ 2428914 w 3296788"/>
                <a:gd name="connsiteY594" fmla="*/ 138010 h 1960491"/>
                <a:gd name="connsiteX595" fmla="*/ 2394987 w 3296788"/>
                <a:gd name="connsiteY595" fmla="*/ 138658 h 1960491"/>
                <a:gd name="connsiteX596" fmla="*/ 2310169 w 3296788"/>
                <a:gd name="connsiteY596" fmla="*/ 90124 h 1960491"/>
                <a:gd name="connsiteX597" fmla="*/ 2310169 w 3296788"/>
                <a:gd name="connsiteY597" fmla="*/ 59063 h 1960491"/>
                <a:gd name="connsiteX598" fmla="*/ 2402164 w 3296788"/>
                <a:gd name="connsiteY598" fmla="*/ 4705 h 1960491"/>
                <a:gd name="connsiteX599" fmla="*/ 2418801 w 3296788"/>
                <a:gd name="connsiteY599" fmla="*/ 13 h 196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Lst>
              <a:rect l="l" t="t" r="r" b="b"/>
              <a:pathLst>
                <a:path w="3296788" h="1960491">
                  <a:moveTo>
                    <a:pt x="883514" y="1817173"/>
                  </a:moveTo>
                  <a:cubicBezTo>
                    <a:pt x="889289" y="1817010"/>
                    <a:pt x="894982" y="1818316"/>
                    <a:pt x="899862" y="1820927"/>
                  </a:cubicBezTo>
                  <a:lnTo>
                    <a:pt x="986398" y="1869893"/>
                  </a:lnTo>
                  <a:cubicBezTo>
                    <a:pt x="998760" y="1877074"/>
                    <a:pt x="998110" y="1894702"/>
                    <a:pt x="986398" y="1901883"/>
                  </a:cubicBezTo>
                  <a:lnTo>
                    <a:pt x="893355" y="1955419"/>
                  </a:lnTo>
                  <a:cubicBezTo>
                    <a:pt x="883596" y="1961947"/>
                    <a:pt x="870583" y="1961947"/>
                    <a:pt x="860172" y="1956724"/>
                  </a:cubicBezTo>
                  <a:lnTo>
                    <a:pt x="775588" y="1908412"/>
                  </a:lnTo>
                  <a:cubicBezTo>
                    <a:pt x="763226" y="1901230"/>
                    <a:pt x="763877" y="1883603"/>
                    <a:pt x="775588" y="1876421"/>
                  </a:cubicBezTo>
                  <a:lnTo>
                    <a:pt x="866679" y="1822233"/>
                  </a:lnTo>
                  <a:cubicBezTo>
                    <a:pt x="871884" y="1818969"/>
                    <a:pt x="877740" y="1817336"/>
                    <a:pt x="883514" y="1817173"/>
                  </a:cubicBezTo>
                  <a:close/>
                  <a:moveTo>
                    <a:pt x="1076253" y="1705153"/>
                  </a:moveTo>
                  <a:cubicBezTo>
                    <a:pt x="1081946" y="1704991"/>
                    <a:pt x="1087639" y="1706285"/>
                    <a:pt x="1092844" y="1709197"/>
                  </a:cubicBezTo>
                  <a:lnTo>
                    <a:pt x="1179380" y="1757084"/>
                  </a:lnTo>
                  <a:cubicBezTo>
                    <a:pt x="1191742" y="1764202"/>
                    <a:pt x="1191092" y="1781674"/>
                    <a:pt x="1178729" y="1788145"/>
                  </a:cubicBezTo>
                  <a:lnTo>
                    <a:pt x="1086337" y="1843150"/>
                  </a:lnTo>
                  <a:cubicBezTo>
                    <a:pt x="1075927" y="1848974"/>
                    <a:pt x="1062914" y="1849621"/>
                    <a:pt x="1053154" y="1843150"/>
                  </a:cubicBezTo>
                  <a:lnTo>
                    <a:pt x="968570" y="1795264"/>
                  </a:lnTo>
                  <a:cubicBezTo>
                    <a:pt x="956208" y="1788145"/>
                    <a:pt x="956859" y="1771320"/>
                    <a:pt x="968570" y="1763555"/>
                  </a:cubicBezTo>
                  <a:lnTo>
                    <a:pt x="1059661" y="1709844"/>
                  </a:lnTo>
                  <a:cubicBezTo>
                    <a:pt x="1064866" y="1706932"/>
                    <a:pt x="1070559" y="1705315"/>
                    <a:pt x="1076253" y="1705153"/>
                  </a:cubicBezTo>
                  <a:close/>
                  <a:moveTo>
                    <a:pt x="693747" y="1699148"/>
                  </a:moveTo>
                  <a:cubicBezTo>
                    <a:pt x="699537" y="1699067"/>
                    <a:pt x="705246" y="1700523"/>
                    <a:pt x="710139" y="1703435"/>
                  </a:cubicBezTo>
                  <a:lnTo>
                    <a:pt x="796915" y="1751969"/>
                  </a:lnTo>
                  <a:cubicBezTo>
                    <a:pt x="808659" y="1758440"/>
                    <a:pt x="808659" y="1775912"/>
                    <a:pt x="796262" y="1783030"/>
                  </a:cubicBezTo>
                  <a:lnTo>
                    <a:pt x="703615" y="1837388"/>
                  </a:lnTo>
                  <a:cubicBezTo>
                    <a:pt x="693176" y="1843212"/>
                    <a:pt x="680127" y="1843859"/>
                    <a:pt x="670340" y="1838035"/>
                  </a:cubicBezTo>
                  <a:lnTo>
                    <a:pt x="584870" y="1789502"/>
                  </a:lnTo>
                  <a:cubicBezTo>
                    <a:pt x="573126" y="1782383"/>
                    <a:pt x="573126" y="1765558"/>
                    <a:pt x="584870" y="1758440"/>
                  </a:cubicBezTo>
                  <a:lnTo>
                    <a:pt x="676865" y="1704082"/>
                  </a:lnTo>
                  <a:cubicBezTo>
                    <a:pt x="682085" y="1700847"/>
                    <a:pt x="687957" y="1699229"/>
                    <a:pt x="693747" y="1699148"/>
                  </a:cubicBezTo>
                  <a:close/>
                  <a:moveTo>
                    <a:pt x="1266684" y="1589704"/>
                  </a:moveTo>
                  <a:cubicBezTo>
                    <a:pt x="1272393" y="1589623"/>
                    <a:pt x="1278102" y="1591085"/>
                    <a:pt x="1283321" y="1594010"/>
                  </a:cubicBezTo>
                  <a:lnTo>
                    <a:pt x="1370097" y="1642108"/>
                  </a:lnTo>
                  <a:cubicBezTo>
                    <a:pt x="1381841" y="1649258"/>
                    <a:pt x="1381841" y="1666808"/>
                    <a:pt x="1369444" y="1673957"/>
                  </a:cubicBezTo>
                  <a:lnTo>
                    <a:pt x="1276797" y="1728555"/>
                  </a:lnTo>
                  <a:cubicBezTo>
                    <a:pt x="1266358" y="1734405"/>
                    <a:pt x="1253309" y="1734405"/>
                    <a:pt x="1242870" y="1729205"/>
                  </a:cubicBezTo>
                  <a:lnTo>
                    <a:pt x="1158052" y="1680457"/>
                  </a:lnTo>
                  <a:cubicBezTo>
                    <a:pt x="1146308" y="1673307"/>
                    <a:pt x="1146308" y="1656408"/>
                    <a:pt x="1158052" y="1649258"/>
                  </a:cubicBezTo>
                  <a:lnTo>
                    <a:pt x="1250047" y="1594660"/>
                  </a:lnTo>
                  <a:cubicBezTo>
                    <a:pt x="1255266" y="1591410"/>
                    <a:pt x="1260975" y="1589785"/>
                    <a:pt x="1266684" y="1589704"/>
                  </a:cubicBezTo>
                  <a:close/>
                  <a:moveTo>
                    <a:pt x="883514" y="1586662"/>
                  </a:moveTo>
                  <a:cubicBezTo>
                    <a:pt x="889289" y="1586580"/>
                    <a:pt x="894982" y="1587880"/>
                    <a:pt x="899862" y="1590480"/>
                  </a:cubicBezTo>
                  <a:lnTo>
                    <a:pt x="986398" y="1639229"/>
                  </a:lnTo>
                  <a:cubicBezTo>
                    <a:pt x="998760" y="1645729"/>
                    <a:pt x="998110" y="1663278"/>
                    <a:pt x="986398" y="1670428"/>
                  </a:cubicBezTo>
                  <a:lnTo>
                    <a:pt x="893355" y="1725026"/>
                  </a:lnTo>
                  <a:cubicBezTo>
                    <a:pt x="883596" y="1731526"/>
                    <a:pt x="870583" y="1731526"/>
                    <a:pt x="860172" y="1725676"/>
                  </a:cubicBezTo>
                  <a:lnTo>
                    <a:pt x="775588" y="1676928"/>
                  </a:lnTo>
                  <a:cubicBezTo>
                    <a:pt x="763226" y="1670428"/>
                    <a:pt x="763877" y="1652878"/>
                    <a:pt x="775588" y="1645729"/>
                  </a:cubicBezTo>
                  <a:lnTo>
                    <a:pt x="866679" y="1591130"/>
                  </a:lnTo>
                  <a:cubicBezTo>
                    <a:pt x="871884" y="1588205"/>
                    <a:pt x="877740" y="1586743"/>
                    <a:pt x="883514" y="1586662"/>
                  </a:cubicBezTo>
                  <a:close/>
                  <a:moveTo>
                    <a:pt x="500433" y="1581063"/>
                  </a:moveTo>
                  <a:cubicBezTo>
                    <a:pt x="506208" y="1580982"/>
                    <a:pt x="511901" y="1582444"/>
                    <a:pt x="516781" y="1585369"/>
                  </a:cubicBezTo>
                  <a:lnTo>
                    <a:pt x="603317" y="1633468"/>
                  </a:lnTo>
                  <a:cubicBezTo>
                    <a:pt x="615679" y="1639968"/>
                    <a:pt x="615029" y="1658167"/>
                    <a:pt x="602666" y="1665317"/>
                  </a:cubicBezTo>
                  <a:lnTo>
                    <a:pt x="510274" y="1719915"/>
                  </a:lnTo>
                  <a:cubicBezTo>
                    <a:pt x="499864" y="1725765"/>
                    <a:pt x="486851" y="1725765"/>
                    <a:pt x="477091" y="1719915"/>
                  </a:cubicBezTo>
                  <a:lnTo>
                    <a:pt x="392507" y="1671817"/>
                  </a:lnTo>
                  <a:cubicBezTo>
                    <a:pt x="380145" y="1664667"/>
                    <a:pt x="380796" y="1647117"/>
                    <a:pt x="392507" y="1639968"/>
                  </a:cubicBezTo>
                  <a:lnTo>
                    <a:pt x="483598" y="1586019"/>
                  </a:lnTo>
                  <a:cubicBezTo>
                    <a:pt x="488803" y="1582769"/>
                    <a:pt x="494659" y="1581144"/>
                    <a:pt x="500433" y="1581063"/>
                  </a:cubicBezTo>
                  <a:close/>
                  <a:moveTo>
                    <a:pt x="1076251" y="1471929"/>
                  </a:moveTo>
                  <a:cubicBezTo>
                    <a:pt x="1081944" y="1471848"/>
                    <a:pt x="1087637" y="1473304"/>
                    <a:pt x="1092842" y="1476539"/>
                  </a:cubicBezTo>
                  <a:lnTo>
                    <a:pt x="1179378" y="1524426"/>
                  </a:lnTo>
                  <a:cubicBezTo>
                    <a:pt x="1191740" y="1531545"/>
                    <a:pt x="1191090" y="1548370"/>
                    <a:pt x="1178727" y="1556135"/>
                  </a:cubicBezTo>
                  <a:lnTo>
                    <a:pt x="1086335" y="1610493"/>
                  </a:lnTo>
                  <a:cubicBezTo>
                    <a:pt x="1075925" y="1616317"/>
                    <a:pt x="1062912" y="1616317"/>
                    <a:pt x="1053152" y="1610493"/>
                  </a:cubicBezTo>
                  <a:lnTo>
                    <a:pt x="968568" y="1562606"/>
                  </a:lnTo>
                  <a:cubicBezTo>
                    <a:pt x="956206" y="1555488"/>
                    <a:pt x="956857" y="1538016"/>
                    <a:pt x="968568" y="1530897"/>
                  </a:cubicBezTo>
                  <a:lnTo>
                    <a:pt x="1059659" y="1476539"/>
                  </a:lnTo>
                  <a:cubicBezTo>
                    <a:pt x="1064864" y="1473627"/>
                    <a:pt x="1070557" y="1472009"/>
                    <a:pt x="1076251" y="1471929"/>
                  </a:cubicBezTo>
                  <a:close/>
                  <a:moveTo>
                    <a:pt x="693747" y="1468975"/>
                  </a:moveTo>
                  <a:cubicBezTo>
                    <a:pt x="699537" y="1468812"/>
                    <a:pt x="705246" y="1470112"/>
                    <a:pt x="710139" y="1473037"/>
                  </a:cubicBezTo>
                  <a:lnTo>
                    <a:pt x="796915" y="1521135"/>
                  </a:lnTo>
                  <a:cubicBezTo>
                    <a:pt x="808659" y="1528285"/>
                    <a:pt x="808659" y="1545835"/>
                    <a:pt x="796262" y="1552984"/>
                  </a:cubicBezTo>
                  <a:lnTo>
                    <a:pt x="703615" y="1606932"/>
                  </a:lnTo>
                  <a:cubicBezTo>
                    <a:pt x="693176" y="1613432"/>
                    <a:pt x="680127" y="1613432"/>
                    <a:pt x="670340" y="1607582"/>
                  </a:cubicBezTo>
                  <a:lnTo>
                    <a:pt x="584870" y="1559484"/>
                  </a:lnTo>
                  <a:cubicBezTo>
                    <a:pt x="573126" y="1552334"/>
                    <a:pt x="573126" y="1534785"/>
                    <a:pt x="584870" y="1527635"/>
                  </a:cubicBezTo>
                  <a:lnTo>
                    <a:pt x="676865" y="1473687"/>
                  </a:lnTo>
                  <a:cubicBezTo>
                    <a:pt x="682085" y="1470762"/>
                    <a:pt x="687957" y="1469137"/>
                    <a:pt x="693747" y="1468975"/>
                  </a:cubicBezTo>
                  <a:close/>
                  <a:moveTo>
                    <a:pt x="307453" y="1463207"/>
                  </a:moveTo>
                  <a:cubicBezTo>
                    <a:pt x="313228" y="1463045"/>
                    <a:pt x="318921" y="1464339"/>
                    <a:pt x="323801" y="1467251"/>
                  </a:cubicBezTo>
                  <a:lnTo>
                    <a:pt x="410337" y="1515138"/>
                  </a:lnTo>
                  <a:cubicBezTo>
                    <a:pt x="422699" y="1521609"/>
                    <a:pt x="422049" y="1539728"/>
                    <a:pt x="410337" y="1546846"/>
                  </a:cubicBezTo>
                  <a:lnTo>
                    <a:pt x="317294" y="1601204"/>
                  </a:lnTo>
                  <a:cubicBezTo>
                    <a:pt x="307535" y="1607028"/>
                    <a:pt x="294522" y="1607675"/>
                    <a:pt x="284111" y="1601204"/>
                  </a:cubicBezTo>
                  <a:lnTo>
                    <a:pt x="199527" y="1553318"/>
                  </a:lnTo>
                  <a:cubicBezTo>
                    <a:pt x="187165" y="1546199"/>
                    <a:pt x="187816" y="1529374"/>
                    <a:pt x="199527" y="1521609"/>
                  </a:cubicBezTo>
                  <a:lnTo>
                    <a:pt x="290618" y="1467898"/>
                  </a:lnTo>
                  <a:cubicBezTo>
                    <a:pt x="295823" y="1464986"/>
                    <a:pt x="301679" y="1463369"/>
                    <a:pt x="307453" y="1463207"/>
                  </a:cubicBezTo>
                  <a:close/>
                  <a:moveTo>
                    <a:pt x="1266682" y="1359198"/>
                  </a:moveTo>
                  <a:cubicBezTo>
                    <a:pt x="1272391" y="1359035"/>
                    <a:pt x="1278100" y="1360335"/>
                    <a:pt x="1283319" y="1362935"/>
                  </a:cubicBezTo>
                  <a:lnTo>
                    <a:pt x="1370095" y="1411683"/>
                  </a:lnTo>
                  <a:cubicBezTo>
                    <a:pt x="1381839" y="1418833"/>
                    <a:pt x="1381839" y="1436383"/>
                    <a:pt x="1369442" y="1443532"/>
                  </a:cubicBezTo>
                  <a:lnTo>
                    <a:pt x="1276795" y="1497480"/>
                  </a:lnTo>
                  <a:cubicBezTo>
                    <a:pt x="1266356" y="1503980"/>
                    <a:pt x="1253307" y="1503980"/>
                    <a:pt x="1242868" y="1498130"/>
                  </a:cubicBezTo>
                  <a:lnTo>
                    <a:pt x="1158050" y="1450032"/>
                  </a:lnTo>
                  <a:cubicBezTo>
                    <a:pt x="1146306" y="1442882"/>
                    <a:pt x="1146306" y="1425333"/>
                    <a:pt x="1158050" y="1418183"/>
                  </a:cubicBezTo>
                  <a:lnTo>
                    <a:pt x="1250045" y="1364235"/>
                  </a:lnTo>
                  <a:cubicBezTo>
                    <a:pt x="1255265" y="1360985"/>
                    <a:pt x="1260973" y="1359360"/>
                    <a:pt x="1266682" y="1359198"/>
                  </a:cubicBezTo>
                  <a:close/>
                  <a:moveTo>
                    <a:pt x="117685" y="1356636"/>
                  </a:moveTo>
                  <a:cubicBezTo>
                    <a:pt x="123475" y="1356474"/>
                    <a:pt x="129184" y="1357768"/>
                    <a:pt x="134077" y="1360680"/>
                  </a:cubicBezTo>
                  <a:lnTo>
                    <a:pt x="220853" y="1409214"/>
                  </a:lnTo>
                  <a:cubicBezTo>
                    <a:pt x="232597" y="1415685"/>
                    <a:pt x="232597" y="1433158"/>
                    <a:pt x="220853" y="1440276"/>
                  </a:cubicBezTo>
                  <a:lnTo>
                    <a:pt x="127553" y="1494634"/>
                  </a:lnTo>
                  <a:cubicBezTo>
                    <a:pt x="117114" y="1500458"/>
                    <a:pt x="104065" y="1501105"/>
                    <a:pt x="94278" y="1494634"/>
                  </a:cubicBezTo>
                  <a:lnTo>
                    <a:pt x="8808" y="1446747"/>
                  </a:lnTo>
                  <a:cubicBezTo>
                    <a:pt x="-2936" y="1439629"/>
                    <a:pt x="-2936" y="1422804"/>
                    <a:pt x="8808" y="1415685"/>
                  </a:cubicBezTo>
                  <a:lnTo>
                    <a:pt x="100803" y="1361327"/>
                  </a:lnTo>
                  <a:cubicBezTo>
                    <a:pt x="106023" y="1358415"/>
                    <a:pt x="111895" y="1356798"/>
                    <a:pt x="117685" y="1356636"/>
                  </a:cubicBezTo>
                  <a:close/>
                  <a:moveTo>
                    <a:pt x="883514" y="1356634"/>
                  </a:moveTo>
                  <a:cubicBezTo>
                    <a:pt x="889289" y="1356473"/>
                    <a:pt x="894982" y="1357767"/>
                    <a:pt x="899862" y="1360679"/>
                  </a:cubicBezTo>
                  <a:lnTo>
                    <a:pt x="986398" y="1409213"/>
                  </a:lnTo>
                  <a:cubicBezTo>
                    <a:pt x="998760" y="1415684"/>
                    <a:pt x="998110" y="1433156"/>
                    <a:pt x="986398" y="1440274"/>
                  </a:cubicBezTo>
                  <a:lnTo>
                    <a:pt x="893355" y="1494633"/>
                  </a:lnTo>
                  <a:cubicBezTo>
                    <a:pt x="883596" y="1500457"/>
                    <a:pt x="870583" y="1501104"/>
                    <a:pt x="860172" y="1494633"/>
                  </a:cubicBezTo>
                  <a:lnTo>
                    <a:pt x="775588" y="1446746"/>
                  </a:lnTo>
                  <a:cubicBezTo>
                    <a:pt x="763226" y="1439627"/>
                    <a:pt x="763877" y="1422802"/>
                    <a:pt x="775588" y="1415684"/>
                  </a:cubicBezTo>
                  <a:lnTo>
                    <a:pt x="866679" y="1361326"/>
                  </a:lnTo>
                  <a:cubicBezTo>
                    <a:pt x="871884" y="1358414"/>
                    <a:pt x="877740" y="1356796"/>
                    <a:pt x="883514" y="1356634"/>
                  </a:cubicBezTo>
                  <a:close/>
                  <a:moveTo>
                    <a:pt x="500432" y="1350483"/>
                  </a:moveTo>
                  <a:cubicBezTo>
                    <a:pt x="506207" y="1350402"/>
                    <a:pt x="511900" y="1351707"/>
                    <a:pt x="516780" y="1354319"/>
                  </a:cubicBezTo>
                  <a:lnTo>
                    <a:pt x="603316" y="1402631"/>
                  </a:lnTo>
                  <a:cubicBezTo>
                    <a:pt x="615678" y="1409813"/>
                    <a:pt x="615028" y="1427440"/>
                    <a:pt x="602665" y="1434622"/>
                  </a:cubicBezTo>
                  <a:lnTo>
                    <a:pt x="510273" y="1489464"/>
                  </a:lnTo>
                  <a:cubicBezTo>
                    <a:pt x="499863" y="1495339"/>
                    <a:pt x="486850" y="1495339"/>
                    <a:pt x="477090" y="1490116"/>
                  </a:cubicBezTo>
                  <a:lnTo>
                    <a:pt x="392506" y="1441151"/>
                  </a:lnTo>
                  <a:cubicBezTo>
                    <a:pt x="380144" y="1434622"/>
                    <a:pt x="380795" y="1416994"/>
                    <a:pt x="392506" y="1409813"/>
                  </a:cubicBezTo>
                  <a:lnTo>
                    <a:pt x="483597" y="1354972"/>
                  </a:lnTo>
                  <a:cubicBezTo>
                    <a:pt x="488802" y="1352034"/>
                    <a:pt x="494658" y="1350565"/>
                    <a:pt x="500432" y="1350483"/>
                  </a:cubicBezTo>
                  <a:close/>
                  <a:moveTo>
                    <a:pt x="1459575" y="1247184"/>
                  </a:moveTo>
                  <a:cubicBezTo>
                    <a:pt x="1465350" y="1247022"/>
                    <a:pt x="1471043" y="1248316"/>
                    <a:pt x="1475923" y="1251228"/>
                  </a:cubicBezTo>
                  <a:lnTo>
                    <a:pt x="1562459" y="1299762"/>
                  </a:lnTo>
                  <a:cubicBezTo>
                    <a:pt x="1574821" y="1305586"/>
                    <a:pt x="1574171" y="1323059"/>
                    <a:pt x="1562459" y="1330824"/>
                  </a:cubicBezTo>
                  <a:lnTo>
                    <a:pt x="1469416" y="1385182"/>
                  </a:lnTo>
                  <a:cubicBezTo>
                    <a:pt x="1459657" y="1391006"/>
                    <a:pt x="1446644" y="1391653"/>
                    <a:pt x="1436233" y="1385182"/>
                  </a:cubicBezTo>
                  <a:lnTo>
                    <a:pt x="1351649" y="1336648"/>
                  </a:lnTo>
                  <a:cubicBezTo>
                    <a:pt x="1339287" y="1330177"/>
                    <a:pt x="1339938" y="1313352"/>
                    <a:pt x="1351649" y="1305586"/>
                  </a:cubicBezTo>
                  <a:lnTo>
                    <a:pt x="1442740" y="1251875"/>
                  </a:lnTo>
                  <a:cubicBezTo>
                    <a:pt x="1447945" y="1248963"/>
                    <a:pt x="1453801" y="1247345"/>
                    <a:pt x="1459575" y="1247184"/>
                  </a:cubicBezTo>
                  <a:close/>
                  <a:moveTo>
                    <a:pt x="307452" y="1241188"/>
                  </a:moveTo>
                  <a:cubicBezTo>
                    <a:pt x="313227" y="1241106"/>
                    <a:pt x="318920" y="1242569"/>
                    <a:pt x="323800" y="1245494"/>
                  </a:cubicBezTo>
                  <a:lnTo>
                    <a:pt x="410336" y="1293592"/>
                  </a:lnTo>
                  <a:cubicBezTo>
                    <a:pt x="422698" y="1300742"/>
                    <a:pt x="422048" y="1318292"/>
                    <a:pt x="410336" y="1325441"/>
                  </a:cubicBezTo>
                  <a:lnTo>
                    <a:pt x="317293" y="1380040"/>
                  </a:lnTo>
                  <a:cubicBezTo>
                    <a:pt x="307534" y="1385890"/>
                    <a:pt x="294521" y="1385890"/>
                    <a:pt x="284110" y="1380690"/>
                  </a:cubicBezTo>
                  <a:lnTo>
                    <a:pt x="199526" y="1331941"/>
                  </a:lnTo>
                  <a:cubicBezTo>
                    <a:pt x="187164" y="1324791"/>
                    <a:pt x="187815" y="1307892"/>
                    <a:pt x="199526" y="1300742"/>
                  </a:cubicBezTo>
                  <a:lnTo>
                    <a:pt x="290617" y="1246144"/>
                  </a:lnTo>
                  <a:cubicBezTo>
                    <a:pt x="295822" y="1242894"/>
                    <a:pt x="301678" y="1241269"/>
                    <a:pt x="307452" y="1241188"/>
                  </a:cubicBezTo>
                  <a:close/>
                  <a:moveTo>
                    <a:pt x="1076251" y="1241187"/>
                  </a:moveTo>
                  <a:cubicBezTo>
                    <a:pt x="1081944" y="1241105"/>
                    <a:pt x="1087637" y="1242568"/>
                    <a:pt x="1092842" y="1245493"/>
                  </a:cubicBezTo>
                  <a:lnTo>
                    <a:pt x="1179378" y="1293591"/>
                  </a:lnTo>
                  <a:cubicBezTo>
                    <a:pt x="1191740" y="1300741"/>
                    <a:pt x="1191090" y="1318291"/>
                    <a:pt x="1178727" y="1325440"/>
                  </a:cubicBezTo>
                  <a:lnTo>
                    <a:pt x="1086335" y="1380039"/>
                  </a:lnTo>
                  <a:cubicBezTo>
                    <a:pt x="1075925" y="1385889"/>
                    <a:pt x="1062912" y="1385889"/>
                    <a:pt x="1053152" y="1380689"/>
                  </a:cubicBezTo>
                  <a:lnTo>
                    <a:pt x="968568" y="1331940"/>
                  </a:lnTo>
                  <a:cubicBezTo>
                    <a:pt x="956206" y="1324790"/>
                    <a:pt x="956857" y="1307891"/>
                    <a:pt x="968568" y="1300741"/>
                  </a:cubicBezTo>
                  <a:lnTo>
                    <a:pt x="1059659" y="1246143"/>
                  </a:lnTo>
                  <a:cubicBezTo>
                    <a:pt x="1064864" y="1242893"/>
                    <a:pt x="1070557" y="1241268"/>
                    <a:pt x="1076251" y="1241187"/>
                  </a:cubicBezTo>
                  <a:close/>
                  <a:moveTo>
                    <a:pt x="693746" y="1238226"/>
                  </a:moveTo>
                  <a:cubicBezTo>
                    <a:pt x="699536" y="1238226"/>
                    <a:pt x="705245" y="1239689"/>
                    <a:pt x="710138" y="1242614"/>
                  </a:cubicBezTo>
                  <a:lnTo>
                    <a:pt x="796914" y="1290712"/>
                  </a:lnTo>
                  <a:cubicBezTo>
                    <a:pt x="808658" y="1297212"/>
                    <a:pt x="808658" y="1314761"/>
                    <a:pt x="796261" y="1321911"/>
                  </a:cubicBezTo>
                  <a:lnTo>
                    <a:pt x="703614" y="1376509"/>
                  </a:lnTo>
                  <a:cubicBezTo>
                    <a:pt x="693175" y="1383009"/>
                    <a:pt x="680126" y="1383009"/>
                    <a:pt x="670339" y="1377159"/>
                  </a:cubicBezTo>
                  <a:lnTo>
                    <a:pt x="584869" y="1328411"/>
                  </a:lnTo>
                  <a:cubicBezTo>
                    <a:pt x="573125" y="1321911"/>
                    <a:pt x="573125" y="1304361"/>
                    <a:pt x="584869" y="1297212"/>
                  </a:cubicBezTo>
                  <a:lnTo>
                    <a:pt x="676864" y="1242614"/>
                  </a:lnTo>
                  <a:cubicBezTo>
                    <a:pt x="682084" y="1239689"/>
                    <a:pt x="687956" y="1238226"/>
                    <a:pt x="693746" y="1238226"/>
                  </a:cubicBezTo>
                  <a:close/>
                  <a:moveTo>
                    <a:pt x="1649432" y="1134616"/>
                  </a:moveTo>
                  <a:cubicBezTo>
                    <a:pt x="1655125" y="1134535"/>
                    <a:pt x="1660818" y="1135997"/>
                    <a:pt x="1666023" y="1138922"/>
                  </a:cubicBezTo>
                  <a:lnTo>
                    <a:pt x="1752559" y="1187020"/>
                  </a:lnTo>
                  <a:cubicBezTo>
                    <a:pt x="1764921" y="1194170"/>
                    <a:pt x="1764271" y="1211720"/>
                    <a:pt x="1751908" y="1218869"/>
                  </a:cubicBezTo>
                  <a:lnTo>
                    <a:pt x="1659516" y="1273467"/>
                  </a:lnTo>
                  <a:cubicBezTo>
                    <a:pt x="1649106" y="1279317"/>
                    <a:pt x="1636093" y="1279317"/>
                    <a:pt x="1625683" y="1274117"/>
                  </a:cubicBezTo>
                  <a:lnTo>
                    <a:pt x="1541749" y="1225369"/>
                  </a:lnTo>
                  <a:cubicBezTo>
                    <a:pt x="1529387" y="1218219"/>
                    <a:pt x="1530038" y="1201320"/>
                    <a:pt x="1541749" y="1194170"/>
                  </a:cubicBezTo>
                  <a:lnTo>
                    <a:pt x="1632840" y="1139572"/>
                  </a:lnTo>
                  <a:cubicBezTo>
                    <a:pt x="1638045" y="1136322"/>
                    <a:pt x="1643738" y="1134697"/>
                    <a:pt x="1649432" y="1134616"/>
                  </a:cubicBezTo>
                  <a:close/>
                  <a:moveTo>
                    <a:pt x="500431" y="1128774"/>
                  </a:moveTo>
                  <a:cubicBezTo>
                    <a:pt x="506206" y="1128774"/>
                    <a:pt x="511899" y="1130237"/>
                    <a:pt x="516779" y="1133162"/>
                  </a:cubicBezTo>
                  <a:lnTo>
                    <a:pt x="603315" y="1181260"/>
                  </a:lnTo>
                  <a:cubicBezTo>
                    <a:pt x="615677" y="1187760"/>
                    <a:pt x="615027" y="1205309"/>
                    <a:pt x="602664" y="1212459"/>
                  </a:cubicBezTo>
                  <a:lnTo>
                    <a:pt x="510272" y="1267057"/>
                  </a:lnTo>
                  <a:cubicBezTo>
                    <a:pt x="499862" y="1273557"/>
                    <a:pt x="486849" y="1273557"/>
                    <a:pt x="477089" y="1267707"/>
                  </a:cubicBezTo>
                  <a:lnTo>
                    <a:pt x="392505" y="1218959"/>
                  </a:lnTo>
                  <a:cubicBezTo>
                    <a:pt x="380143" y="1212459"/>
                    <a:pt x="380794" y="1194909"/>
                    <a:pt x="392505" y="1187760"/>
                  </a:cubicBezTo>
                  <a:lnTo>
                    <a:pt x="483596" y="1133162"/>
                  </a:lnTo>
                  <a:cubicBezTo>
                    <a:pt x="488801" y="1130237"/>
                    <a:pt x="494657" y="1128774"/>
                    <a:pt x="500431" y="1128774"/>
                  </a:cubicBezTo>
                  <a:close/>
                  <a:moveTo>
                    <a:pt x="1266682" y="1128773"/>
                  </a:moveTo>
                  <a:cubicBezTo>
                    <a:pt x="1272391" y="1128773"/>
                    <a:pt x="1278100" y="1130236"/>
                    <a:pt x="1283319" y="1133161"/>
                  </a:cubicBezTo>
                  <a:lnTo>
                    <a:pt x="1370095" y="1181259"/>
                  </a:lnTo>
                  <a:cubicBezTo>
                    <a:pt x="1381839" y="1187759"/>
                    <a:pt x="1381839" y="1205308"/>
                    <a:pt x="1369442" y="1212458"/>
                  </a:cubicBezTo>
                  <a:lnTo>
                    <a:pt x="1276795" y="1267056"/>
                  </a:lnTo>
                  <a:cubicBezTo>
                    <a:pt x="1266356" y="1273556"/>
                    <a:pt x="1253307" y="1273556"/>
                    <a:pt x="1242868" y="1267706"/>
                  </a:cubicBezTo>
                  <a:lnTo>
                    <a:pt x="1158050" y="1218958"/>
                  </a:lnTo>
                  <a:cubicBezTo>
                    <a:pt x="1146306" y="1212458"/>
                    <a:pt x="1146306" y="1194908"/>
                    <a:pt x="1158050" y="1187759"/>
                  </a:cubicBezTo>
                  <a:lnTo>
                    <a:pt x="1250045" y="1133161"/>
                  </a:lnTo>
                  <a:cubicBezTo>
                    <a:pt x="1255264" y="1130236"/>
                    <a:pt x="1260973" y="1128773"/>
                    <a:pt x="1266682" y="1128773"/>
                  </a:cubicBezTo>
                  <a:close/>
                  <a:moveTo>
                    <a:pt x="883513" y="1125894"/>
                  </a:moveTo>
                  <a:cubicBezTo>
                    <a:pt x="889288" y="1125732"/>
                    <a:pt x="894981" y="1127032"/>
                    <a:pt x="899861" y="1129632"/>
                  </a:cubicBezTo>
                  <a:lnTo>
                    <a:pt x="986397" y="1178380"/>
                  </a:lnTo>
                  <a:cubicBezTo>
                    <a:pt x="998759" y="1185530"/>
                    <a:pt x="998109" y="1203080"/>
                    <a:pt x="986397" y="1210229"/>
                  </a:cubicBezTo>
                  <a:lnTo>
                    <a:pt x="893354" y="1264828"/>
                  </a:lnTo>
                  <a:cubicBezTo>
                    <a:pt x="883595" y="1270678"/>
                    <a:pt x="870582" y="1270678"/>
                    <a:pt x="860171" y="1264828"/>
                  </a:cubicBezTo>
                  <a:lnTo>
                    <a:pt x="775587" y="1216729"/>
                  </a:lnTo>
                  <a:cubicBezTo>
                    <a:pt x="763225" y="1209579"/>
                    <a:pt x="763876" y="1192030"/>
                    <a:pt x="775587" y="1184880"/>
                  </a:cubicBezTo>
                  <a:lnTo>
                    <a:pt x="866678" y="1130932"/>
                  </a:lnTo>
                  <a:cubicBezTo>
                    <a:pt x="871883" y="1127682"/>
                    <a:pt x="877739" y="1126057"/>
                    <a:pt x="883513" y="1125894"/>
                  </a:cubicBezTo>
                  <a:close/>
                  <a:moveTo>
                    <a:pt x="1842422" y="1022122"/>
                  </a:moveTo>
                  <a:cubicBezTo>
                    <a:pt x="1848146" y="1022040"/>
                    <a:pt x="1853871" y="1023340"/>
                    <a:pt x="1859105" y="1025940"/>
                  </a:cubicBezTo>
                  <a:lnTo>
                    <a:pt x="1946120" y="1074039"/>
                  </a:lnTo>
                  <a:cubicBezTo>
                    <a:pt x="1957897" y="1081189"/>
                    <a:pt x="1957897" y="1098738"/>
                    <a:pt x="1945466" y="1105888"/>
                  </a:cubicBezTo>
                  <a:lnTo>
                    <a:pt x="1852562" y="1160486"/>
                  </a:lnTo>
                  <a:cubicBezTo>
                    <a:pt x="1842094" y="1166986"/>
                    <a:pt x="1829009" y="1166986"/>
                    <a:pt x="1818541" y="1161136"/>
                  </a:cubicBezTo>
                  <a:lnTo>
                    <a:pt x="1734143" y="1112388"/>
                  </a:lnTo>
                  <a:cubicBezTo>
                    <a:pt x="1722366" y="1105888"/>
                    <a:pt x="1722366" y="1088338"/>
                    <a:pt x="1734143" y="1081189"/>
                  </a:cubicBezTo>
                  <a:lnTo>
                    <a:pt x="1825738" y="1026590"/>
                  </a:lnTo>
                  <a:cubicBezTo>
                    <a:pt x="1830972" y="1023665"/>
                    <a:pt x="1836697" y="1022203"/>
                    <a:pt x="1842422" y="1022122"/>
                  </a:cubicBezTo>
                  <a:close/>
                  <a:moveTo>
                    <a:pt x="693745" y="1016760"/>
                  </a:moveTo>
                  <a:cubicBezTo>
                    <a:pt x="699535" y="1016599"/>
                    <a:pt x="705244" y="1017893"/>
                    <a:pt x="710137" y="1020805"/>
                  </a:cubicBezTo>
                  <a:lnTo>
                    <a:pt x="796913" y="1069339"/>
                  </a:lnTo>
                  <a:cubicBezTo>
                    <a:pt x="808657" y="1076457"/>
                    <a:pt x="808657" y="1093282"/>
                    <a:pt x="796260" y="1101048"/>
                  </a:cubicBezTo>
                  <a:lnTo>
                    <a:pt x="703613" y="1154758"/>
                  </a:lnTo>
                  <a:cubicBezTo>
                    <a:pt x="693174" y="1161230"/>
                    <a:pt x="680125" y="1161230"/>
                    <a:pt x="670338" y="1155406"/>
                  </a:cubicBezTo>
                  <a:lnTo>
                    <a:pt x="584868" y="1107519"/>
                  </a:lnTo>
                  <a:cubicBezTo>
                    <a:pt x="573124" y="1100400"/>
                    <a:pt x="573124" y="1082928"/>
                    <a:pt x="584868" y="1075810"/>
                  </a:cubicBezTo>
                  <a:lnTo>
                    <a:pt x="676863" y="1021452"/>
                  </a:lnTo>
                  <a:cubicBezTo>
                    <a:pt x="682082" y="1018540"/>
                    <a:pt x="687954" y="1016922"/>
                    <a:pt x="693745" y="1016760"/>
                  </a:cubicBezTo>
                  <a:close/>
                  <a:moveTo>
                    <a:pt x="1459575" y="1016759"/>
                  </a:moveTo>
                  <a:cubicBezTo>
                    <a:pt x="1465350" y="1016598"/>
                    <a:pt x="1471043" y="1017892"/>
                    <a:pt x="1475923" y="1020804"/>
                  </a:cubicBezTo>
                  <a:lnTo>
                    <a:pt x="1562459" y="1069338"/>
                  </a:lnTo>
                  <a:cubicBezTo>
                    <a:pt x="1574821" y="1076456"/>
                    <a:pt x="1574171" y="1093281"/>
                    <a:pt x="1562459" y="1101047"/>
                  </a:cubicBezTo>
                  <a:lnTo>
                    <a:pt x="1469416" y="1154757"/>
                  </a:lnTo>
                  <a:cubicBezTo>
                    <a:pt x="1459657" y="1161229"/>
                    <a:pt x="1446644" y="1161229"/>
                    <a:pt x="1436233" y="1155405"/>
                  </a:cubicBezTo>
                  <a:lnTo>
                    <a:pt x="1351649" y="1107518"/>
                  </a:lnTo>
                  <a:cubicBezTo>
                    <a:pt x="1339287" y="1100399"/>
                    <a:pt x="1339938" y="1082927"/>
                    <a:pt x="1351649" y="1075809"/>
                  </a:cubicBezTo>
                  <a:lnTo>
                    <a:pt x="1442740" y="1021451"/>
                  </a:lnTo>
                  <a:cubicBezTo>
                    <a:pt x="1447945" y="1018539"/>
                    <a:pt x="1453801" y="1016921"/>
                    <a:pt x="1459575" y="1016759"/>
                  </a:cubicBezTo>
                  <a:close/>
                  <a:moveTo>
                    <a:pt x="1076249" y="1011007"/>
                  </a:moveTo>
                  <a:cubicBezTo>
                    <a:pt x="1081943" y="1010845"/>
                    <a:pt x="1087636" y="1012145"/>
                    <a:pt x="1092841" y="1015070"/>
                  </a:cubicBezTo>
                  <a:lnTo>
                    <a:pt x="1179377" y="1063168"/>
                  </a:lnTo>
                  <a:cubicBezTo>
                    <a:pt x="1191739" y="1070318"/>
                    <a:pt x="1191089" y="1087868"/>
                    <a:pt x="1178726" y="1095017"/>
                  </a:cubicBezTo>
                  <a:lnTo>
                    <a:pt x="1086334" y="1148966"/>
                  </a:lnTo>
                  <a:cubicBezTo>
                    <a:pt x="1075924" y="1155466"/>
                    <a:pt x="1062911" y="1155466"/>
                    <a:pt x="1053151" y="1149616"/>
                  </a:cubicBezTo>
                  <a:lnTo>
                    <a:pt x="968567" y="1101517"/>
                  </a:lnTo>
                  <a:cubicBezTo>
                    <a:pt x="956205" y="1095017"/>
                    <a:pt x="956856" y="1076818"/>
                    <a:pt x="968567" y="1069668"/>
                  </a:cubicBezTo>
                  <a:lnTo>
                    <a:pt x="1059658" y="1015720"/>
                  </a:lnTo>
                  <a:cubicBezTo>
                    <a:pt x="1064863" y="1012795"/>
                    <a:pt x="1070556" y="1011170"/>
                    <a:pt x="1076249" y="1011007"/>
                  </a:cubicBezTo>
                  <a:close/>
                  <a:moveTo>
                    <a:pt x="2450028" y="912842"/>
                  </a:moveTo>
                  <a:cubicBezTo>
                    <a:pt x="2455821" y="912761"/>
                    <a:pt x="2461532" y="914233"/>
                    <a:pt x="2466428" y="917178"/>
                  </a:cubicBezTo>
                  <a:lnTo>
                    <a:pt x="2553241" y="965601"/>
                  </a:lnTo>
                  <a:cubicBezTo>
                    <a:pt x="2565642" y="972800"/>
                    <a:pt x="2564989" y="990468"/>
                    <a:pt x="2552588" y="997666"/>
                  </a:cubicBezTo>
                  <a:lnTo>
                    <a:pt x="1475592" y="1621286"/>
                  </a:lnTo>
                  <a:cubicBezTo>
                    <a:pt x="1465801" y="1627830"/>
                    <a:pt x="1452747" y="1627830"/>
                    <a:pt x="1442303" y="1621940"/>
                  </a:cubicBezTo>
                  <a:lnTo>
                    <a:pt x="1357449" y="1573517"/>
                  </a:lnTo>
                  <a:cubicBezTo>
                    <a:pt x="1345047" y="1566319"/>
                    <a:pt x="1345700" y="1548650"/>
                    <a:pt x="1357449" y="1541452"/>
                  </a:cubicBezTo>
                  <a:lnTo>
                    <a:pt x="2433139" y="917832"/>
                  </a:lnTo>
                  <a:cubicBezTo>
                    <a:pt x="2438361" y="914560"/>
                    <a:pt x="2444236" y="912924"/>
                    <a:pt x="2450028" y="912842"/>
                  </a:cubicBezTo>
                  <a:close/>
                  <a:moveTo>
                    <a:pt x="2032754" y="907308"/>
                  </a:moveTo>
                  <a:cubicBezTo>
                    <a:pt x="2038529" y="907146"/>
                    <a:pt x="2044222" y="908440"/>
                    <a:pt x="2049102" y="911352"/>
                  </a:cubicBezTo>
                  <a:lnTo>
                    <a:pt x="2135638" y="959886"/>
                  </a:lnTo>
                  <a:cubicBezTo>
                    <a:pt x="2148000" y="966357"/>
                    <a:pt x="2147350" y="983830"/>
                    <a:pt x="2135638" y="991595"/>
                  </a:cubicBezTo>
                  <a:lnTo>
                    <a:pt x="2042595" y="1045306"/>
                  </a:lnTo>
                  <a:cubicBezTo>
                    <a:pt x="2032836" y="1051777"/>
                    <a:pt x="2019823" y="1051777"/>
                    <a:pt x="2009412" y="1045953"/>
                  </a:cubicBezTo>
                  <a:lnTo>
                    <a:pt x="1924828" y="998066"/>
                  </a:lnTo>
                  <a:cubicBezTo>
                    <a:pt x="1912466" y="990948"/>
                    <a:pt x="1913117" y="973476"/>
                    <a:pt x="1924828" y="966357"/>
                  </a:cubicBezTo>
                  <a:lnTo>
                    <a:pt x="2015919" y="911999"/>
                  </a:lnTo>
                  <a:cubicBezTo>
                    <a:pt x="2021124" y="909087"/>
                    <a:pt x="2026980" y="907470"/>
                    <a:pt x="2032754" y="907308"/>
                  </a:cubicBezTo>
                  <a:close/>
                  <a:moveTo>
                    <a:pt x="883512" y="904111"/>
                  </a:moveTo>
                  <a:cubicBezTo>
                    <a:pt x="889287" y="903949"/>
                    <a:pt x="894980" y="905249"/>
                    <a:pt x="899860" y="907849"/>
                  </a:cubicBezTo>
                  <a:lnTo>
                    <a:pt x="986396" y="956597"/>
                  </a:lnTo>
                  <a:cubicBezTo>
                    <a:pt x="998758" y="963747"/>
                    <a:pt x="998108" y="981296"/>
                    <a:pt x="986396" y="987796"/>
                  </a:cubicBezTo>
                  <a:lnTo>
                    <a:pt x="893353" y="1042394"/>
                  </a:lnTo>
                  <a:cubicBezTo>
                    <a:pt x="883594" y="1048894"/>
                    <a:pt x="870581" y="1048894"/>
                    <a:pt x="860170" y="1043044"/>
                  </a:cubicBezTo>
                  <a:lnTo>
                    <a:pt x="775586" y="994946"/>
                  </a:lnTo>
                  <a:cubicBezTo>
                    <a:pt x="763224" y="987796"/>
                    <a:pt x="763875" y="970246"/>
                    <a:pt x="775586" y="963097"/>
                  </a:cubicBezTo>
                  <a:lnTo>
                    <a:pt x="866677" y="909149"/>
                  </a:lnTo>
                  <a:cubicBezTo>
                    <a:pt x="871882" y="905899"/>
                    <a:pt x="877738" y="904274"/>
                    <a:pt x="883512" y="904111"/>
                  </a:cubicBezTo>
                  <a:close/>
                  <a:moveTo>
                    <a:pt x="1649432" y="904110"/>
                  </a:moveTo>
                  <a:cubicBezTo>
                    <a:pt x="1655125" y="903948"/>
                    <a:pt x="1660818" y="905248"/>
                    <a:pt x="1666023" y="907848"/>
                  </a:cubicBezTo>
                  <a:lnTo>
                    <a:pt x="1752559" y="956596"/>
                  </a:lnTo>
                  <a:cubicBezTo>
                    <a:pt x="1764921" y="963746"/>
                    <a:pt x="1764271" y="981295"/>
                    <a:pt x="1751908" y="987795"/>
                  </a:cubicBezTo>
                  <a:lnTo>
                    <a:pt x="1659516" y="1042393"/>
                  </a:lnTo>
                  <a:cubicBezTo>
                    <a:pt x="1649106" y="1048893"/>
                    <a:pt x="1636093" y="1048893"/>
                    <a:pt x="1625683" y="1043043"/>
                  </a:cubicBezTo>
                  <a:lnTo>
                    <a:pt x="1541749" y="994945"/>
                  </a:lnTo>
                  <a:cubicBezTo>
                    <a:pt x="1529387" y="987795"/>
                    <a:pt x="1530038" y="970245"/>
                    <a:pt x="1541749" y="963096"/>
                  </a:cubicBezTo>
                  <a:lnTo>
                    <a:pt x="1632840" y="909148"/>
                  </a:lnTo>
                  <a:cubicBezTo>
                    <a:pt x="1638045" y="905898"/>
                    <a:pt x="1643738" y="904273"/>
                    <a:pt x="1649432" y="904110"/>
                  </a:cubicBezTo>
                  <a:close/>
                  <a:moveTo>
                    <a:pt x="1266681" y="898432"/>
                  </a:moveTo>
                  <a:cubicBezTo>
                    <a:pt x="1272390" y="898350"/>
                    <a:pt x="1278098" y="899813"/>
                    <a:pt x="1283318" y="902738"/>
                  </a:cubicBezTo>
                  <a:lnTo>
                    <a:pt x="1370094" y="950836"/>
                  </a:lnTo>
                  <a:cubicBezTo>
                    <a:pt x="1381838" y="957986"/>
                    <a:pt x="1381838" y="975535"/>
                    <a:pt x="1369441" y="982685"/>
                  </a:cubicBezTo>
                  <a:lnTo>
                    <a:pt x="1276794" y="1037283"/>
                  </a:lnTo>
                  <a:cubicBezTo>
                    <a:pt x="1266355" y="1043133"/>
                    <a:pt x="1253306" y="1043133"/>
                    <a:pt x="1242867" y="1037283"/>
                  </a:cubicBezTo>
                  <a:lnTo>
                    <a:pt x="1158049" y="989185"/>
                  </a:lnTo>
                  <a:cubicBezTo>
                    <a:pt x="1146305" y="982035"/>
                    <a:pt x="1146305" y="965135"/>
                    <a:pt x="1158049" y="957986"/>
                  </a:cubicBezTo>
                  <a:lnTo>
                    <a:pt x="1250044" y="903388"/>
                  </a:lnTo>
                  <a:cubicBezTo>
                    <a:pt x="1255264" y="900138"/>
                    <a:pt x="1260972" y="898513"/>
                    <a:pt x="1266681" y="898432"/>
                  </a:cubicBezTo>
                  <a:close/>
                  <a:moveTo>
                    <a:pt x="2608815" y="800737"/>
                  </a:moveTo>
                  <a:cubicBezTo>
                    <a:pt x="2614590" y="800575"/>
                    <a:pt x="2620283" y="801869"/>
                    <a:pt x="2625163" y="804781"/>
                  </a:cubicBezTo>
                  <a:lnTo>
                    <a:pt x="2711699" y="853315"/>
                  </a:lnTo>
                  <a:cubicBezTo>
                    <a:pt x="2724061" y="859786"/>
                    <a:pt x="2723411" y="877905"/>
                    <a:pt x="2711699" y="885023"/>
                  </a:cubicBezTo>
                  <a:lnTo>
                    <a:pt x="2618656" y="938734"/>
                  </a:lnTo>
                  <a:cubicBezTo>
                    <a:pt x="2608897" y="945205"/>
                    <a:pt x="2595884" y="945205"/>
                    <a:pt x="2585473" y="939381"/>
                  </a:cubicBezTo>
                  <a:lnTo>
                    <a:pt x="2500889" y="891495"/>
                  </a:lnTo>
                  <a:cubicBezTo>
                    <a:pt x="2488527" y="884376"/>
                    <a:pt x="2489178" y="866904"/>
                    <a:pt x="2500889" y="859786"/>
                  </a:cubicBezTo>
                  <a:lnTo>
                    <a:pt x="2591980" y="805428"/>
                  </a:lnTo>
                  <a:cubicBezTo>
                    <a:pt x="2597185" y="802516"/>
                    <a:pt x="2603041" y="800898"/>
                    <a:pt x="2608815" y="800737"/>
                  </a:cubicBezTo>
                  <a:close/>
                  <a:moveTo>
                    <a:pt x="2225492" y="794740"/>
                  </a:moveTo>
                  <a:cubicBezTo>
                    <a:pt x="2231185" y="794659"/>
                    <a:pt x="2236878" y="796121"/>
                    <a:pt x="2242083" y="799046"/>
                  </a:cubicBezTo>
                  <a:lnTo>
                    <a:pt x="2328619" y="847144"/>
                  </a:lnTo>
                  <a:cubicBezTo>
                    <a:pt x="2340981" y="854294"/>
                    <a:pt x="2340331" y="871844"/>
                    <a:pt x="2327968" y="878343"/>
                  </a:cubicBezTo>
                  <a:lnTo>
                    <a:pt x="2235576" y="932941"/>
                  </a:lnTo>
                  <a:cubicBezTo>
                    <a:pt x="2225166" y="939441"/>
                    <a:pt x="2212153" y="939441"/>
                    <a:pt x="2201743" y="933591"/>
                  </a:cubicBezTo>
                  <a:lnTo>
                    <a:pt x="2117809" y="885493"/>
                  </a:lnTo>
                  <a:cubicBezTo>
                    <a:pt x="2105447" y="878343"/>
                    <a:pt x="2106098" y="860794"/>
                    <a:pt x="2117809" y="853644"/>
                  </a:cubicBezTo>
                  <a:lnTo>
                    <a:pt x="2208900" y="799696"/>
                  </a:lnTo>
                  <a:cubicBezTo>
                    <a:pt x="2214105" y="796446"/>
                    <a:pt x="2219798" y="794821"/>
                    <a:pt x="2225492" y="794740"/>
                  </a:cubicBezTo>
                  <a:close/>
                  <a:moveTo>
                    <a:pt x="1076248" y="791861"/>
                  </a:moveTo>
                  <a:cubicBezTo>
                    <a:pt x="1081942" y="791779"/>
                    <a:pt x="1087635" y="793242"/>
                    <a:pt x="1092840" y="796167"/>
                  </a:cubicBezTo>
                  <a:lnTo>
                    <a:pt x="1179376" y="844265"/>
                  </a:lnTo>
                  <a:cubicBezTo>
                    <a:pt x="1191738" y="851415"/>
                    <a:pt x="1191088" y="868315"/>
                    <a:pt x="1178725" y="876114"/>
                  </a:cubicBezTo>
                  <a:lnTo>
                    <a:pt x="1086333" y="930713"/>
                  </a:lnTo>
                  <a:cubicBezTo>
                    <a:pt x="1075923" y="936563"/>
                    <a:pt x="1062910" y="936563"/>
                    <a:pt x="1053150" y="930713"/>
                  </a:cubicBezTo>
                  <a:lnTo>
                    <a:pt x="968566" y="882614"/>
                  </a:lnTo>
                  <a:cubicBezTo>
                    <a:pt x="956204" y="875464"/>
                    <a:pt x="956855" y="858565"/>
                    <a:pt x="968566" y="851415"/>
                  </a:cubicBezTo>
                  <a:lnTo>
                    <a:pt x="1059657" y="796817"/>
                  </a:lnTo>
                  <a:cubicBezTo>
                    <a:pt x="1064862" y="793567"/>
                    <a:pt x="1070555" y="791942"/>
                    <a:pt x="1076248" y="791861"/>
                  </a:cubicBezTo>
                  <a:close/>
                  <a:moveTo>
                    <a:pt x="1842422" y="791860"/>
                  </a:moveTo>
                  <a:cubicBezTo>
                    <a:pt x="1848146" y="791778"/>
                    <a:pt x="1853871" y="793241"/>
                    <a:pt x="1859105" y="796166"/>
                  </a:cubicBezTo>
                  <a:lnTo>
                    <a:pt x="1946120" y="844264"/>
                  </a:lnTo>
                  <a:cubicBezTo>
                    <a:pt x="1957897" y="851414"/>
                    <a:pt x="1957897" y="868314"/>
                    <a:pt x="1945466" y="876113"/>
                  </a:cubicBezTo>
                  <a:lnTo>
                    <a:pt x="1852562" y="930712"/>
                  </a:lnTo>
                  <a:cubicBezTo>
                    <a:pt x="1842094" y="936562"/>
                    <a:pt x="1829009" y="936562"/>
                    <a:pt x="1818541" y="930712"/>
                  </a:cubicBezTo>
                  <a:lnTo>
                    <a:pt x="1734143" y="882613"/>
                  </a:lnTo>
                  <a:cubicBezTo>
                    <a:pt x="1722366" y="875463"/>
                    <a:pt x="1722366" y="858564"/>
                    <a:pt x="1734143" y="851414"/>
                  </a:cubicBezTo>
                  <a:lnTo>
                    <a:pt x="1825738" y="796816"/>
                  </a:lnTo>
                  <a:cubicBezTo>
                    <a:pt x="1830972" y="793566"/>
                    <a:pt x="1836697" y="791941"/>
                    <a:pt x="1842422" y="791860"/>
                  </a:cubicBezTo>
                  <a:close/>
                  <a:moveTo>
                    <a:pt x="1459574" y="785938"/>
                  </a:moveTo>
                  <a:cubicBezTo>
                    <a:pt x="1465349" y="785857"/>
                    <a:pt x="1471042" y="787157"/>
                    <a:pt x="1475922" y="789757"/>
                  </a:cubicBezTo>
                  <a:lnTo>
                    <a:pt x="1562458" y="837855"/>
                  </a:lnTo>
                  <a:cubicBezTo>
                    <a:pt x="1574820" y="845005"/>
                    <a:pt x="1574170" y="862555"/>
                    <a:pt x="1562458" y="869704"/>
                  </a:cubicBezTo>
                  <a:lnTo>
                    <a:pt x="1469415" y="924303"/>
                  </a:lnTo>
                  <a:cubicBezTo>
                    <a:pt x="1459656" y="930803"/>
                    <a:pt x="1446643" y="930803"/>
                    <a:pt x="1436232" y="924953"/>
                  </a:cubicBezTo>
                  <a:lnTo>
                    <a:pt x="1351648" y="876204"/>
                  </a:lnTo>
                  <a:cubicBezTo>
                    <a:pt x="1339286" y="869054"/>
                    <a:pt x="1339937" y="852155"/>
                    <a:pt x="1351648" y="845005"/>
                  </a:cubicBezTo>
                  <a:lnTo>
                    <a:pt x="1442739" y="790407"/>
                  </a:lnTo>
                  <a:cubicBezTo>
                    <a:pt x="1447944" y="787482"/>
                    <a:pt x="1453800" y="786019"/>
                    <a:pt x="1459574" y="785938"/>
                  </a:cubicBezTo>
                  <a:close/>
                  <a:moveTo>
                    <a:pt x="2801553" y="688169"/>
                  </a:moveTo>
                  <a:cubicBezTo>
                    <a:pt x="2807246" y="688088"/>
                    <a:pt x="2812939" y="689550"/>
                    <a:pt x="2818144" y="692475"/>
                  </a:cubicBezTo>
                  <a:lnTo>
                    <a:pt x="2904680" y="740574"/>
                  </a:lnTo>
                  <a:cubicBezTo>
                    <a:pt x="2917042" y="747724"/>
                    <a:pt x="2916392" y="765273"/>
                    <a:pt x="2904029" y="771773"/>
                  </a:cubicBezTo>
                  <a:lnTo>
                    <a:pt x="2811637" y="826371"/>
                  </a:lnTo>
                  <a:cubicBezTo>
                    <a:pt x="2801227" y="832871"/>
                    <a:pt x="2788214" y="832871"/>
                    <a:pt x="2777804" y="827021"/>
                  </a:cubicBezTo>
                  <a:lnTo>
                    <a:pt x="2693870" y="778273"/>
                  </a:lnTo>
                  <a:cubicBezTo>
                    <a:pt x="2681508" y="771773"/>
                    <a:pt x="2681508" y="754223"/>
                    <a:pt x="2693870" y="747074"/>
                  </a:cubicBezTo>
                  <a:lnTo>
                    <a:pt x="2784961" y="693125"/>
                  </a:lnTo>
                  <a:cubicBezTo>
                    <a:pt x="2790166" y="689875"/>
                    <a:pt x="2795859" y="688250"/>
                    <a:pt x="2801553" y="688169"/>
                  </a:cubicBezTo>
                  <a:close/>
                  <a:moveTo>
                    <a:pt x="2418803" y="682409"/>
                  </a:moveTo>
                  <a:cubicBezTo>
                    <a:pt x="2424512" y="682328"/>
                    <a:pt x="2430221" y="683790"/>
                    <a:pt x="2435440" y="686715"/>
                  </a:cubicBezTo>
                  <a:lnTo>
                    <a:pt x="2522216" y="734814"/>
                  </a:lnTo>
                  <a:cubicBezTo>
                    <a:pt x="2533960" y="741314"/>
                    <a:pt x="2533960" y="759513"/>
                    <a:pt x="2521563" y="766663"/>
                  </a:cubicBezTo>
                  <a:lnTo>
                    <a:pt x="2428916" y="821261"/>
                  </a:lnTo>
                  <a:cubicBezTo>
                    <a:pt x="2418477" y="827111"/>
                    <a:pt x="2405428" y="827111"/>
                    <a:pt x="2394989" y="821261"/>
                  </a:cubicBezTo>
                  <a:lnTo>
                    <a:pt x="2310171" y="773163"/>
                  </a:lnTo>
                  <a:cubicBezTo>
                    <a:pt x="2298427" y="766013"/>
                    <a:pt x="2298427" y="749113"/>
                    <a:pt x="2310171" y="741314"/>
                  </a:cubicBezTo>
                  <a:lnTo>
                    <a:pt x="2402166" y="687365"/>
                  </a:lnTo>
                  <a:cubicBezTo>
                    <a:pt x="2407385" y="684115"/>
                    <a:pt x="2413094" y="682490"/>
                    <a:pt x="2418803" y="682409"/>
                  </a:cubicBezTo>
                  <a:close/>
                  <a:moveTo>
                    <a:pt x="1266680" y="676649"/>
                  </a:moveTo>
                  <a:cubicBezTo>
                    <a:pt x="1272389" y="676567"/>
                    <a:pt x="1278097" y="678030"/>
                    <a:pt x="1283317" y="680955"/>
                  </a:cubicBezTo>
                  <a:lnTo>
                    <a:pt x="1370093" y="729053"/>
                  </a:lnTo>
                  <a:cubicBezTo>
                    <a:pt x="1381837" y="736203"/>
                    <a:pt x="1381837" y="753753"/>
                    <a:pt x="1369440" y="760902"/>
                  </a:cubicBezTo>
                  <a:lnTo>
                    <a:pt x="1276793" y="815501"/>
                  </a:lnTo>
                  <a:cubicBezTo>
                    <a:pt x="1266354" y="821351"/>
                    <a:pt x="1253305" y="821351"/>
                    <a:pt x="1242866" y="816151"/>
                  </a:cubicBezTo>
                  <a:lnTo>
                    <a:pt x="1158048" y="767402"/>
                  </a:lnTo>
                  <a:cubicBezTo>
                    <a:pt x="1146304" y="760252"/>
                    <a:pt x="1146304" y="743353"/>
                    <a:pt x="1158048" y="736203"/>
                  </a:cubicBezTo>
                  <a:lnTo>
                    <a:pt x="1250043" y="681605"/>
                  </a:lnTo>
                  <a:cubicBezTo>
                    <a:pt x="1255263" y="678355"/>
                    <a:pt x="1260971" y="676730"/>
                    <a:pt x="1266680" y="676649"/>
                  </a:cubicBezTo>
                  <a:close/>
                  <a:moveTo>
                    <a:pt x="2032754" y="676648"/>
                  </a:moveTo>
                  <a:cubicBezTo>
                    <a:pt x="2038529" y="676566"/>
                    <a:pt x="2044222" y="678029"/>
                    <a:pt x="2049102" y="680954"/>
                  </a:cubicBezTo>
                  <a:lnTo>
                    <a:pt x="2135638" y="729052"/>
                  </a:lnTo>
                  <a:cubicBezTo>
                    <a:pt x="2148000" y="736202"/>
                    <a:pt x="2147350" y="753752"/>
                    <a:pt x="2135638" y="760901"/>
                  </a:cubicBezTo>
                  <a:lnTo>
                    <a:pt x="2042595" y="815500"/>
                  </a:lnTo>
                  <a:cubicBezTo>
                    <a:pt x="2032836" y="821350"/>
                    <a:pt x="2019823" y="821350"/>
                    <a:pt x="2009412" y="816150"/>
                  </a:cubicBezTo>
                  <a:lnTo>
                    <a:pt x="1924828" y="767401"/>
                  </a:lnTo>
                  <a:cubicBezTo>
                    <a:pt x="1912466" y="760251"/>
                    <a:pt x="1913117" y="743352"/>
                    <a:pt x="1924828" y="736202"/>
                  </a:cubicBezTo>
                  <a:lnTo>
                    <a:pt x="2015919" y="681604"/>
                  </a:lnTo>
                  <a:cubicBezTo>
                    <a:pt x="2021124" y="678354"/>
                    <a:pt x="2026980" y="676729"/>
                    <a:pt x="2032754" y="676648"/>
                  </a:cubicBezTo>
                  <a:close/>
                  <a:moveTo>
                    <a:pt x="1649431" y="674084"/>
                  </a:moveTo>
                  <a:cubicBezTo>
                    <a:pt x="1655124" y="674003"/>
                    <a:pt x="1660817" y="675459"/>
                    <a:pt x="1666022" y="678695"/>
                  </a:cubicBezTo>
                  <a:lnTo>
                    <a:pt x="1752558" y="726581"/>
                  </a:lnTo>
                  <a:cubicBezTo>
                    <a:pt x="1764920" y="733053"/>
                    <a:pt x="1764270" y="750525"/>
                    <a:pt x="1751907" y="757643"/>
                  </a:cubicBezTo>
                  <a:lnTo>
                    <a:pt x="1659515" y="812000"/>
                  </a:lnTo>
                  <a:cubicBezTo>
                    <a:pt x="1649105" y="818472"/>
                    <a:pt x="1636092" y="818472"/>
                    <a:pt x="1625682" y="812648"/>
                  </a:cubicBezTo>
                  <a:lnTo>
                    <a:pt x="1541748" y="764114"/>
                  </a:lnTo>
                  <a:cubicBezTo>
                    <a:pt x="1529386" y="757643"/>
                    <a:pt x="1530037" y="740171"/>
                    <a:pt x="1541748" y="733053"/>
                  </a:cubicBezTo>
                  <a:lnTo>
                    <a:pt x="1632839" y="678695"/>
                  </a:lnTo>
                  <a:cubicBezTo>
                    <a:pt x="1638044" y="675783"/>
                    <a:pt x="1643737" y="674165"/>
                    <a:pt x="1649431" y="674084"/>
                  </a:cubicBezTo>
                  <a:close/>
                  <a:moveTo>
                    <a:pt x="2991739" y="575837"/>
                  </a:moveTo>
                  <a:cubicBezTo>
                    <a:pt x="2997530" y="575756"/>
                    <a:pt x="3003402" y="577218"/>
                    <a:pt x="3008621" y="580143"/>
                  </a:cubicBezTo>
                  <a:lnTo>
                    <a:pt x="3095397" y="628241"/>
                  </a:lnTo>
                  <a:cubicBezTo>
                    <a:pt x="3107141" y="634741"/>
                    <a:pt x="3107141" y="652941"/>
                    <a:pt x="3094744" y="660090"/>
                  </a:cubicBezTo>
                  <a:lnTo>
                    <a:pt x="3002097" y="714688"/>
                  </a:lnTo>
                  <a:cubicBezTo>
                    <a:pt x="2991658" y="720538"/>
                    <a:pt x="2978609" y="720538"/>
                    <a:pt x="2968170" y="714688"/>
                  </a:cubicBezTo>
                  <a:lnTo>
                    <a:pt x="2883352" y="666590"/>
                  </a:lnTo>
                  <a:cubicBezTo>
                    <a:pt x="2871608" y="659440"/>
                    <a:pt x="2871608" y="642541"/>
                    <a:pt x="2883352" y="634741"/>
                  </a:cubicBezTo>
                  <a:lnTo>
                    <a:pt x="2975347" y="580793"/>
                  </a:lnTo>
                  <a:cubicBezTo>
                    <a:pt x="2980240" y="577543"/>
                    <a:pt x="2985949" y="575918"/>
                    <a:pt x="2991739" y="575837"/>
                  </a:cubicBezTo>
                  <a:close/>
                  <a:moveTo>
                    <a:pt x="2608815" y="570076"/>
                  </a:moveTo>
                  <a:cubicBezTo>
                    <a:pt x="2614590" y="569995"/>
                    <a:pt x="2620283" y="571457"/>
                    <a:pt x="2625163" y="574382"/>
                  </a:cubicBezTo>
                  <a:lnTo>
                    <a:pt x="2711699" y="622480"/>
                  </a:lnTo>
                  <a:cubicBezTo>
                    <a:pt x="2724061" y="629630"/>
                    <a:pt x="2723411" y="647180"/>
                    <a:pt x="2711699" y="654329"/>
                  </a:cubicBezTo>
                  <a:lnTo>
                    <a:pt x="2618656" y="708927"/>
                  </a:lnTo>
                  <a:cubicBezTo>
                    <a:pt x="2608897" y="714777"/>
                    <a:pt x="2595884" y="714777"/>
                    <a:pt x="2585473" y="708927"/>
                  </a:cubicBezTo>
                  <a:lnTo>
                    <a:pt x="2500889" y="660829"/>
                  </a:lnTo>
                  <a:cubicBezTo>
                    <a:pt x="2488527" y="653679"/>
                    <a:pt x="2489178" y="636780"/>
                    <a:pt x="2500889" y="629630"/>
                  </a:cubicBezTo>
                  <a:lnTo>
                    <a:pt x="2591980" y="575032"/>
                  </a:lnTo>
                  <a:cubicBezTo>
                    <a:pt x="2597185" y="571782"/>
                    <a:pt x="2603041" y="570157"/>
                    <a:pt x="2608815" y="570076"/>
                  </a:cubicBezTo>
                  <a:close/>
                  <a:moveTo>
                    <a:pt x="1459573" y="564552"/>
                  </a:moveTo>
                  <a:cubicBezTo>
                    <a:pt x="1465348" y="564391"/>
                    <a:pt x="1471041" y="565685"/>
                    <a:pt x="1475921" y="568597"/>
                  </a:cubicBezTo>
                  <a:lnTo>
                    <a:pt x="1562457" y="617130"/>
                  </a:lnTo>
                  <a:cubicBezTo>
                    <a:pt x="1574819" y="623602"/>
                    <a:pt x="1574169" y="641074"/>
                    <a:pt x="1562457" y="648192"/>
                  </a:cubicBezTo>
                  <a:lnTo>
                    <a:pt x="1469414" y="702549"/>
                  </a:lnTo>
                  <a:cubicBezTo>
                    <a:pt x="1459655" y="709021"/>
                    <a:pt x="1446642" y="709021"/>
                    <a:pt x="1436231" y="703197"/>
                  </a:cubicBezTo>
                  <a:lnTo>
                    <a:pt x="1351647" y="654663"/>
                  </a:lnTo>
                  <a:cubicBezTo>
                    <a:pt x="1339285" y="648192"/>
                    <a:pt x="1339936" y="630720"/>
                    <a:pt x="1351647" y="623602"/>
                  </a:cubicBezTo>
                  <a:lnTo>
                    <a:pt x="1442738" y="569244"/>
                  </a:lnTo>
                  <a:cubicBezTo>
                    <a:pt x="1447943" y="566332"/>
                    <a:pt x="1453799" y="564714"/>
                    <a:pt x="1459573" y="564552"/>
                  </a:cubicBezTo>
                  <a:close/>
                  <a:moveTo>
                    <a:pt x="2225491" y="564551"/>
                  </a:moveTo>
                  <a:cubicBezTo>
                    <a:pt x="2231185" y="564390"/>
                    <a:pt x="2236878" y="565684"/>
                    <a:pt x="2242083" y="568596"/>
                  </a:cubicBezTo>
                  <a:lnTo>
                    <a:pt x="2328619" y="617129"/>
                  </a:lnTo>
                  <a:cubicBezTo>
                    <a:pt x="2340981" y="623601"/>
                    <a:pt x="2340331" y="641073"/>
                    <a:pt x="2327968" y="648191"/>
                  </a:cubicBezTo>
                  <a:lnTo>
                    <a:pt x="2235576" y="702548"/>
                  </a:lnTo>
                  <a:cubicBezTo>
                    <a:pt x="2225166" y="709020"/>
                    <a:pt x="2212153" y="709020"/>
                    <a:pt x="2201743" y="703196"/>
                  </a:cubicBezTo>
                  <a:lnTo>
                    <a:pt x="2117809" y="654662"/>
                  </a:lnTo>
                  <a:cubicBezTo>
                    <a:pt x="2105447" y="648191"/>
                    <a:pt x="2106098" y="630719"/>
                    <a:pt x="2117809" y="623601"/>
                  </a:cubicBezTo>
                  <a:lnTo>
                    <a:pt x="2208900" y="569243"/>
                  </a:lnTo>
                  <a:cubicBezTo>
                    <a:pt x="2214105" y="566331"/>
                    <a:pt x="2219798" y="564713"/>
                    <a:pt x="2225491" y="564551"/>
                  </a:cubicBezTo>
                  <a:close/>
                  <a:moveTo>
                    <a:pt x="1842421" y="561274"/>
                  </a:moveTo>
                  <a:cubicBezTo>
                    <a:pt x="1848145" y="561193"/>
                    <a:pt x="1853870" y="562493"/>
                    <a:pt x="1859104" y="565093"/>
                  </a:cubicBezTo>
                  <a:lnTo>
                    <a:pt x="1946119" y="613841"/>
                  </a:lnTo>
                  <a:cubicBezTo>
                    <a:pt x="1957896" y="620991"/>
                    <a:pt x="1957896" y="637891"/>
                    <a:pt x="1945465" y="645690"/>
                  </a:cubicBezTo>
                  <a:lnTo>
                    <a:pt x="1852561" y="699639"/>
                  </a:lnTo>
                  <a:cubicBezTo>
                    <a:pt x="1842093" y="706139"/>
                    <a:pt x="1829008" y="706139"/>
                    <a:pt x="1818540" y="700289"/>
                  </a:cubicBezTo>
                  <a:lnTo>
                    <a:pt x="1734142" y="652190"/>
                  </a:lnTo>
                  <a:cubicBezTo>
                    <a:pt x="1722365" y="645040"/>
                    <a:pt x="1722365" y="627491"/>
                    <a:pt x="1734142" y="620341"/>
                  </a:cubicBezTo>
                  <a:lnTo>
                    <a:pt x="1825737" y="565743"/>
                  </a:lnTo>
                  <a:cubicBezTo>
                    <a:pt x="1830971" y="562818"/>
                    <a:pt x="1836696" y="561355"/>
                    <a:pt x="1842421" y="561274"/>
                  </a:cubicBezTo>
                  <a:close/>
                  <a:moveTo>
                    <a:pt x="3184875" y="463507"/>
                  </a:moveTo>
                  <a:cubicBezTo>
                    <a:pt x="3190650" y="463426"/>
                    <a:pt x="3196343" y="464888"/>
                    <a:pt x="3201223" y="467813"/>
                  </a:cubicBezTo>
                  <a:lnTo>
                    <a:pt x="3287759" y="515912"/>
                  </a:lnTo>
                  <a:cubicBezTo>
                    <a:pt x="3300121" y="523062"/>
                    <a:pt x="3299471" y="540611"/>
                    <a:pt x="3287759" y="547761"/>
                  </a:cubicBezTo>
                  <a:lnTo>
                    <a:pt x="3194716" y="602359"/>
                  </a:lnTo>
                  <a:cubicBezTo>
                    <a:pt x="3184957" y="608209"/>
                    <a:pt x="3171944" y="608209"/>
                    <a:pt x="3161533" y="603009"/>
                  </a:cubicBezTo>
                  <a:lnTo>
                    <a:pt x="3076949" y="554261"/>
                  </a:lnTo>
                  <a:cubicBezTo>
                    <a:pt x="3064587" y="547111"/>
                    <a:pt x="3065238" y="530211"/>
                    <a:pt x="3076949" y="523062"/>
                  </a:cubicBezTo>
                  <a:lnTo>
                    <a:pt x="3168040" y="468463"/>
                  </a:lnTo>
                  <a:cubicBezTo>
                    <a:pt x="3173245" y="465213"/>
                    <a:pt x="3179101" y="463588"/>
                    <a:pt x="3184875" y="463507"/>
                  </a:cubicBezTo>
                  <a:close/>
                  <a:moveTo>
                    <a:pt x="2801554" y="457982"/>
                  </a:moveTo>
                  <a:cubicBezTo>
                    <a:pt x="2807247" y="457820"/>
                    <a:pt x="2812940" y="459114"/>
                    <a:pt x="2818145" y="462026"/>
                  </a:cubicBezTo>
                  <a:lnTo>
                    <a:pt x="2904681" y="509913"/>
                  </a:lnTo>
                  <a:cubicBezTo>
                    <a:pt x="2917043" y="517031"/>
                    <a:pt x="2916393" y="534504"/>
                    <a:pt x="2904030" y="541622"/>
                  </a:cubicBezTo>
                  <a:lnTo>
                    <a:pt x="2811638" y="595980"/>
                  </a:lnTo>
                  <a:cubicBezTo>
                    <a:pt x="2801228" y="602451"/>
                    <a:pt x="2788215" y="602451"/>
                    <a:pt x="2777805" y="596627"/>
                  </a:cubicBezTo>
                  <a:lnTo>
                    <a:pt x="2693871" y="548093"/>
                  </a:lnTo>
                  <a:cubicBezTo>
                    <a:pt x="2681509" y="541622"/>
                    <a:pt x="2681509" y="524150"/>
                    <a:pt x="2693871" y="516384"/>
                  </a:cubicBezTo>
                  <a:lnTo>
                    <a:pt x="2784962" y="462673"/>
                  </a:lnTo>
                  <a:cubicBezTo>
                    <a:pt x="2790167" y="459761"/>
                    <a:pt x="2795860" y="458144"/>
                    <a:pt x="2801554" y="457982"/>
                  </a:cubicBezTo>
                  <a:close/>
                  <a:moveTo>
                    <a:pt x="2418803" y="452220"/>
                  </a:moveTo>
                  <a:cubicBezTo>
                    <a:pt x="2424512" y="452058"/>
                    <a:pt x="2430221" y="453352"/>
                    <a:pt x="2435440" y="456264"/>
                  </a:cubicBezTo>
                  <a:lnTo>
                    <a:pt x="2522216" y="504798"/>
                  </a:lnTo>
                  <a:cubicBezTo>
                    <a:pt x="2533960" y="511269"/>
                    <a:pt x="2533960" y="528742"/>
                    <a:pt x="2521563" y="536507"/>
                  </a:cubicBezTo>
                  <a:lnTo>
                    <a:pt x="2428916" y="590218"/>
                  </a:lnTo>
                  <a:cubicBezTo>
                    <a:pt x="2418477" y="596042"/>
                    <a:pt x="2405428" y="596689"/>
                    <a:pt x="2394989" y="590865"/>
                  </a:cubicBezTo>
                  <a:lnTo>
                    <a:pt x="2310171" y="542978"/>
                  </a:lnTo>
                  <a:cubicBezTo>
                    <a:pt x="2298427" y="535860"/>
                    <a:pt x="2298427" y="518388"/>
                    <a:pt x="2310171" y="511269"/>
                  </a:cubicBezTo>
                  <a:lnTo>
                    <a:pt x="2402166" y="456911"/>
                  </a:lnTo>
                  <a:cubicBezTo>
                    <a:pt x="2407385" y="453999"/>
                    <a:pt x="2413094" y="452382"/>
                    <a:pt x="2418803" y="452220"/>
                  </a:cubicBezTo>
                  <a:close/>
                  <a:moveTo>
                    <a:pt x="1649430" y="452220"/>
                  </a:moveTo>
                  <a:cubicBezTo>
                    <a:pt x="1655123" y="452059"/>
                    <a:pt x="1660816" y="453353"/>
                    <a:pt x="1666021" y="456265"/>
                  </a:cubicBezTo>
                  <a:lnTo>
                    <a:pt x="1752557" y="504799"/>
                  </a:lnTo>
                  <a:cubicBezTo>
                    <a:pt x="1764919" y="511270"/>
                    <a:pt x="1764269" y="528742"/>
                    <a:pt x="1751906" y="536508"/>
                  </a:cubicBezTo>
                  <a:lnTo>
                    <a:pt x="1659514" y="590218"/>
                  </a:lnTo>
                  <a:cubicBezTo>
                    <a:pt x="1649104" y="596043"/>
                    <a:pt x="1636091" y="596690"/>
                    <a:pt x="1625681" y="590866"/>
                  </a:cubicBezTo>
                  <a:lnTo>
                    <a:pt x="1541747" y="542979"/>
                  </a:lnTo>
                  <a:cubicBezTo>
                    <a:pt x="1529385" y="535860"/>
                    <a:pt x="1530036" y="518388"/>
                    <a:pt x="1541747" y="511270"/>
                  </a:cubicBezTo>
                  <a:lnTo>
                    <a:pt x="1632838" y="456912"/>
                  </a:lnTo>
                  <a:cubicBezTo>
                    <a:pt x="1638043" y="454000"/>
                    <a:pt x="1643736" y="452382"/>
                    <a:pt x="1649430" y="452220"/>
                  </a:cubicBezTo>
                  <a:close/>
                  <a:moveTo>
                    <a:pt x="2032754" y="446217"/>
                  </a:moveTo>
                  <a:cubicBezTo>
                    <a:pt x="2038529" y="446136"/>
                    <a:pt x="2044222" y="447592"/>
                    <a:pt x="2049102" y="450504"/>
                  </a:cubicBezTo>
                  <a:lnTo>
                    <a:pt x="2135638" y="498391"/>
                  </a:lnTo>
                  <a:cubicBezTo>
                    <a:pt x="2148000" y="504862"/>
                    <a:pt x="2147350" y="522335"/>
                    <a:pt x="2135638" y="529453"/>
                  </a:cubicBezTo>
                  <a:lnTo>
                    <a:pt x="2042595" y="584458"/>
                  </a:lnTo>
                  <a:cubicBezTo>
                    <a:pt x="2032836" y="590282"/>
                    <a:pt x="2019823" y="590929"/>
                    <a:pt x="2009412" y="584458"/>
                  </a:cubicBezTo>
                  <a:lnTo>
                    <a:pt x="1924828" y="535924"/>
                  </a:lnTo>
                  <a:cubicBezTo>
                    <a:pt x="1912466" y="529453"/>
                    <a:pt x="1913117" y="512628"/>
                    <a:pt x="1924828" y="504862"/>
                  </a:cubicBezTo>
                  <a:lnTo>
                    <a:pt x="2015919" y="451151"/>
                  </a:lnTo>
                  <a:cubicBezTo>
                    <a:pt x="2021124" y="447916"/>
                    <a:pt x="2026980" y="446298"/>
                    <a:pt x="2032754" y="446217"/>
                  </a:cubicBezTo>
                  <a:close/>
                  <a:moveTo>
                    <a:pt x="2991740" y="345333"/>
                  </a:moveTo>
                  <a:cubicBezTo>
                    <a:pt x="2997530" y="345170"/>
                    <a:pt x="3003402" y="346470"/>
                    <a:pt x="3008622" y="349070"/>
                  </a:cubicBezTo>
                  <a:lnTo>
                    <a:pt x="3095398" y="397818"/>
                  </a:lnTo>
                  <a:cubicBezTo>
                    <a:pt x="3107142" y="404318"/>
                    <a:pt x="3107142" y="422518"/>
                    <a:pt x="3094745" y="429667"/>
                  </a:cubicBezTo>
                  <a:lnTo>
                    <a:pt x="3002098" y="483615"/>
                  </a:lnTo>
                  <a:cubicBezTo>
                    <a:pt x="2991659" y="489465"/>
                    <a:pt x="2978610" y="490115"/>
                    <a:pt x="2968171" y="484265"/>
                  </a:cubicBezTo>
                  <a:lnTo>
                    <a:pt x="2883353" y="436167"/>
                  </a:lnTo>
                  <a:cubicBezTo>
                    <a:pt x="2871609" y="429017"/>
                    <a:pt x="2871609" y="411468"/>
                    <a:pt x="2883353" y="404318"/>
                  </a:cubicBezTo>
                  <a:lnTo>
                    <a:pt x="2975348" y="350370"/>
                  </a:lnTo>
                  <a:cubicBezTo>
                    <a:pt x="2980241" y="347120"/>
                    <a:pt x="2985950" y="345495"/>
                    <a:pt x="2991740" y="345333"/>
                  </a:cubicBezTo>
                  <a:close/>
                  <a:moveTo>
                    <a:pt x="1842420" y="339653"/>
                  </a:moveTo>
                  <a:cubicBezTo>
                    <a:pt x="1848144" y="339571"/>
                    <a:pt x="1853869" y="341034"/>
                    <a:pt x="1859103" y="343959"/>
                  </a:cubicBezTo>
                  <a:lnTo>
                    <a:pt x="1946118" y="392057"/>
                  </a:lnTo>
                  <a:cubicBezTo>
                    <a:pt x="1957895" y="398557"/>
                    <a:pt x="1957895" y="416106"/>
                    <a:pt x="1945464" y="423256"/>
                  </a:cubicBezTo>
                  <a:lnTo>
                    <a:pt x="1852560" y="477854"/>
                  </a:lnTo>
                  <a:cubicBezTo>
                    <a:pt x="1842092" y="484354"/>
                    <a:pt x="1829007" y="484354"/>
                    <a:pt x="1818539" y="478504"/>
                  </a:cubicBezTo>
                  <a:lnTo>
                    <a:pt x="1734141" y="429756"/>
                  </a:lnTo>
                  <a:cubicBezTo>
                    <a:pt x="1722364" y="423256"/>
                    <a:pt x="1722364" y="405706"/>
                    <a:pt x="1734141" y="398557"/>
                  </a:cubicBezTo>
                  <a:lnTo>
                    <a:pt x="1825736" y="344609"/>
                  </a:lnTo>
                  <a:cubicBezTo>
                    <a:pt x="1830970" y="341359"/>
                    <a:pt x="1836695" y="339734"/>
                    <a:pt x="1842420" y="339653"/>
                  </a:cubicBezTo>
                  <a:close/>
                  <a:moveTo>
                    <a:pt x="2608815" y="339652"/>
                  </a:moveTo>
                  <a:cubicBezTo>
                    <a:pt x="2614590" y="339571"/>
                    <a:pt x="2620283" y="341033"/>
                    <a:pt x="2625163" y="343958"/>
                  </a:cubicBezTo>
                  <a:lnTo>
                    <a:pt x="2711699" y="392056"/>
                  </a:lnTo>
                  <a:cubicBezTo>
                    <a:pt x="2724061" y="398556"/>
                    <a:pt x="2723411" y="416106"/>
                    <a:pt x="2711699" y="423255"/>
                  </a:cubicBezTo>
                  <a:lnTo>
                    <a:pt x="2618656" y="477853"/>
                  </a:lnTo>
                  <a:cubicBezTo>
                    <a:pt x="2608897" y="484353"/>
                    <a:pt x="2595884" y="484353"/>
                    <a:pt x="2585473" y="478503"/>
                  </a:cubicBezTo>
                  <a:lnTo>
                    <a:pt x="2500889" y="429755"/>
                  </a:lnTo>
                  <a:cubicBezTo>
                    <a:pt x="2488527" y="423255"/>
                    <a:pt x="2489178" y="405706"/>
                    <a:pt x="2500889" y="398556"/>
                  </a:cubicBezTo>
                  <a:lnTo>
                    <a:pt x="2591980" y="344608"/>
                  </a:lnTo>
                  <a:cubicBezTo>
                    <a:pt x="2597185" y="341358"/>
                    <a:pt x="2603041" y="339733"/>
                    <a:pt x="2608815" y="339652"/>
                  </a:cubicBezTo>
                  <a:close/>
                  <a:moveTo>
                    <a:pt x="2225492" y="333811"/>
                  </a:moveTo>
                  <a:cubicBezTo>
                    <a:pt x="2231185" y="333811"/>
                    <a:pt x="2236878" y="335273"/>
                    <a:pt x="2242083" y="338198"/>
                  </a:cubicBezTo>
                  <a:lnTo>
                    <a:pt x="2328619" y="386296"/>
                  </a:lnTo>
                  <a:cubicBezTo>
                    <a:pt x="2340981" y="393446"/>
                    <a:pt x="2340331" y="410996"/>
                    <a:pt x="2327968" y="418145"/>
                  </a:cubicBezTo>
                  <a:lnTo>
                    <a:pt x="2235576" y="472743"/>
                  </a:lnTo>
                  <a:cubicBezTo>
                    <a:pt x="2225166" y="478593"/>
                    <a:pt x="2212153" y="478593"/>
                    <a:pt x="2201743" y="472743"/>
                  </a:cubicBezTo>
                  <a:lnTo>
                    <a:pt x="2117809" y="424645"/>
                  </a:lnTo>
                  <a:cubicBezTo>
                    <a:pt x="2105447" y="417495"/>
                    <a:pt x="2106098" y="400596"/>
                    <a:pt x="2117809" y="393446"/>
                  </a:cubicBezTo>
                  <a:lnTo>
                    <a:pt x="2208900" y="338198"/>
                  </a:lnTo>
                  <a:cubicBezTo>
                    <a:pt x="2214105" y="335273"/>
                    <a:pt x="2219798" y="333811"/>
                    <a:pt x="2225492" y="333811"/>
                  </a:cubicBezTo>
                  <a:close/>
                  <a:moveTo>
                    <a:pt x="2801554" y="227322"/>
                  </a:moveTo>
                  <a:cubicBezTo>
                    <a:pt x="2807247" y="227241"/>
                    <a:pt x="2812940" y="228703"/>
                    <a:pt x="2818145" y="231628"/>
                  </a:cubicBezTo>
                  <a:lnTo>
                    <a:pt x="2904681" y="279727"/>
                  </a:lnTo>
                  <a:cubicBezTo>
                    <a:pt x="2917043" y="286227"/>
                    <a:pt x="2916393" y="304426"/>
                    <a:pt x="2904030" y="311576"/>
                  </a:cubicBezTo>
                  <a:lnTo>
                    <a:pt x="2811638" y="366174"/>
                  </a:lnTo>
                  <a:cubicBezTo>
                    <a:pt x="2801228" y="372024"/>
                    <a:pt x="2788215" y="372024"/>
                    <a:pt x="2777805" y="366174"/>
                  </a:cubicBezTo>
                  <a:lnTo>
                    <a:pt x="2693871" y="318076"/>
                  </a:lnTo>
                  <a:cubicBezTo>
                    <a:pt x="2681509" y="310926"/>
                    <a:pt x="2681509" y="294026"/>
                    <a:pt x="2693871" y="286227"/>
                  </a:cubicBezTo>
                  <a:lnTo>
                    <a:pt x="2784962" y="232278"/>
                  </a:lnTo>
                  <a:cubicBezTo>
                    <a:pt x="2790167" y="229028"/>
                    <a:pt x="2795860" y="227403"/>
                    <a:pt x="2801554" y="227322"/>
                  </a:cubicBezTo>
                  <a:close/>
                  <a:moveTo>
                    <a:pt x="2032752" y="227322"/>
                  </a:moveTo>
                  <a:cubicBezTo>
                    <a:pt x="2038527" y="227240"/>
                    <a:pt x="2044220" y="228703"/>
                    <a:pt x="2049100" y="231628"/>
                  </a:cubicBezTo>
                  <a:lnTo>
                    <a:pt x="2135636" y="279726"/>
                  </a:lnTo>
                  <a:cubicBezTo>
                    <a:pt x="2147998" y="286226"/>
                    <a:pt x="2147348" y="304426"/>
                    <a:pt x="2135636" y="311575"/>
                  </a:cubicBezTo>
                  <a:lnTo>
                    <a:pt x="2042593" y="366174"/>
                  </a:lnTo>
                  <a:cubicBezTo>
                    <a:pt x="2032834" y="372024"/>
                    <a:pt x="2019821" y="372024"/>
                    <a:pt x="2009410" y="366174"/>
                  </a:cubicBezTo>
                  <a:lnTo>
                    <a:pt x="1924826" y="318075"/>
                  </a:lnTo>
                  <a:cubicBezTo>
                    <a:pt x="1912464" y="310925"/>
                    <a:pt x="1913115" y="294026"/>
                    <a:pt x="1924826" y="286226"/>
                  </a:cubicBezTo>
                  <a:lnTo>
                    <a:pt x="2015917" y="232278"/>
                  </a:lnTo>
                  <a:cubicBezTo>
                    <a:pt x="2021122" y="229028"/>
                    <a:pt x="2026978" y="227403"/>
                    <a:pt x="2032752" y="227322"/>
                  </a:cubicBezTo>
                  <a:close/>
                  <a:moveTo>
                    <a:pt x="2418803" y="221560"/>
                  </a:moveTo>
                  <a:cubicBezTo>
                    <a:pt x="2424512" y="221479"/>
                    <a:pt x="2430221" y="222941"/>
                    <a:pt x="2435440" y="225866"/>
                  </a:cubicBezTo>
                  <a:lnTo>
                    <a:pt x="2522216" y="273965"/>
                  </a:lnTo>
                  <a:cubicBezTo>
                    <a:pt x="2533960" y="281115"/>
                    <a:pt x="2533960" y="298664"/>
                    <a:pt x="2521563" y="305814"/>
                  </a:cubicBezTo>
                  <a:lnTo>
                    <a:pt x="2428916" y="360412"/>
                  </a:lnTo>
                  <a:cubicBezTo>
                    <a:pt x="2418477" y="366262"/>
                    <a:pt x="2405428" y="366262"/>
                    <a:pt x="2394989" y="361062"/>
                  </a:cubicBezTo>
                  <a:lnTo>
                    <a:pt x="2310171" y="312314"/>
                  </a:lnTo>
                  <a:cubicBezTo>
                    <a:pt x="2298427" y="305164"/>
                    <a:pt x="2298427" y="288264"/>
                    <a:pt x="2310171" y="281115"/>
                  </a:cubicBezTo>
                  <a:lnTo>
                    <a:pt x="2402166" y="226516"/>
                  </a:lnTo>
                  <a:cubicBezTo>
                    <a:pt x="2407385" y="223266"/>
                    <a:pt x="2413094" y="221641"/>
                    <a:pt x="2418803" y="221560"/>
                  </a:cubicBezTo>
                  <a:close/>
                  <a:moveTo>
                    <a:pt x="2225490" y="112110"/>
                  </a:moveTo>
                  <a:cubicBezTo>
                    <a:pt x="2231183" y="112028"/>
                    <a:pt x="2236876" y="113491"/>
                    <a:pt x="2242081" y="116416"/>
                  </a:cubicBezTo>
                  <a:lnTo>
                    <a:pt x="2328617" y="164514"/>
                  </a:lnTo>
                  <a:cubicBezTo>
                    <a:pt x="2340979" y="171664"/>
                    <a:pt x="2340329" y="189214"/>
                    <a:pt x="2327966" y="196363"/>
                  </a:cubicBezTo>
                  <a:lnTo>
                    <a:pt x="2235574" y="250962"/>
                  </a:lnTo>
                  <a:cubicBezTo>
                    <a:pt x="2225164" y="256812"/>
                    <a:pt x="2212151" y="256812"/>
                    <a:pt x="2201741" y="251612"/>
                  </a:cubicBezTo>
                  <a:lnTo>
                    <a:pt x="2117807" y="202863"/>
                  </a:lnTo>
                  <a:cubicBezTo>
                    <a:pt x="2105445" y="196363"/>
                    <a:pt x="2106096" y="178164"/>
                    <a:pt x="2117807" y="171664"/>
                  </a:cubicBezTo>
                  <a:lnTo>
                    <a:pt x="2208898" y="117066"/>
                  </a:lnTo>
                  <a:cubicBezTo>
                    <a:pt x="2214103" y="113816"/>
                    <a:pt x="2219796" y="112191"/>
                    <a:pt x="2225490" y="112110"/>
                  </a:cubicBezTo>
                  <a:close/>
                  <a:moveTo>
                    <a:pt x="2608815" y="109464"/>
                  </a:moveTo>
                  <a:cubicBezTo>
                    <a:pt x="2614590" y="109302"/>
                    <a:pt x="2620283" y="110596"/>
                    <a:pt x="2625163" y="113508"/>
                  </a:cubicBezTo>
                  <a:lnTo>
                    <a:pt x="2711699" y="162042"/>
                  </a:lnTo>
                  <a:cubicBezTo>
                    <a:pt x="2724061" y="168513"/>
                    <a:pt x="2723411" y="185985"/>
                    <a:pt x="2711699" y="193103"/>
                  </a:cubicBezTo>
                  <a:lnTo>
                    <a:pt x="2618656" y="247461"/>
                  </a:lnTo>
                  <a:cubicBezTo>
                    <a:pt x="2608897" y="253932"/>
                    <a:pt x="2595884" y="253932"/>
                    <a:pt x="2585473" y="248108"/>
                  </a:cubicBezTo>
                  <a:lnTo>
                    <a:pt x="2500889" y="199575"/>
                  </a:lnTo>
                  <a:cubicBezTo>
                    <a:pt x="2488527" y="193103"/>
                    <a:pt x="2489178" y="175631"/>
                    <a:pt x="2500889" y="168513"/>
                  </a:cubicBezTo>
                  <a:lnTo>
                    <a:pt x="2591980" y="114155"/>
                  </a:lnTo>
                  <a:cubicBezTo>
                    <a:pt x="2597185" y="111243"/>
                    <a:pt x="2603041" y="109626"/>
                    <a:pt x="2608815" y="109464"/>
                  </a:cubicBezTo>
                  <a:close/>
                  <a:moveTo>
                    <a:pt x="2418801" y="13"/>
                  </a:moveTo>
                  <a:cubicBezTo>
                    <a:pt x="2424510" y="-148"/>
                    <a:pt x="2430219" y="1146"/>
                    <a:pt x="2435438" y="4058"/>
                  </a:cubicBezTo>
                  <a:lnTo>
                    <a:pt x="2522214" y="52591"/>
                  </a:lnTo>
                  <a:cubicBezTo>
                    <a:pt x="2533958" y="59063"/>
                    <a:pt x="2533958" y="76535"/>
                    <a:pt x="2521561" y="83653"/>
                  </a:cubicBezTo>
                  <a:lnTo>
                    <a:pt x="2428914" y="138010"/>
                  </a:lnTo>
                  <a:cubicBezTo>
                    <a:pt x="2418475" y="144482"/>
                    <a:pt x="2405426" y="144482"/>
                    <a:pt x="2394987" y="138658"/>
                  </a:cubicBezTo>
                  <a:lnTo>
                    <a:pt x="2310169" y="90124"/>
                  </a:lnTo>
                  <a:cubicBezTo>
                    <a:pt x="2298425" y="83653"/>
                    <a:pt x="2298425" y="66181"/>
                    <a:pt x="2310169" y="59063"/>
                  </a:cubicBezTo>
                  <a:lnTo>
                    <a:pt x="2402164" y="4705"/>
                  </a:lnTo>
                  <a:cubicBezTo>
                    <a:pt x="2407383" y="1793"/>
                    <a:pt x="2413092" y="175"/>
                    <a:pt x="2418801" y="13"/>
                  </a:cubicBezTo>
                  <a:close/>
                </a:path>
              </a:pathLst>
            </a:custGeom>
            <a:solidFill>
              <a:schemeClr val="accent6">
                <a:lumMod val="2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9" name="Freeform 123">
              <a:extLst>
                <a:ext uri="{FF2B5EF4-FFF2-40B4-BE49-F238E27FC236}">
                  <a16:creationId xmlns:a16="http://schemas.microsoft.com/office/drawing/2014/main" id="{6ADDA293-68C4-F448-B2FA-9F33031A6744}"/>
                </a:ext>
              </a:extLst>
            </p:cNvPr>
            <p:cNvSpPr>
              <a:spLocks noChangeArrowheads="1"/>
            </p:cNvSpPr>
            <p:nvPr/>
          </p:nvSpPr>
          <p:spPr bwMode="auto">
            <a:xfrm>
              <a:off x="7894296" y="6690945"/>
              <a:ext cx="1480475" cy="959140"/>
            </a:xfrm>
            <a:custGeom>
              <a:avLst/>
              <a:gdLst>
                <a:gd name="T0" fmla="*/ 0 w 2266"/>
                <a:gd name="T1" fmla="*/ 456 h 1469"/>
                <a:gd name="T2" fmla="*/ 0 w 2266"/>
                <a:gd name="T3" fmla="*/ 456 h 1469"/>
                <a:gd name="T4" fmla="*/ 0 w 2266"/>
                <a:gd name="T5" fmla="*/ 456 h 1469"/>
                <a:gd name="T6" fmla="*/ 0 w 2266"/>
                <a:gd name="T7" fmla="*/ 456 h 1469"/>
                <a:gd name="T8" fmla="*/ 4 w 2266"/>
                <a:gd name="T9" fmla="*/ 429 h 1469"/>
                <a:gd name="T10" fmla="*/ 4 w 2266"/>
                <a:gd name="T11" fmla="*/ 429 h 1469"/>
                <a:gd name="T12" fmla="*/ 63 w 2266"/>
                <a:gd name="T13" fmla="*/ 346 h 1469"/>
                <a:gd name="T14" fmla="*/ 588 w 2266"/>
                <a:gd name="T15" fmla="*/ 44 h 1469"/>
                <a:gd name="T16" fmla="*/ 588 w 2266"/>
                <a:gd name="T17" fmla="*/ 44 h 1469"/>
                <a:gd name="T18" fmla="*/ 871 w 2266"/>
                <a:gd name="T19" fmla="*/ 44 h 1469"/>
                <a:gd name="T20" fmla="*/ 2201 w 2266"/>
                <a:gd name="T21" fmla="*/ 812 h 1469"/>
                <a:gd name="T22" fmla="*/ 2201 w 2266"/>
                <a:gd name="T23" fmla="*/ 812 h 1469"/>
                <a:gd name="T24" fmla="*/ 2259 w 2266"/>
                <a:gd name="T25" fmla="*/ 896 h 1469"/>
                <a:gd name="T26" fmla="*/ 2259 w 2266"/>
                <a:gd name="T27" fmla="*/ 896 h 1469"/>
                <a:gd name="T28" fmla="*/ 2264 w 2266"/>
                <a:gd name="T29" fmla="*/ 918 h 1469"/>
                <a:gd name="T30" fmla="*/ 2264 w 2266"/>
                <a:gd name="T31" fmla="*/ 918 h 1469"/>
                <a:gd name="T32" fmla="*/ 2264 w 2266"/>
                <a:gd name="T33" fmla="*/ 918 h 1469"/>
                <a:gd name="T34" fmla="*/ 2264 w 2266"/>
                <a:gd name="T35" fmla="*/ 921 h 1469"/>
                <a:gd name="T36" fmla="*/ 2264 w 2266"/>
                <a:gd name="T37" fmla="*/ 921 h 1469"/>
                <a:gd name="T38" fmla="*/ 2264 w 2266"/>
                <a:gd name="T39" fmla="*/ 923 h 1469"/>
                <a:gd name="T40" fmla="*/ 2264 w 2266"/>
                <a:gd name="T41" fmla="*/ 923 h 1469"/>
                <a:gd name="T42" fmla="*/ 2264 w 2266"/>
                <a:gd name="T43" fmla="*/ 1035 h 1469"/>
                <a:gd name="T44" fmla="*/ 2264 w 2266"/>
                <a:gd name="T45" fmla="*/ 1035 h 1469"/>
                <a:gd name="T46" fmla="*/ 2206 w 2266"/>
                <a:gd name="T47" fmla="*/ 1119 h 1469"/>
                <a:gd name="T48" fmla="*/ 1679 w 2266"/>
                <a:gd name="T49" fmla="*/ 1422 h 1469"/>
                <a:gd name="T50" fmla="*/ 1679 w 2266"/>
                <a:gd name="T51" fmla="*/ 1422 h 1469"/>
                <a:gd name="T52" fmla="*/ 1396 w 2266"/>
                <a:gd name="T53" fmla="*/ 1422 h 1469"/>
                <a:gd name="T54" fmla="*/ 151 w 2266"/>
                <a:gd name="T55" fmla="*/ 704 h 1469"/>
                <a:gd name="T56" fmla="*/ 151 w 2266"/>
                <a:gd name="T57" fmla="*/ 704 h 1469"/>
                <a:gd name="T58" fmla="*/ 130 w 2266"/>
                <a:gd name="T59" fmla="*/ 692 h 1469"/>
                <a:gd name="T60" fmla="*/ 58 w 2266"/>
                <a:gd name="T61" fmla="*/ 650 h 1469"/>
                <a:gd name="T62" fmla="*/ 58 w 2266"/>
                <a:gd name="T63" fmla="*/ 650 h 1469"/>
                <a:gd name="T64" fmla="*/ 0 w 2266"/>
                <a:gd name="T65" fmla="*/ 570 h 1469"/>
                <a:gd name="T66" fmla="*/ 0 w 2266"/>
                <a:gd name="T67" fmla="*/ 570 h 1469"/>
                <a:gd name="T68" fmla="*/ 0 w 2266"/>
                <a:gd name="T69" fmla="*/ 456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6" h="1469">
                  <a:moveTo>
                    <a:pt x="0" y="456"/>
                  </a:moveTo>
                  <a:lnTo>
                    <a:pt x="0" y="456"/>
                  </a:lnTo>
                  <a:lnTo>
                    <a:pt x="0" y="456"/>
                  </a:lnTo>
                  <a:lnTo>
                    <a:pt x="0" y="456"/>
                  </a:lnTo>
                  <a:cubicBezTo>
                    <a:pt x="0" y="446"/>
                    <a:pt x="1" y="437"/>
                    <a:pt x="4" y="429"/>
                  </a:cubicBezTo>
                  <a:lnTo>
                    <a:pt x="4" y="429"/>
                  </a:lnTo>
                  <a:cubicBezTo>
                    <a:pt x="4" y="399"/>
                    <a:pt x="24" y="368"/>
                    <a:pt x="63" y="346"/>
                  </a:cubicBezTo>
                  <a:lnTo>
                    <a:pt x="588" y="44"/>
                  </a:lnTo>
                  <a:lnTo>
                    <a:pt x="588" y="44"/>
                  </a:lnTo>
                  <a:cubicBezTo>
                    <a:pt x="666" y="0"/>
                    <a:pt x="793" y="0"/>
                    <a:pt x="871" y="44"/>
                  </a:cubicBezTo>
                  <a:lnTo>
                    <a:pt x="2201" y="812"/>
                  </a:lnTo>
                  <a:lnTo>
                    <a:pt x="2201" y="812"/>
                  </a:lnTo>
                  <a:cubicBezTo>
                    <a:pt x="2241" y="835"/>
                    <a:pt x="2261" y="866"/>
                    <a:pt x="2259" y="896"/>
                  </a:cubicBezTo>
                  <a:lnTo>
                    <a:pt x="2259" y="896"/>
                  </a:lnTo>
                  <a:cubicBezTo>
                    <a:pt x="2262" y="904"/>
                    <a:pt x="2264" y="911"/>
                    <a:pt x="2264" y="918"/>
                  </a:cubicBezTo>
                  <a:lnTo>
                    <a:pt x="2264" y="918"/>
                  </a:lnTo>
                  <a:lnTo>
                    <a:pt x="2264" y="918"/>
                  </a:lnTo>
                  <a:lnTo>
                    <a:pt x="2264" y="921"/>
                  </a:lnTo>
                  <a:lnTo>
                    <a:pt x="2264" y="921"/>
                  </a:lnTo>
                  <a:cubicBezTo>
                    <a:pt x="2264" y="921"/>
                    <a:pt x="2264" y="922"/>
                    <a:pt x="2264" y="923"/>
                  </a:cubicBezTo>
                  <a:lnTo>
                    <a:pt x="2264" y="923"/>
                  </a:lnTo>
                  <a:cubicBezTo>
                    <a:pt x="2264" y="945"/>
                    <a:pt x="2264" y="1025"/>
                    <a:pt x="2264" y="1035"/>
                  </a:cubicBezTo>
                  <a:lnTo>
                    <a:pt x="2264" y="1035"/>
                  </a:lnTo>
                  <a:cubicBezTo>
                    <a:pt x="2265" y="1065"/>
                    <a:pt x="2246" y="1096"/>
                    <a:pt x="2206" y="1119"/>
                  </a:cubicBezTo>
                  <a:lnTo>
                    <a:pt x="1679" y="1422"/>
                  </a:lnTo>
                  <a:lnTo>
                    <a:pt x="1679" y="1422"/>
                  </a:lnTo>
                  <a:cubicBezTo>
                    <a:pt x="1601" y="1468"/>
                    <a:pt x="1474" y="1468"/>
                    <a:pt x="1396" y="1422"/>
                  </a:cubicBezTo>
                  <a:lnTo>
                    <a:pt x="151" y="704"/>
                  </a:lnTo>
                  <a:lnTo>
                    <a:pt x="151" y="704"/>
                  </a:lnTo>
                  <a:lnTo>
                    <a:pt x="130" y="692"/>
                  </a:lnTo>
                  <a:lnTo>
                    <a:pt x="58" y="650"/>
                  </a:lnTo>
                  <a:lnTo>
                    <a:pt x="58" y="650"/>
                  </a:lnTo>
                  <a:cubicBezTo>
                    <a:pt x="20" y="628"/>
                    <a:pt x="0" y="599"/>
                    <a:pt x="0" y="570"/>
                  </a:cubicBezTo>
                  <a:lnTo>
                    <a:pt x="0" y="570"/>
                  </a:lnTo>
                  <a:cubicBezTo>
                    <a:pt x="0" y="550"/>
                    <a:pt x="0" y="482"/>
                    <a:pt x="0" y="456"/>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0" name="Freeform 124">
              <a:extLst>
                <a:ext uri="{FF2B5EF4-FFF2-40B4-BE49-F238E27FC236}">
                  <a16:creationId xmlns:a16="http://schemas.microsoft.com/office/drawing/2014/main" id="{E5DAB59E-6ABB-D74A-9F5B-24CC1C415D98}"/>
                </a:ext>
              </a:extLst>
            </p:cNvPr>
            <p:cNvSpPr>
              <a:spLocks noChangeArrowheads="1"/>
            </p:cNvSpPr>
            <p:nvPr/>
          </p:nvSpPr>
          <p:spPr bwMode="auto">
            <a:xfrm>
              <a:off x="7997987" y="6719748"/>
              <a:ext cx="1480475" cy="869851"/>
            </a:xfrm>
            <a:custGeom>
              <a:avLst/>
              <a:gdLst>
                <a:gd name="T0" fmla="*/ 2206 w 2266"/>
                <a:gd name="T1" fmla="*/ 816 h 1330"/>
                <a:gd name="T2" fmla="*/ 2206 w 2266"/>
                <a:gd name="T3" fmla="*/ 816 h 1330"/>
                <a:gd name="T4" fmla="*/ 2265 w 2266"/>
                <a:gd name="T5" fmla="*/ 779 h 1330"/>
                <a:gd name="T6" fmla="*/ 2265 w 2266"/>
                <a:gd name="T7" fmla="*/ 779 h 1330"/>
                <a:gd name="T8" fmla="*/ 2265 w 2266"/>
                <a:gd name="T9" fmla="*/ 897 h 1330"/>
                <a:gd name="T10" fmla="*/ 2265 w 2266"/>
                <a:gd name="T11" fmla="*/ 897 h 1330"/>
                <a:gd name="T12" fmla="*/ 2206 w 2266"/>
                <a:gd name="T13" fmla="*/ 980 h 1330"/>
                <a:gd name="T14" fmla="*/ 1680 w 2266"/>
                <a:gd name="T15" fmla="*/ 1284 h 1330"/>
                <a:gd name="T16" fmla="*/ 1680 w 2266"/>
                <a:gd name="T17" fmla="*/ 1284 h 1330"/>
                <a:gd name="T18" fmla="*/ 1396 w 2266"/>
                <a:gd name="T19" fmla="*/ 1284 h 1330"/>
                <a:gd name="T20" fmla="*/ 59 w 2266"/>
                <a:gd name="T21" fmla="*/ 512 h 1330"/>
                <a:gd name="T22" fmla="*/ 59 w 2266"/>
                <a:gd name="T23" fmla="*/ 512 h 1330"/>
                <a:gd name="T24" fmla="*/ 0 w 2266"/>
                <a:gd name="T25" fmla="*/ 431 h 1330"/>
                <a:gd name="T26" fmla="*/ 0 w 2266"/>
                <a:gd name="T27" fmla="*/ 431 h 1330"/>
                <a:gd name="T28" fmla="*/ 0 w 2266"/>
                <a:gd name="T29" fmla="*/ 317 h 1330"/>
                <a:gd name="T30" fmla="*/ 0 w 2266"/>
                <a:gd name="T31" fmla="*/ 317 h 1330"/>
                <a:gd name="T32" fmla="*/ 59 w 2266"/>
                <a:gd name="T33" fmla="*/ 348 h 1330"/>
                <a:gd name="T34" fmla="*/ 586 w 2266"/>
                <a:gd name="T35" fmla="*/ 46 h 1330"/>
                <a:gd name="T36" fmla="*/ 586 w 2266"/>
                <a:gd name="T37" fmla="*/ 46 h 1330"/>
                <a:gd name="T38" fmla="*/ 870 w 2266"/>
                <a:gd name="T39" fmla="*/ 46 h 1330"/>
                <a:gd name="T40" fmla="*/ 2206 w 2266"/>
                <a:gd name="T41" fmla="*/ 816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66" h="1330">
                  <a:moveTo>
                    <a:pt x="2206" y="816"/>
                  </a:moveTo>
                  <a:lnTo>
                    <a:pt x="2206" y="816"/>
                  </a:lnTo>
                  <a:cubicBezTo>
                    <a:pt x="2228" y="829"/>
                    <a:pt x="2265" y="779"/>
                    <a:pt x="2265" y="779"/>
                  </a:cubicBezTo>
                  <a:lnTo>
                    <a:pt x="2265" y="779"/>
                  </a:lnTo>
                  <a:cubicBezTo>
                    <a:pt x="2265" y="779"/>
                    <a:pt x="2265" y="884"/>
                    <a:pt x="2265" y="897"/>
                  </a:cubicBezTo>
                  <a:lnTo>
                    <a:pt x="2265" y="897"/>
                  </a:lnTo>
                  <a:cubicBezTo>
                    <a:pt x="2265" y="927"/>
                    <a:pt x="2246" y="957"/>
                    <a:pt x="2206" y="980"/>
                  </a:cubicBezTo>
                  <a:lnTo>
                    <a:pt x="1680" y="1284"/>
                  </a:lnTo>
                  <a:lnTo>
                    <a:pt x="1680" y="1284"/>
                  </a:lnTo>
                  <a:cubicBezTo>
                    <a:pt x="1602" y="1329"/>
                    <a:pt x="1474" y="1329"/>
                    <a:pt x="1396" y="1284"/>
                  </a:cubicBezTo>
                  <a:lnTo>
                    <a:pt x="59" y="512"/>
                  </a:lnTo>
                  <a:lnTo>
                    <a:pt x="59" y="512"/>
                  </a:lnTo>
                  <a:cubicBezTo>
                    <a:pt x="20" y="489"/>
                    <a:pt x="0" y="460"/>
                    <a:pt x="0" y="431"/>
                  </a:cubicBezTo>
                  <a:lnTo>
                    <a:pt x="0" y="431"/>
                  </a:lnTo>
                  <a:cubicBezTo>
                    <a:pt x="0" y="411"/>
                    <a:pt x="0" y="343"/>
                    <a:pt x="0" y="317"/>
                  </a:cubicBezTo>
                  <a:lnTo>
                    <a:pt x="0" y="317"/>
                  </a:lnTo>
                  <a:cubicBezTo>
                    <a:pt x="0" y="301"/>
                    <a:pt x="41" y="358"/>
                    <a:pt x="59" y="348"/>
                  </a:cubicBezTo>
                  <a:lnTo>
                    <a:pt x="586" y="46"/>
                  </a:lnTo>
                  <a:lnTo>
                    <a:pt x="586" y="46"/>
                  </a:lnTo>
                  <a:cubicBezTo>
                    <a:pt x="664" y="0"/>
                    <a:pt x="792" y="0"/>
                    <a:pt x="870" y="46"/>
                  </a:cubicBezTo>
                  <a:lnTo>
                    <a:pt x="2206" y="816"/>
                  </a:lnTo>
                </a:path>
              </a:pathLst>
            </a:custGeom>
            <a:solidFill>
              <a:schemeClr val="tx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1" name="Freeform 125">
              <a:extLst>
                <a:ext uri="{FF2B5EF4-FFF2-40B4-BE49-F238E27FC236}">
                  <a16:creationId xmlns:a16="http://schemas.microsoft.com/office/drawing/2014/main" id="{C21ED94F-F998-C649-8E44-CD7B51672C73}"/>
                </a:ext>
              </a:extLst>
            </p:cNvPr>
            <p:cNvSpPr>
              <a:spLocks noChangeArrowheads="1"/>
            </p:cNvSpPr>
            <p:nvPr/>
          </p:nvSpPr>
          <p:spPr bwMode="auto">
            <a:xfrm>
              <a:off x="7983585" y="6647740"/>
              <a:ext cx="1506397" cy="869851"/>
            </a:xfrm>
            <a:custGeom>
              <a:avLst/>
              <a:gdLst>
                <a:gd name="T0" fmla="*/ 2226 w 2305"/>
                <a:gd name="T1" fmla="*/ 816 h 1330"/>
                <a:gd name="T2" fmla="*/ 2226 w 2305"/>
                <a:gd name="T3" fmla="*/ 816 h 1330"/>
                <a:gd name="T4" fmla="*/ 2226 w 2305"/>
                <a:gd name="T5" fmla="*/ 979 h 1330"/>
                <a:gd name="T6" fmla="*/ 1700 w 2305"/>
                <a:gd name="T7" fmla="*/ 1283 h 1330"/>
                <a:gd name="T8" fmla="*/ 1700 w 2305"/>
                <a:gd name="T9" fmla="*/ 1283 h 1330"/>
                <a:gd name="T10" fmla="*/ 1416 w 2305"/>
                <a:gd name="T11" fmla="*/ 1283 h 1330"/>
                <a:gd name="T12" fmla="*/ 79 w 2305"/>
                <a:gd name="T13" fmla="*/ 511 h 1330"/>
                <a:gd name="T14" fmla="*/ 79 w 2305"/>
                <a:gd name="T15" fmla="*/ 511 h 1330"/>
                <a:gd name="T16" fmla="*/ 79 w 2305"/>
                <a:gd name="T17" fmla="*/ 347 h 1330"/>
                <a:gd name="T18" fmla="*/ 606 w 2305"/>
                <a:gd name="T19" fmla="*/ 45 h 1330"/>
                <a:gd name="T20" fmla="*/ 606 w 2305"/>
                <a:gd name="T21" fmla="*/ 45 h 1330"/>
                <a:gd name="T22" fmla="*/ 890 w 2305"/>
                <a:gd name="T23" fmla="*/ 45 h 1330"/>
                <a:gd name="T24" fmla="*/ 2226 w 2305"/>
                <a:gd name="T25" fmla="*/ 816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5" h="1330">
                  <a:moveTo>
                    <a:pt x="2226" y="816"/>
                  </a:moveTo>
                  <a:lnTo>
                    <a:pt x="2226" y="816"/>
                  </a:lnTo>
                  <a:cubicBezTo>
                    <a:pt x="2304" y="861"/>
                    <a:pt x="2304" y="935"/>
                    <a:pt x="2226" y="979"/>
                  </a:cubicBezTo>
                  <a:lnTo>
                    <a:pt x="1700" y="1283"/>
                  </a:lnTo>
                  <a:lnTo>
                    <a:pt x="1700" y="1283"/>
                  </a:lnTo>
                  <a:cubicBezTo>
                    <a:pt x="1622" y="1329"/>
                    <a:pt x="1494" y="1329"/>
                    <a:pt x="1416" y="1283"/>
                  </a:cubicBezTo>
                  <a:lnTo>
                    <a:pt x="79" y="511"/>
                  </a:lnTo>
                  <a:lnTo>
                    <a:pt x="79" y="511"/>
                  </a:lnTo>
                  <a:cubicBezTo>
                    <a:pt x="0" y="466"/>
                    <a:pt x="0" y="392"/>
                    <a:pt x="79" y="347"/>
                  </a:cubicBezTo>
                  <a:lnTo>
                    <a:pt x="606" y="45"/>
                  </a:lnTo>
                  <a:lnTo>
                    <a:pt x="606" y="45"/>
                  </a:lnTo>
                  <a:cubicBezTo>
                    <a:pt x="684" y="0"/>
                    <a:pt x="812" y="0"/>
                    <a:pt x="890" y="45"/>
                  </a:cubicBezTo>
                  <a:lnTo>
                    <a:pt x="2226" y="816"/>
                  </a:ln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2" name="Freeform 126">
              <a:extLst>
                <a:ext uri="{FF2B5EF4-FFF2-40B4-BE49-F238E27FC236}">
                  <a16:creationId xmlns:a16="http://schemas.microsoft.com/office/drawing/2014/main" id="{1D82633F-E2BB-794B-B58E-7FB4C4C5D444}"/>
                </a:ext>
              </a:extLst>
            </p:cNvPr>
            <p:cNvSpPr>
              <a:spLocks noChangeArrowheads="1"/>
            </p:cNvSpPr>
            <p:nvPr/>
          </p:nvSpPr>
          <p:spPr bwMode="auto">
            <a:xfrm>
              <a:off x="7986465" y="6630457"/>
              <a:ext cx="1497757" cy="864091"/>
            </a:xfrm>
            <a:custGeom>
              <a:avLst/>
              <a:gdLst>
                <a:gd name="T0" fmla="*/ 2217 w 2295"/>
                <a:gd name="T1" fmla="*/ 813 h 1324"/>
                <a:gd name="T2" fmla="*/ 2217 w 2295"/>
                <a:gd name="T3" fmla="*/ 813 h 1324"/>
                <a:gd name="T4" fmla="*/ 2217 w 2295"/>
                <a:gd name="T5" fmla="*/ 975 h 1324"/>
                <a:gd name="T6" fmla="*/ 1692 w 2295"/>
                <a:gd name="T7" fmla="*/ 1278 h 1324"/>
                <a:gd name="T8" fmla="*/ 1692 w 2295"/>
                <a:gd name="T9" fmla="*/ 1278 h 1324"/>
                <a:gd name="T10" fmla="*/ 1410 w 2295"/>
                <a:gd name="T11" fmla="*/ 1278 h 1324"/>
                <a:gd name="T12" fmla="*/ 78 w 2295"/>
                <a:gd name="T13" fmla="*/ 509 h 1324"/>
                <a:gd name="T14" fmla="*/ 78 w 2295"/>
                <a:gd name="T15" fmla="*/ 509 h 1324"/>
                <a:gd name="T16" fmla="*/ 78 w 2295"/>
                <a:gd name="T17" fmla="*/ 346 h 1324"/>
                <a:gd name="T18" fmla="*/ 603 w 2295"/>
                <a:gd name="T19" fmla="*/ 45 h 1324"/>
                <a:gd name="T20" fmla="*/ 603 w 2295"/>
                <a:gd name="T21" fmla="*/ 45 h 1324"/>
                <a:gd name="T22" fmla="*/ 886 w 2295"/>
                <a:gd name="T23" fmla="*/ 45 h 1324"/>
                <a:gd name="T24" fmla="*/ 2217 w 2295"/>
                <a:gd name="T25" fmla="*/ 813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5" h="1324">
                  <a:moveTo>
                    <a:pt x="2217" y="813"/>
                  </a:moveTo>
                  <a:lnTo>
                    <a:pt x="2217" y="813"/>
                  </a:lnTo>
                  <a:cubicBezTo>
                    <a:pt x="2294" y="857"/>
                    <a:pt x="2294" y="931"/>
                    <a:pt x="2217" y="975"/>
                  </a:cubicBezTo>
                  <a:lnTo>
                    <a:pt x="1692" y="1278"/>
                  </a:lnTo>
                  <a:lnTo>
                    <a:pt x="1692" y="1278"/>
                  </a:lnTo>
                  <a:cubicBezTo>
                    <a:pt x="1615" y="1323"/>
                    <a:pt x="1488" y="1323"/>
                    <a:pt x="1410" y="1278"/>
                  </a:cubicBezTo>
                  <a:lnTo>
                    <a:pt x="78" y="509"/>
                  </a:lnTo>
                  <a:lnTo>
                    <a:pt x="78" y="509"/>
                  </a:lnTo>
                  <a:cubicBezTo>
                    <a:pt x="0" y="464"/>
                    <a:pt x="0" y="391"/>
                    <a:pt x="78" y="346"/>
                  </a:cubicBezTo>
                  <a:lnTo>
                    <a:pt x="603" y="45"/>
                  </a:lnTo>
                  <a:lnTo>
                    <a:pt x="603" y="45"/>
                  </a:lnTo>
                  <a:cubicBezTo>
                    <a:pt x="681" y="0"/>
                    <a:pt x="808" y="0"/>
                    <a:pt x="886" y="45"/>
                  </a:cubicBezTo>
                  <a:lnTo>
                    <a:pt x="2217" y="813"/>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53" name="Freeform 127">
              <a:extLst>
                <a:ext uri="{FF2B5EF4-FFF2-40B4-BE49-F238E27FC236}">
                  <a16:creationId xmlns:a16="http://schemas.microsoft.com/office/drawing/2014/main" id="{1A43DBE9-D3F9-BB4B-8C76-880BD4BDE564}"/>
                </a:ext>
              </a:extLst>
            </p:cNvPr>
            <p:cNvSpPr>
              <a:spLocks noChangeArrowheads="1"/>
            </p:cNvSpPr>
            <p:nvPr/>
          </p:nvSpPr>
          <p:spPr bwMode="auto">
            <a:xfrm>
              <a:off x="8064234" y="6679424"/>
              <a:ext cx="1322058" cy="754639"/>
            </a:xfrm>
            <a:custGeom>
              <a:avLst/>
              <a:gdLst>
                <a:gd name="T0" fmla="*/ 2001 w 2026"/>
                <a:gd name="T1" fmla="*/ 826 h 1157"/>
                <a:gd name="T2" fmla="*/ 1497 w 2026"/>
                <a:gd name="T3" fmla="*/ 1117 h 1157"/>
                <a:gd name="T4" fmla="*/ 1497 w 2026"/>
                <a:gd name="T5" fmla="*/ 1117 h 1157"/>
                <a:gd name="T6" fmla="*/ 1283 w 2026"/>
                <a:gd name="T7" fmla="*/ 1117 h 1157"/>
                <a:gd name="T8" fmla="*/ 23 w 2026"/>
                <a:gd name="T9" fmla="*/ 388 h 1157"/>
                <a:gd name="T10" fmla="*/ 23 w 2026"/>
                <a:gd name="T11" fmla="*/ 388 h 1157"/>
                <a:gd name="T12" fmla="*/ 23 w 2026"/>
                <a:gd name="T13" fmla="*/ 328 h 1157"/>
                <a:gd name="T14" fmla="*/ 528 w 2026"/>
                <a:gd name="T15" fmla="*/ 38 h 1157"/>
                <a:gd name="T16" fmla="*/ 528 w 2026"/>
                <a:gd name="T17" fmla="*/ 38 h 1157"/>
                <a:gd name="T18" fmla="*/ 742 w 2026"/>
                <a:gd name="T19" fmla="*/ 38 h 1157"/>
                <a:gd name="T20" fmla="*/ 2001 w 2026"/>
                <a:gd name="T21" fmla="*/ 767 h 1157"/>
                <a:gd name="T22" fmla="*/ 2001 w 2026"/>
                <a:gd name="T23" fmla="*/ 767 h 1157"/>
                <a:gd name="T24" fmla="*/ 2001 w 2026"/>
                <a:gd name="T25" fmla="*/ 826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6" h="1157">
                  <a:moveTo>
                    <a:pt x="2001" y="826"/>
                  </a:moveTo>
                  <a:lnTo>
                    <a:pt x="1497" y="1117"/>
                  </a:lnTo>
                  <a:lnTo>
                    <a:pt x="1497" y="1117"/>
                  </a:lnTo>
                  <a:cubicBezTo>
                    <a:pt x="1430" y="1156"/>
                    <a:pt x="1349" y="1156"/>
                    <a:pt x="1283" y="1117"/>
                  </a:cubicBezTo>
                  <a:lnTo>
                    <a:pt x="23" y="388"/>
                  </a:lnTo>
                  <a:lnTo>
                    <a:pt x="23" y="388"/>
                  </a:lnTo>
                  <a:cubicBezTo>
                    <a:pt x="0" y="375"/>
                    <a:pt x="0" y="342"/>
                    <a:pt x="23" y="328"/>
                  </a:cubicBezTo>
                  <a:lnTo>
                    <a:pt x="528" y="38"/>
                  </a:lnTo>
                  <a:lnTo>
                    <a:pt x="528" y="38"/>
                  </a:lnTo>
                  <a:cubicBezTo>
                    <a:pt x="594" y="0"/>
                    <a:pt x="676" y="0"/>
                    <a:pt x="742" y="38"/>
                  </a:cubicBezTo>
                  <a:lnTo>
                    <a:pt x="2001" y="767"/>
                  </a:lnTo>
                  <a:lnTo>
                    <a:pt x="2001" y="767"/>
                  </a:lnTo>
                  <a:cubicBezTo>
                    <a:pt x="2025" y="780"/>
                    <a:pt x="2025" y="813"/>
                    <a:pt x="2001" y="826"/>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4" name="Freeform 128">
              <a:extLst>
                <a:ext uri="{FF2B5EF4-FFF2-40B4-BE49-F238E27FC236}">
                  <a16:creationId xmlns:a16="http://schemas.microsoft.com/office/drawing/2014/main" id="{A81A5158-4098-2548-8873-9F1257867415}"/>
                </a:ext>
              </a:extLst>
            </p:cNvPr>
            <p:cNvSpPr>
              <a:spLocks noChangeArrowheads="1"/>
            </p:cNvSpPr>
            <p:nvPr/>
          </p:nvSpPr>
          <p:spPr bwMode="auto">
            <a:xfrm>
              <a:off x="8078635" y="6999136"/>
              <a:ext cx="17282" cy="92170"/>
            </a:xfrm>
            <a:custGeom>
              <a:avLst/>
              <a:gdLst>
                <a:gd name="T0" fmla="*/ 0 w 28"/>
                <a:gd name="T1" fmla="*/ 123 h 140"/>
                <a:gd name="T2" fmla="*/ 27 w 28"/>
                <a:gd name="T3" fmla="*/ 139 h 140"/>
                <a:gd name="T4" fmla="*/ 27 w 28"/>
                <a:gd name="T5" fmla="*/ 16 h 140"/>
                <a:gd name="T6" fmla="*/ 0 w 28"/>
                <a:gd name="T7" fmla="*/ 0 h 140"/>
                <a:gd name="T8" fmla="*/ 0 w 28"/>
                <a:gd name="T9" fmla="*/ 123 h 140"/>
              </a:gdLst>
              <a:ahLst/>
              <a:cxnLst>
                <a:cxn ang="0">
                  <a:pos x="T0" y="T1"/>
                </a:cxn>
                <a:cxn ang="0">
                  <a:pos x="T2" y="T3"/>
                </a:cxn>
                <a:cxn ang="0">
                  <a:pos x="T4" y="T5"/>
                </a:cxn>
                <a:cxn ang="0">
                  <a:pos x="T6" y="T7"/>
                </a:cxn>
                <a:cxn ang="0">
                  <a:pos x="T8" y="T9"/>
                </a:cxn>
              </a:cxnLst>
              <a:rect l="0" t="0" r="r" b="b"/>
              <a:pathLst>
                <a:path w="28" h="140">
                  <a:moveTo>
                    <a:pt x="0" y="123"/>
                  </a:moveTo>
                  <a:lnTo>
                    <a:pt x="27" y="139"/>
                  </a:lnTo>
                  <a:lnTo>
                    <a:pt x="27" y="16"/>
                  </a:lnTo>
                  <a:lnTo>
                    <a:pt x="0" y="0"/>
                  </a:lnTo>
                  <a:lnTo>
                    <a:pt x="0" y="123"/>
                  </a:lnTo>
                </a:path>
              </a:pathLst>
            </a:custGeom>
            <a:solidFill>
              <a:schemeClr val="tx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5" name="Freeform 54">
              <a:extLst>
                <a:ext uri="{FF2B5EF4-FFF2-40B4-BE49-F238E27FC236}">
                  <a16:creationId xmlns:a16="http://schemas.microsoft.com/office/drawing/2014/main" id="{9F680A4F-758B-324A-870E-D9FB8228E058}"/>
                </a:ext>
              </a:extLst>
            </p:cNvPr>
            <p:cNvSpPr>
              <a:spLocks noChangeArrowheads="1"/>
            </p:cNvSpPr>
            <p:nvPr/>
          </p:nvSpPr>
          <p:spPr bwMode="auto">
            <a:xfrm>
              <a:off x="6960614" y="4334923"/>
              <a:ext cx="1272442" cy="1168310"/>
            </a:xfrm>
            <a:custGeom>
              <a:avLst/>
              <a:gdLst>
                <a:gd name="connsiteX0" fmla="*/ 461324 w 1272442"/>
                <a:gd name="connsiteY0" fmla="*/ 585318 h 1168310"/>
                <a:gd name="connsiteX1" fmla="*/ 393533 w 1272442"/>
                <a:gd name="connsiteY1" fmla="*/ 591543 h 1168310"/>
                <a:gd name="connsiteX2" fmla="*/ 312090 w 1272442"/>
                <a:gd name="connsiteY2" fmla="*/ 627441 h 1168310"/>
                <a:gd name="connsiteX3" fmla="*/ 191554 w 1272442"/>
                <a:gd name="connsiteY3" fmla="*/ 748189 h 1168310"/>
                <a:gd name="connsiteX4" fmla="*/ 147900 w 1272442"/>
                <a:gd name="connsiteY4" fmla="*/ 910057 h 1168310"/>
                <a:gd name="connsiteX5" fmla="*/ 191554 w 1272442"/>
                <a:gd name="connsiteY5" fmla="*/ 1019057 h 1168310"/>
                <a:gd name="connsiteX6" fmla="*/ 312090 w 1272442"/>
                <a:gd name="connsiteY6" fmla="*/ 996213 h 1168310"/>
                <a:gd name="connsiteX7" fmla="*/ 393533 w 1272442"/>
                <a:gd name="connsiteY7" fmla="*/ 934860 h 1168310"/>
                <a:gd name="connsiteX8" fmla="*/ 432137 w 1272442"/>
                <a:gd name="connsiteY8" fmla="*/ 895127 h 1168310"/>
                <a:gd name="connsiteX9" fmla="*/ 462527 w 1272442"/>
                <a:gd name="connsiteY9" fmla="*/ 858983 h 1168310"/>
                <a:gd name="connsiteX10" fmla="*/ 462527 w 1272442"/>
                <a:gd name="connsiteY10" fmla="*/ 846493 h 1168310"/>
                <a:gd name="connsiteX11" fmla="*/ 565464 w 1272442"/>
                <a:gd name="connsiteY11" fmla="*/ 828234 h 1168310"/>
                <a:gd name="connsiteX12" fmla="*/ 660582 w 1272442"/>
                <a:gd name="connsiteY12" fmla="*/ 784544 h 1168310"/>
                <a:gd name="connsiteX13" fmla="*/ 732247 w 1272442"/>
                <a:gd name="connsiteY13" fmla="*/ 726507 h 1168310"/>
                <a:gd name="connsiteX14" fmla="*/ 757655 w 1272442"/>
                <a:gd name="connsiteY14" fmla="*/ 667167 h 1168310"/>
                <a:gd name="connsiteX15" fmla="*/ 740716 w 1272442"/>
                <a:gd name="connsiteY15" fmla="*/ 636518 h 1168310"/>
                <a:gd name="connsiteX16" fmla="*/ 672961 w 1272442"/>
                <a:gd name="connsiteY16" fmla="*/ 651516 h 1168310"/>
                <a:gd name="connsiteX17" fmla="*/ 618235 w 1272442"/>
                <a:gd name="connsiteY17" fmla="*/ 672383 h 1168310"/>
                <a:gd name="connsiteX18" fmla="*/ 495754 w 1272442"/>
                <a:gd name="connsiteY18" fmla="*/ 688686 h 1168310"/>
                <a:gd name="connsiteX19" fmla="*/ 457967 w 1272442"/>
                <a:gd name="connsiteY19" fmla="*/ 605869 h 1168310"/>
                <a:gd name="connsiteX20" fmla="*/ 841958 w 1272442"/>
                <a:gd name="connsiteY20" fmla="*/ 343988 h 1168310"/>
                <a:gd name="connsiteX21" fmla="*/ 770034 w 1272442"/>
                <a:gd name="connsiteY21" fmla="*/ 361985 h 1168310"/>
                <a:gd name="connsiteX22" fmla="*/ 687945 w 1272442"/>
                <a:gd name="connsiteY22" fmla="*/ 400459 h 1168310"/>
                <a:gd name="connsiteX23" fmla="*/ 611720 w 1272442"/>
                <a:gd name="connsiteY23" fmla="*/ 459800 h 1168310"/>
                <a:gd name="connsiteX24" fmla="*/ 587615 w 1272442"/>
                <a:gd name="connsiteY24" fmla="*/ 518488 h 1168310"/>
                <a:gd name="connsiteX25" fmla="*/ 603902 w 1272442"/>
                <a:gd name="connsiteY25" fmla="*/ 543268 h 1168310"/>
                <a:gd name="connsiteX26" fmla="*/ 663840 w 1272442"/>
                <a:gd name="connsiteY26" fmla="*/ 528922 h 1168310"/>
                <a:gd name="connsiteX27" fmla="*/ 724429 w 1272442"/>
                <a:gd name="connsiteY27" fmla="*/ 504794 h 1168310"/>
                <a:gd name="connsiteX28" fmla="*/ 856032 w 1272442"/>
                <a:gd name="connsiteY28" fmla="*/ 482623 h 1168310"/>
                <a:gd name="connsiteX29" fmla="*/ 895122 w 1272442"/>
                <a:gd name="connsiteY29" fmla="*/ 567396 h 1168310"/>
                <a:gd name="connsiteX30" fmla="*/ 887676 w 1272442"/>
                <a:gd name="connsiteY30" fmla="*/ 615634 h 1168310"/>
                <a:gd name="connsiteX31" fmla="*/ 942785 w 1272442"/>
                <a:gd name="connsiteY31" fmla="*/ 605797 h 1168310"/>
                <a:gd name="connsiteX32" fmla="*/ 1038555 w 1272442"/>
                <a:gd name="connsiteY32" fmla="*/ 562758 h 1168310"/>
                <a:gd name="connsiteX33" fmla="*/ 1110220 w 1272442"/>
                <a:gd name="connsiteY33" fmla="*/ 504070 h 1168310"/>
                <a:gd name="connsiteX34" fmla="*/ 1134977 w 1272442"/>
                <a:gd name="connsiteY34" fmla="*/ 444729 h 1168310"/>
                <a:gd name="connsiteX35" fmla="*/ 1118038 w 1272442"/>
                <a:gd name="connsiteY35" fmla="*/ 414733 h 1168310"/>
                <a:gd name="connsiteX36" fmla="*/ 1050934 w 1272442"/>
                <a:gd name="connsiteY36" fmla="*/ 429731 h 1168310"/>
                <a:gd name="connsiteX37" fmla="*/ 995557 w 1272442"/>
                <a:gd name="connsiteY37" fmla="*/ 450598 h 1168310"/>
                <a:gd name="connsiteX38" fmla="*/ 873727 w 1272442"/>
                <a:gd name="connsiteY38" fmla="*/ 466248 h 1168310"/>
                <a:gd name="connsiteX39" fmla="*/ 835288 w 1272442"/>
                <a:gd name="connsiteY39" fmla="*/ 384084 h 1168310"/>
                <a:gd name="connsiteX40" fmla="*/ 1236610 w 1272442"/>
                <a:gd name="connsiteY40" fmla="*/ 0 h 1168310"/>
                <a:gd name="connsiteX41" fmla="*/ 1236610 w 1272442"/>
                <a:gd name="connsiteY41" fmla="*/ 117377 h 1168310"/>
                <a:gd name="connsiteX42" fmla="*/ 1147355 w 1272442"/>
                <a:gd name="connsiteY42" fmla="*/ 140201 h 1168310"/>
                <a:gd name="connsiteX43" fmla="*/ 1065267 w 1272442"/>
                <a:gd name="connsiteY43" fmla="*/ 178674 h 1168310"/>
                <a:gd name="connsiteX44" fmla="*/ 989693 w 1272442"/>
                <a:gd name="connsiteY44" fmla="*/ 237363 h 1168310"/>
                <a:gd name="connsiteX45" fmla="*/ 964936 w 1272442"/>
                <a:gd name="connsiteY45" fmla="*/ 296051 h 1168310"/>
                <a:gd name="connsiteX46" fmla="*/ 981875 w 1272442"/>
                <a:gd name="connsiteY46" fmla="*/ 321483 h 1168310"/>
                <a:gd name="connsiteX47" fmla="*/ 1041813 w 1272442"/>
                <a:gd name="connsiteY47" fmla="*/ 306485 h 1168310"/>
                <a:gd name="connsiteX48" fmla="*/ 1102402 w 1272442"/>
                <a:gd name="connsiteY48" fmla="*/ 283010 h 1168310"/>
                <a:gd name="connsiteX49" fmla="*/ 1233353 w 1272442"/>
                <a:gd name="connsiteY49" fmla="*/ 260838 h 1168310"/>
                <a:gd name="connsiteX50" fmla="*/ 1272442 w 1272442"/>
                <a:gd name="connsiteY50" fmla="*/ 345611 h 1168310"/>
                <a:gd name="connsiteX51" fmla="*/ 1218368 w 1272442"/>
                <a:gd name="connsiteY51" fmla="*/ 514503 h 1168310"/>
                <a:gd name="connsiteX52" fmla="*/ 1052237 w 1272442"/>
                <a:gd name="connsiteY52" fmla="*/ 657964 h 1168310"/>
                <a:gd name="connsiteX53" fmla="*/ 946043 w 1272442"/>
                <a:gd name="connsiteY53" fmla="*/ 711436 h 1168310"/>
                <a:gd name="connsiteX54" fmla="*/ 840500 w 1272442"/>
                <a:gd name="connsiteY54" fmla="*/ 745345 h 1168310"/>
                <a:gd name="connsiteX55" fmla="*/ 840500 w 1272442"/>
                <a:gd name="connsiteY55" fmla="*/ 736878 h 1168310"/>
                <a:gd name="connsiteX56" fmla="*/ 771907 w 1272442"/>
                <a:gd name="connsiteY56" fmla="*/ 810791 h 1168310"/>
                <a:gd name="connsiteX57" fmla="*/ 674915 w 1272442"/>
                <a:gd name="connsiteY57" fmla="*/ 880402 h 1168310"/>
                <a:gd name="connsiteX58" fmla="*/ 568721 w 1272442"/>
                <a:gd name="connsiteY58" fmla="*/ 933222 h 1168310"/>
                <a:gd name="connsiteX59" fmla="*/ 469789 w 1272442"/>
                <a:gd name="connsiteY59" fmla="*/ 964813 h 1168310"/>
                <a:gd name="connsiteX60" fmla="*/ 389624 w 1272442"/>
                <a:gd name="connsiteY60" fmla="*/ 1043207 h 1168310"/>
                <a:gd name="connsiteX61" fmla="*/ 300362 w 1272442"/>
                <a:gd name="connsiteY61" fmla="*/ 1107171 h 1168310"/>
                <a:gd name="connsiteX62" fmla="*/ 81443 w 1272442"/>
                <a:gd name="connsiteY62" fmla="*/ 1160692 h 1168310"/>
                <a:gd name="connsiteX63" fmla="*/ 0 w 1272442"/>
                <a:gd name="connsiteY63" fmla="*/ 998171 h 1168310"/>
                <a:gd name="connsiteX64" fmla="*/ 81443 w 1272442"/>
                <a:gd name="connsiteY64" fmla="*/ 739704 h 1168310"/>
                <a:gd name="connsiteX65" fmla="*/ 300362 w 1272442"/>
                <a:gd name="connsiteY65" fmla="*/ 530842 h 1168310"/>
                <a:gd name="connsiteX66" fmla="*/ 389624 w 1272442"/>
                <a:gd name="connsiteY66" fmla="*/ 487765 h 1168310"/>
                <a:gd name="connsiteX67" fmla="*/ 471718 w 1272442"/>
                <a:gd name="connsiteY67" fmla="*/ 469489 h 1168310"/>
                <a:gd name="connsiteX68" fmla="*/ 471718 w 1272442"/>
                <a:gd name="connsiteY68" fmla="*/ 523677 h 1168310"/>
                <a:gd name="connsiteX69" fmla="*/ 511390 w 1272442"/>
                <a:gd name="connsiteY69" fmla="*/ 446758 h 1168310"/>
                <a:gd name="connsiteX70" fmla="*/ 665143 w 1272442"/>
                <a:gd name="connsiteY70" fmla="*/ 310469 h 1168310"/>
                <a:gd name="connsiteX71" fmla="*/ 758958 w 1272442"/>
                <a:gd name="connsiteY71" fmla="*/ 260910 h 1168310"/>
                <a:gd name="connsiteX72" fmla="*/ 858638 w 1272442"/>
                <a:gd name="connsiteY72" fmla="*/ 221784 h 1168310"/>
                <a:gd name="connsiteX73" fmla="*/ 858638 w 1272442"/>
                <a:gd name="connsiteY73" fmla="*/ 283639 h 1168310"/>
                <a:gd name="connsiteX74" fmla="*/ 888711 w 1272442"/>
                <a:gd name="connsiteY74" fmla="*/ 224973 h 1168310"/>
                <a:gd name="connsiteX75" fmla="*/ 1042464 w 1272442"/>
                <a:gd name="connsiteY75" fmla="*/ 88685 h 1168310"/>
                <a:gd name="connsiteX76" fmla="*/ 1136280 w 1272442"/>
                <a:gd name="connsiteY76" fmla="*/ 39126 h 1168310"/>
                <a:gd name="connsiteX77" fmla="*/ 1236610 w 1272442"/>
                <a:gd name="connsiteY77" fmla="*/ 0 h 1168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272442" h="1168310">
                  <a:moveTo>
                    <a:pt x="461324" y="585318"/>
                  </a:moveTo>
                  <a:lnTo>
                    <a:pt x="393533" y="591543"/>
                  </a:lnTo>
                  <a:cubicBezTo>
                    <a:pt x="367471" y="598723"/>
                    <a:pt x="340758" y="610471"/>
                    <a:pt x="312090" y="627441"/>
                  </a:cubicBezTo>
                  <a:cubicBezTo>
                    <a:pt x="261269" y="658118"/>
                    <a:pt x="220873" y="697932"/>
                    <a:pt x="191554" y="748189"/>
                  </a:cubicBezTo>
                  <a:cubicBezTo>
                    <a:pt x="162234" y="798447"/>
                    <a:pt x="147900" y="852620"/>
                    <a:pt x="147900" y="910057"/>
                  </a:cubicBezTo>
                  <a:cubicBezTo>
                    <a:pt x="147900" y="967494"/>
                    <a:pt x="162234" y="1003393"/>
                    <a:pt x="191554" y="1019057"/>
                  </a:cubicBezTo>
                  <a:cubicBezTo>
                    <a:pt x="220873" y="1034069"/>
                    <a:pt x="261269" y="1026890"/>
                    <a:pt x="312090" y="996213"/>
                  </a:cubicBezTo>
                  <a:cubicBezTo>
                    <a:pt x="340758" y="979243"/>
                    <a:pt x="367471" y="959009"/>
                    <a:pt x="393533" y="934860"/>
                  </a:cubicBezTo>
                  <a:cubicBezTo>
                    <a:pt x="406238" y="922785"/>
                    <a:pt x="419106" y="909568"/>
                    <a:pt x="432137" y="895127"/>
                  </a:cubicBezTo>
                  <a:lnTo>
                    <a:pt x="462527" y="858983"/>
                  </a:lnTo>
                  <a:lnTo>
                    <a:pt x="462527" y="846493"/>
                  </a:lnTo>
                  <a:cubicBezTo>
                    <a:pt x="498360" y="843885"/>
                    <a:pt x="532237" y="838016"/>
                    <a:pt x="565464" y="828234"/>
                  </a:cubicBezTo>
                  <a:cubicBezTo>
                    <a:pt x="598690" y="817801"/>
                    <a:pt x="629962" y="802803"/>
                    <a:pt x="660582" y="784544"/>
                  </a:cubicBezTo>
                  <a:cubicBezTo>
                    <a:pt x="691854" y="766285"/>
                    <a:pt x="715960" y="746722"/>
                    <a:pt x="732247" y="726507"/>
                  </a:cubicBezTo>
                  <a:cubicBezTo>
                    <a:pt x="749186" y="706292"/>
                    <a:pt x="757655" y="686077"/>
                    <a:pt x="757655" y="667167"/>
                  </a:cubicBezTo>
                  <a:cubicBezTo>
                    <a:pt x="757655" y="649560"/>
                    <a:pt x="751792" y="639778"/>
                    <a:pt x="740716" y="636518"/>
                  </a:cubicBezTo>
                  <a:cubicBezTo>
                    <a:pt x="729641" y="634562"/>
                    <a:pt x="706839" y="639126"/>
                    <a:pt x="672961" y="651516"/>
                  </a:cubicBezTo>
                  <a:lnTo>
                    <a:pt x="618235" y="672383"/>
                  </a:lnTo>
                  <a:cubicBezTo>
                    <a:pt x="562858" y="693902"/>
                    <a:pt x="521813" y="699119"/>
                    <a:pt x="495754" y="688686"/>
                  </a:cubicBezTo>
                  <a:cubicBezTo>
                    <a:pt x="470997" y="677600"/>
                    <a:pt x="457967" y="650212"/>
                    <a:pt x="457967" y="605869"/>
                  </a:cubicBezTo>
                  <a:close/>
                  <a:moveTo>
                    <a:pt x="841958" y="343988"/>
                  </a:moveTo>
                  <a:lnTo>
                    <a:pt x="770034" y="361985"/>
                  </a:lnTo>
                  <a:cubicBezTo>
                    <a:pt x="740716" y="372419"/>
                    <a:pt x="713354" y="385461"/>
                    <a:pt x="687945" y="400459"/>
                  </a:cubicBezTo>
                  <a:cubicBezTo>
                    <a:pt x="653416" y="420674"/>
                    <a:pt x="628659" y="440889"/>
                    <a:pt x="611720" y="459800"/>
                  </a:cubicBezTo>
                  <a:cubicBezTo>
                    <a:pt x="595433" y="478710"/>
                    <a:pt x="587615" y="498273"/>
                    <a:pt x="587615" y="518488"/>
                  </a:cubicBezTo>
                  <a:cubicBezTo>
                    <a:pt x="587615" y="532835"/>
                    <a:pt x="592827" y="541312"/>
                    <a:pt x="603902" y="543268"/>
                  </a:cubicBezTo>
                  <a:cubicBezTo>
                    <a:pt x="614978" y="544572"/>
                    <a:pt x="634522" y="540008"/>
                    <a:pt x="663840" y="528922"/>
                  </a:cubicBezTo>
                  <a:lnTo>
                    <a:pt x="724429" y="504794"/>
                  </a:lnTo>
                  <a:cubicBezTo>
                    <a:pt x="786321" y="480015"/>
                    <a:pt x="829972" y="472842"/>
                    <a:pt x="856032" y="482623"/>
                  </a:cubicBezTo>
                  <a:cubicBezTo>
                    <a:pt x="882092" y="492405"/>
                    <a:pt x="895122" y="521097"/>
                    <a:pt x="895122" y="567396"/>
                  </a:cubicBezTo>
                  <a:lnTo>
                    <a:pt x="887676" y="615634"/>
                  </a:lnTo>
                  <a:lnTo>
                    <a:pt x="942785" y="605797"/>
                  </a:lnTo>
                  <a:cubicBezTo>
                    <a:pt x="976012" y="595363"/>
                    <a:pt x="1007935" y="581017"/>
                    <a:pt x="1038555" y="562758"/>
                  </a:cubicBezTo>
                  <a:cubicBezTo>
                    <a:pt x="1069176" y="544500"/>
                    <a:pt x="1093933" y="524937"/>
                    <a:pt x="1110220" y="504070"/>
                  </a:cubicBezTo>
                  <a:cubicBezTo>
                    <a:pt x="1127159" y="483855"/>
                    <a:pt x="1134977" y="464292"/>
                    <a:pt x="1134977" y="444729"/>
                  </a:cubicBezTo>
                  <a:cubicBezTo>
                    <a:pt x="1134977" y="427775"/>
                    <a:pt x="1129113" y="417993"/>
                    <a:pt x="1118038" y="414733"/>
                  </a:cubicBezTo>
                  <a:cubicBezTo>
                    <a:pt x="1106962" y="412124"/>
                    <a:pt x="1084160" y="417341"/>
                    <a:pt x="1050934" y="429731"/>
                  </a:cubicBezTo>
                  <a:lnTo>
                    <a:pt x="995557" y="450598"/>
                  </a:lnTo>
                  <a:cubicBezTo>
                    <a:pt x="940179" y="471465"/>
                    <a:pt x="899135" y="477334"/>
                    <a:pt x="873727" y="466248"/>
                  </a:cubicBezTo>
                  <a:cubicBezTo>
                    <a:pt x="847667" y="455815"/>
                    <a:pt x="835288" y="427775"/>
                    <a:pt x="835288" y="384084"/>
                  </a:cubicBezTo>
                  <a:close/>
                  <a:moveTo>
                    <a:pt x="1236610" y="0"/>
                  </a:moveTo>
                  <a:lnTo>
                    <a:pt x="1236610" y="117377"/>
                  </a:lnTo>
                  <a:cubicBezTo>
                    <a:pt x="1205990" y="121942"/>
                    <a:pt x="1176021" y="129767"/>
                    <a:pt x="1147355" y="140201"/>
                  </a:cubicBezTo>
                  <a:cubicBezTo>
                    <a:pt x="1118689" y="150634"/>
                    <a:pt x="1090675" y="163024"/>
                    <a:pt x="1065267" y="178674"/>
                  </a:cubicBezTo>
                  <a:cubicBezTo>
                    <a:pt x="1031389" y="198889"/>
                    <a:pt x="1005980" y="218452"/>
                    <a:pt x="989693" y="237363"/>
                  </a:cubicBezTo>
                  <a:cubicBezTo>
                    <a:pt x="972754" y="256926"/>
                    <a:pt x="964936" y="276489"/>
                    <a:pt x="964936" y="296051"/>
                  </a:cubicBezTo>
                  <a:cubicBezTo>
                    <a:pt x="964936" y="311050"/>
                    <a:pt x="970148" y="319527"/>
                    <a:pt x="981875" y="321483"/>
                  </a:cubicBezTo>
                  <a:cubicBezTo>
                    <a:pt x="992299" y="322787"/>
                    <a:pt x="1012495" y="318223"/>
                    <a:pt x="1041813" y="306485"/>
                  </a:cubicBezTo>
                  <a:lnTo>
                    <a:pt x="1102402" y="283010"/>
                  </a:lnTo>
                  <a:cubicBezTo>
                    <a:pt x="1164294" y="258230"/>
                    <a:pt x="1207944" y="251057"/>
                    <a:pt x="1233353" y="260838"/>
                  </a:cubicBezTo>
                  <a:cubicBezTo>
                    <a:pt x="1259413" y="270620"/>
                    <a:pt x="1272442" y="298660"/>
                    <a:pt x="1272442" y="345611"/>
                  </a:cubicBezTo>
                  <a:cubicBezTo>
                    <a:pt x="1272442" y="406908"/>
                    <a:pt x="1254852" y="462988"/>
                    <a:pt x="1218368" y="514503"/>
                  </a:cubicBezTo>
                  <a:cubicBezTo>
                    <a:pt x="1181884" y="566019"/>
                    <a:pt x="1127159" y="613622"/>
                    <a:pt x="1052237" y="657964"/>
                  </a:cubicBezTo>
                  <a:cubicBezTo>
                    <a:pt x="1017056" y="679484"/>
                    <a:pt x="981875" y="697090"/>
                    <a:pt x="946043" y="711436"/>
                  </a:cubicBezTo>
                  <a:cubicBezTo>
                    <a:pt x="910862" y="725782"/>
                    <a:pt x="875681" y="736868"/>
                    <a:pt x="840500" y="745345"/>
                  </a:cubicBezTo>
                  <a:lnTo>
                    <a:pt x="840500" y="736878"/>
                  </a:lnTo>
                  <a:lnTo>
                    <a:pt x="771907" y="810791"/>
                  </a:lnTo>
                  <a:cubicBezTo>
                    <a:pt x="744300" y="834755"/>
                    <a:pt x="712050" y="857905"/>
                    <a:pt x="674915" y="880402"/>
                  </a:cubicBezTo>
                  <a:cubicBezTo>
                    <a:pt x="639083" y="901269"/>
                    <a:pt x="603902" y="918876"/>
                    <a:pt x="568721" y="933222"/>
                  </a:cubicBezTo>
                  <a:lnTo>
                    <a:pt x="469789" y="964813"/>
                  </a:lnTo>
                  <a:lnTo>
                    <a:pt x="389624" y="1043207"/>
                  </a:lnTo>
                  <a:cubicBezTo>
                    <a:pt x="360956" y="1066704"/>
                    <a:pt x="331636" y="1088243"/>
                    <a:pt x="300362" y="1107171"/>
                  </a:cubicBezTo>
                  <a:cubicBezTo>
                    <a:pt x="208494" y="1161997"/>
                    <a:pt x="134870" y="1180273"/>
                    <a:pt x="81443" y="1160692"/>
                  </a:cubicBezTo>
                  <a:cubicBezTo>
                    <a:pt x="27365" y="1141111"/>
                    <a:pt x="0" y="1086937"/>
                    <a:pt x="0" y="998171"/>
                  </a:cubicBezTo>
                  <a:cubicBezTo>
                    <a:pt x="0" y="909405"/>
                    <a:pt x="27365" y="823249"/>
                    <a:pt x="81443" y="739704"/>
                  </a:cubicBezTo>
                  <a:cubicBezTo>
                    <a:pt x="134870" y="655507"/>
                    <a:pt x="208494" y="585669"/>
                    <a:pt x="300362" y="530842"/>
                  </a:cubicBezTo>
                  <a:cubicBezTo>
                    <a:pt x="331636" y="511914"/>
                    <a:pt x="360956" y="497555"/>
                    <a:pt x="389624" y="487765"/>
                  </a:cubicBezTo>
                  <a:cubicBezTo>
                    <a:pt x="418292" y="477974"/>
                    <a:pt x="445656" y="471447"/>
                    <a:pt x="471718" y="469489"/>
                  </a:cubicBezTo>
                  <a:lnTo>
                    <a:pt x="471718" y="523677"/>
                  </a:lnTo>
                  <a:lnTo>
                    <a:pt x="511390" y="446758"/>
                  </a:lnTo>
                  <a:cubicBezTo>
                    <a:pt x="546570" y="395894"/>
                    <a:pt x="598039" y="350247"/>
                    <a:pt x="665143" y="310469"/>
                  </a:cubicBezTo>
                  <a:cubicBezTo>
                    <a:pt x="695112" y="292211"/>
                    <a:pt x="726384" y="275908"/>
                    <a:pt x="758958" y="260910"/>
                  </a:cubicBezTo>
                  <a:cubicBezTo>
                    <a:pt x="790882" y="246564"/>
                    <a:pt x="824760" y="233522"/>
                    <a:pt x="858638" y="221784"/>
                  </a:cubicBezTo>
                  <a:lnTo>
                    <a:pt x="858638" y="283639"/>
                  </a:lnTo>
                  <a:lnTo>
                    <a:pt x="888711" y="224973"/>
                  </a:lnTo>
                  <a:cubicBezTo>
                    <a:pt x="924543" y="174110"/>
                    <a:pt x="976012" y="128463"/>
                    <a:pt x="1042464" y="88685"/>
                  </a:cubicBezTo>
                  <a:cubicBezTo>
                    <a:pt x="1073085" y="70427"/>
                    <a:pt x="1104357" y="54124"/>
                    <a:pt x="1136280" y="39126"/>
                  </a:cubicBezTo>
                  <a:cubicBezTo>
                    <a:pt x="1168855" y="24780"/>
                    <a:pt x="1202081" y="11086"/>
                    <a:pt x="123661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56" name="Freeform 132">
              <a:extLst>
                <a:ext uri="{FF2B5EF4-FFF2-40B4-BE49-F238E27FC236}">
                  <a16:creationId xmlns:a16="http://schemas.microsoft.com/office/drawing/2014/main" id="{514BF97A-23FA-7B4D-B034-F46CC150E73C}"/>
                </a:ext>
              </a:extLst>
            </p:cNvPr>
            <p:cNvSpPr>
              <a:spLocks noChangeArrowheads="1"/>
            </p:cNvSpPr>
            <p:nvPr/>
          </p:nvSpPr>
          <p:spPr bwMode="auto">
            <a:xfrm>
              <a:off x="12312680" y="4026664"/>
              <a:ext cx="861211" cy="532857"/>
            </a:xfrm>
            <a:custGeom>
              <a:avLst/>
              <a:gdLst>
                <a:gd name="T0" fmla="*/ 51 w 1317"/>
                <a:gd name="T1" fmla="*/ 380 h 818"/>
                <a:gd name="T2" fmla="*/ 672 w 1317"/>
                <a:gd name="T3" fmla="*/ 23 h 818"/>
                <a:gd name="T4" fmla="*/ 672 w 1317"/>
                <a:gd name="T5" fmla="*/ 23 h 818"/>
                <a:gd name="T6" fmla="*/ 802 w 1317"/>
                <a:gd name="T7" fmla="*/ 25 h 818"/>
                <a:gd name="T8" fmla="*/ 1268 w 1317"/>
                <a:gd name="T9" fmla="*/ 307 h 818"/>
                <a:gd name="T10" fmla="*/ 1268 w 1317"/>
                <a:gd name="T11" fmla="*/ 307 h 818"/>
                <a:gd name="T12" fmla="*/ 1266 w 1317"/>
                <a:gd name="T13" fmla="*/ 434 h 818"/>
                <a:gd name="T14" fmla="*/ 642 w 1317"/>
                <a:gd name="T15" fmla="*/ 793 h 818"/>
                <a:gd name="T16" fmla="*/ 642 w 1317"/>
                <a:gd name="T17" fmla="*/ 793 h 818"/>
                <a:gd name="T18" fmla="*/ 512 w 1317"/>
                <a:gd name="T19" fmla="*/ 792 h 818"/>
                <a:gd name="T20" fmla="*/ 50 w 1317"/>
                <a:gd name="T21" fmla="*/ 512 h 818"/>
                <a:gd name="T22" fmla="*/ 50 w 1317"/>
                <a:gd name="T23" fmla="*/ 512 h 818"/>
                <a:gd name="T24" fmla="*/ 51 w 1317"/>
                <a:gd name="T25" fmla="*/ 38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7" h="818">
                  <a:moveTo>
                    <a:pt x="51" y="380"/>
                  </a:moveTo>
                  <a:lnTo>
                    <a:pt x="672" y="23"/>
                  </a:lnTo>
                  <a:lnTo>
                    <a:pt x="672" y="23"/>
                  </a:lnTo>
                  <a:cubicBezTo>
                    <a:pt x="712" y="0"/>
                    <a:pt x="762" y="0"/>
                    <a:pt x="802" y="25"/>
                  </a:cubicBezTo>
                  <a:lnTo>
                    <a:pt x="1268" y="307"/>
                  </a:lnTo>
                  <a:lnTo>
                    <a:pt x="1268" y="307"/>
                  </a:lnTo>
                  <a:cubicBezTo>
                    <a:pt x="1316" y="336"/>
                    <a:pt x="1315" y="406"/>
                    <a:pt x="1266" y="434"/>
                  </a:cubicBezTo>
                  <a:lnTo>
                    <a:pt x="642" y="793"/>
                  </a:lnTo>
                  <a:lnTo>
                    <a:pt x="642" y="793"/>
                  </a:lnTo>
                  <a:cubicBezTo>
                    <a:pt x="601" y="817"/>
                    <a:pt x="552" y="816"/>
                    <a:pt x="512" y="792"/>
                  </a:cubicBezTo>
                  <a:lnTo>
                    <a:pt x="50" y="512"/>
                  </a:lnTo>
                  <a:lnTo>
                    <a:pt x="50" y="512"/>
                  </a:lnTo>
                  <a:cubicBezTo>
                    <a:pt x="0" y="482"/>
                    <a:pt x="1" y="409"/>
                    <a:pt x="51" y="380"/>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7" name="Freeform 133">
              <a:extLst>
                <a:ext uri="{FF2B5EF4-FFF2-40B4-BE49-F238E27FC236}">
                  <a16:creationId xmlns:a16="http://schemas.microsoft.com/office/drawing/2014/main" id="{0768A860-5A05-4A4E-A30B-F6551E3126AE}"/>
                </a:ext>
              </a:extLst>
            </p:cNvPr>
            <p:cNvSpPr>
              <a:spLocks noChangeArrowheads="1"/>
            </p:cNvSpPr>
            <p:nvPr/>
          </p:nvSpPr>
          <p:spPr bwMode="auto">
            <a:xfrm>
              <a:off x="12220510" y="3850966"/>
              <a:ext cx="780563" cy="633667"/>
            </a:xfrm>
            <a:custGeom>
              <a:avLst/>
              <a:gdLst>
                <a:gd name="T0" fmla="*/ 515 w 1196"/>
                <a:gd name="T1" fmla="*/ 392 h 968"/>
                <a:gd name="T2" fmla="*/ 0 w 1196"/>
                <a:gd name="T3" fmla="*/ 71 h 968"/>
                <a:gd name="T4" fmla="*/ 110 w 1196"/>
                <a:gd name="T5" fmla="*/ 685 h 968"/>
                <a:gd name="T6" fmla="*/ 110 w 1196"/>
                <a:gd name="T7" fmla="*/ 685 h 968"/>
                <a:gd name="T8" fmla="*/ 164 w 1196"/>
                <a:gd name="T9" fmla="*/ 765 h 968"/>
                <a:gd name="T10" fmla="*/ 433 w 1196"/>
                <a:gd name="T11" fmla="*/ 934 h 968"/>
                <a:gd name="T12" fmla="*/ 433 w 1196"/>
                <a:gd name="T13" fmla="*/ 934 h 968"/>
                <a:gd name="T14" fmla="*/ 598 w 1196"/>
                <a:gd name="T15" fmla="*/ 937 h 968"/>
                <a:gd name="T16" fmla="*/ 1010 w 1196"/>
                <a:gd name="T17" fmla="*/ 700 h 968"/>
                <a:gd name="T18" fmla="*/ 1010 w 1196"/>
                <a:gd name="T19" fmla="*/ 700 h 968"/>
                <a:gd name="T20" fmla="*/ 1090 w 1196"/>
                <a:gd name="T21" fmla="*/ 587 h 968"/>
                <a:gd name="T22" fmla="*/ 1195 w 1196"/>
                <a:gd name="T23" fmla="*/ 0 h 968"/>
                <a:gd name="T24" fmla="*/ 515 w 1196"/>
                <a:gd name="T25" fmla="*/ 392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6" h="968">
                  <a:moveTo>
                    <a:pt x="515" y="392"/>
                  </a:moveTo>
                  <a:lnTo>
                    <a:pt x="0" y="71"/>
                  </a:lnTo>
                  <a:lnTo>
                    <a:pt x="110" y="685"/>
                  </a:lnTo>
                  <a:lnTo>
                    <a:pt x="110" y="685"/>
                  </a:lnTo>
                  <a:cubicBezTo>
                    <a:pt x="116" y="718"/>
                    <a:pt x="136" y="747"/>
                    <a:pt x="164" y="765"/>
                  </a:cubicBezTo>
                  <a:lnTo>
                    <a:pt x="433" y="934"/>
                  </a:lnTo>
                  <a:lnTo>
                    <a:pt x="433" y="934"/>
                  </a:lnTo>
                  <a:cubicBezTo>
                    <a:pt x="483" y="965"/>
                    <a:pt x="547" y="967"/>
                    <a:pt x="598" y="937"/>
                  </a:cubicBezTo>
                  <a:lnTo>
                    <a:pt x="1010" y="700"/>
                  </a:lnTo>
                  <a:lnTo>
                    <a:pt x="1010" y="700"/>
                  </a:lnTo>
                  <a:cubicBezTo>
                    <a:pt x="1052" y="676"/>
                    <a:pt x="1081" y="635"/>
                    <a:pt x="1090" y="587"/>
                  </a:cubicBezTo>
                  <a:lnTo>
                    <a:pt x="1195" y="0"/>
                  </a:lnTo>
                  <a:lnTo>
                    <a:pt x="515" y="392"/>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8" name="Freeform 134">
              <a:extLst>
                <a:ext uri="{FF2B5EF4-FFF2-40B4-BE49-F238E27FC236}">
                  <a16:creationId xmlns:a16="http://schemas.microsoft.com/office/drawing/2014/main" id="{DD1B00B7-C30B-8F45-9623-DE4D28079FB3}"/>
                </a:ext>
              </a:extLst>
            </p:cNvPr>
            <p:cNvSpPr>
              <a:spLocks noChangeArrowheads="1"/>
            </p:cNvSpPr>
            <p:nvPr/>
          </p:nvSpPr>
          <p:spPr bwMode="auto">
            <a:xfrm>
              <a:off x="12232030" y="3850967"/>
              <a:ext cx="771921" cy="627906"/>
            </a:xfrm>
            <a:custGeom>
              <a:avLst/>
              <a:gdLst>
                <a:gd name="T0" fmla="*/ 1148 w 1180"/>
                <a:gd name="T1" fmla="*/ 170 h 960"/>
                <a:gd name="T2" fmla="*/ 1179 w 1180"/>
                <a:gd name="T3" fmla="*/ 0 h 960"/>
                <a:gd name="T4" fmla="*/ 499 w 1180"/>
                <a:gd name="T5" fmla="*/ 392 h 960"/>
                <a:gd name="T6" fmla="*/ 52 w 1180"/>
                <a:gd name="T7" fmla="*/ 114 h 960"/>
                <a:gd name="T8" fmla="*/ 44 w 1180"/>
                <a:gd name="T9" fmla="*/ 118 h 960"/>
                <a:gd name="T10" fmla="*/ 44 w 1180"/>
                <a:gd name="T11" fmla="*/ 118 h 960"/>
                <a:gd name="T12" fmla="*/ 0 w 1180"/>
                <a:gd name="T13" fmla="*/ 160 h 960"/>
                <a:gd name="T14" fmla="*/ 32 w 1180"/>
                <a:gd name="T15" fmla="*/ 337 h 960"/>
                <a:gd name="T16" fmla="*/ 32 w 1180"/>
                <a:gd name="T17" fmla="*/ 337 h 960"/>
                <a:gd name="T18" fmla="*/ 42 w 1180"/>
                <a:gd name="T19" fmla="*/ 344 h 960"/>
                <a:gd name="T20" fmla="*/ 413 w 1180"/>
                <a:gd name="T21" fmla="*/ 569 h 960"/>
                <a:gd name="T22" fmla="*/ 413 w 1180"/>
                <a:gd name="T23" fmla="*/ 569 h 960"/>
                <a:gd name="T24" fmla="*/ 414 w 1180"/>
                <a:gd name="T25" fmla="*/ 569 h 960"/>
                <a:gd name="T26" fmla="*/ 414 w 1180"/>
                <a:gd name="T27" fmla="*/ 569 h 960"/>
                <a:gd name="T28" fmla="*/ 499 w 1180"/>
                <a:gd name="T29" fmla="*/ 714 h 960"/>
                <a:gd name="T30" fmla="*/ 499 w 1180"/>
                <a:gd name="T31" fmla="*/ 958 h 960"/>
                <a:gd name="T32" fmla="*/ 499 w 1180"/>
                <a:gd name="T33" fmla="*/ 958 h 960"/>
                <a:gd name="T34" fmla="*/ 582 w 1180"/>
                <a:gd name="T35" fmla="*/ 937 h 960"/>
                <a:gd name="T36" fmla="*/ 994 w 1180"/>
                <a:gd name="T37" fmla="*/ 700 h 960"/>
                <a:gd name="T38" fmla="*/ 994 w 1180"/>
                <a:gd name="T39" fmla="*/ 700 h 960"/>
                <a:gd name="T40" fmla="*/ 1009 w 1180"/>
                <a:gd name="T41" fmla="*/ 690 h 960"/>
                <a:gd name="T42" fmla="*/ 1009 w 1180"/>
                <a:gd name="T43" fmla="*/ 690 h 960"/>
                <a:gd name="T44" fmla="*/ 1074 w 1180"/>
                <a:gd name="T45" fmla="*/ 587 h 960"/>
                <a:gd name="T46" fmla="*/ 1132 w 1180"/>
                <a:gd name="T47" fmla="*/ 263 h 960"/>
                <a:gd name="T48" fmla="*/ 1148 w 1180"/>
                <a:gd name="T49" fmla="*/ 17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0" h="960">
                  <a:moveTo>
                    <a:pt x="1148" y="170"/>
                  </a:moveTo>
                  <a:lnTo>
                    <a:pt x="1179" y="0"/>
                  </a:lnTo>
                  <a:lnTo>
                    <a:pt x="499" y="392"/>
                  </a:lnTo>
                  <a:lnTo>
                    <a:pt x="52" y="114"/>
                  </a:lnTo>
                  <a:lnTo>
                    <a:pt x="44" y="118"/>
                  </a:lnTo>
                  <a:lnTo>
                    <a:pt x="44" y="118"/>
                  </a:lnTo>
                  <a:cubicBezTo>
                    <a:pt x="25" y="129"/>
                    <a:pt x="11" y="144"/>
                    <a:pt x="0" y="160"/>
                  </a:cubicBezTo>
                  <a:lnTo>
                    <a:pt x="32" y="337"/>
                  </a:lnTo>
                  <a:lnTo>
                    <a:pt x="32" y="337"/>
                  </a:lnTo>
                  <a:cubicBezTo>
                    <a:pt x="35" y="339"/>
                    <a:pt x="38" y="342"/>
                    <a:pt x="42" y="344"/>
                  </a:cubicBezTo>
                  <a:lnTo>
                    <a:pt x="413" y="569"/>
                  </a:lnTo>
                  <a:lnTo>
                    <a:pt x="413" y="569"/>
                  </a:lnTo>
                  <a:lnTo>
                    <a:pt x="414" y="569"/>
                  </a:lnTo>
                  <a:lnTo>
                    <a:pt x="414" y="569"/>
                  </a:lnTo>
                  <a:cubicBezTo>
                    <a:pt x="465" y="600"/>
                    <a:pt x="499" y="654"/>
                    <a:pt x="499" y="714"/>
                  </a:cubicBezTo>
                  <a:lnTo>
                    <a:pt x="499" y="958"/>
                  </a:lnTo>
                  <a:lnTo>
                    <a:pt x="499" y="958"/>
                  </a:lnTo>
                  <a:cubicBezTo>
                    <a:pt x="527" y="959"/>
                    <a:pt x="556" y="952"/>
                    <a:pt x="582" y="937"/>
                  </a:cubicBezTo>
                  <a:lnTo>
                    <a:pt x="994" y="700"/>
                  </a:lnTo>
                  <a:lnTo>
                    <a:pt x="994" y="700"/>
                  </a:lnTo>
                  <a:cubicBezTo>
                    <a:pt x="999" y="697"/>
                    <a:pt x="1004" y="694"/>
                    <a:pt x="1009" y="690"/>
                  </a:cubicBezTo>
                  <a:lnTo>
                    <a:pt x="1009" y="690"/>
                  </a:lnTo>
                  <a:cubicBezTo>
                    <a:pt x="1043" y="665"/>
                    <a:pt x="1066" y="629"/>
                    <a:pt x="1074" y="587"/>
                  </a:cubicBezTo>
                  <a:lnTo>
                    <a:pt x="1132" y="263"/>
                  </a:lnTo>
                  <a:lnTo>
                    <a:pt x="1148" y="170"/>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9" name="Freeform 135">
              <a:extLst>
                <a:ext uri="{FF2B5EF4-FFF2-40B4-BE49-F238E27FC236}">
                  <a16:creationId xmlns:a16="http://schemas.microsoft.com/office/drawing/2014/main" id="{8878532D-6727-084C-91CD-EF62A04E2CAD}"/>
                </a:ext>
              </a:extLst>
            </p:cNvPr>
            <p:cNvSpPr>
              <a:spLocks noChangeArrowheads="1"/>
            </p:cNvSpPr>
            <p:nvPr/>
          </p:nvSpPr>
          <p:spPr bwMode="auto">
            <a:xfrm>
              <a:off x="12217631" y="3669506"/>
              <a:ext cx="789203" cy="541497"/>
            </a:xfrm>
            <a:custGeom>
              <a:avLst/>
              <a:gdLst>
                <a:gd name="T0" fmla="*/ 1208 w 1209"/>
                <a:gd name="T1" fmla="*/ 236 h 827"/>
                <a:gd name="T2" fmla="*/ 785 w 1209"/>
                <a:gd name="T3" fmla="*/ 35 h 827"/>
                <a:gd name="T4" fmla="*/ 785 w 1209"/>
                <a:gd name="T5" fmla="*/ 35 h 827"/>
                <a:gd name="T6" fmla="*/ 598 w 1209"/>
                <a:gd name="T7" fmla="*/ 34 h 827"/>
                <a:gd name="T8" fmla="*/ 0 w 1209"/>
                <a:gd name="T9" fmla="*/ 324 h 827"/>
                <a:gd name="T10" fmla="*/ 0 w 1209"/>
                <a:gd name="T11" fmla="*/ 462 h 827"/>
                <a:gd name="T12" fmla="*/ 0 w 1209"/>
                <a:gd name="T13" fmla="*/ 462 h 827"/>
                <a:gd name="T14" fmla="*/ 63 w 1209"/>
                <a:gd name="T15" fmla="*/ 566 h 827"/>
                <a:gd name="T16" fmla="*/ 434 w 1209"/>
                <a:gd name="T17" fmla="*/ 791 h 827"/>
                <a:gd name="T18" fmla="*/ 434 w 1209"/>
                <a:gd name="T19" fmla="*/ 791 h 827"/>
                <a:gd name="T20" fmla="*/ 621 w 1209"/>
                <a:gd name="T21" fmla="*/ 793 h 827"/>
                <a:gd name="T22" fmla="*/ 1140 w 1209"/>
                <a:gd name="T23" fmla="*/ 494 h 827"/>
                <a:gd name="T24" fmla="*/ 1140 w 1209"/>
                <a:gd name="T25" fmla="*/ 494 h 827"/>
                <a:gd name="T26" fmla="*/ 1208 w 1209"/>
                <a:gd name="T27" fmla="*/ 376 h 827"/>
                <a:gd name="T28" fmla="*/ 1208 w 1209"/>
                <a:gd name="T29" fmla="*/ 236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9" h="827">
                  <a:moveTo>
                    <a:pt x="1208" y="236"/>
                  </a:moveTo>
                  <a:lnTo>
                    <a:pt x="785" y="35"/>
                  </a:lnTo>
                  <a:lnTo>
                    <a:pt x="785" y="35"/>
                  </a:lnTo>
                  <a:cubicBezTo>
                    <a:pt x="727" y="1"/>
                    <a:pt x="656" y="0"/>
                    <a:pt x="598" y="34"/>
                  </a:cubicBezTo>
                  <a:lnTo>
                    <a:pt x="0" y="324"/>
                  </a:lnTo>
                  <a:lnTo>
                    <a:pt x="0" y="462"/>
                  </a:lnTo>
                  <a:lnTo>
                    <a:pt x="0" y="462"/>
                  </a:lnTo>
                  <a:cubicBezTo>
                    <a:pt x="3" y="503"/>
                    <a:pt x="23" y="542"/>
                    <a:pt x="63" y="566"/>
                  </a:cubicBezTo>
                  <a:lnTo>
                    <a:pt x="434" y="791"/>
                  </a:lnTo>
                  <a:lnTo>
                    <a:pt x="434" y="791"/>
                  </a:lnTo>
                  <a:cubicBezTo>
                    <a:pt x="491" y="825"/>
                    <a:pt x="563" y="826"/>
                    <a:pt x="621" y="793"/>
                  </a:cubicBezTo>
                  <a:lnTo>
                    <a:pt x="1140" y="494"/>
                  </a:lnTo>
                  <a:lnTo>
                    <a:pt x="1140" y="494"/>
                  </a:lnTo>
                  <a:cubicBezTo>
                    <a:pt x="1186" y="467"/>
                    <a:pt x="1208" y="424"/>
                    <a:pt x="1208" y="376"/>
                  </a:cubicBezTo>
                  <a:lnTo>
                    <a:pt x="1208" y="236"/>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0" name="Freeform 136">
              <a:extLst>
                <a:ext uri="{FF2B5EF4-FFF2-40B4-BE49-F238E27FC236}">
                  <a16:creationId xmlns:a16="http://schemas.microsoft.com/office/drawing/2014/main" id="{1A428537-A075-6C4C-84F7-C6CE44B967A1}"/>
                </a:ext>
              </a:extLst>
            </p:cNvPr>
            <p:cNvSpPr>
              <a:spLocks noChangeArrowheads="1"/>
            </p:cNvSpPr>
            <p:nvPr/>
          </p:nvSpPr>
          <p:spPr bwMode="auto">
            <a:xfrm>
              <a:off x="12499900" y="3689670"/>
              <a:ext cx="506933" cy="512694"/>
            </a:xfrm>
            <a:custGeom>
              <a:avLst/>
              <a:gdLst>
                <a:gd name="T0" fmla="*/ 164 w 775"/>
                <a:gd name="T1" fmla="*/ 3 h 786"/>
                <a:gd name="T2" fmla="*/ 118 w 775"/>
                <a:gd name="T3" fmla="*/ 24 h 786"/>
                <a:gd name="T4" fmla="*/ 0 w 775"/>
                <a:gd name="T5" fmla="*/ 635 h 786"/>
                <a:gd name="T6" fmla="*/ 0 w 775"/>
                <a:gd name="T7" fmla="*/ 635 h 786"/>
                <a:gd name="T8" fmla="*/ 118 w 775"/>
                <a:gd name="T9" fmla="*/ 785 h 786"/>
                <a:gd name="T10" fmla="*/ 118 w 775"/>
                <a:gd name="T11" fmla="*/ 785 h 786"/>
                <a:gd name="T12" fmla="*/ 187 w 775"/>
                <a:gd name="T13" fmla="*/ 762 h 786"/>
                <a:gd name="T14" fmla="*/ 706 w 775"/>
                <a:gd name="T15" fmla="*/ 463 h 786"/>
                <a:gd name="T16" fmla="*/ 706 w 775"/>
                <a:gd name="T17" fmla="*/ 463 h 786"/>
                <a:gd name="T18" fmla="*/ 774 w 775"/>
                <a:gd name="T19" fmla="*/ 345 h 786"/>
                <a:gd name="T20" fmla="*/ 774 w 775"/>
                <a:gd name="T21" fmla="*/ 205 h 786"/>
                <a:gd name="T22" fmla="*/ 351 w 775"/>
                <a:gd name="T23" fmla="*/ 4 h 786"/>
                <a:gd name="T24" fmla="*/ 351 w 775"/>
                <a:gd name="T25" fmla="*/ 4 h 786"/>
                <a:gd name="T26" fmla="*/ 341 w 775"/>
                <a:gd name="T27" fmla="*/ 0 h 786"/>
                <a:gd name="T28" fmla="*/ 169 w 775"/>
                <a:gd name="T29" fmla="*/ 0 h 786"/>
                <a:gd name="T30" fmla="*/ 169 w 775"/>
                <a:gd name="T31" fmla="*/ 0 h 786"/>
                <a:gd name="T32" fmla="*/ 164 w 775"/>
                <a:gd name="T33" fmla="*/ 3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5" h="786">
                  <a:moveTo>
                    <a:pt x="164" y="3"/>
                  </a:moveTo>
                  <a:lnTo>
                    <a:pt x="118" y="24"/>
                  </a:lnTo>
                  <a:lnTo>
                    <a:pt x="0" y="635"/>
                  </a:lnTo>
                  <a:lnTo>
                    <a:pt x="0" y="635"/>
                  </a:lnTo>
                  <a:cubicBezTo>
                    <a:pt x="73" y="664"/>
                    <a:pt x="114" y="713"/>
                    <a:pt x="118" y="785"/>
                  </a:cubicBezTo>
                  <a:lnTo>
                    <a:pt x="118" y="785"/>
                  </a:lnTo>
                  <a:cubicBezTo>
                    <a:pt x="142" y="782"/>
                    <a:pt x="166" y="774"/>
                    <a:pt x="187" y="762"/>
                  </a:cubicBezTo>
                  <a:lnTo>
                    <a:pt x="706" y="463"/>
                  </a:lnTo>
                  <a:lnTo>
                    <a:pt x="706" y="463"/>
                  </a:lnTo>
                  <a:cubicBezTo>
                    <a:pt x="752" y="436"/>
                    <a:pt x="774" y="393"/>
                    <a:pt x="774" y="345"/>
                  </a:cubicBezTo>
                  <a:lnTo>
                    <a:pt x="774" y="205"/>
                  </a:lnTo>
                  <a:lnTo>
                    <a:pt x="351" y="4"/>
                  </a:lnTo>
                  <a:lnTo>
                    <a:pt x="351" y="4"/>
                  </a:lnTo>
                  <a:cubicBezTo>
                    <a:pt x="348" y="3"/>
                    <a:pt x="344" y="2"/>
                    <a:pt x="341" y="0"/>
                  </a:cubicBezTo>
                  <a:lnTo>
                    <a:pt x="169" y="0"/>
                  </a:lnTo>
                  <a:lnTo>
                    <a:pt x="169" y="0"/>
                  </a:lnTo>
                  <a:cubicBezTo>
                    <a:pt x="168" y="1"/>
                    <a:pt x="165" y="2"/>
                    <a:pt x="164" y="3"/>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1" name="Freeform 137">
              <a:extLst>
                <a:ext uri="{FF2B5EF4-FFF2-40B4-BE49-F238E27FC236}">
                  <a16:creationId xmlns:a16="http://schemas.microsoft.com/office/drawing/2014/main" id="{6DA985FB-473D-004C-B606-C71D6D214861}"/>
                </a:ext>
              </a:extLst>
            </p:cNvPr>
            <p:cNvSpPr>
              <a:spLocks noChangeArrowheads="1"/>
            </p:cNvSpPr>
            <p:nvPr/>
          </p:nvSpPr>
          <p:spPr bwMode="auto">
            <a:xfrm>
              <a:off x="12203227" y="3588858"/>
              <a:ext cx="820887" cy="541497"/>
            </a:xfrm>
            <a:custGeom>
              <a:avLst/>
              <a:gdLst>
                <a:gd name="T0" fmla="*/ 88 w 1258"/>
                <a:gd name="T1" fmla="*/ 340 h 827"/>
                <a:gd name="T2" fmla="*/ 621 w 1258"/>
                <a:gd name="T3" fmla="*/ 33 h 827"/>
                <a:gd name="T4" fmla="*/ 621 w 1258"/>
                <a:gd name="T5" fmla="*/ 33 h 827"/>
                <a:gd name="T6" fmla="*/ 808 w 1258"/>
                <a:gd name="T7" fmla="*/ 35 h 827"/>
                <a:gd name="T8" fmla="*/ 1165 w 1258"/>
                <a:gd name="T9" fmla="*/ 252 h 827"/>
                <a:gd name="T10" fmla="*/ 1165 w 1258"/>
                <a:gd name="T11" fmla="*/ 252 h 827"/>
                <a:gd name="T12" fmla="*/ 1162 w 1258"/>
                <a:gd name="T13" fmla="*/ 494 h 827"/>
                <a:gd name="T14" fmla="*/ 644 w 1258"/>
                <a:gd name="T15" fmla="*/ 792 h 827"/>
                <a:gd name="T16" fmla="*/ 644 w 1258"/>
                <a:gd name="T17" fmla="*/ 792 h 827"/>
                <a:gd name="T18" fmla="*/ 457 w 1258"/>
                <a:gd name="T19" fmla="*/ 790 h 827"/>
                <a:gd name="T20" fmla="*/ 86 w 1258"/>
                <a:gd name="T21" fmla="*/ 565 h 827"/>
                <a:gd name="T22" fmla="*/ 86 w 1258"/>
                <a:gd name="T23" fmla="*/ 565 h 827"/>
                <a:gd name="T24" fmla="*/ 88 w 1258"/>
                <a:gd name="T25" fmla="*/ 340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8" h="827">
                  <a:moveTo>
                    <a:pt x="88" y="340"/>
                  </a:moveTo>
                  <a:lnTo>
                    <a:pt x="621" y="33"/>
                  </a:lnTo>
                  <a:lnTo>
                    <a:pt x="621" y="33"/>
                  </a:lnTo>
                  <a:cubicBezTo>
                    <a:pt x="679" y="0"/>
                    <a:pt x="750" y="0"/>
                    <a:pt x="808" y="35"/>
                  </a:cubicBezTo>
                  <a:lnTo>
                    <a:pt x="1165" y="252"/>
                  </a:lnTo>
                  <a:lnTo>
                    <a:pt x="1165" y="252"/>
                  </a:lnTo>
                  <a:cubicBezTo>
                    <a:pt x="1257" y="307"/>
                    <a:pt x="1255" y="440"/>
                    <a:pt x="1162" y="494"/>
                  </a:cubicBezTo>
                  <a:lnTo>
                    <a:pt x="644" y="792"/>
                  </a:lnTo>
                  <a:lnTo>
                    <a:pt x="644" y="792"/>
                  </a:lnTo>
                  <a:cubicBezTo>
                    <a:pt x="586" y="826"/>
                    <a:pt x="514" y="825"/>
                    <a:pt x="457" y="790"/>
                  </a:cubicBezTo>
                  <a:lnTo>
                    <a:pt x="86" y="565"/>
                  </a:lnTo>
                  <a:lnTo>
                    <a:pt x="86" y="565"/>
                  </a:lnTo>
                  <a:cubicBezTo>
                    <a:pt x="0" y="514"/>
                    <a:pt x="2" y="390"/>
                    <a:pt x="88" y="34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2" name="Freeform 138">
              <a:extLst>
                <a:ext uri="{FF2B5EF4-FFF2-40B4-BE49-F238E27FC236}">
                  <a16:creationId xmlns:a16="http://schemas.microsoft.com/office/drawing/2014/main" id="{6293E64A-234A-BA46-B6AF-AFB014E23B47}"/>
                </a:ext>
              </a:extLst>
            </p:cNvPr>
            <p:cNvSpPr>
              <a:spLocks noChangeArrowheads="1"/>
            </p:cNvSpPr>
            <p:nvPr/>
          </p:nvSpPr>
          <p:spPr bwMode="auto">
            <a:xfrm>
              <a:off x="12289638" y="3655106"/>
              <a:ext cx="650948" cy="403242"/>
            </a:xfrm>
            <a:custGeom>
              <a:avLst/>
              <a:gdLst>
                <a:gd name="T0" fmla="*/ 38 w 996"/>
                <a:gd name="T1" fmla="*/ 289 h 617"/>
                <a:gd name="T2" fmla="*/ 504 w 996"/>
                <a:gd name="T3" fmla="*/ 20 h 617"/>
                <a:gd name="T4" fmla="*/ 504 w 996"/>
                <a:gd name="T5" fmla="*/ 20 h 617"/>
                <a:gd name="T6" fmla="*/ 614 w 996"/>
                <a:gd name="T7" fmla="*/ 21 h 617"/>
                <a:gd name="T8" fmla="*/ 956 w 996"/>
                <a:gd name="T9" fmla="*/ 229 h 617"/>
                <a:gd name="T10" fmla="*/ 956 w 996"/>
                <a:gd name="T11" fmla="*/ 229 h 617"/>
                <a:gd name="T12" fmla="*/ 955 w 996"/>
                <a:gd name="T13" fmla="*/ 331 h 617"/>
                <a:gd name="T14" fmla="*/ 493 w 996"/>
                <a:gd name="T15" fmla="*/ 597 h 617"/>
                <a:gd name="T16" fmla="*/ 493 w 996"/>
                <a:gd name="T17" fmla="*/ 597 h 617"/>
                <a:gd name="T18" fmla="*/ 383 w 996"/>
                <a:gd name="T19" fmla="*/ 596 h 617"/>
                <a:gd name="T20" fmla="*/ 37 w 996"/>
                <a:gd name="T21" fmla="*/ 386 h 617"/>
                <a:gd name="T22" fmla="*/ 37 w 996"/>
                <a:gd name="T23" fmla="*/ 386 h 617"/>
                <a:gd name="T24" fmla="*/ 38 w 996"/>
                <a:gd name="T25" fmla="*/ 289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6" h="617">
                  <a:moveTo>
                    <a:pt x="38" y="289"/>
                  </a:moveTo>
                  <a:lnTo>
                    <a:pt x="504" y="20"/>
                  </a:lnTo>
                  <a:lnTo>
                    <a:pt x="504" y="20"/>
                  </a:lnTo>
                  <a:cubicBezTo>
                    <a:pt x="538" y="0"/>
                    <a:pt x="580" y="1"/>
                    <a:pt x="614" y="21"/>
                  </a:cubicBezTo>
                  <a:lnTo>
                    <a:pt x="956" y="229"/>
                  </a:lnTo>
                  <a:lnTo>
                    <a:pt x="956" y="229"/>
                  </a:lnTo>
                  <a:cubicBezTo>
                    <a:pt x="995" y="252"/>
                    <a:pt x="994" y="308"/>
                    <a:pt x="955" y="331"/>
                  </a:cubicBezTo>
                  <a:lnTo>
                    <a:pt x="493" y="597"/>
                  </a:lnTo>
                  <a:lnTo>
                    <a:pt x="493" y="597"/>
                  </a:lnTo>
                  <a:cubicBezTo>
                    <a:pt x="459" y="616"/>
                    <a:pt x="417" y="616"/>
                    <a:pt x="383" y="596"/>
                  </a:cubicBezTo>
                  <a:lnTo>
                    <a:pt x="37" y="386"/>
                  </a:lnTo>
                  <a:lnTo>
                    <a:pt x="37" y="386"/>
                  </a:lnTo>
                  <a:cubicBezTo>
                    <a:pt x="0" y="364"/>
                    <a:pt x="1" y="310"/>
                    <a:pt x="38" y="289"/>
                  </a:cubicBezTo>
                </a:path>
              </a:pathLst>
            </a:custGeom>
            <a:solidFill>
              <a:schemeClr val="accent5">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3" name="Freeform 139">
              <a:extLst>
                <a:ext uri="{FF2B5EF4-FFF2-40B4-BE49-F238E27FC236}">
                  <a16:creationId xmlns:a16="http://schemas.microsoft.com/office/drawing/2014/main" id="{BF3753A6-0CAA-1845-91F2-EBE54B2C0C8F}"/>
                </a:ext>
              </a:extLst>
            </p:cNvPr>
            <p:cNvSpPr>
              <a:spLocks noChangeArrowheads="1"/>
            </p:cNvSpPr>
            <p:nvPr/>
          </p:nvSpPr>
          <p:spPr bwMode="auto">
            <a:xfrm>
              <a:off x="12289638" y="3655106"/>
              <a:ext cx="650948" cy="247706"/>
            </a:xfrm>
            <a:custGeom>
              <a:avLst/>
              <a:gdLst>
                <a:gd name="T0" fmla="*/ 956 w 995"/>
                <a:gd name="T1" fmla="*/ 313 h 381"/>
                <a:gd name="T2" fmla="*/ 956 w 995"/>
                <a:gd name="T3" fmla="*/ 313 h 381"/>
                <a:gd name="T4" fmla="*/ 967 w 995"/>
                <a:gd name="T5" fmla="*/ 321 h 381"/>
                <a:gd name="T6" fmla="*/ 967 w 995"/>
                <a:gd name="T7" fmla="*/ 321 h 381"/>
                <a:gd name="T8" fmla="*/ 956 w 995"/>
                <a:gd name="T9" fmla="*/ 229 h 381"/>
                <a:gd name="T10" fmla="*/ 614 w 995"/>
                <a:gd name="T11" fmla="*/ 21 h 381"/>
                <a:gd name="T12" fmla="*/ 614 w 995"/>
                <a:gd name="T13" fmla="*/ 21 h 381"/>
                <a:gd name="T14" fmla="*/ 504 w 995"/>
                <a:gd name="T15" fmla="*/ 20 h 381"/>
                <a:gd name="T16" fmla="*/ 38 w 995"/>
                <a:gd name="T17" fmla="*/ 289 h 381"/>
                <a:gd name="T18" fmla="*/ 38 w 995"/>
                <a:gd name="T19" fmla="*/ 289 h 381"/>
                <a:gd name="T20" fmla="*/ 28 w 995"/>
                <a:gd name="T21" fmla="*/ 380 h 381"/>
                <a:gd name="T22" fmla="*/ 28 w 995"/>
                <a:gd name="T23" fmla="*/ 380 h 381"/>
                <a:gd name="T24" fmla="*/ 38 w 995"/>
                <a:gd name="T25" fmla="*/ 373 h 381"/>
                <a:gd name="T26" fmla="*/ 504 w 995"/>
                <a:gd name="T27" fmla="*/ 105 h 381"/>
                <a:gd name="T28" fmla="*/ 504 w 995"/>
                <a:gd name="T29" fmla="*/ 105 h 381"/>
                <a:gd name="T30" fmla="*/ 614 w 995"/>
                <a:gd name="T31" fmla="*/ 106 h 381"/>
                <a:gd name="T32" fmla="*/ 956 w 995"/>
                <a:gd name="T33" fmla="*/ 31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5" h="381">
                  <a:moveTo>
                    <a:pt x="956" y="313"/>
                  </a:moveTo>
                  <a:lnTo>
                    <a:pt x="956" y="313"/>
                  </a:lnTo>
                  <a:cubicBezTo>
                    <a:pt x="960" y="316"/>
                    <a:pt x="964" y="319"/>
                    <a:pt x="967" y="321"/>
                  </a:cubicBezTo>
                  <a:lnTo>
                    <a:pt x="967" y="321"/>
                  </a:lnTo>
                  <a:cubicBezTo>
                    <a:pt x="994" y="296"/>
                    <a:pt x="990" y="249"/>
                    <a:pt x="956" y="229"/>
                  </a:cubicBezTo>
                  <a:lnTo>
                    <a:pt x="614" y="21"/>
                  </a:lnTo>
                  <a:lnTo>
                    <a:pt x="614" y="21"/>
                  </a:lnTo>
                  <a:cubicBezTo>
                    <a:pt x="580" y="1"/>
                    <a:pt x="538" y="0"/>
                    <a:pt x="504" y="20"/>
                  </a:cubicBezTo>
                  <a:lnTo>
                    <a:pt x="38" y="289"/>
                  </a:lnTo>
                  <a:lnTo>
                    <a:pt x="38" y="289"/>
                  </a:lnTo>
                  <a:cubicBezTo>
                    <a:pt x="4" y="309"/>
                    <a:pt x="0" y="355"/>
                    <a:pt x="28" y="380"/>
                  </a:cubicBezTo>
                  <a:lnTo>
                    <a:pt x="28" y="380"/>
                  </a:lnTo>
                  <a:cubicBezTo>
                    <a:pt x="32" y="377"/>
                    <a:pt x="34" y="375"/>
                    <a:pt x="38" y="373"/>
                  </a:cubicBezTo>
                  <a:lnTo>
                    <a:pt x="504" y="105"/>
                  </a:lnTo>
                  <a:lnTo>
                    <a:pt x="504" y="105"/>
                  </a:lnTo>
                  <a:cubicBezTo>
                    <a:pt x="538" y="85"/>
                    <a:pt x="580" y="85"/>
                    <a:pt x="614" y="106"/>
                  </a:cubicBezTo>
                  <a:lnTo>
                    <a:pt x="956" y="313"/>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4" name="Freeform 140">
              <a:extLst>
                <a:ext uri="{FF2B5EF4-FFF2-40B4-BE49-F238E27FC236}">
                  <a16:creationId xmlns:a16="http://schemas.microsoft.com/office/drawing/2014/main" id="{DCB5C9E2-97EC-A943-8F28-26C36FC9242B}"/>
                </a:ext>
              </a:extLst>
            </p:cNvPr>
            <p:cNvSpPr>
              <a:spLocks noChangeArrowheads="1"/>
            </p:cNvSpPr>
            <p:nvPr/>
          </p:nvSpPr>
          <p:spPr bwMode="auto">
            <a:xfrm>
              <a:off x="12528703" y="2802536"/>
              <a:ext cx="567419" cy="1091634"/>
            </a:xfrm>
            <a:custGeom>
              <a:avLst/>
              <a:gdLst>
                <a:gd name="T0" fmla="*/ 126 w 869"/>
                <a:gd name="T1" fmla="*/ 1672 h 1673"/>
                <a:gd name="T2" fmla="*/ 126 w 869"/>
                <a:gd name="T3" fmla="*/ 1672 h 1673"/>
                <a:gd name="T4" fmla="*/ 112 w 869"/>
                <a:gd name="T5" fmla="*/ 1119 h 1673"/>
                <a:gd name="T6" fmla="*/ 112 w 869"/>
                <a:gd name="T7" fmla="*/ 1119 h 1673"/>
                <a:gd name="T8" fmla="*/ 90 w 869"/>
                <a:gd name="T9" fmla="*/ 836 h 1673"/>
                <a:gd name="T10" fmla="*/ 90 w 869"/>
                <a:gd name="T11" fmla="*/ 836 h 1673"/>
                <a:gd name="T12" fmla="*/ 260 w 869"/>
                <a:gd name="T13" fmla="*/ 377 h 1673"/>
                <a:gd name="T14" fmla="*/ 260 w 869"/>
                <a:gd name="T15" fmla="*/ 377 h 1673"/>
                <a:gd name="T16" fmla="*/ 566 w 869"/>
                <a:gd name="T17" fmla="*/ 85 h 1673"/>
                <a:gd name="T18" fmla="*/ 566 w 869"/>
                <a:gd name="T19" fmla="*/ 85 h 1673"/>
                <a:gd name="T20" fmla="*/ 773 w 869"/>
                <a:gd name="T21" fmla="*/ 485 h 1673"/>
                <a:gd name="T22" fmla="*/ 773 w 869"/>
                <a:gd name="T23" fmla="*/ 485 h 1673"/>
                <a:gd name="T24" fmla="*/ 810 w 869"/>
                <a:gd name="T25" fmla="*/ 894 h 1673"/>
                <a:gd name="T26" fmla="*/ 810 w 869"/>
                <a:gd name="T27" fmla="*/ 894 h 1673"/>
                <a:gd name="T28" fmla="*/ 499 w 869"/>
                <a:gd name="T29" fmla="*/ 1196 h 1673"/>
                <a:gd name="T30" fmla="*/ 499 w 869"/>
                <a:gd name="T31" fmla="*/ 1196 h 1673"/>
                <a:gd name="T32" fmla="*/ 126 w 869"/>
                <a:gd name="T33" fmla="*/ 1672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673">
                  <a:moveTo>
                    <a:pt x="126" y="1672"/>
                  </a:moveTo>
                  <a:lnTo>
                    <a:pt x="126" y="1672"/>
                  </a:lnTo>
                  <a:cubicBezTo>
                    <a:pt x="126" y="1672"/>
                    <a:pt x="49" y="1281"/>
                    <a:pt x="112" y="1119"/>
                  </a:cubicBezTo>
                  <a:lnTo>
                    <a:pt x="112" y="1119"/>
                  </a:lnTo>
                  <a:cubicBezTo>
                    <a:pt x="175" y="958"/>
                    <a:pt x="144" y="962"/>
                    <a:pt x="90" y="836"/>
                  </a:cubicBezTo>
                  <a:lnTo>
                    <a:pt x="90" y="836"/>
                  </a:lnTo>
                  <a:cubicBezTo>
                    <a:pt x="35" y="710"/>
                    <a:pt x="0" y="404"/>
                    <a:pt x="260" y="377"/>
                  </a:cubicBezTo>
                  <a:lnTo>
                    <a:pt x="260" y="377"/>
                  </a:lnTo>
                  <a:cubicBezTo>
                    <a:pt x="521" y="350"/>
                    <a:pt x="447" y="129"/>
                    <a:pt x="566" y="85"/>
                  </a:cubicBezTo>
                  <a:lnTo>
                    <a:pt x="566" y="85"/>
                  </a:lnTo>
                  <a:cubicBezTo>
                    <a:pt x="800" y="0"/>
                    <a:pt x="854" y="319"/>
                    <a:pt x="773" y="485"/>
                  </a:cubicBezTo>
                  <a:lnTo>
                    <a:pt x="773" y="485"/>
                  </a:lnTo>
                  <a:cubicBezTo>
                    <a:pt x="692" y="652"/>
                    <a:pt x="868" y="715"/>
                    <a:pt x="810" y="894"/>
                  </a:cubicBezTo>
                  <a:lnTo>
                    <a:pt x="810" y="894"/>
                  </a:lnTo>
                  <a:cubicBezTo>
                    <a:pt x="751" y="1075"/>
                    <a:pt x="548" y="1075"/>
                    <a:pt x="499" y="1196"/>
                  </a:cubicBezTo>
                  <a:lnTo>
                    <a:pt x="499" y="1196"/>
                  </a:lnTo>
                  <a:cubicBezTo>
                    <a:pt x="449" y="1318"/>
                    <a:pt x="388" y="1503"/>
                    <a:pt x="126" y="1672"/>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65" name="Freeform 141">
              <a:extLst>
                <a:ext uri="{FF2B5EF4-FFF2-40B4-BE49-F238E27FC236}">
                  <a16:creationId xmlns:a16="http://schemas.microsoft.com/office/drawing/2014/main" id="{B271CD87-8069-364D-9C99-EC6D2C4C15B4}"/>
                </a:ext>
              </a:extLst>
            </p:cNvPr>
            <p:cNvSpPr>
              <a:spLocks noChangeArrowheads="1"/>
            </p:cNvSpPr>
            <p:nvPr/>
          </p:nvSpPr>
          <p:spPr bwMode="auto">
            <a:xfrm>
              <a:off x="11941122" y="3283546"/>
              <a:ext cx="673991" cy="616385"/>
            </a:xfrm>
            <a:custGeom>
              <a:avLst/>
              <a:gdLst>
                <a:gd name="T0" fmla="*/ 1031 w 1032"/>
                <a:gd name="T1" fmla="*/ 944 h 945"/>
                <a:gd name="T2" fmla="*/ 1031 w 1032"/>
                <a:gd name="T3" fmla="*/ 944 h 945"/>
                <a:gd name="T4" fmla="*/ 793 w 1032"/>
                <a:gd name="T5" fmla="*/ 332 h 945"/>
                <a:gd name="T6" fmla="*/ 793 w 1032"/>
                <a:gd name="T7" fmla="*/ 332 h 945"/>
                <a:gd name="T8" fmla="*/ 470 w 1032"/>
                <a:gd name="T9" fmla="*/ 23 h 945"/>
                <a:gd name="T10" fmla="*/ 470 w 1032"/>
                <a:gd name="T11" fmla="*/ 23 h 945"/>
                <a:gd name="T12" fmla="*/ 294 w 1032"/>
                <a:gd name="T13" fmla="*/ 52 h 945"/>
                <a:gd name="T14" fmla="*/ 294 w 1032"/>
                <a:gd name="T15" fmla="*/ 52 h 945"/>
                <a:gd name="T16" fmla="*/ 33 w 1032"/>
                <a:gd name="T17" fmla="*/ 61 h 945"/>
                <a:gd name="T18" fmla="*/ 33 w 1032"/>
                <a:gd name="T19" fmla="*/ 61 h 945"/>
                <a:gd name="T20" fmla="*/ 318 w 1032"/>
                <a:gd name="T21" fmla="*/ 441 h 945"/>
                <a:gd name="T22" fmla="*/ 318 w 1032"/>
                <a:gd name="T23" fmla="*/ 441 h 945"/>
                <a:gd name="T24" fmla="*/ 446 w 1032"/>
                <a:gd name="T25" fmla="*/ 726 h 945"/>
                <a:gd name="T26" fmla="*/ 446 w 1032"/>
                <a:gd name="T27" fmla="*/ 726 h 945"/>
                <a:gd name="T28" fmla="*/ 1031 w 1032"/>
                <a:gd name="T29" fmla="*/ 944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2" h="945">
                  <a:moveTo>
                    <a:pt x="1031" y="944"/>
                  </a:moveTo>
                  <a:lnTo>
                    <a:pt x="1031" y="944"/>
                  </a:lnTo>
                  <a:cubicBezTo>
                    <a:pt x="1031" y="944"/>
                    <a:pt x="926" y="299"/>
                    <a:pt x="793" y="332"/>
                  </a:cubicBezTo>
                  <a:lnTo>
                    <a:pt x="793" y="332"/>
                  </a:lnTo>
                  <a:cubicBezTo>
                    <a:pt x="603" y="379"/>
                    <a:pt x="717" y="123"/>
                    <a:pt x="470" y="23"/>
                  </a:cubicBezTo>
                  <a:lnTo>
                    <a:pt x="470" y="23"/>
                  </a:lnTo>
                  <a:cubicBezTo>
                    <a:pt x="435" y="9"/>
                    <a:pt x="367" y="56"/>
                    <a:pt x="294" y="52"/>
                  </a:cubicBezTo>
                  <a:lnTo>
                    <a:pt x="294" y="52"/>
                  </a:lnTo>
                  <a:cubicBezTo>
                    <a:pt x="179" y="45"/>
                    <a:pt x="53" y="0"/>
                    <a:pt x="33" y="61"/>
                  </a:cubicBezTo>
                  <a:lnTo>
                    <a:pt x="33" y="61"/>
                  </a:lnTo>
                  <a:cubicBezTo>
                    <a:pt x="0" y="161"/>
                    <a:pt x="318" y="304"/>
                    <a:pt x="318" y="441"/>
                  </a:cubicBezTo>
                  <a:lnTo>
                    <a:pt x="318" y="441"/>
                  </a:lnTo>
                  <a:cubicBezTo>
                    <a:pt x="318" y="579"/>
                    <a:pt x="228" y="726"/>
                    <a:pt x="446" y="726"/>
                  </a:cubicBezTo>
                  <a:lnTo>
                    <a:pt x="446" y="726"/>
                  </a:lnTo>
                  <a:cubicBezTo>
                    <a:pt x="665" y="726"/>
                    <a:pt x="1031" y="944"/>
                    <a:pt x="1031" y="944"/>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6" name="Freeform 142">
              <a:extLst>
                <a:ext uri="{FF2B5EF4-FFF2-40B4-BE49-F238E27FC236}">
                  <a16:creationId xmlns:a16="http://schemas.microsoft.com/office/drawing/2014/main" id="{FB318FF4-4DB6-E142-85C9-F5E722CA69D1}"/>
                </a:ext>
              </a:extLst>
            </p:cNvPr>
            <p:cNvSpPr>
              <a:spLocks noChangeArrowheads="1"/>
            </p:cNvSpPr>
            <p:nvPr/>
          </p:nvSpPr>
          <p:spPr bwMode="auto">
            <a:xfrm>
              <a:off x="12615112" y="3058882"/>
              <a:ext cx="296670" cy="841048"/>
            </a:xfrm>
            <a:custGeom>
              <a:avLst/>
              <a:gdLst>
                <a:gd name="T0" fmla="*/ 0 w 453"/>
                <a:gd name="T1" fmla="*/ 1287 h 1288"/>
                <a:gd name="T2" fmla="*/ 0 w 453"/>
                <a:gd name="T3" fmla="*/ 1287 h 1288"/>
                <a:gd name="T4" fmla="*/ 452 w 453"/>
                <a:gd name="T5" fmla="*/ 0 h 1288"/>
              </a:gdLst>
              <a:ahLst/>
              <a:cxnLst>
                <a:cxn ang="0">
                  <a:pos x="T0" y="T1"/>
                </a:cxn>
                <a:cxn ang="0">
                  <a:pos x="T2" y="T3"/>
                </a:cxn>
                <a:cxn ang="0">
                  <a:pos x="T4" y="T5"/>
                </a:cxn>
              </a:cxnLst>
              <a:rect l="0" t="0" r="r" b="b"/>
              <a:pathLst>
                <a:path w="453" h="1288">
                  <a:moveTo>
                    <a:pt x="0" y="1287"/>
                  </a:moveTo>
                  <a:lnTo>
                    <a:pt x="0" y="1287"/>
                  </a:lnTo>
                  <a:cubicBezTo>
                    <a:pt x="114" y="780"/>
                    <a:pt x="263" y="383"/>
                    <a:pt x="452" y="0"/>
                  </a:cubicBezTo>
                </a:path>
              </a:pathLst>
            </a:custGeom>
            <a:noFill/>
            <a:ln w="1800" cap="flat">
              <a:solidFill>
                <a:schemeClr val="accent2">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67" name="Freeform 143">
              <a:extLst>
                <a:ext uri="{FF2B5EF4-FFF2-40B4-BE49-F238E27FC236}">
                  <a16:creationId xmlns:a16="http://schemas.microsoft.com/office/drawing/2014/main" id="{D7491955-2A57-9B4F-9A69-FD264816FE64}"/>
                </a:ext>
              </a:extLst>
            </p:cNvPr>
            <p:cNvSpPr>
              <a:spLocks noChangeArrowheads="1"/>
            </p:cNvSpPr>
            <p:nvPr/>
          </p:nvSpPr>
          <p:spPr bwMode="auto">
            <a:xfrm>
              <a:off x="12088016" y="3378597"/>
              <a:ext cx="512694" cy="512694"/>
            </a:xfrm>
            <a:custGeom>
              <a:avLst/>
              <a:gdLst>
                <a:gd name="T0" fmla="*/ 0 w 787"/>
                <a:gd name="T1" fmla="*/ 0 h 787"/>
                <a:gd name="T2" fmla="*/ 0 w 787"/>
                <a:gd name="T3" fmla="*/ 0 h 787"/>
                <a:gd name="T4" fmla="*/ 786 w 787"/>
                <a:gd name="T5" fmla="*/ 786 h 787"/>
              </a:gdLst>
              <a:ahLst/>
              <a:cxnLst>
                <a:cxn ang="0">
                  <a:pos x="T0" y="T1"/>
                </a:cxn>
                <a:cxn ang="0">
                  <a:pos x="T2" y="T3"/>
                </a:cxn>
                <a:cxn ang="0">
                  <a:pos x="T4" y="T5"/>
                </a:cxn>
              </a:cxnLst>
              <a:rect l="0" t="0" r="r" b="b"/>
              <a:pathLst>
                <a:path w="787" h="787">
                  <a:moveTo>
                    <a:pt x="0" y="0"/>
                  </a:moveTo>
                  <a:lnTo>
                    <a:pt x="0" y="0"/>
                  </a:lnTo>
                  <a:cubicBezTo>
                    <a:pt x="0" y="0"/>
                    <a:pt x="695" y="421"/>
                    <a:pt x="786" y="786"/>
                  </a:cubicBezTo>
                </a:path>
              </a:pathLst>
            </a:custGeom>
            <a:noFill/>
            <a:ln w="1800" cap="flat">
              <a:solidFill>
                <a:schemeClr val="accent2">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68" name="Freeform 144">
              <a:extLst>
                <a:ext uri="{FF2B5EF4-FFF2-40B4-BE49-F238E27FC236}">
                  <a16:creationId xmlns:a16="http://schemas.microsoft.com/office/drawing/2014/main" id="{18779A1D-62BC-D94A-BF35-6C84E4DAE7B4}"/>
                </a:ext>
              </a:extLst>
            </p:cNvPr>
            <p:cNvSpPr>
              <a:spLocks noChangeArrowheads="1"/>
            </p:cNvSpPr>
            <p:nvPr/>
          </p:nvSpPr>
          <p:spPr bwMode="auto">
            <a:xfrm>
              <a:off x="12540224" y="3859607"/>
              <a:ext cx="135373" cy="63367"/>
            </a:xfrm>
            <a:custGeom>
              <a:avLst/>
              <a:gdLst>
                <a:gd name="T0" fmla="*/ 206 w 207"/>
                <a:gd name="T1" fmla="*/ 47 h 96"/>
                <a:gd name="T2" fmla="*/ 206 w 207"/>
                <a:gd name="T3" fmla="*/ 47 h 96"/>
                <a:gd name="T4" fmla="*/ 104 w 207"/>
                <a:gd name="T5" fmla="*/ 95 h 96"/>
                <a:gd name="T6" fmla="*/ 104 w 207"/>
                <a:gd name="T7" fmla="*/ 95 h 96"/>
                <a:gd name="T8" fmla="*/ 0 w 207"/>
                <a:gd name="T9" fmla="*/ 47 h 96"/>
                <a:gd name="T10" fmla="*/ 0 w 207"/>
                <a:gd name="T11" fmla="*/ 47 h 96"/>
                <a:gd name="T12" fmla="*/ 104 w 207"/>
                <a:gd name="T13" fmla="*/ 0 h 96"/>
                <a:gd name="T14" fmla="*/ 104 w 207"/>
                <a:gd name="T15" fmla="*/ 0 h 96"/>
                <a:gd name="T16" fmla="*/ 206 w 207"/>
                <a:gd name="T1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96">
                  <a:moveTo>
                    <a:pt x="206" y="47"/>
                  </a:moveTo>
                  <a:lnTo>
                    <a:pt x="206" y="47"/>
                  </a:lnTo>
                  <a:cubicBezTo>
                    <a:pt x="206" y="74"/>
                    <a:pt x="160" y="95"/>
                    <a:pt x="104" y="95"/>
                  </a:cubicBezTo>
                  <a:lnTo>
                    <a:pt x="104" y="95"/>
                  </a:lnTo>
                  <a:cubicBezTo>
                    <a:pt x="47" y="95"/>
                    <a:pt x="0" y="74"/>
                    <a:pt x="0" y="47"/>
                  </a:cubicBezTo>
                  <a:lnTo>
                    <a:pt x="0" y="47"/>
                  </a:lnTo>
                  <a:cubicBezTo>
                    <a:pt x="0" y="22"/>
                    <a:pt x="47" y="0"/>
                    <a:pt x="104" y="0"/>
                  </a:cubicBezTo>
                  <a:lnTo>
                    <a:pt x="104" y="0"/>
                  </a:lnTo>
                  <a:cubicBezTo>
                    <a:pt x="160" y="0"/>
                    <a:pt x="206" y="22"/>
                    <a:pt x="206" y="47"/>
                  </a:cubicBezTo>
                </a:path>
              </a:pathLst>
            </a:custGeom>
            <a:solidFill>
              <a:srgbClr val="AF9164"/>
            </a:solidFill>
            <a:ln>
              <a:noFill/>
            </a:ln>
            <a:effectLst/>
            <a:extLst>
              <a:ext uri="{91240B29-F687-4F45-9708-019B960494DF}">
                <a14:hiddenLine xmlns:a14="http://schemas.microsoft.com/office/drawing/2010/main" w="9525" cap="flat">
                  <a:solidFill>
                    <a:srgbClr val="1D7F22"/>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9" name="Freeform 145">
              <a:extLst>
                <a:ext uri="{FF2B5EF4-FFF2-40B4-BE49-F238E27FC236}">
                  <a16:creationId xmlns:a16="http://schemas.microsoft.com/office/drawing/2014/main" id="{418CD572-3726-5E49-A574-99DD8FBF3520}"/>
                </a:ext>
              </a:extLst>
            </p:cNvPr>
            <p:cNvSpPr>
              <a:spLocks noChangeArrowheads="1"/>
            </p:cNvSpPr>
            <p:nvPr/>
          </p:nvSpPr>
          <p:spPr bwMode="auto">
            <a:xfrm>
              <a:off x="15676872" y="6748550"/>
              <a:ext cx="622145" cy="2739167"/>
            </a:xfrm>
            <a:custGeom>
              <a:avLst/>
              <a:gdLst>
                <a:gd name="T0" fmla="*/ 0 w 954"/>
                <a:gd name="T1" fmla="*/ 121 h 4192"/>
                <a:gd name="T2" fmla="*/ 0 w 954"/>
                <a:gd name="T3" fmla="*/ 121 h 4192"/>
                <a:gd name="T4" fmla="*/ 408 w 954"/>
                <a:gd name="T5" fmla="*/ 499 h 4192"/>
                <a:gd name="T6" fmla="*/ 408 w 954"/>
                <a:gd name="T7" fmla="*/ 499 h 4192"/>
                <a:gd name="T8" fmla="*/ 363 w 954"/>
                <a:gd name="T9" fmla="*/ 3404 h 4192"/>
                <a:gd name="T10" fmla="*/ 363 w 954"/>
                <a:gd name="T11" fmla="*/ 3404 h 4192"/>
                <a:gd name="T12" fmla="*/ 166 w 954"/>
                <a:gd name="T13" fmla="*/ 4161 h 4192"/>
                <a:gd name="T14" fmla="*/ 166 w 954"/>
                <a:gd name="T15" fmla="*/ 4161 h 4192"/>
                <a:gd name="T16" fmla="*/ 666 w 954"/>
                <a:gd name="T17" fmla="*/ 3783 h 4192"/>
                <a:gd name="T18" fmla="*/ 666 w 954"/>
                <a:gd name="T19" fmla="*/ 3783 h 4192"/>
                <a:gd name="T20" fmla="*/ 878 w 954"/>
                <a:gd name="T21" fmla="*/ 408 h 4192"/>
                <a:gd name="T22" fmla="*/ 878 w 954"/>
                <a:gd name="T23" fmla="*/ 408 h 4192"/>
                <a:gd name="T24" fmla="*/ 0 w 954"/>
                <a:gd name="T25" fmla="*/ 121 h 4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4" h="4192">
                  <a:moveTo>
                    <a:pt x="0" y="121"/>
                  </a:moveTo>
                  <a:lnTo>
                    <a:pt x="0" y="121"/>
                  </a:lnTo>
                  <a:cubicBezTo>
                    <a:pt x="0" y="121"/>
                    <a:pt x="317" y="211"/>
                    <a:pt x="408" y="499"/>
                  </a:cubicBezTo>
                  <a:lnTo>
                    <a:pt x="408" y="499"/>
                  </a:lnTo>
                  <a:cubicBezTo>
                    <a:pt x="484" y="737"/>
                    <a:pt x="363" y="3162"/>
                    <a:pt x="363" y="3404"/>
                  </a:cubicBezTo>
                  <a:lnTo>
                    <a:pt x="363" y="3404"/>
                  </a:lnTo>
                  <a:cubicBezTo>
                    <a:pt x="363" y="3646"/>
                    <a:pt x="317" y="3949"/>
                    <a:pt x="166" y="4161"/>
                  </a:cubicBezTo>
                  <a:lnTo>
                    <a:pt x="166" y="4161"/>
                  </a:lnTo>
                  <a:cubicBezTo>
                    <a:pt x="166" y="4161"/>
                    <a:pt x="545" y="4191"/>
                    <a:pt x="666" y="3783"/>
                  </a:cubicBezTo>
                  <a:lnTo>
                    <a:pt x="666" y="3783"/>
                  </a:lnTo>
                  <a:cubicBezTo>
                    <a:pt x="787" y="3374"/>
                    <a:pt x="953" y="604"/>
                    <a:pt x="878" y="408"/>
                  </a:cubicBezTo>
                  <a:lnTo>
                    <a:pt x="878" y="408"/>
                  </a:lnTo>
                  <a:cubicBezTo>
                    <a:pt x="802" y="211"/>
                    <a:pt x="166" y="0"/>
                    <a:pt x="0" y="121"/>
                  </a:cubicBezTo>
                </a:path>
              </a:pathLst>
            </a:custGeom>
            <a:solidFill>
              <a:srgbClr val="41538C"/>
            </a:solidFill>
            <a:ln>
              <a:noFill/>
            </a:ln>
            <a:effectLst/>
            <a:extLst>
              <a:ext uri="{91240B29-F687-4F45-9708-019B960494DF}">
                <a14:hiddenLine xmlns:a14="http://schemas.microsoft.com/office/drawing/2010/main" w="9525" cap="flat">
                  <a:solidFill>
                    <a:srgbClr val="1D7F22"/>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0" name="Freeform 146">
              <a:extLst>
                <a:ext uri="{FF2B5EF4-FFF2-40B4-BE49-F238E27FC236}">
                  <a16:creationId xmlns:a16="http://schemas.microsoft.com/office/drawing/2014/main" id="{15E15C30-D4D8-C34C-ADA3-6ED4D8A06D0A}"/>
                </a:ext>
              </a:extLst>
            </p:cNvPr>
            <p:cNvSpPr>
              <a:spLocks noChangeArrowheads="1"/>
            </p:cNvSpPr>
            <p:nvPr/>
          </p:nvSpPr>
          <p:spPr bwMode="auto">
            <a:xfrm>
              <a:off x="13196934" y="4326215"/>
              <a:ext cx="259227" cy="325475"/>
            </a:xfrm>
            <a:custGeom>
              <a:avLst/>
              <a:gdLst>
                <a:gd name="T0" fmla="*/ 181 w 397"/>
                <a:gd name="T1" fmla="*/ 0 h 498"/>
                <a:gd name="T2" fmla="*/ 0 w 397"/>
                <a:gd name="T3" fmla="*/ 85 h 498"/>
                <a:gd name="T4" fmla="*/ 0 w 397"/>
                <a:gd name="T5" fmla="*/ 85 h 498"/>
                <a:gd name="T6" fmla="*/ 102 w 397"/>
                <a:gd name="T7" fmla="*/ 453 h 498"/>
                <a:gd name="T8" fmla="*/ 102 w 397"/>
                <a:gd name="T9" fmla="*/ 453 h 498"/>
                <a:gd name="T10" fmla="*/ 379 w 397"/>
                <a:gd name="T11" fmla="*/ 408 h 498"/>
                <a:gd name="T12" fmla="*/ 379 w 397"/>
                <a:gd name="T13" fmla="*/ 408 h 498"/>
                <a:gd name="T14" fmla="*/ 181 w 397"/>
                <a:gd name="T15" fmla="*/ 0 h 4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7" h="498">
                  <a:moveTo>
                    <a:pt x="181" y="0"/>
                  </a:moveTo>
                  <a:lnTo>
                    <a:pt x="0" y="85"/>
                  </a:lnTo>
                  <a:lnTo>
                    <a:pt x="0" y="85"/>
                  </a:lnTo>
                  <a:cubicBezTo>
                    <a:pt x="0" y="85"/>
                    <a:pt x="0" y="368"/>
                    <a:pt x="102" y="453"/>
                  </a:cubicBezTo>
                  <a:lnTo>
                    <a:pt x="102" y="453"/>
                  </a:lnTo>
                  <a:cubicBezTo>
                    <a:pt x="155" y="497"/>
                    <a:pt x="362" y="465"/>
                    <a:pt x="379" y="408"/>
                  </a:cubicBezTo>
                  <a:lnTo>
                    <a:pt x="379" y="408"/>
                  </a:lnTo>
                  <a:cubicBezTo>
                    <a:pt x="396" y="351"/>
                    <a:pt x="181" y="0"/>
                    <a:pt x="181" y="0"/>
                  </a:cubicBezTo>
                </a:path>
              </a:pathLst>
            </a:custGeom>
            <a:noFill/>
            <a:ln w="5760" cap="flat">
              <a:solidFill>
                <a:schemeClr val="accent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1" name="Freeform 147">
              <a:extLst>
                <a:ext uri="{FF2B5EF4-FFF2-40B4-BE49-F238E27FC236}">
                  <a16:creationId xmlns:a16="http://schemas.microsoft.com/office/drawing/2014/main" id="{656D5E77-38E6-DF47-8960-9A730CBADD28}"/>
                </a:ext>
              </a:extLst>
            </p:cNvPr>
            <p:cNvSpPr>
              <a:spLocks noChangeArrowheads="1"/>
            </p:cNvSpPr>
            <p:nvPr/>
          </p:nvSpPr>
          <p:spPr bwMode="auto">
            <a:xfrm>
              <a:off x="12471098" y="5207589"/>
              <a:ext cx="1592806" cy="1195326"/>
            </a:xfrm>
            <a:custGeom>
              <a:avLst/>
              <a:gdLst>
                <a:gd name="T0" fmla="*/ 2439 w 2440"/>
                <a:gd name="T1" fmla="*/ 1076 h 1829"/>
                <a:gd name="T2" fmla="*/ 2439 w 2440"/>
                <a:gd name="T3" fmla="*/ 1076 h 1829"/>
                <a:gd name="T4" fmla="*/ 226 w 2440"/>
                <a:gd name="T5" fmla="*/ 0 h 1829"/>
                <a:gd name="T6" fmla="*/ 0 w 2440"/>
                <a:gd name="T7" fmla="*/ 312 h 1829"/>
                <a:gd name="T8" fmla="*/ 0 w 2440"/>
                <a:gd name="T9" fmla="*/ 312 h 1829"/>
                <a:gd name="T10" fmla="*/ 2312 w 2440"/>
                <a:gd name="T11" fmla="*/ 1828 h 1829"/>
                <a:gd name="T12" fmla="*/ 2439 w 2440"/>
                <a:gd name="T13" fmla="*/ 1076 h 1829"/>
              </a:gdLst>
              <a:ahLst/>
              <a:cxnLst>
                <a:cxn ang="0">
                  <a:pos x="T0" y="T1"/>
                </a:cxn>
                <a:cxn ang="0">
                  <a:pos x="T2" y="T3"/>
                </a:cxn>
                <a:cxn ang="0">
                  <a:pos x="T4" y="T5"/>
                </a:cxn>
                <a:cxn ang="0">
                  <a:pos x="T6" y="T7"/>
                </a:cxn>
                <a:cxn ang="0">
                  <a:pos x="T8" y="T9"/>
                </a:cxn>
                <a:cxn ang="0">
                  <a:pos x="T10" y="T11"/>
                </a:cxn>
                <a:cxn ang="0">
                  <a:pos x="T12" y="T13"/>
                </a:cxn>
              </a:cxnLst>
              <a:rect l="0" t="0" r="r" b="b"/>
              <a:pathLst>
                <a:path w="2440" h="1829">
                  <a:moveTo>
                    <a:pt x="2439" y="1076"/>
                  </a:moveTo>
                  <a:lnTo>
                    <a:pt x="2439" y="1076"/>
                  </a:lnTo>
                  <a:cubicBezTo>
                    <a:pt x="2439" y="1076"/>
                    <a:pt x="593" y="153"/>
                    <a:pt x="226" y="0"/>
                  </a:cubicBezTo>
                  <a:lnTo>
                    <a:pt x="0" y="312"/>
                  </a:lnTo>
                  <a:lnTo>
                    <a:pt x="0" y="312"/>
                  </a:lnTo>
                  <a:cubicBezTo>
                    <a:pt x="0" y="312"/>
                    <a:pt x="972" y="1265"/>
                    <a:pt x="2312" y="1828"/>
                  </a:cubicBezTo>
                  <a:lnTo>
                    <a:pt x="2439" y="1076"/>
                  </a:lnTo>
                </a:path>
              </a:pathLst>
            </a:custGeom>
            <a:solidFill>
              <a:srgbClr val="FCE3C3"/>
            </a:solidFill>
            <a:ln>
              <a:noFill/>
            </a:ln>
            <a:effectLst/>
            <a:extLst>
              <a:ext uri="{91240B29-F687-4F45-9708-019B960494DF}">
                <a14:hiddenLine xmlns:a14="http://schemas.microsoft.com/office/drawing/2010/main" w="9525" cap="flat">
                  <a:solidFill>
                    <a:srgbClr val="26336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2" name="Freeform 148">
              <a:extLst>
                <a:ext uri="{FF2B5EF4-FFF2-40B4-BE49-F238E27FC236}">
                  <a16:creationId xmlns:a16="http://schemas.microsoft.com/office/drawing/2014/main" id="{AC12B39C-EBEC-A942-BD68-14CE73373FFD}"/>
                </a:ext>
              </a:extLst>
            </p:cNvPr>
            <p:cNvSpPr>
              <a:spLocks noChangeArrowheads="1"/>
            </p:cNvSpPr>
            <p:nvPr/>
          </p:nvSpPr>
          <p:spPr bwMode="auto">
            <a:xfrm>
              <a:off x="12543103" y="5256555"/>
              <a:ext cx="1673457" cy="1238530"/>
            </a:xfrm>
            <a:custGeom>
              <a:avLst/>
              <a:gdLst>
                <a:gd name="T0" fmla="*/ 2559 w 2560"/>
                <a:gd name="T1" fmla="*/ 298 h 1897"/>
                <a:gd name="T2" fmla="*/ 2559 w 2560"/>
                <a:gd name="T3" fmla="*/ 298 h 1897"/>
                <a:gd name="T4" fmla="*/ 2116 w 2560"/>
                <a:gd name="T5" fmla="*/ 646 h 1897"/>
                <a:gd name="T6" fmla="*/ 2116 w 2560"/>
                <a:gd name="T7" fmla="*/ 646 h 1897"/>
                <a:gd name="T8" fmla="*/ 425 w 2560"/>
                <a:gd name="T9" fmla="*/ 8 h 1897"/>
                <a:gd name="T10" fmla="*/ 425 w 2560"/>
                <a:gd name="T11" fmla="*/ 8 h 1897"/>
                <a:gd name="T12" fmla="*/ 311 w 2560"/>
                <a:gd name="T13" fmla="*/ 27 h 1897"/>
                <a:gd name="T14" fmla="*/ 311 w 2560"/>
                <a:gd name="T15" fmla="*/ 27 h 1897"/>
                <a:gd name="T16" fmla="*/ 23 w 2560"/>
                <a:gd name="T17" fmla="*/ 353 h 1897"/>
                <a:gd name="T18" fmla="*/ 23 w 2560"/>
                <a:gd name="T19" fmla="*/ 353 h 1897"/>
                <a:gd name="T20" fmla="*/ 70 w 2560"/>
                <a:gd name="T21" fmla="*/ 547 h 1897"/>
                <a:gd name="T22" fmla="*/ 70 w 2560"/>
                <a:gd name="T23" fmla="*/ 547 h 1897"/>
                <a:gd name="T24" fmla="*/ 2361 w 2560"/>
                <a:gd name="T25" fmla="*/ 1896 h 1897"/>
                <a:gd name="T26" fmla="*/ 2559 w 2560"/>
                <a:gd name="T27" fmla="*/ 298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0" h="1897">
                  <a:moveTo>
                    <a:pt x="2559" y="298"/>
                  </a:moveTo>
                  <a:lnTo>
                    <a:pt x="2559" y="298"/>
                  </a:lnTo>
                  <a:cubicBezTo>
                    <a:pt x="2473" y="642"/>
                    <a:pt x="2321" y="730"/>
                    <a:pt x="2116" y="646"/>
                  </a:cubicBezTo>
                  <a:lnTo>
                    <a:pt x="2116" y="646"/>
                  </a:lnTo>
                  <a:cubicBezTo>
                    <a:pt x="1575" y="425"/>
                    <a:pt x="925" y="114"/>
                    <a:pt x="425" y="8"/>
                  </a:cubicBezTo>
                  <a:lnTo>
                    <a:pt x="425" y="8"/>
                  </a:lnTo>
                  <a:cubicBezTo>
                    <a:pt x="386" y="0"/>
                    <a:pt x="346" y="7"/>
                    <a:pt x="311" y="27"/>
                  </a:cubicBezTo>
                  <a:lnTo>
                    <a:pt x="311" y="27"/>
                  </a:lnTo>
                  <a:cubicBezTo>
                    <a:pt x="172" y="108"/>
                    <a:pt x="65" y="224"/>
                    <a:pt x="23" y="353"/>
                  </a:cubicBezTo>
                  <a:lnTo>
                    <a:pt x="23" y="353"/>
                  </a:lnTo>
                  <a:cubicBezTo>
                    <a:pt x="0" y="421"/>
                    <a:pt x="20" y="495"/>
                    <a:pt x="70" y="547"/>
                  </a:cubicBezTo>
                  <a:lnTo>
                    <a:pt x="70" y="547"/>
                  </a:lnTo>
                  <a:cubicBezTo>
                    <a:pt x="328" y="808"/>
                    <a:pt x="1286" y="1712"/>
                    <a:pt x="2361" y="1896"/>
                  </a:cubicBezTo>
                  <a:lnTo>
                    <a:pt x="2559" y="298"/>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3" name="Freeform 151">
              <a:extLst>
                <a:ext uri="{FF2B5EF4-FFF2-40B4-BE49-F238E27FC236}">
                  <a16:creationId xmlns:a16="http://schemas.microsoft.com/office/drawing/2014/main" id="{6DF30278-40CE-CE46-BA9A-A360E46B2A4E}"/>
                </a:ext>
              </a:extLst>
            </p:cNvPr>
            <p:cNvSpPr>
              <a:spLocks noChangeArrowheads="1"/>
            </p:cNvSpPr>
            <p:nvPr/>
          </p:nvSpPr>
          <p:spPr bwMode="auto">
            <a:xfrm>
              <a:off x="11918079" y="10841459"/>
              <a:ext cx="1316297" cy="843930"/>
            </a:xfrm>
            <a:custGeom>
              <a:avLst/>
              <a:gdLst>
                <a:gd name="T0" fmla="*/ 1889 w 2017"/>
                <a:gd name="T1" fmla="*/ 1128 h 1292"/>
                <a:gd name="T2" fmla="*/ 1889 w 2017"/>
                <a:gd name="T3" fmla="*/ 1128 h 1292"/>
                <a:gd name="T4" fmla="*/ 1908 w 2017"/>
                <a:gd name="T5" fmla="*/ 843 h 1292"/>
                <a:gd name="T6" fmla="*/ 531 w 2017"/>
                <a:gd name="T7" fmla="*/ 8 h 1292"/>
                <a:gd name="T8" fmla="*/ 531 w 2017"/>
                <a:gd name="T9" fmla="*/ 8 h 1292"/>
                <a:gd name="T10" fmla="*/ 491 w 2017"/>
                <a:gd name="T11" fmla="*/ 6 h 1292"/>
                <a:gd name="T12" fmla="*/ 131 w 2017"/>
                <a:gd name="T13" fmla="*/ 180 h 1292"/>
                <a:gd name="T14" fmla="*/ 131 w 2017"/>
                <a:gd name="T15" fmla="*/ 180 h 1292"/>
                <a:gd name="T16" fmla="*/ 117 w 2017"/>
                <a:gd name="T17" fmla="*/ 528 h 1292"/>
                <a:gd name="T18" fmla="*/ 117 w 2017"/>
                <a:gd name="T19" fmla="*/ 528 h 1292"/>
                <a:gd name="T20" fmla="*/ 1106 w 2017"/>
                <a:gd name="T21" fmla="*/ 1147 h 1292"/>
                <a:gd name="T22" fmla="*/ 1106 w 2017"/>
                <a:gd name="T23" fmla="*/ 1147 h 1292"/>
                <a:gd name="T24" fmla="*/ 1889 w 2017"/>
                <a:gd name="T25" fmla="*/ 1128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7" h="1292">
                  <a:moveTo>
                    <a:pt x="1889" y="1128"/>
                  </a:moveTo>
                  <a:lnTo>
                    <a:pt x="1889" y="1128"/>
                  </a:lnTo>
                  <a:cubicBezTo>
                    <a:pt x="2001" y="1063"/>
                    <a:pt x="2016" y="916"/>
                    <a:pt x="1908" y="843"/>
                  </a:cubicBezTo>
                  <a:lnTo>
                    <a:pt x="531" y="8"/>
                  </a:lnTo>
                  <a:lnTo>
                    <a:pt x="531" y="8"/>
                  </a:lnTo>
                  <a:cubicBezTo>
                    <a:pt x="519" y="0"/>
                    <a:pt x="504" y="0"/>
                    <a:pt x="491" y="6"/>
                  </a:cubicBezTo>
                  <a:lnTo>
                    <a:pt x="131" y="180"/>
                  </a:lnTo>
                  <a:lnTo>
                    <a:pt x="131" y="180"/>
                  </a:lnTo>
                  <a:cubicBezTo>
                    <a:pt x="0" y="244"/>
                    <a:pt x="7" y="433"/>
                    <a:pt x="117" y="528"/>
                  </a:cubicBezTo>
                  <a:lnTo>
                    <a:pt x="117" y="528"/>
                  </a:lnTo>
                  <a:cubicBezTo>
                    <a:pt x="315" y="699"/>
                    <a:pt x="573" y="917"/>
                    <a:pt x="1106" y="1147"/>
                  </a:cubicBezTo>
                  <a:lnTo>
                    <a:pt x="1106" y="1147"/>
                  </a:lnTo>
                  <a:cubicBezTo>
                    <a:pt x="1371" y="1263"/>
                    <a:pt x="1604" y="1291"/>
                    <a:pt x="1889" y="1128"/>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74" name="Freeform 152">
              <a:extLst>
                <a:ext uri="{FF2B5EF4-FFF2-40B4-BE49-F238E27FC236}">
                  <a16:creationId xmlns:a16="http://schemas.microsoft.com/office/drawing/2014/main" id="{6844339E-6DD4-B64F-9FEF-ADB42E1032D4}"/>
                </a:ext>
              </a:extLst>
            </p:cNvPr>
            <p:cNvSpPr>
              <a:spLocks noChangeArrowheads="1"/>
            </p:cNvSpPr>
            <p:nvPr/>
          </p:nvSpPr>
          <p:spPr bwMode="auto">
            <a:xfrm>
              <a:off x="11935361" y="10648480"/>
              <a:ext cx="1270212" cy="1002345"/>
            </a:xfrm>
            <a:custGeom>
              <a:avLst/>
              <a:gdLst>
                <a:gd name="T0" fmla="*/ 1899 w 1946"/>
                <a:gd name="T1" fmla="*/ 1203 h 1533"/>
                <a:gd name="T2" fmla="*/ 1899 w 1946"/>
                <a:gd name="T3" fmla="*/ 1203 h 1533"/>
                <a:gd name="T4" fmla="*/ 1760 w 1946"/>
                <a:gd name="T5" fmla="*/ 539 h 1533"/>
                <a:gd name="T6" fmla="*/ 1760 w 1946"/>
                <a:gd name="T7" fmla="*/ 539 h 1533"/>
                <a:gd name="T8" fmla="*/ 1327 w 1946"/>
                <a:gd name="T9" fmla="*/ 433 h 1533"/>
                <a:gd name="T10" fmla="*/ 1327 w 1946"/>
                <a:gd name="T11" fmla="*/ 433 h 1533"/>
                <a:gd name="T12" fmla="*/ 128 w 1946"/>
                <a:gd name="T13" fmla="*/ 258 h 1533"/>
                <a:gd name="T14" fmla="*/ 128 w 1946"/>
                <a:gd name="T15" fmla="*/ 258 h 1533"/>
                <a:gd name="T16" fmla="*/ 76 w 1946"/>
                <a:gd name="T17" fmla="*/ 688 h 1533"/>
                <a:gd name="T18" fmla="*/ 76 w 1946"/>
                <a:gd name="T19" fmla="*/ 688 h 1533"/>
                <a:gd name="T20" fmla="*/ 1230 w 1946"/>
                <a:gd name="T21" fmla="*/ 1442 h 1533"/>
                <a:gd name="T22" fmla="*/ 1230 w 1946"/>
                <a:gd name="T23" fmla="*/ 1442 h 1533"/>
                <a:gd name="T24" fmla="*/ 1899 w 1946"/>
                <a:gd name="T25" fmla="*/ 1203 h 1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6" h="1533">
                  <a:moveTo>
                    <a:pt x="1899" y="1203"/>
                  </a:moveTo>
                  <a:lnTo>
                    <a:pt x="1899" y="1203"/>
                  </a:lnTo>
                  <a:cubicBezTo>
                    <a:pt x="1888" y="1156"/>
                    <a:pt x="1928" y="679"/>
                    <a:pt x="1760" y="539"/>
                  </a:cubicBezTo>
                  <a:lnTo>
                    <a:pt x="1760" y="539"/>
                  </a:lnTo>
                  <a:cubicBezTo>
                    <a:pt x="1666" y="462"/>
                    <a:pt x="1468" y="443"/>
                    <a:pt x="1327" y="433"/>
                  </a:cubicBezTo>
                  <a:lnTo>
                    <a:pt x="1327" y="433"/>
                  </a:lnTo>
                  <a:cubicBezTo>
                    <a:pt x="1028" y="413"/>
                    <a:pt x="364" y="0"/>
                    <a:pt x="128" y="258"/>
                  </a:cubicBezTo>
                  <a:lnTo>
                    <a:pt x="128" y="258"/>
                  </a:lnTo>
                  <a:cubicBezTo>
                    <a:pt x="0" y="399"/>
                    <a:pt x="51" y="640"/>
                    <a:pt x="76" y="688"/>
                  </a:cubicBezTo>
                  <a:lnTo>
                    <a:pt x="76" y="688"/>
                  </a:lnTo>
                  <a:cubicBezTo>
                    <a:pt x="189" y="904"/>
                    <a:pt x="1015" y="1382"/>
                    <a:pt x="1230" y="1442"/>
                  </a:cubicBezTo>
                  <a:lnTo>
                    <a:pt x="1230" y="1442"/>
                  </a:lnTo>
                  <a:cubicBezTo>
                    <a:pt x="1558" y="1532"/>
                    <a:pt x="1945" y="1414"/>
                    <a:pt x="1899" y="1203"/>
                  </a:cubicBezTo>
                </a:path>
              </a:pathLst>
            </a:custGeom>
            <a:solidFill>
              <a:schemeClr val="accent5">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5" name="Freeform 153">
              <a:extLst>
                <a:ext uri="{FF2B5EF4-FFF2-40B4-BE49-F238E27FC236}">
                  <a16:creationId xmlns:a16="http://schemas.microsoft.com/office/drawing/2014/main" id="{D2918851-820A-D043-A057-C04CB053C75F}"/>
                </a:ext>
              </a:extLst>
            </p:cNvPr>
            <p:cNvSpPr>
              <a:spLocks noChangeArrowheads="1"/>
            </p:cNvSpPr>
            <p:nvPr/>
          </p:nvSpPr>
          <p:spPr bwMode="auto">
            <a:xfrm>
              <a:off x="13222855" y="11348393"/>
              <a:ext cx="336996" cy="489651"/>
            </a:xfrm>
            <a:custGeom>
              <a:avLst/>
              <a:gdLst>
                <a:gd name="T0" fmla="*/ 258 w 517"/>
                <a:gd name="T1" fmla="*/ 83 h 748"/>
                <a:gd name="T2" fmla="*/ 258 w 517"/>
                <a:gd name="T3" fmla="*/ 83 h 748"/>
                <a:gd name="T4" fmla="*/ 0 w 517"/>
                <a:gd name="T5" fmla="*/ 225 h 748"/>
                <a:gd name="T6" fmla="*/ 0 w 517"/>
                <a:gd name="T7" fmla="*/ 225 h 748"/>
                <a:gd name="T8" fmla="*/ 258 w 517"/>
                <a:gd name="T9" fmla="*/ 665 h 748"/>
                <a:gd name="T10" fmla="*/ 258 w 517"/>
                <a:gd name="T11" fmla="*/ 665 h 748"/>
                <a:gd name="T12" fmla="*/ 516 w 517"/>
                <a:gd name="T13" fmla="*/ 523 h 748"/>
                <a:gd name="T14" fmla="*/ 516 w 517"/>
                <a:gd name="T15" fmla="*/ 523 h 748"/>
                <a:gd name="T16" fmla="*/ 258 w 517"/>
                <a:gd name="T17" fmla="*/ 8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7" h="748">
                  <a:moveTo>
                    <a:pt x="258" y="83"/>
                  </a:moveTo>
                  <a:lnTo>
                    <a:pt x="258" y="83"/>
                  </a:lnTo>
                  <a:cubicBezTo>
                    <a:pt x="116" y="0"/>
                    <a:pt x="0" y="65"/>
                    <a:pt x="0" y="225"/>
                  </a:cubicBezTo>
                  <a:lnTo>
                    <a:pt x="0" y="225"/>
                  </a:lnTo>
                  <a:cubicBezTo>
                    <a:pt x="0" y="386"/>
                    <a:pt x="116" y="583"/>
                    <a:pt x="258" y="665"/>
                  </a:cubicBezTo>
                  <a:lnTo>
                    <a:pt x="258" y="665"/>
                  </a:lnTo>
                  <a:cubicBezTo>
                    <a:pt x="400" y="747"/>
                    <a:pt x="516" y="684"/>
                    <a:pt x="516" y="523"/>
                  </a:cubicBezTo>
                  <a:lnTo>
                    <a:pt x="516" y="523"/>
                  </a:lnTo>
                  <a:cubicBezTo>
                    <a:pt x="516" y="362"/>
                    <a:pt x="400" y="165"/>
                    <a:pt x="258" y="83"/>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6" name="Freeform 154">
              <a:extLst>
                <a:ext uri="{FF2B5EF4-FFF2-40B4-BE49-F238E27FC236}">
                  <a16:creationId xmlns:a16="http://schemas.microsoft.com/office/drawing/2014/main" id="{CC03E0C3-2385-334E-B2B3-4B1166B2712F}"/>
                </a:ext>
              </a:extLst>
            </p:cNvPr>
            <p:cNvSpPr>
              <a:spLocks noChangeArrowheads="1"/>
            </p:cNvSpPr>
            <p:nvPr/>
          </p:nvSpPr>
          <p:spPr bwMode="auto">
            <a:xfrm>
              <a:off x="13116284" y="11380076"/>
              <a:ext cx="414764" cy="492531"/>
            </a:xfrm>
            <a:custGeom>
              <a:avLst/>
              <a:gdLst>
                <a:gd name="T0" fmla="*/ 376 w 635"/>
                <a:gd name="T1" fmla="*/ 755 h 756"/>
                <a:gd name="T2" fmla="*/ 376 w 635"/>
                <a:gd name="T3" fmla="*/ 755 h 756"/>
                <a:gd name="T4" fmla="*/ 634 w 635"/>
                <a:gd name="T5" fmla="*/ 610 h 756"/>
                <a:gd name="T6" fmla="*/ 268 w 635"/>
                <a:gd name="T7" fmla="*/ 0 h 756"/>
                <a:gd name="T8" fmla="*/ 268 w 635"/>
                <a:gd name="T9" fmla="*/ 0 h 756"/>
                <a:gd name="T10" fmla="*/ 0 w 635"/>
                <a:gd name="T11" fmla="*/ 180 h 756"/>
                <a:gd name="T12" fmla="*/ 376 w 635"/>
                <a:gd name="T13" fmla="*/ 755 h 756"/>
              </a:gdLst>
              <a:ahLst/>
              <a:cxnLst>
                <a:cxn ang="0">
                  <a:pos x="T0" y="T1"/>
                </a:cxn>
                <a:cxn ang="0">
                  <a:pos x="T2" y="T3"/>
                </a:cxn>
                <a:cxn ang="0">
                  <a:pos x="T4" y="T5"/>
                </a:cxn>
                <a:cxn ang="0">
                  <a:pos x="T6" y="T7"/>
                </a:cxn>
                <a:cxn ang="0">
                  <a:pos x="T8" y="T9"/>
                </a:cxn>
                <a:cxn ang="0">
                  <a:pos x="T10" y="T11"/>
                </a:cxn>
                <a:cxn ang="0">
                  <a:pos x="T12" y="T13"/>
                </a:cxn>
              </a:cxnLst>
              <a:rect l="0" t="0" r="r" b="b"/>
              <a:pathLst>
                <a:path w="635" h="756">
                  <a:moveTo>
                    <a:pt x="376" y="755"/>
                  </a:moveTo>
                  <a:lnTo>
                    <a:pt x="376" y="755"/>
                  </a:lnTo>
                  <a:cubicBezTo>
                    <a:pt x="526" y="739"/>
                    <a:pt x="604" y="674"/>
                    <a:pt x="634" y="610"/>
                  </a:cubicBezTo>
                  <a:lnTo>
                    <a:pt x="268" y="0"/>
                  </a:lnTo>
                  <a:lnTo>
                    <a:pt x="268" y="0"/>
                  </a:lnTo>
                  <a:cubicBezTo>
                    <a:pt x="187" y="20"/>
                    <a:pt x="40" y="89"/>
                    <a:pt x="0" y="180"/>
                  </a:cubicBezTo>
                  <a:lnTo>
                    <a:pt x="376" y="755"/>
                  </a:ln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7" name="Freeform 155">
              <a:extLst>
                <a:ext uri="{FF2B5EF4-FFF2-40B4-BE49-F238E27FC236}">
                  <a16:creationId xmlns:a16="http://schemas.microsoft.com/office/drawing/2014/main" id="{E1747360-1522-114B-B613-A7B6C4BD31E4}"/>
                </a:ext>
              </a:extLst>
            </p:cNvPr>
            <p:cNvSpPr>
              <a:spLocks noChangeArrowheads="1"/>
            </p:cNvSpPr>
            <p:nvPr/>
          </p:nvSpPr>
          <p:spPr bwMode="auto">
            <a:xfrm>
              <a:off x="13104764" y="11417521"/>
              <a:ext cx="336994" cy="489651"/>
            </a:xfrm>
            <a:custGeom>
              <a:avLst/>
              <a:gdLst>
                <a:gd name="T0" fmla="*/ 258 w 517"/>
                <a:gd name="T1" fmla="*/ 82 h 748"/>
                <a:gd name="T2" fmla="*/ 258 w 517"/>
                <a:gd name="T3" fmla="*/ 82 h 748"/>
                <a:gd name="T4" fmla="*/ 0 w 517"/>
                <a:gd name="T5" fmla="*/ 224 h 748"/>
                <a:gd name="T6" fmla="*/ 0 w 517"/>
                <a:gd name="T7" fmla="*/ 224 h 748"/>
                <a:gd name="T8" fmla="*/ 258 w 517"/>
                <a:gd name="T9" fmla="*/ 665 h 748"/>
                <a:gd name="T10" fmla="*/ 258 w 517"/>
                <a:gd name="T11" fmla="*/ 665 h 748"/>
                <a:gd name="T12" fmla="*/ 516 w 517"/>
                <a:gd name="T13" fmla="*/ 522 h 748"/>
                <a:gd name="T14" fmla="*/ 516 w 517"/>
                <a:gd name="T15" fmla="*/ 522 h 748"/>
                <a:gd name="T16" fmla="*/ 258 w 517"/>
                <a:gd name="T17" fmla="*/ 82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7" h="748">
                  <a:moveTo>
                    <a:pt x="258" y="82"/>
                  </a:moveTo>
                  <a:lnTo>
                    <a:pt x="258" y="82"/>
                  </a:lnTo>
                  <a:cubicBezTo>
                    <a:pt x="116" y="0"/>
                    <a:pt x="0" y="64"/>
                    <a:pt x="0" y="224"/>
                  </a:cubicBezTo>
                  <a:lnTo>
                    <a:pt x="0" y="224"/>
                  </a:lnTo>
                  <a:cubicBezTo>
                    <a:pt x="0" y="385"/>
                    <a:pt x="116" y="582"/>
                    <a:pt x="258" y="665"/>
                  </a:cubicBezTo>
                  <a:lnTo>
                    <a:pt x="258" y="665"/>
                  </a:lnTo>
                  <a:cubicBezTo>
                    <a:pt x="400" y="747"/>
                    <a:pt x="516" y="683"/>
                    <a:pt x="516" y="522"/>
                  </a:cubicBezTo>
                  <a:lnTo>
                    <a:pt x="516" y="522"/>
                  </a:lnTo>
                  <a:cubicBezTo>
                    <a:pt x="516" y="361"/>
                    <a:pt x="400" y="164"/>
                    <a:pt x="258" y="82"/>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8" name="Freeform 157">
              <a:extLst>
                <a:ext uri="{FF2B5EF4-FFF2-40B4-BE49-F238E27FC236}">
                  <a16:creationId xmlns:a16="http://schemas.microsoft.com/office/drawing/2014/main" id="{7D0AEDD2-55C4-984B-8A07-3566A48A2866}"/>
                </a:ext>
              </a:extLst>
            </p:cNvPr>
            <p:cNvSpPr>
              <a:spLocks noChangeArrowheads="1"/>
            </p:cNvSpPr>
            <p:nvPr/>
          </p:nvSpPr>
          <p:spPr bwMode="auto">
            <a:xfrm>
              <a:off x="15014403" y="11322472"/>
              <a:ext cx="336996" cy="489651"/>
            </a:xfrm>
            <a:custGeom>
              <a:avLst/>
              <a:gdLst>
                <a:gd name="T0" fmla="*/ 258 w 517"/>
                <a:gd name="T1" fmla="*/ 83 h 748"/>
                <a:gd name="T2" fmla="*/ 258 w 517"/>
                <a:gd name="T3" fmla="*/ 83 h 748"/>
                <a:gd name="T4" fmla="*/ 516 w 517"/>
                <a:gd name="T5" fmla="*/ 225 h 748"/>
                <a:gd name="T6" fmla="*/ 516 w 517"/>
                <a:gd name="T7" fmla="*/ 225 h 748"/>
                <a:gd name="T8" fmla="*/ 258 w 517"/>
                <a:gd name="T9" fmla="*/ 665 h 748"/>
                <a:gd name="T10" fmla="*/ 258 w 517"/>
                <a:gd name="T11" fmla="*/ 665 h 748"/>
                <a:gd name="T12" fmla="*/ 0 w 517"/>
                <a:gd name="T13" fmla="*/ 523 h 748"/>
                <a:gd name="T14" fmla="*/ 0 w 517"/>
                <a:gd name="T15" fmla="*/ 523 h 748"/>
                <a:gd name="T16" fmla="*/ 258 w 517"/>
                <a:gd name="T17" fmla="*/ 8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7" h="748">
                  <a:moveTo>
                    <a:pt x="258" y="83"/>
                  </a:moveTo>
                  <a:lnTo>
                    <a:pt x="258" y="83"/>
                  </a:lnTo>
                  <a:cubicBezTo>
                    <a:pt x="400" y="0"/>
                    <a:pt x="516" y="64"/>
                    <a:pt x="516" y="225"/>
                  </a:cubicBezTo>
                  <a:lnTo>
                    <a:pt x="516" y="225"/>
                  </a:lnTo>
                  <a:cubicBezTo>
                    <a:pt x="516" y="386"/>
                    <a:pt x="400" y="583"/>
                    <a:pt x="258" y="665"/>
                  </a:cubicBezTo>
                  <a:lnTo>
                    <a:pt x="258" y="665"/>
                  </a:lnTo>
                  <a:cubicBezTo>
                    <a:pt x="115" y="747"/>
                    <a:pt x="0" y="684"/>
                    <a:pt x="0" y="523"/>
                  </a:cubicBezTo>
                  <a:lnTo>
                    <a:pt x="0" y="523"/>
                  </a:lnTo>
                  <a:cubicBezTo>
                    <a:pt x="0" y="362"/>
                    <a:pt x="115" y="165"/>
                    <a:pt x="258" y="83"/>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9" name="Freeform 158">
              <a:extLst>
                <a:ext uri="{FF2B5EF4-FFF2-40B4-BE49-F238E27FC236}">
                  <a16:creationId xmlns:a16="http://schemas.microsoft.com/office/drawing/2014/main" id="{69B0FE4A-0943-B041-BA81-6DD04955A0B7}"/>
                </a:ext>
              </a:extLst>
            </p:cNvPr>
            <p:cNvSpPr>
              <a:spLocks noChangeArrowheads="1"/>
            </p:cNvSpPr>
            <p:nvPr/>
          </p:nvSpPr>
          <p:spPr bwMode="auto">
            <a:xfrm>
              <a:off x="15043205" y="11354154"/>
              <a:ext cx="414764" cy="492533"/>
            </a:xfrm>
            <a:custGeom>
              <a:avLst/>
              <a:gdLst>
                <a:gd name="T0" fmla="*/ 258 w 635"/>
                <a:gd name="T1" fmla="*/ 754 h 755"/>
                <a:gd name="T2" fmla="*/ 258 w 635"/>
                <a:gd name="T3" fmla="*/ 754 h 755"/>
                <a:gd name="T4" fmla="*/ 0 w 635"/>
                <a:gd name="T5" fmla="*/ 610 h 755"/>
                <a:gd name="T6" fmla="*/ 366 w 635"/>
                <a:gd name="T7" fmla="*/ 0 h 755"/>
                <a:gd name="T8" fmla="*/ 366 w 635"/>
                <a:gd name="T9" fmla="*/ 0 h 755"/>
                <a:gd name="T10" fmla="*/ 634 w 635"/>
                <a:gd name="T11" fmla="*/ 180 h 755"/>
                <a:gd name="T12" fmla="*/ 258 w 635"/>
                <a:gd name="T13" fmla="*/ 754 h 755"/>
              </a:gdLst>
              <a:ahLst/>
              <a:cxnLst>
                <a:cxn ang="0">
                  <a:pos x="T0" y="T1"/>
                </a:cxn>
                <a:cxn ang="0">
                  <a:pos x="T2" y="T3"/>
                </a:cxn>
                <a:cxn ang="0">
                  <a:pos x="T4" y="T5"/>
                </a:cxn>
                <a:cxn ang="0">
                  <a:pos x="T6" y="T7"/>
                </a:cxn>
                <a:cxn ang="0">
                  <a:pos x="T8" y="T9"/>
                </a:cxn>
                <a:cxn ang="0">
                  <a:pos x="T10" y="T11"/>
                </a:cxn>
                <a:cxn ang="0">
                  <a:pos x="T12" y="T13"/>
                </a:cxn>
              </a:cxnLst>
              <a:rect l="0" t="0" r="r" b="b"/>
              <a:pathLst>
                <a:path w="635" h="755">
                  <a:moveTo>
                    <a:pt x="258" y="754"/>
                  </a:moveTo>
                  <a:lnTo>
                    <a:pt x="258" y="754"/>
                  </a:lnTo>
                  <a:cubicBezTo>
                    <a:pt x="109" y="738"/>
                    <a:pt x="30" y="674"/>
                    <a:pt x="0" y="610"/>
                  </a:cubicBezTo>
                  <a:lnTo>
                    <a:pt x="366" y="0"/>
                  </a:lnTo>
                  <a:lnTo>
                    <a:pt x="366" y="0"/>
                  </a:lnTo>
                  <a:cubicBezTo>
                    <a:pt x="447" y="20"/>
                    <a:pt x="594" y="89"/>
                    <a:pt x="634" y="180"/>
                  </a:cubicBezTo>
                  <a:lnTo>
                    <a:pt x="258" y="754"/>
                  </a:ln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0" name="Freeform 159">
              <a:extLst>
                <a:ext uri="{FF2B5EF4-FFF2-40B4-BE49-F238E27FC236}">
                  <a16:creationId xmlns:a16="http://schemas.microsoft.com/office/drawing/2014/main" id="{5424D7A8-A3D6-564E-918C-C3C77EF173E1}"/>
                </a:ext>
              </a:extLst>
            </p:cNvPr>
            <p:cNvSpPr>
              <a:spLocks noChangeArrowheads="1"/>
            </p:cNvSpPr>
            <p:nvPr/>
          </p:nvSpPr>
          <p:spPr bwMode="auto">
            <a:xfrm>
              <a:off x="15135375" y="11391599"/>
              <a:ext cx="336996" cy="486770"/>
            </a:xfrm>
            <a:custGeom>
              <a:avLst/>
              <a:gdLst>
                <a:gd name="T0" fmla="*/ 258 w 517"/>
                <a:gd name="T1" fmla="*/ 82 h 747"/>
                <a:gd name="T2" fmla="*/ 258 w 517"/>
                <a:gd name="T3" fmla="*/ 82 h 747"/>
                <a:gd name="T4" fmla="*/ 516 w 517"/>
                <a:gd name="T5" fmla="*/ 224 h 747"/>
                <a:gd name="T6" fmla="*/ 516 w 517"/>
                <a:gd name="T7" fmla="*/ 224 h 747"/>
                <a:gd name="T8" fmla="*/ 258 w 517"/>
                <a:gd name="T9" fmla="*/ 664 h 747"/>
                <a:gd name="T10" fmla="*/ 258 w 517"/>
                <a:gd name="T11" fmla="*/ 664 h 747"/>
                <a:gd name="T12" fmla="*/ 0 w 517"/>
                <a:gd name="T13" fmla="*/ 522 h 747"/>
                <a:gd name="T14" fmla="*/ 0 w 517"/>
                <a:gd name="T15" fmla="*/ 522 h 747"/>
                <a:gd name="T16" fmla="*/ 258 w 517"/>
                <a:gd name="T17" fmla="*/ 82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7" h="747">
                  <a:moveTo>
                    <a:pt x="258" y="82"/>
                  </a:moveTo>
                  <a:lnTo>
                    <a:pt x="258" y="82"/>
                  </a:lnTo>
                  <a:cubicBezTo>
                    <a:pt x="400" y="0"/>
                    <a:pt x="516" y="63"/>
                    <a:pt x="516" y="224"/>
                  </a:cubicBezTo>
                  <a:lnTo>
                    <a:pt x="516" y="224"/>
                  </a:lnTo>
                  <a:cubicBezTo>
                    <a:pt x="516" y="385"/>
                    <a:pt x="400" y="582"/>
                    <a:pt x="258" y="664"/>
                  </a:cubicBezTo>
                  <a:lnTo>
                    <a:pt x="258" y="664"/>
                  </a:lnTo>
                  <a:cubicBezTo>
                    <a:pt x="116" y="746"/>
                    <a:pt x="0" y="683"/>
                    <a:pt x="0" y="522"/>
                  </a:cubicBezTo>
                  <a:lnTo>
                    <a:pt x="0" y="522"/>
                  </a:lnTo>
                  <a:cubicBezTo>
                    <a:pt x="0" y="361"/>
                    <a:pt x="116" y="164"/>
                    <a:pt x="258" y="82"/>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1" name="Freeform 161">
              <a:extLst>
                <a:ext uri="{FF2B5EF4-FFF2-40B4-BE49-F238E27FC236}">
                  <a16:creationId xmlns:a16="http://schemas.microsoft.com/office/drawing/2014/main" id="{C2243845-A7CB-AA4E-A66C-D7D1440C4925}"/>
                </a:ext>
              </a:extLst>
            </p:cNvPr>
            <p:cNvSpPr>
              <a:spLocks noChangeArrowheads="1"/>
            </p:cNvSpPr>
            <p:nvPr/>
          </p:nvSpPr>
          <p:spPr bwMode="auto">
            <a:xfrm>
              <a:off x="12903143" y="12491874"/>
              <a:ext cx="336994" cy="489651"/>
            </a:xfrm>
            <a:custGeom>
              <a:avLst/>
              <a:gdLst>
                <a:gd name="T0" fmla="*/ 258 w 517"/>
                <a:gd name="T1" fmla="*/ 83 h 748"/>
                <a:gd name="T2" fmla="*/ 258 w 517"/>
                <a:gd name="T3" fmla="*/ 83 h 748"/>
                <a:gd name="T4" fmla="*/ 516 w 517"/>
                <a:gd name="T5" fmla="*/ 225 h 748"/>
                <a:gd name="T6" fmla="*/ 516 w 517"/>
                <a:gd name="T7" fmla="*/ 225 h 748"/>
                <a:gd name="T8" fmla="*/ 258 w 517"/>
                <a:gd name="T9" fmla="*/ 666 h 748"/>
                <a:gd name="T10" fmla="*/ 258 w 517"/>
                <a:gd name="T11" fmla="*/ 666 h 748"/>
                <a:gd name="T12" fmla="*/ 0 w 517"/>
                <a:gd name="T13" fmla="*/ 523 h 748"/>
                <a:gd name="T14" fmla="*/ 0 w 517"/>
                <a:gd name="T15" fmla="*/ 523 h 748"/>
                <a:gd name="T16" fmla="*/ 258 w 517"/>
                <a:gd name="T17" fmla="*/ 8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7" h="748">
                  <a:moveTo>
                    <a:pt x="258" y="83"/>
                  </a:moveTo>
                  <a:lnTo>
                    <a:pt x="258" y="83"/>
                  </a:lnTo>
                  <a:cubicBezTo>
                    <a:pt x="401" y="0"/>
                    <a:pt x="516" y="65"/>
                    <a:pt x="516" y="225"/>
                  </a:cubicBezTo>
                  <a:lnTo>
                    <a:pt x="516" y="225"/>
                  </a:lnTo>
                  <a:cubicBezTo>
                    <a:pt x="516" y="386"/>
                    <a:pt x="401" y="583"/>
                    <a:pt x="258" y="666"/>
                  </a:cubicBezTo>
                  <a:lnTo>
                    <a:pt x="258" y="666"/>
                  </a:lnTo>
                  <a:cubicBezTo>
                    <a:pt x="115" y="747"/>
                    <a:pt x="0" y="684"/>
                    <a:pt x="0" y="523"/>
                  </a:cubicBezTo>
                  <a:lnTo>
                    <a:pt x="0" y="523"/>
                  </a:lnTo>
                  <a:cubicBezTo>
                    <a:pt x="0" y="362"/>
                    <a:pt x="115" y="165"/>
                    <a:pt x="258" y="83"/>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2" name="Freeform 162">
              <a:extLst>
                <a:ext uri="{FF2B5EF4-FFF2-40B4-BE49-F238E27FC236}">
                  <a16:creationId xmlns:a16="http://schemas.microsoft.com/office/drawing/2014/main" id="{C8F9C97A-D0D8-FD47-BDC6-E8FB63C42352}"/>
                </a:ext>
              </a:extLst>
            </p:cNvPr>
            <p:cNvSpPr>
              <a:spLocks noChangeArrowheads="1"/>
            </p:cNvSpPr>
            <p:nvPr/>
          </p:nvSpPr>
          <p:spPr bwMode="auto">
            <a:xfrm>
              <a:off x="12931945" y="12523556"/>
              <a:ext cx="414764" cy="492533"/>
            </a:xfrm>
            <a:custGeom>
              <a:avLst/>
              <a:gdLst>
                <a:gd name="T0" fmla="*/ 258 w 634"/>
                <a:gd name="T1" fmla="*/ 754 h 755"/>
                <a:gd name="T2" fmla="*/ 258 w 634"/>
                <a:gd name="T3" fmla="*/ 754 h 755"/>
                <a:gd name="T4" fmla="*/ 0 w 634"/>
                <a:gd name="T5" fmla="*/ 610 h 755"/>
                <a:gd name="T6" fmla="*/ 365 w 634"/>
                <a:gd name="T7" fmla="*/ 0 h 755"/>
                <a:gd name="T8" fmla="*/ 365 w 634"/>
                <a:gd name="T9" fmla="*/ 0 h 755"/>
                <a:gd name="T10" fmla="*/ 633 w 634"/>
                <a:gd name="T11" fmla="*/ 180 h 755"/>
                <a:gd name="T12" fmla="*/ 258 w 634"/>
                <a:gd name="T13" fmla="*/ 754 h 755"/>
              </a:gdLst>
              <a:ahLst/>
              <a:cxnLst>
                <a:cxn ang="0">
                  <a:pos x="T0" y="T1"/>
                </a:cxn>
                <a:cxn ang="0">
                  <a:pos x="T2" y="T3"/>
                </a:cxn>
                <a:cxn ang="0">
                  <a:pos x="T4" y="T5"/>
                </a:cxn>
                <a:cxn ang="0">
                  <a:pos x="T6" y="T7"/>
                </a:cxn>
                <a:cxn ang="0">
                  <a:pos x="T8" y="T9"/>
                </a:cxn>
                <a:cxn ang="0">
                  <a:pos x="T10" y="T11"/>
                </a:cxn>
                <a:cxn ang="0">
                  <a:pos x="T12" y="T13"/>
                </a:cxn>
              </a:cxnLst>
              <a:rect l="0" t="0" r="r" b="b"/>
              <a:pathLst>
                <a:path w="634" h="755">
                  <a:moveTo>
                    <a:pt x="258" y="754"/>
                  </a:moveTo>
                  <a:lnTo>
                    <a:pt x="258" y="754"/>
                  </a:lnTo>
                  <a:cubicBezTo>
                    <a:pt x="108" y="738"/>
                    <a:pt x="30" y="674"/>
                    <a:pt x="0" y="610"/>
                  </a:cubicBezTo>
                  <a:lnTo>
                    <a:pt x="365" y="0"/>
                  </a:lnTo>
                  <a:lnTo>
                    <a:pt x="365" y="0"/>
                  </a:lnTo>
                  <a:cubicBezTo>
                    <a:pt x="446" y="20"/>
                    <a:pt x="593" y="89"/>
                    <a:pt x="633" y="180"/>
                  </a:cubicBezTo>
                  <a:lnTo>
                    <a:pt x="258" y="754"/>
                  </a:ln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3" name="Freeform 163">
              <a:extLst>
                <a:ext uri="{FF2B5EF4-FFF2-40B4-BE49-F238E27FC236}">
                  <a16:creationId xmlns:a16="http://schemas.microsoft.com/office/drawing/2014/main" id="{5329FE8C-3E2D-A747-AD42-4A1EC3A86019}"/>
                </a:ext>
              </a:extLst>
            </p:cNvPr>
            <p:cNvSpPr>
              <a:spLocks noChangeArrowheads="1"/>
            </p:cNvSpPr>
            <p:nvPr/>
          </p:nvSpPr>
          <p:spPr bwMode="auto">
            <a:xfrm>
              <a:off x="13021233" y="12561002"/>
              <a:ext cx="336996" cy="486770"/>
            </a:xfrm>
            <a:custGeom>
              <a:avLst/>
              <a:gdLst>
                <a:gd name="T0" fmla="*/ 258 w 517"/>
                <a:gd name="T1" fmla="*/ 82 h 747"/>
                <a:gd name="T2" fmla="*/ 258 w 517"/>
                <a:gd name="T3" fmla="*/ 82 h 747"/>
                <a:gd name="T4" fmla="*/ 516 w 517"/>
                <a:gd name="T5" fmla="*/ 224 h 747"/>
                <a:gd name="T6" fmla="*/ 516 w 517"/>
                <a:gd name="T7" fmla="*/ 224 h 747"/>
                <a:gd name="T8" fmla="*/ 258 w 517"/>
                <a:gd name="T9" fmla="*/ 664 h 747"/>
                <a:gd name="T10" fmla="*/ 258 w 517"/>
                <a:gd name="T11" fmla="*/ 664 h 747"/>
                <a:gd name="T12" fmla="*/ 0 w 517"/>
                <a:gd name="T13" fmla="*/ 522 h 747"/>
                <a:gd name="T14" fmla="*/ 0 w 517"/>
                <a:gd name="T15" fmla="*/ 522 h 747"/>
                <a:gd name="T16" fmla="*/ 258 w 517"/>
                <a:gd name="T17" fmla="*/ 82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7" h="747">
                  <a:moveTo>
                    <a:pt x="258" y="82"/>
                  </a:moveTo>
                  <a:lnTo>
                    <a:pt x="258" y="82"/>
                  </a:lnTo>
                  <a:cubicBezTo>
                    <a:pt x="401" y="0"/>
                    <a:pt x="516" y="63"/>
                    <a:pt x="516" y="224"/>
                  </a:cubicBezTo>
                  <a:lnTo>
                    <a:pt x="516" y="224"/>
                  </a:lnTo>
                  <a:cubicBezTo>
                    <a:pt x="516" y="385"/>
                    <a:pt x="401" y="582"/>
                    <a:pt x="258" y="664"/>
                  </a:cubicBezTo>
                  <a:lnTo>
                    <a:pt x="258" y="664"/>
                  </a:lnTo>
                  <a:cubicBezTo>
                    <a:pt x="116" y="746"/>
                    <a:pt x="0" y="683"/>
                    <a:pt x="0" y="522"/>
                  </a:cubicBezTo>
                  <a:lnTo>
                    <a:pt x="0" y="522"/>
                  </a:lnTo>
                  <a:cubicBezTo>
                    <a:pt x="0" y="361"/>
                    <a:pt x="116" y="164"/>
                    <a:pt x="258" y="82"/>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4" name="Freeform 165">
              <a:extLst>
                <a:ext uri="{FF2B5EF4-FFF2-40B4-BE49-F238E27FC236}">
                  <a16:creationId xmlns:a16="http://schemas.microsoft.com/office/drawing/2014/main" id="{ADB39EDA-EB12-9B46-BC84-2DAEB58E5146}"/>
                </a:ext>
              </a:extLst>
            </p:cNvPr>
            <p:cNvSpPr>
              <a:spLocks noChangeArrowheads="1"/>
            </p:cNvSpPr>
            <p:nvPr/>
          </p:nvSpPr>
          <p:spPr bwMode="auto">
            <a:xfrm>
              <a:off x="15198742" y="12353620"/>
              <a:ext cx="336996" cy="489651"/>
            </a:xfrm>
            <a:custGeom>
              <a:avLst/>
              <a:gdLst>
                <a:gd name="T0" fmla="*/ 258 w 517"/>
                <a:gd name="T1" fmla="*/ 83 h 748"/>
                <a:gd name="T2" fmla="*/ 258 w 517"/>
                <a:gd name="T3" fmla="*/ 83 h 748"/>
                <a:gd name="T4" fmla="*/ 0 w 517"/>
                <a:gd name="T5" fmla="*/ 225 h 748"/>
                <a:gd name="T6" fmla="*/ 0 w 517"/>
                <a:gd name="T7" fmla="*/ 225 h 748"/>
                <a:gd name="T8" fmla="*/ 258 w 517"/>
                <a:gd name="T9" fmla="*/ 665 h 748"/>
                <a:gd name="T10" fmla="*/ 258 w 517"/>
                <a:gd name="T11" fmla="*/ 665 h 748"/>
                <a:gd name="T12" fmla="*/ 516 w 517"/>
                <a:gd name="T13" fmla="*/ 523 h 748"/>
                <a:gd name="T14" fmla="*/ 516 w 517"/>
                <a:gd name="T15" fmla="*/ 523 h 748"/>
                <a:gd name="T16" fmla="*/ 258 w 517"/>
                <a:gd name="T17" fmla="*/ 8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7" h="748">
                  <a:moveTo>
                    <a:pt x="258" y="83"/>
                  </a:moveTo>
                  <a:lnTo>
                    <a:pt x="258" y="83"/>
                  </a:lnTo>
                  <a:cubicBezTo>
                    <a:pt x="115" y="0"/>
                    <a:pt x="0" y="65"/>
                    <a:pt x="0" y="225"/>
                  </a:cubicBezTo>
                  <a:lnTo>
                    <a:pt x="0" y="225"/>
                  </a:lnTo>
                  <a:cubicBezTo>
                    <a:pt x="0" y="386"/>
                    <a:pt x="115" y="583"/>
                    <a:pt x="258" y="665"/>
                  </a:cubicBezTo>
                  <a:lnTo>
                    <a:pt x="258" y="665"/>
                  </a:lnTo>
                  <a:cubicBezTo>
                    <a:pt x="401" y="747"/>
                    <a:pt x="516" y="684"/>
                    <a:pt x="516" y="523"/>
                  </a:cubicBezTo>
                  <a:lnTo>
                    <a:pt x="516" y="523"/>
                  </a:lnTo>
                  <a:cubicBezTo>
                    <a:pt x="516" y="362"/>
                    <a:pt x="401" y="165"/>
                    <a:pt x="258" y="83"/>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5" name="Freeform 166">
              <a:extLst>
                <a:ext uri="{FF2B5EF4-FFF2-40B4-BE49-F238E27FC236}">
                  <a16:creationId xmlns:a16="http://schemas.microsoft.com/office/drawing/2014/main" id="{7FDD17E8-D878-6C44-BBC2-75282FF899F5}"/>
                </a:ext>
              </a:extLst>
            </p:cNvPr>
            <p:cNvSpPr>
              <a:spLocks noChangeArrowheads="1"/>
            </p:cNvSpPr>
            <p:nvPr/>
          </p:nvSpPr>
          <p:spPr bwMode="auto">
            <a:xfrm>
              <a:off x="15092171" y="12388182"/>
              <a:ext cx="414764" cy="492531"/>
            </a:xfrm>
            <a:custGeom>
              <a:avLst/>
              <a:gdLst>
                <a:gd name="T0" fmla="*/ 376 w 634"/>
                <a:gd name="T1" fmla="*/ 754 h 755"/>
                <a:gd name="T2" fmla="*/ 376 w 634"/>
                <a:gd name="T3" fmla="*/ 754 h 755"/>
                <a:gd name="T4" fmla="*/ 633 w 634"/>
                <a:gd name="T5" fmla="*/ 610 h 755"/>
                <a:gd name="T6" fmla="*/ 268 w 634"/>
                <a:gd name="T7" fmla="*/ 0 h 755"/>
                <a:gd name="T8" fmla="*/ 268 w 634"/>
                <a:gd name="T9" fmla="*/ 0 h 755"/>
                <a:gd name="T10" fmla="*/ 0 w 634"/>
                <a:gd name="T11" fmla="*/ 180 h 755"/>
                <a:gd name="T12" fmla="*/ 376 w 634"/>
                <a:gd name="T13" fmla="*/ 754 h 755"/>
              </a:gdLst>
              <a:ahLst/>
              <a:cxnLst>
                <a:cxn ang="0">
                  <a:pos x="T0" y="T1"/>
                </a:cxn>
                <a:cxn ang="0">
                  <a:pos x="T2" y="T3"/>
                </a:cxn>
                <a:cxn ang="0">
                  <a:pos x="T4" y="T5"/>
                </a:cxn>
                <a:cxn ang="0">
                  <a:pos x="T6" y="T7"/>
                </a:cxn>
                <a:cxn ang="0">
                  <a:pos x="T8" y="T9"/>
                </a:cxn>
                <a:cxn ang="0">
                  <a:pos x="T10" y="T11"/>
                </a:cxn>
                <a:cxn ang="0">
                  <a:pos x="T12" y="T13"/>
                </a:cxn>
              </a:cxnLst>
              <a:rect l="0" t="0" r="r" b="b"/>
              <a:pathLst>
                <a:path w="634" h="755">
                  <a:moveTo>
                    <a:pt x="376" y="754"/>
                  </a:moveTo>
                  <a:lnTo>
                    <a:pt x="376" y="754"/>
                  </a:lnTo>
                  <a:cubicBezTo>
                    <a:pt x="525" y="739"/>
                    <a:pt x="603" y="674"/>
                    <a:pt x="633" y="610"/>
                  </a:cubicBezTo>
                  <a:lnTo>
                    <a:pt x="268" y="0"/>
                  </a:lnTo>
                  <a:lnTo>
                    <a:pt x="268" y="0"/>
                  </a:lnTo>
                  <a:cubicBezTo>
                    <a:pt x="187" y="20"/>
                    <a:pt x="40" y="89"/>
                    <a:pt x="0" y="180"/>
                  </a:cubicBezTo>
                  <a:lnTo>
                    <a:pt x="376" y="754"/>
                  </a:ln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6" name="Freeform 167">
              <a:extLst>
                <a:ext uri="{FF2B5EF4-FFF2-40B4-BE49-F238E27FC236}">
                  <a16:creationId xmlns:a16="http://schemas.microsoft.com/office/drawing/2014/main" id="{194F8E1A-0DF2-8743-B3F3-A4756076A27D}"/>
                </a:ext>
              </a:extLst>
            </p:cNvPr>
            <p:cNvSpPr>
              <a:spLocks noChangeArrowheads="1"/>
            </p:cNvSpPr>
            <p:nvPr/>
          </p:nvSpPr>
          <p:spPr bwMode="auto">
            <a:xfrm>
              <a:off x="15077769" y="12422747"/>
              <a:ext cx="336996" cy="489651"/>
            </a:xfrm>
            <a:custGeom>
              <a:avLst/>
              <a:gdLst>
                <a:gd name="T0" fmla="*/ 259 w 518"/>
                <a:gd name="T1" fmla="*/ 82 h 748"/>
                <a:gd name="T2" fmla="*/ 259 w 518"/>
                <a:gd name="T3" fmla="*/ 82 h 748"/>
                <a:gd name="T4" fmla="*/ 0 w 518"/>
                <a:gd name="T5" fmla="*/ 224 h 748"/>
                <a:gd name="T6" fmla="*/ 0 w 518"/>
                <a:gd name="T7" fmla="*/ 224 h 748"/>
                <a:gd name="T8" fmla="*/ 259 w 518"/>
                <a:gd name="T9" fmla="*/ 665 h 748"/>
                <a:gd name="T10" fmla="*/ 259 w 518"/>
                <a:gd name="T11" fmla="*/ 665 h 748"/>
                <a:gd name="T12" fmla="*/ 517 w 518"/>
                <a:gd name="T13" fmla="*/ 522 h 748"/>
                <a:gd name="T14" fmla="*/ 517 w 518"/>
                <a:gd name="T15" fmla="*/ 522 h 748"/>
                <a:gd name="T16" fmla="*/ 259 w 518"/>
                <a:gd name="T17" fmla="*/ 82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 h="748">
                  <a:moveTo>
                    <a:pt x="259" y="82"/>
                  </a:moveTo>
                  <a:lnTo>
                    <a:pt x="259" y="82"/>
                  </a:lnTo>
                  <a:cubicBezTo>
                    <a:pt x="116" y="0"/>
                    <a:pt x="0" y="64"/>
                    <a:pt x="0" y="224"/>
                  </a:cubicBezTo>
                  <a:lnTo>
                    <a:pt x="0" y="224"/>
                  </a:lnTo>
                  <a:cubicBezTo>
                    <a:pt x="0" y="385"/>
                    <a:pt x="116" y="582"/>
                    <a:pt x="259" y="665"/>
                  </a:cubicBezTo>
                  <a:lnTo>
                    <a:pt x="259" y="665"/>
                  </a:lnTo>
                  <a:cubicBezTo>
                    <a:pt x="401" y="747"/>
                    <a:pt x="517" y="683"/>
                    <a:pt x="517" y="522"/>
                  </a:cubicBezTo>
                  <a:lnTo>
                    <a:pt x="517" y="522"/>
                  </a:lnTo>
                  <a:cubicBezTo>
                    <a:pt x="517" y="361"/>
                    <a:pt x="401" y="164"/>
                    <a:pt x="259" y="82"/>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7" name="Freeform 86">
              <a:extLst>
                <a:ext uri="{FF2B5EF4-FFF2-40B4-BE49-F238E27FC236}">
                  <a16:creationId xmlns:a16="http://schemas.microsoft.com/office/drawing/2014/main" id="{CDA73B66-B479-3B42-9D18-7BA0F2399E43}"/>
                </a:ext>
              </a:extLst>
            </p:cNvPr>
            <p:cNvSpPr>
              <a:spLocks noChangeArrowheads="1"/>
            </p:cNvSpPr>
            <p:nvPr/>
          </p:nvSpPr>
          <p:spPr bwMode="auto">
            <a:xfrm>
              <a:off x="13075961" y="11487492"/>
              <a:ext cx="2341035" cy="1464011"/>
            </a:xfrm>
            <a:custGeom>
              <a:avLst/>
              <a:gdLst>
                <a:gd name="connsiteX0" fmla="*/ 161670 w 2341035"/>
                <a:gd name="connsiteY0" fmla="*/ 1169757 h 1464011"/>
                <a:gd name="connsiteX1" fmla="*/ 232647 w 2341035"/>
                <a:gd name="connsiteY1" fmla="*/ 1249169 h 1464011"/>
                <a:gd name="connsiteX2" fmla="*/ 116323 w 2341035"/>
                <a:gd name="connsiteY2" fmla="*/ 1448094 h 1464011"/>
                <a:gd name="connsiteX3" fmla="*/ 0 w 2341035"/>
                <a:gd name="connsiteY3" fmla="*/ 1383967 h 1464011"/>
                <a:gd name="connsiteX4" fmla="*/ 116323 w 2341035"/>
                <a:gd name="connsiteY4" fmla="*/ 1185696 h 1464011"/>
                <a:gd name="connsiteX5" fmla="*/ 161670 w 2341035"/>
                <a:gd name="connsiteY5" fmla="*/ 1169757 h 1464011"/>
                <a:gd name="connsiteX6" fmla="*/ 2122611 w 2341035"/>
                <a:gd name="connsiteY6" fmla="*/ 1026778 h 1464011"/>
                <a:gd name="connsiteX7" fmla="*/ 2170307 w 2341035"/>
                <a:gd name="connsiteY7" fmla="*/ 1043528 h 1464011"/>
                <a:gd name="connsiteX8" fmla="*/ 2292069 w 2341035"/>
                <a:gd name="connsiteY8" fmla="*/ 1251657 h 1464011"/>
                <a:gd name="connsiteX9" fmla="*/ 2170307 w 2341035"/>
                <a:gd name="connsiteY9" fmla="*/ 1319510 h 1464011"/>
                <a:gd name="connsiteX10" fmla="*/ 2047893 w 2341035"/>
                <a:gd name="connsiteY10" fmla="*/ 1110729 h 1464011"/>
                <a:gd name="connsiteX11" fmla="*/ 2122611 w 2341035"/>
                <a:gd name="connsiteY11" fmla="*/ 1026778 h 1464011"/>
                <a:gd name="connsiteX12" fmla="*/ 145186 w 2341035"/>
                <a:gd name="connsiteY12" fmla="*/ 16309 h 1464011"/>
                <a:gd name="connsiteX13" fmla="*/ 194093 w 2341035"/>
                <a:gd name="connsiteY13" fmla="*/ 33384 h 1464011"/>
                <a:gd name="connsiteX14" fmla="*/ 319060 w 2341035"/>
                <a:gd name="connsiteY14" fmla="*/ 248405 h 1464011"/>
                <a:gd name="connsiteX15" fmla="*/ 194093 w 2341035"/>
                <a:gd name="connsiteY15" fmla="*/ 318550 h 1464011"/>
                <a:gd name="connsiteX16" fmla="*/ 69126 w 2341035"/>
                <a:gd name="connsiteY16" fmla="*/ 102872 h 1464011"/>
                <a:gd name="connsiteX17" fmla="*/ 145186 w 2341035"/>
                <a:gd name="connsiteY17" fmla="*/ 16309 h 1464011"/>
                <a:gd name="connsiteX18" fmla="*/ 2270026 w 2341035"/>
                <a:gd name="connsiteY18" fmla="*/ 390 h 1464011"/>
                <a:gd name="connsiteX19" fmla="*/ 2341035 w 2341035"/>
                <a:gd name="connsiteY19" fmla="*/ 81153 h 1464011"/>
                <a:gd name="connsiteX20" fmla="*/ 2224708 w 2341035"/>
                <a:gd name="connsiteY20" fmla="*/ 280888 h 1464011"/>
                <a:gd name="connsiteX21" fmla="*/ 2108381 w 2341035"/>
                <a:gd name="connsiteY21" fmla="*/ 216056 h 1464011"/>
                <a:gd name="connsiteX22" fmla="*/ 2224708 w 2341035"/>
                <a:gd name="connsiteY22" fmla="*/ 16321 h 1464011"/>
                <a:gd name="connsiteX23" fmla="*/ 2270026 w 2341035"/>
                <a:gd name="connsiteY23" fmla="*/ 390 h 1464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41035" h="1464011">
                  <a:moveTo>
                    <a:pt x="161670" y="1169757"/>
                  </a:moveTo>
                  <a:cubicBezTo>
                    <a:pt x="203443" y="1165493"/>
                    <a:pt x="232647" y="1195185"/>
                    <a:pt x="232647" y="1249169"/>
                  </a:cubicBezTo>
                  <a:cubicBezTo>
                    <a:pt x="232647" y="1321803"/>
                    <a:pt x="180728" y="1410795"/>
                    <a:pt x="116323" y="1448094"/>
                  </a:cubicBezTo>
                  <a:cubicBezTo>
                    <a:pt x="51918" y="1484738"/>
                    <a:pt x="0" y="1455946"/>
                    <a:pt x="0" y="1383967"/>
                  </a:cubicBezTo>
                  <a:cubicBezTo>
                    <a:pt x="0" y="1311333"/>
                    <a:pt x="51918" y="1222340"/>
                    <a:pt x="116323" y="1185696"/>
                  </a:cubicBezTo>
                  <a:cubicBezTo>
                    <a:pt x="132424" y="1176372"/>
                    <a:pt x="147745" y="1171178"/>
                    <a:pt x="161670" y="1169757"/>
                  </a:cubicBezTo>
                  <a:close/>
                  <a:moveTo>
                    <a:pt x="2122611" y="1026778"/>
                  </a:moveTo>
                  <a:cubicBezTo>
                    <a:pt x="2137262" y="1028277"/>
                    <a:pt x="2153377" y="1033741"/>
                    <a:pt x="2170307" y="1043528"/>
                  </a:cubicBezTo>
                  <a:cubicBezTo>
                    <a:pt x="2237373" y="1082022"/>
                    <a:pt x="2292069" y="1175973"/>
                    <a:pt x="2292069" y="1251657"/>
                  </a:cubicBezTo>
                  <a:cubicBezTo>
                    <a:pt x="2292069" y="1327992"/>
                    <a:pt x="2237373" y="1358005"/>
                    <a:pt x="2170307" y="1319510"/>
                  </a:cubicBezTo>
                  <a:cubicBezTo>
                    <a:pt x="2102588" y="1280364"/>
                    <a:pt x="2047893" y="1187065"/>
                    <a:pt x="2047893" y="1110729"/>
                  </a:cubicBezTo>
                  <a:cubicBezTo>
                    <a:pt x="2047893" y="1053477"/>
                    <a:pt x="2078659" y="1022282"/>
                    <a:pt x="2122611" y="1026778"/>
                  </a:cubicBezTo>
                  <a:close/>
                  <a:moveTo>
                    <a:pt x="145186" y="16309"/>
                  </a:moveTo>
                  <a:cubicBezTo>
                    <a:pt x="160166" y="17815"/>
                    <a:pt x="176682" y="23387"/>
                    <a:pt x="194093" y="33384"/>
                  </a:cubicBezTo>
                  <a:cubicBezTo>
                    <a:pt x="263085" y="73373"/>
                    <a:pt x="319060" y="170395"/>
                    <a:pt x="319060" y="248405"/>
                  </a:cubicBezTo>
                  <a:cubicBezTo>
                    <a:pt x="319060" y="327072"/>
                    <a:pt x="263085" y="358538"/>
                    <a:pt x="194093" y="318550"/>
                  </a:cubicBezTo>
                  <a:cubicBezTo>
                    <a:pt x="124450" y="277905"/>
                    <a:pt x="69126" y="181539"/>
                    <a:pt x="69126" y="102872"/>
                  </a:cubicBezTo>
                  <a:cubicBezTo>
                    <a:pt x="69126" y="43873"/>
                    <a:pt x="100246" y="11791"/>
                    <a:pt x="145186" y="16309"/>
                  </a:cubicBezTo>
                  <a:close/>
                  <a:moveTo>
                    <a:pt x="2270026" y="390"/>
                  </a:moveTo>
                  <a:cubicBezTo>
                    <a:pt x="2311791" y="-3816"/>
                    <a:pt x="2341035" y="26144"/>
                    <a:pt x="2341035" y="81153"/>
                  </a:cubicBezTo>
                  <a:cubicBezTo>
                    <a:pt x="2341035" y="153844"/>
                    <a:pt x="2289045" y="243560"/>
                    <a:pt x="2224708" y="280888"/>
                  </a:cubicBezTo>
                  <a:cubicBezTo>
                    <a:pt x="2160371" y="318215"/>
                    <a:pt x="2108381" y="289401"/>
                    <a:pt x="2108381" y="216056"/>
                  </a:cubicBezTo>
                  <a:cubicBezTo>
                    <a:pt x="2108381" y="142711"/>
                    <a:pt x="2160371" y="53649"/>
                    <a:pt x="2224708" y="16321"/>
                  </a:cubicBezTo>
                  <a:cubicBezTo>
                    <a:pt x="2240792" y="6989"/>
                    <a:pt x="2256105" y="1791"/>
                    <a:pt x="2270026" y="390"/>
                  </a:cubicBezTo>
                  <a:close/>
                </a:path>
              </a:pathLst>
            </a:custGeom>
            <a:solidFill>
              <a:srgbClr val="FFFFFF"/>
            </a:solidFill>
            <a:ln>
              <a:noFill/>
            </a:ln>
            <a:effectLst/>
            <a:extLst>
              <a:ext uri="{91240B29-F687-4F45-9708-019B960494DF}">
                <a14:hiddenLine xmlns:a14="http://schemas.microsoft.com/office/drawing/2010/main" w="9525" cap="flat">
                  <a:solidFill>
                    <a:srgbClr val="26336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88" name="Freeform 169">
              <a:extLst>
                <a:ext uri="{FF2B5EF4-FFF2-40B4-BE49-F238E27FC236}">
                  <a16:creationId xmlns:a16="http://schemas.microsoft.com/office/drawing/2014/main" id="{A9AF0690-7198-E54B-9296-7E9C3F537E13}"/>
                </a:ext>
              </a:extLst>
            </p:cNvPr>
            <p:cNvSpPr>
              <a:spLocks noChangeArrowheads="1"/>
            </p:cNvSpPr>
            <p:nvPr/>
          </p:nvSpPr>
          <p:spPr bwMode="auto">
            <a:xfrm>
              <a:off x="13726908" y="4473112"/>
              <a:ext cx="895773" cy="1097394"/>
            </a:xfrm>
            <a:custGeom>
              <a:avLst/>
              <a:gdLst>
                <a:gd name="T0" fmla="*/ 1246 w 1373"/>
                <a:gd name="T1" fmla="*/ 1440 h 1679"/>
                <a:gd name="T2" fmla="*/ 1246 w 1373"/>
                <a:gd name="T3" fmla="*/ 1440 h 1679"/>
                <a:gd name="T4" fmla="*/ 442 w 1373"/>
                <a:gd name="T5" fmla="*/ 1567 h 1679"/>
                <a:gd name="T6" fmla="*/ 442 w 1373"/>
                <a:gd name="T7" fmla="*/ 1567 h 1679"/>
                <a:gd name="T8" fmla="*/ 265 w 1373"/>
                <a:gd name="T9" fmla="*/ 1355 h 1679"/>
                <a:gd name="T10" fmla="*/ 0 w 1373"/>
                <a:gd name="T11" fmla="*/ 0 h 1679"/>
                <a:gd name="T12" fmla="*/ 1137 w 1373"/>
                <a:gd name="T13" fmla="*/ 28 h 1679"/>
                <a:gd name="T14" fmla="*/ 1348 w 1373"/>
                <a:gd name="T15" fmla="*/ 1107 h 1679"/>
                <a:gd name="T16" fmla="*/ 1348 w 1373"/>
                <a:gd name="T17" fmla="*/ 1107 h 1679"/>
                <a:gd name="T18" fmla="*/ 1246 w 1373"/>
                <a:gd name="T19" fmla="*/ 1440 h 1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3" h="1679">
                  <a:moveTo>
                    <a:pt x="1246" y="1440"/>
                  </a:moveTo>
                  <a:lnTo>
                    <a:pt x="1246" y="1440"/>
                  </a:lnTo>
                  <a:cubicBezTo>
                    <a:pt x="1002" y="1665"/>
                    <a:pt x="730" y="1678"/>
                    <a:pt x="442" y="1567"/>
                  </a:cubicBezTo>
                  <a:lnTo>
                    <a:pt x="442" y="1567"/>
                  </a:lnTo>
                  <a:cubicBezTo>
                    <a:pt x="352" y="1532"/>
                    <a:pt x="284" y="1453"/>
                    <a:pt x="265" y="1355"/>
                  </a:cubicBezTo>
                  <a:lnTo>
                    <a:pt x="0" y="0"/>
                  </a:lnTo>
                  <a:lnTo>
                    <a:pt x="1137" y="28"/>
                  </a:lnTo>
                  <a:lnTo>
                    <a:pt x="1348" y="1107"/>
                  </a:lnTo>
                  <a:lnTo>
                    <a:pt x="1348" y="1107"/>
                  </a:lnTo>
                  <a:cubicBezTo>
                    <a:pt x="1372" y="1230"/>
                    <a:pt x="1336" y="1358"/>
                    <a:pt x="1246" y="1440"/>
                  </a:cubicBezTo>
                </a:path>
              </a:pathLst>
            </a:custGeom>
            <a:solidFill>
              <a:srgbClr val="EDCDAB"/>
            </a:solidFill>
            <a:ln>
              <a:noFill/>
            </a:ln>
            <a:effectLst/>
            <a:extLst>
              <a:ext uri="{91240B29-F687-4F45-9708-019B960494DF}">
                <a14:hiddenLine xmlns:a14="http://schemas.microsoft.com/office/drawing/2010/main" w="9525" cap="flat">
                  <a:solidFill>
                    <a:srgbClr val="26336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9" name="Freeform 170">
              <a:extLst>
                <a:ext uri="{FF2B5EF4-FFF2-40B4-BE49-F238E27FC236}">
                  <a16:creationId xmlns:a16="http://schemas.microsoft.com/office/drawing/2014/main" id="{928CF3C3-CFAE-B147-B599-61E22E33EC76}"/>
                </a:ext>
              </a:extLst>
            </p:cNvPr>
            <p:cNvSpPr>
              <a:spLocks noChangeArrowheads="1"/>
            </p:cNvSpPr>
            <p:nvPr/>
          </p:nvSpPr>
          <p:spPr bwMode="auto">
            <a:xfrm>
              <a:off x="13277581" y="3493809"/>
              <a:ext cx="1218367" cy="1762745"/>
            </a:xfrm>
            <a:custGeom>
              <a:avLst/>
              <a:gdLst>
                <a:gd name="T0" fmla="*/ 68 w 1867"/>
                <a:gd name="T1" fmla="*/ 1569 h 2698"/>
                <a:gd name="T2" fmla="*/ 68 w 1867"/>
                <a:gd name="T3" fmla="*/ 1569 h 2698"/>
                <a:gd name="T4" fmla="*/ 817 w 1867"/>
                <a:gd name="T5" fmla="*/ 2636 h 2698"/>
                <a:gd name="T6" fmla="*/ 817 w 1867"/>
                <a:gd name="T7" fmla="*/ 2636 h 2698"/>
                <a:gd name="T8" fmla="*/ 1100 w 1867"/>
                <a:gd name="T9" fmla="*/ 1525 h 2698"/>
                <a:gd name="T10" fmla="*/ 1100 w 1867"/>
                <a:gd name="T11" fmla="*/ 1525 h 2698"/>
                <a:gd name="T12" fmla="*/ 1651 w 1867"/>
                <a:gd name="T13" fmla="*/ 1380 h 2698"/>
                <a:gd name="T14" fmla="*/ 1651 w 1867"/>
                <a:gd name="T15" fmla="*/ 1380 h 2698"/>
                <a:gd name="T16" fmla="*/ 888 w 1867"/>
                <a:gd name="T17" fmla="*/ 111 h 2698"/>
                <a:gd name="T18" fmla="*/ 888 w 1867"/>
                <a:gd name="T19" fmla="*/ 111 h 2698"/>
                <a:gd name="T20" fmla="*/ 50 w 1867"/>
                <a:gd name="T21" fmla="*/ 638 h 2698"/>
                <a:gd name="T22" fmla="*/ 50 w 1867"/>
                <a:gd name="T23" fmla="*/ 638 h 2698"/>
                <a:gd name="T24" fmla="*/ 68 w 1867"/>
                <a:gd name="T25" fmla="*/ 1569 h 2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7" h="2698">
                  <a:moveTo>
                    <a:pt x="68" y="1569"/>
                  </a:moveTo>
                  <a:lnTo>
                    <a:pt x="68" y="1569"/>
                  </a:lnTo>
                  <a:cubicBezTo>
                    <a:pt x="199" y="2240"/>
                    <a:pt x="414" y="2697"/>
                    <a:pt x="817" y="2636"/>
                  </a:cubicBezTo>
                  <a:lnTo>
                    <a:pt x="817" y="2636"/>
                  </a:lnTo>
                  <a:cubicBezTo>
                    <a:pt x="1208" y="2576"/>
                    <a:pt x="866" y="1817"/>
                    <a:pt x="1100" y="1525"/>
                  </a:cubicBezTo>
                  <a:lnTo>
                    <a:pt x="1100" y="1525"/>
                  </a:lnTo>
                  <a:cubicBezTo>
                    <a:pt x="1152" y="1461"/>
                    <a:pt x="1595" y="1445"/>
                    <a:pt x="1651" y="1380"/>
                  </a:cubicBezTo>
                  <a:lnTo>
                    <a:pt x="1651" y="1380"/>
                  </a:lnTo>
                  <a:cubicBezTo>
                    <a:pt x="1866" y="1130"/>
                    <a:pt x="1451" y="0"/>
                    <a:pt x="888" y="111"/>
                  </a:cubicBezTo>
                  <a:lnTo>
                    <a:pt x="888" y="111"/>
                  </a:lnTo>
                  <a:cubicBezTo>
                    <a:pt x="535" y="180"/>
                    <a:pt x="181" y="304"/>
                    <a:pt x="50" y="638"/>
                  </a:cubicBezTo>
                  <a:lnTo>
                    <a:pt x="50" y="638"/>
                  </a:lnTo>
                  <a:cubicBezTo>
                    <a:pt x="0" y="767"/>
                    <a:pt x="50" y="1479"/>
                    <a:pt x="68" y="1569"/>
                  </a:cubicBezTo>
                </a:path>
              </a:pathLst>
            </a:custGeom>
            <a:solidFill>
              <a:srgbClr val="FCE3C3"/>
            </a:solidFill>
            <a:ln>
              <a:noFill/>
            </a:ln>
            <a:effectLst/>
            <a:extLst>
              <a:ext uri="{91240B29-F687-4F45-9708-019B960494DF}">
                <a14:hiddenLine xmlns:a14="http://schemas.microsoft.com/office/drawing/2010/main" w="9525" cap="flat">
                  <a:solidFill>
                    <a:srgbClr val="26336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0" name="Freeform 171">
              <a:extLst>
                <a:ext uri="{FF2B5EF4-FFF2-40B4-BE49-F238E27FC236}">
                  <a16:creationId xmlns:a16="http://schemas.microsoft.com/office/drawing/2014/main" id="{DF4C3EF5-B067-AF40-BBE3-F825371F1D06}"/>
                </a:ext>
              </a:extLst>
            </p:cNvPr>
            <p:cNvSpPr>
              <a:spLocks noChangeArrowheads="1"/>
            </p:cNvSpPr>
            <p:nvPr/>
          </p:nvSpPr>
          <p:spPr bwMode="auto">
            <a:xfrm>
              <a:off x="13075960" y="3122249"/>
              <a:ext cx="1854915" cy="1820351"/>
            </a:xfrm>
            <a:custGeom>
              <a:avLst/>
              <a:gdLst>
                <a:gd name="T0" fmla="*/ 362 w 2841"/>
                <a:gd name="T1" fmla="*/ 447 h 2789"/>
                <a:gd name="T2" fmla="*/ 362 w 2841"/>
                <a:gd name="T3" fmla="*/ 447 h 2789"/>
                <a:gd name="T4" fmla="*/ 222 w 2841"/>
                <a:gd name="T5" fmla="*/ 1414 h 2789"/>
                <a:gd name="T6" fmla="*/ 222 w 2841"/>
                <a:gd name="T7" fmla="*/ 1414 h 2789"/>
                <a:gd name="T8" fmla="*/ 575 w 2841"/>
                <a:gd name="T9" fmla="*/ 1667 h 2789"/>
                <a:gd name="T10" fmla="*/ 575 w 2841"/>
                <a:gd name="T11" fmla="*/ 1667 h 2789"/>
                <a:gd name="T12" fmla="*/ 788 w 2841"/>
                <a:gd name="T13" fmla="*/ 2276 h 2789"/>
                <a:gd name="T14" fmla="*/ 788 w 2841"/>
                <a:gd name="T15" fmla="*/ 2276 h 2789"/>
                <a:gd name="T16" fmla="*/ 906 w 2841"/>
                <a:gd name="T17" fmla="*/ 2156 h 2789"/>
                <a:gd name="T18" fmla="*/ 906 w 2841"/>
                <a:gd name="T19" fmla="*/ 2156 h 2789"/>
                <a:gd name="T20" fmla="*/ 1176 w 2841"/>
                <a:gd name="T21" fmla="*/ 1967 h 2789"/>
                <a:gd name="T22" fmla="*/ 1176 w 2841"/>
                <a:gd name="T23" fmla="*/ 1967 h 2789"/>
                <a:gd name="T24" fmla="*/ 1611 w 2841"/>
                <a:gd name="T25" fmla="*/ 2635 h 2789"/>
                <a:gd name="T26" fmla="*/ 1611 w 2841"/>
                <a:gd name="T27" fmla="*/ 2635 h 2789"/>
                <a:gd name="T28" fmla="*/ 2422 w 2841"/>
                <a:gd name="T29" fmla="*/ 2432 h 2789"/>
                <a:gd name="T30" fmla="*/ 2422 w 2841"/>
                <a:gd name="T31" fmla="*/ 2432 h 2789"/>
                <a:gd name="T32" fmla="*/ 2144 w 2841"/>
                <a:gd name="T33" fmla="*/ 631 h 2789"/>
                <a:gd name="T34" fmla="*/ 2144 w 2841"/>
                <a:gd name="T35" fmla="*/ 631 h 2789"/>
                <a:gd name="T36" fmla="*/ 656 w 2841"/>
                <a:gd name="T37" fmla="*/ 543 h 2789"/>
                <a:gd name="T38" fmla="*/ 656 w 2841"/>
                <a:gd name="T39" fmla="*/ 543 h 2789"/>
                <a:gd name="T40" fmla="*/ 362 w 2841"/>
                <a:gd name="T41" fmla="*/ 447 h 2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41" h="2789">
                  <a:moveTo>
                    <a:pt x="362" y="447"/>
                  </a:moveTo>
                  <a:lnTo>
                    <a:pt x="362" y="447"/>
                  </a:lnTo>
                  <a:cubicBezTo>
                    <a:pt x="0" y="657"/>
                    <a:pt x="56" y="1125"/>
                    <a:pt x="222" y="1414"/>
                  </a:cubicBezTo>
                  <a:lnTo>
                    <a:pt x="222" y="1414"/>
                  </a:lnTo>
                  <a:cubicBezTo>
                    <a:pt x="304" y="1559"/>
                    <a:pt x="401" y="1619"/>
                    <a:pt x="575" y="1667"/>
                  </a:cubicBezTo>
                  <a:lnTo>
                    <a:pt x="575" y="1667"/>
                  </a:lnTo>
                  <a:cubicBezTo>
                    <a:pt x="748" y="1716"/>
                    <a:pt x="776" y="2147"/>
                    <a:pt x="788" y="2276"/>
                  </a:cubicBezTo>
                  <a:lnTo>
                    <a:pt x="788" y="2276"/>
                  </a:lnTo>
                  <a:cubicBezTo>
                    <a:pt x="788" y="2276"/>
                    <a:pt x="877" y="2316"/>
                    <a:pt x="906" y="2156"/>
                  </a:cubicBezTo>
                  <a:lnTo>
                    <a:pt x="906" y="2156"/>
                  </a:lnTo>
                  <a:cubicBezTo>
                    <a:pt x="935" y="1995"/>
                    <a:pt x="1108" y="1747"/>
                    <a:pt x="1176" y="1967"/>
                  </a:cubicBezTo>
                  <a:lnTo>
                    <a:pt x="1176" y="1967"/>
                  </a:lnTo>
                  <a:cubicBezTo>
                    <a:pt x="1245" y="2187"/>
                    <a:pt x="1508" y="2497"/>
                    <a:pt x="1611" y="2635"/>
                  </a:cubicBezTo>
                  <a:lnTo>
                    <a:pt x="1611" y="2635"/>
                  </a:lnTo>
                  <a:cubicBezTo>
                    <a:pt x="1714" y="2772"/>
                    <a:pt x="2252" y="2788"/>
                    <a:pt x="2422" y="2432"/>
                  </a:cubicBezTo>
                  <a:lnTo>
                    <a:pt x="2422" y="2432"/>
                  </a:lnTo>
                  <a:cubicBezTo>
                    <a:pt x="2052" y="1904"/>
                    <a:pt x="2840" y="1449"/>
                    <a:pt x="2144" y="631"/>
                  </a:cubicBezTo>
                  <a:lnTo>
                    <a:pt x="2144" y="631"/>
                  </a:lnTo>
                  <a:cubicBezTo>
                    <a:pt x="1996" y="308"/>
                    <a:pt x="1687" y="0"/>
                    <a:pt x="656" y="543"/>
                  </a:cubicBezTo>
                  <a:lnTo>
                    <a:pt x="656" y="543"/>
                  </a:lnTo>
                  <a:cubicBezTo>
                    <a:pt x="608" y="571"/>
                    <a:pt x="433" y="510"/>
                    <a:pt x="362" y="447"/>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91" name="Freeform 172">
              <a:extLst>
                <a:ext uri="{FF2B5EF4-FFF2-40B4-BE49-F238E27FC236}">
                  <a16:creationId xmlns:a16="http://schemas.microsoft.com/office/drawing/2014/main" id="{A5DCBA87-289D-0A42-85FA-1555E3529AC8}"/>
                </a:ext>
              </a:extLst>
            </p:cNvPr>
            <p:cNvSpPr>
              <a:spLocks noChangeArrowheads="1"/>
            </p:cNvSpPr>
            <p:nvPr/>
          </p:nvSpPr>
          <p:spPr bwMode="auto">
            <a:xfrm>
              <a:off x="13675063" y="4268609"/>
              <a:ext cx="331234" cy="521336"/>
            </a:xfrm>
            <a:custGeom>
              <a:avLst/>
              <a:gdLst>
                <a:gd name="T0" fmla="*/ 50 w 506"/>
                <a:gd name="T1" fmla="*/ 458 h 797"/>
                <a:gd name="T2" fmla="*/ 50 w 506"/>
                <a:gd name="T3" fmla="*/ 458 h 797"/>
                <a:gd name="T4" fmla="*/ 302 w 506"/>
                <a:gd name="T5" fmla="*/ 763 h 797"/>
                <a:gd name="T6" fmla="*/ 302 w 506"/>
                <a:gd name="T7" fmla="*/ 763 h 797"/>
                <a:gd name="T8" fmla="*/ 455 w 506"/>
                <a:gd name="T9" fmla="*/ 250 h 797"/>
                <a:gd name="T10" fmla="*/ 455 w 506"/>
                <a:gd name="T11" fmla="*/ 250 h 797"/>
                <a:gd name="T12" fmla="*/ 226 w 506"/>
                <a:gd name="T13" fmla="*/ 33 h 797"/>
                <a:gd name="T14" fmla="*/ 226 w 506"/>
                <a:gd name="T15" fmla="*/ 33 h 797"/>
                <a:gd name="T16" fmla="*/ 50 w 506"/>
                <a:gd name="T17" fmla="*/ 458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797">
                  <a:moveTo>
                    <a:pt x="50" y="458"/>
                  </a:moveTo>
                  <a:lnTo>
                    <a:pt x="50" y="458"/>
                  </a:lnTo>
                  <a:cubicBezTo>
                    <a:pt x="101" y="648"/>
                    <a:pt x="179" y="796"/>
                    <a:pt x="302" y="763"/>
                  </a:cubicBezTo>
                  <a:lnTo>
                    <a:pt x="302" y="763"/>
                  </a:lnTo>
                  <a:cubicBezTo>
                    <a:pt x="426" y="731"/>
                    <a:pt x="505" y="440"/>
                    <a:pt x="455" y="250"/>
                  </a:cubicBezTo>
                  <a:lnTo>
                    <a:pt x="455" y="250"/>
                  </a:lnTo>
                  <a:cubicBezTo>
                    <a:pt x="405" y="59"/>
                    <a:pt x="349" y="0"/>
                    <a:pt x="226" y="33"/>
                  </a:cubicBezTo>
                  <a:lnTo>
                    <a:pt x="226" y="33"/>
                  </a:lnTo>
                  <a:cubicBezTo>
                    <a:pt x="103" y="66"/>
                    <a:pt x="0" y="268"/>
                    <a:pt x="50" y="458"/>
                  </a:cubicBezTo>
                </a:path>
              </a:pathLst>
            </a:custGeom>
            <a:solidFill>
              <a:srgbClr val="EDCDAB"/>
            </a:solidFill>
            <a:ln>
              <a:noFill/>
            </a:ln>
            <a:effectLst/>
            <a:extLst>
              <a:ext uri="{91240B29-F687-4F45-9708-019B960494DF}">
                <a14:hiddenLine xmlns:a14="http://schemas.microsoft.com/office/drawing/2010/main" w="9525" cap="flat">
                  <a:solidFill>
                    <a:srgbClr val="26336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2" name="Freeform 173">
              <a:extLst>
                <a:ext uri="{FF2B5EF4-FFF2-40B4-BE49-F238E27FC236}">
                  <a16:creationId xmlns:a16="http://schemas.microsoft.com/office/drawing/2014/main" id="{AAD3067A-1ED0-474D-9629-88F30AC9C002}"/>
                </a:ext>
              </a:extLst>
            </p:cNvPr>
            <p:cNvSpPr>
              <a:spLocks noChangeArrowheads="1"/>
            </p:cNvSpPr>
            <p:nvPr/>
          </p:nvSpPr>
          <p:spPr bwMode="auto">
            <a:xfrm>
              <a:off x="13637618" y="4222524"/>
              <a:ext cx="357157" cy="521336"/>
            </a:xfrm>
            <a:custGeom>
              <a:avLst/>
              <a:gdLst>
                <a:gd name="T0" fmla="*/ 50 w 545"/>
                <a:gd name="T1" fmla="*/ 457 h 796"/>
                <a:gd name="T2" fmla="*/ 50 w 545"/>
                <a:gd name="T3" fmla="*/ 457 h 796"/>
                <a:gd name="T4" fmla="*/ 302 w 545"/>
                <a:gd name="T5" fmla="*/ 763 h 796"/>
                <a:gd name="T6" fmla="*/ 302 w 545"/>
                <a:gd name="T7" fmla="*/ 763 h 796"/>
                <a:gd name="T8" fmla="*/ 494 w 545"/>
                <a:gd name="T9" fmla="*/ 266 h 796"/>
                <a:gd name="T10" fmla="*/ 494 w 545"/>
                <a:gd name="T11" fmla="*/ 266 h 796"/>
                <a:gd name="T12" fmla="*/ 226 w 545"/>
                <a:gd name="T13" fmla="*/ 32 h 796"/>
                <a:gd name="T14" fmla="*/ 226 w 545"/>
                <a:gd name="T15" fmla="*/ 32 h 796"/>
                <a:gd name="T16" fmla="*/ 50 w 545"/>
                <a:gd name="T17" fmla="*/ 457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5" h="796">
                  <a:moveTo>
                    <a:pt x="50" y="457"/>
                  </a:moveTo>
                  <a:lnTo>
                    <a:pt x="50" y="457"/>
                  </a:lnTo>
                  <a:cubicBezTo>
                    <a:pt x="100" y="647"/>
                    <a:pt x="178" y="795"/>
                    <a:pt x="302" y="763"/>
                  </a:cubicBezTo>
                  <a:lnTo>
                    <a:pt x="302" y="763"/>
                  </a:lnTo>
                  <a:cubicBezTo>
                    <a:pt x="425" y="730"/>
                    <a:pt x="544" y="456"/>
                    <a:pt x="494" y="266"/>
                  </a:cubicBezTo>
                  <a:lnTo>
                    <a:pt x="494" y="266"/>
                  </a:lnTo>
                  <a:cubicBezTo>
                    <a:pt x="444" y="76"/>
                    <a:pt x="348" y="0"/>
                    <a:pt x="226" y="32"/>
                  </a:cubicBezTo>
                  <a:lnTo>
                    <a:pt x="226" y="32"/>
                  </a:lnTo>
                  <a:cubicBezTo>
                    <a:pt x="102" y="65"/>
                    <a:pt x="0" y="267"/>
                    <a:pt x="50" y="457"/>
                  </a:cubicBezTo>
                </a:path>
              </a:pathLst>
            </a:custGeom>
            <a:solidFill>
              <a:srgbClr val="FCE3C3"/>
            </a:solidFill>
            <a:ln>
              <a:noFill/>
            </a:ln>
            <a:effectLst/>
            <a:extLst>
              <a:ext uri="{91240B29-F687-4F45-9708-019B960494DF}">
                <a14:hiddenLine xmlns:a14="http://schemas.microsoft.com/office/drawing/2010/main" w="9525" cap="flat">
                  <a:solidFill>
                    <a:srgbClr val="26336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3" name="Freeform 174">
              <a:extLst>
                <a:ext uri="{FF2B5EF4-FFF2-40B4-BE49-F238E27FC236}">
                  <a16:creationId xmlns:a16="http://schemas.microsoft.com/office/drawing/2014/main" id="{FDC37106-6FD9-A54C-BB4A-46D826D9BF1E}"/>
                </a:ext>
              </a:extLst>
            </p:cNvPr>
            <p:cNvSpPr>
              <a:spLocks noChangeArrowheads="1"/>
            </p:cNvSpPr>
            <p:nvPr/>
          </p:nvSpPr>
          <p:spPr bwMode="auto">
            <a:xfrm>
              <a:off x="10714113" y="11578816"/>
              <a:ext cx="1316297" cy="843930"/>
            </a:xfrm>
            <a:custGeom>
              <a:avLst/>
              <a:gdLst>
                <a:gd name="T0" fmla="*/ 1887 w 2016"/>
                <a:gd name="T1" fmla="*/ 1128 h 1293"/>
                <a:gd name="T2" fmla="*/ 1887 w 2016"/>
                <a:gd name="T3" fmla="*/ 1128 h 1293"/>
                <a:gd name="T4" fmla="*/ 1907 w 2016"/>
                <a:gd name="T5" fmla="*/ 843 h 1293"/>
                <a:gd name="T6" fmla="*/ 531 w 2016"/>
                <a:gd name="T7" fmla="*/ 8 h 1293"/>
                <a:gd name="T8" fmla="*/ 531 w 2016"/>
                <a:gd name="T9" fmla="*/ 8 h 1293"/>
                <a:gd name="T10" fmla="*/ 491 w 2016"/>
                <a:gd name="T11" fmla="*/ 7 h 1293"/>
                <a:gd name="T12" fmla="*/ 132 w 2016"/>
                <a:gd name="T13" fmla="*/ 180 h 1293"/>
                <a:gd name="T14" fmla="*/ 132 w 2016"/>
                <a:gd name="T15" fmla="*/ 180 h 1293"/>
                <a:gd name="T16" fmla="*/ 117 w 2016"/>
                <a:gd name="T17" fmla="*/ 529 h 1293"/>
                <a:gd name="T18" fmla="*/ 117 w 2016"/>
                <a:gd name="T19" fmla="*/ 529 h 1293"/>
                <a:gd name="T20" fmla="*/ 1105 w 2016"/>
                <a:gd name="T21" fmla="*/ 1148 h 1293"/>
                <a:gd name="T22" fmla="*/ 1105 w 2016"/>
                <a:gd name="T23" fmla="*/ 1148 h 1293"/>
                <a:gd name="T24" fmla="*/ 1887 w 2016"/>
                <a:gd name="T25" fmla="*/ 1128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6" h="1293">
                  <a:moveTo>
                    <a:pt x="1887" y="1128"/>
                  </a:moveTo>
                  <a:lnTo>
                    <a:pt x="1887" y="1128"/>
                  </a:lnTo>
                  <a:cubicBezTo>
                    <a:pt x="2000" y="1064"/>
                    <a:pt x="2015" y="916"/>
                    <a:pt x="1907" y="843"/>
                  </a:cubicBezTo>
                  <a:lnTo>
                    <a:pt x="531" y="8"/>
                  </a:lnTo>
                  <a:lnTo>
                    <a:pt x="531" y="8"/>
                  </a:lnTo>
                  <a:cubicBezTo>
                    <a:pt x="519" y="1"/>
                    <a:pt x="503" y="0"/>
                    <a:pt x="491" y="7"/>
                  </a:cubicBezTo>
                  <a:lnTo>
                    <a:pt x="132" y="180"/>
                  </a:lnTo>
                  <a:lnTo>
                    <a:pt x="132" y="180"/>
                  </a:lnTo>
                  <a:cubicBezTo>
                    <a:pt x="0" y="244"/>
                    <a:pt x="7" y="434"/>
                    <a:pt x="117" y="529"/>
                  </a:cubicBezTo>
                  <a:lnTo>
                    <a:pt x="117" y="529"/>
                  </a:lnTo>
                  <a:cubicBezTo>
                    <a:pt x="315" y="700"/>
                    <a:pt x="573" y="917"/>
                    <a:pt x="1105" y="1148"/>
                  </a:cubicBezTo>
                  <a:lnTo>
                    <a:pt x="1105" y="1148"/>
                  </a:lnTo>
                  <a:cubicBezTo>
                    <a:pt x="1370" y="1263"/>
                    <a:pt x="1603" y="1292"/>
                    <a:pt x="1887" y="1128"/>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94" name="Freeform 175">
              <a:extLst>
                <a:ext uri="{FF2B5EF4-FFF2-40B4-BE49-F238E27FC236}">
                  <a16:creationId xmlns:a16="http://schemas.microsoft.com/office/drawing/2014/main" id="{5EAB8D9F-434E-9D45-8FB3-B25137052DFE}"/>
                </a:ext>
              </a:extLst>
            </p:cNvPr>
            <p:cNvSpPr>
              <a:spLocks noChangeArrowheads="1"/>
            </p:cNvSpPr>
            <p:nvPr/>
          </p:nvSpPr>
          <p:spPr bwMode="auto">
            <a:xfrm>
              <a:off x="10731395" y="11382956"/>
              <a:ext cx="1270212" cy="1002345"/>
            </a:xfrm>
            <a:custGeom>
              <a:avLst/>
              <a:gdLst>
                <a:gd name="T0" fmla="*/ 1898 w 1945"/>
                <a:gd name="T1" fmla="*/ 1202 h 1533"/>
                <a:gd name="T2" fmla="*/ 1898 w 1945"/>
                <a:gd name="T3" fmla="*/ 1202 h 1533"/>
                <a:gd name="T4" fmla="*/ 1759 w 1945"/>
                <a:gd name="T5" fmla="*/ 539 h 1533"/>
                <a:gd name="T6" fmla="*/ 1759 w 1945"/>
                <a:gd name="T7" fmla="*/ 539 h 1533"/>
                <a:gd name="T8" fmla="*/ 1326 w 1945"/>
                <a:gd name="T9" fmla="*/ 432 h 1533"/>
                <a:gd name="T10" fmla="*/ 1326 w 1945"/>
                <a:gd name="T11" fmla="*/ 432 h 1533"/>
                <a:gd name="T12" fmla="*/ 128 w 1945"/>
                <a:gd name="T13" fmla="*/ 258 h 1533"/>
                <a:gd name="T14" fmla="*/ 128 w 1945"/>
                <a:gd name="T15" fmla="*/ 258 h 1533"/>
                <a:gd name="T16" fmla="*/ 76 w 1945"/>
                <a:gd name="T17" fmla="*/ 687 h 1533"/>
                <a:gd name="T18" fmla="*/ 76 w 1945"/>
                <a:gd name="T19" fmla="*/ 687 h 1533"/>
                <a:gd name="T20" fmla="*/ 1229 w 1945"/>
                <a:gd name="T21" fmla="*/ 1441 h 1533"/>
                <a:gd name="T22" fmla="*/ 1229 w 1945"/>
                <a:gd name="T23" fmla="*/ 1441 h 1533"/>
                <a:gd name="T24" fmla="*/ 1898 w 1945"/>
                <a:gd name="T25" fmla="*/ 1202 h 1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5" h="1533">
                  <a:moveTo>
                    <a:pt x="1898" y="1202"/>
                  </a:moveTo>
                  <a:lnTo>
                    <a:pt x="1898" y="1202"/>
                  </a:lnTo>
                  <a:cubicBezTo>
                    <a:pt x="1887" y="1155"/>
                    <a:pt x="1927" y="678"/>
                    <a:pt x="1759" y="539"/>
                  </a:cubicBezTo>
                  <a:lnTo>
                    <a:pt x="1759" y="539"/>
                  </a:lnTo>
                  <a:cubicBezTo>
                    <a:pt x="1666" y="461"/>
                    <a:pt x="1467" y="442"/>
                    <a:pt x="1326" y="432"/>
                  </a:cubicBezTo>
                  <a:lnTo>
                    <a:pt x="1326" y="432"/>
                  </a:lnTo>
                  <a:cubicBezTo>
                    <a:pt x="1027" y="412"/>
                    <a:pt x="364" y="0"/>
                    <a:pt x="128" y="258"/>
                  </a:cubicBezTo>
                  <a:lnTo>
                    <a:pt x="128" y="258"/>
                  </a:lnTo>
                  <a:cubicBezTo>
                    <a:pt x="0" y="399"/>
                    <a:pt x="51" y="639"/>
                    <a:pt x="76" y="687"/>
                  </a:cubicBezTo>
                  <a:lnTo>
                    <a:pt x="76" y="687"/>
                  </a:lnTo>
                  <a:cubicBezTo>
                    <a:pt x="188" y="903"/>
                    <a:pt x="1015" y="1382"/>
                    <a:pt x="1229" y="1441"/>
                  </a:cubicBezTo>
                  <a:lnTo>
                    <a:pt x="1229" y="1441"/>
                  </a:lnTo>
                  <a:cubicBezTo>
                    <a:pt x="1557" y="1532"/>
                    <a:pt x="1944" y="1413"/>
                    <a:pt x="1898" y="1202"/>
                  </a:cubicBezTo>
                </a:path>
              </a:pathLst>
            </a:custGeom>
            <a:solidFill>
              <a:schemeClr val="accent5">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95" name="Freeform 176">
              <a:extLst>
                <a:ext uri="{FF2B5EF4-FFF2-40B4-BE49-F238E27FC236}">
                  <a16:creationId xmlns:a16="http://schemas.microsoft.com/office/drawing/2014/main" id="{4186683F-38CB-3C46-BF62-C71449D392F7}"/>
                </a:ext>
              </a:extLst>
            </p:cNvPr>
            <p:cNvSpPr>
              <a:spLocks noChangeArrowheads="1"/>
            </p:cNvSpPr>
            <p:nvPr/>
          </p:nvSpPr>
          <p:spPr bwMode="auto">
            <a:xfrm>
              <a:off x="11218165" y="8326957"/>
              <a:ext cx="996585" cy="3747273"/>
            </a:xfrm>
            <a:custGeom>
              <a:avLst/>
              <a:gdLst>
                <a:gd name="T0" fmla="*/ 313 w 1524"/>
                <a:gd name="T1" fmla="*/ 5215 h 5738"/>
                <a:gd name="T2" fmla="*/ 313 w 1524"/>
                <a:gd name="T3" fmla="*/ 5215 h 5738"/>
                <a:gd name="T4" fmla="*/ 125 w 1524"/>
                <a:gd name="T5" fmla="*/ 918 h 5738"/>
                <a:gd name="T6" fmla="*/ 125 w 1524"/>
                <a:gd name="T7" fmla="*/ 918 h 5738"/>
                <a:gd name="T8" fmla="*/ 1147 w 1524"/>
                <a:gd name="T9" fmla="*/ 20 h 5738"/>
                <a:gd name="T10" fmla="*/ 1147 w 1524"/>
                <a:gd name="T11" fmla="*/ 20 h 5738"/>
                <a:gd name="T12" fmla="*/ 1439 w 1524"/>
                <a:gd name="T13" fmla="*/ 1773 h 5738"/>
                <a:gd name="T14" fmla="*/ 1126 w 1524"/>
                <a:gd name="T15" fmla="*/ 5570 h 5738"/>
                <a:gd name="T16" fmla="*/ 1126 w 1524"/>
                <a:gd name="T17" fmla="*/ 5570 h 5738"/>
                <a:gd name="T18" fmla="*/ 313 w 1524"/>
                <a:gd name="T19" fmla="*/ 5215 h 5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4" h="5738">
                  <a:moveTo>
                    <a:pt x="313" y="5215"/>
                  </a:moveTo>
                  <a:lnTo>
                    <a:pt x="313" y="5215"/>
                  </a:lnTo>
                  <a:cubicBezTo>
                    <a:pt x="313" y="5215"/>
                    <a:pt x="0" y="1627"/>
                    <a:pt x="125" y="918"/>
                  </a:cubicBezTo>
                  <a:lnTo>
                    <a:pt x="125" y="918"/>
                  </a:lnTo>
                  <a:cubicBezTo>
                    <a:pt x="250" y="208"/>
                    <a:pt x="772" y="0"/>
                    <a:pt x="1147" y="20"/>
                  </a:cubicBezTo>
                  <a:lnTo>
                    <a:pt x="1147" y="20"/>
                  </a:lnTo>
                  <a:cubicBezTo>
                    <a:pt x="1523" y="42"/>
                    <a:pt x="1439" y="1773"/>
                    <a:pt x="1439" y="1773"/>
                  </a:cubicBezTo>
                  <a:lnTo>
                    <a:pt x="1126" y="5570"/>
                  </a:lnTo>
                  <a:lnTo>
                    <a:pt x="1126" y="5570"/>
                  </a:lnTo>
                  <a:cubicBezTo>
                    <a:pt x="1126" y="5570"/>
                    <a:pt x="667" y="5737"/>
                    <a:pt x="313" y="5215"/>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96" name="Freeform 177">
              <a:extLst>
                <a:ext uri="{FF2B5EF4-FFF2-40B4-BE49-F238E27FC236}">
                  <a16:creationId xmlns:a16="http://schemas.microsoft.com/office/drawing/2014/main" id="{21F9BA7B-2B61-E245-BFB6-6A3C3F3136F6}"/>
                </a:ext>
              </a:extLst>
            </p:cNvPr>
            <p:cNvSpPr>
              <a:spLocks noChangeArrowheads="1"/>
            </p:cNvSpPr>
            <p:nvPr/>
          </p:nvSpPr>
          <p:spPr bwMode="auto">
            <a:xfrm>
              <a:off x="12448054" y="8960623"/>
              <a:ext cx="849688" cy="2367609"/>
            </a:xfrm>
            <a:custGeom>
              <a:avLst/>
              <a:gdLst>
                <a:gd name="T0" fmla="*/ 0 w 1303"/>
                <a:gd name="T1" fmla="*/ 0 h 3623"/>
                <a:gd name="T2" fmla="*/ 0 w 1303"/>
                <a:gd name="T3" fmla="*/ 0 h 3623"/>
                <a:gd name="T4" fmla="*/ 204 w 1303"/>
                <a:gd name="T5" fmla="*/ 3100 h 3623"/>
                <a:gd name="T6" fmla="*/ 204 w 1303"/>
                <a:gd name="T7" fmla="*/ 3100 h 3623"/>
                <a:gd name="T8" fmla="*/ 1018 w 1303"/>
                <a:gd name="T9" fmla="*/ 3454 h 3623"/>
                <a:gd name="T10" fmla="*/ 1302 w 1303"/>
                <a:gd name="T11" fmla="*/ 0 h 3623"/>
                <a:gd name="T12" fmla="*/ 0 w 1303"/>
                <a:gd name="T13" fmla="*/ 0 h 3623"/>
              </a:gdLst>
              <a:ahLst/>
              <a:cxnLst>
                <a:cxn ang="0">
                  <a:pos x="T0" y="T1"/>
                </a:cxn>
                <a:cxn ang="0">
                  <a:pos x="T2" y="T3"/>
                </a:cxn>
                <a:cxn ang="0">
                  <a:pos x="T4" y="T5"/>
                </a:cxn>
                <a:cxn ang="0">
                  <a:pos x="T6" y="T7"/>
                </a:cxn>
                <a:cxn ang="0">
                  <a:pos x="T8" y="T9"/>
                </a:cxn>
                <a:cxn ang="0">
                  <a:pos x="T10" y="T11"/>
                </a:cxn>
                <a:cxn ang="0">
                  <a:pos x="T12" y="T13"/>
                </a:cxn>
              </a:cxnLst>
              <a:rect l="0" t="0" r="r" b="b"/>
              <a:pathLst>
                <a:path w="1303" h="3623">
                  <a:moveTo>
                    <a:pt x="0" y="0"/>
                  </a:moveTo>
                  <a:lnTo>
                    <a:pt x="0" y="0"/>
                  </a:lnTo>
                  <a:cubicBezTo>
                    <a:pt x="47" y="1302"/>
                    <a:pt x="204" y="3100"/>
                    <a:pt x="204" y="3100"/>
                  </a:cubicBezTo>
                  <a:lnTo>
                    <a:pt x="204" y="3100"/>
                  </a:lnTo>
                  <a:cubicBezTo>
                    <a:pt x="559" y="3622"/>
                    <a:pt x="1018" y="3454"/>
                    <a:pt x="1018" y="3454"/>
                  </a:cubicBezTo>
                  <a:lnTo>
                    <a:pt x="1302" y="0"/>
                  </a:lnTo>
                  <a:lnTo>
                    <a:pt x="0"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97" name="Freeform 178">
              <a:extLst>
                <a:ext uri="{FF2B5EF4-FFF2-40B4-BE49-F238E27FC236}">
                  <a16:creationId xmlns:a16="http://schemas.microsoft.com/office/drawing/2014/main" id="{6B859A88-F3BA-8D45-AB6E-1B5898B456C3}"/>
                </a:ext>
              </a:extLst>
            </p:cNvPr>
            <p:cNvSpPr>
              <a:spLocks noChangeArrowheads="1"/>
            </p:cNvSpPr>
            <p:nvPr/>
          </p:nvSpPr>
          <p:spPr bwMode="auto">
            <a:xfrm>
              <a:off x="11912319" y="8315436"/>
              <a:ext cx="3793357" cy="2344566"/>
            </a:xfrm>
            <a:custGeom>
              <a:avLst/>
              <a:gdLst>
                <a:gd name="T0" fmla="*/ 0 w 5809"/>
                <a:gd name="T1" fmla="*/ 63 h 3590"/>
                <a:gd name="T2" fmla="*/ 0 w 5809"/>
                <a:gd name="T3" fmla="*/ 63 h 3590"/>
                <a:gd name="T4" fmla="*/ 709 w 5809"/>
                <a:gd name="T5" fmla="*/ 187 h 3590"/>
                <a:gd name="T6" fmla="*/ 709 w 5809"/>
                <a:gd name="T7" fmla="*/ 187 h 3590"/>
                <a:gd name="T8" fmla="*/ 4193 w 5809"/>
                <a:gd name="T9" fmla="*/ 1564 h 3590"/>
                <a:gd name="T10" fmla="*/ 5505 w 5809"/>
                <a:gd name="T11" fmla="*/ 873 h 3590"/>
                <a:gd name="T12" fmla="*/ 5505 w 5809"/>
                <a:gd name="T13" fmla="*/ 873 h 3590"/>
                <a:gd name="T14" fmla="*/ 4129 w 5809"/>
                <a:gd name="T15" fmla="*/ 3491 h 3590"/>
                <a:gd name="T16" fmla="*/ 4129 w 5809"/>
                <a:gd name="T17" fmla="*/ 3491 h 3590"/>
                <a:gd name="T18" fmla="*/ 1440 w 5809"/>
                <a:gd name="T19" fmla="*/ 2817 h 3590"/>
                <a:gd name="T20" fmla="*/ 1440 w 5809"/>
                <a:gd name="T21" fmla="*/ 2817 h 3590"/>
                <a:gd name="T22" fmla="*/ 0 w 5809"/>
                <a:gd name="T23" fmla="*/ 1982 h 3590"/>
                <a:gd name="T24" fmla="*/ 0 w 5809"/>
                <a:gd name="T25" fmla="*/ 63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9" h="3590">
                  <a:moveTo>
                    <a:pt x="0" y="63"/>
                  </a:moveTo>
                  <a:lnTo>
                    <a:pt x="0" y="63"/>
                  </a:lnTo>
                  <a:cubicBezTo>
                    <a:pt x="0" y="63"/>
                    <a:pt x="187" y="0"/>
                    <a:pt x="709" y="187"/>
                  </a:cubicBezTo>
                  <a:lnTo>
                    <a:pt x="709" y="187"/>
                  </a:lnTo>
                  <a:cubicBezTo>
                    <a:pt x="1230" y="376"/>
                    <a:pt x="4193" y="1564"/>
                    <a:pt x="4193" y="1564"/>
                  </a:cubicBezTo>
                  <a:lnTo>
                    <a:pt x="5505" y="873"/>
                  </a:lnTo>
                  <a:lnTo>
                    <a:pt x="5505" y="873"/>
                  </a:lnTo>
                  <a:cubicBezTo>
                    <a:pt x="5808" y="3249"/>
                    <a:pt x="4701" y="3285"/>
                    <a:pt x="4129" y="3491"/>
                  </a:cubicBezTo>
                  <a:lnTo>
                    <a:pt x="4129" y="3491"/>
                  </a:lnTo>
                  <a:cubicBezTo>
                    <a:pt x="3856" y="3589"/>
                    <a:pt x="1919" y="3004"/>
                    <a:pt x="1440" y="2817"/>
                  </a:cubicBezTo>
                  <a:lnTo>
                    <a:pt x="1440" y="2817"/>
                  </a:lnTo>
                  <a:cubicBezTo>
                    <a:pt x="960" y="2628"/>
                    <a:pt x="0" y="1982"/>
                    <a:pt x="0" y="1982"/>
                  </a:cubicBezTo>
                  <a:lnTo>
                    <a:pt x="0" y="63"/>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98" name="Freeform 179">
              <a:extLst>
                <a:ext uri="{FF2B5EF4-FFF2-40B4-BE49-F238E27FC236}">
                  <a16:creationId xmlns:a16="http://schemas.microsoft.com/office/drawing/2014/main" id="{715198E5-84F8-3446-AC78-E6369A091980}"/>
                </a:ext>
              </a:extLst>
            </p:cNvPr>
            <p:cNvSpPr>
              <a:spLocks noChangeArrowheads="1"/>
            </p:cNvSpPr>
            <p:nvPr/>
          </p:nvSpPr>
          <p:spPr bwMode="auto">
            <a:xfrm>
              <a:off x="13173891" y="4838910"/>
              <a:ext cx="2494342" cy="4787063"/>
            </a:xfrm>
            <a:custGeom>
              <a:avLst/>
              <a:gdLst>
                <a:gd name="T0" fmla="*/ 2042 w 3817"/>
                <a:gd name="T1" fmla="*/ 348 h 7331"/>
                <a:gd name="T2" fmla="*/ 2042 w 3817"/>
                <a:gd name="T3" fmla="*/ 348 h 7331"/>
                <a:gd name="T4" fmla="*/ 169 w 3817"/>
                <a:gd name="T5" fmla="*/ 1603 h 7331"/>
                <a:gd name="T6" fmla="*/ 169 w 3817"/>
                <a:gd name="T7" fmla="*/ 1603 h 7331"/>
                <a:gd name="T8" fmla="*/ 97 w 3817"/>
                <a:gd name="T9" fmla="*/ 6642 h 7331"/>
                <a:gd name="T10" fmla="*/ 97 w 3817"/>
                <a:gd name="T11" fmla="*/ 6642 h 7331"/>
                <a:gd name="T12" fmla="*/ 335 w 3817"/>
                <a:gd name="T13" fmla="*/ 7007 h 7331"/>
                <a:gd name="T14" fmla="*/ 335 w 3817"/>
                <a:gd name="T15" fmla="*/ 7007 h 7331"/>
                <a:gd name="T16" fmla="*/ 1657 w 3817"/>
                <a:gd name="T17" fmla="*/ 7262 h 7331"/>
                <a:gd name="T18" fmla="*/ 1657 w 3817"/>
                <a:gd name="T19" fmla="*/ 7262 h 7331"/>
                <a:gd name="T20" fmla="*/ 3402 w 3817"/>
                <a:gd name="T21" fmla="*/ 6517 h 7331"/>
                <a:gd name="T22" fmla="*/ 3402 w 3817"/>
                <a:gd name="T23" fmla="*/ 6517 h 7331"/>
                <a:gd name="T24" fmla="*/ 3743 w 3817"/>
                <a:gd name="T25" fmla="*/ 5819 h 7331"/>
                <a:gd name="T26" fmla="*/ 3743 w 3817"/>
                <a:gd name="T27" fmla="*/ 5819 h 7331"/>
                <a:gd name="T28" fmla="*/ 3592 w 3817"/>
                <a:gd name="T29" fmla="*/ 1579 h 7331"/>
                <a:gd name="T30" fmla="*/ 3592 w 3817"/>
                <a:gd name="T31" fmla="*/ 1579 h 7331"/>
                <a:gd name="T32" fmla="*/ 2042 w 3817"/>
                <a:gd name="T33" fmla="*/ 348 h 7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7" h="7331">
                  <a:moveTo>
                    <a:pt x="2042" y="348"/>
                  </a:moveTo>
                  <a:lnTo>
                    <a:pt x="2042" y="348"/>
                  </a:lnTo>
                  <a:cubicBezTo>
                    <a:pt x="572" y="744"/>
                    <a:pt x="169" y="1603"/>
                    <a:pt x="169" y="1603"/>
                  </a:cubicBezTo>
                  <a:lnTo>
                    <a:pt x="169" y="1603"/>
                  </a:lnTo>
                  <a:cubicBezTo>
                    <a:pt x="0" y="3857"/>
                    <a:pt x="67" y="5375"/>
                    <a:pt x="97" y="6642"/>
                  </a:cubicBezTo>
                  <a:lnTo>
                    <a:pt x="97" y="6642"/>
                  </a:lnTo>
                  <a:cubicBezTo>
                    <a:pt x="101" y="6798"/>
                    <a:pt x="194" y="6940"/>
                    <a:pt x="335" y="7007"/>
                  </a:cubicBezTo>
                  <a:lnTo>
                    <a:pt x="335" y="7007"/>
                  </a:lnTo>
                  <a:cubicBezTo>
                    <a:pt x="606" y="7137"/>
                    <a:pt x="1095" y="7330"/>
                    <a:pt x="1657" y="7262"/>
                  </a:cubicBezTo>
                  <a:lnTo>
                    <a:pt x="1657" y="7262"/>
                  </a:lnTo>
                  <a:cubicBezTo>
                    <a:pt x="2579" y="7152"/>
                    <a:pt x="3218" y="6687"/>
                    <a:pt x="3402" y="6517"/>
                  </a:cubicBezTo>
                  <a:lnTo>
                    <a:pt x="3402" y="6517"/>
                  </a:lnTo>
                  <a:cubicBezTo>
                    <a:pt x="3506" y="6420"/>
                    <a:pt x="3733" y="6173"/>
                    <a:pt x="3743" y="5819"/>
                  </a:cubicBezTo>
                  <a:lnTo>
                    <a:pt x="3743" y="5819"/>
                  </a:lnTo>
                  <a:cubicBezTo>
                    <a:pt x="3765" y="5048"/>
                    <a:pt x="3816" y="3387"/>
                    <a:pt x="3592" y="1579"/>
                  </a:cubicBezTo>
                  <a:lnTo>
                    <a:pt x="3592" y="1579"/>
                  </a:lnTo>
                  <a:cubicBezTo>
                    <a:pt x="3592" y="1300"/>
                    <a:pt x="3334" y="0"/>
                    <a:pt x="2042" y="348"/>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99" name="Freeform 180">
              <a:extLst>
                <a:ext uri="{FF2B5EF4-FFF2-40B4-BE49-F238E27FC236}">
                  <a16:creationId xmlns:a16="http://schemas.microsoft.com/office/drawing/2014/main" id="{C29675B9-25A3-0C45-AFD6-3E833AB054F4}"/>
                </a:ext>
              </a:extLst>
            </p:cNvPr>
            <p:cNvSpPr>
              <a:spLocks noChangeArrowheads="1"/>
            </p:cNvSpPr>
            <p:nvPr/>
          </p:nvSpPr>
          <p:spPr bwMode="auto">
            <a:xfrm>
              <a:off x="13093242" y="5682838"/>
              <a:ext cx="1002345" cy="2039254"/>
            </a:xfrm>
            <a:custGeom>
              <a:avLst/>
              <a:gdLst>
                <a:gd name="T0" fmla="*/ 931 w 1533"/>
                <a:gd name="T1" fmla="*/ 68 h 3120"/>
                <a:gd name="T2" fmla="*/ 931 w 1533"/>
                <a:gd name="T3" fmla="*/ 68 h 3120"/>
                <a:gd name="T4" fmla="*/ 189 w 1533"/>
                <a:gd name="T5" fmla="*/ 381 h 3120"/>
                <a:gd name="T6" fmla="*/ 189 w 1533"/>
                <a:gd name="T7" fmla="*/ 381 h 3120"/>
                <a:gd name="T8" fmla="*/ 183 w 1533"/>
                <a:gd name="T9" fmla="*/ 565 h 3120"/>
                <a:gd name="T10" fmla="*/ 183 w 1533"/>
                <a:gd name="T11" fmla="*/ 3119 h 3120"/>
                <a:gd name="T12" fmla="*/ 183 w 1533"/>
                <a:gd name="T13" fmla="*/ 3119 h 3120"/>
                <a:gd name="T14" fmla="*/ 1347 w 1533"/>
                <a:gd name="T15" fmla="*/ 966 h 3120"/>
                <a:gd name="T16" fmla="*/ 1347 w 1533"/>
                <a:gd name="T17" fmla="*/ 966 h 3120"/>
                <a:gd name="T18" fmla="*/ 931 w 1533"/>
                <a:gd name="T19" fmla="*/ 68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3" h="3120">
                  <a:moveTo>
                    <a:pt x="931" y="68"/>
                  </a:moveTo>
                  <a:lnTo>
                    <a:pt x="931" y="68"/>
                  </a:lnTo>
                  <a:cubicBezTo>
                    <a:pt x="708" y="0"/>
                    <a:pt x="318" y="185"/>
                    <a:pt x="189" y="381"/>
                  </a:cubicBezTo>
                  <a:lnTo>
                    <a:pt x="189" y="381"/>
                  </a:lnTo>
                  <a:cubicBezTo>
                    <a:pt x="94" y="496"/>
                    <a:pt x="0" y="611"/>
                    <a:pt x="183" y="565"/>
                  </a:cubicBezTo>
                  <a:lnTo>
                    <a:pt x="183" y="3119"/>
                  </a:lnTo>
                  <a:lnTo>
                    <a:pt x="183" y="3119"/>
                  </a:lnTo>
                  <a:cubicBezTo>
                    <a:pt x="613" y="2579"/>
                    <a:pt x="998" y="1619"/>
                    <a:pt x="1347" y="966"/>
                  </a:cubicBezTo>
                  <a:lnTo>
                    <a:pt x="1347" y="966"/>
                  </a:lnTo>
                  <a:cubicBezTo>
                    <a:pt x="1532" y="621"/>
                    <a:pt x="1306" y="181"/>
                    <a:pt x="931" y="68"/>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00" name="Freeform 181">
              <a:extLst>
                <a:ext uri="{FF2B5EF4-FFF2-40B4-BE49-F238E27FC236}">
                  <a16:creationId xmlns:a16="http://schemas.microsoft.com/office/drawing/2014/main" id="{28A551E2-E99B-D843-90C5-3D93AF334112}"/>
                </a:ext>
              </a:extLst>
            </p:cNvPr>
            <p:cNvSpPr>
              <a:spLocks noChangeArrowheads="1"/>
            </p:cNvSpPr>
            <p:nvPr/>
          </p:nvSpPr>
          <p:spPr bwMode="auto">
            <a:xfrm>
              <a:off x="10696830" y="6788875"/>
              <a:ext cx="1575525" cy="1229888"/>
            </a:xfrm>
            <a:custGeom>
              <a:avLst/>
              <a:gdLst>
                <a:gd name="T0" fmla="*/ 2411 w 2412"/>
                <a:gd name="T1" fmla="*/ 1132 h 1884"/>
                <a:gd name="T2" fmla="*/ 2411 w 2412"/>
                <a:gd name="T3" fmla="*/ 1132 h 1884"/>
                <a:gd name="T4" fmla="*/ 213 w 2412"/>
                <a:gd name="T5" fmla="*/ 0 h 1884"/>
                <a:gd name="T6" fmla="*/ 0 w 2412"/>
                <a:gd name="T7" fmla="*/ 326 h 1884"/>
                <a:gd name="T8" fmla="*/ 0 w 2412"/>
                <a:gd name="T9" fmla="*/ 326 h 1884"/>
                <a:gd name="T10" fmla="*/ 2284 w 2412"/>
                <a:gd name="T11" fmla="*/ 1883 h 1884"/>
                <a:gd name="T12" fmla="*/ 2411 w 2412"/>
                <a:gd name="T13" fmla="*/ 1132 h 1884"/>
              </a:gdLst>
              <a:ahLst/>
              <a:cxnLst>
                <a:cxn ang="0">
                  <a:pos x="T0" y="T1"/>
                </a:cxn>
                <a:cxn ang="0">
                  <a:pos x="T2" y="T3"/>
                </a:cxn>
                <a:cxn ang="0">
                  <a:pos x="T4" y="T5"/>
                </a:cxn>
                <a:cxn ang="0">
                  <a:pos x="T6" y="T7"/>
                </a:cxn>
                <a:cxn ang="0">
                  <a:pos x="T8" y="T9"/>
                </a:cxn>
                <a:cxn ang="0">
                  <a:pos x="T10" y="T11"/>
                </a:cxn>
                <a:cxn ang="0">
                  <a:pos x="T12" y="T13"/>
                </a:cxn>
              </a:cxnLst>
              <a:rect l="0" t="0" r="r" b="b"/>
              <a:pathLst>
                <a:path w="2412" h="1884">
                  <a:moveTo>
                    <a:pt x="2411" y="1132"/>
                  </a:moveTo>
                  <a:lnTo>
                    <a:pt x="2411" y="1132"/>
                  </a:lnTo>
                  <a:cubicBezTo>
                    <a:pt x="2411" y="1132"/>
                    <a:pt x="504" y="278"/>
                    <a:pt x="213" y="0"/>
                  </a:cubicBezTo>
                  <a:lnTo>
                    <a:pt x="0" y="326"/>
                  </a:lnTo>
                  <a:lnTo>
                    <a:pt x="0" y="326"/>
                  </a:lnTo>
                  <a:cubicBezTo>
                    <a:pt x="0" y="326"/>
                    <a:pt x="862" y="1464"/>
                    <a:pt x="2284" y="1883"/>
                  </a:cubicBezTo>
                  <a:lnTo>
                    <a:pt x="2411" y="1132"/>
                  </a:lnTo>
                </a:path>
              </a:pathLst>
            </a:custGeom>
            <a:solidFill>
              <a:srgbClr val="FCE3C3"/>
            </a:solidFill>
            <a:ln>
              <a:noFill/>
            </a:ln>
            <a:effectLst/>
            <a:extLst>
              <a:ext uri="{91240B29-F687-4F45-9708-019B960494DF}">
                <a14:hiddenLine xmlns:a14="http://schemas.microsoft.com/office/drawing/2010/main" w="9525" cap="flat">
                  <a:solidFill>
                    <a:srgbClr val="26336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1" name="Freeform 182">
              <a:extLst>
                <a:ext uri="{FF2B5EF4-FFF2-40B4-BE49-F238E27FC236}">
                  <a16:creationId xmlns:a16="http://schemas.microsoft.com/office/drawing/2014/main" id="{F1C72375-DE25-1842-BABB-389AF6F36083}"/>
                </a:ext>
              </a:extLst>
            </p:cNvPr>
            <p:cNvSpPr>
              <a:spLocks noChangeArrowheads="1"/>
            </p:cNvSpPr>
            <p:nvPr/>
          </p:nvSpPr>
          <p:spPr bwMode="auto">
            <a:xfrm>
              <a:off x="10751555" y="6872403"/>
              <a:ext cx="1670575" cy="1241411"/>
            </a:xfrm>
            <a:custGeom>
              <a:avLst/>
              <a:gdLst>
                <a:gd name="T0" fmla="*/ 2558 w 2559"/>
                <a:gd name="T1" fmla="*/ 301 h 1901"/>
                <a:gd name="T2" fmla="*/ 2558 w 2559"/>
                <a:gd name="T3" fmla="*/ 301 h 1901"/>
                <a:gd name="T4" fmla="*/ 2115 w 2559"/>
                <a:gd name="T5" fmla="*/ 649 h 1901"/>
                <a:gd name="T6" fmla="*/ 2115 w 2559"/>
                <a:gd name="T7" fmla="*/ 649 h 1901"/>
                <a:gd name="T8" fmla="*/ 367 w 2559"/>
                <a:gd name="T9" fmla="*/ 0 h 1901"/>
                <a:gd name="T10" fmla="*/ 367 w 2559"/>
                <a:gd name="T11" fmla="*/ 0 h 1901"/>
                <a:gd name="T12" fmla="*/ 23 w 2559"/>
                <a:gd name="T13" fmla="*/ 356 h 1901"/>
                <a:gd name="T14" fmla="*/ 23 w 2559"/>
                <a:gd name="T15" fmla="*/ 356 h 1901"/>
                <a:gd name="T16" fmla="*/ 70 w 2559"/>
                <a:gd name="T17" fmla="*/ 550 h 1901"/>
                <a:gd name="T18" fmla="*/ 70 w 2559"/>
                <a:gd name="T19" fmla="*/ 550 h 1901"/>
                <a:gd name="T20" fmla="*/ 2360 w 2559"/>
                <a:gd name="T21" fmla="*/ 1900 h 1901"/>
                <a:gd name="T22" fmla="*/ 2558 w 2559"/>
                <a:gd name="T23" fmla="*/ 301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59" h="1901">
                  <a:moveTo>
                    <a:pt x="2558" y="301"/>
                  </a:moveTo>
                  <a:lnTo>
                    <a:pt x="2558" y="301"/>
                  </a:lnTo>
                  <a:cubicBezTo>
                    <a:pt x="2472" y="646"/>
                    <a:pt x="2320" y="733"/>
                    <a:pt x="2115" y="649"/>
                  </a:cubicBezTo>
                  <a:lnTo>
                    <a:pt x="2115" y="649"/>
                  </a:lnTo>
                  <a:cubicBezTo>
                    <a:pt x="1553" y="420"/>
                    <a:pt x="667" y="200"/>
                    <a:pt x="367" y="0"/>
                  </a:cubicBezTo>
                  <a:lnTo>
                    <a:pt x="367" y="0"/>
                  </a:lnTo>
                  <a:cubicBezTo>
                    <a:pt x="202" y="82"/>
                    <a:pt x="71" y="210"/>
                    <a:pt x="23" y="356"/>
                  </a:cubicBezTo>
                  <a:lnTo>
                    <a:pt x="23" y="356"/>
                  </a:lnTo>
                  <a:cubicBezTo>
                    <a:pt x="0" y="424"/>
                    <a:pt x="20" y="499"/>
                    <a:pt x="70" y="550"/>
                  </a:cubicBezTo>
                  <a:lnTo>
                    <a:pt x="70" y="550"/>
                  </a:lnTo>
                  <a:cubicBezTo>
                    <a:pt x="328" y="812"/>
                    <a:pt x="1285" y="1715"/>
                    <a:pt x="2360" y="1900"/>
                  </a:cubicBezTo>
                  <a:lnTo>
                    <a:pt x="2558" y="301"/>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02" name="Freeform 183">
              <a:extLst>
                <a:ext uri="{FF2B5EF4-FFF2-40B4-BE49-F238E27FC236}">
                  <a16:creationId xmlns:a16="http://schemas.microsoft.com/office/drawing/2014/main" id="{7AC399B0-DC73-084D-995C-A97F9A1A1166}"/>
                </a:ext>
              </a:extLst>
            </p:cNvPr>
            <p:cNvSpPr>
              <a:spLocks noChangeArrowheads="1"/>
            </p:cNvSpPr>
            <p:nvPr/>
          </p:nvSpPr>
          <p:spPr bwMode="auto">
            <a:xfrm>
              <a:off x="12145621" y="5682839"/>
              <a:ext cx="1949966" cy="2482821"/>
            </a:xfrm>
            <a:custGeom>
              <a:avLst/>
              <a:gdLst>
                <a:gd name="T0" fmla="*/ 254 w 2984"/>
                <a:gd name="T1" fmla="*/ 2547 h 3803"/>
                <a:gd name="T2" fmla="*/ 254 w 2984"/>
                <a:gd name="T3" fmla="*/ 2547 h 3803"/>
                <a:gd name="T4" fmla="*/ 1640 w 2984"/>
                <a:gd name="T5" fmla="*/ 381 h 3803"/>
                <a:gd name="T6" fmla="*/ 1640 w 2984"/>
                <a:gd name="T7" fmla="*/ 381 h 3803"/>
                <a:gd name="T8" fmla="*/ 2382 w 2984"/>
                <a:gd name="T9" fmla="*/ 68 h 3803"/>
                <a:gd name="T10" fmla="*/ 2382 w 2984"/>
                <a:gd name="T11" fmla="*/ 68 h 3803"/>
                <a:gd name="T12" fmla="*/ 2798 w 2984"/>
                <a:gd name="T13" fmla="*/ 966 h 3803"/>
                <a:gd name="T14" fmla="*/ 2798 w 2984"/>
                <a:gd name="T15" fmla="*/ 966 h 3803"/>
                <a:gd name="T16" fmla="*/ 0 w 2984"/>
                <a:gd name="T17" fmla="*/ 3802 h 3803"/>
                <a:gd name="T18" fmla="*/ 0 w 2984"/>
                <a:gd name="T19" fmla="*/ 3802 h 3803"/>
                <a:gd name="T20" fmla="*/ 254 w 2984"/>
                <a:gd name="T21" fmla="*/ 2547 h 3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4" h="3803">
                  <a:moveTo>
                    <a:pt x="254" y="2547"/>
                  </a:moveTo>
                  <a:lnTo>
                    <a:pt x="254" y="2547"/>
                  </a:lnTo>
                  <a:cubicBezTo>
                    <a:pt x="444" y="1919"/>
                    <a:pt x="1014" y="1136"/>
                    <a:pt x="1640" y="381"/>
                  </a:cubicBezTo>
                  <a:lnTo>
                    <a:pt x="1640" y="381"/>
                  </a:lnTo>
                  <a:cubicBezTo>
                    <a:pt x="1769" y="185"/>
                    <a:pt x="2159" y="0"/>
                    <a:pt x="2382" y="68"/>
                  </a:cubicBezTo>
                  <a:lnTo>
                    <a:pt x="2382" y="68"/>
                  </a:lnTo>
                  <a:cubicBezTo>
                    <a:pt x="2757" y="181"/>
                    <a:pt x="2983" y="621"/>
                    <a:pt x="2798" y="966"/>
                  </a:cubicBezTo>
                  <a:lnTo>
                    <a:pt x="2798" y="966"/>
                  </a:lnTo>
                  <a:cubicBezTo>
                    <a:pt x="2302" y="1891"/>
                    <a:pt x="1452" y="3257"/>
                    <a:pt x="0" y="3802"/>
                  </a:cubicBezTo>
                  <a:lnTo>
                    <a:pt x="0" y="3802"/>
                  </a:lnTo>
                  <a:cubicBezTo>
                    <a:pt x="0" y="3802"/>
                    <a:pt x="168" y="2706"/>
                    <a:pt x="254" y="2547"/>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03" name="Freeform 184">
              <a:extLst>
                <a:ext uri="{FF2B5EF4-FFF2-40B4-BE49-F238E27FC236}">
                  <a16:creationId xmlns:a16="http://schemas.microsoft.com/office/drawing/2014/main" id="{52CFE216-DEA4-D048-B6EB-89C345262F10}"/>
                </a:ext>
              </a:extLst>
            </p:cNvPr>
            <p:cNvSpPr>
              <a:spLocks noChangeArrowheads="1"/>
            </p:cNvSpPr>
            <p:nvPr/>
          </p:nvSpPr>
          <p:spPr bwMode="auto">
            <a:xfrm>
              <a:off x="10273426" y="6417315"/>
              <a:ext cx="665351" cy="607745"/>
            </a:xfrm>
            <a:custGeom>
              <a:avLst/>
              <a:gdLst>
                <a:gd name="T0" fmla="*/ 954 w 1017"/>
                <a:gd name="T1" fmla="*/ 662 h 929"/>
                <a:gd name="T2" fmla="*/ 954 w 1017"/>
                <a:gd name="T3" fmla="*/ 662 h 929"/>
                <a:gd name="T4" fmla="*/ 976 w 1017"/>
                <a:gd name="T5" fmla="*/ 236 h 929"/>
                <a:gd name="T6" fmla="*/ 976 w 1017"/>
                <a:gd name="T7" fmla="*/ 236 h 929"/>
                <a:gd name="T8" fmla="*/ 807 w 1017"/>
                <a:gd name="T9" fmla="*/ 223 h 929"/>
                <a:gd name="T10" fmla="*/ 807 w 1017"/>
                <a:gd name="T11" fmla="*/ 223 h 929"/>
                <a:gd name="T12" fmla="*/ 485 w 1017"/>
                <a:gd name="T13" fmla="*/ 19 h 929"/>
                <a:gd name="T14" fmla="*/ 485 w 1017"/>
                <a:gd name="T15" fmla="*/ 19 h 929"/>
                <a:gd name="T16" fmla="*/ 305 w 1017"/>
                <a:gd name="T17" fmla="*/ 108 h 929"/>
                <a:gd name="T18" fmla="*/ 305 w 1017"/>
                <a:gd name="T19" fmla="*/ 108 h 929"/>
                <a:gd name="T20" fmla="*/ 134 w 1017"/>
                <a:gd name="T21" fmla="*/ 293 h 929"/>
                <a:gd name="T22" fmla="*/ 134 w 1017"/>
                <a:gd name="T23" fmla="*/ 293 h 929"/>
                <a:gd name="T24" fmla="*/ 31 w 1017"/>
                <a:gd name="T25" fmla="*/ 418 h 929"/>
                <a:gd name="T26" fmla="*/ 31 w 1017"/>
                <a:gd name="T27" fmla="*/ 418 h 929"/>
                <a:gd name="T28" fmla="*/ 31 w 1017"/>
                <a:gd name="T29" fmla="*/ 550 h 929"/>
                <a:gd name="T30" fmla="*/ 31 w 1017"/>
                <a:gd name="T31" fmla="*/ 550 h 929"/>
                <a:gd name="T32" fmla="*/ 37 w 1017"/>
                <a:gd name="T33" fmla="*/ 669 h 929"/>
                <a:gd name="T34" fmla="*/ 37 w 1017"/>
                <a:gd name="T35" fmla="*/ 669 h 929"/>
                <a:gd name="T36" fmla="*/ 674 w 1017"/>
                <a:gd name="T37" fmla="*/ 919 h 929"/>
                <a:gd name="T38" fmla="*/ 674 w 1017"/>
                <a:gd name="T39" fmla="*/ 919 h 929"/>
                <a:gd name="T40" fmla="*/ 954 w 1017"/>
                <a:gd name="T41" fmla="*/ 662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7" h="929">
                  <a:moveTo>
                    <a:pt x="954" y="662"/>
                  </a:moveTo>
                  <a:lnTo>
                    <a:pt x="954" y="662"/>
                  </a:lnTo>
                  <a:cubicBezTo>
                    <a:pt x="954" y="662"/>
                    <a:pt x="1016" y="334"/>
                    <a:pt x="976" y="236"/>
                  </a:cubicBezTo>
                  <a:lnTo>
                    <a:pt x="976" y="236"/>
                  </a:lnTo>
                  <a:cubicBezTo>
                    <a:pt x="963" y="206"/>
                    <a:pt x="939" y="144"/>
                    <a:pt x="807" y="223"/>
                  </a:cubicBezTo>
                  <a:lnTo>
                    <a:pt x="807" y="223"/>
                  </a:lnTo>
                  <a:cubicBezTo>
                    <a:pt x="777" y="241"/>
                    <a:pt x="774" y="157"/>
                    <a:pt x="485" y="19"/>
                  </a:cubicBezTo>
                  <a:lnTo>
                    <a:pt x="485" y="19"/>
                  </a:lnTo>
                  <a:cubicBezTo>
                    <a:pt x="447" y="0"/>
                    <a:pt x="313" y="23"/>
                    <a:pt x="305" y="108"/>
                  </a:cubicBezTo>
                  <a:lnTo>
                    <a:pt x="305" y="108"/>
                  </a:lnTo>
                  <a:cubicBezTo>
                    <a:pt x="296" y="193"/>
                    <a:pt x="145" y="216"/>
                    <a:pt x="134" y="293"/>
                  </a:cubicBezTo>
                  <a:lnTo>
                    <a:pt x="134" y="293"/>
                  </a:lnTo>
                  <a:cubicBezTo>
                    <a:pt x="125" y="362"/>
                    <a:pt x="77" y="368"/>
                    <a:pt x="31" y="418"/>
                  </a:cubicBezTo>
                  <a:lnTo>
                    <a:pt x="31" y="418"/>
                  </a:lnTo>
                  <a:cubicBezTo>
                    <a:pt x="0" y="452"/>
                    <a:pt x="47" y="516"/>
                    <a:pt x="31" y="550"/>
                  </a:cubicBezTo>
                  <a:lnTo>
                    <a:pt x="31" y="550"/>
                  </a:lnTo>
                  <a:cubicBezTo>
                    <a:pt x="16" y="581"/>
                    <a:pt x="23" y="648"/>
                    <a:pt x="37" y="669"/>
                  </a:cubicBezTo>
                  <a:lnTo>
                    <a:pt x="37" y="669"/>
                  </a:lnTo>
                  <a:cubicBezTo>
                    <a:pt x="88" y="754"/>
                    <a:pt x="436" y="928"/>
                    <a:pt x="674" y="919"/>
                  </a:cubicBezTo>
                  <a:lnTo>
                    <a:pt x="674" y="919"/>
                  </a:lnTo>
                  <a:cubicBezTo>
                    <a:pt x="912" y="910"/>
                    <a:pt x="954" y="662"/>
                    <a:pt x="954" y="662"/>
                  </a:cubicBezTo>
                </a:path>
              </a:pathLst>
            </a:custGeom>
            <a:solidFill>
              <a:srgbClr val="FCE3C3"/>
            </a:solidFill>
            <a:ln>
              <a:noFill/>
            </a:ln>
            <a:effectLst/>
            <a:extLst>
              <a:ext uri="{91240B29-F687-4F45-9708-019B960494DF}">
                <a14:hiddenLine xmlns:a14="http://schemas.microsoft.com/office/drawing/2010/main" w="9525" cap="flat">
                  <a:solidFill>
                    <a:srgbClr val="26336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4" name="Freeform 185">
              <a:extLst>
                <a:ext uri="{FF2B5EF4-FFF2-40B4-BE49-F238E27FC236}">
                  <a16:creationId xmlns:a16="http://schemas.microsoft.com/office/drawing/2014/main" id="{AF863B2D-60A0-0D4C-9837-9C401B5FBCBF}"/>
                </a:ext>
              </a:extLst>
            </p:cNvPr>
            <p:cNvSpPr>
              <a:spLocks noChangeArrowheads="1"/>
            </p:cNvSpPr>
            <p:nvPr/>
          </p:nvSpPr>
          <p:spPr bwMode="auto">
            <a:xfrm>
              <a:off x="13738430" y="6198413"/>
              <a:ext cx="2629715" cy="4582562"/>
            </a:xfrm>
            <a:custGeom>
              <a:avLst/>
              <a:gdLst>
                <a:gd name="T0" fmla="*/ 3453 w 4025"/>
                <a:gd name="T1" fmla="*/ 2055 h 7014"/>
                <a:gd name="T2" fmla="*/ 3453 w 4025"/>
                <a:gd name="T3" fmla="*/ 2055 h 7014"/>
                <a:gd name="T4" fmla="*/ 3271 w 4025"/>
                <a:gd name="T5" fmla="*/ 4628 h 7014"/>
                <a:gd name="T6" fmla="*/ 3271 w 4025"/>
                <a:gd name="T7" fmla="*/ 4628 h 7014"/>
                <a:gd name="T8" fmla="*/ 1924 w 4025"/>
                <a:gd name="T9" fmla="*/ 5611 h 7014"/>
                <a:gd name="T10" fmla="*/ 1924 w 4025"/>
                <a:gd name="T11" fmla="*/ 5611 h 7014"/>
                <a:gd name="T12" fmla="*/ 1228 w 4025"/>
                <a:gd name="T13" fmla="*/ 4945 h 7014"/>
                <a:gd name="T14" fmla="*/ 1228 w 4025"/>
                <a:gd name="T15" fmla="*/ 4945 h 7014"/>
                <a:gd name="T16" fmla="*/ 1168 w 4025"/>
                <a:gd name="T17" fmla="*/ 2922 h 7014"/>
                <a:gd name="T18" fmla="*/ 1168 w 4025"/>
                <a:gd name="T19" fmla="*/ 2922 h 7014"/>
                <a:gd name="T20" fmla="*/ 1600 w 4025"/>
                <a:gd name="T21" fmla="*/ 1627 h 7014"/>
                <a:gd name="T22" fmla="*/ 1600 w 4025"/>
                <a:gd name="T23" fmla="*/ 1627 h 7014"/>
                <a:gd name="T24" fmla="*/ 3094 w 4025"/>
                <a:gd name="T25" fmla="*/ 1011 h 7014"/>
                <a:gd name="T26" fmla="*/ 3094 w 4025"/>
                <a:gd name="T27" fmla="*/ 1011 h 7014"/>
                <a:gd name="T28" fmla="*/ 3453 w 4025"/>
                <a:gd name="T29" fmla="*/ 2055 h 7014"/>
                <a:gd name="T30" fmla="*/ 3401 w 4025"/>
                <a:gd name="T31" fmla="*/ 174 h 7014"/>
                <a:gd name="T32" fmla="*/ 3401 w 4025"/>
                <a:gd name="T33" fmla="*/ 174 h 7014"/>
                <a:gd name="T34" fmla="*/ 1220 w 4025"/>
                <a:gd name="T35" fmla="*/ 1074 h 7014"/>
                <a:gd name="T36" fmla="*/ 1220 w 4025"/>
                <a:gd name="T37" fmla="*/ 1074 h 7014"/>
                <a:gd name="T38" fmla="*/ 590 w 4025"/>
                <a:gd name="T39" fmla="*/ 2965 h 7014"/>
                <a:gd name="T40" fmla="*/ 590 w 4025"/>
                <a:gd name="T41" fmla="*/ 2965 h 7014"/>
                <a:gd name="T42" fmla="*/ 623 w 4025"/>
                <a:gd name="T43" fmla="*/ 5641 h 7014"/>
                <a:gd name="T44" fmla="*/ 623 w 4025"/>
                <a:gd name="T45" fmla="*/ 5641 h 7014"/>
                <a:gd name="T46" fmla="*/ 0 w 4025"/>
                <a:gd name="T47" fmla="*/ 6372 h 7014"/>
                <a:gd name="T48" fmla="*/ 0 w 4025"/>
                <a:gd name="T49" fmla="*/ 6372 h 7014"/>
                <a:gd name="T50" fmla="*/ 1803 w 4025"/>
                <a:gd name="T51" fmla="*/ 6837 h 7014"/>
                <a:gd name="T52" fmla="*/ 1803 w 4025"/>
                <a:gd name="T53" fmla="*/ 6837 h 7014"/>
                <a:gd name="T54" fmla="*/ 3571 w 4025"/>
                <a:gd name="T55" fmla="*/ 5386 h 7014"/>
                <a:gd name="T56" fmla="*/ 3571 w 4025"/>
                <a:gd name="T57" fmla="*/ 5386 h 7014"/>
                <a:gd name="T58" fmla="*/ 3938 w 4025"/>
                <a:gd name="T59" fmla="*/ 1991 h 7014"/>
                <a:gd name="T60" fmla="*/ 3938 w 4025"/>
                <a:gd name="T61" fmla="*/ 1991 h 7014"/>
                <a:gd name="T62" fmla="*/ 3401 w 4025"/>
                <a:gd name="T63" fmla="*/ 174 h 7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25" h="7014">
                  <a:moveTo>
                    <a:pt x="3453" y="2055"/>
                  </a:moveTo>
                  <a:lnTo>
                    <a:pt x="3453" y="2055"/>
                  </a:lnTo>
                  <a:cubicBezTo>
                    <a:pt x="3390" y="2741"/>
                    <a:pt x="3332" y="4326"/>
                    <a:pt x="3271" y="4628"/>
                  </a:cubicBezTo>
                  <a:lnTo>
                    <a:pt x="3271" y="4628"/>
                  </a:lnTo>
                  <a:cubicBezTo>
                    <a:pt x="3203" y="4970"/>
                    <a:pt x="2413" y="5315"/>
                    <a:pt x="1924" y="5611"/>
                  </a:cubicBezTo>
                  <a:lnTo>
                    <a:pt x="1924" y="5611"/>
                  </a:lnTo>
                  <a:cubicBezTo>
                    <a:pt x="1289" y="5997"/>
                    <a:pt x="1242" y="5377"/>
                    <a:pt x="1228" y="4945"/>
                  </a:cubicBezTo>
                  <a:lnTo>
                    <a:pt x="1228" y="4945"/>
                  </a:lnTo>
                  <a:cubicBezTo>
                    <a:pt x="1215" y="4514"/>
                    <a:pt x="1210" y="3450"/>
                    <a:pt x="1168" y="2922"/>
                  </a:cubicBezTo>
                  <a:lnTo>
                    <a:pt x="1168" y="2922"/>
                  </a:lnTo>
                  <a:cubicBezTo>
                    <a:pt x="1127" y="2395"/>
                    <a:pt x="1148" y="1975"/>
                    <a:pt x="1600" y="1627"/>
                  </a:cubicBezTo>
                  <a:lnTo>
                    <a:pt x="1600" y="1627"/>
                  </a:lnTo>
                  <a:cubicBezTo>
                    <a:pt x="2248" y="1131"/>
                    <a:pt x="2854" y="893"/>
                    <a:pt x="3094" y="1011"/>
                  </a:cubicBezTo>
                  <a:lnTo>
                    <a:pt x="3094" y="1011"/>
                  </a:lnTo>
                  <a:cubicBezTo>
                    <a:pt x="3411" y="1168"/>
                    <a:pt x="3512" y="1401"/>
                    <a:pt x="3453" y="2055"/>
                  </a:cubicBezTo>
                  <a:close/>
                  <a:moveTo>
                    <a:pt x="3401" y="174"/>
                  </a:moveTo>
                  <a:lnTo>
                    <a:pt x="3401" y="174"/>
                  </a:lnTo>
                  <a:cubicBezTo>
                    <a:pt x="3051" y="0"/>
                    <a:pt x="2166" y="349"/>
                    <a:pt x="1220" y="1074"/>
                  </a:cubicBezTo>
                  <a:lnTo>
                    <a:pt x="1220" y="1074"/>
                  </a:lnTo>
                  <a:cubicBezTo>
                    <a:pt x="559" y="1580"/>
                    <a:pt x="530" y="2195"/>
                    <a:pt x="590" y="2965"/>
                  </a:cubicBezTo>
                  <a:lnTo>
                    <a:pt x="590" y="2965"/>
                  </a:lnTo>
                  <a:cubicBezTo>
                    <a:pt x="650" y="3735"/>
                    <a:pt x="614" y="5011"/>
                    <a:pt x="623" y="5641"/>
                  </a:cubicBezTo>
                  <a:lnTo>
                    <a:pt x="623" y="5641"/>
                  </a:lnTo>
                  <a:cubicBezTo>
                    <a:pt x="634" y="6429"/>
                    <a:pt x="0" y="6372"/>
                    <a:pt x="0" y="6372"/>
                  </a:cubicBezTo>
                  <a:lnTo>
                    <a:pt x="0" y="6372"/>
                  </a:lnTo>
                  <a:cubicBezTo>
                    <a:pt x="571" y="6963"/>
                    <a:pt x="1377" y="7013"/>
                    <a:pt x="1803" y="6837"/>
                  </a:cubicBezTo>
                  <a:lnTo>
                    <a:pt x="1803" y="6837"/>
                  </a:lnTo>
                  <a:cubicBezTo>
                    <a:pt x="2575" y="6519"/>
                    <a:pt x="3471" y="5887"/>
                    <a:pt x="3571" y="5386"/>
                  </a:cubicBezTo>
                  <a:lnTo>
                    <a:pt x="3571" y="5386"/>
                  </a:lnTo>
                  <a:cubicBezTo>
                    <a:pt x="3659" y="4946"/>
                    <a:pt x="3847" y="2993"/>
                    <a:pt x="3938" y="1991"/>
                  </a:cubicBezTo>
                  <a:lnTo>
                    <a:pt x="3938" y="1991"/>
                  </a:lnTo>
                  <a:cubicBezTo>
                    <a:pt x="4024" y="1036"/>
                    <a:pt x="3864" y="405"/>
                    <a:pt x="3401" y="174"/>
                  </a:cubicBezTo>
                  <a:close/>
                </a:path>
              </a:pathLst>
            </a:custGeom>
            <a:solidFill>
              <a:schemeClr val="accent6">
                <a:lumMod val="90000"/>
              </a:schemeClr>
            </a:solidFill>
            <a:ln>
              <a:noFill/>
            </a:ln>
            <a:effectLst/>
          </p:spPr>
          <p:txBody>
            <a:bodyPr wrap="none" anchor="ctr"/>
            <a:lstStyle/>
            <a:p>
              <a:endParaRPr lang="en-US" sz="6532" dirty="0">
                <a:latin typeface="Lato Light" panose="020F0502020204030203" pitchFamily="34" charset="0"/>
              </a:endParaRPr>
            </a:p>
          </p:txBody>
        </p:sp>
        <p:sp>
          <p:nvSpPr>
            <p:cNvPr id="105" name="Freeform 186">
              <a:extLst>
                <a:ext uri="{FF2B5EF4-FFF2-40B4-BE49-F238E27FC236}">
                  <a16:creationId xmlns:a16="http://schemas.microsoft.com/office/drawing/2014/main" id="{61CC809E-868F-D442-8728-4E8A124181A7}"/>
                </a:ext>
              </a:extLst>
            </p:cNvPr>
            <p:cNvSpPr>
              <a:spLocks noChangeArrowheads="1"/>
            </p:cNvSpPr>
            <p:nvPr/>
          </p:nvSpPr>
          <p:spPr bwMode="auto">
            <a:xfrm>
              <a:off x="14481547" y="6541169"/>
              <a:ext cx="1690737" cy="3666624"/>
            </a:xfrm>
            <a:custGeom>
              <a:avLst/>
              <a:gdLst>
                <a:gd name="T0" fmla="*/ 2588 w 2589"/>
                <a:gd name="T1" fmla="*/ 4615 h 5615"/>
                <a:gd name="T2" fmla="*/ 0 w 2589"/>
                <a:gd name="T3" fmla="*/ 5614 h 5615"/>
                <a:gd name="T4" fmla="*/ 0 w 2589"/>
                <a:gd name="T5" fmla="*/ 998 h 5615"/>
                <a:gd name="T6" fmla="*/ 2588 w 2589"/>
                <a:gd name="T7" fmla="*/ 0 h 5615"/>
                <a:gd name="T8" fmla="*/ 2588 w 2589"/>
                <a:gd name="T9" fmla="*/ 4615 h 5615"/>
              </a:gdLst>
              <a:ahLst/>
              <a:cxnLst>
                <a:cxn ang="0">
                  <a:pos x="T0" y="T1"/>
                </a:cxn>
                <a:cxn ang="0">
                  <a:pos x="T2" y="T3"/>
                </a:cxn>
                <a:cxn ang="0">
                  <a:pos x="T4" y="T5"/>
                </a:cxn>
                <a:cxn ang="0">
                  <a:pos x="T6" y="T7"/>
                </a:cxn>
                <a:cxn ang="0">
                  <a:pos x="T8" y="T9"/>
                </a:cxn>
              </a:cxnLst>
              <a:rect l="0" t="0" r="r" b="b"/>
              <a:pathLst>
                <a:path w="2589" h="5615">
                  <a:moveTo>
                    <a:pt x="2588" y="4615"/>
                  </a:moveTo>
                  <a:lnTo>
                    <a:pt x="0" y="5614"/>
                  </a:lnTo>
                  <a:lnTo>
                    <a:pt x="0" y="998"/>
                  </a:lnTo>
                  <a:lnTo>
                    <a:pt x="2588" y="0"/>
                  </a:lnTo>
                  <a:lnTo>
                    <a:pt x="2588" y="4615"/>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06" name="Freeform 187">
              <a:extLst>
                <a:ext uri="{FF2B5EF4-FFF2-40B4-BE49-F238E27FC236}">
                  <a16:creationId xmlns:a16="http://schemas.microsoft.com/office/drawing/2014/main" id="{6B8AA56B-52E4-DC45-BAE2-869A29AA3486}"/>
                </a:ext>
              </a:extLst>
            </p:cNvPr>
            <p:cNvSpPr>
              <a:spLocks noChangeArrowheads="1"/>
            </p:cNvSpPr>
            <p:nvPr/>
          </p:nvSpPr>
          <p:spPr bwMode="auto">
            <a:xfrm>
              <a:off x="12929064" y="11218780"/>
              <a:ext cx="2635478" cy="1385425"/>
            </a:xfrm>
            <a:custGeom>
              <a:avLst/>
              <a:gdLst>
                <a:gd name="T0" fmla="*/ 3967 w 4034"/>
                <a:gd name="T1" fmla="*/ 1755 h 2120"/>
                <a:gd name="T2" fmla="*/ 2983 w 4034"/>
                <a:gd name="T3" fmla="*/ 1014 h 2120"/>
                <a:gd name="T4" fmla="*/ 2983 w 4034"/>
                <a:gd name="T5" fmla="*/ 1014 h 2120"/>
                <a:gd name="T6" fmla="*/ 2997 w 4034"/>
                <a:gd name="T7" fmla="*/ 658 h 2120"/>
                <a:gd name="T8" fmla="*/ 3834 w 4034"/>
                <a:gd name="T9" fmla="*/ 132 h 2120"/>
                <a:gd name="T10" fmla="*/ 3834 w 4034"/>
                <a:gd name="T11" fmla="*/ 132 h 2120"/>
                <a:gd name="T12" fmla="*/ 3644 w 4034"/>
                <a:gd name="T13" fmla="*/ 12 h 2120"/>
                <a:gd name="T14" fmla="*/ 3644 w 4034"/>
                <a:gd name="T15" fmla="*/ 12 h 2120"/>
                <a:gd name="T16" fmla="*/ 2261 w 4034"/>
                <a:gd name="T17" fmla="*/ 485 h 2120"/>
                <a:gd name="T18" fmla="*/ 2261 w 4034"/>
                <a:gd name="T19" fmla="*/ 485 h 2120"/>
                <a:gd name="T20" fmla="*/ 2012 w 4034"/>
                <a:gd name="T21" fmla="*/ 451 h 2120"/>
                <a:gd name="T22" fmla="*/ 2012 w 4034"/>
                <a:gd name="T23" fmla="*/ 451 h 2120"/>
                <a:gd name="T24" fmla="*/ 1902 w 4034"/>
                <a:gd name="T25" fmla="*/ 457 h 2120"/>
                <a:gd name="T26" fmla="*/ 1905 w 4034"/>
                <a:gd name="T27" fmla="*/ 452 h 2120"/>
                <a:gd name="T28" fmla="*/ 1905 w 4034"/>
                <a:gd name="T29" fmla="*/ 452 h 2120"/>
                <a:gd name="T30" fmla="*/ 590 w 4034"/>
                <a:gd name="T31" fmla="*/ 51 h 2120"/>
                <a:gd name="T32" fmla="*/ 590 w 4034"/>
                <a:gd name="T33" fmla="*/ 51 h 2120"/>
                <a:gd name="T34" fmla="*/ 371 w 4034"/>
                <a:gd name="T35" fmla="*/ 255 h 2120"/>
                <a:gd name="T36" fmla="*/ 1117 w 4034"/>
                <a:gd name="T37" fmla="*/ 630 h 2120"/>
                <a:gd name="T38" fmla="*/ 1117 w 4034"/>
                <a:gd name="T39" fmla="*/ 630 h 2120"/>
                <a:gd name="T40" fmla="*/ 1150 w 4034"/>
                <a:gd name="T41" fmla="*/ 995 h 2120"/>
                <a:gd name="T42" fmla="*/ 65 w 4034"/>
                <a:gd name="T43" fmla="*/ 1812 h 2120"/>
                <a:gd name="T44" fmla="*/ 65 w 4034"/>
                <a:gd name="T45" fmla="*/ 1812 h 2120"/>
                <a:gd name="T46" fmla="*/ 123 w 4034"/>
                <a:gd name="T47" fmla="*/ 2080 h 2120"/>
                <a:gd name="T48" fmla="*/ 123 w 4034"/>
                <a:gd name="T49" fmla="*/ 2080 h 2120"/>
                <a:gd name="T50" fmla="*/ 338 w 4034"/>
                <a:gd name="T51" fmla="*/ 2054 h 2120"/>
                <a:gd name="T52" fmla="*/ 1578 w 4034"/>
                <a:gd name="T53" fmla="*/ 1480 h 2120"/>
                <a:gd name="T54" fmla="*/ 1578 w 4034"/>
                <a:gd name="T55" fmla="*/ 1480 h 2120"/>
                <a:gd name="T56" fmla="*/ 2610 w 4034"/>
                <a:gd name="T57" fmla="*/ 1484 h 2120"/>
                <a:gd name="T58" fmla="*/ 3695 w 4034"/>
                <a:gd name="T59" fmla="*/ 1997 h 2120"/>
                <a:gd name="T60" fmla="*/ 3695 w 4034"/>
                <a:gd name="T61" fmla="*/ 1997 h 2120"/>
                <a:gd name="T62" fmla="*/ 3910 w 4034"/>
                <a:gd name="T63" fmla="*/ 2023 h 2120"/>
                <a:gd name="T64" fmla="*/ 3910 w 4034"/>
                <a:gd name="T65" fmla="*/ 2023 h 2120"/>
                <a:gd name="T66" fmla="*/ 3967 w 4034"/>
                <a:gd name="T67" fmla="*/ 1755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4" h="2120">
                  <a:moveTo>
                    <a:pt x="3967" y="1755"/>
                  </a:moveTo>
                  <a:lnTo>
                    <a:pt x="2983" y="1014"/>
                  </a:lnTo>
                  <a:lnTo>
                    <a:pt x="2983" y="1014"/>
                  </a:lnTo>
                  <a:cubicBezTo>
                    <a:pt x="2861" y="923"/>
                    <a:pt x="2869" y="738"/>
                    <a:pt x="2997" y="658"/>
                  </a:cubicBezTo>
                  <a:lnTo>
                    <a:pt x="3834" y="132"/>
                  </a:lnTo>
                  <a:lnTo>
                    <a:pt x="3834" y="132"/>
                  </a:lnTo>
                  <a:cubicBezTo>
                    <a:pt x="3834" y="132"/>
                    <a:pt x="3816" y="26"/>
                    <a:pt x="3644" y="12"/>
                  </a:cubicBezTo>
                  <a:lnTo>
                    <a:pt x="3644" y="12"/>
                  </a:lnTo>
                  <a:cubicBezTo>
                    <a:pt x="3485" y="0"/>
                    <a:pt x="2419" y="422"/>
                    <a:pt x="2261" y="485"/>
                  </a:cubicBezTo>
                  <a:lnTo>
                    <a:pt x="2261" y="485"/>
                  </a:lnTo>
                  <a:cubicBezTo>
                    <a:pt x="2187" y="463"/>
                    <a:pt x="2102" y="451"/>
                    <a:pt x="2012" y="451"/>
                  </a:cubicBezTo>
                  <a:lnTo>
                    <a:pt x="2012" y="451"/>
                  </a:lnTo>
                  <a:cubicBezTo>
                    <a:pt x="1974" y="451"/>
                    <a:pt x="1938" y="453"/>
                    <a:pt x="1902" y="457"/>
                  </a:cubicBezTo>
                  <a:lnTo>
                    <a:pt x="1905" y="452"/>
                  </a:lnTo>
                  <a:lnTo>
                    <a:pt x="1905" y="452"/>
                  </a:lnTo>
                  <a:cubicBezTo>
                    <a:pt x="1905" y="452"/>
                    <a:pt x="781" y="3"/>
                    <a:pt x="590" y="51"/>
                  </a:cubicBezTo>
                  <a:lnTo>
                    <a:pt x="590" y="51"/>
                  </a:lnTo>
                  <a:cubicBezTo>
                    <a:pt x="399" y="98"/>
                    <a:pt x="371" y="255"/>
                    <a:pt x="371" y="255"/>
                  </a:cubicBezTo>
                  <a:lnTo>
                    <a:pt x="1117" y="630"/>
                  </a:lnTo>
                  <a:lnTo>
                    <a:pt x="1117" y="630"/>
                  </a:lnTo>
                  <a:cubicBezTo>
                    <a:pt x="1261" y="702"/>
                    <a:pt x="1278" y="899"/>
                    <a:pt x="1150" y="995"/>
                  </a:cubicBezTo>
                  <a:lnTo>
                    <a:pt x="65" y="1812"/>
                  </a:lnTo>
                  <a:lnTo>
                    <a:pt x="65" y="1812"/>
                  </a:lnTo>
                  <a:cubicBezTo>
                    <a:pt x="0" y="1901"/>
                    <a:pt x="27" y="2026"/>
                    <a:pt x="123" y="2080"/>
                  </a:cubicBezTo>
                  <a:lnTo>
                    <a:pt x="123" y="2080"/>
                  </a:lnTo>
                  <a:cubicBezTo>
                    <a:pt x="193" y="2119"/>
                    <a:pt x="280" y="2108"/>
                    <a:pt x="338" y="2054"/>
                  </a:cubicBezTo>
                  <a:lnTo>
                    <a:pt x="1578" y="1480"/>
                  </a:lnTo>
                  <a:lnTo>
                    <a:pt x="1578" y="1480"/>
                  </a:lnTo>
                  <a:cubicBezTo>
                    <a:pt x="1906" y="1328"/>
                    <a:pt x="2284" y="1330"/>
                    <a:pt x="2610" y="1484"/>
                  </a:cubicBezTo>
                  <a:lnTo>
                    <a:pt x="3695" y="1997"/>
                  </a:lnTo>
                  <a:lnTo>
                    <a:pt x="3695" y="1997"/>
                  </a:lnTo>
                  <a:cubicBezTo>
                    <a:pt x="3754" y="2051"/>
                    <a:pt x="3841" y="2062"/>
                    <a:pt x="3910" y="2023"/>
                  </a:cubicBezTo>
                  <a:lnTo>
                    <a:pt x="3910" y="2023"/>
                  </a:lnTo>
                  <a:cubicBezTo>
                    <a:pt x="4006" y="1969"/>
                    <a:pt x="4033" y="1844"/>
                    <a:pt x="3967" y="1755"/>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07" name="Freeform 106">
              <a:extLst>
                <a:ext uri="{FF2B5EF4-FFF2-40B4-BE49-F238E27FC236}">
                  <a16:creationId xmlns:a16="http://schemas.microsoft.com/office/drawing/2014/main" id="{DDAAE89F-1874-0644-8508-425D0173754B}"/>
                </a:ext>
              </a:extLst>
            </p:cNvPr>
            <p:cNvSpPr>
              <a:spLocks noChangeArrowheads="1"/>
            </p:cNvSpPr>
            <p:nvPr/>
          </p:nvSpPr>
          <p:spPr bwMode="auto">
            <a:xfrm>
              <a:off x="14118630" y="10743529"/>
              <a:ext cx="249931" cy="981537"/>
            </a:xfrm>
            <a:custGeom>
              <a:avLst/>
              <a:gdLst>
                <a:gd name="connsiteX0" fmla="*/ 0 w 249931"/>
                <a:gd name="connsiteY0" fmla="*/ 0 h 981537"/>
                <a:gd name="connsiteX1" fmla="*/ 249931 w 249931"/>
                <a:gd name="connsiteY1" fmla="*/ 0 h 981537"/>
                <a:gd name="connsiteX2" fmla="*/ 249931 w 249931"/>
                <a:gd name="connsiteY2" fmla="*/ 912405 h 981537"/>
                <a:gd name="connsiteX3" fmla="*/ 249262 w 249931"/>
                <a:gd name="connsiteY3" fmla="*/ 912405 h 981537"/>
                <a:gd name="connsiteX4" fmla="*/ 249931 w 249931"/>
                <a:gd name="connsiteY4" fmla="*/ 914174 h 981537"/>
                <a:gd name="connsiteX5" fmla="*/ 124965 w 249931"/>
                <a:gd name="connsiteY5" fmla="*/ 981537 h 981537"/>
                <a:gd name="connsiteX6" fmla="*/ 0 w 249931"/>
                <a:gd name="connsiteY6" fmla="*/ 914174 h 981537"/>
                <a:gd name="connsiteX7" fmla="*/ 669 w 249931"/>
                <a:gd name="connsiteY7" fmla="*/ 912405 h 981537"/>
                <a:gd name="connsiteX8" fmla="*/ 0 w 249931"/>
                <a:gd name="connsiteY8" fmla="*/ 912405 h 98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931" h="981537">
                  <a:moveTo>
                    <a:pt x="0" y="0"/>
                  </a:moveTo>
                  <a:lnTo>
                    <a:pt x="249931" y="0"/>
                  </a:lnTo>
                  <a:lnTo>
                    <a:pt x="249931" y="912405"/>
                  </a:lnTo>
                  <a:lnTo>
                    <a:pt x="249262" y="912405"/>
                  </a:lnTo>
                  <a:lnTo>
                    <a:pt x="249931" y="914174"/>
                  </a:lnTo>
                  <a:cubicBezTo>
                    <a:pt x="249931" y="951094"/>
                    <a:pt x="193664" y="981537"/>
                    <a:pt x="124965" y="981537"/>
                  </a:cubicBezTo>
                  <a:cubicBezTo>
                    <a:pt x="56267" y="981537"/>
                    <a:pt x="0" y="951094"/>
                    <a:pt x="0" y="914174"/>
                  </a:cubicBezTo>
                  <a:lnTo>
                    <a:pt x="669" y="912405"/>
                  </a:lnTo>
                  <a:lnTo>
                    <a:pt x="0" y="912405"/>
                  </a:ln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8" name="Freeform 190">
              <a:extLst>
                <a:ext uri="{FF2B5EF4-FFF2-40B4-BE49-F238E27FC236}">
                  <a16:creationId xmlns:a16="http://schemas.microsoft.com/office/drawing/2014/main" id="{C0D738F0-D656-B248-9782-E4299AE6CE49}"/>
                </a:ext>
              </a:extLst>
            </p:cNvPr>
            <p:cNvSpPr>
              <a:spLocks noChangeArrowheads="1"/>
            </p:cNvSpPr>
            <p:nvPr/>
          </p:nvSpPr>
          <p:spPr bwMode="auto">
            <a:xfrm>
              <a:off x="12295397" y="9793029"/>
              <a:ext cx="3090565" cy="1117557"/>
            </a:xfrm>
            <a:custGeom>
              <a:avLst/>
              <a:gdLst>
                <a:gd name="T0" fmla="*/ 2591 w 4732"/>
                <a:gd name="T1" fmla="*/ 1003 h 1713"/>
                <a:gd name="T2" fmla="*/ 0 w 4732"/>
                <a:gd name="T3" fmla="*/ 0 h 1713"/>
                <a:gd name="T4" fmla="*/ 0 w 4732"/>
                <a:gd name="T5" fmla="*/ 0 h 1713"/>
                <a:gd name="T6" fmla="*/ 1588 w 4732"/>
                <a:gd name="T7" fmla="*/ 1397 h 1713"/>
                <a:gd name="T8" fmla="*/ 1588 w 4732"/>
                <a:gd name="T9" fmla="*/ 1397 h 1713"/>
                <a:gd name="T10" fmla="*/ 3503 w 4732"/>
                <a:gd name="T11" fmla="*/ 1577 h 1713"/>
                <a:gd name="T12" fmla="*/ 3503 w 4732"/>
                <a:gd name="T13" fmla="*/ 1577 h 1713"/>
                <a:gd name="T14" fmla="*/ 4731 w 4732"/>
                <a:gd name="T15" fmla="*/ 980 h 1713"/>
                <a:gd name="T16" fmla="*/ 2591 w 4732"/>
                <a:gd name="T17" fmla="*/ 1003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32" h="1713">
                  <a:moveTo>
                    <a:pt x="2591" y="1003"/>
                  </a:moveTo>
                  <a:lnTo>
                    <a:pt x="0" y="0"/>
                  </a:lnTo>
                  <a:lnTo>
                    <a:pt x="0" y="0"/>
                  </a:lnTo>
                  <a:cubicBezTo>
                    <a:pt x="0" y="0"/>
                    <a:pt x="777" y="1082"/>
                    <a:pt x="1588" y="1397"/>
                  </a:cubicBezTo>
                  <a:lnTo>
                    <a:pt x="1588" y="1397"/>
                  </a:lnTo>
                  <a:cubicBezTo>
                    <a:pt x="2400" y="1712"/>
                    <a:pt x="3019" y="1689"/>
                    <a:pt x="3503" y="1577"/>
                  </a:cubicBezTo>
                  <a:lnTo>
                    <a:pt x="3503" y="1577"/>
                  </a:lnTo>
                  <a:cubicBezTo>
                    <a:pt x="4207" y="1413"/>
                    <a:pt x="4731" y="980"/>
                    <a:pt x="4731" y="980"/>
                  </a:cubicBezTo>
                  <a:lnTo>
                    <a:pt x="2591" y="1003"/>
                  </a:ln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09" name="Freeform 191">
              <a:extLst>
                <a:ext uri="{FF2B5EF4-FFF2-40B4-BE49-F238E27FC236}">
                  <a16:creationId xmlns:a16="http://schemas.microsoft.com/office/drawing/2014/main" id="{36E4FFD3-10CE-0240-8AE1-01172AB53EE1}"/>
                </a:ext>
              </a:extLst>
            </p:cNvPr>
            <p:cNvSpPr>
              <a:spLocks noChangeArrowheads="1"/>
            </p:cNvSpPr>
            <p:nvPr/>
          </p:nvSpPr>
          <p:spPr bwMode="auto">
            <a:xfrm>
              <a:off x="13816197" y="6198413"/>
              <a:ext cx="2661399" cy="4582562"/>
            </a:xfrm>
            <a:custGeom>
              <a:avLst/>
              <a:gdLst>
                <a:gd name="T0" fmla="*/ 3499 w 4073"/>
                <a:gd name="T1" fmla="*/ 2055 h 7014"/>
                <a:gd name="T2" fmla="*/ 3499 w 4073"/>
                <a:gd name="T3" fmla="*/ 2055 h 7014"/>
                <a:gd name="T4" fmla="*/ 3318 w 4073"/>
                <a:gd name="T5" fmla="*/ 4628 h 7014"/>
                <a:gd name="T6" fmla="*/ 3318 w 4073"/>
                <a:gd name="T7" fmla="*/ 4628 h 7014"/>
                <a:gd name="T8" fmla="*/ 1971 w 4073"/>
                <a:gd name="T9" fmla="*/ 5611 h 7014"/>
                <a:gd name="T10" fmla="*/ 1971 w 4073"/>
                <a:gd name="T11" fmla="*/ 5611 h 7014"/>
                <a:gd name="T12" fmla="*/ 1275 w 4073"/>
                <a:gd name="T13" fmla="*/ 4945 h 7014"/>
                <a:gd name="T14" fmla="*/ 1275 w 4073"/>
                <a:gd name="T15" fmla="*/ 4945 h 7014"/>
                <a:gd name="T16" fmla="*/ 1215 w 4073"/>
                <a:gd name="T17" fmla="*/ 2922 h 7014"/>
                <a:gd name="T18" fmla="*/ 1215 w 4073"/>
                <a:gd name="T19" fmla="*/ 2922 h 7014"/>
                <a:gd name="T20" fmla="*/ 1647 w 4073"/>
                <a:gd name="T21" fmla="*/ 1627 h 7014"/>
                <a:gd name="T22" fmla="*/ 1647 w 4073"/>
                <a:gd name="T23" fmla="*/ 1627 h 7014"/>
                <a:gd name="T24" fmla="*/ 3141 w 4073"/>
                <a:gd name="T25" fmla="*/ 1011 h 7014"/>
                <a:gd name="T26" fmla="*/ 3141 w 4073"/>
                <a:gd name="T27" fmla="*/ 1011 h 7014"/>
                <a:gd name="T28" fmla="*/ 3499 w 4073"/>
                <a:gd name="T29" fmla="*/ 2055 h 7014"/>
                <a:gd name="T30" fmla="*/ 3448 w 4073"/>
                <a:gd name="T31" fmla="*/ 174 h 7014"/>
                <a:gd name="T32" fmla="*/ 3448 w 4073"/>
                <a:gd name="T33" fmla="*/ 174 h 7014"/>
                <a:gd name="T34" fmla="*/ 1267 w 4073"/>
                <a:gd name="T35" fmla="*/ 1074 h 7014"/>
                <a:gd name="T36" fmla="*/ 1267 w 4073"/>
                <a:gd name="T37" fmla="*/ 1074 h 7014"/>
                <a:gd name="T38" fmla="*/ 636 w 4073"/>
                <a:gd name="T39" fmla="*/ 2965 h 7014"/>
                <a:gd name="T40" fmla="*/ 636 w 4073"/>
                <a:gd name="T41" fmla="*/ 2965 h 7014"/>
                <a:gd name="T42" fmla="*/ 670 w 4073"/>
                <a:gd name="T43" fmla="*/ 5641 h 7014"/>
                <a:gd name="T44" fmla="*/ 670 w 4073"/>
                <a:gd name="T45" fmla="*/ 5641 h 7014"/>
                <a:gd name="T46" fmla="*/ 0 w 4073"/>
                <a:gd name="T47" fmla="*/ 6413 h 7014"/>
                <a:gd name="T48" fmla="*/ 0 w 4073"/>
                <a:gd name="T49" fmla="*/ 6413 h 7014"/>
                <a:gd name="T50" fmla="*/ 1850 w 4073"/>
                <a:gd name="T51" fmla="*/ 6837 h 7014"/>
                <a:gd name="T52" fmla="*/ 1850 w 4073"/>
                <a:gd name="T53" fmla="*/ 6837 h 7014"/>
                <a:gd name="T54" fmla="*/ 3618 w 4073"/>
                <a:gd name="T55" fmla="*/ 5386 h 7014"/>
                <a:gd name="T56" fmla="*/ 3618 w 4073"/>
                <a:gd name="T57" fmla="*/ 5386 h 7014"/>
                <a:gd name="T58" fmla="*/ 3985 w 4073"/>
                <a:gd name="T59" fmla="*/ 1991 h 7014"/>
                <a:gd name="T60" fmla="*/ 3985 w 4073"/>
                <a:gd name="T61" fmla="*/ 1991 h 7014"/>
                <a:gd name="T62" fmla="*/ 3448 w 4073"/>
                <a:gd name="T63" fmla="*/ 174 h 7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3" h="7014">
                  <a:moveTo>
                    <a:pt x="3499" y="2055"/>
                  </a:moveTo>
                  <a:lnTo>
                    <a:pt x="3499" y="2055"/>
                  </a:lnTo>
                  <a:cubicBezTo>
                    <a:pt x="3437" y="2741"/>
                    <a:pt x="3378" y="4326"/>
                    <a:pt x="3318" y="4628"/>
                  </a:cubicBezTo>
                  <a:lnTo>
                    <a:pt x="3318" y="4628"/>
                  </a:lnTo>
                  <a:cubicBezTo>
                    <a:pt x="3249" y="4970"/>
                    <a:pt x="2460" y="5315"/>
                    <a:pt x="1971" y="5611"/>
                  </a:cubicBezTo>
                  <a:lnTo>
                    <a:pt x="1971" y="5611"/>
                  </a:lnTo>
                  <a:cubicBezTo>
                    <a:pt x="1336" y="5997"/>
                    <a:pt x="1289" y="5377"/>
                    <a:pt x="1275" y="4945"/>
                  </a:cubicBezTo>
                  <a:lnTo>
                    <a:pt x="1275" y="4945"/>
                  </a:lnTo>
                  <a:cubicBezTo>
                    <a:pt x="1261" y="4514"/>
                    <a:pt x="1257" y="3450"/>
                    <a:pt x="1215" y="2922"/>
                  </a:cubicBezTo>
                  <a:lnTo>
                    <a:pt x="1215" y="2922"/>
                  </a:lnTo>
                  <a:cubicBezTo>
                    <a:pt x="1174" y="2395"/>
                    <a:pt x="1195" y="1975"/>
                    <a:pt x="1647" y="1627"/>
                  </a:cubicBezTo>
                  <a:lnTo>
                    <a:pt x="1647" y="1627"/>
                  </a:lnTo>
                  <a:cubicBezTo>
                    <a:pt x="2294" y="1131"/>
                    <a:pt x="2900" y="893"/>
                    <a:pt x="3141" y="1011"/>
                  </a:cubicBezTo>
                  <a:lnTo>
                    <a:pt x="3141" y="1011"/>
                  </a:lnTo>
                  <a:cubicBezTo>
                    <a:pt x="3457" y="1168"/>
                    <a:pt x="3559" y="1401"/>
                    <a:pt x="3499" y="2055"/>
                  </a:cubicBezTo>
                  <a:close/>
                  <a:moveTo>
                    <a:pt x="3448" y="174"/>
                  </a:moveTo>
                  <a:lnTo>
                    <a:pt x="3448" y="174"/>
                  </a:lnTo>
                  <a:cubicBezTo>
                    <a:pt x="3098" y="0"/>
                    <a:pt x="2213" y="349"/>
                    <a:pt x="1267" y="1074"/>
                  </a:cubicBezTo>
                  <a:lnTo>
                    <a:pt x="1267" y="1074"/>
                  </a:lnTo>
                  <a:cubicBezTo>
                    <a:pt x="606" y="1580"/>
                    <a:pt x="576" y="2195"/>
                    <a:pt x="636" y="2965"/>
                  </a:cubicBezTo>
                  <a:lnTo>
                    <a:pt x="636" y="2965"/>
                  </a:lnTo>
                  <a:cubicBezTo>
                    <a:pt x="696" y="3735"/>
                    <a:pt x="670" y="5011"/>
                    <a:pt x="670" y="5641"/>
                  </a:cubicBezTo>
                  <a:lnTo>
                    <a:pt x="670" y="5641"/>
                  </a:lnTo>
                  <a:cubicBezTo>
                    <a:pt x="670" y="6458"/>
                    <a:pt x="0" y="6413"/>
                    <a:pt x="0" y="6413"/>
                  </a:cubicBezTo>
                  <a:lnTo>
                    <a:pt x="0" y="6413"/>
                  </a:lnTo>
                  <a:cubicBezTo>
                    <a:pt x="570" y="7003"/>
                    <a:pt x="1424" y="7013"/>
                    <a:pt x="1850" y="6837"/>
                  </a:cubicBezTo>
                  <a:lnTo>
                    <a:pt x="1850" y="6837"/>
                  </a:lnTo>
                  <a:cubicBezTo>
                    <a:pt x="2622" y="6519"/>
                    <a:pt x="3518" y="5887"/>
                    <a:pt x="3618" y="5386"/>
                  </a:cubicBezTo>
                  <a:lnTo>
                    <a:pt x="3618" y="5386"/>
                  </a:lnTo>
                  <a:cubicBezTo>
                    <a:pt x="3706" y="4946"/>
                    <a:pt x="3893" y="2993"/>
                    <a:pt x="3985" y="1991"/>
                  </a:cubicBezTo>
                  <a:lnTo>
                    <a:pt x="3985" y="1991"/>
                  </a:lnTo>
                  <a:cubicBezTo>
                    <a:pt x="4072" y="1036"/>
                    <a:pt x="3911" y="405"/>
                    <a:pt x="3448" y="174"/>
                  </a:cubicBezTo>
                  <a:close/>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10" name="Freeform 109">
              <a:extLst>
                <a:ext uri="{FF2B5EF4-FFF2-40B4-BE49-F238E27FC236}">
                  <a16:creationId xmlns:a16="http://schemas.microsoft.com/office/drawing/2014/main" id="{23BE268B-2FE8-B84D-84A3-4EF5A570297F}"/>
                </a:ext>
              </a:extLst>
            </p:cNvPr>
            <p:cNvSpPr>
              <a:spLocks noChangeArrowheads="1"/>
            </p:cNvSpPr>
            <p:nvPr/>
          </p:nvSpPr>
          <p:spPr bwMode="auto">
            <a:xfrm>
              <a:off x="12378927" y="9084474"/>
              <a:ext cx="1341102" cy="1517268"/>
            </a:xfrm>
            <a:custGeom>
              <a:avLst/>
              <a:gdLst>
                <a:gd name="connsiteX0" fmla="*/ 717193 w 1341102"/>
                <a:gd name="connsiteY0" fmla="*/ 290912 h 1517268"/>
                <a:gd name="connsiteX1" fmla="*/ 891924 w 1341102"/>
                <a:gd name="connsiteY1" fmla="*/ 290912 h 1517268"/>
                <a:gd name="connsiteX2" fmla="*/ 891924 w 1341102"/>
                <a:gd name="connsiteY2" fmla="*/ 899519 h 1517268"/>
                <a:gd name="connsiteX3" fmla="*/ 1124029 w 1341102"/>
                <a:gd name="connsiteY3" fmla="*/ 1244962 h 1517268"/>
                <a:gd name="connsiteX4" fmla="*/ 1232258 w 1341102"/>
                <a:gd name="connsiteY4" fmla="*/ 1289367 h 1517268"/>
                <a:gd name="connsiteX5" fmla="*/ 1328099 w 1341102"/>
                <a:gd name="connsiteY5" fmla="*/ 1517268 h 1517268"/>
                <a:gd name="connsiteX6" fmla="*/ 1058179 w 1341102"/>
                <a:gd name="connsiteY6" fmla="*/ 1407562 h 1517268"/>
                <a:gd name="connsiteX7" fmla="*/ 717193 w 1341102"/>
                <a:gd name="connsiteY7" fmla="*/ 899519 h 1517268"/>
                <a:gd name="connsiteX8" fmla="*/ 0 w 1341102"/>
                <a:gd name="connsiteY8" fmla="*/ 0 h 1517268"/>
                <a:gd name="connsiteX9" fmla="*/ 174730 w 1341102"/>
                <a:gd name="connsiteY9" fmla="*/ 0 h 1517268"/>
                <a:gd name="connsiteX10" fmla="*/ 174730 w 1341102"/>
                <a:gd name="connsiteY10" fmla="*/ 608607 h 1517268"/>
                <a:gd name="connsiteX11" fmla="*/ 406835 w 1341102"/>
                <a:gd name="connsiteY11" fmla="*/ 954050 h 1517268"/>
                <a:gd name="connsiteX12" fmla="*/ 515063 w 1341102"/>
                <a:gd name="connsiteY12" fmla="*/ 997802 h 1517268"/>
                <a:gd name="connsiteX13" fmla="*/ 610904 w 1341102"/>
                <a:gd name="connsiteY13" fmla="*/ 1226356 h 1517268"/>
                <a:gd name="connsiteX14" fmla="*/ 340985 w 1341102"/>
                <a:gd name="connsiteY14" fmla="*/ 1115997 h 1517268"/>
                <a:gd name="connsiteX15" fmla="*/ 0 w 1341102"/>
                <a:gd name="connsiteY15" fmla="*/ 608607 h 1517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1102" h="1517268">
                  <a:moveTo>
                    <a:pt x="717193" y="290912"/>
                  </a:moveTo>
                  <a:lnTo>
                    <a:pt x="891924" y="290912"/>
                  </a:lnTo>
                  <a:lnTo>
                    <a:pt x="891924" y="899519"/>
                  </a:lnTo>
                  <a:cubicBezTo>
                    <a:pt x="891924" y="1051018"/>
                    <a:pt x="983853" y="1188150"/>
                    <a:pt x="1124029" y="1244962"/>
                  </a:cubicBezTo>
                  <a:lnTo>
                    <a:pt x="1232258" y="1289367"/>
                  </a:lnTo>
                  <a:cubicBezTo>
                    <a:pt x="1321579" y="1325936"/>
                    <a:pt x="1364610" y="1427805"/>
                    <a:pt x="1328099" y="1517268"/>
                  </a:cubicBezTo>
                  <a:lnTo>
                    <a:pt x="1058179" y="1407562"/>
                  </a:lnTo>
                  <a:cubicBezTo>
                    <a:pt x="852153" y="1323323"/>
                    <a:pt x="717193" y="1122196"/>
                    <a:pt x="717193" y="899519"/>
                  </a:cubicBezTo>
                  <a:close/>
                  <a:moveTo>
                    <a:pt x="0" y="0"/>
                  </a:moveTo>
                  <a:lnTo>
                    <a:pt x="174730" y="0"/>
                  </a:lnTo>
                  <a:lnTo>
                    <a:pt x="174730" y="608607"/>
                  </a:lnTo>
                  <a:cubicBezTo>
                    <a:pt x="174730" y="760106"/>
                    <a:pt x="266659" y="897238"/>
                    <a:pt x="406835" y="954050"/>
                  </a:cubicBezTo>
                  <a:lnTo>
                    <a:pt x="515063" y="997802"/>
                  </a:lnTo>
                  <a:cubicBezTo>
                    <a:pt x="604384" y="1035024"/>
                    <a:pt x="647415" y="1136893"/>
                    <a:pt x="610904" y="1226356"/>
                  </a:cubicBezTo>
                  <a:lnTo>
                    <a:pt x="340985" y="1115997"/>
                  </a:lnTo>
                  <a:cubicBezTo>
                    <a:pt x="134960" y="1031759"/>
                    <a:pt x="0" y="831284"/>
                    <a:pt x="0" y="608607"/>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11" name="Freeform 195">
              <a:extLst>
                <a:ext uri="{FF2B5EF4-FFF2-40B4-BE49-F238E27FC236}">
                  <a16:creationId xmlns:a16="http://schemas.microsoft.com/office/drawing/2014/main" id="{372BAE5E-ACE4-0B45-A46B-A7FF2094ADC0}"/>
                </a:ext>
              </a:extLst>
            </p:cNvPr>
            <p:cNvSpPr>
              <a:spLocks noChangeArrowheads="1"/>
            </p:cNvSpPr>
            <p:nvPr/>
          </p:nvSpPr>
          <p:spPr bwMode="auto">
            <a:xfrm>
              <a:off x="13050037" y="9375386"/>
              <a:ext cx="270748" cy="135373"/>
            </a:xfrm>
            <a:custGeom>
              <a:avLst/>
              <a:gdLst>
                <a:gd name="T0" fmla="*/ 414 w 415"/>
                <a:gd name="T1" fmla="*/ 104 h 209"/>
                <a:gd name="T2" fmla="*/ 414 w 415"/>
                <a:gd name="T3" fmla="*/ 104 h 209"/>
                <a:gd name="T4" fmla="*/ 207 w 415"/>
                <a:gd name="T5" fmla="*/ 208 h 209"/>
                <a:gd name="T6" fmla="*/ 207 w 415"/>
                <a:gd name="T7" fmla="*/ 208 h 209"/>
                <a:gd name="T8" fmla="*/ 0 w 415"/>
                <a:gd name="T9" fmla="*/ 104 h 209"/>
                <a:gd name="T10" fmla="*/ 0 w 415"/>
                <a:gd name="T11" fmla="*/ 104 h 209"/>
                <a:gd name="T12" fmla="*/ 207 w 415"/>
                <a:gd name="T13" fmla="*/ 0 h 209"/>
                <a:gd name="T14" fmla="*/ 207 w 415"/>
                <a:gd name="T15" fmla="*/ 0 h 209"/>
                <a:gd name="T16" fmla="*/ 414 w 415"/>
                <a:gd name="T17" fmla="*/ 104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5" h="209">
                  <a:moveTo>
                    <a:pt x="414" y="104"/>
                  </a:moveTo>
                  <a:lnTo>
                    <a:pt x="414" y="104"/>
                  </a:lnTo>
                  <a:cubicBezTo>
                    <a:pt x="414" y="161"/>
                    <a:pt x="321" y="208"/>
                    <a:pt x="207" y="208"/>
                  </a:cubicBezTo>
                  <a:lnTo>
                    <a:pt x="207" y="208"/>
                  </a:lnTo>
                  <a:cubicBezTo>
                    <a:pt x="92" y="208"/>
                    <a:pt x="0" y="161"/>
                    <a:pt x="0" y="104"/>
                  </a:cubicBezTo>
                  <a:lnTo>
                    <a:pt x="0" y="104"/>
                  </a:lnTo>
                  <a:cubicBezTo>
                    <a:pt x="0" y="47"/>
                    <a:pt x="92" y="0"/>
                    <a:pt x="207" y="0"/>
                  </a:cubicBezTo>
                  <a:lnTo>
                    <a:pt x="207" y="0"/>
                  </a:lnTo>
                  <a:cubicBezTo>
                    <a:pt x="321" y="0"/>
                    <a:pt x="414" y="47"/>
                    <a:pt x="414" y="104"/>
                  </a:cubicBezTo>
                </a:path>
              </a:pathLst>
            </a:custGeom>
            <a:solidFill>
              <a:srgbClr val="FFFFFF"/>
            </a:solidFill>
            <a:ln>
              <a:noFill/>
            </a:ln>
            <a:effectLst/>
            <a:extLst>
              <a:ext uri="{91240B29-F687-4F45-9708-019B960494DF}">
                <a14:hiddenLine xmlns:a14="http://schemas.microsoft.com/office/drawing/2010/main" w="9525" cap="flat">
                  <a:solidFill>
                    <a:srgbClr val="26336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2" name="Freeform 111">
              <a:extLst>
                <a:ext uri="{FF2B5EF4-FFF2-40B4-BE49-F238E27FC236}">
                  <a16:creationId xmlns:a16="http://schemas.microsoft.com/office/drawing/2014/main" id="{99A4B674-7C41-B644-84EC-D9637BA6316E}"/>
                </a:ext>
              </a:extLst>
            </p:cNvPr>
            <p:cNvSpPr>
              <a:spLocks noChangeArrowheads="1"/>
            </p:cNvSpPr>
            <p:nvPr/>
          </p:nvSpPr>
          <p:spPr bwMode="auto">
            <a:xfrm>
              <a:off x="12338604" y="8508414"/>
              <a:ext cx="978649" cy="926803"/>
            </a:xfrm>
            <a:custGeom>
              <a:avLst/>
              <a:gdLst>
                <a:gd name="connsiteX0" fmla="*/ 711432 w 978649"/>
                <a:gd name="connsiteY0" fmla="*/ 336997 h 926803"/>
                <a:gd name="connsiteX1" fmla="*/ 978649 w 978649"/>
                <a:gd name="connsiteY1" fmla="*/ 336997 h 926803"/>
                <a:gd name="connsiteX2" fmla="*/ 978649 w 978649"/>
                <a:gd name="connsiteY2" fmla="*/ 926803 h 926803"/>
                <a:gd name="connsiteX3" fmla="*/ 711432 w 978649"/>
                <a:gd name="connsiteY3" fmla="*/ 926803 h 926803"/>
                <a:gd name="connsiteX4" fmla="*/ 0 w 978649"/>
                <a:gd name="connsiteY4" fmla="*/ 0 h 926803"/>
                <a:gd name="connsiteX5" fmla="*/ 267215 w 978649"/>
                <a:gd name="connsiteY5" fmla="*/ 0 h 926803"/>
                <a:gd name="connsiteX6" fmla="*/ 267215 w 978649"/>
                <a:gd name="connsiteY6" fmla="*/ 589808 h 926803"/>
                <a:gd name="connsiteX7" fmla="*/ 0 w 978649"/>
                <a:gd name="connsiteY7" fmla="*/ 589808 h 92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649" h="926803">
                  <a:moveTo>
                    <a:pt x="711432" y="336997"/>
                  </a:moveTo>
                  <a:lnTo>
                    <a:pt x="978649" y="336997"/>
                  </a:lnTo>
                  <a:lnTo>
                    <a:pt x="978649" y="926803"/>
                  </a:lnTo>
                  <a:lnTo>
                    <a:pt x="711432" y="926803"/>
                  </a:lnTo>
                  <a:close/>
                  <a:moveTo>
                    <a:pt x="0" y="0"/>
                  </a:moveTo>
                  <a:lnTo>
                    <a:pt x="267215" y="0"/>
                  </a:lnTo>
                  <a:lnTo>
                    <a:pt x="267215" y="589808"/>
                  </a:lnTo>
                  <a:lnTo>
                    <a:pt x="0" y="589808"/>
                  </a:lnTo>
                  <a:close/>
                </a:path>
              </a:pathLst>
            </a:custGeom>
            <a:solidFill>
              <a:srgbClr val="FFFFFF"/>
            </a:solidFill>
            <a:ln>
              <a:noFill/>
            </a:ln>
            <a:effectLst/>
            <a:extLst>
              <a:ext uri="{91240B29-F687-4F45-9708-019B960494DF}">
                <a14:hiddenLine xmlns:a14="http://schemas.microsoft.com/office/drawing/2010/main" w="9525" cap="flat">
                  <a:solidFill>
                    <a:srgbClr val="26336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113" name="Freeform 197">
              <a:extLst>
                <a:ext uri="{FF2B5EF4-FFF2-40B4-BE49-F238E27FC236}">
                  <a16:creationId xmlns:a16="http://schemas.microsoft.com/office/drawing/2014/main" id="{0F247B2A-4F08-0742-A88D-A7CAB75429AC}"/>
                </a:ext>
              </a:extLst>
            </p:cNvPr>
            <p:cNvSpPr>
              <a:spLocks noChangeArrowheads="1"/>
            </p:cNvSpPr>
            <p:nvPr/>
          </p:nvSpPr>
          <p:spPr bwMode="auto">
            <a:xfrm>
              <a:off x="12338604" y="9038391"/>
              <a:ext cx="270748" cy="135375"/>
            </a:xfrm>
            <a:custGeom>
              <a:avLst/>
              <a:gdLst>
                <a:gd name="T0" fmla="*/ 415 w 416"/>
                <a:gd name="T1" fmla="*/ 104 h 209"/>
                <a:gd name="T2" fmla="*/ 415 w 416"/>
                <a:gd name="T3" fmla="*/ 104 h 209"/>
                <a:gd name="T4" fmla="*/ 207 w 416"/>
                <a:gd name="T5" fmla="*/ 208 h 209"/>
                <a:gd name="T6" fmla="*/ 207 w 416"/>
                <a:gd name="T7" fmla="*/ 208 h 209"/>
                <a:gd name="T8" fmla="*/ 0 w 416"/>
                <a:gd name="T9" fmla="*/ 104 h 209"/>
                <a:gd name="T10" fmla="*/ 0 w 416"/>
                <a:gd name="T11" fmla="*/ 104 h 209"/>
                <a:gd name="T12" fmla="*/ 207 w 416"/>
                <a:gd name="T13" fmla="*/ 0 h 209"/>
                <a:gd name="T14" fmla="*/ 207 w 416"/>
                <a:gd name="T15" fmla="*/ 0 h 209"/>
                <a:gd name="T16" fmla="*/ 415 w 416"/>
                <a:gd name="T17" fmla="*/ 104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209">
                  <a:moveTo>
                    <a:pt x="415" y="104"/>
                  </a:moveTo>
                  <a:lnTo>
                    <a:pt x="415" y="104"/>
                  </a:lnTo>
                  <a:cubicBezTo>
                    <a:pt x="415" y="161"/>
                    <a:pt x="322" y="208"/>
                    <a:pt x="207" y="208"/>
                  </a:cubicBezTo>
                  <a:lnTo>
                    <a:pt x="207" y="208"/>
                  </a:lnTo>
                  <a:cubicBezTo>
                    <a:pt x="93" y="208"/>
                    <a:pt x="0" y="161"/>
                    <a:pt x="0" y="104"/>
                  </a:cubicBezTo>
                  <a:lnTo>
                    <a:pt x="0" y="104"/>
                  </a:lnTo>
                  <a:cubicBezTo>
                    <a:pt x="0" y="47"/>
                    <a:pt x="93" y="0"/>
                    <a:pt x="207" y="0"/>
                  </a:cubicBezTo>
                  <a:lnTo>
                    <a:pt x="207" y="0"/>
                  </a:lnTo>
                  <a:cubicBezTo>
                    <a:pt x="322" y="0"/>
                    <a:pt x="415" y="47"/>
                    <a:pt x="415" y="104"/>
                  </a:cubicBezTo>
                </a:path>
              </a:pathLst>
            </a:custGeom>
            <a:solidFill>
              <a:srgbClr val="FFFFFF"/>
            </a:solidFill>
            <a:ln>
              <a:noFill/>
            </a:ln>
            <a:effectLst/>
            <a:extLst>
              <a:ext uri="{91240B29-F687-4F45-9708-019B960494DF}">
                <a14:hiddenLine xmlns:a14="http://schemas.microsoft.com/office/drawing/2010/main" w="9525" cap="flat">
                  <a:solidFill>
                    <a:srgbClr val="26336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4" name="Freeform 198">
              <a:extLst>
                <a:ext uri="{FF2B5EF4-FFF2-40B4-BE49-F238E27FC236}">
                  <a16:creationId xmlns:a16="http://schemas.microsoft.com/office/drawing/2014/main" id="{CCD87311-9669-C149-A905-3D99DC40460B}"/>
                </a:ext>
              </a:extLst>
            </p:cNvPr>
            <p:cNvSpPr>
              <a:spLocks noChangeArrowheads="1"/>
            </p:cNvSpPr>
            <p:nvPr/>
          </p:nvSpPr>
          <p:spPr bwMode="auto">
            <a:xfrm>
              <a:off x="11920958" y="7978439"/>
              <a:ext cx="1797309" cy="1111797"/>
            </a:xfrm>
            <a:custGeom>
              <a:avLst/>
              <a:gdLst>
                <a:gd name="T0" fmla="*/ 570 w 2752"/>
                <a:gd name="T1" fmla="*/ 800 h 1702"/>
                <a:gd name="T2" fmla="*/ 570 w 2752"/>
                <a:gd name="T3" fmla="*/ 800 h 1702"/>
                <a:gd name="T4" fmla="*/ 160 w 2752"/>
                <a:gd name="T5" fmla="*/ 321 h 1702"/>
                <a:gd name="T6" fmla="*/ 160 w 2752"/>
                <a:gd name="T7" fmla="*/ 321 h 1702"/>
                <a:gd name="T8" fmla="*/ 1050 w 2752"/>
                <a:gd name="T9" fmla="*/ 50 h 1702"/>
                <a:gd name="T10" fmla="*/ 1050 w 2752"/>
                <a:gd name="T11" fmla="*/ 50 h 1702"/>
                <a:gd name="T12" fmla="*/ 2581 w 2752"/>
                <a:gd name="T13" fmla="*/ 991 h 1702"/>
                <a:gd name="T14" fmla="*/ 2581 w 2752"/>
                <a:gd name="T15" fmla="*/ 991 h 1702"/>
                <a:gd name="T16" fmla="*/ 2521 w 2752"/>
                <a:gd name="T17" fmla="*/ 1591 h 1702"/>
                <a:gd name="T18" fmla="*/ 2521 w 2752"/>
                <a:gd name="T19" fmla="*/ 1591 h 1702"/>
                <a:gd name="T20" fmla="*/ 1911 w 2752"/>
                <a:gd name="T21" fmla="*/ 1591 h 1702"/>
                <a:gd name="T22" fmla="*/ 1911 w 2752"/>
                <a:gd name="T23" fmla="*/ 1591 h 1702"/>
                <a:gd name="T24" fmla="*/ 570 w 2752"/>
                <a:gd name="T25" fmla="*/ 800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2" h="1702">
                  <a:moveTo>
                    <a:pt x="570" y="800"/>
                  </a:moveTo>
                  <a:lnTo>
                    <a:pt x="570" y="800"/>
                  </a:lnTo>
                  <a:cubicBezTo>
                    <a:pt x="320" y="672"/>
                    <a:pt x="0" y="561"/>
                    <a:pt x="160" y="321"/>
                  </a:cubicBezTo>
                  <a:lnTo>
                    <a:pt x="160" y="321"/>
                  </a:lnTo>
                  <a:cubicBezTo>
                    <a:pt x="309" y="95"/>
                    <a:pt x="690" y="0"/>
                    <a:pt x="1050" y="50"/>
                  </a:cubicBezTo>
                  <a:lnTo>
                    <a:pt x="1050" y="50"/>
                  </a:lnTo>
                  <a:cubicBezTo>
                    <a:pt x="1482" y="110"/>
                    <a:pt x="2411" y="780"/>
                    <a:pt x="2581" y="991"/>
                  </a:cubicBezTo>
                  <a:lnTo>
                    <a:pt x="2581" y="991"/>
                  </a:lnTo>
                  <a:cubicBezTo>
                    <a:pt x="2751" y="1201"/>
                    <a:pt x="2701" y="1481"/>
                    <a:pt x="2521" y="1591"/>
                  </a:cubicBezTo>
                  <a:lnTo>
                    <a:pt x="2521" y="1591"/>
                  </a:lnTo>
                  <a:cubicBezTo>
                    <a:pt x="2341" y="1701"/>
                    <a:pt x="2141" y="1691"/>
                    <a:pt x="1911" y="1591"/>
                  </a:cubicBezTo>
                  <a:lnTo>
                    <a:pt x="1911" y="1591"/>
                  </a:lnTo>
                  <a:cubicBezTo>
                    <a:pt x="1681" y="1491"/>
                    <a:pt x="900" y="971"/>
                    <a:pt x="570" y="800"/>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15" name="Freeform 199">
              <a:extLst>
                <a:ext uri="{FF2B5EF4-FFF2-40B4-BE49-F238E27FC236}">
                  <a16:creationId xmlns:a16="http://schemas.microsoft.com/office/drawing/2014/main" id="{2CFC90E9-D983-9A4B-B24E-E8358AE860B7}"/>
                </a:ext>
              </a:extLst>
            </p:cNvPr>
            <p:cNvSpPr>
              <a:spLocks noChangeArrowheads="1"/>
            </p:cNvSpPr>
            <p:nvPr/>
          </p:nvSpPr>
          <p:spPr bwMode="auto">
            <a:xfrm>
              <a:off x="13182531" y="4380942"/>
              <a:ext cx="466609" cy="31682"/>
            </a:xfrm>
            <a:custGeom>
              <a:avLst/>
              <a:gdLst>
                <a:gd name="T0" fmla="*/ 0 w 715"/>
                <a:gd name="T1" fmla="*/ 25 h 49"/>
                <a:gd name="T2" fmla="*/ 713 w 715"/>
                <a:gd name="T3" fmla="*/ 0 h 49"/>
                <a:gd name="T4" fmla="*/ 714 w 715"/>
                <a:gd name="T5" fmla="*/ 13 h 49"/>
                <a:gd name="T6" fmla="*/ 1 w 715"/>
                <a:gd name="T7" fmla="*/ 48 h 49"/>
                <a:gd name="T8" fmla="*/ 0 w 715"/>
                <a:gd name="T9" fmla="*/ 25 h 49"/>
              </a:gdLst>
              <a:ahLst/>
              <a:cxnLst>
                <a:cxn ang="0">
                  <a:pos x="T0" y="T1"/>
                </a:cxn>
                <a:cxn ang="0">
                  <a:pos x="T2" y="T3"/>
                </a:cxn>
                <a:cxn ang="0">
                  <a:pos x="T4" y="T5"/>
                </a:cxn>
                <a:cxn ang="0">
                  <a:pos x="T6" y="T7"/>
                </a:cxn>
                <a:cxn ang="0">
                  <a:pos x="T8" y="T9"/>
                </a:cxn>
              </a:cxnLst>
              <a:rect l="0" t="0" r="r" b="b"/>
              <a:pathLst>
                <a:path w="715" h="49">
                  <a:moveTo>
                    <a:pt x="0" y="25"/>
                  </a:moveTo>
                  <a:lnTo>
                    <a:pt x="713" y="0"/>
                  </a:lnTo>
                  <a:lnTo>
                    <a:pt x="714" y="13"/>
                  </a:lnTo>
                  <a:lnTo>
                    <a:pt x="1" y="48"/>
                  </a:lnTo>
                  <a:lnTo>
                    <a:pt x="0" y="25"/>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16" name="Freeform 200">
              <a:extLst>
                <a:ext uri="{FF2B5EF4-FFF2-40B4-BE49-F238E27FC236}">
                  <a16:creationId xmlns:a16="http://schemas.microsoft.com/office/drawing/2014/main" id="{CCB7197C-F4EF-B544-8B1C-1E4E76A4F498}"/>
                </a:ext>
              </a:extLst>
            </p:cNvPr>
            <p:cNvSpPr>
              <a:spLocks noChangeArrowheads="1"/>
            </p:cNvSpPr>
            <p:nvPr/>
          </p:nvSpPr>
          <p:spPr bwMode="auto">
            <a:xfrm>
              <a:off x="13856522" y="4861952"/>
              <a:ext cx="941860" cy="504054"/>
            </a:xfrm>
            <a:custGeom>
              <a:avLst/>
              <a:gdLst>
                <a:gd name="T0" fmla="*/ 0 w 1440"/>
                <a:gd name="T1" fmla="*/ 732 h 772"/>
                <a:gd name="T2" fmla="*/ 0 w 1440"/>
                <a:gd name="T3" fmla="*/ 732 h 772"/>
                <a:gd name="T4" fmla="*/ 360 w 1440"/>
                <a:gd name="T5" fmla="*/ 732 h 772"/>
                <a:gd name="T6" fmla="*/ 360 w 1440"/>
                <a:gd name="T7" fmla="*/ 732 h 772"/>
                <a:gd name="T8" fmla="*/ 1315 w 1440"/>
                <a:gd name="T9" fmla="*/ 457 h 772"/>
                <a:gd name="T10" fmla="*/ 1315 w 1440"/>
                <a:gd name="T11" fmla="*/ 457 h 772"/>
                <a:gd name="T12" fmla="*/ 1393 w 1440"/>
                <a:gd name="T13" fmla="*/ 254 h 772"/>
                <a:gd name="T14" fmla="*/ 1393 w 1440"/>
                <a:gd name="T15" fmla="*/ 254 h 772"/>
                <a:gd name="T16" fmla="*/ 1138 w 1440"/>
                <a:gd name="T17" fmla="*/ 0 h 772"/>
                <a:gd name="T18" fmla="*/ 1138 w 1440"/>
                <a:gd name="T19" fmla="*/ 0 h 772"/>
                <a:gd name="T20" fmla="*/ 255 w 1440"/>
                <a:gd name="T21" fmla="*/ 379 h 772"/>
                <a:gd name="T22" fmla="*/ 255 w 1440"/>
                <a:gd name="T23" fmla="*/ 379 h 772"/>
                <a:gd name="T24" fmla="*/ 0 w 1440"/>
                <a:gd name="T25" fmla="*/ 73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772">
                  <a:moveTo>
                    <a:pt x="0" y="732"/>
                  </a:moveTo>
                  <a:lnTo>
                    <a:pt x="0" y="732"/>
                  </a:lnTo>
                  <a:cubicBezTo>
                    <a:pt x="0" y="732"/>
                    <a:pt x="235" y="692"/>
                    <a:pt x="360" y="732"/>
                  </a:cubicBezTo>
                  <a:lnTo>
                    <a:pt x="360" y="732"/>
                  </a:lnTo>
                  <a:cubicBezTo>
                    <a:pt x="484" y="771"/>
                    <a:pt x="1190" y="509"/>
                    <a:pt x="1315" y="457"/>
                  </a:cubicBezTo>
                  <a:lnTo>
                    <a:pt x="1315" y="457"/>
                  </a:lnTo>
                  <a:cubicBezTo>
                    <a:pt x="1439" y="405"/>
                    <a:pt x="1419" y="313"/>
                    <a:pt x="1393" y="254"/>
                  </a:cubicBezTo>
                  <a:lnTo>
                    <a:pt x="1393" y="254"/>
                  </a:lnTo>
                  <a:cubicBezTo>
                    <a:pt x="1367" y="196"/>
                    <a:pt x="1138" y="0"/>
                    <a:pt x="1138" y="0"/>
                  </a:cubicBezTo>
                  <a:lnTo>
                    <a:pt x="1138" y="0"/>
                  </a:lnTo>
                  <a:cubicBezTo>
                    <a:pt x="1138" y="0"/>
                    <a:pt x="419" y="267"/>
                    <a:pt x="255" y="379"/>
                  </a:cubicBezTo>
                  <a:lnTo>
                    <a:pt x="255" y="379"/>
                  </a:lnTo>
                  <a:cubicBezTo>
                    <a:pt x="121" y="470"/>
                    <a:pt x="6" y="581"/>
                    <a:pt x="0" y="732"/>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17" name="Freeform 201">
              <a:extLst>
                <a:ext uri="{FF2B5EF4-FFF2-40B4-BE49-F238E27FC236}">
                  <a16:creationId xmlns:a16="http://schemas.microsoft.com/office/drawing/2014/main" id="{D6D5657A-089B-2D4F-A559-B6450C91E377}"/>
                </a:ext>
              </a:extLst>
            </p:cNvPr>
            <p:cNvSpPr>
              <a:spLocks noChangeArrowheads="1"/>
            </p:cNvSpPr>
            <p:nvPr/>
          </p:nvSpPr>
          <p:spPr bwMode="auto">
            <a:xfrm>
              <a:off x="12039052" y="5003087"/>
              <a:ext cx="682631" cy="426285"/>
            </a:xfrm>
            <a:custGeom>
              <a:avLst/>
              <a:gdLst>
                <a:gd name="T0" fmla="*/ 1045 w 1046"/>
                <a:gd name="T1" fmla="*/ 383 h 654"/>
                <a:gd name="T2" fmla="*/ 1045 w 1046"/>
                <a:gd name="T3" fmla="*/ 383 h 654"/>
                <a:gd name="T4" fmla="*/ 852 w 1046"/>
                <a:gd name="T5" fmla="*/ 23 h 654"/>
                <a:gd name="T6" fmla="*/ 852 w 1046"/>
                <a:gd name="T7" fmla="*/ 23 h 654"/>
                <a:gd name="T8" fmla="*/ 392 w 1046"/>
                <a:gd name="T9" fmla="*/ 50 h 654"/>
                <a:gd name="T10" fmla="*/ 392 w 1046"/>
                <a:gd name="T11" fmla="*/ 50 h 654"/>
                <a:gd name="T12" fmla="*/ 0 w 1046"/>
                <a:gd name="T13" fmla="*/ 352 h 654"/>
                <a:gd name="T14" fmla="*/ 0 w 1046"/>
                <a:gd name="T15" fmla="*/ 352 h 654"/>
                <a:gd name="T16" fmla="*/ 129 w 1046"/>
                <a:gd name="T17" fmla="*/ 357 h 654"/>
                <a:gd name="T18" fmla="*/ 129 w 1046"/>
                <a:gd name="T19" fmla="*/ 357 h 654"/>
                <a:gd name="T20" fmla="*/ 424 w 1046"/>
                <a:gd name="T21" fmla="*/ 252 h 654"/>
                <a:gd name="T22" fmla="*/ 424 w 1046"/>
                <a:gd name="T23" fmla="*/ 252 h 654"/>
                <a:gd name="T24" fmla="*/ 491 w 1046"/>
                <a:gd name="T25" fmla="*/ 351 h 654"/>
                <a:gd name="T26" fmla="*/ 491 w 1046"/>
                <a:gd name="T27" fmla="*/ 351 h 654"/>
                <a:gd name="T28" fmla="*/ 164 w 1046"/>
                <a:gd name="T29" fmla="*/ 526 h 654"/>
                <a:gd name="T30" fmla="*/ 164 w 1046"/>
                <a:gd name="T31" fmla="*/ 526 h 654"/>
                <a:gd name="T32" fmla="*/ 243 w 1046"/>
                <a:gd name="T33" fmla="*/ 570 h 654"/>
                <a:gd name="T34" fmla="*/ 243 w 1046"/>
                <a:gd name="T35" fmla="*/ 570 h 654"/>
                <a:gd name="T36" fmla="*/ 458 w 1046"/>
                <a:gd name="T37" fmla="*/ 552 h 654"/>
                <a:gd name="T38" fmla="*/ 458 w 1046"/>
                <a:gd name="T39" fmla="*/ 552 h 654"/>
                <a:gd name="T40" fmla="*/ 632 w 1046"/>
                <a:gd name="T41" fmla="*/ 600 h 654"/>
                <a:gd name="T42" fmla="*/ 632 w 1046"/>
                <a:gd name="T43" fmla="*/ 600 h 654"/>
                <a:gd name="T44" fmla="*/ 715 w 1046"/>
                <a:gd name="T45" fmla="*/ 643 h 654"/>
                <a:gd name="T46" fmla="*/ 1045 w 1046"/>
                <a:gd name="T47" fmla="*/ 38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46" h="654">
                  <a:moveTo>
                    <a:pt x="1045" y="383"/>
                  </a:moveTo>
                  <a:lnTo>
                    <a:pt x="1045" y="383"/>
                  </a:lnTo>
                  <a:cubicBezTo>
                    <a:pt x="1045" y="383"/>
                    <a:pt x="869" y="45"/>
                    <a:pt x="852" y="23"/>
                  </a:cubicBezTo>
                  <a:lnTo>
                    <a:pt x="852" y="23"/>
                  </a:lnTo>
                  <a:cubicBezTo>
                    <a:pt x="835" y="0"/>
                    <a:pt x="454" y="50"/>
                    <a:pt x="392" y="50"/>
                  </a:cubicBezTo>
                  <a:lnTo>
                    <a:pt x="392" y="50"/>
                  </a:lnTo>
                  <a:cubicBezTo>
                    <a:pt x="330" y="50"/>
                    <a:pt x="0" y="307"/>
                    <a:pt x="0" y="352"/>
                  </a:cubicBezTo>
                  <a:lnTo>
                    <a:pt x="0" y="352"/>
                  </a:lnTo>
                  <a:cubicBezTo>
                    <a:pt x="0" y="396"/>
                    <a:pt x="102" y="380"/>
                    <a:pt x="129" y="357"/>
                  </a:cubicBezTo>
                  <a:lnTo>
                    <a:pt x="129" y="357"/>
                  </a:lnTo>
                  <a:cubicBezTo>
                    <a:pt x="157" y="335"/>
                    <a:pt x="424" y="252"/>
                    <a:pt x="424" y="252"/>
                  </a:cubicBezTo>
                  <a:lnTo>
                    <a:pt x="424" y="252"/>
                  </a:lnTo>
                  <a:cubicBezTo>
                    <a:pt x="424" y="252"/>
                    <a:pt x="524" y="334"/>
                    <a:pt x="491" y="351"/>
                  </a:cubicBezTo>
                  <a:lnTo>
                    <a:pt x="491" y="351"/>
                  </a:lnTo>
                  <a:cubicBezTo>
                    <a:pt x="457" y="368"/>
                    <a:pt x="130" y="464"/>
                    <a:pt x="164" y="526"/>
                  </a:cubicBezTo>
                  <a:lnTo>
                    <a:pt x="164" y="526"/>
                  </a:lnTo>
                  <a:cubicBezTo>
                    <a:pt x="171" y="539"/>
                    <a:pt x="199" y="572"/>
                    <a:pt x="243" y="570"/>
                  </a:cubicBezTo>
                  <a:lnTo>
                    <a:pt x="243" y="570"/>
                  </a:lnTo>
                  <a:cubicBezTo>
                    <a:pt x="353" y="567"/>
                    <a:pt x="379" y="568"/>
                    <a:pt x="458" y="552"/>
                  </a:cubicBezTo>
                  <a:lnTo>
                    <a:pt x="458" y="552"/>
                  </a:lnTo>
                  <a:cubicBezTo>
                    <a:pt x="521" y="540"/>
                    <a:pt x="586" y="557"/>
                    <a:pt x="632" y="600"/>
                  </a:cubicBezTo>
                  <a:lnTo>
                    <a:pt x="632" y="600"/>
                  </a:lnTo>
                  <a:cubicBezTo>
                    <a:pt x="689" y="653"/>
                    <a:pt x="715" y="643"/>
                    <a:pt x="715" y="643"/>
                  </a:cubicBezTo>
                  <a:lnTo>
                    <a:pt x="1045" y="383"/>
                  </a:lnTo>
                </a:path>
              </a:pathLst>
            </a:custGeom>
            <a:solidFill>
              <a:srgbClr val="FCE3C3"/>
            </a:solidFill>
            <a:ln>
              <a:noFill/>
            </a:ln>
            <a:effectLst/>
            <a:extLst>
              <a:ext uri="{91240B29-F687-4F45-9708-019B960494DF}">
                <a14:hiddenLine xmlns:a14="http://schemas.microsoft.com/office/drawing/2010/main" w="9525" cap="flat">
                  <a:solidFill>
                    <a:srgbClr val="26336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124" name="TextBox 123">
            <a:extLst>
              <a:ext uri="{FF2B5EF4-FFF2-40B4-BE49-F238E27FC236}">
                <a16:creationId xmlns:a16="http://schemas.microsoft.com/office/drawing/2014/main" id="{6CF70C40-2AAA-C348-9206-F692D575D720}"/>
              </a:ext>
            </a:extLst>
          </p:cNvPr>
          <p:cNvSpPr txBox="1"/>
          <p:nvPr/>
        </p:nvSpPr>
        <p:spPr>
          <a:xfrm>
            <a:off x="14572396" y="3415449"/>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25" name="Subtitle 2">
            <a:extLst>
              <a:ext uri="{FF2B5EF4-FFF2-40B4-BE49-F238E27FC236}">
                <a16:creationId xmlns:a16="http://schemas.microsoft.com/office/drawing/2014/main" id="{19CB6716-A672-C84D-8A6B-006AE2FBAA56}"/>
              </a:ext>
            </a:extLst>
          </p:cNvPr>
          <p:cNvSpPr txBox="1">
            <a:spLocks/>
          </p:cNvSpPr>
          <p:nvPr/>
        </p:nvSpPr>
        <p:spPr>
          <a:xfrm>
            <a:off x="14572397" y="4100949"/>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126" name="Oval 125">
            <a:extLst>
              <a:ext uri="{FF2B5EF4-FFF2-40B4-BE49-F238E27FC236}">
                <a16:creationId xmlns:a16="http://schemas.microsoft.com/office/drawing/2014/main" id="{1F458D90-CDE4-EB46-A452-A513F4FE5215}"/>
              </a:ext>
            </a:extLst>
          </p:cNvPr>
          <p:cNvSpPr>
            <a:spLocks noChangeAspect="1"/>
          </p:cNvSpPr>
          <p:nvPr/>
        </p:nvSpPr>
        <p:spPr>
          <a:xfrm>
            <a:off x="12506623" y="3440828"/>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0" name="Freeform 630">
            <a:extLst>
              <a:ext uri="{FF2B5EF4-FFF2-40B4-BE49-F238E27FC236}">
                <a16:creationId xmlns:a16="http://schemas.microsoft.com/office/drawing/2014/main" id="{A5DBA610-8C53-7E43-80F1-06DE144405E6}"/>
              </a:ext>
            </a:extLst>
          </p:cNvPr>
          <p:cNvSpPr>
            <a:spLocks noChangeAspect="1"/>
          </p:cNvSpPr>
          <p:nvPr/>
        </p:nvSpPr>
        <p:spPr bwMode="auto">
          <a:xfrm>
            <a:off x="12923088" y="3845255"/>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21" name="TextBox 120">
            <a:extLst>
              <a:ext uri="{FF2B5EF4-FFF2-40B4-BE49-F238E27FC236}">
                <a16:creationId xmlns:a16="http://schemas.microsoft.com/office/drawing/2014/main" id="{9C2C5121-A19C-8446-A92E-513D92C3C26F}"/>
              </a:ext>
            </a:extLst>
          </p:cNvPr>
          <p:cNvSpPr txBox="1"/>
          <p:nvPr/>
        </p:nvSpPr>
        <p:spPr>
          <a:xfrm>
            <a:off x="14572396" y="11211462"/>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122" name="Subtitle 2">
            <a:extLst>
              <a:ext uri="{FF2B5EF4-FFF2-40B4-BE49-F238E27FC236}">
                <a16:creationId xmlns:a16="http://schemas.microsoft.com/office/drawing/2014/main" id="{41A81221-1CE5-4C4F-91C7-1E74DD869FBE}"/>
              </a:ext>
            </a:extLst>
          </p:cNvPr>
          <p:cNvSpPr txBox="1">
            <a:spLocks/>
          </p:cNvSpPr>
          <p:nvPr/>
        </p:nvSpPr>
        <p:spPr>
          <a:xfrm>
            <a:off x="14572397" y="11896962"/>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123" name="Oval 122">
            <a:extLst>
              <a:ext uri="{FF2B5EF4-FFF2-40B4-BE49-F238E27FC236}">
                <a16:creationId xmlns:a16="http://schemas.microsoft.com/office/drawing/2014/main" id="{19AA78FB-C71A-0C4C-9DC6-346D169BD5DD}"/>
              </a:ext>
            </a:extLst>
          </p:cNvPr>
          <p:cNvSpPr>
            <a:spLocks noChangeAspect="1"/>
          </p:cNvSpPr>
          <p:nvPr/>
        </p:nvSpPr>
        <p:spPr>
          <a:xfrm>
            <a:off x="12506623" y="1122746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1" name="Freeform 631">
            <a:extLst>
              <a:ext uri="{FF2B5EF4-FFF2-40B4-BE49-F238E27FC236}">
                <a16:creationId xmlns:a16="http://schemas.microsoft.com/office/drawing/2014/main" id="{AB7EE719-748F-BC43-A511-499FE6D3F6A0}"/>
              </a:ext>
            </a:extLst>
          </p:cNvPr>
          <p:cNvSpPr>
            <a:spLocks noChangeAspect="1"/>
          </p:cNvSpPr>
          <p:nvPr/>
        </p:nvSpPr>
        <p:spPr bwMode="auto">
          <a:xfrm>
            <a:off x="12799419" y="11590304"/>
            <a:ext cx="987176" cy="847092"/>
          </a:xfrm>
          <a:custGeom>
            <a:avLst/>
            <a:gdLst>
              <a:gd name="T0" fmla="*/ 502583 w 212659"/>
              <a:gd name="T1" fmla="*/ 401651 h 182199"/>
              <a:gd name="T2" fmla="*/ 471075 w 212659"/>
              <a:gd name="T3" fmla="*/ 570713 h 182199"/>
              <a:gd name="T4" fmla="*/ 439567 w 212659"/>
              <a:gd name="T5" fmla="*/ 401651 h 182199"/>
              <a:gd name="T6" fmla="*/ 337348 w 212659"/>
              <a:gd name="T7" fmla="*/ 331399 h 182199"/>
              <a:gd name="T8" fmla="*/ 411627 w 212659"/>
              <a:gd name="T9" fmla="*/ 580501 h 182199"/>
              <a:gd name="T10" fmla="*/ 346933 w 212659"/>
              <a:gd name="T11" fmla="*/ 580501 h 182199"/>
              <a:gd name="T12" fmla="*/ 337348 w 212659"/>
              <a:gd name="T13" fmla="*/ 397338 h 182199"/>
              <a:gd name="T14" fmla="*/ 326566 w 212659"/>
              <a:gd name="T15" fmla="*/ 459611 h 182199"/>
              <a:gd name="T16" fmla="*/ 263068 w 212659"/>
              <a:gd name="T17" fmla="*/ 459611 h 182199"/>
              <a:gd name="T18" fmla="*/ 337348 w 212659"/>
              <a:gd name="T19" fmla="*/ 331399 h 182199"/>
              <a:gd name="T20" fmla="*/ 482096 w 212659"/>
              <a:gd name="T21" fmla="*/ 289988 h 182199"/>
              <a:gd name="T22" fmla="*/ 426097 w 212659"/>
              <a:gd name="T23" fmla="*/ 326264 h 182199"/>
              <a:gd name="T24" fmla="*/ 232534 w 212659"/>
              <a:gd name="T25" fmla="*/ 383096 h 182199"/>
              <a:gd name="T26" fmla="*/ 199665 w 212659"/>
              <a:gd name="T27" fmla="*/ 581410 h 182199"/>
              <a:gd name="T28" fmla="*/ 166796 w 212659"/>
              <a:gd name="T29" fmla="*/ 383096 h 182199"/>
              <a:gd name="T30" fmla="*/ 67170 w 212659"/>
              <a:gd name="T31" fmla="*/ 155007 h 182199"/>
              <a:gd name="T32" fmla="*/ 61109 w 212659"/>
              <a:gd name="T33" fmla="*/ 222711 h 182199"/>
              <a:gd name="T34" fmla="*/ 16253 w 212659"/>
              <a:gd name="T35" fmla="*/ 234590 h 182199"/>
              <a:gd name="T36" fmla="*/ 21101 w 212659"/>
              <a:gd name="T37" fmla="*/ 163320 h 182199"/>
              <a:gd name="T38" fmla="*/ 214428 w 212659"/>
              <a:gd name="T39" fmla="*/ 131405 h 182199"/>
              <a:gd name="T40" fmla="*/ 242648 w 212659"/>
              <a:gd name="T41" fmla="*/ 190674 h 182199"/>
              <a:gd name="T42" fmla="*/ 126083 w 212659"/>
              <a:gd name="T43" fmla="*/ 484608 h 182199"/>
              <a:gd name="T44" fmla="*/ 59826 w 212659"/>
              <a:gd name="T45" fmla="*/ 484608 h 182199"/>
              <a:gd name="T46" fmla="*/ 214428 w 212659"/>
              <a:gd name="T47" fmla="*/ 131405 h 182199"/>
              <a:gd name="T48" fmla="*/ 609499 w 212659"/>
              <a:gd name="T49" fmla="*/ 382254 h 182199"/>
              <a:gd name="T50" fmla="*/ 576522 w 212659"/>
              <a:gd name="T51" fmla="*/ 602780 h 182199"/>
              <a:gd name="T52" fmla="*/ 543549 w 212659"/>
              <a:gd name="T53" fmla="*/ 382254 h 182199"/>
              <a:gd name="T54" fmla="*/ 300506 w 212659"/>
              <a:gd name="T55" fmla="*/ 139799 h 182199"/>
              <a:gd name="T56" fmla="*/ 334464 w 212659"/>
              <a:gd name="T57" fmla="*/ 0 h 182199"/>
              <a:gd name="T58" fmla="*/ 683731 w 212659"/>
              <a:gd name="T59" fmla="*/ 415705 h 182199"/>
              <a:gd name="T60" fmla="*/ 334464 w 212659"/>
              <a:gd name="T61" fmla="*/ 65637 h 182199"/>
              <a:gd name="T62" fmla="*/ 102833 w 212659"/>
              <a:gd name="T63" fmla="*/ 119122 h 182199"/>
              <a:gd name="T64" fmla="*/ 334464 w 212659"/>
              <a:gd name="T65" fmla="*/ 0 h 1821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2659" h="182199">
                <a:moveTo>
                  <a:pt x="139821" y="109537"/>
                </a:moveTo>
                <a:cubicBezTo>
                  <a:pt x="144670" y="109537"/>
                  <a:pt x="149173" y="113872"/>
                  <a:pt x="149173" y="119290"/>
                </a:cubicBezTo>
                <a:lnTo>
                  <a:pt x="149173" y="159748"/>
                </a:lnTo>
                <a:cubicBezTo>
                  <a:pt x="149173" y="165166"/>
                  <a:pt x="144670" y="169501"/>
                  <a:pt x="139821" y="169501"/>
                </a:cubicBezTo>
                <a:cubicBezTo>
                  <a:pt x="134625" y="169501"/>
                  <a:pt x="130469" y="165166"/>
                  <a:pt x="130469" y="159748"/>
                </a:cubicBezTo>
                <a:lnTo>
                  <a:pt x="130469" y="119290"/>
                </a:lnTo>
                <a:cubicBezTo>
                  <a:pt x="130469" y="113872"/>
                  <a:pt x="134625" y="109537"/>
                  <a:pt x="139821" y="109537"/>
                </a:cubicBezTo>
                <a:close/>
                <a:moveTo>
                  <a:pt x="100129" y="98425"/>
                </a:moveTo>
                <a:cubicBezTo>
                  <a:pt x="112219" y="98425"/>
                  <a:pt x="122176" y="108579"/>
                  <a:pt x="122176" y="120910"/>
                </a:cubicBezTo>
                <a:lnTo>
                  <a:pt x="122176" y="172408"/>
                </a:lnTo>
                <a:cubicBezTo>
                  <a:pt x="122176" y="177847"/>
                  <a:pt x="117909" y="182199"/>
                  <a:pt x="112575" y="182199"/>
                </a:cubicBezTo>
                <a:cubicBezTo>
                  <a:pt x="107241" y="182199"/>
                  <a:pt x="102974" y="177847"/>
                  <a:pt x="102974" y="172408"/>
                </a:cubicBezTo>
                <a:lnTo>
                  <a:pt x="102974" y="120910"/>
                </a:lnTo>
                <a:cubicBezTo>
                  <a:pt x="102974" y="119459"/>
                  <a:pt x="101551" y="118009"/>
                  <a:pt x="100129" y="118009"/>
                </a:cubicBezTo>
                <a:cubicBezTo>
                  <a:pt x="98351" y="118009"/>
                  <a:pt x="96929" y="119459"/>
                  <a:pt x="96929" y="120910"/>
                </a:cubicBezTo>
                <a:lnTo>
                  <a:pt x="96929" y="136504"/>
                </a:lnTo>
                <a:cubicBezTo>
                  <a:pt x="96929" y="141582"/>
                  <a:pt x="93017" y="146296"/>
                  <a:pt x="87327" y="146296"/>
                </a:cubicBezTo>
                <a:cubicBezTo>
                  <a:pt x="82349" y="146296"/>
                  <a:pt x="78082" y="141582"/>
                  <a:pt x="78082" y="136504"/>
                </a:cubicBezTo>
                <a:lnTo>
                  <a:pt x="78082" y="120910"/>
                </a:lnTo>
                <a:cubicBezTo>
                  <a:pt x="78082" y="108579"/>
                  <a:pt x="88039" y="98425"/>
                  <a:pt x="100129" y="98425"/>
                </a:cubicBezTo>
                <a:close/>
                <a:moveTo>
                  <a:pt x="100455" y="63500"/>
                </a:moveTo>
                <a:cubicBezTo>
                  <a:pt x="117437" y="63500"/>
                  <a:pt x="133336" y="71760"/>
                  <a:pt x="143092" y="86126"/>
                </a:cubicBezTo>
                <a:cubicBezTo>
                  <a:pt x="145983" y="90435"/>
                  <a:pt x="144537" y="96541"/>
                  <a:pt x="140201" y="99773"/>
                </a:cubicBezTo>
                <a:cubicBezTo>
                  <a:pt x="135504" y="102646"/>
                  <a:pt x="129723" y="101209"/>
                  <a:pt x="126471" y="96900"/>
                </a:cubicBezTo>
                <a:cubicBezTo>
                  <a:pt x="121051" y="87921"/>
                  <a:pt x="110933" y="82893"/>
                  <a:pt x="100455" y="82893"/>
                </a:cubicBezTo>
                <a:cubicBezTo>
                  <a:pt x="83111" y="82893"/>
                  <a:pt x="69019" y="96541"/>
                  <a:pt x="69019" y="113779"/>
                </a:cubicBezTo>
                <a:lnTo>
                  <a:pt x="69019" y="162981"/>
                </a:lnTo>
                <a:cubicBezTo>
                  <a:pt x="69019" y="168368"/>
                  <a:pt x="64683" y="172678"/>
                  <a:pt x="59263" y="172678"/>
                </a:cubicBezTo>
                <a:cubicBezTo>
                  <a:pt x="53843" y="172678"/>
                  <a:pt x="49507" y="168368"/>
                  <a:pt x="49507" y="162981"/>
                </a:cubicBezTo>
                <a:lnTo>
                  <a:pt x="49507" y="113779"/>
                </a:lnTo>
                <a:cubicBezTo>
                  <a:pt x="49507" y="85766"/>
                  <a:pt x="72271" y="63500"/>
                  <a:pt x="100455" y="63500"/>
                </a:cubicBezTo>
                <a:close/>
                <a:moveTo>
                  <a:pt x="19937" y="46037"/>
                </a:moveTo>
                <a:cubicBezTo>
                  <a:pt x="24255" y="49212"/>
                  <a:pt x="25334" y="54856"/>
                  <a:pt x="22455" y="59090"/>
                </a:cubicBezTo>
                <a:cubicBezTo>
                  <a:pt x="20656" y="61559"/>
                  <a:pt x="19577" y="63676"/>
                  <a:pt x="18138" y="66145"/>
                </a:cubicBezTo>
                <a:cubicBezTo>
                  <a:pt x="16338" y="68967"/>
                  <a:pt x="13100" y="71084"/>
                  <a:pt x="9502" y="71084"/>
                </a:cubicBezTo>
                <a:cubicBezTo>
                  <a:pt x="8062" y="71084"/>
                  <a:pt x="6263" y="70731"/>
                  <a:pt x="4824" y="69673"/>
                </a:cubicBezTo>
                <a:cubicBezTo>
                  <a:pt x="146" y="67204"/>
                  <a:pt x="-1293" y="61206"/>
                  <a:pt x="1226" y="56620"/>
                </a:cubicBezTo>
                <a:cubicBezTo>
                  <a:pt x="2665" y="54151"/>
                  <a:pt x="4464" y="50976"/>
                  <a:pt x="6263" y="48506"/>
                </a:cubicBezTo>
                <a:cubicBezTo>
                  <a:pt x="9502" y="43920"/>
                  <a:pt x="15619" y="42862"/>
                  <a:pt x="19937" y="46037"/>
                </a:cubicBezTo>
                <a:close/>
                <a:moveTo>
                  <a:pt x="63645" y="39027"/>
                </a:moveTo>
                <a:cubicBezTo>
                  <a:pt x="68379" y="36512"/>
                  <a:pt x="74206" y="38667"/>
                  <a:pt x="76755" y="43338"/>
                </a:cubicBezTo>
                <a:cubicBezTo>
                  <a:pt x="79305" y="48367"/>
                  <a:pt x="77120" y="54115"/>
                  <a:pt x="72021" y="56630"/>
                </a:cubicBezTo>
                <a:cubicBezTo>
                  <a:pt x="50898" y="67048"/>
                  <a:pt x="37423" y="88244"/>
                  <a:pt x="37423" y="111955"/>
                </a:cubicBezTo>
                <a:lnTo>
                  <a:pt x="37423" y="143928"/>
                </a:lnTo>
                <a:cubicBezTo>
                  <a:pt x="37423" y="149317"/>
                  <a:pt x="32689" y="153628"/>
                  <a:pt x="27226" y="153628"/>
                </a:cubicBezTo>
                <a:cubicBezTo>
                  <a:pt x="22127" y="153628"/>
                  <a:pt x="17757" y="149317"/>
                  <a:pt x="17757" y="143928"/>
                </a:cubicBezTo>
                <a:lnTo>
                  <a:pt x="17757" y="111955"/>
                </a:lnTo>
                <a:cubicBezTo>
                  <a:pt x="17757" y="80700"/>
                  <a:pt x="35238" y="53037"/>
                  <a:pt x="63645" y="39027"/>
                </a:cubicBezTo>
                <a:close/>
                <a:moveTo>
                  <a:pt x="98981" y="31750"/>
                </a:moveTo>
                <a:cubicBezTo>
                  <a:pt x="143932" y="31750"/>
                  <a:pt x="180907" y="68297"/>
                  <a:pt x="180907" y="113529"/>
                </a:cubicBezTo>
                <a:lnTo>
                  <a:pt x="180907" y="169255"/>
                </a:lnTo>
                <a:cubicBezTo>
                  <a:pt x="180907" y="174683"/>
                  <a:pt x="176557" y="179025"/>
                  <a:pt x="171119" y="179025"/>
                </a:cubicBezTo>
                <a:cubicBezTo>
                  <a:pt x="165682" y="179025"/>
                  <a:pt x="161332" y="174683"/>
                  <a:pt x="161332" y="169255"/>
                </a:cubicBezTo>
                <a:lnTo>
                  <a:pt x="161332" y="113529"/>
                </a:lnTo>
                <a:cubicBezTo>
                  <a:pt x="161332" y="79153"/>
                  <a:pt x="133419" y="51290"/>
                  <a:pt x="98981" y="51290"/>
                </a:cubicBezTo>
                <a:cubicBezTo>
                  <a:pt x="93544" y="51290"/>
                  <a:pt x="89194" y="46948"/>
                  <a:pt x="89194" y="41520"/>
                </a:cubicBezTo>
                <a:cubicBezTo>
                  <a:pt x="89194" y="36092"/>
                  <a:pt x="93544" y="31750"/>
                  <a:pt x="98981" y="31750"/>
                </a:cubicBezTo>
                <a:close/>
                <a:moveTo>
                  <a:pt x="99273" y="0"/>
                </a:moveTo>
                <a:cubicBezTo>
                  <a:pt x="161546" y="0"/>
                  <a:pt x="212659" y="50902"/>
                  <a:pt x="212659" y="113717"/>
                </a:cubicBezTo>
                <a:cubicBezTo>
                  <a:pt x="212659" y="119132"/>
                  <a:pt x="208340" y="123464"/>
                  <a:pt x="202940" y="123464"/>
                </a:cubicBezTo>
                <a:cubicBezTo>
                  <a:pt x="197541" y="123464"/>
                  <a:pt x="193222" y="119132"/>
                  <a:pt x="193222" y="113717"/>
                </a:cubicBezTo>
                <a:cubicBezTo>
                  <a:pt x="193222" y="61732"/>
                  <a:pt x="151107" y="19494"/>
                  <a:pt x="99273" y="19494"/>
                </a:cubicBezTo>
                <a:cubicBezTo>
                  <a:pt x="79475" y="19494"/>
                  <a:pt x="60038" y="25631"/>
                  <a:pt x="44200" y="37184"/>
                </a:cubicBezTo>
                <a:cubicBezTo>
                  <a:pt x="39880" y="40433"/>
                  <a:pt x="33761" y="39350"/>
                  <a:pt x="30522" y="35379"/>
                </a:cubicBezTo>
                <a:cubicBezTo>
                  <a:pt x="27282" y="30685"/>
                  <a:pt x="28362" y="24548"/>
                  <a:pt x="32681" y="21660"/>
                </a:cubicBezTo>
                <a:cubicBezTo>
                  <a:pt x="52119" y="7220"/>
                  <a:pt x="75156" y="0"/>
                  <a:pt x="9927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27" name="TextBox 126">
            <a:extLst>
              <a:ext uri="{FF2B5EF4-FFF2-40B4-BE49-F238E27FC236}">
                <a16:creationId xmlns:a16="http://schemas.microsoft.com/office/drawing/2014/main" id="{5C320BE6-6A07-344C-BB2E-39695B399C24}"/>
              </a:ext>
            </a:extLst>
          </p:cNvPr>
          <p:cNvSpPr txBox="1"/>
          <p:nvPr/>
        </p:nvSpPr>
        <p:spPr>
          <a:xfrm>
            <a:off x="14572396" y="8612791"/>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128" name="Subtitle 2">
            <a:extLst>
              <a:ext uri="{FF2B5EF4-FFF2-40B4-BE49-F238E27FC236}">
                <a16:creationId xmlns:a16="http://schemas.microsoft.com/office/drawing/2014/main" id="{2241A218-3863-AF4F-BE7E-3270AEB08073}"/>
              </a:ext>
            </a:extLst>
          </p:cNvPr>
          <p:cNvSpPr txBox="1">
            <a:spLocks/>
          </p:cNvSpPr>
          <p:nvPr/>
        </p:nvSpPr>
        <p:spPr>
          <a:xfrm>
            <a:off x="14572397" y="9298291"/>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129" name="Oval 128">
            <a:extLst>
              <a:ext uri="{FF2B5EF4-FFF2-40B4-BE49-F238E27FC236}">
                <a16:creationId xmlns:a16="http://schemas.microsoft.com/office/drawing/2014/main" id="{F06FD9CF-CB62-A648-8C1A-3C7641DC994E}"/>
              </a:ext>
            </a:extLst>
          </p:cNvPr>
          <p:cNvSpPr>
            <a:spLocks noChangeAspect="1"/>
          </p:cNvSpPr>
          <p:nvPr/>
        </p:nvSpPr>
        <p:spPr>
          <a:xfrm>
            <a:off x="12506623" y="8628795"/>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2" name="Freeform 621">
            <a:extLst>
              <a:ext uri="{FF2B5EF4-FFF2-40B4-BE49-F238E27FC236}">
                <a16:creationId xmlns:a16="http://schemas.microsoft.com/office/drawing/2014/main" id="{9B25615C-C9F7-C947-B0CA-1CE8D9ADA502}"/>
              </a:ext>
            </a:extLst>
          </p:cNvPr>
          <p:cNvSpPr>
            <a:spLocks noChangeAspect="1"/>
          </p:cNvSpPr>
          <p:nvPr/>
        </p:nvSpPr>
        <p:spPr bwMode="auto">
          <a:xfrm>
            <a:off x="12975621" y="8996011"/>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18" name="TextBox 117">
            <a:extLst>
              <a:ext uri="{FF2B5EF4-FFF2-40B4-BE49-F238E27FC236}">
                <a16:creationId xmlns:a16="http://schemas.microsoft.com/office/drawing/2014/main" id="{9D32B404-243A-3944-88EB-C50D14EE647C}"/>
              </a:ext>
            </a:extLst>
          </p:cNvPr>
          <p:cNvSpPr txBox="1"/>
          <p:nvPr/>
        </p:nvSpPr>
        <p:spPr>
          <a:xfrm>
            <a:off x="14572396" y="601412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19" name="Subtitle 2">
            <a:extLst>
              <a:ext uri="{FF2B5EF4-FFF2-40B4-BE49-F238E27FC236}">
                <a16:creationId xmlns:a16="http://schemas.microsoft.com/office/drawing/2014/main" id="{10E45C4C-AB79-5E4F-814A-6CC5B18335D9}"/>
              </a:ext>
            </a:extLst>
          </p:cNvPr>
          <p:cNvSpPr txBox="1">
            <a:spLocks/>
          </p:cNvSpPr>
          <p:nvPr/>
        </p:nvSpPr>
        <p:spPr>
          <a:xfrm>
            <a:off x="14572397" y="6699620"/>
            <a:ext cx="828442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120" name="Oval 119">
            <a:extLst>
              <a:ext uri="{FF2B5EF4-FFF2-40B4-BE49-F238E27FC236}">
                <a16:creationId xmlns:a16="http://schemas.microsoft.com/office/drawing/2014/main" id="{0C96222B-54F7-AD45-A3F0-D3896B44B98D}"/>
              </a:ext>
            </a:extLst>
          </p:cNvPr>
          <p:cNvSpPr>
            <a:spLocks noChangeAspect="1"/>
          </p:cNvSpPr>
          <p:nvPr/>
        </p:nvSpPr>
        <p:spPr>
          <a:xfrm>
            <a:off x="12506623" y="6061801"/>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3" name="Freeform 624">
            <a:extLst>
              <a:ext uri="{FF2B5EF4-FFF2-40B4-BE49-F238E27FC236}">
                <a16:creationId xmlns:a16="http://schemas.microsoft.com/office/drawing/2014/main" id="{DC775D82-B21D-4F4A-A07F-4A604FC3C306}"/>
              </a:ext>
            </a:extLst>
          </p:cNvPr>
          <p:cNvSpPr>
            <a:spLocks noChangeAspect="1"/>
          </p:cNvSpPr>
          <p:nvPr/>
        </p:nvSpPr>
        <p:spPr bwMode="auto">
          <a:xfrm>
            <a:off x="12897918" y="6628926"/>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38" name="TextBox 137">
            <a:extLst>
              <a:ext uri="{FF2B5EF4-FFF2-40B4-BE49-F238E27FC236}">
                <a16:creationId xmlns:a16="http://schemas.microsoft.com/office/drawing/2014/main" id="{A19D32DD-C873-DD4D-B2D8-389ED4274454}"/>
              </a:ext>
            </a:extLst>
          </p:cNvPr>
          <p:cNvSpPr txBox="1"/>
          <p:nvPr/>
        </p:nvSpPr>
        <p:spPr>
          <a:xfrm>
            <a:off x="6316916" y="612372"/>
            <a:ext cx="1174392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PROGRAMMING INFOGRAPHIC</a:t>
            </a:r>
          </a:p>
        </p:txBody>
      </p:sp>
      <p:sp>
        <p:nvSpPr>
          <p:cNvPr id="139" name="TextBox 138">
            <a:extLst>
              <a:ext uri="{FF2B5EF4-FFF2-40B4-BE49-F238E27FC236}">
                <a16:creationId xmlns:a16="http://schemas.microsoft.com/office/drawing/2014/main" id="{F98658CE-BD6F-3F47-A7E7-A88EB785053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86303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
            <a:extLst>
              <a:ext uri="{FF2B5EF4-FFF2-40B4-BE49-F238E27FC236}">
                <a16:creationId xmlns:a16="http://schemas.microsoft.com/office/drawing/2014/main" id="{536FD2F3-8390-7440-9E7F-05547D785580}"/>
              </a:ext>
            </a:extLst>
          </p:cNvPr>
          <p:cNvSpPr>
            <a:spLocks noChangeArrowheads="1"/>
          </p:cNvSpPr>
          <p:nvPr/>
        </p:nvSpPr>
        <p:spPr bwMode="auto">
          <a:xfrm>
            <a:off x="1520825" y="2742433"/>
            <a:ext cx="21336000" cy="4112230"/>
          </a:xfrm>
          <a:custGeom>
            <a:avLst/>
            <a:gdLst>
              <a:gd name="T0" fmla="*/ 18955 w 18956"/>
              <a:gd name="T1" fmla="*/ 4940 h 4941"/>
              <a:gd name="T2" fmla="*/ 0 w 18956"/>
              <a:gd name="T3" fmla="*/ 4940 h 4941"/>
              <a:gd name="T4" fmla="*/ 0 w 18956"/>
              <a:gd name="T5" fmla="*/ 0 h 4941"/>
              <a:gd name="T6" fmla="*/ 18955 w 18956"/>
              <a:gd name="T7" fmla="*/ 0 h 4941"/>
              <a:gd name="T8" fmla="*/ 18955 w 18956"/>
              <a:gd name="T9" fmla="*/ 4940 h 4941"/>
            </a:gdLst>
            <a:ahLst/>
            <a:cxnLst>
              <a:cxn ang="0">
                <a:pos x="T0" y="T1"/>
              </a:cxn>
              <a:cxn ang="0">
                <a:pos x="T2" y="T3"/>
              </a:cxn>
              <a:cxn ang="0">
                <a:pos x="T4" y="T5"/>
              </a:cxn>
              <a:cxn ang="0">
                <a:pos x="T6" y="T7"/>
              </a:cxn>
              <a:cxn ang="0">
                <a:pos x="T8" y="T9"/>
              </a:cxn>
            </a:cxnLst>
            <a:rect l="0" t="0" r="r" b="b"/>
            <a:pathLst>
              <a:path w="18956" h="4941">
                <a:moveTo>
                  <a:pt x="18955" y="4940"/>
                </a:moveTo>
                <a:lnTo>
                  <a:pt x="0" y="4940"/>
                </a:lnTo>
                <a:lnTo>
                  <a:pt x="0" y="0"/>
                </a:lnTo>
                <a:lnTo>
                  <a:pt x="18955" y="0"/>
                </a:lnTo>
                <a:lnTo>
                  <a:pt x="18955" y="494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2">
            <a:extLst>
              <a:ext uri="{FF2B5EF4-FFF2-40B4-BE49-F238E27FC236}">
                <a16:creationId xmlns:a16="http://schemas.microsoft.com/office/drawing/2014/main" id="{C1273CCA-1F8E-B948-898F-AE925C2EFE5A}"/>
              </a:ext>
            </a:extLst>
          </p:cNvPr>
          <p:cNvSpPr>
            <a:spLocks noChangeArrowheads="1"/>
          </p:cNvSpPr>
          <p:nvPr/>
        </p:nvSpPr>
        <p:spPr bwMode="auto">
          <a:xfrm>
            <a:off x="1777166" y="3014135"/>
            <a:ext cx="5029200" cy="3572500"/>
          </a:xfrm>
          <a:custGeom>
            <a:avLst/>
            <a:gdLst>
              <a:gd name="T0" fmla="*/ 4289 w 4290"/>
              <a:gd name="T1" fmla="*/ 4289 h 4290"/>
              <a:gd name="T2" fmla="*/ 0 w 4290"/>
              <a:gd name="T3" fmla="*/ 4289 h 4290"/>
              <a:gd name="T4" fmla="*/ 0 w 4290"/>
              <a:gd name="T5" fmla="*/ 0 h 4290"/>
              <a:gd name="T6" fmla="*/ 4289 w 4290"/>
              <a:gd name="T7" fmla="*/ 0 h 4290"/>
              <a:gd name="T8" fmla="*/ 4289 w 4290"/>
              <a:gd name="T9" fmla="*/ 4289 h 4290"/>
            </a:gdLst>
            <a:ahLst/>
            <a:cxnLst>
              <a:cxn ang="0">
                <a:pos x="T0" y="T1"/>
              </a:cxn>
              <a:cxn ang="0">
                <a:pos x="T2" y="T3"/>
              </a:cxn>
              <a:cxn ang="0">
                <a:pos x="T4" y="T5"/>
              </a:cxn>
              <a:cxn ang="0">
                <a:pos x="T6" y="T7"/>
              </a:cxn>
              <a:cxn ang="0">
                <a:pos x="T8" y="T9"/>
              </a:cxn>
            </a:cxnLst>
            <a:rect l="0" t="0" r="r" b="b"/>
            <a:pathLst>
              <a:path w="4290" h="4290">
                <a:moveTo>
                  <a:pt x="4289" y="4289"/>
                </a:moveTo>
                <a:lnTo>
                  <a:pt x="0" y="4289"/>
                </a:lnTo>
                <a:lnTo>
                  <a:pt x="0" y="0"/>
                </a:lnTo>
                <a:lnTo>
                  <a:pt x="4289" y="0"/>
                </a:lnTo>
                <a:lnTo>
                  <a:pt x="4289" y="4289"/>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01" name="Freeform 2">
            <a:extLst>
              <a:ext uri="{FF2B5EF4-FFF2-40B4-BE49-F238E27FC236}">
                <a16:creationId xmlns:a16="http://schemas.microsoft.com/office/drawing/2014/main" id="{A9329A02-09AB-8248-908E-370AD036DDF0}"/>
              </a:ext>
            </a:extLst>
          </p:cNvPr>
          <p:cNvSpPr>
            <a:spLocks noChangeArrowheads="1"/>
          </p:cNvSpPr>
          <p:nvPr/>
        </p:nvSpPr>
        <p:spPr bwMode="auto">
          <a:xfrm>
            <a:off x="7041872" y="3014135"/>
            <a:ext cx="5029200" cy="3572500"/>
          </a:xfrm>
          <a:custGeom>
            <a:avLst/>
            <a:gdLst>
              <a:gd name="T0" fmla="*/ 4289 w 4290"/>
              <a:gd name="T1" fmla="*/ 4289 h 4290"/>
              <a:gd name="T2" fmla="*/ 0 w 4290"/>
              <a:gd name="T3" fmla="*/ 4289 h 4290"/>
              <a:gd name="T4" fmla="*/ 0 w 4290"/>
              <a:gd name="T5" fmla="*/ 0 h 4290"/>
              <a:gd name="T6" fmla="*/ 4289 w 4290"/>
              <a:gd name="T7" fmla="*/ 0 h 4290"/>
              <a:gd name="T8" fmla="*/ 4289 w 4290"/>
              <a:gd name="T9" fmla="*/ 4289 h 4290"/>
            </a:gdLst>
            <a:ahLst/>
            <a:cxnLst>
              <a:cxn ang="0">
                <a:pos x="T0" y="T1"/>
              </a:cxn>
              <a:cxn ang="0">
                <a:pos x="T2" y="T3"/>
              </a:cxn>
              <a:cxn ang="0">
                <a:pos x="T4" y="T5"/>
              </a:cxn>
              <a:cxn ang="0">
                <a:pos x="T6" y="T7"/>
              </a:cxn>
              <a:cxn ang="0">
                <a:pos x="T8" y="T9"/>
              </a:cxn>
            </a:cxnLst>
            <a:rect l="0" t="0" r="r" b="b"/>
            <a:pathLst>
              <a:path w="4290" h="4290">
                <a:moveTo>
                  <a:pt x="4289" y="4289"/>
                </a:moveTo>
                <a:lnTo>
                  <a:pt x="0" y="4289"/>
                </a:lnTo>
                <a:lnTo>
                  <a:pt x="0" y="0"/>
                </a:lnTo>
                <a:lnTo>
                  <a:pt x="4289" y="0"/>
                </a:lnTo>
                <a:lnTo>
                  <a:pt x="4289" y="4289"/>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02" name="Freeform 2">
            <a:extLst>
              <a:ext uri="{FF2B5EF4-FFF2-40B4-BE49-F238E27FC236}">
                <a16:creationId xmlns:a16="http://schemas.microsoft.com/office/drawing/2014/main" id="{BEFF7579-D41D-3A4D-BFCB-6ADD9EFC3BFF}"/>
              </a:ext>
            </a:extLst>
          </p:cNvPr>
          <p:cNvSpPr>
            <a:spLocks noChangeArrowheads="1"/>
          </p:cNvSpPr>
          <p:nvPr/>
        </p:nvSpPr>
        <p:spPr bwMode="auto">
          <a:xfrm>
            <a:off x="12306578" y="3014135"/>
            <a:ext cx="5029200" cy="3572500"/>
          </a:xfrm>
          <a:custGeom>
            <a:avLst/>
            <a:gdLst>
              <a:gd name="T0" fmla="*/ 4289 w 4290"/>
              <a:gd name="T1" fmla="*/ 4289 h 4290"/>
              <a:gd name="T2" fmla="*/ 0 w 4290"/>
              <a:gd name="T3" fmla="*/ 4289 h 4290"/>
              <a:gd name="T4" fmla="*/ 0 w 4290"/>
              <a:gd name="T5" fmla="*/ 0 h 4290"/>
              <a:gd name="T6" fmla="*/ 4289 w 4290"/>
              <a:gd name="T7" fmla="*/ 0 h 4290"/>
              <a:gd name="T8" fmla="*/ 4289 w 4290"/>
              <a:gd name="T9" fmla="*/ 4289 h 4290"/>
            </a:gdLst>
            <a:ahLst/>
            <a:cxnLst>
              <a:cxn ang="0">
                <a:pos x="T0" y="T1"/>
              </a:cxn>
              <a:cxn ang="0">
                <a:pos x="T2" y="T3"/>
              </a:cxn>
              <a:cxn ang="0">
                <a:pos x="T4" y="T5"/>
              </a:cxn>
              <a:cxn ang="0">
                <a:pos x="T6" y="T7"/>
              </a:cxn>
              <a:cxn ang="0">
                <a:pos x="T8" y="T9"/>
              </a:cxn>
            </a:cxnLst>
            <a:rect l="0" t="0" r="r" b="b"/>
            <a:pathLst>
              <a:path w="4290" h="4290">
                <a:moveTo>
                  <a:pt x="4289" y="4289"/>
                </a:moveTo>
                <a:lnTo>
                  <a:pt x="0" y="4289"/>
                </a:lnTo>
                <a:lnTo>
                  <a:pt x="0" y="0"/>
                </a:lnTo>
                <a:lnTo>
                  <a:pt x="4289" y="0"/>
                </a:lnTo>
                <a:lnTo>
                  <a:pt x="4289" y="428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03" name="Freeform 2">
            <a:extLst>
              <a:ext uri="{FF2B5EF4-FFF2-40B4-BE49-F238E27FC236}">
                <a16:creationId xmlns:a16="http://schemas.microsoft.com/office/drawing/2014/main" id="{C1F2628E-16C6-8440-B122-80E3B892F3EF}"/>
              </a:ext>
            </a:extLst>
          </p:cNvPr>
          <p:cNvSpPr>
            <a:spLocks noChangeArrowheads="1"/>
          </p:cNvSpPr>
          <p:nvPr/>
        </p:nvSpPr>
        <p:spPr bwMode="auto">
          <a:xfrm>
            <a:off x="17571284" y="3014135"/>
            <a:ext cx="5029200" cy="3572500"/>
          </a:xfrm>
          <a:custGeom>
            <a:avLst/>
            <a:gdLst>
              <a:gd name="T0" fmla="*/ 4289 w 4290"/>
              <a:gd name="T1" fmla="*/ 4289 h 4290"/>
              <a:gd name="T2" fmla="*/ 0 w 4290"/>
              <a:gd name="T3" fmla="*/ 4289 h 4290"/>
              <a:gd name="T4" fmla="*/ 0 w 4290"/>
              <a:gd name="T5" fmla="*/ 0 h 4290"/>
              <a:gd name="T6" fmla="*/ 4289 w 4290"/>
              <a:gd name="T7" fmla="*/ 0 h 4290"/>
              <a:gd name="T8" fmla="*/ 4289 w 4290"/>
              <a:gd name="T9" fmla="*/ 4289 h 4290"/>
            </a:gdLst>
            <a:ahLst/>
            <a:cxnLst>
              <a:cxn ang="0">
                <a:pos x="T0" y="T1"/>
              </a:cxn>
              <a:cxn ang="0">
                <a:pos x="T2" y="T3"/>
              </a:cxn>
              <a:cxn ang="0">
                <a:pos x="T4" y="T5"/>
              </a:cxn>
              <a:cxn ang="0">
                <a:pos x="T6" y="T7"/>
              </a:cxn>
              <a:cxn ang="0">
                <a:pos x="T8" y="T9"/>
              </a:cxn>
            </a:cxnLst>
            <a:rect l="0" t="0" r="r" b="b"/>
            <a:pathLst>
              <a:path w="4290" h="4290">
                <a:moveTo>
                  <a:pt x="4289" y="4289"/>
                </a:moveTo>
                <a:lnTo>
                  <a:pt x="0" y="4289"/>
                </a:lnTo>
                <a:lnTo>
                  <a:pt x="0" y="0"/>
                </a:lnTo>
                <a:lnTo>
                  <a:pt x="4289" y="0"/>
                </a:lnTo>
                <a:lnTo>
                  <a:pt x="4289" y="4289"/>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 name="TextBox 1">
            <a:extLst>
              <a:ext uri="{FF2B5EF4-FFF2-40B4-BE49-F238E27FC236}">
                <a16:creationId xmlns:a16="http://schemas.microsoft.com/office/drawing/2014/main" id="{0CA2EB6A-6D3A-5647-A4F6-04B6291BA6A2}"/>
              </a:ext>
            </a:extLst>
          </p:cNvPr>
          <p:cNvSpPr txBox="1"/>
          <p:nvPr/>
        </p:nvSpPr>
        <p:spPr>
          <a:xfrm>
            <a:off x="4543974" y="612372"/>
            <a:ext cx="1528976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WEARABLE TECHNOLOGY INFOGRAPHIC</a:t>
            </a:r>
          </a:p>
        </p:txBody>
      </p:sp>
      <p:sp>
        <p:nvSpPr>
          <p:cNvPr id="3" name="TextBox 2">
            <a:extLst>
              <a:ext uri="{FF2B5EF4-FFF2-40B4-BE49-F238E27FC236}">
                <a16:creationId xmlns:a16="http://schemas.microsoft.com/office/drawing/2014/main" id="{491E5AAB-E7AE-C542-8AFE-C9241BF6BC7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4" name="Freeform 199">
            <a:extLst>
              <a:ext uri="{FF2B5EF4-FFF2-40B4-BE49-F238E27FC236}">
                <a16:creationId xmlns:a16="http://schemas.microsoft.com/office/drawing/2014/main" id="{C3F29B98-6391-BF49-9B0F-CF7BD424972F}"/>
              </a:ext>
            </a:extLst>
          </p:cNvPr>
          <p:cNvSpPr>
            <a:spLocks noChangeArrowheads="1"/>
          </p:cNvSpPr>
          <p:nvPr/>
        </p:nvSpPr>
        <p:spPr bwMode="auto">
          <a:xfrm>
            <a:off x="10060869" y="9809708"/>
            <a:ext cx="6264659" cy="2502984"/>
          </a:xfrm>
          <a:custGeom>
            <a:avLst/>
            <a:gdLst>
              <a:gd name="T0" fmla="*/ 2928 w 9592"/>
              <a:gd name="T1" fmla="*/ 514 h 3833"/>
              <a:gd name="T2" fmla="*/ 3663 w 9592"/>
              <a:gd name="T3" fmla="*/ 751 h 3833"/>
              <a:gd name="T4" fmla="*/ 4277 w 9592"/>
              <a:gd name="T5" fmla="*/ 855 h 3833"/>
              <a:gd name="T6" fmla="*/ 3558 w 9592"/>
              <a:gd name="T7" fmla="*/ 1144 h 3833"/>
              <a:gd name="T8" fmla="*/ 2383 w 9592"/>
              <a:gd name="T9" fmla="*/ 1312 h 3833"/>
              <a:gd name="T10" fmla="*/ 1354 w 9592"/>
              <a:gd name="T11" fmla="*/ 1459 h 3833"/>
              <a:gd name="T12" fmla="*/ 299 w 9592"/>
              <a:gd name="T13" fmla="*/ 1753 h 3833"/>
              <a:gd name="T14" fmla="*/ 349 w 9592"/>
              <a:gd name="T15" fmla="*/ 2074 h 3833"/>
              <a:gd name="T16" fmla="*/ 1061 w 9592"/>
              <a:gd name="T17" fmla="*/ 2054 h 3833"/>
              <a:gd name="T18" fmla="*/ 1301 w 9592"/>
              <a:gd name="T19" fmla="*/ 2029 h 3833"/>
              <a:gd name="T20" fmla="*/ 2134 w 9592"/>
              <a:gd name="T21" fmla="*/ 1985 h 3833"/>
              <a:gd name="T22" fmla="*/ 3051 w 9592"/>
              <a:gd name="T23" fmla="*/ 1939 h 3833"/>
              <a:gd name="T24" fmla="*/ 2134 w 9592"/>
              <a:gd name="T25" fmla="*/ 2001 h 3833"/>
              <a:gd name="T26" fmla="*/ 1302 w 9592"/>
              <a:gd name="T27" fmla="*/ 2045 h 3833"/>
              <a:gd name="T28" fmla="*/ 1063 w 9592"/>
              <a:gd name="T29" fmla="*/ 2070 h 3833"/>
              <a:gd name="T30" fmla="*/ 345 w 9592"/>
              <a:gd name="T31" fmla="*/ 2088 h 3833"/>
              <a:gd name="T32" fmla="*/ 0 w 9592"/>
              <a:gd name="T33" fmla="*/ 2409 h 3833"/>
              <a:gd name="T34" fmla="*/ 500 w 9592"/>
              <a:gd name="T35" fmla="*/ 2637 h 3833"/>
              <a:gd name="T36" fmla="*/ 1152 w 9592"/>
              <a:gd name="T37" fmla="*/ 2581 h 3833"/>
              <a:gd name="T38" fmla="*/ 1375 w 9592"/>
              <a:gd name="T39" fmla="*/ 2595 h 3833"/>
              <a:gd name="T40" fmla="*/ 2097 w 9592"/>
              <a:gd name="T41" fmla="*/ 2600 h 3833"/>
              <a:gd name="T42" fmla="*/ 2650 w 9592"/>
              <a:gd name="T43" fmla="*/ 2601 h 3833"/>
              <a:gd name="T44" fmla="*/ 3329 w 9592"/>
              <a:gd name="T45" fmla="*/ 2675 h 3833"/>
              <a:gd name="T46" fmla="*/ 3325 w 9592"/>
              <a:gd name="T47" fmla="*/ 2690 h 3833"/>
              <a:gd name="T48" fmla="*/ 2650 w 9592"/>
              <a:gd name="T49" fmla="*/ 2616 h 3833"/>
              <a:gd name="T50" fmla="*/ 2097 w 9592"/>
              <a:gd name="T51" fmla="*/ 2615 h 3833"/>
              <a:gd name="T52" fmla="*/ 1375 w 9592"/>
              <a:gd name="T53" fmla="*/ 2611 h 3833"/>
              <a:gd name="T54" fmla="*/ 1151 w 9592"/>
              <a:gd name="T55" fmla="*/ 2597 h 3833"/>
              <a:gd name="T56" fmla="*/ 490 w 9592"/>
              <a:gd name="T57" fmla="*/ 2662 h 3833"/>
              <a:gd name="T58" fmla="*/ 430 w 9592"/>
              <a:gd name="T59" fmla="*/ 2819 h 3833"/>
              <a:gd name="T60" fmla="*/ 824 w 9592"/>
              <a:gd name="T61" fmla="*/ 3108 h 3833"/>
              <a:gd name="T62" fmla="*/ 1452 w 9592"/>
              <a:gd name="T63" fmla="*/ 3129 h 3833"/>
              <a:gd name="T64" fmla="*/ 2195 w 9592"/>
              <a:gd name="T65" fmla="*/ 3158 h 3833"/>
              <a:gd name="T66" fmla="*/ 2739 w 9592"/>
              <a:gd name="T67" fmla="*/ 3179 h 3833"/>
              <a:gd name="T68" fmla="*/ 3636 w 9592"/>
              <a:gd name="T69" fmla="*/ 3249 h 3833"/>
              <a:gd name="T70" fmla="*/ 2739 w 9592"/>
              <a:gd name="T71" fmla="*/ 3194 h 3833"/>
              <a:gd name="T72" fmla="*/ 2194 w 9592"/>
              <a:gd name="T73" fmla="*/ 3174 h 3833"/>
              <a:gd name="T74" fmla="*/ 1589 w 9592"/>
              <a:gd name="T75" fmla="*/ 3147 h 3833"/>
              <a:gd name="T76" fmla="*/ 1454 w 9592"/>
              <a:gd name="T77" fmla="*/ 3197 h 3833"/>
              <a:gd name="T78" fmla="*/ 1529 w 9592"/>
              <a:gd name="T79" fmla="*/ 3580 h 3833"/>
              <a:gd name="T80" fmla="*/ 2425 w 9592"/>
              <a:gd name="T81" fmla="*/ 3701 h 3833"/>
              <a:gd name="T82" fmla="*/ 3354 w 9592"/>
              <a:gd name="T83" fmla="*/ 3737 h 3833"/>
              <a:gd name="T84" fmla="*/ 4456 w 9592"/>
              <a:gd name="T85" fmla="*/ 3808 h 3833"/>
              <a:gd name="T86" fmla="*/ 6204 w 9592"/>
              <a:gd name="T87" fmla="*/ 3360 h 3833"/>
              <a:gd name="T88" fmla="*/ 9360 w 9592"/>
              <a:gd name="T89" fmla="*/ 3509 h 3833"/>
              <a:gd name="T90" fmla="*/ 9591 w 9592"/>
              <a:gd name="T91" fmla="*/ 1136 h 3833"/>
              <a:gd name="T92" fmla="*/ 6671 w 9592"/>
              <a:gd name="T93" fmla="*/ 1123 h 3833"/>
              <a:gd name="T94" fmla="*/ 6130 w 9592"/>
              <a:gd name="T95" fmla="*/ 882 h 3833"/>
              <a:gd name="T96" fmla="*/ 5311 w 9592"/>
              <a:gd name="T97" fmla="*/ 420 h 3833"/>
              <a:gd name="T98" fmla="*/ 4692 w 9592"/>
              <a:gd name="T99" fmla="*/ 231 h 3833"/>
              <a:gd name="T100" fmla="*/ 4031 w 9592"/>
              <a:gd name="T101" fmla="*/ 158 h 3833"/>
              <a:gd name="T102" fmla="*/ 3600 w 9592"/>
              <a:gd name="T103" fmla="*/ 73 h 3833"/>
              <a:gd name="T104" fmla="*/ 2991 w 9592"/>
              <a:gd name="T105" fmla="*/ 15 h 3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92" h="3833">
                <a:moveTo>
                  <a:pt x="2928" y="514"/>
                </a:moveTo>
                <a:lnTo>
                  <a:pt x="2928" y="514"/>
                </a:lnTo>
                <a:cubicBezTo>
                  <a:pt x="3227" y="724"/>
                  <a:pt x="3558" y="724"/>
                  <a:pt x="3663" y="751"/>
                </a:cubicBezTo>
                <a:lnTo>
                  <a:pt x="3663" y="751"/>
                </a:lnTo>
                <a:cubicBezTo>
                  <a:pt x="3768" y="777"/>
                  <a:pt x="4277" y="855"/>
                  <a:pt x="4277" y="855"/>
                </a:cubicBezTo>
                <a:lnTo>
                  <a:pt x="4277" y="855"/>
                </a:lnTo>
                <a:cubicBezTo>
                  <a:pt x="4277" y="855"/>
                  <a:pt x="3799" y="1092"/>
                  <a:pt x="3558" y="1144"/>
                </a:cubicBezTo>
                <a:lnTo>
                  <a:pt x="3558" y="1144"/>
                </a:lnTo>
                <a:cubicBezTo>
                  <a:pt x="3316" y="1196"/>
                  <a:pt x="2760" y="1307"/>
                  <a:pt x="2383" y="1312"/>
                </a:cubicBezTo>
                <a:lnTo>
                  <a:pt x="2383" y="1312"/>
                </a:lnTo>
                <a:cubicBezTo>
                  <a:pt x="2005" y="1317"/>
                  <a:pt x="1632" y="1412"/>
                  <a:pt x="1354" y="1459"/>
                </a:cubicBezTo>
                <a:lnTo>
                  <a:pt x="1354" y="1459"/>
                </a:lnTo>
                <a:cubicBezTo>
                  <a:pt x="1076" y="1507"/>
                  <a:pt x="414" y="1548"/>
                  <a:pt x="299" y="1753"/>
                </a:cubicBezTo>
                <a:lnTo>
                  <a:pt x="299" y="1753"/>
                </a:lnTo>
                <a:cubicBezTo>
                  <a:pt x="207" y="1916"/>
                  <a:pt x="306" y="2033"/>
                  <a:pt x="349" y="2074"/>
                </a:cubicBezTo>
                <a:lnTo>
                  <a:pt x="349" y="2074"/>
                </a:lnTo>
                <a:cubicBezTo>
                  <a:pt x="484" y="2116"/>
                  <a:pt x="742" y="2088"/>
                  <a:pt x="1061" y="2054"/>
                </a:cubicBezTo>
                <a:lnTo>
                  <a:pt x="1061" y="2054"/>
                </a:lnTo>
                <a:cubicBezTo>
                  <a:pt x="1138" y="2046"/>
                  <a:pt x="1217" y="2037"/>
                  <a:pt x="1301" y="2029"/>
                </a:cubicBezTo>
                <a:lnTo>
                  <a:pt x="1301" y="2029"/>
                </a:lnTo>
                <a:cubicBezTo>
                  <a:pt x="1510" y="2008"/>
                  <a:pt x="1827" y="1996"/>
                  <a:pt x="2134" y="1985"/>
                </a:cubicBezTo>
                <a:lnTo>
                  <a:pt x="2134" y="1985"/>
                </a:lnTo>
                <a:cubicBezTo>
                  <a:pt x="2538" y="1971"/>
                  <a:pt x="2919" y="1956"/>
                  <a:pt x="3047" y="1924"/>
                </a:cubicBezTo>
                <a:lnTo>
                  <a:pt x="3051" y="1939"/>
                </a:lnTo>
                <a:lnTo>
                  <a:pt x="3051" y="1939"/>
                </a:lnTo>
                <a:cubicBezTo>
                  <a:pt x="2921" y="1972"/>
                  <a:pt x="2540" y="1986"/>
                  <a:pt x="2134" y="2001"/>
                </a:cubicBezTo>
                <a:lnTo>
                  <a:pt x="2134" y="2001"/>
                </a:lnTo>
                <a:cubicBezTo>
                  <a:pt x="1828" y="2012"/>
                  <a:pt x="1510" y="2024"/>
                  <a:pt x="1302" y="2045"/>
                </a:cubicBezTo>
                <a:lnTo>
                  <a:pt x="1302" y="2045"/>
                </a:lnTo>
                <a:cubicBezTo>
                  <a:pt x="1219" y="2053"/>
                  <a:pt x="1140" y="2062"/>
                  <a:pt x="1063" y="2070"/>
                </a:cubicBezTo>
                <a:lnTo>
                  <a:pt x="1063" y="2070"/>
                </a:lnTo>
                <a:cubicBezTo>
                  <a:pt x="731" y="2106"/>
                  <a:pt x="482" y="2132"/>
                  <a:pt x="345" y="2088"/>
                </a:cubicBezTo>
                <a:lnTo>
                  <a:pt x="345" y="2088"/>
                </a:lnTo>
                <a:cubicBezTo>
                  <a:pt x="266" y="2090"/>
                  <a:pt x="0" y="2115"/>
                  <a:pt x="0" y="2409"/>
                </a:cubicBezTo>
                <a:lnTo>
                  <a:pt x="0" y="2409"/>
                </a:lnTo>
                <a:cubicBezTo>
                  <a:pt x="0" y="2708"/>
                  <a:pt x="393" y="2656"/>
                  <a:pt x="500" y="2637"/>
                </a:cubicBezTo>
                <a:lnTo>
                  <a:pt x="500" y="2637"/>
                </a:lnTo>
                <a:cubicBezTo>
                  <a:pt x="665" y="2543"/>
                  <a:pt x="912" y="2563"/>
                  <a:pt x="1152" y="2581"/>
                </a:cubicBezTo>
                <a:lnTo>
                  <a:pt x="1152" y="2581"/>
                </a:lnTo>
                <a:cubicBezTo>
                  <a:pt x="1227" y="2587"/>
                  <a:pt x="1303" y="2593"/>
                  <a:pt x="1375" y="2595"/>
                </a:cubicBezTo>
                <a:lnTo>
                  <a:pt x="1375" y="2595"/>
                </a:lnTo>
                <a:cubicBezTo>
                  <a:pt x="1553" y="2602"/>
                  <a:pt x="1830" y="2601"/>
                  <a:pt x="2097" y="2600"/>
                </a:cubicBezTo>
                <a:lnTo>
                  <a:pt x="2097" y="2600"/>
                </a:lnTo>
                <a:cubicBezTo>
                  <a:pt x="2307" y="2599"/>
                  <a:pt x="2505" y="2598"/>
                  <a:pt x="2650" y="2601"/>
                </a:cubicBezTo>
                <a:lnTo>
                  <a:pt x="2650" y="2601"/>
                </a:lnTo>
                <a:cubicBezTo>
                  <a:pt x="2973" y="2606"/>
                  <a:pt x="3145" y="2615"/>
                  <a:pt x="3329" y="2675"/>
                </a:cubicBezTo>
                <a:lnTo>
                  <a:pt x="3325" y="2690"/>
                </a:lnTo>
                <a:lnTo>
                  <a:pt x="3325" y="2690"/>
                </a:lnTo>
                <a:cubicBezTo>
                  <a:pt x="3153" y="2634"/>
                  <a:pt x="2998" y="2622"/>
                  <a:pt x="2650" y="2616"/>
                </a:cubicBezTo>
                <a:lnTo>
                  <a:pt x="2650" y="2616"/>
                </a:lnTo>
                <a:cubicBezTo>
                  <a:pt x="2505" y="2614"/>
                  <a:pt x="2307" y="2614"/>
                  <a:pt x="2097" y="2615"/>
                </a:cubicBezTo>
                <a:lnTo>
                  <a:pt x="2097" y="2615"/>
                </a:lnTo>
                <a:cubicBezTo>
                  <a:pt x="1830" y="2617"/>
                  <a:pt x="1553" y="2617"/>
                  <a:pt x="1375" y="2611"/>
                </a:cubicBezTo>
                <a:lnTo>
                  <a:pt x="1375" y="2611"/>
                </a:lnTo>
                <a:cubicBezTo>
                  <a:pt x="1302" y="2609"/>
                  <a:pt x="1225" y="2603"/>
                  <a:pt x="1151" y="2597"/>
                </a:cubicBezTo>
                <a:lnTo>
                  <a:pt x="1151" y="2597"/>
                </a:lnTo>
                <a:cubicBezTo>
                  <a:pt x="904" y="2578"/>
                  <a:pt x="649" y="2558"/>
                  <a:pt x="490" y="2662"/>
                </a:cubicBezTo>
                <a:lnTo>
                  <a:pt x="490" y="2662"/>
                </a:lnTo>
                <a:cubicBezTo>
                  <a:pt x="465" y="2690"/>
                  <a:pt x="436" y="2738"/>
                  <a:pt x="430" y="2819"/>
                </a:cubicBezTo>
                <a:lnTo>
                  <a:pt x="430" y="2819"/>
                </a:lnTo>
                <a:cubicBezTo>
                  <a:pt x="420" y="2966"/>
                  <a:pt x="603" y="3108"/>
                  <a:pt x="824" y="3108"/>
                </a:cubicBezTo>
                <a:lnTo>
                  <a:pt x="824" y="3108"/>
                </a:lnTo>
                <a:cubicBezTo>
                  <a:pt x="964" y="3108"/>
                  <a:pt x="1257" y="3120"/>
                  <a:pt x="1452" y="3129"/>
                </a:cubicBezTo>
                <a:lnTo>
                  <a:pt x="1452" y="3129"/>
                </a:lnTo>
                <a:cubicBezTo>
                  <a:pt x="1732" y="3129"/>
                  <a:pt x="1976" y="3145"/>
                  <a:pt x="2195" y="3158"/>
                </a:cubicBezTo>
                <a:lnTo>
                  <a:pt x="2195" y="3158"/>
                </a:lnTo>
                <a:cubicBezTo>
                  <a:pt x="2399" y="3171"/>
                  <a:pt x="2575" y="3182"/>
                  <a:pt x="2739" y="3179"/>
                </a:cubicBezTo>
                <a:lnTo>
                  <a:pt x="2739" y="3179"/>
                </a:lnTo>
                <a:cubicBezTo>
                  <a:pt x="3113" y="3170"/>
                  <a:pt x="3632" y="3233"/>
                  <a:pt x="3638" y="3234"/>
                </a:cubicBezTo>
                <a:lnTo>
                  <a:pt x="3636" y="3249"/>
                </a:lnTo>
                <a:lnTo>
                  <a:pt x="3636" y="3249"/>
                </a:lnTo>
                <a:cubicBezTo>
                  <a:pt x="3631" y="3249"/>
                  <a:pt x="3112" y="3186"/>
                  <a:pt x="2739" y="3194"/>
                </a:cubicBezTo>
                <a:lnTo>
                  <a:pt x="2739" y="3194"/>
                </a:lnTo>
                <a:cubicBezTo>
                  <a:pt x="2574" y="3198"/>
                  <a:pt x="2398" y="3187"/>
                  <a:pt x="2194" y="3174"/>
                </a:cubicBezTo>
                <a:lnTo>
                  <a:pt x="2194" y="3174"/>
                </a:lnTo>
                <a:cubicBezTo>
                  <a:pt x="2012" y="3162"/>
                  <a:pt x="1813" y="3150"/>
                  <a:pt x="1589" y="3147"/>
                </a:cubicBezTo>
                <a:lnTo>
                  <a:pt x="1589" y="3147"/>
                </a:lnTo>
                <a:cubicBezTo>
                  <a:pt x="1556" y="3153"/>
                  <a:pt x="1509" y="3168"/>
                  <a:pt x="1454" y="3197"/>
                </a:cubicBezTo>
                <a:lnTo>
                  <a:pt x="1454" y="3197"/>
                </a:lnTo>
                <a:cubicBezTo>
                  <a:pt x="1343" y="3254"/>
                  <a:pt x="1307" y="3460"/>
                  <a:pt x="1529" y="3580"/>
                </a:cubicBezTo>
                <a:lnTo>
                  <a:pt x="1529" y="3580"/>
                </a:lnTo>
                <a:cubicBezTo>
                  <a:pt x="1752" y="3701"/>
                  <a:pt x="2073" y="3648"/>
                  <a:pt x="2425" y="3701"/>
                </a:cubicBezTo>
                <a:lnTo>
                  <a:pt x="2425" y="3701"/>
                </a:lnTo>
                <a:cubicBezTo>
                  <a:pt x="2776" y="3753"/>
                  <a:pt x="3062" y="3730"/>
                  <a:pt x="3354" y="3737"/>
                </a:cubicBezTo>
                <a:lnTo>
                  <a:pt x="3354" y="3737"/>
                </a:lnTo>
                <a:cubicBezTo>
                  <a:pt x="3645" y="3746"/>
                  <a:pt x="4022" y="3832"/>
                  <a:pt x="4456" y="3808"/>
                </a:cubicBezTo>
                <a:lnTo>
                  <a:pt x="4456" y="3808"/>
                </a:lnTo>
                <a:cubicBezTo>
                  <a:pt x="4889" y="3785"/>
                  <a:pt x="5831" y="3501"/>
                  <a:pt x="6204" y="3360"/>
                </a:cubicBezTo>
                <a:lnTo>
                  <a:pt x="6204" y="3360"/>
                </a:lnTo>
                <a:cubicBezTo>
                  <a:pt x="6577" y="3218"/>
                  <a:pt x="8400" y="3462"/>
                  <a:pt x="9360" y="3509"/>
                </a:cubicBezTo>
                <a:lnTo>
                  <a:pt x="9591" y="1136"/>
                </a:lnTo>
                <a:lnTo>
                  <a:pt x="9591" y="1136"/>
                </a:lnTo>
                <a:cubicBezTo>
                  <a:pt x="9591" y="1136"/>
                  <a:pt x="6975" y="1123"/>
                  <a:pt x="6671" y="1123"/>
                </a:cubicBezTo>
                <a:lnTo>
                  <a:pt x="6671" y="1123"/>
                </a:lnTo>
                <a:cubicBezTo>
                  <a:pt x="6366" y="1123"/>
                  <a:pt x="6230" y="981"/>
                  <a:pt x="6130" y="882"/>
                </a:cubicBezTo>
                <a:lnTo>
                  <a:pt x="6130" y="882"/>
                </a:lnTo>
                <a:cubicBezTo>
                  <a:pt x="6030" y="782"/>
                  <a:pt x="5647" y="614"/>
                  <a:pt x="5311" y="420"/>
                </a:cubicBezTo>
                <a:lnTo>
                  <a:pt x="5311" y="420"/>
                </a:lnTo>
                <a:cubicBezTo>
                  <a:pt x="4976" y="225"/>
                  <a:pt x="4849" y="231"/>
                  <a:pt x="4692" y="231"/>
                </a:cubicBezTo>
                <a:lnTo>
                  <a:pt x="4692" y="231"/>
                </a:lnTo>
                <a:cubicBezTo>
                  <a:pt x="4534" y="231"/>
                  <a:pt x="4204" y="173"/>
                  <a:pt x="4031" y="158"/>
                </a:cubicBezTo>
                <a:lnTo>
                  <a:pt x="4031" y="158"/>
                </a:lnTo>
                <a:cubicBezTo>
                  <a:pt x="3857" y="142"/>
                  <a:pt x="3794" y="68"/>
                  <a:pt x="3600" y="73"/>
                </a:cubicBezTo>
                <a:lnTo>
                  <a:pt x="3600" y="73"/>
                </a:lnTo>
                <a:cubicBezTo>
                  <a:pt x="3406" y="79"/>
                  <a:pt x="3379" y="31"/>
                  <a:pt x="2991" y="15"/>
                </a:cubicBezTo>
                <a:lnTo>
                  <a:pt x="2991" y="15"/>
                </a:lnTo>
                <a:cubicBezTo>
                  <a:pt x="2604" y="0"/>
                  <a:pt x="2630" y="304"/>
                  <a:pt x="2928" y="514"/>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5" name="Freeform 200">
            <a:extLst>
              <a:ext uri="{FF2B5EF4-FFF2-40B4-BE49-F238E27FC236}">
                <a16:creationId xmlns:a16="http://schemas.microsoft.com/office/drawing/2014/main" id="{01ADA517-C908-8D4F-A35F-5529B2EB20A2}"/>
              </a:ext>
            </a:extLst>
          </p:cNvPr>
          <p:cNvSpPr>
            <a:spLocks noChangeArrowheads="1"/>
          </p:cNvSpPr>
          <p:nvPr/>
        </p:nvSpPr>
        <p:spPr bwMode="auto">
          <a:xfrm>
            <a:off x="15712023" y="10014212"/>
            <a:ext cx="4121714" cy="2387770"/>
          </a:xfrm>
          <a:custGeom>
            <a:avLst/>
            <a:gdLst>
              <a:gd name="T0" fmla="*/ 0 w 6312"/>
              <a:gd name="T1" fmla="*/ 511 h 3656"/>
              <a:gd name="T2" fmla="*/ 6311 w 6312"/>
              <a:gd name="T3" fmla="*/ 0 h 3656"/>
              <a:gd name="T4" fmla="*/ 6311 w 6312"/>
              <a:gd name="T5" fmla="*/ 3655 h 3656"/>
              <a:gd name="T6" fmla="*/ 204 w 6312"/>
              <a:gd name="T7" fmla="*/ 3395 h 3656"/>
              <a:gd name="T8" fmla="*/ 0 w 6312"/>
              <a:gd name="T9" fmla="*/ 511 h 3656"/>
            </a:gdLst>
            <a:ahLst/>
            <a:cxnLst>
              <a:cxn ang="0">
                <a:pos x="T0" y="T1"/>
              </a:cxn>
              <a:cxn ang="0">
                <a:pos x="T2" y="T3"/>
              </a:cxn>
              <a:cxn ang="0">
                <a:pos x="T4" y="T5"/>
              </a:cxn>
              <a:cxn ang="0">
                <a:pos x="T6" y="T7"/>
              </a:cxn>
              <a:cxn ang="0">
                <a:pos x="T8" y="T9"/>
              </a:cxn>
            </a:cxnLst>
            <a:rect l="0" t="0" r="r" b="b"/>
            <a:pathLst>
              <a:path w="6312" h="3656">
                <a:moveTo>
                  <a:pt x="0" y="511"/>
                </a:moveTo>
                <a:lnTo>
                  <a:pt x="6311" y="0"/>
                </a:lnTo>
                <a:lnTo>
                  <a:pt x="6311" y="3655"/>
                </a:lnTo>
                <a:lnTo>
                  <a:pt x="204" y="3395"/>
                </a:lnTo>
                <a:lnTo>
                  <a:pt x="0" y="511"/>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66" name="Freeform 201">
            <a:extLst>
              <a:ext uri="{FF2B5EF4-FFF2-40B4-BE49-F238E27FC236}">
                <a16:creationId xmlns:a16="http://schemas.microsoft.com/office/drawing/2014/main" id="{C7B47B98-F851-9145-BE0E-AA85AEDE1617}"/>
              </a:ext>
            </a:extLst>
          </p:cNvPr>
          <p:cNvSpPr>
            <a:spLocks noChangeArrowheads="1"/>
          </p:cNvSpPr>
          <p:nvPr/>
        </p:nvSpPr>
        <p:spPr bwMode="auto">
          <a:xfrm>
            <a:off x="15657298" y="10253275"/>
            <a:ext cx="751758" cy="2050775"/>
          </a:xfrm>
          <a:custGeom>
            <a:avLst/>
            <a:gdLst>
              <a:gd name="T0" fmla="*/ 0 w 1153"/>
              <a:gd name="T1" fmla="*/ 55 h 3141"/>
              <a:gd name="T2" fmla="*/ 0 w 1153"/>
              <a:gd name="T3" fmla="*/ 3140 h 3141"/>
              <a:gd name="T4" fmla="*/ 1152 w 1153"/>
              <a:gd name="T5" fmla="*/ 3140 h 3141"/>
              <a:gd name="T6" fmla="*/ 665 w 1153"/>
              <a:gd name="T7" fmla="*/ 0 h 3141"/>
              <a:gd name="T8" fmla="*/ 0 w 1153"/>
              <a:gd name="T9" fmla="*/ 55 h 3141"/>
            </a:gdLst>
            <a:ahLst/>
            <a:cxnLst>
              <a:cxn ang="0">
                <a:pos x="T0" y="T1"/>
              </a:cxn>
              <a:cxn ang="0">
                <a:pos x="T2" y="T3"/>
              </a:cxn>
              <a:cxn ang="0">
                <a:pos x="T4" y="T5"/>
              </a:cxn>
              <a:cxn ang="0">
                <a:pos x="T6" y="T7"/>
              </a:cxn>
              <a:cxn ang="0">
                <a:pos x="T8" y="T9"/>
              </a:cxn>
            </a:cxnLst>
            <a:rect l="0" t="0" r="r" b="b"/>
            <a:pathLst>
              <a:path w="1153" h="3141">
                <a:moveTo>
                  <a:pt x="0" y="55"/>
                </a:moveTo>
                <a:lnTo>
                  <a:pt x="0" y="3140"/>
                </a:lnTo>
                <a:lnTo>
                  <a:pt x="1152" y="3140"/>
                </a:lnTo>
                <a:lnTo>
                  <a:pt x="665" y="0"/>
                </a:lnTo>
                <a:lnTo>
                  <a:pt x="0" y="5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6" name="Freeform 303">
            <a:extLst>
              <a:ext uri="{FF2B5EF4-FFF2-40B4-BE49-F238E27FC236}">
                <a16:creationId xmlns:a16="http://schemas.microsoft.com/office/drawing/2014/main" id="{6F7E025B-6783-6F4B-89C7-9FD9D93A6E7D}"/>
              </a:ext>
            </a:extLst>
          </p:cNvPr>
          <p:cNvSpPr>
            <a:spLocks noChangeArrowheads="1"/>
          </p:cNvSpPr>
          <p:nvPr/>
        </p:nvSpPr>
        <p:spPr bwMode="auto">
          <a:xfrm>
            <a:off x="7212250" y="7900070"/>
            <a:ext cx="6264657" cy="2502982"/>
          </a:xfrm>
          <a:custGeom>
            <a:avLst/>
            <a:gdLst>
              <a:gd name="T0" fmla="*/ 6662 w 9591"/>
              <a:gd name="T1" fmla="*/ 3318 h 3833"/>
              <a:gd name="T2" fmla="*/ 5927 w 9591"/>
              <a:gd name="T3" fmla="*/ 3082 h 3833"/>
              <a:gd name="T4" fmla="*/ 5313 w 9591"/>
              <a:gd name="T5" fmla="*/ 2977 h 3833"/>
              <a:gd name="T6" fmla="*/ 6032 w 9591"/>
              <a:gd name="T7" fmla="*/ 2688 h 3833"/>
              <a:gd name="T8" fmla="*/ 7207 w 9591"/>
              <a:gd name="T9" fmla="*/ 2520 h 3833"/>
              <a:gd name="T10" fmla="*/ 8236 w 9591"/>
              <a:gd name="T11" fmla="*/ 2373 h 3833"/>
              <a:gd name="T12" fmla="*/ 9291 w 9591"/>
              <a:gd name="T13" fmla="*/ 2079 h 3833"/>
              <a:gd name="T14" fmla="*/ 9241 w 9591"/>
              <a:gd name="T15" fmla="*/ 1758 h 3833"/>
              <a:gd name="T16" fmla="*/ 8529 w 9591"/>
              <a:gd name="T17" fmla="*/ 1778 h 3833"/>
              <a:gd name="T18" fmla="*/ 8289 w 9591"/>
              <a:gd name="T19" fmla="*/ 1803 h 3833"/>
              <a:gd name="T20" fmla="*/ 7456 w 9591"/>
              <a:gd name="T21" fmla="*/ 1847 h 3833"/>
              <a:gd name="T22" fmla="*/ 6540 w 9591"/>
              <a:gd name="T23" fmla="*/ 1893 h 3833"/>
              <a:gd name="T24" fmla="*/ 7456 w 9591"/>
              <a:gd name="T25" fmla="*/ 1831 h 3833"/>
              <a:gd name="T26" fmla="*/ 8288 w 9591"/>
              <a:gd name="T27" fmla="*/ 1787 h 3833"/>
              <a:gd name="T28" fmla="*/ 8528 w 9591"/>
              <a:gd name="T29" fmla="*/ 1763 h 3833"/>
              <a:gd name="T30" fmla="*/ 9246 w 9591"/>
              <a:gd name="T31" fmla="*/ 1743 h 3833"/>
              <a:gd name="T32" fmla="*/ 9590 w 9591"/>
              <a:gd name="T33" fmla="*/ 1423 h 3833"/>
              <a:gd name="T34" fmla="*/ 9090 w 9591"/>
              <a:gd name="T35" fmla="*/ 1195 h 3833"/>
              <a:gd name="T36" fmla="*/ 8438 w 9591"/>
              <a:gd name="T37" fmla="*/ 1250 h 3833"/>
              <a:gd name="T38" fmla="*/ 8215 w 9591"/>
              <a:gd name="T39" fmla="*/ 1237 h 3833"/>
              <a:gd name="T40" fmla="*/ 7494 w 9591"/>
              <a:gd name="T41" fmla="*/ 1232 h 3833"/>
              <a:gd name="T42" fmla="*/ 6940 w 9591"/>
              <a:gd name="T43" fmla="*/ 1232 h 3833"/>
              <a:gd name="T44" fmla="*/ 6261 w 9591"/>
              <a:gd name="T45" fmla="*/ 1157 h 3833"/>
              <a:gd name="T46" fmla="*/ 6266 w 9591"/>
              <a:gd name="T47" fmla="*/ 1142 h 3833"/>
              <a:gd name="T48" fmla="*/ 6941 w 9591"/>
              <a:gd name="T49" fmla="*/ 1216 h 3833"/>
              <a:gd name="T50" fmla="*/ 7493 w 9591"/>
              <a:gd name="T51" fmla="*/ 1217 h 3833"/>
              <a:gd name="T52" fmla="*/ 8215 w 9591"/>
              <a:gd name="T53" fmla="*/ 1220 h 3833"/>
              <a:gd name="T54" fmla="*/ 8439 w 9591"/>
              <a:gd name="T55" fmla="*/ 1235 h 3833"/>
              <a:gd name="T56" fmla="*/ 9101 w 9591"/>
              <a:gd name="T57" fmla="*/ 1170 h 3833"/>
              <a:gd name="T58" fmla="*/ 9160 w 9591"/>
              <a:gd name="T59" fmla="*/ 1013 h 3833"/>
              <a:gd name="T60" fmla="*/ 8766 w 9591"/>
              <a:gd name="T61" fmla="*/ 724 h 3833"/>
              <a:gd name="T62" fmla="*/ 8139 w 9591"/>
              <a:gd name="T63" fmla="*/ 703 h 3833"/>
              <a:gd name="T64" fmla="*/ 7395 w 9591"/>
              <a:gd name="T65" fmla="*/ 674 h 3833"/>
              <a:gd name="T66" fmla="*/ 6851 w 9591"/>
              <a:gd name="T67" fmla="*/ 654 h 3833"/>
              <a:gd name="T68" fmla="*/ 5955 w 9591"/>
              <a:gd name="T69" fmla="*/ 583 h 3833"/>
              <a:gd name="T70" fmla="*/ 6851 w 9591"/>
              <a:gd name="T71" fmla="*/ 638 h 3833"/>
              <a:gd name="T72" fmla="*/ 7396 w 9591"/>
              <a:gd name="T73" fmla="*/ 659 h 3833"/>
              <a:gd name="T74" fmla="*/ 8001 w 9591"/>
              <a:gd name="T75" fmla="*/ 685 h 3833"/>
              <a:gd name="T76" fmla="*/ 8136 w 9591"/>
              <a:gd name="T77" fmla="*/ 635 h 3833"/>
              <a:gd name="T78" fmla="*/ 8061 w 9591"/>
              <a:gd name="T79" fmla="*/ 252 h 3833"/>
              <a:gd name="T80" fmla="*/ 7165 w 9591"/>
              <a:gd name="T81" fmla="*/ 131 h 3833"/>
              <a:gd name="T82" fmla="*/ 6237 w 9591"/>
              <a:gd name="T83" fmla="*/ 95 h 3833"/>
              <a:gd name="T84" fmla="*/ 5135 w 9591"/>
              <a:gd name="T85" fmla="*/ 24 h 3833"/>
              <a:gd name="T86" fmla="*/ 3386 w 9591"/>
              <a:gd name="T87" fmla="*/ 472 h 3833"/>
              <a:gd name="T88" fmla="*/ 230 w 9591"/>
              <a:gd name="T89" fmla="*/ 323 h 3833"/>
              <a:gd name="T90" fmla="*/ 0 w 9591"/>
              <a:gd name="T91" fmla="*/ 2696 h 3833"/>
              <a:gd name="T92" fmla="*/ 2919 w 9591"/>
              <a:gd name="T93" fmla="*/ 2709 h 3833"/>
              <a:gd name="T94" fmla="*/ 3460 w 9591"/>
              <a:gd name="T95" fmla="*/ 2950 h 3833"/>
              <a:gd name="T96" fmla="*/ 4279 w 9591"/>
              <a:gd name="T97" fmla="*/ 3412 h 3833"/>
              <a:gd name="T98" fmla="*/ 4899 w 9591"/>
              <a:gd name="T99" fmla="*/ 3601 h 3833"/>
              <a:gd name="T100" fmla="*/ 5560 w 9591"/>
              <a:gd name="T101" fmla="*/ 3675 h 3833"/>
              <a:gd name="T102" fmla="*/ 5990 w 9591"/>
              <a:gd name="T103" fmla="*/ 3759 h 3833"/>
              <a:gd name="T104" fmla="*/ 6599 w 9591"/>
              <a:gd name="T105" fmla="*/ 3817 h 3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91" h="3833">
                <a:moveTo>
                  <a:pt x="6662" y="3318"/>
                </a:moveTo>
                <a:lnTo>
                  <a:pt x="6662" y="3318"/>
                </a:lnTo>
                <a:cubicBezTo>
                  <a:pt x="6363" y="3108"/>
                  <a:pt x="6032" y="3108"/>
                  <a:pt x="5927" y="3082"/>
                </a:cubicBezTo>
                <a:lnTo>
                  <a:pt x="5927" y="3082"/>
                </a:lnTo>
                <a:cubicBezTo>
                  <a:pt x="5823" y="3055"/>
                  <a:pt x="5313" y="2977"/>
                  <a:pt x="5313" y="2977"/>
                </a:cubicBezTo>
                <a:lnTo>
                  <a:pt x="5313" y="2977"/>
                </a:lnTo>
                <a:cubicBezTo>
                  <a:pt x="5313" y="2977"/>
                  <a:pt x="5791" y="2740"/>
                  <a:pt x="6032" y="2688"/>
                </a:cubicBezTo>
                <a:lnTo>
                  <a:pt x="6032" y="2688"/>
                </a:lnTo>
                <a:cubicBezTo>
                  <a:pt x="6273" y="2636"/>
                  <a:pt x="6830" y="2525"/>
                  <a:pt x="7207" y="2520"/>
                </a:cubicBezTo>
                <a:lnTo>
                  <a:pt x="7207" y="2520"/>
                </a:lnTo>
                <a:cubicBezTo>
                  <a:pt x="7585" y="2514"/>
                  <a:pt x="7958" y="2420"/>
                  <a:pt x="8236" y="2373"/>
                </a:cubicBezTo>
                <a:lnTo>
                  <a:pt x="8236" y="2373"/>
                </a:lnTo>
                <a:cubicBezTo>
                  <a:pt x="8514" y="2326"/>
                  <a:pt x="9176" y="2284"/>
                  <a:pt x="9291" y="2079"/>
                </a:cubicBezTo>
                <a:lnTo>
                  <a:pt x="9291" y="2079"/>
                </a:lnTo>
                <a:cubicBezTo>
                  <a:pt x="9384" y="1915"/>
                  <a:pt x="9285" y="1798"/>
                  <a:pt x="9241" y="1758"/>
                </a:cubicBezTo>
                <a:lnTo>
                  <a:pt x="9241" y="1758"/>
                </a:lnTo>
                <a:cubicBezTo>
                  <a:pt x="9106" y="1716"/>
                  <a:pt x="8848" y="1744"/>
                  <a:pt x="8529" y="1778"/>
                </a:cubicBezTo>
                <a:lnTo>
                  <a:pt x="8529" y="1778"/>
                </a:lnTo>
                <a:cubicBezTo>
                  <a:pt x="8453" y="1787"/>
                  <a:pt x="8373" y="1795"/>
                  <a:pt x="8289" y="1803"/>
                </a:cubicBezTo>
                <a:lnTo>
                  <a:pt x="8289" y="1803"/>
                </a:lnTo>
                <a:cubicBezTo>
                  <a:pt x="8081" y="1824"/>
                  <a:pt x="7763" y="1836"/>
                  <a:pt x="7456" y="1847"/>
                </a:cubicBezTo>
                <a:lnTo>
                  <a:pt x="7456" y="1847"/>
                </a:lnTo>
                <a:cubicBezTo>
                  <a:pt x="7052" y="1861"/>
                  <a:pt x="6671" y="1876"/>
                  <a:pt x="6544" y="1908"/>
                </a:cubicBezTo>
                <a:lnTo>
                  <a:pt x="6540" y="1893"/>
                </a:lnTo>
                <a:lnTo>
                  <a:pt x="6540" y="1893"/>
                </a:lnTo>
                <a:cubicBezTo>
                  <a:pt x="6669" y="1859"/>
                  <a:pt x="7051" y="1846"/>
                  <a:pt x="7456" y="1831"/>
                </a:cubicBezTo>
                <a:lnTo>
                  <a:pt x="7456" y="1831"/>
                </a:lnTo>
                <a:cubicBezTo>
                  <a:pt x="7763" y="1819"/>
                  <a:pt x="8080" y="1808"/>
                  <a:pt x="8288" y="1787"/>
                </a:cubicBezTo>
                <a:lnTo>
                  <a:pt x="8288" y="1787"/>
                </a:lnTo>
                <a:cubicBezTo>
                  <a:pt x="8371" y="1779"/>
                  <a:pt x="8451" y="1771"/>
                  <a:pt x="8528" y="1763"/>
                </a:cubicBezTo>
                <a:lnTo>
                  <a:pt x="8528" y="1763"/>
                </a:lnTo>
                <a:cubicBezTo>
                  <a:pt x="8860" y="1727"/>
                  <a:pt x="9108" y="1700"/>
                  <a:pt x="9246" y="1743"/>
                </a:cubicBezTo>
                <a:lnTo>
                  <a:pt x="9246" y="1743"/>
                </a:lnTo>
                <a:cubicBezTo>
                  <a:pt x="9325" y="1743"/>
                  <a:pt x="9590" y="1717"/>
                  <a:pt x="9590" y="1423"/>
                </a:cubicBezTo>
                <a:lnTo>
                  <a:pt x="9590" y="1423"/>
                </a:lnTo>
                <a:cubicBezTo>
                  <a:pt x="9590" y="1124"/>
                  <a:pt x="9197" y="1176"/>
                  <a:pt x="9090" y="1195"/>
                </a:cubicBezTo>
                <a:lnTo>
                  <a:pt x="9090" y="1195"/>
                </a:lnTo>
                <a:cubicBezTo>
                  <a:pt x="8925" y="1289"/>
                  <a:pt x="8678" y="1270"/>
                  <a:pt x="8438" y="1250"/>
                </a:cubicBezTo>
                <a:lnTo>
                  <a:pt x="8438" y="1250"/>
                </a:lnTo>
                <a:cubicBezTo>
                  <a:pt x="8363" y="1245"/>
                  <a:pt x="8287" y="1239"/>
                  <a:pt x="8215" y="1237"/>
                </a:cubicBezTo>
                <a:lnTo>
                  <a:pt x="8215" y="1237"/>
                </a:lnTo>
                <a:cubicBezTo>
                  <a:pt x="8038" y="1230"/>
                  <a:pt x="7761" y="1232"/>
                  <a:pt x="7494" y="1232"/>
                </a:cubicBezTo>
                <a:lnTo>
                  <a:pt x="7494" y="1232"/>
                </a:lnTo>
                <a:cubicBezTo>
                  <a:pt x="7284" y="1233"/>
                  <a:pt x="7086" y="1234"/>
                  <a:pt x="6940" y="1232"/>
                </a:cubicBezTo>
                <a:lnTo>
                  <a:pt x="6940" y="1232"/>
                </a:lnTo>
                <a:cubicBezTo>
                  <a:pt x="6618" y="1226"/>
                  <a:pt x="6446" y="1217"/>
                  <a:pt x="6261" y="1157"/>
                </a:cubicBezTo>
                <a:lnTo>
                  <a:pt x="6266" y="1142"/>
                </a:lnTo>
                <a:lnTo>
                  <a:pt x="6266" y="1142"/>
                </a:lnTo>
                <a:cubicBezTo>
                  <a:pt x="6437" y="1198"/>
                  <a:pt x="6592" y="1210"/>
                  <a:pt x="6941" y="1216"/>
                </a:cubicBezTo>
                <a:lnTo>
                  <a:pt x="6941" y="1216"/>
                </a:lnTo>
                <a:cubicBezTo>
                  <a:pt x="7086" y="1218"/>
                  <a:pt x="7284" y="1218"/>
                  <a:pt x="7493" y="1217"/>
                </a:cubicBezTo>
                <a:lnTo>
                  <a:pt x="7493" y="1217"/>
                </a:lnTo>
                <a:cubicBezTo>
                  <a:pt x="7761" y="1216"/>
                  <a:pt x="8038" y="1215"/>
                  <a:pt x="8215" y="1220"/>
                </a:cubicBezTo>
                <a:lnTo>
                  <a:pt x="8215" y="1220"/>
                </a:lnTo>
                <a:cubicBezTo>
                  <a:pt x="8288" y="1223"/>
                  <a:pt x="8365" y="1229"/>
                  <a:pt x="8439" y="1235"/>
                </a:cubicBezTo>
                <a:lnTo>
                  <a:pt x="8439" y="1235"/>
                </a:lnTo>
                <a:cubicBezTo>
                  <a:pt x="8686" y="1255"/>
                  <a:pt x="8941" y="1275"/>
                  <a:pt x="9101" y="1170"/>
                </a:cubicBezTo>
                <a:lnTo>
                  <a:pt x="9101" y="1170"/>
                </a:lnTo>
                <a:cubicBezTo>
                  <a:pt x="9125" y="1143"/>
                  <a:pt x="9155" y="1094"/>
                  <a:pt x="9160" y="1013"/>
                </a:cubicBezTo>
                <a:lnTo>
                  <a:pt x="9160" y="1013"/>
                </a:lnTo>
                <a:cubicBezTo>
                  <a:pt x="9170" y="866"/>
                  <a:pt x="8986" y="724"/>
                  <a:pt x="8766" y="724"/>
                </a:cubicBezTo>
                <a:lnTo>
                  <a:pt x="8766" y="724"/>
                </a:lnTo>
                <a:cubicBezTo>
                  <a:pt x="8626" y="724"/>
                  <a:pt x="8334" y="712"/>
                  <a:pt x="8139" y="703"/>
                </a:cubicBezTo>
                <a:lnTo>
                  <a:pt x="8139" y="703"/>
                </a:lnTo>
                <a:cubicBezTo>
                  <a:pt x="7858" y="703"/>
                  <a:pt x="7614" y="688"/>
                  <a:pt x="7395" y="674"/>
                </a:cubicBezTo>
                <a:lnTo>
                  <a:pt x="7395" y="674"/>
                </a:lnTo>
                <a:cubicBezTo>
                  <a:pt x="7192" y="661"/>
                  <a:pt x="7016" y="650"/>
                  <a:pt x="6851" y="654"/>
                </a:cubicBezTo>
                <a:lnTo>
                  <a:pt x="6851" y="654"/>
                </a:lnTo>
                <a:cubicBezTo>
                  <a:pt x="6477" y="661"/>
                  <a:pt x="5958" y="599"/>
                  <a:pt x="5953" y="599"/>
                </a:cubicBezTo>
                <a:lnTo>
                  <a:pt x="5955" y="583"/>
                </a:lnTo>
                <a:lnTo>
                  <a:pt x="5955" y="583"/>
                </a:lnTo>
                <a:cubicBezTo>
                  <a:pt x="5960" y="583"/>
                  <a:pt x="6478" y="645"/>
                  <a:pt x="6851" y="638"/>
                </a:cubicBezTo>
                <a:lnTo>
                  <a:pt x="6851" y="638"/>
                </a:lnTo>
                <a:cubicBezTo>
                  <a:pt x="7016" y="634"/>
                  <a:pt x="7192" y="645"/>
                  <a:pt x="7396" y="659"/>
                </a:cubicBezTo>
                <a:lnTo>
                  <a:pt x="7396" y="659"/>
                </a:lnTo>
                <a:cubicBezTo>
                  <a:pt x="7578" y="670"/>
                  <a:pt x="7778" y="682"/>
                  <a:pt x="8001" y="685"/>
                </a:cubicBezTo>
                <a:lnTo>
                  <a:pt x="8001" y="685"/>
                </a:lnTo>
                <a:cubicBezTo>
                  <a:pt x="8034" y="678"/>
                  <a:pt x="8082" y="664"/>
                  <a:pt x="8136" y="635"/>
                </a:cubicBezTo>
                <a:lnTo>
                  <a:pt x="8136" y="635"/>
                </a:lnTo>
                <a:cubicBezTo>
                  <a:pt x="8246" y="577"/>
                  <a:pt x="8284" y="373"/>
                  <a:pt x="8061" y="252"/>
                </a:cubicBezTo>
                <a:lnTo>
                  <a:pt x="8061" y="252"/>
                </a:lnTo>
                <a:cubicBezTo>
                  <a:pt x="7839" y="131"/>
                  <a:pt x="7517" y="184"/>
                  <a:pt x="7165" y="131"/>
                </a:cubicBezTo>
                <a:lnTo>
                  <a:pt x="7165" y="131"/>
                </a:lnTo>
                <a:cubicBezTo>
                  <a:pt x="6815" y="79"/>
                  <a:pt x="6528" y="102"/>
                  <a:pt x="6237" y="95"/>
                </a:cubicBezTo>
                <a:lnTo>
                  <a:pt x="6237" y="95"/>
                </a:lnTo>
                <a:cubicBezTo>
                  <a:pt x="5946" y="86"/>
                  <a:pt x="5568" y="0"/>
                  <a:pt x="5135" y="24"/>
                </a:cubicBezTo>
                <a:lnTo>
                  <a:pt x="5135" y="24"/>
                </a:lnTo>
                <a:cubicBezTo>
                  <a:pt x="4701" y="47"/>
                  <a:pt x="3759" y="331"/>
                  <a:pt x="3386" y="472"/>
                </a:cubicBezTo>
                <a:lnTo>
                  <a:pt x="3386" y="472"/>
                </a:lnTo>
                <a:cubicBezTo>
                  <a:pt x="3014" y="614"/>
                  <a:pt x="1190" y="371"/>
                  <a:pt x="230" y="323"/>
                </a:cubicBezTo>
                <a:lnTo>
                  <a:pt x="0" y="2696"/>
                </a:lnTo>
                <a:lnTo>
                  <a:pt x="0" y="2696"/>
                </a:lnTo>
                <a:cubicBezTo>
                  <a:pt x="0" y="2696"/>
                  <a:pt x="2615" y="2709"/>
                  <a:pt x="2919" y="2709"/>
                </a:cubicBezTo>
                <a:lnTo>
                  <a:pt x="2919" y="2709"/>
                </a:lnTo>
                <a:cubicBezTo>
                  <a:pt x="3224" y="2709"/>
                  <a:pt x="3360" y="2850"/>
                  <a:pt x="3460" y="2950"/>
                </a:cubicBezTo>
                <a:lnTo>
                  <a:pt x="3460" y="2950"/>
                </a:lnTo>
                <a:cubicBezTo>
                  <a:pt x="3559" y="3050"/>
                  <a:pt x="3943" y="3218"/>
                  <a:pt x="4279" y="3412"/>
                </a:cubicBezTo>
                <a:lnTo>
                  <a:pt x="4279" y="3412"/>
                </a:lnTo>
                <a:cubicBezTo>
                  <a:pt x="4615" y="3607"/>
                  <a:pt x="4741" y="3601"/>
                  <a:pt x="4899" y="3601"/>
                </a:cubicBezTo>
                <a:lnTo>
                  <a:pt x="4899" y="3601"/>
                </a:lnTo>
                <a:cubicBezTo>
                  <a:pt x="5056" y="3601"/>
                  <a:pt x="5387" y="3659"/>
                  <a:pt x="5560" y="3675"/>
                </a:cubicBezTo>
                <a:lnTo>
                  <a:pt x="5560" y="3675"/>
                </a:lnTo>
                <a:cubicBezTo>
                  <a:pt x="5733" y="3691"/>
                  <a:pt x="5796" y="3764"/>
                  <a:pt x="5990" y="3759"/>
                </a:cubicBezTo>
                <a:lnTo>
                  <a:pt x="5990" y="3759"/>
                </a:lnTo>
                <a:cubicBezTo>
                  <a:pt x="6184" y="3754"/>
                  <a:pt x="6211" y="3801"/>
                  <a:pt x="6599" y="3817"/>
                </a:cubicBezTo>
                <a:lnTo>
                  <a:pt x="6599" y="3817"/>
                </a:lnTo>
                <a:cubicBezTo>
                  <a:pt x="6988" y="3832"/>
                  <a:pt x="6961" y="3528"/>
                  <a:pt x="6662" y="3318"/>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81" name="Freeform 308">
            <a:extLst>
              <a:ext uri="{FF2B5EF4-FFF2-40B4-BE49-F238E27FC236}">
                <a16:creationId xmlns:a16="http://schemas.microsoft.com/office/drawing/2014/main" id="{DEDFF504-C129-E241-92C4-95A02D5B6173}"/>
              </a:ext>
            </a:extLst>
          </p:cNvPr>
          <p:cNvSpPr>
            <a:spLocks noChangeArrowheads="1"/>
          </p:cNvSpPr>
          <p:nvPr/>
        </p:nvSpPr>
        <p:spPr bwMode="auto">
          <a:xfrm>
            <a:off x="3701161" y="7813660"/>
            <a:ext cx="4124593" cy="2387770"/>
          </a:xfrm>
          <a:custGeom>
            <a:avLst/>
            <a:gdLst>
              <a:gd name="T0" fmla="*/ 6312 w 6313"/>
              <a:gd name="T1" fmla="*/ 3144 h 3657"/>
              <a:gd name="T2" fmla="*/ 0 w 6313"/>
              <a:gd name="T3" fmla="*/ 3656 h 3657"/>
              <a:gd name="T4" fmla="*/ 0 w 6313"/>
              <a:gd name="T5" fmla="*/ 0 h 3657"/>
              <a:gd name="T6" fmla="*/ 6107 w 6313"/>
              <a:gd name="T7" fmla="*/ 260 h 3657"/>
              <a:gd name="T8" fmla="*/ 6312 w 6313"/>
              <a:gd name="T9" fmla="*/ 3144 h 3657"/>
            </a:gdLst>
            <a:ahLst/>
            <a:cxnLst>
              <a:cxn ang="0">
                <a:pos x="T0" y="T1"/>
              </a:cxn>
              <a:cxn ang="0">
                <a:pos x="T2" y="T3"/>
              </a:cxn>
              <a:cxn ang="0">
                <a:pos x="T4" y="T5"/>
              </a:cxn>
              <a:cxn ang="0">
                <a:pos x="T6" y="T7"/>
              </a:cxn>
              <a:cxn ang="0">
                <a:pos x="T8" y="T9"/>
              </a:cxn>
            </a:cxnLst>
            <a:rect l="0" t="0" r="r" b="b"/>
            <a:pathLst>
              <a:path w="6313" h="3657">
                <a:moveTo>
                  <a:pt x="6312" y="3144"/>
                </a:moveTo>
                <a:lnTo>
                  <a:pt x="0" y="3656"/>
                </a:lnTo>
                <a:lnTo>
                  <a:pt x="0" y="0"/>
                </a:lnTo>
                <a:lnTo>
                  <a:pt x="6107" y="260"/>
                </a:lnTo>
                <a:lnTo>
                  <a:pt x="6312" y="3144"/>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82" name="Freeform 309">
            <a:extLst>
              <a:ext uri="{FF2B5EF4-FFF2-40B4-BE49-F238E27FC236}">
                <a16:creationId xmlns:a16="http://schemas.microsoft.com/office/drawing/2014/main" id="{CEF6F243-1E44-F942-A5A6-0F90C6D4BBAA}"/>
              </a:ext>
            </a:extLst>
          </p:cNvPr>
          <p:cNvSpPr>
            <a:spLocks noChangeArrowheads="1"/>
          </p:cNvSpPr>
          <p:nvPr/>
        </p:nvSpPr>
        <p:spPr bwMode="auto">
          <a:xfrm>
            <a:off x="7099918" y="7908710"/>
            <a:ext cx="751760" cy="2013332"/>
          </a:xfrm>
          <a:custGeom>
            <a:avLst/>
            <a:gdLst>
              <a:gd name="T0" fmla="*/ 1148 w 1149"/>
              <a:gd name="T1" fmla="*/ 3080 h 3081"/>
              <a:gd name="T2" fmla="*/ 1148 w 1149"/>
              <a:gd name="T3" fmla="*/ 0 h 3081"/>
              <a:gd name="T4" fmla="*/ 0 w 1149"/>
              <a:gd name="T5" fmla="*/ 0 h 3081"/>
              <a:gd name="T6" fmla="*/ 503 w 1149"/>
              <a:gd name="T7" fmla="*/ 3080 h 3081"/>
              <a:gd name="T8" fmla="*/ 1148 w 1149"/>
              <a:gd name="T9" fmla="*/ 3080 h 3081"/>
            </a:gdLst>
            <a:ahLst/>
            <a:cxnLst>
              <a:cxn ang="0">
                <a:pos x="T0" y="T1"/>
              </a:cxn>
              <a:cxn ang="0">
                <a:pos x="T2" y="T3"/>
              </a:cxn>
              <a:cxn ang="0">
                <a:pos x="T4" y="T5"/>
              </a:cxn>
              <a:cxn ang="0">
                <a:pos x="T6" y="T7"/>
              </a:cxn>
              <a:cxn ang="0">
                <a:pos x="T8" y="T9"/>
              </a:cxn>
            </a:cxnLst>
            <a:rect l="0" t="0" r="r" b="b"/>
            <a:pathLst>
              <a:path w="1149" h="3081">
                <a:moveTo>
                  <a:pt x="1148" y="3080"/>
                </a:moveTo>
                <a:lnTo>
                  <a:pt x="1148" y="0"/>
                </a:lnTo>
                <a:lnTo>
                  <a:pt x="0" y="0"/>
                </a:lnTo>
                <a:lnTo>
                  <a:pt x="503" y="3080"/>
                </a:lnTo>
                <a:lnTo>
                  <a:pt x="1148" y="308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nvGrpSpPr>
          <p:cNvPr id="91" name="Group 90">
            <a:extLst>
              <a:ext uri="{FF2B5EF4-FFF2-40B4-BE49-F238E27FC236}">
                <a16:creationId xmlns:a16="http://schemas.microsoft.com/office/drawing/2014/main" id="{465BF5B6-493E-5444-9D64-C86CF83BEEF2}"/>
              </a:ext>
            </a:extLst>
          </p:cNvPr>
          <p:cNvGrpSpPr/>
          <p:nvPr/>
        </p:nvGrpSpPr>
        <p:grpSpPr>
          <a:xfrm>
            <a:off x="7917924" y="8159297"/>
            <a:ext cx="1175163" cy="1538081"/>
            <a:chOff x="7900056" y="6811918"/>
            <a:chExt cx="1175163" cy="1538081"/>
          </a:xfrm>
        </p:grpSpPr>
        <p:sp>
          <p:nvSpPr>
            <p:cNvPr id="77" name="Freeform 304">
              <a:extLst>
                <a:ext uri="{FF2B5EF4-FFF2-40B4-BE49-F238E27FC236}">
                  <a16:creationId xmlns:a16="http://schemas.microsoft.com/office/drawing/2014/main" id="{5334D2CB-0617-114A-A7E1-2B950F18753C}"/>
                </a:ext>
              </a:extLst>
            </p:cNvPr>
            <p:cNvSpPr>
              <a:spLocks noChangeArrowheads="1"/>
            </p:cNvSpPr>
            <p:nvPr/>
          </p:nvSpPr>
          <p:spPr bwMode="auto">
            <a:xfrm>
              <a:off x="8162165" y="6811918"/>
              <a:ext cx="648067" cy="1538081"/>
            </a:xfrm>
            <a:custGeom>
              <a:avLst/>
              <a:gdLst>
                <a:gd name="T0" fmla="*/ 993 w 994"/>
                <a:gd name="T1" fmla="*/ 0 h 2354"/>
                <a:gd name="T2" fmla="*/ 0 w 994"/>
                <a:gd name="T3" fmla="*/ 0 h 2354"/>
                <a:gd name="T4" fmla="*/ 0 w 994"/>
                <a:gd name="T5" fmla="*/ 2353 h 2354"/>
                <a:gd name="T6" fmla="*/ 993 w 994"/>
                <a:gd name="T7" fmla="*/ 2353 h 2354"/>
                <a:gd name="T8" fmla="*/ 993 w 994"/>
                <a:gd name="T9" fmla="*/ 0 h 2354"/>
              </a:gdLst>
              <a:ahLst/>
              <a:cxnLst>
                <a:cxn ang="0">
                  <a:pos x="T0" y="T1"/>
                </a:cxn>
                <a:cxn ang="0">
                  <a:pos x="T2" y="T3"/>
                </a:cxn>
                <a:cxn ang="0">
                  <a:pos x="T4" y="T5"/>
                </a:cxn>
                <a:cxn ang="0">
                  <a:pos x="T6" y="T7"/>
                </a:cxn>
                <a:cxn ang="0">
                  <a:pos x="T8" y="T9"/>
                </a:cxn>
              </a:cxnLst>
              <a:rect l="0" t="0" r="r" b="b"/>
              <a:pathLst>
                <a:path w="994" h="2354">
                  <a:moveTo>
                    <a:pt x="993" y="0"/>
                  </a:moveTo>
                  <a:lnTo>
                    <a:pt x="0" y="0"/>
                  </a:lnTo>
                  <a:lnTo>
                    <a:pt x="0" y="2353"/>
                  </a:lnTo>
                  <a:lnTo>
                    <a:pt x="993" y="2353"/>
                  </a:lnTo>
                  <a:lnTo>
                    <a:pt x="993" y="0"/>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8" name="Freeform 305">
              <a:extLst>
                <a:ext uri="{FF2B5EF4-FFF2-40B4-BE49-F238E27FC236}">
                  <a16:creationId xmlns:a16="http://schemas.microsoft.com/office/drawing/2014/main" id="{5BB6DD94-5ADB-3B49-BC8E-F23DA15A729E}"/>
                </a:ext>
              </a:extLst>
            </p:cNvPr>
            <p:cNvSpPr>
              <a:spLocks noChangeArrowheads="1"/>
            </p:cNvSpPr>
            <p:nvPr/>
          </p:nvSpPr>
          <p:spPr bwMode="auto">
            <a:xfrm>
              <a:off x="8211129" y="6811918"/>
              <a:ext cx="550139" cy="1538081"/>
            </a:xfrm>
            <a:custGeom>
              <a:avLst/>
              <a:gdLst>
                <a:gd name="T0" fmla="*/ 843 w 844"/>
                <a:gd name="T1" fmla="*/ 0 h 2354"/>
                <a:gd name="T2" fmla="*/ 0 w 844"/>
                <a:gd name="T3" fmla="*/ 0 h 2354"/>
                <a:gd name="T4" fmla="*/ 0 w 844"/>
                <a:gd name="T5" fmla="*/ 2353 h 2354"/>
                <a:gd name="T6" fmla="*/ 843 w 844"/>
                <a:gd name="T7" fmla="*/ 2353 h 2354"/>
                <a:gd name="T8" fmla="*/ 843 w 844"/>
                <a:gd name="T9" fmla="*/ 0 h 2354"/>
              </a:gdLst>
              <a:ahLst/>
              <a:cxnLst>
                <a:cxn ang="0">
                  <a:pos x="T0" y="T1"/>
                </a:cxn>
                <a:cxn ang="0">
                  <a:pos x="T2" y="T3"/>
                </a:cxn>
                <a:cxn ang="0">
                  <a:pos x="T4" y="T5"/>
                </a:cxn>
                <a:cxn ang="0">
                  <a:pos x="T6" y="T7"/>
                </a:cxn>
                <a:cxn ang="0">
                  <a:pos x="T8" y="T9"/>
                </a:cxn>
              </a:cxnLst>
              <a:rect l="0" t="0" r="r" b="b"/>
              <a:pathLst>
                <a:path w="844" h="2354">
                  <a:moveTo>
                    <a:pt x="843" y="0"/>
                  </a:moveTo>
                  <a:lnTo>
                    <a:pt x="0" y="0"/>
                  </a:lnTo>
                  <a:lnTo>
                    <a:pt x="0" y="2353"/>
                  </a:lnTo>
                  <a:lnTo>
                    <a:pt x="843" y="2353"/>
                  </a:lnTo>
                  <a:lnTo>
                    <a:pt x="843" y="0"/>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9" name="Freeform 306">
              <a:extLst>
                <a:ext uri="{FF2B5EF4-FFF2-40B4-BE49-F238E27FC236}">
                  <a16:creationId xmlns:a16="http://schemas.microsoft.com/office/drawing/2014/main" id="{B5FB7350-8665-464A-8A82-5ADCBF44ECC5}"/>
                </a:ext>
              </a:extLst>
            </p:cNvPr>
            <p:cNvSpPr>
              <a:spLocks noChangeArrowheads="1"/>
            </p:cNvSpPr>
            <p:nvPr/>
          </p:nvSpPr>
          <p:spPr bwMode="auto">
            <a:xfrm>
              <a:off x="7900056" y="6924248"/>
              <a:ext cx="1175163" cy="1313418"/>
            </a:xfrm>
            <a:custGeom>
              <a:avLst/>
              <a:gdLst>
                <a:gd name="T0" fmla="*/ 1607 w 1798"/>
                <a:gd name="T1" fmla="*/ 0 h 2011"/>
                <a:gd name="T2" fmla="*/ 190 w 1798"/>
                <a:gd name="T3" fmla="*/ 0 h 2011"/>
                <a:gd name="T4" fmla="*/ 190 w 1798"/>
                <a:gd name="T5" fmla="*/ 0 h 2011"/>
                <a:gd name="T6" fmla="*/ 0 w 1798"/>
                <a:gd name="T7" fmla="*/ 190 h 2011"/>
                <a:gd name="T8" fmla="*/ 0 w 1798"/>
                <a:gd name="T9" fmla="*/ 1819 h 2011"/>
                <a:gd name="T10" fmla="*/ 0 w 1798"/>
                <a:gd name="T11" fmla="*/ 1819 h 2011"/>
                <a:gd name="T12" fmla="*/ 190 w 1798"/>
                <a:gd name="T13" fmla="*/ 2010 h 2011"/>
                <a:gd name="T14" fmla="*/ 1607 w 1798"/>
                <a:gd name="T15" fmla="*/ 2010 h 2011"/>
                <a:gd name="T16" fmla="*/ 1607 w 1798"/>
                <a:gd name="T17" fmla="*/ 2010 h 2011"/>
                <a:gd name="T18" fmla="*/ 1797 w 1798"/>
                <a:gd name="T19" fmla="*/ 1819 h 2011"/>
                <a:gd name="T20" fmla="*/ 1797 w 1798"/>
                <a:gd name="T21" fmla="*/ 190 h 2011"/>
                <a:gd name="T22" fmla="*/ 1797 w 1798"/>
                <a:gd name="T23" fmla="*/ 190 h 2011"/>
                <a:gd name="T24" fmla="*/ 1607 w 1798"/>
                <a:gd name="T25" fmla="*/ 0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8" h="2011">
                  <a:moveTo>
                    <a:pt x="1607" y="0"/>
                  </a:moveTo>
                  <a:lnTo>
                    <a:pt x="190" y="0"/>
                  </a:lnTo>
                  <a:lnTo>
                    <a:pt x="190" y="0"/>
                  </a:lnTo>
                  <a:cubicBezTo>
                    <a:pt x="85" y="0"/>
                    <a:pt x="0" y="85"/>
                    <a:pt x="0" y="190"/>
                  </a:cubicBezTo>
                  <a:lnTo>
                    <a:pt x="0" y="1819"/>
                  </a:lnTo>
                  <a:lnTo>
                    <a:pt x="0" y="1819"/>
                  </a:lnTo>
                  <a:cubicBezTo>
                    <a:pt x="0" y="1925"/>
                    <a:pt x="85" y="2010"/>
                    <a:pt x="190" y="2010"/>
                  </a:cubicBezTo>
                  <a:lnTo>
                    <a:pt x="1607" y="2010"/>
                  </a:lnTo>
                  <a:lnTo>
                    <a:pt x="1607" y="2010"/>
                  </a:lnTo>
                  <a:cubicBezTo>
                    <a:pt x="1712" y="2010"/>
                    <a:pt x="1797" y="1925"/>
                    <a:pt x="1797" y="1819"/>
                  </a:cubicBezTo>
                  <a:lnTo>
                    <a:pt x="1797" y="190"/>
                  </a:lnTo>
                  <a:lnTo>
                    <a:pt x="1797" y="190"/>
                  </a:lnTo>
                  <a:cubicBezTo>
                    <a:pt x="1797" y="85"/>
                    <a:pt x="1712" y="0"/>
                    <a:pt x="1607" y="0"/>
                  </a:cubicBez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0" name="Freeform 307">
              <a:extLst>
                <a:ext uri="{FF2B5EF4-FFF2-40B4-BE49-F238E27FC236}">
                  <a16:creationId xmlns:a16="http://schemas.microsoft.com/office/drawing/2014/main" id="{8741D552-C50E-F841-AA60-6E419D6432D4}"/>
                </a:ext>
              </a:extLst>
            </p:cNvPr>
            <p:cNvSpPr>
              <a:spLocks noChangeArrowheads="1"/>
            </p:cNvSpPr>
            <p:nvPr/>
          </p:nvSpPr>
          <p:spPr bwMode="auto">
            <a:xfrm>
              <a:off x="7966305" y="6999136"/>
              <a:ext cx="1039788" cy="1163642"/>
            </a:xfrm>
            <a:custGeom>
              <a:avLst/>
              <a:gdLst>
                <a:gd name="T0" fmla="*/ 1436 w 1592"/>
                <a:gd name="T1" fmla="*/ 0 h 1781"/>
                <a:gd name="T2" fmla="*/ 155 w 1592"/>
                <a:gd name="T3" fmla="*/ 0 h 1781"/>
                <a:gd name="T4" fmla="*/ 155 w 1592"/>
                <a:gd name="T5" fmla="*/ 0 h 1781"/>
                <a:gd name="T6" fmla="*/ 0 w 1592"/>
                <a:gd name="T7" fmla="*/ 155 h 1781"/>
                <a:gd name="T8" fmla="*/ 0 w 1592"/>
                <a:gd name="T9" fmla="*/ 1624 h 1781"/>
                <a:gd name="T10" fmla="*/ 0 w 1592"/>
                <a:gd name="T11" fmla="*/ 1624 h 1781"/>
                <a:gd name="T12" fmla="*/ 155 w 1592"/>
                <a:gd name="T13" fmla="*/ 1780 h 1781"/>
                <a:gd name="T14" fmla="*/ 1436 w 1592"/>
                <a:gd name="T15" fmla="*/ 1780 h 1781"/>
                <a:gd name="T16" fmla="*/ 1436 w 1592"/>
                <a:gd name="T17" fmla="*/ 1780 h 1781"/>
                <a:gd name="T18" fmla="*/ 1591 w 1592"/>
                <a:gd name="T19" fmla="*/ 1624 h 1781"/>
                <a:gd name="T20" fmla="*/ 1591 w 1592"/>
                <a:gd name="T21" fmla="*/ 155 h 1781"/>
                <a:gd name="T22" fmla="*/ 1591 w 1592"/>
                <a:gd name="T23" fmla="*/ 155 h 1781"/>
                <a:gd name="T24" fmla="*/ 1436 w 1592"/>
                <a:gd name="T25" fmla="*/ 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2" h="1781">
                  <a:moveTo>
                    <a:pt x="1436" y="0"/>
                  </a:moveTo>
                  <a:lnTo>
                    <a:pt x="155" y="0"/>
                  </a:lnTo>
                  <a:lnTo>
                    <a:pt x="155" y="0"/>
                  </a:lnTo>
                  <a:cubicBezTo>
                    <a:pt x="69" y="0"/>
                    <a:pt x="0" y="70"/>
                    <a:pt x="0" y="155"/>
                  </a:cubicBezTo>
                  <a:lnTo>
                    <a:pt x="0" y="1624"/>
                  </a:lnTo>
                  <a:lnTo>
                    <a:pt x="0" y="1624"/>
                  </a:lnTo>
                  <a:cubicBezTo>
                    <a:pt x="0" y="1710"/>
                    <a:pt x="69" y="1780"/>
                    <a:pt x="155" y="1780"/>
                  </a:cubicBezTo>
                  <a:lnTo>
                    <a:pt x="1436" y="1780"/>
                  </a:lnTo>
                  <a:lnTo>
                    <a:pt x="1436" y="1780"/>
                  </a:lnTo>
                  <a:cubicBezTo>
                    <a:pt x="1522" y="1780"/>
                    <a:pt x="1591" y="1710"/>
                    <a:pt x="1591" y="1624"/>
                  </a:cubicBezTo>
                  <a:lnTo>
                    <a:pt x="1591" y="155"/>
                  </a:lnTo>
                  <a:lnTo>
                    <a:pt x="1591" y="155"/>
                  </a:lnTo>
                  <a:cubicBezTo>
                    <a:pt x="1591" y="70"/>
                    <a:pt x="1522" y="0"/>
                    <a:pt x="1436" y="0"/>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3" name="Freeform 82">
              <a:extLst>
                <a:ext uri="{FF2B5EF4-FFF2-40B4-BE49-F238E27FC236}">
                  <a16:creationId xmlns:a16="http://schemas.microsoft.com/office/drawing/2014/main" id="{0CD99293-8AC5-DA4B-85CC-F8D106B236EA}"/>
                </a:ext>
              </a:extLst>
            </p:cNvPr>
            <p:cNvSpPr>
              <a:spLocks noChangeArrowheads="1"/>
            </p:cNvSpPr>
            <p:nvPr/>
          </p:nvSpPr>
          <p:spPr bwMode="auto">
            <a:xfrm>
              <a:off x="7969181" y="7071140"/>
              <a:ext cx="1013224" cy="1018976"/>
            </a:xfrm>
            <a:custGeom>
              <a:avLst/>
              <a:gdLst>
                <a:gd name="connsiteX0" fmla="*/ 280195 w 558446"/>
                <a:gd name="connsiteY0" fmla="*/ 531812 h 561616"/>
                <a:gd name="connsiteX1" fmla="*/ 294917 w 558446"/>
                <a:gd name="connsiteY1" fmla="*/ 546535 h 561616"/>
                <a:gd name="connsiteX2" fmla="*/ 280195 w 558446"/>
                <a:gd name="connsiteY2" fmla="*/ 561616 h 561616"/>
                <a:gd name="connsiteX3" fmla="*/ 265114 w 558446"/>
                <a:gd name="connsiteY3" fmla="*/ 546535 h 561616"/>
                <a:gd name="connsiteX4" fmla="*/ 280195 w 558446"/>
                <a:gd name="connsiteY4" fmla="*/ 531812 h 561616"/>
                <a:gd name="connsiteX5" fmla="*/ 344202 w 558446"/>
                <a:gd name="connsiteY5" fmla="*/ 522493 h 561616"/>
                <a:gd name="connsiteX6" fmla="*/ 362289 w 558446"/>
                <a:gd name="connsiteY6" fmla="*/ 533246 h 561616"/>
                <a:gd name="connsiteX7" fmla="*/ 352004 w 558446"/>
                <a:gd name="connsiteY7" fmla="*/ 551886 h 561616"/>
                <a:gd name="connsiteX8" fmla="*/ 333917 w 558446"/>
                <a:gd name="connsiteY8" fmla="*/ 541133 h 561616"/>
                <a:gd name="connsiteX9" fmla="*/ 344202 w 558446"/>
                <a:gd name="connsiteY9" fmla="*/ 522493 h 561616"/>
                <a:gd name="connsiteX10" fmla="*/ 214246 w 558446"/>
                <a:gd name="connsiteY10" fmla="*/ 522493 h 561616"/>
                <a:gd name="connsiteX11" fmla="*/ 224531 w 558446"/>
                <a:gd name="connsiteY11" fmla="*/ 541133 h 561616"/>
                <a:gd name="connsiteX12" fmla="*/ 206444 w 558446"/>
                <a:gd name="connsiteY12" fmla="*/ 551886 h 561616"/>
                <a:gd name="connsiteX13" fmla="*/ 196158 w 558446"/>
                <a:gd name="connsiteY13" fmla="*/ 533246 h 561616"/>
                <a:gd name="connsiteX14" fmla="*/ 214246 w 558446"/>
                <a:gd name="connsiteY14" fmla="*/ 522493 h 561616"/>
                <a:gd name="connsiteX15" fmla="*/ 416572 w 558446"/>
                <a:gd name="connsiteY15" fmla="*/ 496367 h 561616"/>
                <a:gd name="connsiteX16" fmla="*/ 425849 w 558446"/>
                <a:gd name="connsiteY16" fmla="*/ 503433 h 561616"/>
                <a:gd name="connsiteX17" fmla="*/ 420391 w 558446"/>
                <a:gd name="connsiteY17" fmla="*/ 523957 h 561616"/>
                <a:gd name="connsiteX18" fmla="*/ 399291 w 558446"/>
                <a:gd name="connsiteY18" fmla="*/ 518555 h 561616"/>
                <a:gd name="connsiteX19" fmla="*/ 405112 w 558446"/>
                <a:gd name="connsiteY19" fmla="*/ 497672 h 561616"/>
                <a:gd name="connsiteX20" fmla="*/ 416572 w 558446"/>
                <a:gd name="connsiteY20" fmla="*/ 496367 h 561616"/>
                <a:gd name="connsiteX21" fmla="*/ 143637 w 558446"/>
                <a:gd name="connsiteY21" fmla="*/ 496367 h 561616"/>
                <a:gd name="connsiteX22" fmla="*/ 155278 w 558446"/>
                <a:gd name="connsiteY22" fmla="*/ 497672 h 561616"/>
                <a:gd name="connsiteX23" fmla="*/ 160735 w 558446"/>
                <a:gd name="connsiteY23" fmla="*/ 518555 h 561616"/>
                <a:gd name="connsiteX24" fmla="*/ 139635 w 558446"/>
                <a:gd name="connsiteY24" fmla="*/ 523957 h 561616"/>
                <a:gd name="connsiteX25" fmla="*/ 134178 w 558446"/>
                <a:gd name="connsiteY25" fmla="*/ 503433 h 561616"/>
                <a:gd name="connsiteX26" fmla="*/ 143637 w 558446"/>
                <a:gd name="connsiteY26" fmla="*/ 496367 h 561616"/>
                <a:gd name="connsiteX27" fmla="*/ 467386 w 558446"/>
                <a:gd name="connsiteY27" fmla="*/ 453871 h 561616"/>
                <a:gd name="connsiteX28" fmla="*/ 478095 w 558446"/>
                <a:gd name="connsiteY28" fmla="*/ 458172 h 561616"/>
                <a:gd name="connsiteX29" fmla="*/ 478095 w 558446"/>
                <a:gd name="connsiteY29" fmla="*/ 479322 h 561616"/>
                <a:gd name="connsiteX30" fmla="*/ 456945 w 558446"/>
                <a:gd name="connsiteY30" fmla="*/ 479322 h 561616"/>
                <a:gd name="connsiteX31" fmla="*/ 456945 w 558446"/>
                <a:gd name="connsiteY31" fmla="*/ 458172 h 561616"/>
                <a:gd name="connsiteX32" fmla="*/ 467386 w 558446"/>
                <a:gd name="connsiteY32" fmla="*/ 453871 h 561616"/>
                <a:gd name="connsiteX33" fmla="*/ 91103 w 558446"/>
                <a:gd name="connsiteY33" fmla="*/ 453871 h 561616"/>
                <a:gd name="connsiteX34" fmla="*/ 101857 w 558446"/>
                <a:gd name="connsiteY34" fmla="*/ 458172 h 561616"/>
                <a:gd name="connsiteX35" fmla="*/ 101857 w 558446"/>
                <a:gd name="connsiteY35" fmla="*/ 479322 h 561616"/>
                <a:gd name="connsiteX36" fmla="*/ 80349 w 558446"/>
                <a:gd name="connsiteY36" fmla="*/ 479322 h 561616"/>
                <a:gd name="connsiteX37" fmla="*/ 80349 w 558446"/>
                <a:gd name="connsiteY37" fmla="*/ 458172 h 561616"/>
                <a:gd name="connsiteX38" fmla="*/ 91103 w 558446"/>
                <a:gd name="connsiteY38" fmla="*/ 453871 h 561616"/>
                <a:gd name="connsiteX39" fmla="*/ 505628 w 558446"/>
                <a:gd name="connsiteY39" fmla="*/ 397987 h 561616"/>
                <a:gd name="connsiteX40" fmla="*/ 516970 w 558446"/>
                <a:gd name="connsiteY40" fmla="*/ 399607 h 561616"/>
                <a:gd name="connsiteX41" fmla="*/ 522731 w 558446"/>
                <a:gd name="connsiteY41" fmla="*/ 420130 h 561616"/>
                <a:gd name="connsiteX42" fmla="*/ 501848 w 558446"/>
                <a:gd name="connsiteY42" fmla="*/ 425891 h 561616"/>
                <a:gd name="connsiteX43" fmla="*/ 496447 w 558446"/>
                <a:gd name="connsiteY43" fmla="*/ 405008 h 561616"/>
                <a:gd name="connsiteX44" fmla="*/ 505628 w 558446"/>
                <a:gd name="connsiteY44" fmla="*/ 397987 h 561616"/>
                <a:gd name="connsiteX45" fmla="*/ 52949 w 558446"/>
                <a:gd name="connsiteY45" fmla="*/ 397987 h 561616"/>
                <a:gd name="connsiteX46" fmla="*/ 61995 w 558446"/>
                <a:gd name="connsiteY46" fmla="*/ 405008 h 561616"/>
                <a:gd name="connsiteX47" fmla="*/ 56594 w 558446"/>
                <a:gd name="connsiteY47" fmla="*/ 425891 h 561616"/>
                <a:gd name="connsiteX48" fmla="*/ 36071 w 558446"/>
                <a:gd name="connsiteY48" fmla="*/ 420130 h 561616"/>
                <a:gd name="connsiteX49" fmla="*/ 41472 w 558446"/>
                <a:gd name="connsiteY49" fmla="*/ 399607 h 561616"/>
                <a:gd name="connsiteX50" fmla="*/ 52949 w 558446"/>
                <a:gd name="connsiteY50" fmla="*/ 397987 h 561616"/>
                <a:gd name="connsiteX51" fmla="*/ 539684 w 558446"/>
                <a:gd name="connsiteY51" fmla="*/ 335503 h 561616"/>
                <a:gd name="connsiteX52" fmla="*/ 550323 w 558446"/>
                <a:gd name="connsiteY52" fmla="*/ 353590 h 561616"/>
                <a:gd name="connsiteX53" fmla="*/ 531881 w 558446"/>
                <a:gd name="connsiteY53" fmla="*/ 364229 h 561616"/>
                <a:gd name="connsiteX54" fmla="*/ 521242 w 558446"/>
                <a:gd name="connsiteY54" fmla="*/ 346142 h 561616"/>
                <a:gd name="connsiteX55" fmla="*/ 539684 w 558446"/>
                <a:gd name="connsiteY55" fmla="*/ 335503 h 561616"/>
                <a:gd name="connsiteX56" fmla="*/ 18764 w 558446"/>
                <a:gd name="connsiteY56" fmla="*/ 335503 h 561616"/>
                <a:gd name="connsiteX57" fmla="*/ 37206 w 558446"/>
                <a:gd name="connsiteY57" fmla="*/ 346142 h 561616"/>
                <a:gd name="connsiteX58" fmla="*/ 26566 w 558446"/>
                <a:gd name="connsiteY58" fmla="*/ 364229 h 561616"/>
                <a:gd name="connsiteX59" fmla="*/ 8479 w 558446"/>
                <a:gd name="connsiteY59" fmla="*/ 353590 h 561616"/>
                <a:gd name="connsiteX60" fmla="*/ 18764 w 558446"/>
                <a:gd name="connsiteY60" fmla="*/ 335503 h 561616"/>
                <a:gd name="connsiteX61" fmla="*/ 14722 w 558446"/>
                <a:gd name="connsiteY61" fmla="*/ 265113 h 561616"/>
                <a:gd name="connsiteX62" fmla="*/ 29804 w 558446"/>
                <a:gd name="connsiteY62" fmla="*/ 280017 h 561616"/>
                <a:gd name="connsiteX63" fmla="*/ 14722 w 558446"/>
                <a:gd name="connsiteY63" fmla="*/ 294921 h 561616"/>
                <a:gd name="connsiteX64" fmla="*/ 0 w 558446"/>
                <a:gd name="connsiteY64" fmla="*/ 280017 h 561616"/>
                <a:gd name="connsiteX65" fmla="*/ 14722 w 558446"/>
                <a:gd name="connsiteY65" fmla="*/ 265113 h 561616"/>
                <a:gd name="connsiteX66" fmla="*/ 543543 w 558446"/>
                <a:gd name="connsiteY66" fmla="*/ 265112 h 561616"/>
                <a:gd name="connsiteX67" fmla="*/ 558446 w 558446"/>
                <a:gd name="connsiteY67" fmla="*/ 280016 h 561616"/>
                <a:gd name="connsiteX68" fmla="*/ 543543 w 558446"/>
                <a:gd name="connsiteY68" fmla="*/ 294920 h 561616"/>
                <a:gd name="connsiteX69" fmla="*/ 528639 w 558446"/>
                <a:gd name="connsiteY69" fmla="*/ 280016 h 561616"/>
                <a:gd name="connsiteX70" fmla="*/ 543543 w 558446"/>
                <a:gd name="connsiteY70" fmla="*/ 265112 h 561616"/>
                <a:gd name="connsiteX71" fmla="*/ 531880 w 558446"/>
                <a:gd name="connsiteY71" fmla="*/ 197391 h 561616"/>
                <a:gd name="connsiteX72" fmla="*/ 550322 w 558446"/>
                <a:gd name="connsiteY72" fmla="*/ 207676 h 561616"/>
                <a:gd name="connsiteX73" fmla="*/ 539683 w 558446"/>
                <a:gd name="connsiteY73" fmla="*/ 226119 h 561616"/>
                <a:gd name="connsiteX74" fmla="*/ 521241 w 558446"/>
                <a:gd name="connsiteY74" fmla="*/ 215479 h 561616"/>
                <a:gd name="connsiteX75" fmla="*/ 531880 w 558446"/>
                <a:gd name="connsiteY75" fmla="*/ 197391 h 561616"/>
                <a:gd name="connsiteX76" fmla="*/ 26566 w 558446"/>
                <a:gd name="connsiteY76" fmla="*/ 197390 h 561616"/>
                <a:gd name="connsiteX77" fmla="*/ 37206 w 558446"/>
                <a:gd name="connsiteY77" fmla="*/ 215477 h 561616"/>
                <a:gd name="connsiteX78" fmla="*/ 18764 w 558446"/>
                <a:gd name="connsiteY78" fmla="*/ 226117 h 561616"/>
                <a:gd name="connsiteX79" fmla="*/ 8479 w 558446"/>
                <a:gd name="connsiteY79" fmla="*/ 207675 h 561616"/>
                <a:gd name="connsiteX80" fmla="*/ 26566 w 558446"/>
                <a:gd name="connsiteY80" fmla="*/ 197390 h 561616"/>
                <a:gd name="connsiteX81" fmla="*/ 513369 w 558446"/>
                <a:gd name="connsiteY81" fmla="*/ 134462 h 561616"/>
                <a:gd name="connsiteX82" fmla="*/ 522731 w 558446"/>
                <a:gd name="connsiteY82" fmla="*/ 141483 h 561616"/>
                <a:gd name="connsiteX83" fmla="*/ 516970 w 558446"/>
                <a:gd name="connsiteY83" fmla="*/ 162006 h 561616"/>
                <a:gd name="connsiteX84" fmla="*/ 496447 w 558446"/>
                <a:gd name="connsiteY84" fmla="*/ 156605 h 561616"/>
                <a:gd name="connsiteX85" fmla="*/ 501848 w 558446"/>
                <a:gd name="connsiteY85" fmla="*/ 136082 h 561616"/>
                <a:gd name="connsiteX86" fmla="*/ 513369 w 558446"/>
                <a:gd name="connsiteY86" fmla="*/ 134462 h 561616"/>
                <a:gd name="connsiteX87" fmla="*/ 45118 w 558446"/>
                <a:gd name="connsiteY87" fmla="*/ 134462 h 561616"/>
                <a:gd name="connsiteX88" fmla="*/ 56594 w 558446"/>
                <a:gd name="connsiteY88" fmla="*/ 136082 h 561616"/>
                <a:gd name="connsiteX89" fmla="*/ 61995 w 558446"/>
                <a:gd name="connsiteY89" fmla="*/ 156605 h 561616"/>
                <a:gd name="connsiteX90" fmla="*/ 41472 w 558446"/>
                <a:gd name="connsiteY90" fmla="*/ 162006 h 561616"/>
                <a:gd name="connsiteX91" fmla="*/ 36071 w 558446"/>
                <a:gd name="connsiteY91" fmla="*/ 141483 h 561616"/>
                <a:gd name="connsiteX92" fmla="*/ 45118 w 558446"/>
                <a:gd name="connsiteY92" fmla="*/ 134462 h 561616"/>
                <a:gd name="connsiteX93" fmla="*/ 467386 w 558446"/>
                <a:gd name="connsiteY93" fmla="*/ 77634 h 561616"/>
                <a:gd name="connsiteX94" fmla="*/ 478095 w 558446"/>
                <a:gd name="connsiteY94" fmla="*/ 81935 h 561616"/>
                <a:gd name="connsiteX95" fmla="*/ 478095 w 558446"/>
                <a:gd name="connsiteY95" fmla="*/ 103443 h 561616"/>
                <a:gd name="connsiteX96" fmla="*/ 456945 w 558446"/>
                <a:gd name="connsiteY96" fmla="*/ 103443 h 561616"/>
                <a:gd name="connsiteX97" fmla="*/ 456945 w 558446"/>
                <a:gd name="connsiteY97" fmla="*/ 81935 h 561616"/>
                <a:gd name="connsiteX98" fmla="*/ 467386 w 558446"/>
                <a:gd name="connsiteY98" fmla="*/ 77634 h 561616"/>
                <a:gd name="connsiteX99" fmla="*/ 91103 w 558446"/>
                <a:gd name="connsiteY99" fmla="*/ 77634 h 561616"/>
                <a:gd name="connsiteX100" fmla="*/ 101857 w 558446"/>
                <a:gd name="connsiteY100" fmla="*/ 81935 h 561616"/>
                <a:gd name="connsiteX101" fmla="*/ 101857 w 558446"/>
                <a:gd name="connsiteY101" fmla="*/ 103443 h 561616"/>
                <a:gd name="connsiteX102" fmla="*/ 80349 w 558446"/>
                <a:gd name="connsiteY102" fmla="*/ 103443 h 561616"/>
                <a:gd name="connsiteX103" fmla="*/ 80349 w 558446"/>
                <a:gd name="connsiteY103" fmla="*/ 81935 h 561616"/>
                <a:gd name="connsiteX104" fmla="*/ 91103 w 558446"/>
                <a:gd name="connsiteY104" fmla="*/ 77634 h 561616"/>
                <a:gd name="connsiteX105" fmla="*/ 408750 w 558446"/>
                <a:gd name="connsiteY105" fmla="*/ 36037 h 561616"/>
                <a:gd name="connsiteX106" fmla="*/ 420391 w 558446"/>
                <a:gd name="connsiteY106" fmla="*/ 37657 h 561616"/>
                <a:gd name="connsiteX107" fmla="*/ 425849 w 558446"/>
                <a:gd name="connsiteY107" fmla="*/ 58180 h 561616"/>
                <a:gd name="connsiteX108" fmla="*/ 405112 w 558446"/>
                <a:gd name="connsiteY108" fmla="*/ 63581 h 561616"/>
                <a:gd name="connsiteX109" fmla="*/ 399291 w 558446"/>
                <a:gd name="connsiteY109" fmla="*/ 43058 h 561616"/>
                <a:gd name="connsiteX110" fmla="*/ 408750 w 558446"/>
                <a:gd name="connsiteY110" fmla="*/ 36037 h 561616"/>
                <a:gd name="connsiteX111" fmla="*/ 151276 w 558446"/>
                <a:gd name="connsiteY111" fmla="*/ 36037 h 561616"/>
                <a:gd name="connsiteX112" fmla="*/ 160735 w 558446"/>
                <a:gd name="connsiteY112" fmla="*/ 43058 h 561616"/>
                <a:gd name="connsiteX113" fmla="*/ 155278 w 558446"/>
                <a:gd name="connsiteY113" fmla="*/ 63581 h 561616"/>
                <a:gd name="connsiteX114" fmla="*/ 134178 w 558446"/>
                <a:gd name="connsiteY114" fmla="*/ 58180 h 561616"/>
                <a:gd name="connsiteX115" fmla="*/ 139635 w 558446"/>
                <a:gd name="connsiteY115" fmla="*/ 37657 h 561616"/>
                <a:gd name="connsiteX116" fmla="*/ 151276 w 558446"/>
                <a:gd name="connsiteY116" fmla="*/ 36037 h 561616"/>
                <a:gd name="connsiteX117" fmla="*/ 352004 w 558446"/>
                <a:gd name="connsiteY117" fmla="*/ 10065 h 561616"/>
                <a:gd name="connsiteX118" fmla="*/ 362289 w 558446"/>
                <a:gd name="connsiteY118" fmla="*/ 28507 h 561616"/>
                <a:gd name="connsiteX119" fmla="*/ 344202 w 558446"/>
                <a:gd name="connsiteY119" fmla="*/ 38792 h 561616"/>
                <a:gd name="connsiteX120" fmla="*/ 333917 w 558446"/>
                <a:gd name="connsiteY120" fmla="*/ 20705 h 561616"/>
                <a:gd name="connsiteX121" fmla="*/ 352004 w 558446"/>
                <a:gd name="connsiteY121" fmla="*/ 10065 h 561616"/>
                <a:gd name="connsiteX122" fmla="*/ 206444 w 558446"/>
                <a:gd name="connsiteY122" fmla="*/ 10065 h 561616"/>
                <a:gd name="connsiteX123" fmla="*/ 224531 w 558446"/>
                <a:gd name="connsiteY123" fmla="*/ 20705 h 561616"/>
                <a:gd name="connsiteX124" fmla="*/ 214246 w 558446"/>
                <a:gd name="connsiteY124" fmla="*/ 38792 h 561616"/>
                <a:gd name="connsiteX125" fmla="*/ 196158 w 558446"/>
                <a:gd name="connsiteY125" fmla="*/ 28507 h 561616"/>
                <a:gd name="connsiteX126" fmla="*/ 206444 w 558446"/>
                <a:gd name="connsiteY126" fmla="*/ 10065 h 561616"/>
                <a:gd name="connsiteX127" fmla="*/ 280195 w 558446"/>
                <a:gd name="connsiteY127" fmla="*/ 0 h 561616"/>
                <a:gd name="connsiteX128" fmla="*/ 294917 w 558446"/>
                <a:gd name="connsiteY128" fmla="*/ 14722 h 561616"/>
                <a:gd name="connsiteX129" fmla="*/ 280195 w 558446"/>
                <a:gd name="connsiteY129" fmla="*/ 29803 h 561616"/>
                <a:gd name="connsiteX130" fmla="*/ 265114 w 558446"/>
                <a:gd name="connsiteY130" fmla="*/ 14722 h 561616"/>
                <a:gd name="connsiteX131" fmla="*/ 280195 w 558446"/>
                <a:gd name="connsiteY131" fmla="*/ 0 h 56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558446" h="561616">
                  <a:moveTo>
                    <a:pt x="280195" y="531812"/>
                  </a:moveTo>
                  <a:cubicBezTo>
                    <a:pt x="288454" y="531812"/>
                    <a:pt x="294917" y="538276"/>
                    <a:pt x="294917" y="546535"/>
                  </a:cubicBezTo>
                  <a:cubicBezTo>
                    <a:pt x="294917" y="554794"/>
                    <a:pt x="288454" y="561616"/>
                    <a:pt x="280195" y="561616"/>
                  </a:cubicBezTo>
                  <a:cubicBezTo>
                    <a:pt x="271936" y="561616"/>
                    <a:pt x="265114" y="554794"/>
                    <a:pt x="265114" y="546535"/>
                  </a:cubicBezTo>
                  <a:cubicBezTo>
                    <a:pt x="265114" y="538276"/>
                    <a:pt x="271936" y="531812"/>
                    <a:pt x="280195" y="531812"/>
                  </a:cubicBezTo>
                  <a:close/>
                  <a:moveTo>
                    <a:pt x="344202" y="522493"/>
                  </a:moveTo>
                  <a:cubicBezTo>
                    <a:pt x="352359" y="520700"/>
                    <a:pt x="360516" y="525360"/>
                    <a:pt x="362289" y="533246"/>
                  </a:cubicBezTo>
                  <a:cubicBezTo>
                    <a:pt x="364771" y="541491"/>
                    <a:pt x="359806" y="549736"/>
                    <a:pt x="352004" y="551886"/>
                  </a:cubicBezTo>
                  <a:cubicBezTo>
                    <a:pt x="344202" y="553679"/>
                    <a:pt x="336045" y="549019"/>
                    <a:pt x="333917" y="541133"/>
                  </a:cubicBezTo>
                  <a:cubicBezTo>
                    <a:pt x="331789" y="533246"/>
                    <a:pt x="336400" y="525002"/>
                    <a:pt x="344202" y="522493"/>
                  </a:cubicBezTo>
                  <a:close/>
                  <a:moveTo>
                    <a:pt x="214246" y="522493"/>
                  </a:moveTo>
                  <a:cubicBezTo>
                    <a:pt x="222049" y="525002"/>
                    <a:pt x="226659" y="533246"/>
                    <a:pt x="224531" y="541133"/>
                  </a:cubicBezTo>
                  <a:cubicBezTo>
                    <a:pt x="222403" y="549019"/>
                    <a:pt x="214601" y="553679"/>
                    <a:pt x="206444" y="551886"/>
                  </a:cubicBezTo>
                  <a:cubicBezTo>
                    <a:pt x="198641" y="549736"/>
                    <a:pt x="193676" y="541491"/>
                    <a:pt x="196158" y="533246"/>
                  </a:cubicBezTo>
                  <a:cubicBezTo>
                    <a:pt x="198286" y="525360"/>
                    <a:pt x="206444" y="520700"/>
                    <a:pt x="214246" y="522493"/>
                  </a:cubicBezTo>
                  <a:close/>
                  <a:moveTo>
                    <a:pt x="416572" y="496367"/>
                  </a:moveTo>
                  <a:cubicBezTo>
                    <a:pt x="420301" y="497402"/>
                    <a:pt x="423666" y="499833"/>
                    <a:pt x="425849" y="503433"/>
                  </a:cubicBezTo>
                  <a:cubicBezTo>
                    <a:pt x="429850" y="510634"/>
                    <a:pt x="427668" y="519635"/>
                    <a:pt x="420391" y="523957"/>
                  </a:cubicBezTo>
                  <a:cubicBezTo>
                    <a:pt x="413115" y="528277"/>
                    <a:pt x="403657" y="525757"/>
                    <a:pt x="399291" y="518555"/>
                  </a:cubicBezTo>
                  <a:cubicBezTo>
                    <a:pt x="395289" y="511354"/>
                    <a:pt x="397836" y="501993"/>
                    <a:pt x="405112" y="497672"/>
                  </a:cubicBezTo>
                  <a:cubicBezTo>
                    <a:pt x="408750" y="495692"/>
                    <a:pt x="412843" y="495332"/>
                    <a:pt x="416572" y="496367"/>
                  </a:cubicBezTo>
                  <a:close/>
                  <a:moveTo>
                    <a:pt x="143637" y="496367"/>
                  </a:moveTo>
                  <a:cubicBezTo>
                    <a:pt x="147456" y="495332"/>
                    <a:pt x="151640" y="495692"/>
                    <a:pt x="155278" y="497672"/>
                  </a:cubicBezTo>
                  <a:cubicBezTo>
                    <a:pt x="162190" y="501993"/>
                    <a:pt x="164737" y="511354"/>
                    <a:pt x="160735" y="518555"/>
                  </a:cubicBezTo>
                  <a:cubicBezTo>
                    <a:pt x="156370" y="525757"/>
                    <a:pt x="146911" y="528277"/>
                    <a:pt x="139635" y="523957"/>
                  </a:cubicBezTo>
                  <a:cubicBezTo>
                    <a:pt x="132359" y="519635"/>
                    <a:pt x="130176" y="510634"/>
                    <a:pt x="134178" y="503433"/>
                  </a:cubicBezTo>
                  <a:cubicBezTo>
                    <a:pt x="136361" y="499833"/>
                    <a:pt x="139817" y="497402"/>
                    <a:pt x="143637" y="496367"/>
                  </a:cubicBezTo>
                  <a:close/>
                  <a:moveTo>
                    <a:pt x="467386" y="453871"/>
                  </a:moveTo>
                  <a:cubicBezTo>
                    <a:pt x="471194" y="453871"/>
                    <a:pt x="475048" y="455305"/>
                    <a:pt x="478095" y="458172"/>
                  </a:cubicBezTo>
                  <a:cubicBezTo>
                    <a:pt x="483831" y="463908"/>
                    <a:pt x="483831" y="473587"/>
                    <a:pt x="478095" y="479322"/>
                  </a:cubicBezTo>
                  <a:cubicBezTo>
                    <a:pt x="472001" y="485416"/>
                    <a:pt x="462681" y="485416"/>
                    <a:pt x="456945" y="479322"/>
                  </a:cubicBezTo>
                  <a:cubicBezTo>
                    <a:pt x="450851" y="473587"/>
                    <a:pt x="450851" y="463908"/>
                    <a:pt x="456945" y="458172"/>
                  </a:cubicBezTo>
                  <a:cubicBezTo>
                    <a:pt x="459813" y="455305"/>
                    <a:pt x="463577" y="453871"/>
                    <a:pt x="467386" y="453871"/>
                  </a:cubicBezTo>
                  <a:close/>
                  <a:moveTo>
                    <a:pt x="91103" y="453871"/>
                  </a:moveTo>
                  <a:cubicBezTo>
                    <a:pt x="94957" y="453871"/>
                    <a:pt x="98810" y="455305"/>
                    <a:pt x="101857" y="458172"/>
                  </a:cubicBezTo>
                  <a:cubicBezTo>
                    <a:pt x="107592" y="463908"/>
                    <a:pt x="107592" y="473587"/>
                    <a:pt x="101857" y="479322"/>
                  </a:cubicBezTo>
                  <a:cubicBezTo>
                    <a:pt x="95763" y="485416"/>
                    <a:pt x="86443" y="485416"/>
                    <a:pt x="80349" y="479322"/>
                  </a:cubicBezTo>
                  <a:cubicBezTo>
                    <a:pt x="74614" y="473587"/>
                    <a:pt x="74614" y="463908"/>
                    <a:pt x="80349" y="458172"/>
                  </a:cubicBezTo>
                  <a:cubicBezTo>
                    <a:pt x="83396" y="455305"/>
                    <a:pt x="87250" y="453871"/>
                    <a:pt x="91103" y="453871"/>
                  </a:cubicBezTo>
                  <a:close/>
                  <a:moveTo>
                    <a:pt x="505628" y="397987"/>
                  </a:moveTo>
                  <a:cubicBezTo>
                    <a:pt x="509319" y="396997"/>
                    <a:pt x="513369" y="397447"/>
                    <a:pt x="516970" y="399607"/>
                  </a:cubicBezTo>
                  <a:cubicBezTo>
                    <a:pt x="524531" y="403568"/>
                    <a:pt x="526691" y="412929"/>
                    <a:pt x="522731" y="420130"/>
                  </a:cubicBezTo>
                  <a:cubicBezTo>
                    <a:pt x="518410" y="427331"/>
                    <a:pt x="509049" y="429852"/>
                    <a:pt x="501848" y="425891"/>
                  </a:cubicBezTo>
                  <a:cubicBezTo>
                    <a:pt x="494646" y="421571"/>
                    <a:pt x="492126" y="412209"/>
                    <a:pt x="496447" y="405008"/>
                  </a:cubicBezTo>
                  <a:cubicBezTo>
                    <a:pt x="498607" y="401408"/>
                    <a:pt x="501937" y="398977"/>
                    <a:pt x="505628" y="397987"/>
                  </a:cubicBezTo>
                  <a:close/>
                  <a:moveTo>
                    <a:pt x="52949" y="397987"/>
                  </a:moveTo>
                  <a:cubicBezTo>
                    <a:pt x="56684" y="398977"/>
                    <a:pt x="60015" y="401408"/>
                    <a:pt x="61995" y="405008"/>
                  </a:cubicBezTo>
                  <a:cubicBezTo>
                    <a:pt x="66316" y="412209"/>
                    <a:pt x="63795" y="421571"/>
                    <a:pt x="56594" y="425891"/>
                  </a:cubicBezTo>
                  <a:cubicBezTo>
                    <a:pt x="49393" y="429852"/>
                    <a:pt x="40032" y="427331"/>
                    <a:pt x="36071" y="420130"/>
                  </a:cubicBezTo>
                  <a:cubicBezTo>
                    <a:pt x="31751" y="412929"/>
                    <a:pt x="34271" y="403568"/>
                    <a:pt x="41472" y="399607"/>
                  </a:cubicBezTo>
                  <a:cubicBezTo>
                    <a:pt x="45073" y="397447"/>
                    <a:pt x="49213" y="396997"/>
                    <a:pt x="52949" y="397987"/>
                  </a:cubicBezTo>
                  <a:close/>
                  <a:moveTo>
                    <a:pt x="539684" y="335503"/>
                  </a:moveTo>
                  <a:cubicBezTo>
                    <a:pt x="547486" y="337631"/>
                    <a:pt x="552096" y="345787"/>
                    <a:pt x="550323" y="353590"/>
                  </a:cubicBezTo>
                  <a:cubicBezTo>
                    <a:pt x="548195" y="361747"/>
                    <a:pt x="540038" y="366357"/>
                    <a:pt x="531881" y="364229"/>
                  </a:cubicBezTo>
                  <a:cubicBezTo>
                    <a:pt x="524079" y="362101"/>
                    <a:pt x="519114" y="353944"/>
                    <a:pt x="521242" y="346142"/>
                  </a:cubicBezTo>
                  <a:cubicBezTo>
                    <a:pt x="523370" y="337985"/>
                    <a:pt x="531527" y="333375"/>
                    <a:pt x="539684" y="335503"/>
                  </a:cubicBezTo>
                  <a:close/>
                  <a:moveTo>
                    <a:pt x="18764" y="335503"/>
                  </a:moveTo>
                  <a:cubicBezTo>
                    <a:pt x="26566" y="333375"/>
                    <a:pt x="35078" y="337985"/>
                    <a:pt x="37206" y="346142"/>
                  </a:cubicBezTo>
                  <a:cubicBezTo>
                    <a:pt x="39334" y="353944"/>
                    <a:pt x="34369" y="362101"/>
                    <a:pt x="26566" y="364229"/>
                  </a:cubicBezTo>
                  <a:cubicBezTo>
                    <a:pt x="18764" y="366357"/>
                    <a:pt x="10607" y="361747"/>
                    <a:pt x="8479" y="353590"/>
                  </a:cubicBezTo>
                  <a:cubicBezTo>
                    <a:pt x="6351" y="345787"/>
                    <a:pt x="10961" y="337631"/>
                    <a:pt x="18764" y="335503"/>
                  </a:cubicBezTo>
                  <a:close/>
                  <a:moveTo>
                    <a:pt x="14722" y="265113"/>
                  </a:moveTo>
                  <a:cubicBezTo>
                    <a:pt x="22981" y="265113"/>
                    <a:pt x="29804" y="271855"/>
                    <a:pt x="29804" y="280017"/>
                  </a:cubicBezTo>
                  <a:cubicBezTo>
                    <a:pt x="29804" y="288179"/>
                    <a:pt x="22981" y="294921"/>
                    <a:pt x="14722" y="294921"/>
                  </a:cubicBezTo>
                  <a:cubicBezTo>
                    <a:pt x="6463" y="294921"/>
                    <a:pt x="0" y="288179"/>
                    <a:pt x="0" y="280017"/>
                  </a:cubicBezTo>
                  <a:cubicBezTo>
                    <a:pt x="0" y="271855"/>
                    <a:pt x="6463" y="265113"/>
                    <a:pt x="14722" y="265113"/>
                  </a:cubicBezTo>
                  <a:close/>
                  <a:moveTo>
                    <a:pt x="543543" y="265112"/>
                  </a:moveTo>
                  <a:cubicBezTo>
                    <a:pt x="551704" y="265112"/>
                    <a:pt x="558446" y="271854"/>
                    <a:pt x="558446" y="280016"/>
                  </a:cubicBezTo>
                  <a:cubicBezTo>
                    <a:pt x="558446" y="288178"/>
                    <a:pt x="551704" y="294920"/>
                    <a:pt x="543543" y="294920"/>
                  </a:cubicBezTo>
                  <a:cubicBezTo>
                    <a:pt x="535381" y="294920"/>
                    <a:pt x="528639" y="288178"/>
                    <a:pt x="528639" y="280016"/>
                  </a:cubicBezTo>
                  <a:cubicBezTo>
                    <a:pt x="528639" y="271854"/>
                    <a:pt x="535381" y="265112"/>
                    <a:pt x="543543" y="265112"/>
                  </a:cubicBezTo>
                  <a:close/>
                  <a:moveTo>
                    <a:pt x="531880" y="197391"/>
                  </a:moveTo>
                  <a:cubicBezTo>
                    <a:pt x="540037" y="195263"/>
                    <a:pt x="548194" y="199874"/>
                    <a:pt x="550322" y="207676"/>
                  </a:cubicBezTo>
                  <a:cubicBezTo>
                    <a:pt x="552095" y="215833"/>
                    <a:pt x="547485" y="223636"/>
                    <a:pt x="539683" y="226119"/>
                  </a:cubicBezTo>
                  <a:cubicBezTo>
                    <a:pt x="531526" y="228246"/>
                    <a:pt x="523369" y="223281"/>
                    <a:pt x="521241" y="215479"/>
                  </a:cubicBezTo>
                  <a:cubicBezTo>
                    <a:pt x="519113" y="207676"/>
                    <a:pt x="524078" y="199519"/>
                    <a:pt x="531880" y="197391"/>
                  </a:cubicBezTo>
                  <a:close/>
                  <a:moveTo>
                    <a:pt x="26566" y="197390"/>
                  </a:moveTo>
                  <a:cubicBezTo>
                    <a:pt x="34369" y="199518"/>
                    <a:pt x="39334" y="207675"/>
                    <a:pt x="37206" y="215477"/>
                  </a:cubicBezTo>
                  <a:cubicBezTo>
                    <a:pt x="35078" y="223280"/>
                    <a:pt x="26566" y="228245"/>
                    <a:pt x="18764" y="226117"/>
                  </a:cubicBezTo>
                  <a:cubicBezTo>
                    <a:pt x="10961" y="223635"/>
                    <a:pt x="6351" y="215832"/>
                    <a:pt x="8479" y="207675"/>
                  </a:cubicBezTo>
                  <a:cubicBezTo>
                    <a:pt x="10607" y="199872"/>
                    <a:pt x="18764" y="195262"/>
                    <a:pt x="26566" y="197390"/>
                  </a:cubicBezTo>
                  <a:close/>
                  <a:moveTo>
                    <a:pt x="513369" y="134462"/>
                  </a:moveTo>
                  <a:cubicBezTo>
                    <a:pt x="517150" y="135452"/>
                    <a:pt x="520570" y="137883"/>
                    <a:pt x="522731" y="141483"/>
                  </a:cubicBezTo>
                  <a:cubicBezTo>
                    <a:pt x="526691" y="148684"/>
                    <a:pt x="524531" y="157686"/>
                    <a:pt x="516970" y="162006"/>
                  </a:cubicBezTo>
                  <a:cubicBezTo>
                    <a:pt x="509769" y="166327"/>
                    <a:pt x="500767" y="163806"/>
                    <a:pt x="496447" y="156605"/>
                  </a:cubicBezTo>
                  <a:cubicBezTo>
                    <a:pt x="492126" y="149404"/>
                    <a:pt x="494646" y="140043"/>
                    <a:pt x="501848" y="136082"/>
                  </a:cubicBezTo>
                  <a:cubicBezTo>
                    <a:pt x="505448" y="133922"/>
                    <a:pt x="509589" y="133472"/>
                    <a:pt x="513369" y="134462"/>
                  </a:cubicBezTo>
                  <a:close/>
                  <a:moveTo>
                    <a:pt x="45118" y="134462"/>
                  </a:moveTo>
                  <a:cubicBezTo>
                    <a:pt x="48853" y="133472"/>
                    <a:pt x="52994" y="133922"/>
                    <a:pt x="56594" y="136082"/>
                  </a:cubicBezTo>
                  <a:cubicBezTo>
                    <a:pt x="63795" y="140043"/>
                    <a:pt x="66316" y="149404"/>
                    <a:pt x="61995" y="156605"/>
                  </a:cubicBezTo>
                  <a:cubicBezTo>
                    <a:pt x="58035" y="163806"/>
                    <a:pt x="48673" y="166327"/>
                    <a:pt x="41472" y="162006"/>
                  </a:cubicBezTo>
                  <a:cubicBezTo>
                    <a:pt x="34271" y="157686"/>
                    <a:pt x="31751" y="148684"/>
                    <a:pt x="36071" y="141483"/>
                  </a:cubicBezTo>
                  <a:cubicBezTo>
                    <a:pt x="38052" y="137883"/>
                    <a:pt x="41382" y="135452"/>
                    <a:pt x="45118" y="134462"/>
                  </a:cubicBezTo>
                  <a:close/>
                  <a:moveTo>
                    <a:pt x="467386" y="77634"/>
                  </a:moveTo>
                  <a:cubicBezTo>
                    <a:pt x="471194" y="77634"/>
                    <a:pt x="475048" y="79068"/>
                    <a:pt x="478095" y="81935"/>
                  </a:cubicBezTo>
                  <a:cubicBezTo>
                    <a:pt x="483831" y="88029"/>
                    <a:pt x="483831" y="97349"/>
                    <a:pt x="478095" y="103443"/>
                  </a:cubicBezTo>
                  <a:cubicBezTo>
                    <a:pt x="472001" y="109178"/>
                    <a:pt x="462681" y="109178"/>
                    <a:pt x="456945" y="103443"/>
                  </a:cubicBezTo>
                  <a:cubicBezTo>
                    <a:pt x="450851" y="97349"/>
                    <a:pt x="450851" y="88029"/>
                    <a:pt x="456945" y="81935"/>
                  </a:cubicBezTo>
                  <a:cubicBezTo>
                    <a:pt x="459813" y="79068"/>
                    <a:pt x="463577" y="77634"/>
                    <a:pt x="467386" y="77634"/>
                  </a:cubicBezTo>
                  <a:close/>
                  <a:moveTo>
                    <a:pt x="91103" y="77634"/>
                  </a:moveTo>
                  <a:cubicBezTo>
                    <a:pt x="94957" y="77634"/>
                    <a:pt x="98810" y="79068"/>
                    <a:pt x="101857" y="81935"/>
                  </a:cubicBezTo>
                  <a:cubicBezTo>
                    <a:pt x="107592" y="88029"/>
                    <a:pt x="107592" y="97349"/>
                    <a:pt x="101857" y="103443"/>
                  </a:cubicBezTo>
                  <a:cubicBezTo>
                    <a:pt x="95763" y="109178"/>
                    <a:pt x="86443" y="109178"/>
                    <a:pt x="80349" y="103443"/>
                  </a:cubicBezTo>
                  <a:cubicBezTo>
                    <a:pt x="74614" y="97349"/>
                    <a:pt x="74614" y="88029"/>
                    <a:pt x="80349" y="81935"/>
                  </a:cubicBezTo>
                  <a:cubicBezTo>
                    <a:pt x="83396" y="79068"/>
                    <a:pt x="87250" y="77634"/>
                    <a:pt x="91103" y="77634"/>
                  </a:cubicBezTo>
                  <a:close/>
                  <a:moveTo>
                    <a:pt x="408750" y="36037"/>
                  </a:moveTo>
                  <a:cubicBezTo>
                    <a:pt x="412570" y="35047"/>
                    <a:pt x="416753" y="35497"/>
                    <a:pt x="420391" y="37657"/>
                  </a:cubicBezTo>
                  <a:cubicBezTo>
                    <a:pt x="427668" y="41618"/>
                    <a:pt x="429850" y="50979"/>
                    <a:pt x="425849" y="58180"/>
                  </a:cubicBezTo>
                  <a:cubicBezTo>
                    <a:pt x="421483" y="65381"/>
                    <a:pt x="412388" y="67902"/>
                    <a:pt x="405112" y="63581"/>
                  </a:cubicBezTo>
                  <a:cubicBezTo>
                    <a:pt x="397836" y="59261"/>
                    <a:pt x="395289" y="50259"/>
                    <a:pt x="399291" y="43058"/>
                  </a:cubicBezTo>
                  <a:cubicBezTo>
                    <a:pt x="401474" y="39458"/>
                    <a:pt x="404930" y="37027"/>
                    <a:pt x="408750" y="36037"/>
                  </a:cubicBezTo>
                  <a:close/>
                  <a:moveTo>
                    <a:pt x="151276" y="36037"/>
                  </a:moveTo>
                  <a:cubicBezTo>
                    <a:pt x="155096" y="37027"/>
                    <a:pt x="158553" y="39458"/>
                    <a:pt x="160735" y="43058"/>
                  </a:cubicBezTo>
                  <a:cubicBezTo>
                    <a:pt x="164737" y="50259"/>
                    <a:pt x="162190" y="59261"/>
                    <a:pt x="155278" y="63581"/>
                  </a:cubicBezTo>
                  <a:cubicBezTo>
                    <a:pt x="148002" y="67902"/>
                    <a:pt x="138543" y="65381"/>
                    <a:pt x="134178" y="58180"/>
                  </a:cubicBezTo>
                  <a:cubicBezTo>
                    <a:pt x="130176" y="50979"/>
                    <a:pt x="132359" y="41618"/>
                    <a:pt x="139635" y="37657"/>
                  </a:cubicBezTo>
                  <a:cubicBezTo>
                    <a:pt x="143273" y="35497"/>
                    <a:pt x="147457" y="35047"/>
                    <a:pt x="151276" y="36037"/>
                  </a:cubicBezTo>
                  <a:close/>
                  <a:moveTo>
                    <a:pt x="352004" y="10065"/>
                  </a:moveTo>
                  <a:cubicBezTo>
                    <a:pt x="359806" y="12193"/>
                    <a:pt x="364771" y="20350"/>
                    <a:pt x="362289" y="28507"/>
                  </a:cubicBezTo>
                  <a:cubicBezTo>
                    <a:pt x="360516" y="36310"/>
                    <a:pt x="352359" y="40920"/>
                    <a:pt x="344202" y="38792"/>
                  </a:cubicBezTo>
                  <a:cubicBezTo>
                    <a:pt x="336400" y="36664"/>
                    <a:pt x="331789" y="28507"/>
                    <a:pt x="333917" y="20705"/>
                  </a:cubicBezTo>
                  <a:cubicBezTo>
                    <a:pt x="336045" y="12547"/>
                    <a:pt x="344202" y="7937"/>
                    <a:pt x="352004" y="10065"/>
                  </a:cubicBezTo>
                  <a:close/>
                  <a:moveTo>
                    <a:pt x="206444" y="10065"/>
                  </a:moveTo>
                  <a:cubicBezTo>
                    <a:pt x="214601" y="7937"/>
                    <a:pt x="222403" y="12547"/>
                    <a:pt x="224531" y="20705"/>
                  </a:cubicBezTo>
                  <a:cubicBezTo>
                    <a:pt x="226659" y="28507"/>
                    <a:pt x="222049" y="36664"/>
                    <a:pt x="214246" y="38792"/>
                  </a:cubicBezTo>
                  <a:cubicBezTo>
                    <a:pt x="206444" y="40920"/>
                    <a:pt x="198286" y="36310"/>
                    <a:pt x="196158" y="28507"/>
                  </a:cubicBezTo>
                  <a:cubicBezTo>
                    <a:pt x="193676" y="20350"/>
                    <a:pt x="198641" y="12193"/>
                    <a:pt x="206444" y="10065"/>
                  </a:cubicBezTo>
                  <a:close/>
                  <a:moveTo>
                    <a:pt x="280195" y="0"/>
                  </a:moveTo>
                  <a:cubicBezTo>
                    <a:pt x="288454" y="0"/>
                    <a:pt x="294917" y="6463"/>
                    <a:pt x="294917" y="14722"/>
                  </a:cubicBezTo>
                  <a:cubicBezTo>
                    <a:pt x="294917" y="23340"/>
                    <a:pt x="288454" y="29803"/>
                    <a:pt x="280195" y="29803"/>
                  </a:cubicBezTo>
                  <a:cubicBezTo>
                    <a:pt x="271936" y="29803"/>
                    <a:pt x="265114" y="23340"/>
                    <a:pt x="265114" y="14722"/>
                  </a:cubicBezTo>
                  <a:cubicBezTo>
                    <a:pt x="265114" y="6463"/>
                    <a:pt x="271936" y="0"/>
                    <a:pt x="280195" y="0"/>
                  </a:cubicBez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84" name="Freeform 83">
              <a:extLst>
                <a:ext uri="{FF2B5EF4-FFF2-40B4-BE49-F238E27FC236}">
                  <a16:creationId xmlns:a16="http://schemas.microsoft.com/office/drawing/2014/main" id="{2082D6A9-4265-B04B-A35D-9DED80EAD117}"/>
                </a:ext>
              </a:extLst>
            </p:cNvPr>
            <p:cNvSpPr>
              <a:spLocks noChangeArrowheads="1"/>
            </p:cNvSpPr>
            <p:nvPr/>
          </p:nvSpPr>
          <p:spPr bwMode="auto">
            <a:xfrm>
              <a:off x="8025092" y="7130426"/>
              <a:ext cx="900917" cy="900423"/>
            </a:xfrm>
            <a:custGeom>
              <a:avLst/>
              <a:gdLst>
                <a:gd name="connsiteX0" fmla="*/ 221798 w 496547"/>
                <a:gd name="connsiteY0" fmla="*/ 470036 h 496275"/>
                <a:gd name="connsiteX1" fmla="*/ 233228 w 496547"/>
                <a:gd name="connsiteY1" fmla="*/ 484499 h 496275"/>
                <a:gd name="connsiteX2" fmla="*/ 218583 w 496547"/>
                <a:gd name="connsiteY2" fmla="*/ 496141 h 496275"/>
                <a:gd name="connsiteX3" fmla="*/ 206796 w 496547"/>
                <a:gd name="connsiteY3" fmla="*/ 481677 h 496275"/>
                <a:gd name="connsiteX4" fmla="*/ 221798 w 496547"/>
                <a:gd name="connsiteY4" fmla="*/ 470036 h 496275"/>
                <a:gd name="connsiteX5" fmla="*/ 279631 w 496547"/>
                <a:gd name="connsiteY5" fmla="*/ 468104 h 496275"/>
                <a:gd name="connsiteX6" fmla="*/ 294800 w 496547"/>
                <a:gd name="connsiteY6" fmla="*/ 479534 h 496275"/>
                <a:gd name="connsiteX7" fmla="*/ 283511 w 496547"/>
                <a:gd name="connsiteY7" fmla="*/ 494893 h 496275"/>
                <a:gd name="connsiteX8" fmla="*/ 268694 w 496547"/>
                <a:gd name="connsiteY8" fmla="*/ 483463 h 496275"/>
                <a:gd name="connsiteX9" fmla="*/ 279631 w 496547"/>
                <a:gd name="connsiteY9" fmla="*/ 468104 h 496275"/>
                <a:gd name="connsiteX10" fmla="*/ 165271 w 496547"/>
                <a:gd name="connsiteY10" fmla="*/ 454099 h 496275"/>
                <a:gd name="connsiteX11" fmla="*/ 172722 w 496547"/>
                <a:gd name="connsiteY11" fmla="*/ 472189 h 496275"/>
                <a:gd name="connsiteX12" fmla="*/ 155335 w 496547"/>
                <a:gd name="connsiteY12" fmla="*/ 479572 h 496275"/>
                <a:gd name="connsiteX13" fmla="*/ 147883 w 496547"/>
                <a:gd name="connsiteY13" fmla="*/ 461851 h 496275"/>
                <a:gd name="connsiteX14" fmla="*/ 165271 w 496547"/>
                <a:gd name="connsiteY14" fmla="*/ 454099 h 496275"/>
                <a:gd name="connsiteX15" fmla="*/ 345497 w 496547"/>
                <a:gd name="connsiteY15" fmla="*/ 452892 h 496275"/>
                <a:gd name="connsiteX16" fmla="*/ 352887 w 496547"/>
                <a:gd name="connsiteY16" fmla="*/ 460511 h 496275"/>
                <a:gd name="connsiteX17" fmla="*/ 345588 w 496547"/>
                <a:gd name="connsiteY17" fmla="*/ 478028 h 496275"/>
                <a:gd name="connsiteX18" fmla="*/ 328071 w 496547"/>
                <a:gd name="connsiteY18" fmla="*/ 470729 h 496275"/>
                <a:gd name="connsiteX19" fmla="*/ 335369 w 496547"/>
                <a:gd name="connsiteY19" fmla="*/ 453212 h 496275"/>
                <a:gd name="connsiteX20" fmla="*/ 345497 w 496547"/>
                <a:gd name="connsiteY20" fmla="*/ 452892 h 496275"/>
                <a:gd name="connsiteX21" fmla="*/ 105269 w 496547"/>
                <a:gd name="connsiteY21" fmla="*/ 423429 h 496275"/>
                <a:gd name="connsiteX22" fmla="*/ 115421 w 496547"/>
                <a:gd name="connsiteY22" fmla="*/ 426152 h 496275"/>
                <a:gd name="connsiteX23" fmla="*/ 118375 w 496547"/>
                <a:gd name="connsiteY23" fmla="*/ 445349 h 496275"/>
                <a:gd name="connsiteX24" fmla="*/ 98808 w 496547"/>
                <a:gd name="connsiteY24" fmla="*/ 447934 h 496275"/>
                <a:gd name="connsiteX25" fmla="*/ 96224 w 496547"/>
                <a:gd name="connsiteY25" fmla="*/ 428736 h 496275"/>
                <a:gd name="connsiteX26" fmla="*/ 105269 w 496547"/>
                <a:gd name="connsiteY26" fmla="*/ 423429 h 496275"/>
                <a:gd name="connsiteX27" fmla="*/ 396298 w 496547"/>
                <a:gd name="connsiteY27" fmla="*/ 421539 h 496275"/>
                <a:gd name="connsiteX28" fmla="*/ 405343 w 496547"/>
                <a:gd name="connsiteY28" fmla="*/ 426507 h 496275"/>
                <a:gd name="connsiteX29" fmla="*/ 403127 w 496547"/>
                <a:gd name="connsiteY29" fmla="*/ 445314 h 496275"/>
                <a:gd name="connsiteX30" fmla="*/ 383561 w 496547"/>
                <a:gd name="connsiteY30" fmla="*/ 442830 h 496275"/>
                <a:gd name="connsiteX31" fmla="*/ 386145 w 496547"/>
                <a:gd name="connsiteY31" fmla="*/ 424023 h 496275"/>
                <a:gd name="connsiteX32" fmla="*/ 396298 w 496547"/>
                <a:gd name="connsiteY32" fmla="*/ 421539 h 496275"/>
                <a:gd name="connsiteX33" fmla="*/ 64372 w 496547"/>
                <a:gd name="connsiteY33" fmla="*/ 380308 h 496275"/>
                <a:gd name="connsiteX34" fmla="*/ 73556 w 496547"/>
                <a:gd name="connsiteY34" fmla="*/ 385232 h 496275"/>
                <a:gd name="connsiteX35" fmla="*/ 71340 w 496547"/>
                <a:gd name="connsiteY35" fmla="*/ 404039 h 496275"/>
                <a:gd name="connsiteX36" fmla="*/ 51774 w 496547"/>
                <a:gd name="connsiteY36" fmla="*/ 401555 h 496275"/>
                <a:gd name="connsiteX37" fmla="*/ 54358 w 496547"/>
                <a:gd name="connsiteY37" fmla="*/ 383102 h 496275"/>
                <a:gd name="connsiteX38" fmla="*/ 64372 w 496547"/>
                <a:gd name="connsiteY38" fmla="*/ 380308 h 496275"/>
                <a:gd name="connsiteX39" fmla="*/ 434709 w 496547"/>
                <a:gd name="connsiteY39" fmla="*/ 377391 h 496275"/>
                <a:gd name="connsiteX40" fmla="*/ 444334 w 496547"/>
                <a:gd name="connsiteY40" fmla="*/ 380114 h 496275"/>
                <a:gd name="connsiteX41" fmla="*/ 447173 w 496547"/>
                <a:gd name="connsiteY41" fmla="*/ 399311 h 496275"/>
                <a:gd name="connsiteX42" fmla="*/ 428721 w 496547"/>
                <a:gd name="connsiteY42" fmla="*/ 402265 h 496275"/>
                <a:gd name="connsiteX43" fmla="*/ 425882 w 496547"/>
                <a:gd name="connsiteY43" fmla="*/ 382698 h 496275"/>
                <a:gd name="connsiteX44" fmla="*/ 434709 w 496547"/>
                <a:gd name="connsiteY44" fmla="*/ 377391 h 496275"/>
                <a:gd name="connsiteX45" fmla="*/ 36129 w 496547"/>
                <a:gd name="connsiteY45" fmla="*/ 327422 h 496275"/>
                <a:gd name="connsiteX46" fmla="*/ 43651 w 496547"/>
                <a:gd name="connsiteY46" fmla="*/ 334851 h 496275"/>
                <a:gd name="connsiteX47" fmla="*/ 36268 w 496547"/>
                <a:gd name="connsiteY47" fmla="*/ 352572 h 496275"/>
                <a:gd name="connsiteX48" fmla="*/ 18178 w 496547"/>
                <a:gd name="connsiteY48" fmla="*/ 345558 h 496275"/>
                <a:gd name="connsiteX49" fmla="*/ 25561 w 496547"/>
                <a:gd name="connsiteY49" fmla="*/ 327468 h 496275"/>
                <a:gd name="connsiteX50" fmla="*/ 36129 w 496547"/>
                <a:gd name="connsiteY50" fmla="*/ 327422 h 496275"/>
                <a:gd name="connsiteX51" fmla="*/ 472830 w 496547"/>
                <a:gd name="connsiteY51" fmla="*/ 324292 h 496275"/>
                <a:gd name="connsiteX52" fmla="*/ 480213 w 496547"/>
                <a:gd name="connsiteY52" fmla="*/ 342383 h 496275"/>
                <a:gd name="connsiteX53" fmla="*/ 462493 w 496547"/>
                <a:gd name="connsiteY53" fmla="*/ 349767 h 496275"/>
                <a:gd name="connsiteX54" fmla="*/ 454740 w 496547"/>
                <a:gd name="connsiteY54" fmla="*/ 331676 h 496275"/>
                <a:gd name="connsiteX55" fmla="*/ 472830 w 496547"/>
                <a:gd name="connsiteY55" fmla="*/ 324292 h 496275"/>
                <a:gd name="connsiteX56" fmla="*/ 11696 w 496547"/>
                <a:gd name="connsiteY56" fmla="*/ 266835 h 496275"/>
                <a:gd name="connsiteX57" fmla="*/ 26513 w 496547"/>
                <a:gd name="connsiteY57" fmla="*/ 277771 h 496275"/>
                <a:gd name="connsiteX58" fmla="*/ 15224 w 496547"/>
                <a:gd name="connsiteY58" fmla="*/ 292941 h 496275"/>
                <a:gd name="connsiteX59" fmla="*/ 407 w 496547"/>
                <a:gd name="connsiteY59" fmla="*/ 281652 h 496275"/>
                <a:gd name="connsiteX60" fmla="*/ 11696 w 496547"/>
                <a:gd name="connsiteY60" fmla="*/ 266835 h 496275"/>
                <a:gd name="connsiteX61" fmla="*/ 484771 w 496547"/>
                <a:gd name="connsiteY61" fmla="*/ 263317 h 496275"/>
                <a:gd name="connsiteX62" fmla="*/ 496413 w 496547"/>
                <a:gd name="connsiteY62" fmla="*/ 278318 h 496275"/>
                <a:gd name="connsiteX63" fmla="*/ 481596 w 496547"/>
                <a:gd name="connsiteY63" fmla="*/ 289748 h 496275"/>
                <a:gd name="connsiteX64" fmla="*/ 470307 w 496547"/>
                <a:gd name="connsiteY64" fmla="*/ 275104 h 496275"/>
                <a:gd name="connsiteX65" fmla="*/ 484771 w 496547"/>
                <a:gd name="connsiteY65" fmla="*/ 263317 h 496275"/>
                <a:gd name="connsiteX66" fmla="*/ 15065 w 496547"/>
                <a:gd name="connsiteY66" fmla="*/ 206167 h 496275"/>
                <a:gd name="connsiteX67" fmla="*/ 26852 w 496547"/>
                <a:gd name="connsiteY67" fmla="*/ 221168 h 496275"/>
                <a:gd name="connsiteX68" fmla="*/ 11850 w 496547"/>
                <a:gd name="connsiteY68" fmla="*/ 232598 h 496275"/>
                <a:gd name="connsiteX69" fmla="*/ 63 w 496547"/>
                <a:gd name="connsiteY69" fmla="*/ 217954 h 496275"/>
                <a:gd name="connsiteX70" fmla="*/ 15065 w 496547"/>
                <a:gd name="connsiteY70" fmla="*/ 206167 h 496275"/>
                <a:gd name="connsiteX71" fmla="*/ 481394 w 496547"/>
                <a:gd name="connsiteY71" fmla="*/ 201747 h 496275"/>
                <a:gd name="connsiteX72" fmla="*/ 496395 w 496547"/>
                <a:gd name="connsiteY72" fmla="*/ 212684 h 496275"/>
                <a:gd name="connsiteX73" fmla="*/ 485323 w 496547"/>
                <a:gd name="connsiteY73" fmla="*/ 227853 h 496275"/>
                <a:gd name="connsiteX74" fmla="*/ 469964 w 496547"/>
                <a:gd name="connsiteY74" fmla="*/ 216564 h 496275"/>
                <a:gd name="connsiteX75" fmla="*/ 481394 w 496547"/>
                <a:gd name="connsiteY75" fmla="*/ 201747 h 496275"/>
                <a:gd name="connsiteX76" fmla="*/ 34679 w 496547"/>
                <a:gd name="connsiteY76" fmla="*/ 146123 h 496275"/>
                <a:gd name="connsiteX77" fmla="*/ 42063 w 496547"/>
                <a:gd name="connsiteY77" fmla="*/ 164214 h 496275"/>
                <a:gd name="connsiteX78" fmla="*/ 24342 w 496547"/>
                <a:gd name="connsiteY78" fmla="*/ 171966 h 496275"/>
                <a:gd name="connsiteX79" fmla="*/ 16589 w 496547"/>
                <a:gd name="connsiteY79" fmla="*/ 154246 h 496275"/>
                <a:gd name="connsiteX80" fmla="*/ 34679 w 496547"/>
                <a:gd name="connsiteY80" fmla="*/ 146123 h 496275"/>
                <a:gd name="connsiteX81" fmla="*/ 472691 w 496547"/>
                <a:gd name="connsiteY81" fmla="*/ 143272 h 496275"/>
                <a:gd name="connsiteX82" fmla="*/ 480213 w 496547"/>
                <a:gd name="connsiteY82" fmla="*/ 150701 h 496275"/>
                <a:gd name="connsiteX83" fmla="*/ 472830 w 496547"/>
                <a:gd name="connsiteY83" fmla="*/ 168791 h 496275"/>
                <a:gd name="connsiteX84" fmla="*/ 455109 w 496547"/>
                <a:gd name="connsiteY84" fmla="*/ 161408 h 496275"/>
                <a:gd name="connsiteX85" fmla="*/ 462123 w 496547"/>
                <a:gd name="connsiteY85" fmla="*/ 143318 h 496275"/>
                <a:gd name="connsiteX86" fmla="*/ 472691 w 496547"/>
                <a:gd name="connsiteY86" fmla="*/ 143272 h 496275"/>
                <a:gd name="connsiteX87" fmla="*/ 57459 w 496547"/>
                <a:gd name="connsiteY87" fmla="*/ 93015 h 496275"/>
                <a:gd name="connsiteX88" fmla="*/ 67796 w 496547"/>
                <a:gd name="connsiteY88" fmla="*/ 95765 h 496275"/>
                <a:gd name="connsiteX89" fmla="*/ 70380 w 496547"/>
                <a:gd name="connsiteY89" fmla="*/ 114217 h 496275"/>
                <a:gd name="connsiteX90" fmla="*/ 50813 w 496547"/>
                <a:gd name="connsiteY90" fmla="*/ 116701 h 496275"/>
                <a:gd name="connsiteX91" fmla="*/ 48229 w 496547"/>
                <a:gd name="connsiteY91" fmla="*/ 98249 h 496275"/>
                <a:gd name="connsiteX92" fmla="*/ 57459 w 496547"/>
                <a:gd name="connsiteY92" fmla="*/ 93015 h 496275"/>
                <a:gd name="connsiteX93" fmla="*/ 437573 w 496547"/>
                <a:gd name="connsiteY93" fmla="*/ 89618 h 496275"/>
                <a:gd name="connsiteX94" fmla="*/ 446618 w 496547"/>
                <a:gd name="connsiteY94" fmla="*/ 94719 h 496275"/>
                <a:gd name="connsiteX95" fmla="*/ 444402 w 496547"/>
                <a:gd name="connsiteY95" fmla="*/ 113171 h 496275"/>
                <a:gd name="connsiteX96" fmla="*/ 424836 w 496547"/>
                <a:gd name="connsiteY96" fmla="*/ 110687 h 496275"/>
                <a:gd name="connsiteX97" fmla="*/ 427420 w 496547"/>
                <a:gd name="connsiteY97" fmla="*/ 92235 h 496275"/>
                <a:gd name="connsiteX98" fmla="*/ 437573 w 496547"/>
                <a:gd name="connsiteY98" fmla="*/ 89618 h 496275"/>
                <a:gd name="connsiteX99" fmla="*/ 104927 w 496547"/>
                <a:gd name="connsiteY99" fmla="*/ 48640 h 496275"/>
                <a:gd name="connsiteX100" fmla="*/ 113798 w 496547"/>
                <a:gd name="connsiteY100" fmla="*/ 54086 h 496275"/>
                <a:gd name="connsiteX101" fmla="*/ 111669 w 496547"/>
                <a:gd name="connsiteY101" fmla="*/ 73284 h 496275"/>
                <a:gd name="connsiteX102" fmla="*/ 92862 w 496547"/>
                <a:gd name="connsiteY102" fmla="*/ 71068 h 496275"/>
                <a:gd name="connsiteX103" fmla="*/ 94991 w 496547"/>
                <a:gd name="connsiteY103" fmla="*/ 51502 h 496275"/>
                <a:gd name="connsiteX104" fmla="*/ 104927 w 496547"/>
                <a:gd name="connsiteY104" fmla="*/ 48640 h 496275"/>
                <a:gd name="connsiteX105" fmla="*/ 389292 w 496547"/>
                <a:gd name="connsiteY105" fmla="*/ 45346 h 496275"/>
                <a:gd name="connsiteX106" fmla="*/ 399583 w 496547"/>
                <a:gd name="connsiteY106" fmla="*/ 47785 h 496275"/>
                <a:gd name="connsiteX107" fmla="*/ 402168 w 496547"/>
                <a:gd name="connsiteY107" fmla="*/ 66237 h 496275"/>
                <a:gd name="connsiteX108" fmla="*/ 382970 w 496547"/>
                <a:gd name="connsiteY108" fmla="*/ 69076 h 496275"/>
                <a:gd name="connsiteX109" fmla="*/ 380386 w 496547"/>
                <a:gd name="connsiteY109" fmla="*/ 50624 h 496275"/>
                <a:gd name="connsiteX110" fmla="*/ 389292 w 496547"/>
                <a:gd name="connsiteY110" fmla="*/ 45346 h 496275"/>
                <a:gd name="connsiteX111" fmla="*/ 150973 w 496547"/>
                <a:gd name="connsiteY111" fmla="*/ 17436 h 496275"/>
                <a:gd name="connsiteX112" fmla="*/ 169063 w 496547"/>
                <a:gd name="connsiteY112" fmla="*/ 24533 h 496275"/>
                <a:gd name="connsiteX113" fmla="*/ 161679 w 496547"/>
                <a:gd name="connsiteY113" fmla="*/ 41921 h 496275"/>
                <a:gd name="connsiteX114" fmla="*/ 143589 w 496547"/>
                <a:gd name="connsiteY114" fmla="*/ 34824 h 496275"/>
                <a:gd name="connsiteX115" fmla="*/ 150973 w 496547"/>
                <a:gd name="connsiteY115" fmla="*/ 17436 h 496275"/>
                <a:gd name="connsiteX116" fmla="*/ 342286 w 496547"/>
                <a:gd name="connsiteY116" fmla="*/ 16318 h 496275"/>
                <a:gd name="connsiteX117" fmla="*/ 350038 w 496547"/>
                <a:gd name="connsiteY117" fmla="*/ 34408 h 496275"/>
                <a:gd name="connsiteX118" fmla="*/ 331948 w 496547"/>
                <a:gd name="connsiteY118" fmla="*/ 41791 h 496275"/>
                <a:gd name="connsiteX119" fmla="*/ 324565 w 496547"/>
                <a:gd name="connsiteY119" fmla="*/ 23701 h 496275"/>
                <a:gd name="connsiteX120" fmla="*/ 342286 w 496547"/>
                <a:gd name="connsiteY120" fmla="*/ 16318 h 496275"/>
                <a:gd name="connsiteX121" fmla="*/ 278789 w 496547"/>
                <a:gd name="connsiteY121" fmla="*/ 149 h 496275"/>
                <a:gd name="connsiteX122" fmla="*/ 290364 w 496547"/>
                <a:gd name="connsiteY122" fmla="*/ 15151 h 496275"/>
                <a:gd name="connsiteX123" fmla="*/ 275172 w 496547"/>
                <a:gd name="connsiteY123" fmla="*/ 26581 h 496275"/>
                <a:gd name="connsiteX124" fmla="*/ 263598 w 496547"/>
                <a:gd name="connsiteY124" fmla="*/ 11579 h 496275"/>
                <a:gd name="connsiteX125" fmla="*/ 278789 w 496547"/>
                <a:gd name="connsiteY125" fmla="*/ 149 h 496275"/>
                <a:gd name="connsiteX126" fmla="*/ 213106 w 496547"/>
                <a:gd name="connsiteY126" fmla="*/ 135 h 496275"/>
                <a:gd name="connsiteX127" fmla="*/ 228465 w 496547"/>
                <a:gd name="connsiteY127" fmla="*/ 11424 h 496275"/>
                <a:gd name="connsiteX128" fmla="*/ 217035 w 496547"/>
                <a:gd name="connsiteY128" fmla="*/ 26241 h 496275"/>
                <a:gd name="connsiteX129" fmla="*/ 202033 w 496547"/>
                <a:gd name="connsiteY129" fmla="*/ 14952 h 496275"/>
                <a:gd name="connsiteX130" fmla="*/ 213106 w 496547"/>
                <a:gd name="connsiteY130" fmla="*/ 135 h 49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496547" h="496275">
                  <a:moveTo>
                    <a:pt x="221798" y="470036"/>
                  </a:moveTo>
                  <a:cubicBezTo>
                    <a:pt x="228941" y="471094"/>
                    <a:pt x="233942" y="477797"/>
                    <a:pt x="233228" y="484499"/>
                  </a:cubicBezTo>
                  <a:cubicBezTo>
                    <a:pt x="232513" y="491908"/>
                    <a:pt x="225727" y="497199"/>
                    <a:pt x="218583" y="496141"/>
                  </a:cubicBezTo>
                  <a:cubicBezTo>
                    <a:pt x="211082" y="495436"/>
                    <a:pt x="205724" y="488733"/>
                    <a:pt x="206796" y="481677"/>
                  </a:cubicBezTo>
                  <a:cubicBezTo>
                    <a:pt x="207867" y="474269"/>
                    <a:pt x="214297" y="468977"/>
                    <a:pt x="221798" y="470036"/>
                  </a:cubicBezTo>
                  <a:close/>
                  <a:moveTo>
                    <a:pt x="279631" y="468104"/>
                  </a:moveTo>
                  <a:cubicBezTo>
                    <a:pt x="287039" y="467389"/>
                    <a:pt x="293742" y="472390"/>
                    <a:pt x="294800" y="479534"/>
                  </a:cubicBezTo>
                  <a:cubicBezTo>
                    <a:pt x="295858" y="487035"/>
                    <a:pt x="290919" y="493821"/>
                    <a:pt x="283511" y="494893"/>
                  </a:cubicBezTo>
                  <a:cubicBezTo>
                    <a:pt x="276103" y="495607"/>
                    <a:pt x="269753" y="490606"/>
                    <a:pt x="268694" y="483463"/>
                  </a:cubicBezTo>
                  <a:cubicBezTo>
                    <a:pt x="267636" y="475962"/>
                    <a:pt x="272575" y="469532"/>
                    <a:pt x="279631" y="468104"/>
                  </a:cubicBezTo>
                  <a:close/>
                  <a:moveTo>
                    <a:pt x="165271" y="454099"/>
                  </a:moveTo>
                  <a:cubicBezTo>
                    <a:pt x="172013" y="457052"/>
                    <a:pt x="175206" y="465174"/>
                    <a:pt x="172722" y="472189"/>
                  </a:cubicBezTo>
                  <a:cubicBezTo>
                    <a:pt x="169884" y="479203"/>
                    <a:pt x="162077" y="482895"/>
                    <a:pt x="155335" y="479572"/>
                  </a:cubicBezTo>
                  <a:cubicBezTo>
                    <a:pt x="148593" y="476988"/>
                    <a:pt x="145399" y="468866"/>
                    <a:pt x="147883" y="461851"/>
                  </a:cubicBezTo>
                  <a:cubicBezTo>
                    <a:pt x="150722" y="454837"/>
                    <a:pt x="158528" y="451514"/>
                    <a:pt x="165271" y="454099"/>
                  </a:cubicBezTo>
                  <a:close/>
                  <a:moveTo>
                    <a:pt x="345497" y="452892"/>
                  </a:moveTo>
                  <a:cubicBezTo>
                    <a:pt x="348690" y="454215"/>
                    <a:pt x="351427" y="456861"/>
                    <a:pt x="352887" y="460511"/>
                  </a:cubicBezTo>
                  <a:cubicBezTo>
                    <a:pt x="356171" y="467080"/>
                    <a:pt x="352887" y="475108"/>
                    <a:pt x="345588" y="478028"/>
                  </a:cubicBezTo>
                  <a:cubicBezTo>
                    <a:pt x="339019" y="481312"/>
                    <a:pt x="330990" y="478028"/>
                    <a:pt x="328071" y="470729"/>
                  </a:cubicBezTo>
                  <a:cubicBezTo>
                    <a:pt x="324786" y="464160"/>
                    <a:pt x="328071" y="456131"/>
                    <a:pt x="335369" y="453212"/>
                  </a:cubicBezTo>
                  <a:cubicBezTo>
                    <a:pt x="338654" y="451569"/>
                    <a:pt x="342303" y="451569"/>
                    <a:pt x="345497" y="452892"/>
                  </a:cubicBezTo>
                  <a:close/>
                  <a:moveTo>
                    <a:pt x="105269" y="423429"/>
                  </a:moveTo>
                  <a:cubicBezTo>
                    <a:pt x="108776" y="422921"/>
                    <a:pt x="112468" y="423752"/>
                    <a:pt x="115421" y="426152"/>
                  </a:cubicBezTo>
                  <a:cubicBezTo>
                    <a:pt x="121697" y="430582"/>
                    <a:pt x="122805" y="439442"/>
                    <a:pt x="118375" y="445349"/>
                  </a:cubicBezTo>
                  <a:cubicBezTo>
                    <a:pt x="113575" y="451626"/>
                    <a:pt x="105084" y="452733"/>
                    <a:pt x="98808" y="447934"/>
                  </a:cubicBezTo>
                  <a:cubicBezTo>
                    <a:pt x="92901" y="443503"/>
                    <a:pt x="91424" y="434643"/>
                    <a:pt x="96224" y="428736"/>
                  </a:cubicBezTo>
                  <a:cubicBezTo>
                    <a:pt x="98439" y="425782"/>
                    <a:pt x="101761" y="423936"/>
                    <a:pt x="105269" y="423429"/>
                  </a:cubicBezTo>
                  <a:close/>
                  <a:moveTo>
                    <a:pt x="396298" y="421539"/>
                  </a:moveTo>
                  <a:cubicBezTo>
                    <a:pt x="399805" y="421982"/>
                    <a:pt x="403127" y="423668"/>
                    <a:pt x="405343" y="426507"/>
                  </a:cubicBezTo>
                  <a:cubicBezTo>
                    <a:pt x="410142" y="432184"/>
                    <a:pt x="409034" y="440701"/>
                    <a:pt x="403127" y="445314"/>
                  </a:cubicBezTo>
                  <a:cubicBezTo>
                    <a:pt x="397220" y="449572"/>
                    <a:pt x="388360" y="448508"/>
                    <a:pt x="383561" y="442830"/>
                  </a:cubicBezTo>
                  <a:cubicBezTo>
                    <a:pt x="378761" y="437152"/>
                    <a:pt x="379869" y="428636"/>
                    <a:pt x="386145" y="424023"/>
                  </a:cubicBezTo>
                  <a:cubicBezTo>
                    <a:pt x="389098" y="421894"/>
                    <a:pt x="392790" y="421095"/>
                    <a:pt x="396298" y="421539"/>
                  </a:cubicBezTo>
                  <a:close/>
                  <a:moveTo>
                    <a:pt x="64372" y="380308"/>
                  </a:moveTo>
                  <a:cubicBezTo>
                    <a:pt x="67833" y="380707"/>
                    <a:pt x="71156" y="382393"/>
                    <a:pt x="73556" y="385232"/>
                  </a:cubicBezTo>
                  <a:cubicBezTo>
                    <a:pt x="78355" y="390909"/>
                    <a:pt x="77247" y="399426"/>
                    <a:pt x="71340" y="404039"/>
                  </a:cubicBezTo>
                  <a:cubicBezTo>
                    <a:pt x="65064" y="408297"/>
                    <a:pt x="56573" y="407233"/>
                    <a:pt x="51774" y="401555"/>
                  </a:cubicBezTo>
                  <a:cubicBezTo>
                    <a:pt x="46974" y="395877"/>
                    <a:pt x="48082" y="387361"/>
                    <a:pt x="54358" y="383102"/>
                  </a:cubicBezTo>
                  <a:cubicBezTo>
                    <a:pt x="57311" y="380796"/>
                    <a:pt x="60911" y="379909"/>
                    <a:pt x="64372" y="380308"/>
                  </a:cubicBezTo>
                  <a:close/>
                  <a:moveTo>
                    <a:pt x="434709" y="377391"/>
                  </a:moveTo>
                  <a:cubicBezTo>
                    <a:pt x="438036" y="376883"/>
                    <a:pt x="441496" y="377714"/>
                    <a:pt x="444334" y="380114"/>
                  </a:cubicBezTo>
                  <a:cubicBezTo>
                    <a:pt x="450367" y="384544"/>
                    <a:pt x="451431" y="393035"/>
                    <a:pt x="447173" y="399311"/>
                  </a:cubicBezTo>
                  <a:cubicBezTo>
                    <a:pt x="442915" y="405588"/>
                    <a:pt x="434399" y="406695"/>
                    <a:pt x="428721" y="402265"/>
                  </a:cubicBezTo>
                  <a:cubicBezTo>
                    <a:pt x="422689" y="397465"/>
                    <a:pt x="421624" y="388974"/>
                    <a:pt x="425882" y="382698"/>
                  </a:cubicBezTo>
                  <a:cubicBezTo>
                    <a:pt x="428189" y="379744"/>
                    <a:pt x="431382" y="377898"/>
                    <a:pt x="434709" y="377391"/>
                  </a:cubicBezTo>
                  <a:close/>
                  <a:moveTo>
                    <a:pt x="36129" y="327422"/>
                  </a:moveTo>
                  <a:cubicBezTo>
                    <a:pt x="39406" y="328760"/>
                    <a:pt x="42175" y="331344"/>
                    <a:pt x="43651" y="334851"/>
                  </a:cubicBezTo>
                  <a:cubicBezTo>
                    <a:pt x="46605" y="341866"/>
                    <a:pt x="43282" y="349988"/>
                    <a:pt x="36268" y="352572"/>
                  </a:cubicBezTo>
                  <a:cubicBezTo>
                    <a:pt x="29253" y="355895"/>
                    <a:pt x="21131" y="352572"/>
                    <a:pt x="18178" y="345558"/>
                  </a:cubicBezTo>
                  <a:cubicBezTo>
                    <a:pt x="15224" y="338543"/>
                    <a:pt x="18547" y="330421"/>
                    <a:pt x="25561" y="327468"/>
                  </a:cubicBezTo>
                  <a:cubicBezTo>
                    <a:pt x="29069" y="325991"/>
                    <a:pt x="32853" y="326083"/>
                    <a:pt x="36129" y="327422"/>
                  </a:cubicBezTo>
                  <a:close/>
                  <a:moveTo>
                    <a:pt x="472830" y="324292"/>
                  </a:moveTo>
                  <a:cubicBezTo>
                    <a:pt x="479844" y="326877"/>
                    <a:pt x="483167" y="334999"/>
                    <a:pt x="480213" y="342383"/>
                  </a:cubicBezTo>
                  <a:cubicBezTo>
                    <a:pt x="477629" y="349397"/>
                    <a:pt x="469507" y="352720"/>
                    <a:pt x="462493" y="349767"/>
                  </a:cubicBezTo>
                  <a:cubicBezTo>
                    <a:pt x="455478" y="347182"/>
                    <a:pt x="451786" y="339060"/>
                    <a:pt x="454740" y="331676"/>
                  </a:cubicBezTo>
                  <a:cubicBezTo>
                    <a:pt x="457693" y="325031"/>
                    <a:pt x="465446" y="321339"/>
                    <a:pt x="472830" y="324292"/>
                  </a:cubicBezTo>
                  <a:close/>
                  <a:moveTo>
                    <a:pt x="11696" y="266835"/>
                  </a:moveTo>
                  <a:cubicBezTo>
                    <a:pt x="18752" y="265777"/>
                    <a:pt x="25455" y="270716"/>
                    <a:pt x="26513" y="277771"/>
                  </a:cubicBezTo>
                  <a:cubicBezTo>
                    <a:pt x="27571" y="285180"/>
                    <a:pt x="22280" y="291882"/>
                    <a:pt x="15224" y="292941"/>
                  </a:cubicBezTo>
                  <a:cubicBezTo>
                    <a:pt x="8168" y="293999"/>
                    <a:pt x="1466" y="289060"/>
                    <a:pt x="407" y="281652"/>
                  </a:cubicBezTo>
                  <a:cubicBezTo>
                    <a:pt x="-651" y="274243"/>
                    <a:pt x="4288" y="267893"/>
                    <a:pt x="11696" y="266835"/>
                  </a:cubicBezTo>
                  <a:close/>
                  <a:moveTo>
                    <a:pt x="484771" y="263317"/>
                  </a:moveTo>
                  <a:cubicBezTo>
                    <a:pt x="492180" y="264031"/>
                    <a:pt x="497471" y="270818"/>
                    <a:pt x="496413" y="278318"/>
                  </a:cubicBezTo>
                  <a:cubicBezTo>
                    <a:pt x="495355" y="285462"/>
                    <a:pt x="488652" y="290820"/>
                    <a:pt x="481596" y="289748"/>
                  </a:cubicBezTo>
                  <a:cubicBezTo>
                    <a:pt x="474541" y="289034"/>
                    <a:pt x="469249" y="282248"/>
                    <a:pt x="470307" y="275104"/>
                  </a:cubicBezTo>
                  <a:cubicBezTo>
                    <a:pt x="471013" y="267603"/>
                    <a:pt x="477716" y="262602"/>
                    <a:pt x="484771" y="263317"/>
                  </a:cubicBezTo>
                  <a:close/>
                  <a:moveTo>
                    <a:pt x="15065" y="206167"/>
                  </a:moveTo>
                  <a:cubicBezTo>
                    <a:pt x="22209" y="207238"/>
                    <a:pt x="27567" y="213667"/>
                    <a:pt x="26852" y="221168"/>
                  </a:cubicBezTo>
                  <a:cubicBezTo>
                    <a:pt x="25781" y="228312"/>
                    <a:pt x="19351" y="233670"/>
                    <a:pt x="11850" y="232598"/>
                  </a:cubicBezTo>
                  <a:cubicBezTo>
                    <a:pt x="4707" y="231884"/>
                    <a:pt x="-651" y="225097"/>
                    <a:pt x="63" y="217954"/>
                  </a:cubicBezTo>
                  <a:cubicBezTo>
                    <a:pt x="1135" y="210810"/>
                    <a:pt x="7564" y="205452"/>
                    <a:pt x="15065" y="206167"/>
                  </a:cubicBezTo>
                  <a:close/>
                  <a:moveTo>
                    <a:pt x="481394" y="201747"/>
                  </a:moveTo>
                  <a:cubicBezTo>
                    <a:pt x="488894" y="200689"/>
                    <a:pt x="495324" y="205628"/>
                    <a:pt x="496395" y="212684"/>
                  </a:cubicBezTo>
                  <a:cubicBezTo>
                    <a:pt x="497467" y="220092"/>
                    <a:pt x="492466" y="226795"/>
                    <a:pt x="485323" y="227853"/>
                  </a:cubicBezTo>
                  <a:cubicBezTo>
                    <a:pt x="477822" y="228911"/>
                    <a:pt x="471035" y="223620"/>
                    <a:pt x="469964" y="216564"/>
                  </a:cubicBezTo>
                  <a:cubicBezTo>
                    <a:pt x="469249" y="209156"/>
                    <a:pt x="474250" y="202806"/>
                    <a:pt x="481394" y="201747"/>
                  </a:cubicBezTo>
                  <a:close/>
                  <a:moveTo>
                    <a:pt x="34679" y="146123"/>
                  </a:moveTo>
                  <a:cubicBezTo>
                    <a:pt x="41694" y="149446"/>
                    <a:pt x="45017" y="157199"/>
                    <a:pt x="42063" y="164214"/>
                  </a:cubicBezTo>
                  <a:cubicBezTo>
                    <a:pt x="39479" y="171597"/>
                    <a:pt x="30988" y="174920"/>
                    <a:pt x="24342" y="171966"/>
                  </a:cubicBezTo>
                  <a:cubicBezTo>
                    <a:pt x="16959" y="169013"/>
                    <a:pt x="13636" y="160891"/>
                    <a:pt x="16589" y="154246"/>
                  </a:cubicBezTo>
                  <a:cubicBezTo>
                    <a:pt x="19543" y="146862"/>
                    <a:pt x="27296" y="143539"/>
                    <a:pt x="34679" y="146123"/>
                  </a:cubicBezTo>
                  <a:close/>
                  <a:moveTo>
                    <a:pt x="472691" y="143272"/>
                  </a:moveTo>
                  <a:cubicBezTo>
                    <a:pt x="475968" y="144610"/>
                    <a:pt x="478737" y="147194"/>
                    <a:pt x="480213" y="150701"/>
                  </a:cubicBezTo>
                  <a:cubicBezTo>
                    <a:pt x="483167" y="157716"/>
                    <a:pt x="479844" y="165838"/>
                    <a:pt x="472830" y="168791"/>
                  </a:cubicBezTo>
                  <a:cubicBezTo>
                    <a:pt x="466184" y="171745"/>
                    <a:pt x="457693" y="168422"/>
                    <a:pt x="455109" y="161408"/>
                  </a:cubicBezTo>
                  <a:cubicBezTo>
                    <a:pt x="451786" y="154393"/>
                    <a:pt x="455109" y="146271"/>
                    <a:pt x="462123" y="143318"/>
                  </a:cubicBezTo>
                  <a:cubicBezTo>
                    <a:pt x="465631" y="141841"/>
                    <a:pt x="469415" y="141933"/>
                    <a:pt x="472691" y="143272"/>
                  </a:cubicBezTo>
                  <a:close/>
                  <a:moveTo>
                    <a:pt x="57459" y="93015"/>
                  </a:moveTo>
                  <a:cubicBezTo>
                    <a:pt x="60966" y="92572"/>
                    <a:pt x="64658" y="93459"/>
                    <a:pt x="67796" y="95765"/>
                  </a:cubicBezTo>
                  <a:cubicBezTo>
                    <a:pt x="73703" y="100023"/>
                    <a:pt x="75180" y="108185"/>
                    <a:pt x="70380" y="114217"/>
                  </a:cubicBezTo>
                  <a:cubicBezTo>
                    <a:pt x="65581" y="119895"/>
                    <a:pt x="57090" y="120959"/>
                    <a:pt x="50813" y="116701"/>
                  </a:cubicBezTo>
                  <a:cubicBezTo>
                    <a:pt x="44906" y="112088"/>
                    <a:pt x="43799" y="103927"/>
                    <a:pt x="48229" y="98249"/>
                  </a:cubicBezTo>
                  <a:cubicBezTo>
                    <a:pt x="50629" y="95233"/>
                    <a:pt x="53952" y="93459"/>
                    <a:pt x="57459" y="93015"/>
                  </a:cubicBezTo>
                  <a:close/>
                  <a:moveTo>
                    <a:pt x="437573" y="89618"/>
                  </a:moveTo>
                  <a:cubicBezTo>
                    <a:pt x="441080" y="90018"/>
                    <a:pt x="444403" y="91703"/>
                    <a:pt x="446618" y="94719"/>
                  </a:cubicBezTo>
                  <a:cubicBezTo>
                    <a:pt x="451417" y="100397"/>
                    <a:pt x="450309" y="108913"/>
                    <a:pt x="444402" y="113171"/>
                  </a:cubicBezTo>
                  <a:cubicBezTo>
                    <a:pt x="438126" y="117784"/>
                    <a:pt x="429635" y="116720"/>
                    <a:pt x="424836" y="110687"/>
                  </a:cubicBezTo>
                  <a:cubicBezTo>
                    <a:pt x="420036" y="105010"/>
                    <a:pt x="421144" y="96848"/>
                    <a:pt x="427420" y="92235"/>
                  </a:cubicBezTo>
                  <a:cubicBezTo>
                    <a:pt x="430373" y="90106"/>
                    <a:pt x="434065" y="89219"/>
                    <a:pt x="437573" y="89618"/>
                  </a:cubicBezTo>
                  <a:close/>
                  <a:moveTo>
                    <a:pt x="104927" y="48640"/>
                  </a:moveTo>
                  <a:cubicBezTo>
                    <a:pt x="108298" y="49102"/>
                    <a:pt x="111491" y="50948"/>
                    <a:pt x="113798" y="54086"/>
                  </a:cubicBezTo>
                  <a:cubicBezTo>
                    <a:pt x="118056" y="59993"/>
                    <a:pt x="116991" y="68853"/>
                    <a:pt x="111669" y="73284"/>
                  </a:cubicBezTo>
                  <a:cubicBezTo>
                    <a:pt x="105636" y="78083"/>
                    <a:pt x="97475" y="76975"/>
                    <a:pt x="92862" y="71068"/>
                  </a:cubicBezTo>
                  <a:cubicBezTo>
                    <a:pt x="88249" y="65161"/>
                    <a:pt x="89313" y="56301"/>
                    <a:pt x="94991" y="51502"/>
                  </a:cubicBezTo>
                  <a:cubicBezTo>
                    <a:pt x="98007" y="49102"/>
                    <a:pt x="101556" y="48179"/>
                    <a:pt x="104927" y="48640"/>
                  </a:cubicBezTo>
                  <a:close/>
                  <a:moveTo>
                    <a:pt x="389292" y="45346"/>
                  </a:moveTo>
                  <a:cubicBezTo>
                    <a:pt x="392753" y="44858"/>
                    <a:pt x="396445" y="45656"/>
                    <a:pt x="399583" y="47785"/>
                  </a:cubicBezTo>
                  <a:cubicBezTo>
                    <a:pt x="405490" y="52398"/>
                    <a:pt x="406967" y="60560"/>
                    <a:pt x="402168" y="66237"/>
                  </a:cubicBezTo>
                  <a:cubicBezTo>
                    <a:pt x="397368" y="72270"/>
                    <a:pt x="389246" y="73334"/>
                    <a:pt x="382970" y="69076"/>
                  </a:cubicBezTo>
                  <a:cubicBezTo>
                    <a:pt x="376694" y="64818"/>
                    <a:pt x="375586" y="56302"/>
                    <a:pt x="380386" y="50624"/>
                  </a:cubicBezTo>
                  <a:cubicBezTo>
                    <a:pt x="382601" y="47608"/>
                    <a:pt x="385831" y="45834"/>
                    <a:pt x="389292" y="45346"/>
                  </a:cubicBezTo>
                  <a:close/>
                  <a:moveTo>
                    <a:pt x="150973" y="17436"/>
                  </a:moveTo>
                  <a:cubicBezTo>
                    <a:pt x="157988" y="14952"/>
                    <a:pt x="166110" y="17791"/>
                    <a:pt x="169063" y="24533"/>
                  </a:cubicBezTo>
                  <a:cubicBezTo>
                    <a:pt x="172017" y="31630"/>
                    <a:pt x="168694" y="39082"/>
                    <a:pt x="161679" y="41921"/>
                  </a:cubicBezTo>
                  <a:cubicBezTo>
                    <a:pt x="154665" y="44759"/>
                    <a:pt x="146543" y="41566"/>
                    <a:pt x="143589" y="34824"/>
                  </a:cubicBezTo>
                  <a:cubicBezTo>
                    <a:pt x="140636" y="28436"/>
                    <a:pt x="143959" y="20275"/>
                    <a:pt x="150973" y="17436"/>
                  </a:cubicBezTo>
                  <a:close/>
                  <a:moveTo>
                    <a:pt x="342286" y="16318"/>
                  </a:moveTo>
                  <a:cubicBezTo>
                    <a:pt x="349300" y="19271"/>
                    <a:pt x="352992" y="27024"/>
                    <a:pt x="350038" y="34408"/>
                  </a:cubicBezTo>
                  <a:cubicBezTo>
                    <a:pt x="347085" y="41422"/>
                    <a:pt x="338963" y="44745"/>
                    <a:pt x="331948" y="41791"/>
                  </a:cubicBezTo>
                  <a:cubicBezTo>
                    <a:pt x="324934" y="39207"/>
                    <a:pt x="321611" y="31085"/>
                    <a:pt x="324565" y="23701"/>
                  </a:cubicBezTo>
                  <a:cubicBezTo>
                    <a:pt x="327149" y="17056"/>
                    <a:pt x="335271" y="13364"/>
                    <a:pt x="342286" y="16318"/>
                  </a:cubicBezTo>
                  <a:close/>
                  <a:moveTo>
                    <a:pt x="278789" y="149"/>
                  </a:moveTo>
                  <a:cubicBezTo>
                    <a:pt x="286023" y="863"/>
                    <a:pt x="291087" y="7650"/>
                    <a:pt x="290364" y="15151"/>
                  </a:cubicBezTo>
                  <a:cubicBezTo>
                    <a:pt x="289641" y="22294"/>
                    <a:pt x="282768" y="27295"/>
                    <a:pt x="275172" y="26581"/>
                  </a:cubicBezTo>
                  <a:cubicBezTo>
                    <a:pt x="267938" y="25866"/>
                    <a:pt x="262874" y="19080"/>
                    <a:pt x="263598" y="11579"/>
                  </a:cubicBezTo>
                  <a:cubicBezTo>
                    <a:pt x="264683" y="4435"/>
                    <a:pt x="271193" y="-923"/>
                    <a:pt x="278789" y="149"/>
                  </a:cubicBezTo>
                  <a:close/>
                  <a:moveTo>
                    <a:pt x="213106" y="135"/>
                  </a:moveTo>
                  <a:cubicBezTo>
                    <a:pt x="220606" y="-923"/>
                    <a:pt x="227393" y="4369"/>
                    <a:pt x="228465" y="11424"/>
                  </a:cubicBezTo>
                  <a:cubicBezTo>
                    <a:pt x="229179" y="18480"/>
                    <a:pt x="224178" y="25183"/>
                    <a:pt x="217035" y="26241"/>
                  </a:cubicBezTo>
                  <a:cubicBezTo>
                    <a:pt x="209534" y="27299"/>
                    <a:pt x="203104" y="22360"/>
                    <a:pt x="202033" y="14952"/>
                  </a:cubicBezTo>
                  <a:cubicBezTo>
                    <a:pt x="200961" y="7897"/>
                    <a:pt x="205962" y="1194"/>
                    <a:pt x="213106" y="135"/>
                  </a:cubicBez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85" name="Freeform 84">
              <a:extLst>
                <a:ext uri="{FF2B5EF4-FFF2-40B4-BE49-F238E27FC236}">
                  <a16:creationId xmlns:a16="http://schemas.microsoft.com/office/drawing/2014/main" id="{8480D370-2D79-6141-ACEC-31E3A2DBC09E}"/>
                </a:ext>
              </a:extLst>
            </p:cNvPr>
            <p:cNvSpPr>
              <a:spLocks noChangeArrowheads="1"/>
            </p:cNvSpPr>
            <p:nvPr/>
          </p:nvSpPr>
          <p:spPr bwMode="auto">
            <a:xfrm>
              <a:off x="8078635" y="7183476"/>
              <a:ext cx="794319" cy="794308"/>
            </a:xfrm>
            <a:custGeom>
              <a:avLst/>
              <a:gdLst>
                <a:gd name="connsiteX0" fmla="*/ 219691 w 437795"/>
                <a:gd name="connsiteY0" fmla="*/ 414338 h 437789"/>
                <a:gd name="connsiteX1" fmla="*/ 231420 w 437795"/>
                <a:gd name="connsiteY1" fmla="*/ 426244 h 437789"/>
                <a:gd name="connsiteX2" fmla="*/ 219691 w 437795"/>
                <a:gd name="connsiteY2" fmla="*/ 437789 h 437789"/>
                <a:gd name="connsiteX3" fmla="*/ 207963 w 437795"/>
                <a:gd name="connsiteY3" fmla="*/ 426244 h 437789"/>
                <a:gd name="connsiteX4" fmla="*/ 219691 w 437795"/>
                <a:gd name="connsiteY4" fmla="*/ 414338 h 437789"/>
                <a:gd name="connsiteX5" fmla="*/ 268974 w 437795"/>
                <a:gd name="connsiteY5" fmla="*/ 408224 h 437789"/>
                <a:gd name="connsiteX6" fmla="*/ 283562 w 437795"/>
                <a:gd name="connsiteY6" fmla="*/ 416612 h 437789"/>
                <a:gd name="connsiteX7" fmla="*/ 275174 w 437795"/>
                <a:gd name="connsiteY7" fmla="*/ 431200 h 437789"/>
                <a:gd name="connsiteX8" fmla="*/ 260587 w 437795"/>
                <a:gd name="connsiteY8" fmla="*/ 422812 h 437789"/>
                <a:gd name="connsiteX9" fmla="*/ 268974 w 437795"/>
                <a:gd name="connsiteY9" fmla="*/ 408224 h 437789"/>
                <a:gd name="connsiteX10" fmla="*/ 168812 w 437795"/>
                <a:gd name="connsiteY10" fmla="*/ 408224 h 437789"/>
                <a:gd name="connsiteX11" fmla="*/ 177200 w 437795"/>
                <a:gd name="connsiteY11" fmla="*/ 422812 h 437789"/>
                <a:gd name="connsiteX12" fmla="*/ 162612 w 437795"/>
                <a:gd name="connsiteY12" fmla="*/ 431200 h 437789"/>
                <a:gd name="connsiteX13" fmla="*/ 154224 w 437795"/>
                <a:gd name="connsiteY13" fmla="*/ 416612 h 437789"/>
                <a:gd name="connsiteX14" fmla="*/ 168812 w 437795"/>
                <a:gd name="connsiteY14" fmla="*/ 408224 h 437789"/>
                <a:gd name="connsiteX15" fmla="*/ 111854 w 437795"/>
                <a:gd name="connsiteY15" fmla="*/ 386365 h 437789"/>
                <a:gd name="connsiteX16" fmla="*/ 120776 w 437795"/>
                <a:gd name="connsiteY16" fmla="*/ 387680 h 437789"/>
                <a:gd name="connsiteX17" fmla="*/ 125037 w 437795"/>
                <a:gd name="connsiteY17" fmla="*/ 403452 h 437789"/>
                <a:gd name="connsiteX18" fmla="*/ 109057 w 437795"/>
                <a:gd name="connsiteY18" fmla="*/ 407308 h 437789"/>
                <a:gd name="connsiteX19" fmla="*/ 104796 w 437795"/>
                <a:gd name="connsiteY19" fmla="*/ 391886 h 437789"/>
                <a:gd name="connsiteX20" fmla="*/ 111854 w 437795"/>
                <a:gd name="connsiteY20" fmla="*/ 386365 h 437789"/>
                <a:gd name="connsiteX21" fmla="*/ 326075 w 437795"/>
                <a:gd name="connsiteY21" fmla="*/ 386365 h 437789"/>
                <a:gd name="connsiteX22" fmla="*/ 332999 w 437795"/>
                <a:gd name="connsiteY22" fmla="*/ 391886 h 437789"/>
                <a:gd name="connsiteX23" fmla="*/ 328738 w 437795"/>
                <a:gd name="connsiteY23" fmla="*/ 407308 h 437789"/>
                <a:gd name="connsiteX24" fmla="*/ 312759 w 437795"/>
                <a:gd name="connsiteY24" fmla="*/ 403452 h 437789"/>
                <a:gd name="connsiteX25" fmla="*/ 317020 w 437795"/>
                <a:gd name="connsiteY25" fmla="*/ 387680 h 437789"/>
                <a:gd name="connsiteX26" fmla="*/ 326075 w 437795"/>
                <a:gd name="connsiteY26" fmla="*/ 386365 h 437789"/>
                <a:gd name="connsiteX27" fmla="*/ 357231 w 437795"/>
                <a:gd name="connsiteY27" fmla="*/ 357011 h 437789"/>
                <a:gd name="connsiteX28" fmla="*/ 374237 w 437795"/>
                <a:gd name="connsiteY28" fmla="*/ 357011 h 437789"/>
                <a:gd name="connsiteX29" fmla="*/ 374237 w 437795"/>
                <a:gd name="connsiteY29" fmla="*/ 373239 h 437789"/>
                <a:gd name="connsiteX30" fmla="*/ 357231 w 437795"/>
                <a:gd name="connsiteY30" fmla="*/ 373239 h 437789"/>
                <a:gd name="connsiteX31" fmla="*/ 357231 w 437795"/>
                <a:gd name="connsiteY31" fmla="*/ 357011 h 437789"/>
                <a:gd name="connsiteX32" fmla="*/ 63544 w 437795"/>
                <a:gd name="connsiteY32" fmla="*/ 357011 h 437789"/>
                <a:gd name="connsiteX33" fmla="*/ 80549 w 437795"/>
                <a:gd name="connsiteY33" fmla="*/ 357011 h 437789"/>
                <a:gd name="connsiteX34" fmla="*/ 80549 w 437795"/>
                <a:gd name="connsiteY34" fmla="*/ 373239 h 437789"/>
                <a:gd name="connsiteX35" fmla="*/ 63544 w 437795"/>
                <a:gd name="connsiteY35" fmla="*/ 373239 h 437789"/>
                <a:gd name="connsiteX36" fmla="*/ 63544 w 437795"/>
                <a:gd name="connsiteY36" fmla="*/ 357011 h 437789"/>
                <a:gd name="connsiteX37" fmla="*/ 404938 w 437795"/>
                <a:gd name="connsiteY37" fmla="*/ 312759 h 437789"/>
                <a:gd name="connsiteX38" fmla="*/ 409199 w 437795"/>
                <a:gd name="connsiteY38" fmla="*/ 328738 h 437789"/>
                <a:gd name="connsiteX39" fmla="*/ 393220 w 437795"/>
                <a:gd name="connsiteY39" fmla="*/ 332644 h 437789"/>
                <a:gd name="connsiteX40" fmla="*/ 388959 w 437795"/>
                <a:gd name="connsiteY40" fmla="*/ 317020 h 437789"/>
                <a:gd name="connsiteX41" fmla="*/ 404938 w 437795"/>
                <a:gd name="connsiteY41" fmla="*/ 312759 h 437789"/>
                <a:gd name="connsiteX42" fmla="*/ 32857 w 437795"/>
                <a:gd name="connsiteY42" fmla="*/ 312759 h 437789"/>
                <a:gd name="connsiteX43" fmla="*/ 48837 w 437795"/>
                <a:gd name="connsiteY43" fmla="*/ 317020 h 437789"/>
                <a:gd name="connsiteX44" fmla="*/ 44576 w 437795"/>
                <a:gd name="connsiteY44" fmla="*/ 332644 h 437789"/>
                <a:gd name="connsiteX45" fmla="*/ 28596 w 437795"/>
                <a:gd name="connsiteY45" fmla="*/ 328738 h 437789"/>
                <a:gd name="connsiteX46" fmla="*/ 32857 w 437795"/>
                <a:gd name="connsiteY46" fmla="*/ 312759 h 437789"/>
                <a:gd name="connsiteX47" fmla="*/ 422812 w 437795"/>
                <a:gd name="connsiteY47" fmla="*/ 261829 h 437789"/>
                <a:gd name="connsiteX48" fmla="*/ 431200 w 437795"/>
                <a:gd name="connsiteY48" fmla="*/ 276986 h 437789"/>
                <a:gd name="connsiteX49" fmla="*/ 416612 w 437795"/>
                <a:gd name="connsiteY49" fmla="*/ 285489 h 437789"/>
                <a:gd name="connsiteX50" fmla="*/ 408224 w 437795"/>
                <a:gd name="connsiteY50" fmla="*/ 270701 h 437789"/>
                <a:gd name="connsiteX51" fmla="*/ 422812 w 437795"/>
                <a:gd name="connsiteY51" fmla="*/ 261829 h 437789"/>
                <a:gd name="connsiteX52" fmla="*/ 16701 w 437795"/>
                <a:gd name="connsiteY52" fmla="*/ 261829 h 437789"/>
                <a:gd name="connsiteX53" fmla="*/ 31489 w 437795"/>
                <a:gd name="connsiteY53" fmla="*/ 270701 h 437789"/>
                <a:gd name="connsiteX54" fmla="*/ 22617 w 437795"/>
                <a:gd name="connsiteY54" fmla="*/ 285489 h 437789"/>
                <a:gd name="connsiteX55" fmla="*/ 7829 w 437795"/>
                <a:gd name="connsiteY55" fmla="*/ 276986 h 437789"/>
                <a:gd name="connsiteX56" fmla="*/ 16701 w 437795"/>
                <a:gd name="connsiteY56" fmla="*/ 261829 h 437789"/>
                <a:gd name="connsiteX57" fmla="*/ 426066 w 437795"/>
                <a:gd name="connsiteY57" fmla="*/ 206375 h 437789"/>
                <a:gd name="connsiteX58" fmla="*/ 437795 w 437795"/>
                <a:gd name="connsiteY58" fmla="*/ 218104 h 437789"/>
                <a:gd name="connsiteX59" fmla="*/ 426066 w 437795"/>
                <a:gd name="connsiteY59" fmla="*/ 229832 h 437789"/>
                <a:gd name="connsiteX60" fmla="*/ 414338 w 437795"/>
                <a:gd name="connsiteY60" fmla="*/ 218104 h 437789"/>
                <a:gd name="connsiteX61" fmla="*/ 426066 w 437795"/>
                <a:gd name="connsiteY61" fmla="*/ 206375 h 437789"/>
                <a:gd name="connsiteX62" fmla="*/ 11906 w 437795"/>
                <a:gd name="connsiteY62" fmla="*/ 206375 h 437789"/>
                <a:gd name="connsiteX63" fmla="*/ 23452 w 437795"/>
                <a:gd name="connsiteY63" fmla="*/ 218104 h 437789"/>
                <a:gd name="connsiteX64" fmla="*/ 11906 w 437795"/>
                <a:gd name="connsiteY64" fmla="*/ 229832 h 437789"/>
                <a:gd name="connsiteX65" fmla="*/ 0 w 437795"/>
                <a:gd name="connsiteY65" fmla="*/ 218104 h 437789"/>
                <a:gd name="connsiteX66" fmla="*/ 11906 w 437795"/>
                <a:gd name="connsiteY66" fmla="*/ 206375 h 437789"/>
                <a:gd name="connsiteX67" fmla="*/ 416612 w 437795"/>
                <a:gd name="connsiteY67" fmla="*/ 154223 h 437789"/>
                <a:gd name="connsiteX68" fmla="*/ 431200 w 437795"/>
                <a:gd name="connsiteY68" fmla="*/ 162612 h 437789"/>
                <a:gd name="connsiteX69" fmla="*/ 422812 w 437795"/>
                <a:gd name="connsiteY69" fmla="*/ 177200 h 437789"/>
                <a:gd name="connsiteX70" fmla="*/ 408224 w 437795"/>
                <a:gd name="connsiteY70" fmla="*/ 168811 h 437789"/>
                <a:gd name="connsiteX71" fmla="*/ 416612 w 437795"/>
                <a:gd name="connsiteY71" fmla="*/ 154223 h 437789"/>
                <a:gd name="connsiteX72" fmla="*/ 22617 w 437795"/>
                <a:gd name="connsiteY72" fmla="*/ 154223 h 437789"/>
                <a:gd name="connsiteX73" fmla="*/ 31489 w 437795"/>
                <a:gd name="connsiteY73" fmla="*/ 168811 h 437789"/>
                <a:gd name="connsiteX74" fmla="*/ 16701 w 437795"/>
                <a:gd name="connsiteY74" fmla="*/ 177200 h 437789"/>
                <a:gd name="connsiteX75" fmla="*/ 7829 w 437795"/>
                <a:gd name="connsiteY75" fmla="*/ 162612 h 437789"/>
                <a:gd name="connsiteX76" fmla="*/ 22617 w 437795"/>
                <a:gd name="connsiteY76" fmla="*/ 154223 h 437789"/>
                <a:gd name="connsiteX77" fmla="*/ 402142 w 437795"/>
                <a:gd name="connsiteY77" fmla="*/ 103775 h 437789"/>
                <a:gd name="connsiteX78" fmla="*/ 409199 w 437795"/>
                <a:gd name="connsiteY78" fmla="*/ 109412 h 437789"/>
                <a:gd name="connsiteX79" fmla="*/ 404938 w 437795"/>
                <a:gd name="connsiteY79" fmla="*/ 125037 h 437789"/>
                <a:gd name="connsiteX80" fmla="*/ 388959 w 437795"/>
                <a:gd name="connsiteY80" fmla="*/ 120776 h 437789"/>
                <a:gd name="connsiteX81" fmla="*/ 393220 w 437795"/>
                <a:gd name="connsiteY81" fmla="*/ 104796 h 437789"/>
                <a:gd name="connsiteX82" fmla="*/ 402142 w 437795"/>
                <a:gd name="connsiteY82" fmla="*/ 103775 h 437789"/>
                <a:gd name="connsiteX83" fmla="*/ 35654 w 437795"/>
                <a:gd name="connsiteY83" fmla="*/ 103775 h 437789"/>
                <a:gd name="connsiteX84" fmla="*/ 44576 w 437795"/>
                <a:gd name="connsiteY84" fmla="*/ 104796 h 437789"/>
                <a:gd name="connsiteX85" fmla="*/ 48837 w 437795"/>
                <a:gd name="connsiteY85" fmla="*/ 120776 h 437789"/>
                <a:gd name="connsiteX86" fmla="*/ 32857 w 437795"/>
                <a:gd name="connsiteY86" fmla="*/ 125037 h 437789"/>
                <a:gd name="connsiteX87" fmla="*/ 28596 w 437795"/>
                <a:gd name="connsiteY87" fmla="*/ 109412 h 437789"/>
                <a:gd name="connsiteX88" fmla="*/ 35654 w 437795"/>
                <a:gd name="connsiteY88" fmla="*/ 103775 h 437789"/>
                <a:gd name="connsiteX89" fmla="*/ 357231 w 437795"/>
                <a:gd name="connsiteY89" fmla="*/ 63544 h 437789"/>
                <a:gd name="connsiteX90" fmla="*/ 374237 w 437795"/>
                <a:gd name="connsiteY90" fmla="*/ 63544 h 437789"/>
                <a:gd name="connsiteX91" fmla="*/ 374237 w 437795"/>
                <a:gd name="connsiteY91" fmla="*/ 80919 h 437789"/>
                <a:gd name="connsiteX92" fmla="*/ 357231 w 437795"/>
                <a:gd name="connsiteY92" fmla="*/ 80919 h 437789"/>
                <a:gd name="connsiteX93" fmla="*/ 357231 w 437795"/>
                <a:gd name="connsiteY93" fmla="*/ 63544 h 437789"/>
                <a:gd name="connsiteX94" fmla="*/ 63544 w 437795"/>
                <a:gd name="connsiteY94" fmla="*/ 63544 h 437789"/>
                <a:gd name="connsiteX95" fmla="*/ 80549 w 437795"/>
                <a:gd name="connsiteY95" fmla="*/ 63544 h 437789"/>
                <a:gd name="connsiteX96" fmla="*/ 80549 w 437795"/>
                <a:gd name="connsiteY96" fmla="*/ 80919 h 437789"/>
                <a:gd name="connsiteX97" fmla="*/ 63544 w 437795"/>
                <a:gd name="connsiteY97" fmla="*/ 80919 h 437789"/>
                <a:gd name="connsiteX98" fmla="*/ 63544 w 437795"/>
                <a:gd name="connsiteY98" fmla="*/ 63544 h 437789"/>
                <a:gd name="connsiteX99" fmla="*/ 328738 w 437795"/>
                <a:gd name="connsiteY99" fmla="*/ 28279 h 437789"/>
                <a:gd name="connsiteX100" fmla="*/ 332999 w 437795"/>
                <a:gd name="connsiteY100" fmla="*/ 44471 h 437789"/>
                <a:gd name="connsiteX101" fmla="*/ 317020 w 437795"/>
                <a:gd name="connsiteY101" fmla="*/ 48789 h 437789"/>
                <a:gd name="connsiteX102" fmla="*/ 312759 w 437795"/>
                <a:gd name="connsiteY102" fmla="*/ 32597 h 437789"/>
                <a:gd name="connsiteX103" fmla="*/ 328738 w 437795"/>
                <a:gd name="connsiteY103" fmla="*/ 28279 h 437789"/>
                <a:gd name="connsiteX104" fmla="*/ 109057 w 437795"/>
                <a:gd name="connsiteY104" fmla="*/ 28279 h 437789"/>
                <a:gd name="connsiteX105" fmla="*/ 125037 w 437795"/>
                <a:gd name="connsiteY105" fmla="*/ 32597 h 437789"/>
                <a:gd name="connsiteX106" fmla="*/ 120776 w 437795"/>
                <a:gd name="connsiteY106" fmla="*/ 48789 h 437789"/>
                <a:gd name="connsiteX107" fmla="*/ 104796 w 437795"/>
                <a:gd name="connsiteY107" fmla="*/ 44471 h 437789"/>
                <a:gd name="connsiteX108" fmla="*/ 109057 w 437795"/>
                <a:gd name="connsiteY108" fmla="*/ 28279 h 437789"/>
                <a:gd name="connsiteX109" fmla="*/ 275174 w 437795"/>
                <a:gd name="connsiteY109" fmla="*/ 6586 h 437789"/>
                <a:gd name="connsiteX110" fmla="*/ 283562 w 437795"/>
                <a:gd name="connsiteY110" fmla="*/ 21539 h 437789"/>
                <a:gd name="connsiteX111" fmla="*/ 268974 w 437795"/>
                <a:gd name="connsiteY111" fmla="*/ 29926 h 437789"/>
                <a:gd name="connsiteX112" fmla="*/ 260587 w 437795"/>
                <a:gd name="connsiteY112" fmla="*/ 15339 h 437789"/>
                <a:gd name="connsiteX113" fmla="*/ 275174 w 437795"/>
                <a:gd name="connsiteY113" fmla="*/ 6586 h 437789"/>
                <a:gd name="connsiteX114" fmla="*/ 162612 w 437795"/>
                <a:gd name="connsiteY114" fmla="*/ 6586 h 437789"/>
                <a:gd name="connsiteX115" fmla="*/ 177200 w 437795"/>
                <a:gd name="connsiteY115" fmla="*/ 15339 h 437789"/>
                <a:gd name="connsiteX116" fmla="*/ 168812 w 437795"/>
                <a:gd name="connsiteY116" fmla="*/ 29926 h 437789"/>
                <a:gd name="connsiteX117" fmla="*/ 154224 w 437795"/>
                <a:gd name="connsiteY117" fmla="*/ 21539 h 437789"/>
                <a:gd name="connsiteX118" fmla="*/ 162612 w 437795"/>
                <a:gd name="connsiteY118" fmla="*/ 6586 h 437789"/>
                <a:gd name="connsiteX119" fmla="*/ 219691 w 437795"/>
                <a:gd name="connsiteY119" fmla="*/ 0 h 437789"/>
                <a:gd name="connsiteX120" fmla="*/ 231420 w 437795"/>
                <a:gd name="connsiteY120" fmla="*/ 11906 h 437789"/>
                <a:gd name="connsiteX121" fmla="*/ 219691 w 437795"/>
                <a:gd name="connsiteY121" fmla="*/ 23452 h 437789"/>
                <a:gd name="connsiteX122" fmla="*/ 207963 w 437795"/>
                <a:gd name="connsiteY122" fmla="*/ 11906 h 437789"/>
                <a:gd name="connsiteX123" fmla="*/ 219691 w 437795"/>
                <a:gd name="connsiteY123" fmla="*/ 0 h 43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37795" h="437789">
                  <a:moveTo>
                    <a:pt x="219691" y="414338"/>
                  </a:moveTo>
                  <a:cubicBezTo>
                    <a:pt x="226089" y="414338"/>
                    <a:pt x="231420" y="419389"/>
                    <a:pt x="231420" y="426244"/>
                  </a:cubicBezTo>
                  <a:cubicBezTo>
                    <a:pt x="231420" y="432378"/>
                    <a:pt x="226089" y="437789"/>
                    <a:pt x="219691" y="437789"/>
                  </a:cubicBezTo>
                  <a:cubicBezTo>
                    <a:pt x="213294" y="437789"/>
                    <a:pt x="207963" y="432378"/>
                    <a:pt x="207963" y="426244"/>
                  </a:cubicBezTo>
                  <a:cubicBezTo>
                    <a:pt x="207963" y="419389"/>
                    <a:pt x="213294" y="414338"/>
                    <a:pt x="219691" y="414338"/>
                  </a:cubicBezTo>
                  <a:close/>
                  <a:moveTo>
                    <a:pt x="268974" y="408224"/>
                  </a:moveTo>
                  <a:cubicBezTo>
                    <a:pt x="275539" y="406400"/>
                    <a:pt x="282103" y="410412"/>
                    <a:pt x="283562" y="416612"/>
                  </a:cubicBezTo>
                  <a:cubicBezTo>
                    <a:pt x="285385" y="422812"/>
                    <a:pt x="281739" y="429741"/>
                    <a:pt x="275174" y="431200"/>
                  </a:cubicBezTo>
                  <a:cubicBezTo>
                    <a:pt x="268974" y="433024"/>
                    <a:pt x="262410" y="429012"/>
                    <a:pt x="260587" y="422812"/>
                  </a:cubicBezTo>
                  <a:cubicBezTo>
                    <a:pt x="258763" y="416612"/>
                    <a:pt x="262775" y="409683"/>
                    <a:pt x="268974" y="408224"/>
                  </a:cubicBezTo>
                  <a:close/>
                  <a:moveTo>
                    <a:pt x="168812" y="408224"/>
                  </a:moveTo>
                  <a:cubicBezTo>
                    <a:pt x="175012" y="409683"/>
                    <a:pt x="179023" y="416612"/>
                    <a:pt x="177200" y="422812"/>
                  </a:cubicBezTo>
                  <a:cubicBezTo>
                    <a:pt x="175376" y="429012"/>
                    <a:pt x="168812" y="433024"/>
                    <a:pt x="162612" y="431200"/>
                  </a:cubicBezTo>
                  <a:cubicBezTo>
                    <a:pt x="156412" y="429741"/>
                    <a:pt x="152400" y="422812"/>
                    <a:pt x="154224" y="416612"/>
                  </a:cubicBezTo>
                  <a:cubicBezTo>
                    <a:pt x="155682" y="410412"/>
                    <a:pt x="162612" y="406400"/>
                    <a:pt x="168812" y="408224"/>
                  </a:cubicBezTo>
                  <a:close/>
                  <a:moveTo>
                    <a:pt x="111854" y="386365"/>
                  </a:moveTo>
                  <a:cubicBezTo>
                    <a:pt x="114739" y="385577"/>
                    <a:pt x="117935" y="385927"/>
                    <a:pt x="120776" y="387680"/>
                  </a:cubicBezTo>
                  <a:cubicBezTo>
                    <a:pt x="126457" y="390834"/>
                    <a:pt x="128233" y="397844"/>
                    <a:pt x="125037" y="403452"/>
                  </a:cubicBezTo>
                  <a:cubicBezTo>
                    <a:pt x="121841" y="408710"/>
                    <a:pt x="114739" y="410813"/>
                    <a:pt x="109057" y="407308"/>
                  </a:cubicBezTo>
                  <a:cubicBezTo>
                    <a:pt x="103731" y="404153"/>
                    <a:pt x="101600" y="397143"/>
                    <a:pt x="104796" y="391886"/>
                  </a:cubicBezTo>
                  <a:cubicBezTo>
                    <a:pt x="106394" y="389082"/>
                    <a:pt x="108968" y="387154"/>
                    <a:pt x="111854" y="386365"/>
                  </a:cubicBezTo>
                  <a:close/>
                  <a:moveTo>
                    <a:pt x="326075" y="386365"/>
                  </a:moveTo>
                  <a:cubicBezTo>
                    <a:pt x="329004" y="387154"/>
                    <a:pt x="331579" y="389082"/>
                    <a:pt x="332999" y="391886"/>
                  </a:cubicBezTo>
                  <a:cubicBezTo>
                    <a:pt x="336195" y="397143"/>
                    <a:pt x="334420" y="404153"/>
                    <a:pt x="328738" y="407308"/>
                  </a:cubicBezTo>
                  <a:cubicBezTo>
                    <a:pt x="323412" y="410813"/>
                    <a:pt x="316310" y="408710"/>
                    <a:pt x="312759" y="403452"/>
                  </a:cubicBezTo>
                  <a:cubicBezTo>
                    <a:pt x="309563" y="397844"/>
                    <a:pt x="311694" y="390834"/>
                    <a:pt x="317020" y="387680"/>
                  </a:cubicBezTo>
                  <a:cubicBezTo>
                    <a:pt x="319861" y="385927"/>
                    <a:pt x="323145" y="385577"/>
                    <a:pt x="326075" y="386365"/>
                  </a:cubicBezTo>
                  <a:close/>
                  <a:moveTo>
                    <a:pt x="357231" y="357011"/>
                  </a:moveTo>
                  <a:cubicBezTo>
                    <a:pt x="362037" y="352425"/>
                    <a:pt x="369431" y="352425"/>
                    <a:pt x="374237" y="357011"/>
                  </a:cubicBezTo>
                  <a:cubicBezTo>
                    <a:pt x="379043" y="361244"/>
                    <a:pt x="379043" y="368653"/>
                    <a:pt x="374237" y="373239"/>
                  </a:cubicBezTo>
                  <a:cubicBezTo>
                    <a:pt x="369431" y="377472"/>
                    <a:pt x="362037" y="377472"/>
                    <a:pt x="357231" y="373239"/>
                  </a:cubicBezTo>
                  <a:cubicBezTo>
                    <a:pt x="352425" y="368653"/>
                    <a:pt x="352425" y="361244"/>
                    <a:pt x="357231" y="357011"/>
                  </a:cubicBezTo>
                  <a:close/>
                  <a:moveTo>
                    <a:pt x="63544" y="357011"/>
                  </a:moveTo>
                  <a:cubicBezTo>
                    <a:pt x="67980" y="352425"/>
                    <a:pt x="76113" y="352425"/>
                    <a:pt x="80549" y="357011"/>
                  </a:cubicBezTo>
                  <a:cubicBezTo>
                    <a:pt x="85355" y="361244"/>
                    <a:pt x="85355" y="368653"/>
                    <a:pt x="80549" y="373239"/>
                  </a:cubicBezTo>
                  <a:cubicBezTo>
                    <a:pt x="76113" y="377472"/>
                    <a:pt x="67980" y="377472"/>
                    <a:pt x="63544" y="373239"/>
                  </a:cubicBezTo>
                  <a:cubicBezTo>
                    <a:pt x="58738" y="368653"/>
                    <a:pt x="58738" y="361244"/>
                    <a:pt x="63544" y="357011"/>
                  </a:cubicBezTo>
                  <a:close/>
                  <a:moveTo>
                    <a:pt x="404938" y="312759"/>
                  </a:moveTo>
                  <a:cubicBezTo>
                    <a:pt x="410620" y="315954"/>
                    <a:pt x="412395" y="323056"/>
                    <a:pt x="409199" y="328738"/>
                  </a:cubicBezTo>
                  <a:cubicBezTo>
                    <a:pt x="406003" y="334064"/>
                    <a:pt x="398902" y="336195"/>
                    <a:pt x="393220" y="332644"/>
                  </a:cubicBezTo>
                  <a:cubicBezTo>
                    <a:pt x="387894" y="329448"/>
                    <a:pt x="385763" y="322346"/>
                    <a:pt x="388959" y="317020"/>
                  </a:cubicBezTo>
                  <a:cubicBezTo>
                    <a:pt x="392510" y="311338"/>
                    <a:pt x="399612" y="309563"/>
                    <a:pt x="404938" y="312759"/>
                  </a:cubicBezTo>
                  <a:close/>
                  <a:moveTo>
                    <a:pt x="32857" y="312759"/>
                  </a:moveTo>
                  <a:cubicBezTo>
                    <a:pt x="38539" y="309563"/>
                    <a:pt x="45641" y="311338"/>
                    <a:pt x="48837" y="317020"/>
                  </a:cubicBezTo>
                  <a:cubicBezTo>
                    <a:pt x="52033" y="322346"/>
                    <a:pt x="50257" y="329448"/>
                    <a:pt x="44576" y="332644"/>
                  </a:cubicBezTo>
                  <a:cubicBezTo>
                    <a:pt x="38894" y="336195"/>
                    <a:pt x="31792" y="334064"/>
                    <a:pt x="28596" y="328738"/>
                  </a:cubicBezTo>
                  <a:cubicBezTo>
                    <a:pt x="25400" y="323056"/>
                    <a:pt x="27175" y="315954"/>
                    <a:pt x="32857" y="312759"/>
                  </a:cubicBezTo>
                  <a:close/>
                  <a:moveTo>
                    <a:pt x="422812" y="261829"/>
                  </a:moveTo>
                  <a:cubicBezTo>
                    <a:pt x="429012" y="263677"/>
                    <a:pt x="433023" y="270332"/>
                    <a:pt x="431200" y="276986"/>
                  </a:cubicBezTo>
                  <a:cubicBezTo>
                    <a:pt x="429376" y="283271"/>
                    <a:pt x="422812" y="286968"/>
                    <a:pt x="416612" y="285489"/>
                  </a:cubicBezTo>
                  <a:cubicBezTo>
                    <a:pt x="410412" y="283641"/>
                    <a:pt x="406400" y="276986"/>
                    <a:pt x="408224" y="270701"/>
                  </a:cubicBezTo>
                  <a:cubicBezTo>
                    <a:pt x="410047" y="264047"/>
                    <a:pt x="416247" y="260350"/>
                    <a:pt x="422812" y="261829"/>
                  </a:cubicBezTo>
                  <a:close/>
                  <a:moveTo>
                    <a:pt x="16701" y="261829"/>
                  </a:moveTo>
                  <a:cubicBezTo>
                    <a:pt x="22986" y="260350"/>
                    <a:pt x="29641" y="264047"/>
                    <a:pt x="31489" y="270701"/>
                  </a:cubicBezTo>
                  <a:cubicBezTo>
                    <a:pt x="32968" y="276986"/>
                    <a:pt x="29271" y="283641"/>
                    <a:pt x="22617" y="285489"/>
                  </a:cubicBezTo>
                  <a:cubicBezTo>
                    <a:pt x="16332" y="286968"/>
                    <a:pt x="9677" y="283271"/>
                    <a:pt x="7829" y="276986"/>
                  </a:cubicBezTo>
                  <a:cubicBezTo>
                    <a:pt x="6350" y="270332"/>
                    <a:pt x="10047" y="263677"/>
                    <a:pt x="16701" y="261829"/>
                  </a:cubicBezTo>
                  <a:close/>
                  <a:moveTo>
                    <a:pt x="426066" y="206375"/>
                  </a:moveTo>
                  <a:cubicBezTo>
                    <a:pt x="432464" y="206375"/>
                    <a:pt x="437795" y="211706"/>
                    <a:pt x="437795" y="218104"/>
                  </a:cubicBezTo>
                  <a:cubicBezTo>
                    <a:pt x="437795" y="224501"/>
                    <a:pt x="432464" y="229832"/>
                    <a:pt x="426066" y="229832"/>
                  </a:cubicBezTo>
                  <a:cubicBezTo>
                    <a:pt x="419669" y="229832"/>
                    <a:pt x="414338" y="224501"/>
                    <a:pt x="414338" y="218104"/>
                  </a:cubicBezTo>
                  <a:cubicBezTo>
                    <a:pt x="414338" y="211706"/>
                    <a:pt x="419669" y="206375"/>
                    <a:pt x="426066" y="206375"/>
                  </a:cubicBezTo>
                  <a:close/>
                  <a:moveTo>
                    <a:pt x="11906" y="206375"/>
                  </a:moveTo>
                  <a:cubicBezTo>
                    <a:pt x="18040" y="206375"/>
                    <a:pt x="23452" y="211706"/>
                    <a:pt x="23452" y="218104"/>
                  </a:cubicBezTo>
                  <a:cubicBezTo>
                    <a:pt x="23452" y="224501"/>
                    <a:pt x="18040" y="229832"/>
                    <a:pt x="11906" y="229832"/>
                  </a:cubicBezTo>
                  <a:cubicBezTo>
                    <a:pt x="5051" y="229832"/>
                    <a:pt x="0" y="224501"/>
                    <a:pt x="0" y="218104"/>
                  </a:cubicBezTo>
                  <a:cubicBezTo>
                    <a:pt x="0" y="211706"/>
                    <a:pt x="5051" y="206375"/>
                    <a:pt x="11906" y="206375"/>
                  </a:cubicBezTo>
                  <a:close/>
                  <a:moveTo>
                    <a:pt x="416612" y="154223"/>
                  </a:moveTo>
                  <a:cubicBezTo>
                    <a:pt x="422812" y="152400"/>
                    <a:pt x="429376" y="156412"/>
                    <a:pt x="431200" y="162612"/>
                  </a:cubicBezTo>
                  <a:cubicBezTo>
                    <a:pt x="433023" y="169176"/>
                    <a:pt x="429012" y="175741"/>
                    <a:pt x="422812" y="177200"/>
                  </a:cubicBezTo>
                  <a:cubicBezTo>
                    <a:pt x="416247" y="179023"/>
                    <a:pt x="410047" y="175011"/>
                    <a:pt x="408224" y="168811"/>
                  </a:cubicBezTo>
                  <a:cubicBezTo>
                    <a:pt x="406400" y="162612"/>
                    <a:pt x="410412" y="155682"/>
                    <a:pt x="416612" y="154223"/>
                  </a:cubicBezTo>
                  <a:close/>
                  <a:moveTo>
                    <a:pt x="22617" y="154223"/>
                  </a:moveTo>
                  <a:cubicBezTo>
                    <a:pt x="29271" y="155682"/>
                    <a:pt x="32968" y="162612"/>
                    <a:pt x="31489" y="168811"/>
                  </a:cubicBezTo>
                  <a:cubicBezTo>
                    <a:pt x="29641" y="175011"/>
                    <a:pt x="22986" y="179023"/>
                    <a:pt x="16701" y="177200"/>
                  </a:cubicBezTo>
                  <a:cubicBezTo>
                    <a:pt x="10047" y="175741"/>
                    <a:pt x="6350" y="169176"/>
                    <a:pt x="7829" y="162612"/>
                  </a:cubicBezTo>
                  <a:cubicBezTo>
                    <a:pt x="9677" y="156412"/>
                    <a:pt x="16332" y="152400"/>
                    <a:pt x="22617" y="154223"/>
                  </a:cubicBezTo>
                  <a:close/>
                  <a:moveTo>
                    <a:pt x="402142" y="103775"/>
                  </a:moveTo>
                  <a:cubicBezTo>
                    <a:pt x="405027" y="104618"/>
                    <a:pt x="407601" y="106571"/>
                    <a:pt x="409199" y="109412"/>
                  </a:cubicBezTo>
                  <a:cubicBezTo>
                    <a:pt x="412395" y="114739"/>
                    <a:pt x="410620" y="121841"/>
                    <a:pt x="404938" y="125037"/>
                  </a:cubicBezTo>
                  <a:cubicBezTo>
                    <a:pt x="399612" y="128233"/>
                    <a:pt x="392510" y="126457"/>
                    <a:pt x="388959" y="120776"/>
                  </a:cubicBezTo>
                  <a:cubicBezTo>
                    <a:pt x="385763" y="115449"/>
                    <a:pt x="387894" y="108347"/>
                    <a:pt x="393220" y="104796"/>
                  </a:cubicBezTo>
                  <a:cubicBezTo>
                    <a:pt x="396061" y="103198"/>
                    <a:pt x="399257" y="102932"/>
                    <a:pt x="402142" y="103775"/>
                  </a:cubicBezTo>
                  <a:close/>
                  <a:moveTo>
                    <a:pt x="35654" y="103775"/>
                  </a:moveTo>
                  <a:cubicBezTo>
                    <a:pt x="38539" y="102932"/>
                    <a:pt x="41735" y="103198"/>
                    <a:pt x="44576" y="104796"/>
                  </a:cubicBezTo>
                  <a:cubicBezTo>
                    <a:pt x="50257" y="108347"/>
                    <a:pt x="52033" y="115449"/>
                    <a:pt x="48837" y="120776"/>
                  </a:cubicBezTo>
                  <a:cubicBezTo>
                    <a:pt x="45641" y="126457"/>
                    <a:pt x="38539" y="128233"/>
                    <a:pt x="32857" y="125037"/>
                  </a:cubicBezTo>
                  <a:cubicBezTo>
                    <a:pt x="27175" y="121841"/>
                    <a:pt x="25400" y="114739"/>
                    <a:pt x="28596" y="109412"/>
                  </a:cubicBezTo>
                  <a:cubicBezTo>
                    <a:pt x="30194" y="106571"/>
                    <a:pt x="32768" y="104618"/>
                    <a:pt x="35654" y="103775"/>
                  </a:cubicBezTo>
                  <a:close/>
                  <a:moveTo>
                    <a:pt x="357231" y="63544"/>
                  </a:moveTo>
                  <a:cubicBezTo>
                    <a:pt x="362037" y="58738"/>
                    <a:pt x="369431" y="58738"/>
                    <a:pt x="374237" y="63544"/>
                  </a:cubicBezTo>
                  <a:cubicBezTo>
                    <a:pt x="379043" y="68350"/>
                    <a:pt x="379043" y="76113"/>
                    <a:pt x="374237" y="80919"/>
                  </a:cubicBezTo>
                  <a:cubicBezTo>
                    <a:pt x="369431" y="85355"/>
                    <a:pt x="362037" y="85355"/>
                    <a:pt x="357231" y="80919"/>
                  </a:cubicBezTo>
                  <a:cubicBezTo>
                    <a:pt x="352425" y="76113"/>
                    <a:pt x="352425" y="68350"/>
                    <a:pt x="357231" y="63544"/>
                  </a:cubicBezTo>
                  <a:close/>
                  <a:moveTo>
                    <a:pt x="63544" y="63544"/>
                  </a:moveTo>
                  <a:cubicBezTo>
                    <a:pt x="67980" y="58738"/>
                    <a:pt x="76113" y="58738"/>
                    <a:pt x="80549" y="63544"/>
                  </a:cubicBezTo>
                  <a:cubicBezTo>
                    <a:pt x="85355" y="68350"/>
                    <a:pt x="85355" y="76113"/>
                    <a:pt x="80549" y="80919"/>
                  </a:cubicBezTo>
                  <a:cubicBezTo>
                    <a:pt x="76113" y="85355"/>
                    <a:pt x="67980" y="85355"/>
                    <a:pt x="63544" y="80919"/>
                  </a:cubicBezTo>
                  <a:cubicBezTo>
                    <a:pt x="58738" y="76113"/>
                    <a:pt x="58738" y="68350"/>
                    <a:pt x="63544" y="63544"/>
                  </a:cubicBezTo>
                  <a:close/>
                  <a:moveTo>
                    <a:pt x="328738" y="28279"/>
                  </a:moveTo>
                  <a:cubicBezTo>
                    <a:pt x="334420" y="31517"/>
                    <a:pt x="336195" y="39074"/>
                    <a:pt x="332999" y="44471"/>
                  </a:cubicBezTo>
                  <a:cubicBezTo>
                    <a:pt x="329803" y="50229"/>
                    <a:pt x="322702" y="52028"/>
                    <a:pt x="317020" y="48789"/>
                  </a:cubicBezTo>
                  <a:cubicBezTo>
                    <a:pt x="311694" y="45551"/>
                    <a:pt x="309563" y="38354"/>
                    <a:pt x="312759" y="32597"/>
                  </a:cubicBezTo>
                  <a:cubicBezTo>
                    <a:pt x="316310" y="27199"/>
                    <a:pt x="323412" y="25400"/>
                    <a:pt x="328738" y="28279"/>
                  </a:cubicBezTo>
                  <a:close/>
                  <a:moveTo>
                    <a:pt x="109057" y="28279"/>
                  </a:moveTo>
                  <a:cubicBezTo>
                    <a:pt x="114739" y="25400"/>
                    <a:pt x="121841" y="27199"/>
                    <a:pt x="125037" y="32597"/>
                  </a:cubicBezTo>
                  <a:cubicBezTo>
                    <a:pt x="128233" y="38354"/>
                    <a:pt x="126457" y="45551"/>
                    <a:pt x="120776" y="48789"/>
                  </a:cubicBezTo>
                  <a:cubicBezTo>
                    <a:pt x="115094" y="52028"/>
                    <a:pt x="107992" y="50229"/>
                    <a:pt x="104796" y="44471"/>
                  </a:cubicBezTo>
                  <a:cubicBezTo>
                    <a:pt x="101600" y="39074"/>
                    <a:pt x="103731" y="31517"/>
                    <a:pt x="109057" y="28279"/>
                  </a:cubicBezTo>
                  <a:close/>
                  <a:moveTo>
                    <a:pt x="275174" y="6586"/>
                  </a:moveTo>
                  <a:cubicBezTo>
                    <a:pt x="281739" y="8410"/>
                    <a:pt x="285385" y="14974"/>
                    <a:pt x="283562" y="21539"/>
                  </a:cubicBezTo>
                  <a:cubicBezTo>
                    <a:pt x="282103" y="27738"/>
                    <a:pt x="275539" y="31385"/>
                    <a:pt x="268974" y="29926"/>
                  </a:cubicBezTo>
                  <a:cubicBezTo>
                    <a:pt x="262775" y="28103"/>
                    <a:pt x="258763" y="21539"/>
                    <a:pt x="260587" y="15339"/>
                  </a:cubicBezTo>
                  <a:cubicBezTo>
                    <a:pt x="262410" y="8774"/>
                    <a:pt x="268974" y="4763"/>
                    <a:pt x="275174" y="6586"/>
                  </a:cubicBezTo>
                  <a:close/>
                  <a:moveTo>
                    <a:pt x="162612" y="6586"/>
                  </a:moveTo>
                  <a:cubicBezTo>
                    <a:pt x="168812" y="4763"/>
                    <a:pt x="175376" y="8774"/>
                    <a:pt x="177200" y="15339"/>
                  </a:cubicBezTo>
                  <a:cubicBezTo>
                    <a:pt x="179023" y="21539"/>
                    <a:pt x="175012" y="28103"/>
                    <a:pt x="168812" y="29926"/>
                  </a:cubicBezTo>
                  <a:cubicBezTo>
                    <a:pt x="162612" y="31385"/>
                    <a:pt x="155682" y="27738"/>
                    <a:pt x="154224" y="21539"/>
                  </a:cubicBezTo>
                  <a:cubicBezTo>
                    <a:pt x="152400" y="14974"/>
                    <a:pt x="156412" y="8410"/>
                    <a:pt x="162612" y="6586"/>
                  </a:cubicBezTo>
                  <a:close/>
                  <a:moveTo>
                    <a:pt x="219691" y="0"/>
                  </a:moveTo>
                  <a:cubicBezTo>
                    <a:pt x="226089" y="0"/>
                    <a:pt x="231420" y="5051"/>
                    <a:pt x="231420" y="11906"/>
                  </a:cubicBezTo>
                  <a:cubicBezTo>
                    <a:pt x="231420" y="18401"/>
                    <a:pt x="226089" y="23452"/>
                    <a:pt x="219691" y="23452"/>
                  </a:cubicBezTo>
                  <a:cubicBezTo>
                    <a:pt x="213294" y="23452"/>
                    <a:pt x="207963" y="18401"/>
                    <a:pt x="207963" y="11906"/>
                  </a:cubicBezTo>
                  <a:cubicBezTo>
                    <a:pt x="207963" y="5051"/>
                    <a:pt x="213294" y="0"/>
                    <a:pt x="219691" y="0"/>
                  </a:cubicBez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86" name="Freeform 85">
              <a:extLst>
                <a:ext uri="{FF2B5EF4-FFF2-40B4-BE49-F238E27FC236}">
                  <a16:creationId xmlns:a16="http://schemas.microsoft.com/office/drawing/2014/main" id="{59E3973B-1633-CB43-835C-E4988284E55D}"/>
                </a:ext>
              </a:extLst>
            </p:cNvPr>
            <p:cNvSpPr>
              <a:spLocks noChangeArrowheads="1"/>
            </p:cNvSpPr>
            <p:nvPr/>
          </p:nvSpPr>
          <p:spPr bwMode="auto">
            <a:xfrm>
              <a:off x="8122968" y="7228304"/>
              <a:ext cx="705653" cy="705131"/>
            </a:xfrm>
            <a:custGeom>
              <a:avLst/>
              <a:gdLst>
                <a:gd name="connsiteX0" fmla="*/ 173490 w 388926"/>
                <a:gd name="connsiteY0" fmla="*/ 367763 h 388638"/>
                <a:gd name="connsiteX1" fmla="*/ 182810 w 388926"/>
                <a:gd name="connsiteY1" fmla="*/ 379592 h 388638"/>
                <a:gd name="connsiteX2" fmla="*/ 170981 w 388926"/>
                <a:gd name="connsiteY2" fmla="*/ 388554 h 388638"/>
                <a:gd name="connsiteX3" fmla="*/ 161661 w 388926"/>
                <a:gd name="connsiteY3" fmla="*/ 377083 h 388638"/>
                <a:gd name="connsiteX4" fmla="*/ 173490 w 388926"/>
                <a:gd name="connsiteY4" fmla="*/ 367763 h 388638"/>
                <a:gd name="connsiteX5" fmla="*/ 218452 w 388926"/>
                <a:gd name="connsiteY5" fmla="*/ 366560 h 388638"/>
                <a:gd name="connsiteX6" fmla="*/ 230094 w 388926"/>
                <a:gd name="connsiteY6" fmla="*/ 376234 h 388638"/>
                <a:gd name="connsiteX7" fmla="*/ 221274 w 388926"/>
                <a:gd name="connsiteY7" fmla="*/ 388141 h 388638"/>
                <a:gd name="connsiteX8" fmla="*/ 209633 w 388926"/>
                <a:gd name="connsiteY8" fmla="*/ 378839 h 388638"/>
                <a:gd name="connsiteX9" fmla="*/ 218452 w 388926"/>
                <a:gd name="connsiteY9" fmla="*/ 366560 h 388638"/>
                <a:gd name="connsiteX10" fmla="*/ 262783 w 388926"/>
                <a:gd name="connsiteY10" fmla="*/ 355568 h 388638"/>
                <a:gd name="connsiteX11" fmla="*/ 276289 w 388926"/>
                <a:gd name="connsiteY11" fmla="*/ 360820 h 388638"/>
                <a:gd name="connsiteX12" fmla="*/ 270958 w 388926"/>
                <a:gd name="connsiteY12" fmla="*/ 374128 h 388638"/>
                <a:gd name="connsiteX13" fmla="*/ 257452 w 388926"/>
                <a:gd name="connsiteY13" fmla="*/ 368875 h 388638"/>
                <a:gd name="connsiteX14" fmla="*/ 262783 w 388926"/>
                <a:gd name="connsiteY14" fmla="*/ 355568 h 388638"/>
                <a:gd name="connsiteX15" fmla="*/ 121363 w 388926"/>
                <a:gd name="connsiteY15" fmla="*/ 355480 h 388638"/>
                <a:gd name="connsiteX16" fmla="*/ 129315 w 388926"/>
                <a:gd name="connsiteY16" fmla="*/ 355568 h 388638"/>
                <a:gd name="connsiteX17" fmla="*/ 135001 w 388926"/>
                <a:gd name="connsiteY17" fmla="*/ 368875 h 388638"/>
                <a:gd name="connsiteX18" fmla="*/ 121496 w 388926"/>
                <a:gd name="connsiteY18" fmla="*/ 374478 h 388638"/>
                <a:gd name="connsiteX19" fmla="*/ 115810 w 388926"/>
                <a:gd name="connsiteY19" fmla="*/ 361171 h 388638"/>
                <a:gd name="connsiteX20" fmla="*/ 121363 w 388926"/>
                <a:gd name="connsiteY20" fmla="*/ 355480 h 388638"/>
                <a:gd name="connsiteX21" fmla="*/ 88585 w 388926"/>
                <a:gd name="connsiteY21" fmla="*/ 332806 h 388638"/>
                <a:gd name="connsiteX22" fmla="*/ 90718 w 388926"/>
                <a:gd name="connsiteY22" fmla="*/ 347163 h 388638"/>
                <a:gd name="connsiteX23" fmla="*/ 76145 w 388926"/>
                <a:gd name="connsiteY23" fmla="*/ 349264 h 388638"/>
                <a:gd name="connsiteX24" fmla="*/ 74368 w 388926"/>
                <a:gd name="connsiteY24" fmla="*/ 334907 h 388638"/>
                <a:gd name="connsiteX25" fmla="*/ 88585 w 388926"/>
                <a:gd name="connsiteY25" fmla="*/ 332806 h 388638"/>
                <a:gd name="connsiteX26" fmla="*/ 301570 w 388926"/>
                <a:gd name="connsiteY26" fmla="*/ 331270 h 388638"/>
                <a:gd name="connsiteX27" fmla="*/ 316143 w 388926"/>
                <a:gd name="connsiteY27" fmla="*/ 333048 h 388638"/>
                <a:gd name="connsiteX28" fmla="*/ 314365 w 388926"/>
                <a:gd name="connsiteY28" fmla="*/ 347620 h 388638"/>
                <a:gd name="connsiteX29" fmla="*/ 299793 w 388926"/>
                <a:gd name="connsiteY29" fmla="*/ 345843 h 388638"/>
                <a:gd name="connsiteX30" fmla="*/ 301570 w 388926"/>
                <a:gd name="connsiteY30" fmla="*/ 331270 h 388638"/>
                <a:gd name="connsiteX31" fmla="*/ 42808 w 388926"/>
                <a:gd name="connsiteY31" fmla="*/ 299574 h 388638"/>
                <a:gd name="connsiteX32" fmla="*/ 57380 w 388926"/>
                <a:gd name="connsiteY32" fmla="*/ 301017 h 388638"/>
                <a:gd name="connsiteX33" fmla="*/ 55603 w 388926"/>
                <a:gd name="connsiteY33" fmla="*/ 315810 h 388638"/>
                <a:gd name="connsiteX34" fmla="*/ 41031 w 388926"/>
                <a:gd name="connsiteY34" fmla="*/ 314367 h 388638"/>
                <a:gd name="connsiteX35" fmla="*/ 42808 w 388926"/>
                <a:gd name="connsiteY35" fmla="*/ 299574 h 388638"/>
                <a:gd name="connsiteX36" fmla="*/ 349290 w 388926"/>
                <a:gd name="connsiteY36" fmla="*/ 297881 h 388638"/>
                <a:gd name="connsiteX37" fmla="*/ 351423 w 388926"/>
                <a:gd name="connsiteY37" fmla="*/ 312238 h 388638"/>
                <a:gd name="connsiteX38" fmla="*/ 336495 w 388926"/>
                <a:gd name="connsiteY38" fmla="*/ 314339 h 388638"/>
                <a:gd name="connsiteX39" fmla="*/ 334718 w 388926"/>
                <a:gd name="connsiteY39" fmla="*/ 299982 h 388638"/>
                <a:gd name="connsiteX40" fmla="*/ 349290 w 388926"/>
                <a:gd name="connsiteY40" fmla="*/ 297881 h 388638"/>
                <a:gd name="connsiteX41" fmla="*/ 19896 w 388926"/>
                <a:gd name="connsiteY41" fmla="*/ 257143 h 388638"/>
                <a:gd name="connsiteX42" fmla="*/ 33401 w 388926"/>
                <a:gd name="connsiteY42" fmla="*/ 262395 h 388638"/>
                <a:gd name="connsiteX43" fmla="*/ 28070 w 388926"/>
                <a:gd name="connsiteY43" fmla="*/ 276053 h 388638"/>
                <a:gd name="connsiteX44" fmla="*/ 14209 w 388926"/>
                <a:gd name="connsiteY44" fmla="*/ 270450 h 388638"/>
                <a:gd name="connsiteX45" fmla="*/ 19896 w 388926"/>
                <a:gd name="connsiteY45" fmla="*/ 257143 h 388638"/>
                <a:gd name="connsiteX46" fmla="*/ 370385 w 388926"/>
                <a:gd name="connsiteY46" fmla="*/ 253650 h 388638"/>
                <a:gd name="connsiteX47" fmla="*/ 375988 w 388926"/>
                <a:gd name="connsiteY47" fmla="*/ 267156 h 388638"/>
                <a:gd name="connsiteX48" fmla="*/ 362681 w 388926"/>
                <a:gd name="connsiteY48" fmla="*/ 272842 h 388638"/>
                <a:gd name="connsiteX49" fmla="*/ 357078 w 388926"/>
                <a:gd name="connsiteY49" fmla="*/ 259336 h 388638"/>
                <a:gd name="connsiteX50" fmla="*/ 370385 w 388926"/>
                <a:gd name="connsiteY50" fmla="*/ 253650 h 388638"/>
                <a:gd name="connsiteX51" fmla="*/ 9423 w 388926"/>
                <a:gd name="connsiteY51" fmla="*/ 209398 h 388638"/>
                <a:gd name="connsiteX52" fmla="*/ 21701 w 388926"/>
                <a:gd name="connsiteY52" fmla="*/ 218700 h 388638"/>
                <a:gd name="connsiteX53" fmla="*/ 12771 w 388926"/>
                <a:gd name="connsiteY53" fmla="*/ 230978 h 388638"/>
                <a:gd name="connsiteX54" fmla="*/ 121 w 388926"/>
                <a:gd name="connsiteY54" fmla="*/ 221676 h 388638"/>
                <a:gd name="connsiteX55" fmla="*/ 9423 w 388926"/>
                <a:gd name="connsiteY55" fmla="*/ 209398 h 388638"/>
                <a:gd name="connsiteX56" fmla="*/ 379672 w 388926"/>
                <a:gd name="connsiteY56" fmla="*/ 206186 h 388638"/>
                <a:gd name="connsiteX57" fmla="*/ 388844 w 388926"/>
                <a:gd name="connsiteY57" fmla="*/ 217827 h 388638"/>
                <a:gd name="connsiteX58" fmla="*/ 377555 w 388926"/>
                <a:gd name="connsiteY58" fmla="*/ 226647 h 388638"/>
                <a:gd name="connsiteX59" fmla="*/ 368383 w 388926"/>
                <a:gd name="connsiteY59" fmla="*/ 215005 h 388638"/>
                <a:gd name="connsiteX60" fmla="*/ 379672 w 388926"/>
                <a:gd name="connsiteY60" fmla="*/ 206186 h 388638"/>
                <a:gd name="connsiteX61" fmla="*/ 11724 w 388926"/>
                <a:gd name="connsiteY61" fmla="*/ 161735 h 388638"/>
                <a:gd name="connsiteX62" fmla="*/ 20544 w 388926"/>
                <a:gd name="connsiteY62" fmla="*/ 173024 h 388638"/>
                <a:gd name="connsiteX63" fmla="*/ 9255 w 388926"/>
                <a:gd name="connsiteY63" fmla="*/ 182196 h 388638"/>
                <a:gd name="connsiteX64" fmla="*/ 82 w 388926"/>
                <a:gd name="connsiteY64" fmla="*/ 170554 h 388638"/>
                <a:gd name="connsiteX65" fmla="*/ 11724 w 388926"/>
                <a:gd name="connsiteY65" fmla="*/ 161735 h 388638"/>
                <a:gd name="connsiteX66" fmla="*/ 375614 w 388926"/>
                <a:gd name="connsiteY66" fmla="*/ 158561 h 388638"/>
                <a:gd name="connsiteX67" fmla="*/ 387256 w 388926"/>
                <a:gd name="connsiteY67" fmla="*/ 167380 h 388638"/>
                <a:gd name="connsiteX68" fmla="*/ 378436 w 388926"/>
                <a:gd name="connsiteY68" fmla="*/ 179022 h 388638"/>
                <a:gd name="connsiteX69" fmla="*/ 366795 w 388926"/>
                <a:gd name="connsiteY69" fmla="*/ 170202 h 388638"/>
                <a:gd name="connsiteX70" fmla="*/ 375614 w 388926"/>
                <a:gd name="connsiteY70" fmla="*/ 158561 h 388638"/>
                <a:gd name="connsiteX71" fmla="*/ 26127 w 388926"/>
                <a:gd name="connsiteY71" fmla="*/ 115537 h 388638"/>
                <a:gd name="connsiteX72" fmla="*/ 31814 w 388926"/>
                <a:gd name="connsiteY72" fmla="*/ 129042 h 388638"/>
                <a:gd name="connsiteX73" fmla="*/ 18308 w 388926"/>
                <a:gd name="connsiteY73" fmla="*/ 134728 h 388638"/>
                <a:gd name="connsiteX74" fmla="*/ 12621 w 388926"/>
                <a:gd name="connsiteY74" fmla="*/ 121223 h 388638"/>
                <a:gd name="connsiteX75" fmla="*/ 26127 w 388926"/>
                <a:gd name="connsiteY75" fmla="*/ 115537 h 388638"/>
                <a:gd name="connsiteX76" fmla="*/ 361093 w 388926"/>
                <a:gd name="connsiteY76" fmla="*/ 112363 h 388638"/>
                <a:gd name="connsiteX77" fmla="*/ 374401 w 388926"/>
                <a:gd name="connsiteY77" fmla="*/ 118049 h 388638"/>
                <a:gd name="connsiteX78" fmla="*/ 369148 w 388926"/>
                <a:gd name="connsiteY78" fmla="*/ 131554 h 388638"/>
                <a:gd name="connsiteX79" fmla="*/ 355490 w 388926"/>
                <a:gd name="connsiteY79" fmla="*/ 126223 h 388638"/>
                <a:gd name="connsiteX80" fmla="*/ 361093 w 388926"/>
                <a:gd name="connsiteY80" fmla="*/ 112363 h 388638"/>
                <a:gd name="connsiteX81" fmla="*/ 52428 w 388926"/>
                <a:gd name="connsiteY81" fmla="*/ 74095 h 388638"/>
                <a:gd name="connsiteX82" fmla="*/ 54560 w 388926"/>
                <a:gd name="connsiteY82" fmla="*/ 88667 h 388638"/>
                <a:gd name="connsiteX83" fmla="*/ 39633 w 388926"/>
                <a:gd name="connsiteY83" fmla="*/ 90800 h 388638"/>
                <a:gd name="connsiteX84" fmla="*/ 37856 w 388926"/>
                <a:gd name="connsiteY84" fmla="*/ 76228 h 388638"/>
                <a:gd name="connsiteX85" fmla="*/ 52428 w 388926"/>
                <a:gd name="connsiteY85" fmla="*/ 74095 h 388638"/>
                <a:gd name="connsiteX86" fmla="*/ 333320 w 388926"/>
                <a:gd name="connsiteY86" fmla="*/ 72456 h 388638"/>
                <a:gd name="connsiteX87" fmla="*/ 348248 w 388926"/>
                <a:gd name="connsiteY87" fmla="*/ 74557 h 388638"/>
                <a:gd name="connsiteX88" fmla="*/ 346115 w 388926"/>
                <a:gd name="connsiteY88" fmla="*/ 88914 h 388638"/>
                <a:gd name="connsiteX89" fmla="*/ 331543 w 388926"/>
                <a:gd name="connsiteY89" fmla="*/ 86813 h 388638"/>
                <a:gd name="connsiteX90" fmla="*/ 333320 w 388926"/>
                <a:gd name="connsiteY90" fmla="*/ 72456 h 388638"/>
                <a:gd name="connsiteX91" fmla="*/ 74558 w 388926"/>
                <a:gd name="connsiteY91" fmla="*/ 40812 h 388638"/>
                <a:gd name="connsiteX92" fmla="*/ 89485 w 388926"/>
                <a:gd name="connsiteY92" fmla="*/ 42255 h 388638"/>
                <a:gd name="connsiteX93" fmla="*/ 87353 w 388926"/>
                <a:gd name="connsiteY93" fmla="*/ 57047 h 388638"/>
                <a:gd name="connsiteX94" fmla="*/ 72781 w 388926"/>
                <a:gd name="connsiteY94" fmla="*/ 55604 h 388638"/>
                <a:gd name="connsiteX95" fmla="*/ 74558 w 388926"/>
                <a:gd name="connsiteY95" fmla="*/ 40812 h 388638"/>
                <a:gd name="connsiteX96" fmla="*/ 312511 w 388926"/>
                <a:gd name="connsiteY96" fmla="*/ 37531 h 388638"/>
                <a:gd name="connsiteX97" fmla="*/ 314612 w 388926"/>
                <a:gd name="connsiteY97" fmla="*/ 51888 h 388638"/>
                <a:gd name="connsiteX98" fmla="*/ 299905 w 388926"/>
                <a:gd name="connsiteY98" fmla="*/ 53989 h 388638"/>
                <a:gd name="connsiteX99" fmla="*/ 298154 w 388926"/>
                <a:gd name="connsiteY99" fmla="*/ 39632 h 388638"/>
                <a:gd name="connsiteX100" fmla="*/ 312511 w 388926"/>
                <a:gd name="connsiteY100" fmla="*/ 37531 h 388638"/>
                <a:gd name="connsiteX101" fmla="*/ 118321 w 388926"/>
                <a:gd name="connsiteY101" fmla="*/ 13905 h 388638"/>
                <a:gd name="connsiteX102" fmla="*/ 131826 w 388926"/>
                <a:gd name="connsiteY102" fmla="*/ 19508 h 388638"/>
                <a:gd name="connsiteX103" fmla="*/ 126495 w 388926"/>
                <a:gd name="connsiteY103" fmla="*/ 33165 h 388638"/>
                <a:gd name="connsiteX104" fmla="*/ 112635 w 388926"/>
                <a:gd name="connsiteY104" fmla="*/ 27212 h 388638"/>
                <a:gd name="connsiteX105" fmla="*/ 118321 w 388926"/>
                <a:gd name="connsiteY105" fmla="*/ 13905 h 388638"/>
                <a:gd name="connsiteX106" fmla="*/ 267198 w 388926"/>
                <a:gd name="connsiteY106" fmla="*/ 12348 h 388638"/>
                <a:gd name="connsiteX107" fmla="*/ 273151 w 388926"/>
                <a:gd name="connsiteY107" fmla="*/ 25854 h 388638"/>
                <a:gd name="connsiteX108" fmla="*/ 259844 w 388926"/>
                <a:gd name="connsiteY108" fmla="*/ 31541 h 388638"/>
                <a:gd name="connsiteX109" fmla="*/ 253890 w 388926"/>
                <a:gd name="connsiteY109" fmla="*/ 18035 h 388638"/>
                <a:gd name="connsiteX110" fmla="*/ 267198 w 388926"/>
                <a:gd name="connsiteY110" fmla="*/ 12348 h 388638"/>
                <a:gd name="connsiteX111" fmla="*/ 168545 w 388926"/>
                <a:gd name="connsiteY111" fmla="*/ 220 h 388638"/>
                <a:gd name="connsiteX112" fmla="*/ 180451 w 388926"/>
                <a:gd name="connsiteY112" fmla="*/ 9150 h 388638"/>
                <a:gd name="connsiteX113" fmla="*/ 171149 w 388926"/>
                <a:gd name="connsiteY113" fmla="*/ 21428 h 388638"/>
                <a:gd name="connsiteX114" fmla="*/ 158871 w 388926"/>
                <a:gd name="connsiteY114" fmla="*/ 12498 h 388638"/>
                <a:gd name="connsiteX115" fmla="*/ 168545 w 388926"/>
                <a:gd name="connsiteY115" fmla="*/ 220 h 388638"/>
                <a:gd name="connsiteX116" fmla="*/ 218774 w 388926"/>
                <a:gd name="connsiteY116" fmla="*/ 162 h 388638"/>
                <a:gd name="connsiteX117" fmla="*/ 228448 w 388926"/>
                <a:gd name="connsiteY117" fmla="*/ 11451 h 388638"/>
                <a:gd name="connsiteX118" fmla="*/ 216170 w 388926"/>
                <a:gd name="connsiteY118" fmla="*/ 20623 h 388638"/>
                <a:gd name="connsiteX119" fmla="*/ 206868 w 388926"/>
                <a:gd name="connsiteY119" fmla="*/ 8982 h 388638"/>
                <a:gd name="connsiteX120" fmla="*/ 218774 w 388926"/>
                <a:gd name="connsiteY120" fmla="*/ 162 h 38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388926" h="388638">
                  <a:moveTo>
                    <a:pt x="173490" y="367763"/>
                  </a:moveTo>
                  <a:cubicBezTo>
                    <a:pt x="179226" y="368480"/>
                    <a:pt x="183169" y="373857"/>
                    <a:pt x="182810" y="379592"/>
                  </a:cubicBezTo>
                  <a:cubicBezTo>
                    <a:pt x="182093" y="385328"/>
                    <a:pt x="176716" y="389271"/>
                    <a:pt x="170981" y="388554"/>
                  </a:cubicBezTo>
                  <a:cubicBezTo>
                    <a:pt x="165245" y="387837"/>
                    <a:pt x="161302" y="382818"/>
                    <a:pt x="161661" y="377083"/>
                  </a:cubicBezTo>
                  <a:cubicBezTo>
                    <a:pt x="162736" y="371347"/>
                    <a:pt x="167755" y="367404"/>
                    <a:pt x="173490" y="367763"/>
                  </a:cubicBezTo>
                  <a:close/>
                  <a:moveTo>
                    <a:pt x="218452" y="366560"/>
                  </a:moveTo>
                  <a:cubicBezTo>
                    <a:pt x="224097" y="365816"/>
                    <a:pt x="229388" y="369909"/>
                    <a:pt x="230094" y="376234"/>
                  </a:cubicBezTo>
                  <a:cubicBezTo>
                    <a:pt x="230799" y="381816"/>
                    <a:pt x="226919" y="387397"/>
                    <a:pt x="221274" y="388141"/>
                  </a:cubicBezTo>
                  <a:cubicBezTo>
                    <a:pt x="215630" y="389257"/>
                    <a:pt x="210338" y="384792"/>
                    <a:pt x="209633" y="378839"/>
                  </a:cubicBezTo>
                  <a:cubicBezTo>
                    <a:pt x="208927" y="372886"/>
                    <a:pt x="212808" y="367677"/>
                    <a:pt x="218452" y="366560"/>
                  </a:cubicBezTo>
                  <a:close/>
                  <a:moveTo>
                    <a:pt x="262783" y="355568"/>
                  </a:moveTo>
                  <a:cubicBezTo>
                    <a:pt x="267759" y="353116"/>
                    <a:pt x="274157" y="355568"/>
                    <a:pt x="276289" y="360820"/>
                  </a:cubicBezTo>
                  <a:cubicBezTo>
                    <a:pt x="278422" y="366073"/>
                    <a:pt x="275934" y="372027"/>
                    <a:pt x="270958" y="374128"/>
                  </a:cubicBezTo>
                  <a:cubicBezTo>
                    <a:pt x="265627" y="376579"/>
                    <a:pt x="259229" y="374128"/>
                    <a:pt x="257452" y="368875"/>
                  </a:cubicBezTo>
                  <a:cubicBezTo>
                    <a:pt x="254964" y="363622"/>
                    <a:pt x="257452" y="357669"/>
                    <a:pt x="262783" y="355568"/>
                  </a:cubicBezTo>
                  <a:close/>
                  <a:moveTo>
                    <a:pt x="121363" y="355480"/>
                  </a:moveTo>
                  <a:cubicBezTo>
                    <a:pt x="123806" y="354430"/>
                    <a:pt x="126649" y="354342"/>
                    <a:pt x="129315" y="355568"/>
                  </a:cubicBezTo>
                  <a:cubicBezTo>
                    <a:pt x="134646" y="357669"/>
                    <a:pt x="137134" y="363622"/>
                    <a:pt x="135001" y="368875"/>
                  </a:cubicBezTo>
                  <a:cubicBezTo>
                    <a:pt x="132869" y="373778"/>
                    <a:pt x="126827" y="376579"/>
                    <a:pt x="121496" y="374478"/>
                  </a:cubicBezTo>
                  <a:cubicBezTo>
                    <a:pt x="116165" y="372377"/>
                    <a:pt x="113677" y="366424"/>
                    <a:pt x="115810" y="361171"/>
                  </a:cubicBezTo>
                  <a:cubicBezTo>
                    <a:pt x="116876" y="358545"/>
                    <a:pt x="118919" y="356531"/>
                    <a:pt x="121363" y="355480"/>
                  </a:cubicBezTo>
                  <a:close/>
                  <a:moveTo>
                    <a:pt x="88585" y="332806"/>
                  </a:moveTo>
                  <a:cubicBezTo>
                    <a:pt x="93205" y="336308"/>
                    <a:pt x="94272" y="342611"/>
                    <a:pt x="90718" y="347163"/>
                  </a:cubicBezTo>
                  <a:cubicBezTo>
                    <a:pt x="87519" y="351716"/>
                    <a:pt x="80766" y="352766"/>
                    <a:pt x="76145" y="349264"/>
                  </a:cubicBezTo>
                  <a:cubicBezTo>
                    <a:pt x="71880" y="345763"/>
                    <a:pt x="70814" y="339459"/>
                    <a:pt x="74368" y="334907"/>
                  </a:cubicBezTo>
                  <a:cubicBezTo>
                    <a:pt x="77567" y="330355"/>
                    <a:pt x="84320" y="329304"/>
                    <a:pt x="88585" y="332806"/>
                  </a:cubicBezTo>
                  <a:close/>
                  <a:moveTo>
                    <a:pt x="301570" y="331270"/>
                  </a:moveTo>
                  <a:cubicBezTo>
                    <a:pt x="306191" y="327716"/>
                    <a:pt x="312588" y="328783"/>
                    <a:pt x="316143" y="333048"/>
                  </a:cubicBezTo>
                  <a:cubicBezTo>
                    <a:pt x="319697" y="337668"/>
                    <a:pt x="318986" y="344065"/>
                    <a:pt x="314365" y="347620"/>
                  </a:cubicBezTo>
                  <a:cubicBezTo>
                    <a:pt x="309745" y="351174"/>
                    <a:pt x="303347" y="350463"/>
                    <a:pt x="299793" y="345843"/>
                  </a:cubicBezTo>
                  <a:cubicBezTo>
                    <a:pt x="296239" y="341578"/>
                    <a:pt x="296950" y="334825"/>
                    <a:pt x="301570" y="331270"/>
                  </a:cubicBezTo>
                  <a:close/>
                  <a:moveTo>
                    <a:pt x="42808" y="299574"/>
                  </a:moveTo>
                  <a:cubicBezTo>
                    <a:pt x="47428" y="295966"/>
                    <a:pt x="53826" y="296688"/>
                    <a:pt x="57380" y="301017"/>
                  </a:cubicBezTo>
                  <a:cubicBezTo>
                    <a:pt x="60934" y="305708"/>
                    <a:pt x="60223" y="312202"/>
                    <a:pt x="55603" y="315810"/>
                  </a:cubicBezTo>
                  <a:cubicBezTo>
                    <a:pt x="50982" y="319418"/>
                    <a:pt x="44585" y="318697"/>
                    <a:pt x="41031" y="314367"/>
                  </a:cubicBezTo>
                  <a:cubicBezTo>
                    <a:pt x="37477" y="309677"/>
                    <a:pt x="38188" y="303182"/>
                    <a:pt x="42808" y="299574"/>
                  </a:cubicBezTo>
                  <a:close/>
                  <a:moveTo>
                    <a:pt x="349290" y="297881"/>
                  </a:moveTo>
                  <a:cubicBezTo>
                    <a:pt x="353911" y="301383"/>
                    <a:pt x="354622" y="308036"/>
                    <a:pt x="351423" y="312238"/>
                  </a:cubicBezTo>
                  <a:cubicBezTo>
                    <a:pt x="347869" y="316791"/>
                    <a:pt x="341471" y="317841"/>
                    <a:pt x="336495" y="314339"/>
                  </a:cubicBezTo>
                  <a:cubicBezTo>
                    <a:pt x="332230" y="311188"/>
                    <a:pt x="331164" y="304534"/>
                    <a:pt x="334718" y="299982"/>
                  </a:cubicBezTo>
                  <a:cubicBezTo>
                    <a:pt x="338272" y="295430"/>
                    <a:pt x="344670" y="294379"/>
                    <a:pt x="349290" y="297881"/>
                  </a:cubicBezTo>
                  <a:close/>
                  <a:moveTo>
                    <a:pt x="19896" y="257143"/>
                  </a:moveTo>
                  <a:cubicBezTo>
                    <a:pt x="25227" y="254691"/>
                    <a:pt x="31269" y="257143"/>
                    <a:pt x="33401" y="262395"/>
                  </a:cubicBezTo>
                  <a:cubicBezTo>
                    <a:pt x="35534" y="267648"/>
                    <a:pt x="33046" y="273602"/>
                    <a:pt x="28070" y="276053"/>
                  </a:cubicBezTo>
                  <a:cubicBezTo>
                    <a:pt x="22739" y="278154"/>
                    <a:pt x="16342" y="275703"/>
                    <a:pt x="14209" y="270450"/>
                  </a:cubicBezTo>
                  <a:cubicBezTo>
                    <a:pt x="12077" y="265197"/>
                    <a:pt x="14565" y="259244"/>
                    <a:pt x="19896" y="257143"/>
                  </a:cubicBezTo>
                  <a:close/>
                  <a:moveTo>
                    <a:pt x="370385" y="253650"/>
                  </a:moveTo>
                  <a:cubicBezTo>
                    <a:pt x="375638" y="255782"/>
                    <a:pt x="378439" y="261824"/>
                    <a:pt x="375988" y="267156"/>
                  </a:cubicBezTo>
                  <a:cubicBezTo>
                    <a:pt x="373887" y="272487"/>
                    <a:pt x="367934" y="274975"/>
                    <a:pt x="362681" y="272842"/>
                  </a:cubicBezTo>
                  <a:cubicBezTo>
                    <a:pt x="357428" y="270710"/>
                    <a:pt x="354977" y="264668"/>
                    <a:pt x="357078" y="259336"/>
                  </a:cubicBezTo>
                  <a:cubicBezTo>
                    <a:pt x="359179" y="254005"/>
                    <a:pt x="365132" y="251517"/>
                    <a:pt x="370385" y="253650"/>
                  </a:cubicBezTo>
                  <a:close/>
                  <a:moveTo>
                    <a:pt x="9423" y="209398"/>
                  </a:moveTo>
                  <a:cubicBezTo>
                    <a:pt x="15376" y="208654"/>
                    <a:pt x="20956" y="212747"/>
                    <a:pt x="21701" y="218700"/>
                  </a:cubicBezTo>
                  <a:cubicBezTo>
                    <a:pt x="22817" y="224653"/>
                    <a:pt x="18352" y="230234"/>
                    <a:pt x="12771" y="230978"/>
                  </a:cubicBezTo>
                  <a:cubicBezTo>
                    <a:pt x="6446" y="232094"/>
                    <a:pt x="865" y="227629"/>
                    <a:pt x="121" y="221676"/>
                  </a:cubicBezTo>
                  <a:cubicBezTo>
                    <a:pt x="-623" y="215723"/>
                    <a:pt x="3470" y="210142"/>
                    <a:pt x="9423" y="209398"/>
                  </a:cubicBezTo>
                  <a:close/>
                  <a:moveTo>
                    <a:pt x="379672" y="206186"/>
                  </a:moveTo>
                  <a:cubicBezTo>
                    <a:pt x="385669" y="206538"/>
                    <a:pt x="389549" y="211830"/>
                    <a:pt x="388844" y="217827"/>
                  </a:cubicBezTo>
                  <a:cubicBezTo>
                    <a:pt x="388138" y="223472"/>
                    <a:pt x="382847" y="227352"/>
                    <a:pt x="377555" y="226647"/>
                  </a:cubicBezTo>
                  <a:cubicBezTo>
                    <a:pt x="371910" y="225941"/>
                    <a:pt x="367677" y="220650"/>
                    <a:pt x="368383" y="215005"/>
                  </a:cubicBezTo>
                  <a:cubicBezTo>
                    <a:pt x="369088" y="209361"/>
                    <a:pt x="374380" y="205480"/>
                    <a:pt x="379672" y="206186"/>
                  </a:cubicBezTo>
                  <a:close/>
                  <a:moveTo>
                    <a:pt x="11724" y="161735"/>
                  </a:moveTo>
                  <a:cubicBezTo>
                    <a:pt x="17369" y="162440"/>
                    <a:pt x="21249" y="167732"/>
                    <a:pt x="20544" y="173024"/>
                  </a:cubicBezTo>
                  <a:cubicBezTo>
                    <a:pt x="19838" y="178668"/>
                    <a:pt x="14899" y="182901"/>
                    <a:pt x="9255" y="182196"/>
                  </a:cubicBezTo>
                  <a:cubicBezTo>
                    <a:pt x="3257" y="181490"/>
                    <a:pt x="-623" y="176199"/>
                    <a:pt x="82" y="170554"/>
                  </a:cubicBezTo>
                  <a:cubicBezTo>
                    <a:pt x="788" y="165262"/>
                    <a:pt x="6080" y="161029"/>
                    <a:pt x="11724" y="161735"/>
                  </a:cubicBezTo>
                  <a:close/>
                  <a:moveTo>
                    <a:pt x="375614" y="158561"/>
                  </a:moveTo>
                  <a:cubicBezTo>
                    <a:pt x="381259" y="157855"/>
                    <a:pt x="386550" y="161736"/>
                    <a:pt x="387256" y="167380"/>
                  </a:cubicBezTo>
                  <a:cubicBezTo>
                    <a:pt x="387961" y="172672"/>
                    <a:pt x="384081" y="177963"/>
                    <a:pt x="378436" y="179022"/>
                  </a:cubicBezTo>
                  <a:cubicBezTo>
                    <a:pt x="372792" y="179727"/>
                    <a:pt x="367500" y="175847"/>
                    <a:pt x="366795" y="170202"/>
                  </a:cubicBezTo>
                  <a:cubicBezTo>
                    <a:pt x="366089" y="164558"/>
                    <a:pt x="369970" y="159266"/>
                    <a:pt x="375614" y="158561"/>
                  </a:cubicBezTo>
                  <a:close/>
                  <a:moveTo>
                    <a:pt x="26127" y="115537"/>
                  </a:moveTo>
                  <a:cubicBezTo>
                    <a:pt x="31459" y="117669"/>
                    <a:pt x="33946" y="123711"/>
                    <a:pt x="31814" y="129042"/>
                  </a:cubicBezTo>
                  <a:cubicBezTo>
                    <a:pt x="29681" y="134373"/>
                    <a:pt x="23639" y="136861"/>
                    <a:pt x="18308" y="134728"/>
                  </a:cubicBezTo>
                  <a:cubicBezTo>
                    <a:pt x="12977" y="132596"/>
                    <a:pt x="10489" y="126554"/>
                    <a:pt x="12621" y="121223"/>
                  </a:cubicBezTo>
                  <a:cubicBezTo>
                    <a:pt x="14754" y="115892"/>
                    <a:pt x="20796" y="113404"/>
                    <a:pt x="26127" y="115537"/>
                  </a:cubicBezTo>
                  <a:close/>
                  <a:moveTo>
                    <a:pt x="361093" y="112363"/>
                  </a:moveTo>
                  <a:cubicBezTo>
                    <a:pt x="366346" y="110230"/>
                    <a:pt x="372299" y="112718"/>
                    <a:pt x="374401" y="118049"/>
                  </a:cubicBezTo>
                  <a:cubicBezTo>
                    <a:pt x="376852" y="123025"/>
                    <a:pt x="374401" y="129422"/>
                    <a:pt x="369148" y="131554"/>
                  </a:cubicBezTo>
                  <a:cubicBezTo>
                    <a:pt x="363895" y="133687"/>
                    <a:pt x="357591" y="131199"/>
                    <a:pt x="355490" y="126223"/>
                  </a:cubicBezTo>
                  <a:cubicBezTo>
                    <a:pt x="353389" y="120892"/>
                    <a:pt x="355840" y="114495"/>
                    <a:pt x="361093" y="112363"/>
                  </a:cubicBezTo>
                  <a:close/>
                  <a:moveTo>
                    <a:pt x="52428" y="74095"/>
                  </a:moveTo>
                  <a:cubicBezTo>
                    <a:pt x="57048" y="77649"/>
                    <a:pt x="57759" y="84047"/>
                    <a:pt x="54560" y="88667"/>
                  </a:cubicBezTo>
                  <a:cubicBezTo>
                    <a:pt x="51006" y="93288"/>
                    <a:pt x="44253" y="93999"/>
                    <a:pt x="39633" y="90800"/>
                  </a:cubicBezTo>
                  <a:cubicBezTo>
                    <a:pt x="35368" y="87246"/>
                    <a:pt x="34302" y="80848"/>
                    <a:pt x="37856" y="76228"/>
                  </a:cubicBezTo>
                  <a:cubicBezTo>
                    <a:pt x="41410" y="71607"/>
                    <a:pt x="47807" y="70541"/>
                    <a:pt x="52428" y="74095"/>
                  </a:cubicBezTo>
                  <a:close/>
                  <a:moveTo>
                    <a:pt x="333320" y="72456"/>
                  </a:moveTo>
                  <a:cubicBezTo>
                    <a:pt x="337941" y="68954"/>
                    <a:pt x="344694" y="70004"/>
                    <a:pt x="348248" y="74557"/>
                  </a:cubicBezTo>
                  <a:cubicBezTo>
                    <a:pt x="351447" y="78759"/>
                    <a:pt x="350736" y="85412"/>
                    <a:pt x="346115" y="88914"/>
                  </a:cubicBezTo>
                  <a:cubicBezTo>
                    <a:pt x="341495" y="92416"/>
                    <a:pt x="335097" y="91365"/>
                    <a:pt x="331543" y="86813"/>
                  </a:cubicBezTo>
                  <a:cubicBezTo>
                    <a:pt x="327989" y="82611"/>
                    <a:pt x="328700" y="75958"/>
                    <a:pt x="333320" y="72456"/>
                  </a:cubicBezTo>
                  <a:close/>
                  <a:moveTo>
                    <a:pt x="74558" y="40812"/>
                  </a:moveTo>
                  <a:cubicBezTo>
                    <a:pt x="79178" y="37204"/>
                    <a:pt x="85931" y="37925"/>
                    <a:pt x="89485" y="42255"/>
                  </a:cubicBezTo>
                  <a:cubicBezTo>
                    <a:pt x="92684" y="46945"/>
                    <a:pt x="91973" y="53439"/>
                    <a:pt x="87353" y="57047"/>
                  </a:cubicBezTo>
                  <a:cubicBezTo>
                    <a:pt x="82732" y="60655"/>
                    <a:pt x="76335" y="59934"/>
                    <a:pt x="72781" y="55604"/>
                  </a:cubicBezTo>
                  <a:cubicBezTo>
                    <a:pt x="69227" y="50914"/>
                    <a:pt x="70293" y="44420"/>
                    <a:pt x="74558" y="40812"/>
                  </a:cubicBezTo>
                  <a:close/>
                  <a:moveTo>
                    <a:pt x="312511" y="37531"/>
                  </a:moveTo>
                  <a:cubicBezTo>
                    <a:pt x="317063" y="41032"/>
                    <a:pt x="318114" y="47336"/>
                    <a:pt x="314612" y="51888"/>
                  </a:cubicBezTo>
                  <a:cubicBezTo>
                    <a:pt x="311110" y="56440"/>
                    <a:pt x="304807" y="57491"/>
                    <a:pt x="299905" y="53989"/>
                  </a:cubicBezTo>
                  <a:cubicBezTo>
                    <a:pt x="295703" y="50487"/>
                    <a:pt x="294652" y="44184"/>
                    <a:pt x="298154" y="39632"/>
                  </a:cubicBezTo>
                  <a:cubicBezTo>
                    <a:pt x="301656" y="35079"/>
                    <a:pt x="307959" y="34029"/>
                    <a:pt x="312511" y="37531"/>
                  </a:cubicBezTo>
                  <a:close/>
                  <a:moveTo>
                    <a:pt x="118321" y="13905"/>
                  </a:moveTo>
                  <a:cubicBezTo>
                    <a:pt x="123297" y="11804"/>
                    <a:pt x="129338" y="14255"/>
                    <a:pt x="131826" y="19508"/>
                  </a:cubicBezTo>
                  <a:cubicBezTo>
                    <a:pt x="133959" y="24760"/>
                    <a:pt x="131471" y="30713"/>
                    <a:pt x="126495" y="33165"/>
                  </a:cubicBezTo>
                  <a:cubicBezTo>
                    <a:pt x="120809" y="35266"/>
                    <a:pt x="114767" y="32814"/>
                    <a:pt x="112635" y="27212"/>
                  </a:cubicBezTo>
                  <a:cubicBezTo>
                    <a:pt x="110502" y="22309"/>
                    <a:pt x="112990" y="16356"/>
                    <a:pt x="118321" y="13905"/>
                  </a:cubicBezTo>
                  <a:close/>
                  <a:moveTo>
                    <a:pt x="267198" y="12348"/>
                  </a:moveTo>
                  <a:cubicBezTo>
                    <a:pt x="272801" y="14481"/>
                    <a:pt x="275252" y="20523"/>
                    <a:pt x="273151" y="25854"/>
                  </a:cubicBezTo>
                  <a:cubicBezTo>
                    <a:pt x="270699" y="31186"/>
                    <a:pt x="265096" y="33673"/>
                    <a:pt x="259844" y="31541"/>
                  </a:cubicBezTo>
                  <a:cubicBezTo>
                    <a:pt x="254591" y="29408"/>
                    <a:pt x="251789" y="23366"/>
                    <a:pt x="253890" y="18035"/>
                  </a:cubicBezTo>
                  <a:cubicBezTo>
                    <a:pt x="256342" y="12704"/>
                    <a:pt x="262295" y="10216"/>
                    <a:pt x="267198" y="12348"/>
                  </a:cubicBezTo>
                  <a:close/>
                  <a:moveTo>
                    <a:pt x="168545" y="220"/>
                  </a:moveTo>
                  <a:cubicBezTo>
                    <a:pt x="174126" y="-896"/>
                    <a:pt x="179707" y="3569"/>
                    <a:pt x="180451" y="9150"/>
                  </a:cubicBezTo>
                  <a:cubicBezTo>
                    <a:pt x="181567" y="15103"/>
                    <a:pt x="177102" y="20683"/>
                    <a:pt x="171149" y="21428"/>
                  </a:cubicBezTo>
                  <a:cubicBezTo>
                    <a:pt x="165196" y="22544"/>
                    <a:pt x="159987" y="18451"/>
                    <a:pt x="158871" y="12498"/>
                  </a:cubicBezTo>
                  <a:cubicBezTo>
                    <a:pt x="158127" y="6545"/>
                    <a:pt x="162220" y="964"/>
                    <a:pt x="168545" y="220"/>
                  </a:cubicBezTo>
                  <a:close/>
                  <a:moveTo>
                    <a:pt x="218774" y="162"/>
                  </a:moveTo>
                  <a:cubicBezTo>
                    <a:pt x="225099" y="515"/>
                    <a:pt x="229192" y="5807"/>
                    <a:pt x="228448" y="11451"/>
                  </a:cubicBezTo>
                  <a:cubicBezTo>
                    <a:pt x="227332" y="17096"/>
                    <a:pt x="222123" y="20976"/>
                    <a:pt x="216170" y="20623"/>
                  </a:cubicBezTo>
                  <a:cubicBezTo>
                    <a:pt x="210217" y="19565"/>
                    <a:pt x="205752" y="14626"/>
                    <a:pt x="206868" y="8982"/>
                  </a:cubicBezTo>
                  <a:cubicBezTo>
                    <a:pt x="207612" y="3337"/>
                    <a:pt x="212821" y="-896"/>
                    <a:pt x="218774" y="162"/>
                  </a:cubicBez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87" name="Freeform 406">
              <a:extLst>
                <a:ext uri="{FF2B5EF4-FFF2-40B4-BE49-F238E27FC236}">
                  <a16:creationId xmlns:a16="http://schemas.microsoft.com/office/drawing/2014/main" id="{2A21C48E-731C-AF47-83F2-32D5198ABE33}"/>
                </a:ext>
              </a:extLst>
            </p:cNvPr>
            <p:cNvSpPr>
              <a:spLocks noChangeArrowheads="1"/>
            </p:cNvSpPr>
            <p:nvPr/>
          </p:nvSpPr>
          <p:spPr bwMode="auto">
            <a:xfrm>
              <a:off x="8211128" y="7310208"/>
              <a:ext cx="541497" cy="541497"/>
            </a:xfrm>
            <a:custGeom>
              <a:avLst/>
              <a:gdLst>
                <a:gd name="T0" fmla="*/ 829 w 830"/>
                <a:gd name="T1" fmla="*/ 415 h 831"/>
                <a:gd name="T2" fmla="*/ 829 w 830"/>
                <a:gd name="T3" fmla="*/ 415 h 831"/>
                <a:gd name="T4" fmla="*/ 415 w 830"/>
                <a:gd name="T5" fmla="*/ 0 h 831"/>
                <a:gd name="T6" fmla="*/ 415 w 830"/>
                <a:gd name="T7" fmla="*/ 0 h 831"/>
                <a:gd name="T8" fmla="*/ 0 w 830"/>
                <a:gd name="T9" fmla="*/ 415 h 831"/>
                <a:gd name="T10" fmla="*/ 0 w 830"/>
                <a:gd name="T11" fmla="*/ 415 h 831"/>
                <a:gd name="T12" fmla="*/ 415 w 830"/>
                <a:gd name="T13" fmla="*/ 830 h 831"/>
                <a:gd name="T14" fmla="*/ 415 w 830"/>
                <a:gd name="T15" fmla="*/ 830 h 831"/>
                <a:gd name="T16" fmla="*/ 829 w 830"/>
                <a:gd name="T17" fmla="*/ 415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0" h="831">
                  <a:moveTo>
                    <a:pt x="829" y="415"/>
                  </a:moveTo>
                  <a:lnTo>
                    <a:pt x="829" y="415"/>
                  </a:lnTo>
                  <a:cubicBezTo>
                    <a:pt x="829" y="186"/>
                    <a:pt x="644" y="0"/>
                    <a:pt x="415" y="0"/>
                  </a:cubicBezTo>
                  <a:lnTo>
                    <a:pt x="415" y="0"/>
                  </a:lnTo>
                  <a:cubicBezTo>
                    <a:pt x="186" y="0"/>
                    <a:pt x="0" y="186"/>
                    <a:pt x="0" y="415"/>
                  </a:cubicBezTo>
                  <a:lnTo>
                    <a:pt x="0" y="415"/>
                  </a:lnTo>
                  <a:cubicBezTo>
                    <a:pt x="0" y="644"/>
                    <a:pt x="186" y="830"/>
                    <a:pt x="415" y="830"/>
                  </a:cubicBezTo>
                  <a:lnTo>
                    <a:pt x="415" y="830"/>
                  </a:lnTo>
                  <a:cubicBezTo>
                    <a:pt x="644" y="830"/>
                    <a:pt x="829" y="644"/>
                    <a:pt x="829" y="415"/>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8" name="Freeform 407">
              <a:extLst>
                <a:ext uri="{FF2B5EF4-FFF2-40B4-BE49-F238E27FC236}">
                  <a16:creationId xmlns:a16="http://schemas.microsoft.com/office/drawing/2014/main" id="{EF59A793-9770-5740-8EC3-E3E1E4C6D531}"/>
                </a:ext>
              </a:extLst>
            </p:cNvPr>
            <p:cNvSpPr>
              <a:spLocks noChangeArrowheads="1"/>
            </p:cNvSpPr>
            <p:nvPr/>
          </p:nvSpPr>
          <p:spPr bwMode="auto">
            <a:xfrm>
              <a:off x="8211128" y="7448463"/>
              <a:ext cx="541497" cy="253467"/>
            </a:xfrm>
            <a:custGeom>
              <a:avLst/>
              <a:gdLst>
                <a:gd name="T0" fmla="*/ 827 w 830"/>
                <a:gd name="T1" fmla="*/ 163 h 389"/>
                <a:gd name="T2" fmla="*/ 789 w 830"/>
                <a:gd name="T3" fmla="*/ 257 h 389"/>
                <a:gd name="T4" fmla="*/ 712 w 830"/>
                <a:gd name="T5" fmla="*/ 63 h 389"/>
                <a:gd name="T6" fmla="*/ 691 w 830"/>
                <a:gd name="T7" fmla="*/ 63 h 389"/>
                <a:gd name="T8" fmla="*/ 629 w 830"/>
                <a:gd name="T9" fmla="*/ 339 h 389"/>
                <a:gd name="T10" fmla="*/ 537 w 830"/>
                <a:gd name="T11" fmla="*/ 142 h 389"/>
                <a:gd name="T12" fmla="*/ 517 w 830"/>
                <a:gd name="T13" fmla="*/ 145 h 389"/>
                <a:gd name="T14" fmla="*/ 493 w 830"/>
                <a:gd name="T15" fmla="*/ 257 h 389"/>
                <a:gd name="T16" fmla="*/ 422 w 830"/>
                <a:gd name="T17" fmla="*/ 157 h 389"/>
                <a:gd name="T18" fmla="*/ 353 w 830"/>
                <a:gd name="T19" fmla="*/ 317 h 389"/>
                <a:gd name="T20" fmla="*/ 224 w 830"/>
                <a:gd name="T21" fmla="*/ 11 h 389"/>
                <a:gd name="T22" fmla="*/ 202 w 830"/>
                <a:gd name="T23" fmla="*/ 11 h 389"/>
                <a:gd name="T24" fmla="*/ 108 w 830"/>
                <a:gd name="T25" fmla="*/ 331 h 389"/>
                <a:gd name="T26" fmla="*/ 2 w 830"/>
                <a:gd name="T27" fmla="*/ 154 h 389"/>
                <a:gd name="T28" fmla="*/ 0 w 830"/>
                <a:gd name="T29" fmla="*/ 193 h 389"/>
                <a:gd name="T30" fmla="*/ 103 w 830"/>
                <a:gd name="T31" fmla="*/ 364 h 389"/>
                <a:gd name="T32" fmla="*/ 123 w 830"/>
                <a:gd name="T33" fmla="*/ 361 h 389"/>
                <a:gd name="T34" fmla="*/ 215 w 830"/>
                <a:gd name="T35" fmla="*/ 47 h 389"/>
                <a:gd name="T36" fmla="*/ 343 w 830"/>
                <a:gd name="T37" fmla="*/ 352 h 389"/>
                <a:gd name="T38" fmla="*/ 365 w 830"/>
                <a:gd name="T39" fmla="*/ 352 h 389"/>
                <a:gd name="T40" fmla="*/ 416 w 830"/>
                <a:gd name="T41" fmla="*/ 187 h 389"/>
                <a:gd name="T42" fmla="*/ 489 w 830"/>
                <a:gd name="T43" fmla="*/ 289 h 389"/>
                <a:gd name="T44" fmla="*/ 510 w 830"/>
                <a:gd name="T45" fmla="*/ 287 h 389"/>
                <a:gd name="T46" fmla="*/ 532 w 830"/>
                <a:gd name="T47" fmla="*/ 182 h 389"/>
                <a:gd name="T48" fmla="*/ 623 w 830"/>
                <a:gd name="T49" fmla="*/ 379 h 389"/>
                <a:gd name="T50" fmla="*/ 644 w 830"/>
                <a:gd name="T51" fmla="*/ 377 h 389"/>
                <a:gd name="T52" fmla="*/ 704 w 830"/>
                <a:gd name="T53" fmla="*/ 104 h 389"/>
                <a:gd name="T54" fmla="*/ 777 w 830"/>
                <a:gd name="T55" fmla="*/ 287 h 389"/>
                <a:gd name="T56" fmla="*/ 789 w 830"/>
                <a:gd name="T57" fmla="*/ 294 h 389"/>
                <a:gd name="T58" fmla="*/ 801 w 830"/>
                <a:gd name="T59" fmla="*/ 287 h 389"/>
                <a:gd name="T60" fmla="*/ 828 w 830"/>
                <a:gd name="T61" fmla="*/ 218 h 389"/>
                <a:gd name="T62" fmla="*/ 829 w 830"/>
                <a:gd name="T63" fmla="*/ 204 h 389"/>
                <a:gd name="T64" fmla="*/ 827 w 830"/>
                <a:gd name="T65" fmla="*/ 163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0" h="389">
                  <a:moveTo>
                    <a:pt x="827" y="163"/>
                  </a:moveTo>
                  <a:lnTo>
                    <a:pt x="827" y="163"/>
                  </a:lnTo>
                  <a:cubicBezTo>
                    <a:pt x="815" y="194"/>
                    <a:pt x="802" y="226"/>
                    <a:pt x="789" y="257"/>
                  </a:cubicBezTo>
                  <a:lnTo>
                    <a:pt x="789" y="257"/>
                  </a:lnTo>
                  <a:cubicBezTo>
                    <a:pt x="763" y="193"/>
                    <a:pt x="737" y="128"/>
                    <a:pt x="712" y="63"/>
                  </a:cubicBezTo>
                  <a:lnTo>
                    <a:pt x="712" y="63"/>
                  </a:lnTo>
                  <a:cubicBezTo>
                    <a:pt x="708" y="55"/>
                    <a:pt x="694" y="52"/>
                    <a:pt x="691" y="63"/>
                  </a:cubicBezTo>
                  <a:lnTo>
                    <a:pt x="691" y="63"/>
                  </a:lnTo>
                  <a:cubicBezTo>
                    <a:pt x="670" y="156"/>
                    <a:pt x="649" y="247"/>
                    <a:pt x="629" y="339"/>
                  </a:cubicBezTo>
                  <a:lnTo>
                    <a:pt x="629" y="339"/>
                  </a:lnTo>
                  <a:cubicBezTo>
                    <a:pt x="598" y="274"/>
                    <a:pt x="568" y="208"/>
                    <a:pt x="537" y="142"/>
                  </a:cubicBezTo>
                  <a:lnTo>
                    <a:pt x="537" y="142"/>
                  </a:lnTo>
                  <a:cubicBezTo>
                    <a:pt x="533" y="133"/>
                    <a:pt x="519" y="136"/>
                    <a:pt x="517" y="145"/>
                  </a:cubicBezTo>
                  <a:lnTo>
                    <a:pt x="517" y="145"/>
                  </a:lnTo>
                  <a:cubicBezTo>
                    <a:pt x="509" y="182"/>
                    <a:pt x="501" y="220"/>
                    <a:pt x="493" y="257"/>
                  </a:cubicBezTo>
                  <a:lnTo>
                    <a:pt x="493" y="257"/>
                  </a:lnTo>
                  <a:cubicBezTo>
                    <a:pt x="469" y="224"/>
                    <a:pt x="446" y="191"/>
                    <a:pt x="422" y="157"/>
                  </a:cubicBezTo>
                  <a:lnTo>
                    <a:pt x="422" y="157"/>
                  </a:lnTo>
                  <a:cubicBezTo>
                    <a:pt x="416" y="150"/>
                    <a:pt x="404" y="150"/>
                    <a:pt x="402" y="160"/>
                  </a:cubicBezTo>
                  <a:lnTo>
                    <a:pt x="353" y="317"/>
                  </a:lnTo>
                  <a:lnTo>
                    <a:pt x="353" y="317"/>
                  </a:lnTo>
                  <a:cubicBezTo>
                    <a:pt x="310" y="215"/>
                    <a:pt x="267" y="113"/>
                    <a:pt x="224" y="11"/>
                  </a:cubicBezTo>
                  <a:lnTo>
                    <a:pt x="224" y="11"/>
                  </a:lnTo>
                  <a:cubicBezTo>
                    <a:pt x="220" y="2"/>
                    <a:pt x="206" y="0"/>
                    <a:pt x="202" y="11"/>
                  </a:cubicBezTo>
                  <a:lnTo>
                    <a:pt x="202" y="11"/>
                  </a:lnTo>
                  <a:cubicBezTo>
                    <a:pt x="171" y="117"/>
                    <a:pt x="140" y="224"/>
                    <a:pt x="108" y="331"/>
                  </a:cubicBezTo>
                  <a:lnTo>
                    <a:pt x="108" y="331"/>
                  </a:lnTo>
                  <a:cubicBezTo>
                    <a:pt x="73" y="272"/>
                    <a:pt x="38" y="213"/>
                    <a:pt x="2" y="154"/>
                  </a:cubicBezTo>
                  <a:lnTo>
                    <a:pt x="2" y="154"/>
                  </a:lnTo>
                  <a:cubicBezTo>
                    <a:pt x="1" y="167"/>
                    <a:pt x="0" y="180"/>
                    <a:pt x="0" y="193"/>
                  </a:cubicBezTo>
                  <a:lnTo>
                    <a:pt x="0" y="193"/>
                  </a:lnTo>
                  <a:cubicBezTo>
                    <a:pt x="34" y="249"/>
                    <a:pt x="68" y="307"/>
                    <a:pt x="103" y="364"/>
                  </a:cubicBezTo>
                  <a:lnTo>
                    <a:pt x="103" y="364"/>
                  </a:lnTo>
                  <a:cubicBezTo>
                    <a:pt x="107" y="372"/>
                    <a:pt x="120" y="370"/>
                    <a:pt x="123" y="361"/>
                  </a:cubicBezTo>
                  <a:lnTo>
                    <a:pt x="123" y="361"/>
                  </a:lnTo>
                  <a:cubicBezTo>
                    <a:pt x="154" y="256"/>
                    <a:pt x="184" y="152"/>
                    <a:pt x="215" y="47"/>
                  </a:cubicBezTo>
                  <a:lnTo>
                    <a:pt x="215" y="47"/>
                  </a:lnTo>
                  <a:cubicBezTo>
                    <a:pt x="258" y="148"/>
                    <a:pt x="301" y="250"/>
                    <a:pt x="343" y="352"/>
                  </a:cubicBezTo>
                  <a:lnTo>
                    <a:pt x="343" y="352"/>
                  </a:lnTo>
                  <a:cubicBezTo>
                    <a:pt x="348" y="362"/>
                    <a:pt x="362" y="364"/>
                    <a:pt x="365" y="352"/>
                  </a:cubicBezTo>
                  <a:lnTo>
                    <a:pt x="365" y="352"/>
                  </a:lnTo>
                  <a:cubicBezTo>
                    <a:pt x="382" y="297"/>
                    <a:pt x="399" y="243"/>
                    <a:pt x="416" y="187"/>
                  </a:cubicBezTo>
                  <a:lnTo>
                    <a:pt x="416" y="187"/>
                  </a:lnTo>
                  <a:cubicBezTo>
                    <a:pt x="440" y="221"/>
                    <a:pt x="465" y="255"/>
                    <a:pt x="489" y="289"/>
                  </a:cubicBezTo>
                  <a:lnTo>
                    <a:pt x="489" y="289"/>
                  </a:lnTo>
                  <a:cubicBezTo>
                    <a:pt x="494" y="296"/>
                    <a:pt x="507" y="297"/>
                    <a:pt x="510" y="287"/>
                  </a:cubicBezTo>
                  <a:lnTo>
                    <a:pt x="510" y="287"/>
                  </a:lnTo>
                  <a:cubicBezTo>
                    <a:pt x="517" y="252"/>
                    <a:pt x="524" y="217"/>
                    <a:pt x="532" y="182"/>
                  </a:cubicBezTo>
                  <a:lnTo>
                    <a:pt x="532" y="182"/>
                  </a:lnTo>
                  <a:cubicBezTo>
                    <a:pt x="562" y="248"/>
                    <a:pt x="593" y="314"/>
                    <a:pt x="623" y="379"/>
                  </a:cubicBezTo>
                  <a:lnTo>
                    <a:pt x="623" y="379"/>
                  </a:lnTo>
                  <a:cubicBezTo>
                    <a:pt x="627" y="388"/>
                    <a:pt x="641" y="385"/>
                    <a:pt x="644" y="377"/>
                  </a:cubicBezTo>
                  <a:lnTo>
                    <a:pt x="644" y="377"/>
                  </a:lnTo>
                  <a:cubicBezTo>
                    <a:pt x="664" y="285"/>
                    <a:pt x="684" y="194"/>
                    <a:pt x="704" y="104"/>
                  </a:cubicBezTo>
                  <a:lnTo>
                    <a:pt x="704" y="104"/>
                  </a:lnTo>
                  <a:cubicBezTo>
                    <a:pt x="729" y="164"/>
                    <a:pt x="753" y="226"/>
                    <a:pt x="777" y="287"/>
                  </a:cubicBezTo>
                  <a:lnTo>
                    <a:pt x="777" y="287"/>
                  </a:lnTo>
                  <a:cubicBezTo>
                    <a:pt x="780" y="292"/>
                    <a:pt x="785" y="294"/>
                    <a:pt x="789" y="294"/>
                  </a:cubicBezTo>
                  <a:lnTo>
                    <a:pt x="789" y="294"/>
                  </a:lnTo>
                  <a:cubicBezTo>
                    <a:pt x="794" y="294"/>
                    <a:pt x="798" y="292"/>
                    <a:pt x="801" y="287"/>
                  </a:cubicBezTo>
                  <a:lnTo>
                    <a:pt x="801" y="287"/>
                  </a:lnTo>
                  <a:cubicBezTo>
                    <a:pt x="810" y="264"/>
                    <a:pt x="819" y="241"/>
                    <a:pt x="828" y="218"/>
                  </a:cubicBezTo>
                  <a:lnTo>
                    <a:pt x="828" y="218"/>
                  </a:lnTo>
                  <a:cubicBezTo>
                    <a:pt x="828" y="213"/>
                    <a:pt x="829" y="208"/>
                    <a:pt x="829" y="204"/>
                  </a:cubicBezTo>
                  <a:lnTo>
                    <a:pt x="829" y="204"/>
                  </a:lnTo>
                  <a:cubicBezTo>
                    <a:pt x="829" y="190"/>
                    <a:pt x="828" y="176"/>
                    <a:pt x="827" y="163"/>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90" name="Group 89">
            <a:extLst>
              <a:ext uri="{FF2B5EF4-FFF2-40B4-BE49-F238E27FC236}">
                <a16:creationId xmlns:a16="http://schemas.microsoft.com/office/drawing/2014/main" id="{9B540530-FC94-AD45-8E1A-CA0250FACE29}"/>
              </a:ext>
            </a:extLst>
          </p:cNvPr>
          <p:cNvGrpSpPr/>
          <p:nvPr/>
        </p:nvGrpSpPr>
        <p:grpSpPr>
          <a:xfrm>
            <a:off x="14444689" y="10518264"/>
            <a:ext cx="1175163" cy="1538081"/>
            <a:chOff x="14426821" y="9170885"/>
            <a:chExt cx="1175163" cy="1538081"/>
          </a:xfrm>
        </p:grpSpPr>
        <p:sp>
          <p:nvSpPr>
            <p:cNvPr id="67" name="Freeform 202">
              <a:extLst>
                <a:ext uri="{FF2B5EF4-FFF2-40B4-BE49-F238E27FC236}">
                  <a16:creationId xmlns:a16="http://schemas.microsoft.com/office/drawing/2014/main" id="{697976AD-26BC-2C4F-AC00-99A9C31CB229}"/>
                </a:ext>
              </a:extLst>
            </p:cNvPr>
            <p:cNvSpPr>
              <a:spLocks noChangeArrowheads="1"/>
            </p:cNvSpPr>
            <p:nvPr/>
          </p:nvSpPr>
          <p:spPr bwMode="auto">
            <a:xfrm>
              <a:off x="14691809" y="9170885"/>
              <a:ext cx="648069" cy="1538081"/>
            </a:xfrm>
            <a:custGeom>
              <a:avLst/>
              <a:gdLst>
                <a:gd name="T0" fmla="*/ 0 w 993"/>
                <a:gd name="T1" fmla="*/ 2352 h 2353"/>
                <a:gd name="T2" fmla="*/ 992 w 993"/>
                <a:gd name="T3" fmla="*/ 2352 h 2353"/>
                <a:gd name="T4" fmla="*/ 992 w 993"/>
                <a:gd name="T5" fmla="*/ 0 h 2353"/>
                <a:gd name="T6" fmla="*/ 0 w 993"/>
                <a:gd name="T7" fmla="*/ 0 h 2353"/>
                <a:gd name="T8" fmla="*/ 0 w 993"/>
                <a:gd name="T9" fmla="*/ 2352 h 2353"/>
              </a:gdLst>
              <a:ahLst/>
              <a:cxnLst>
                <a:cxn ang="0">
                  <a:pos x="T0" y="T1"/>
                </a:cxn>
                <a:cxn ang="0">
                  <a:pos x="T2" y="T3"/>
                </a:cxn>
                <a:cxn ang="0">
                  <a:pos x="T4" y="T5"/>
                </a:cxn>
                <a:cxn ang="0">
                  <a:pos x="T6" y="T7"/>
                </a:cxn>
                <a:cxn ang="0">
                  <a:pos x="T8" y="T9"/>
                </a:cxn>
              </a:cxnLst>
              <a:rect l="0" t="0" r="r" b="b"/>
              <a:pathLst>
                <a:path w="993" h="2353">
                  <a:moveTo>
                    <a:pt x="0" y="2352"/>
                  </a:moveTo>
                  <a:lnTo>
                    <a:pt x="992" y="2352"/>
                  </a:lnTo>
                  <a:lnTo>
                    <a:pt x="992" y="0"/>
                  </a:lnTo>
                  <a:lnTo>
                    <a:pt x="0" y="0"/>
                  </a:lnTo>
                  <a:lnTo>
                    <a:pt x="0" y="2352"/>
                  </a:lnTo>
                </a:path>
              </a:pathLst>
            </a:custGeom>
            <a:solidFill>
              <a:schemeClr val="tx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8" name="Freeform 203">
              <a:extLst>
                <a:ext uri="{FF2B5EF4-FFF2-40B4-BE49-F238E27FC236}">
                  <a16:creationId xmlns:a16="http://schemas.microsoft.com/office/drawing/2014/main" id="{568A48A0-F258-0A4E-94CD-488CE4129A4D}"/>
                </a:ext>
              </a:extLst>
            </p:cNvPr>
            <p:cNvSpPr>
              <a:spLocks noChangeArrowheads="1"/>
            </p:cNvSpPr>
            <p:nvPr/>
          </p:nvSpPr>
          <p:spPr bwMode="auto">
            <a:xfrm>
              <a:off x="14740775" y="9170885"/>
              <a:ext cx="550137" cy="1538081"/>
            </a:xfrm>
            <a:custGeom>
              <a:avLst/>
              <a:gdLst>
                <a:gd name="T0" fmla="*/ 0 w 843"/>
                <a:gd name="T1" fmla="*/ 2352 h 2353"/>
                <a:gd name="T2" fmla="*/ 842 w 843"/>
                <a:gd name="T3" fmla="*/ 2352 h 2353"/>
                <a:gd name="T4" fmla="*/ 842 w 843"/>
                <a:gd name="T5" fmla="*/ 0 h 2353"/>
                <a:gd name="T6" fmla="*/ 0 w 843"/>
                <a:gd name="T7" fmla="*/ 0 h 2353"/>
                <a:gd name="T8" fmla="*/ 0 w 843"/>
                <a:gd name="T9" fmla="*/ 2352 h 2353"/>
              </a:gdLst>
              <a:ahLst/>
              <a:cxnLst>
                <a:cxn ang="0">
                  <a:pos x="T0" y="T1"/>
                </a:cxn>
                <a:cxn ang="0">
                  <a:pos x="T2" y="T3"/>
                </a:cxn>
                <a:cxn ang="0">
                  <a:pos x="T4" y="T5"/>
                </a:cxn>
                <a:cxn ang="0">
                  <a:pos x="T6" y="T7"/>
                </a:cxn>
                <a:cxn ang="0">
                  <a:pos x="T8" y="T9"/>
                </a:cxn>
              </a:cxnLst>
              <a:rect l="0" t="0" r="r" b="b"/>
              <a:pathLst>
                <a:path w="843" h="2353">
                  <a:moveTo>
                    <a:pt x="0" y="2352"/>
                  </a:moveTo>
                  <a:lnTo>
                    <a:pt x="842" y="2352"/>
                  </a:lnTo>
                  <a:lnTo>
                    <a:pt x="842" y="0"/>
                  </a:lnTo>
                  <a:lnTo>
                    <a:pt x="0" y="0"/>
                  </a:lnTo>
                  <a:lnTo>
                    <a:pt x="0" y="2352"/>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9" name="Freeform 204">
              <a:extLst>
                <a:ext uri="{FF2B5EF4-FFF2-40B4-BE49-F238E27FC236}">
                  <a16:creationId xmlns:a16="http://schemas.microsoft.com/office/drawing/2014/main" id="{C5479D9C-1D11-024A-B831-15C3603CAEDA}"/>
                </a:ext>
              </a:extLst>
            </p:cNvPr>
            <p:cNvSpPr>
              <a:spLocks noChangeArrowheads="1"/>
            </p:cNvSpPr>
            <p:nvPr/>
          </p:nvSpPr>
          <p:spPr bwMode="auto">
            <a:xfrm>
              <a:off x="14426821" y="9283216"/>
              <a:ext cx="1175163" cy="1313418"/>
            </a:xfrm>
            <a:custGeom>
              <a:avLst/>
              <a:gdLst>
                <a:gd name="T0" fmla="*/ 191 w 1799"/>
                <a:gd name="T1" fmla="*/ 2011 h 2012"/>
                <a:gd name="T2" fmla="*/ 1607 w 1799"/>
                <a:gd name="T3" fmla="*/ 2011 h 2012"/>
                <a:gd name="T4" fmla="*/ 1607 w 1799"/>
                <a:gd name="T5" fmla="*/ 2011 h 2012"/>
                <a:gd name="T6" fmla="*/ 1798 w 1799"/>
                <a:gd name="T7" fmla="*/ 1820 h 2012"/>
                <a:gd name="T8" fmla="*/ 1798 w 1799"/>
                <a:gd name="T9" fmla="*/ 191 h 2012"/>
                <a:gd name="T10" fmla="*/ 1798 w 1799"/>
                <a:gd name="T11" fmla="*/ 191 h 2012"/>
                <a:gd name="T12" fmla="*/ 1607 w 1799"/>
                <a:gd name="T13" fmla="*/ 0 h 2012"/>
                <a:gd name="T14" fmla="*/ 191 w 1799"/>
                <a:gd name="T15" fmla="*/ 0 h 2012"/>
                <a:gd name="T16" fmla="*/ 191 w 1799"/>
                <a:gd name="T17" fmla="*/ 0 h 2012"/>
                <a:gd name="T18" fmla="*/ 0 w 1799"/>
                <a:gd name="T19" fmla="*/ 191 h 2012"/>
                <a:gd name="T20" fmla="*/ 0 w 1799"/>
                <a:gd name="T21" fmla="*/ 1820 h 2012"/>
                <a:gd name="T22" fmla="*/ 0 w 1799"/>
                <a:gd name="T23" fmla="*/ 1820 h 2012"/>
                <a:gd name="T24" fmla="*/ 191 w 1799"/>
                <a:gd name="T25" fmla="*/ 2011 h 2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9" h="2012">
                  <a:moveTo>
                    <a:pt x="191" y="2011"/>
                  </a:moveTo>
                  <a:lnTo>
                    <a:pt x="1607" y="2011"/>
                  </a:lnTo>
                  <a:lnTo>
                    <a:pt x="1607" y="2011"/>
                  </a:lnTo>
                  <a:cubicBezTo>
                    <a:pt x="1712" y="2011"/>
                    <a:pt x="1798" y="1925"/>
                    <a:pt x="1798" y="1820"/>
                  </a:cubicBezTo>
                  <a:lnTo>
                    <a:pt x="1798" y="191"/>
                  </a:lnTo>
                  <a:lnTo>
                    <a:pt x="1798" y="191"/>
                  </a:lnTo>
                  <a:cubicBezTo>
                    <a:pt x="1798" y="85"/>
                    <a:pt x="1712" y="0"/>
                    <a:pt x="1607" y="0"/>
                  </a:cubicBezTo>
                  <a:lnTo>
                    <a:pt x="191" y="0"/>
                  </a:lnTo>
                  <a:lnTo>
                    <a:pt x="191" y="0"/>
                  </a:lnTo>
                  <a:cubicBezTo>
                    <a:pt x="86" y="0"/>
                    <a:pt x="0" y="85"/>
                    <a:pt x="0" y="191"/>
                  </a:cubicBezTo>
                  <a:lnTo>
                    <a:pt x="0" y="1820"/>
                  </a:lnTo>
                  <a:lnTo>
                    <a:pt x="0" y="1820"/>
                  </a:lnTo>
                  <a:cubicBezTo>
                    <a:pt x="0" y="1925"/>
                    <a:pt x="86" y="2011"/>
                    <a:pt x="191" y="2011"/>
                  </a:cubicBez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0" name="Freeform 205">
              <a:extLst>
                <a:ext uri="{FF2B5EF4-FFF2-40B4-BE49-F238E27FC236}">
                  <a16:creationId xmlns:a16="http://schemas.microsoft.com/office/drawing/2014/main" id="{B2388DFA-CA0C-EF45-B399-63307672D089}"/>
                </a:ext>
              </a:extLst>
            </p:cNvPr>
            <p:cNvSpPr>
              <a:spLocks noChangeArrowheads="1"/>
            </p:cNvSpPr>
            <p:nvPr/>
          </p:nvSpPr>
          <p:spPr bwMode="auto">
            <a:xfrm>
              <a:off x="14495948" y="9358104"/>
              <a:ext cx="1039790" cy="1163642"/>
            </a:xfrm>
            <a:custGeom>
              <a:avLst/>
              <a:gdLst>
                <a:gd name="T0" fmla="*/ 156 w 1592"/>
                <a:gd name="T1" fmla="*/ 1780 h 1781"/>
                <a:gd name="T2" fmla="*/ 1436 w 1592"/>
                <a:gd name="T3" fmla="*/ 1780 h 1781"/>
                <a:gd name="T4" fmla="*/ 1436 w 1592"/>
                <a:gd name="T5" fmla="*/ 1780 h 1781"/>
                <a:gd name="T6" fmla="*/ 1591 w 1592"/>
                <a:gd name="T7" fmla="*/ 1624 h 1781"/>
                <a:gd name="T8" fmla="*/ 1591 w 1592"/>
                <a:gd name="T9" fmla="*/ 156 h 1781"/>
                <a:gd name="T10" fmla="*/ 1591 w 1592"/>
                <a:gd name="T11" fmla="*/ 156 h 1781"/>
                <a:gd name="T12" fmla="*/ 1436 w 1592"/>
                <a:gd name="T13" fmla="*/ 0 h 1781"/>
                <a:gd name="T14" fmla="*/ 156 w 1592"/>
                <a:gd name="T15" fmla="*/ 0 h 1781"/>
                <a:gd name="T16" fmla="*/ 156 w 1592"/>
                <a:gd name="T17" fmla="*/ 0 h 1781"/>
                <a:gd name="T18" fmla="*/ 0 w 1592"/>
                <a:gd name="T19" fmla="*/ 156 h 1781"/>
                <a:gd name="T20" fmla="*/ 0 w 1592"/>
                <a:gd name="T21" fmla="*/ 1624 h 1781"/>
                <a:gd name="T22" fmla="*/ 0 w 1592"/>
                <a:gd name="T23" fmla="*/ 1624 h 1781"/>
                <a:gd name="T24" fmla="*/ 156 w 1592"/>
                <a:gd name="T25" fmla="*/ 178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2" h="1781">
                  <a:moveTo>
                    <a:pt x="156" y="1780"/>
                  </a:moveTo>
                  <a:lnTo>
                    <a:pt x="1436" y="1780"/>
                  </a:lnTo>
                  <a:lnTo>
                    <a:pt x="1436" y="1780"/>
                  </a:lnTo>
                  <a:cubicBezTo>
                    <a:pt x="1521" y="1780"/>
                    <a:pt x="1591" y="1710"/>
                    <a:pt x="1591" y="1624"/>
                  </a:cubicBezTo>
                  <a:lnTo>
                    <a:pt x="1591" y="156"/>
                  </a:lnTo>
                  <a:lnTo>
                    <a:pt x="1591" y="156"/>
                  </a:lnTo>
                  <a:cubicBezTo>
                    <a:pt x="1591" y="70"/>
                    <a:pt x="1521" y="0"/>
                    <a:pt x="1436" y="0"/>
                  </a:cubicBezTo>
                  <a:lnTo>
                    <a:pt x="156" y="0"/>
                  </a:lnTo>
                  <a:lnTo>
                    <a:pt x="156" y="0"/>
                  </a:lnTo>
                  <a:cubicBezTo>
                    <a:pt x="70" y="0"/>
                    <a:pt x="0" y="70"/>
                    <a:pt x="0" y="156"/>
                  </a:cubicBezTo>
                  <a:lnTo>
                    <a:pt x="0" y="1624"/>
                  </a:lnTo>
                  <a:lnTo>
                    <a:pt x="0" y="1624"/>
                  </a:lnTo>
                  <a:cubicBezTo>
                    <a:pt x="0" y="1710"/>
                    <a:pt x="70" y="1780"/>
                    <a:pt x="156" y="1780"/>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1" name="Freeform 70">
              <a:extLst>
                <a:ext uri="{FF2B5EF4-FFF2-40B4-BE49-F238E27FC236}">
                  <a16:creationId xmlns:a16="http://schemas.microsoft.com/office/drawing/2014/main" id="{691815F7-069C-3C43-89F5-1ED886E34F0E}"/>
                </a:ext>
              </a:extLst>
            </p:cNvPr>
            <p:cNvSpPr>
              <a:spLocks noChangeArrowheads="1"/>
            </p:cNvSpPr>
            <p:nvPr/>
          </p:nvSpPr>
          <p:spPr bwMode="auto">
            <a:xfrm>
              <a:off x="14501709" y="9430112"/>
              <a:ext cx="1016104" cy="1016096"/>
            </a:xfrm>
            <a:custGeom>
              <a:avLst/>
              <a:gdLst>
                <a:gd name="connsiteX0" fmla="*/ 279031 w 560033"/>
                <a:gd name="connsiteY0" fmla="*/ 530225 h 560029"/>
                <a:gd name="connsiteX1" fmla="*/ 294906 w 560033"/>
                <a:gd name="connsiteY1" fmla="*/ 545307 h 560029"/>
                <a:gd name="connsiteX2" fmla="*/ 279031 w 560033"/>
                <a:gd name="connsiteY2" fmla="*/ 560029 h 560029"/>
                <a:gd name="connsiteX3" fmla="*/ 263525 w 560033"/>
                <a:gd name="connsiteY3" fmla="*/ 545307 h 560029"/>
                <a:gd name="connsiteX4" fmla="*/ 279031 w 560033"/>
                <a:gd name="connsiteY4" fmla="*/ 530225 h 560029"/>
                <a:gd name="connsiteX5" fmla="*/ 344201 w 560033"/>
                <a:gd name="connsiteY5" fmla="*/ 521241 h 560029"/>
                <a:gd name="connsiteX6" fmla="*/ 362643 w 560033"/>
                <a:gd name="connsiteY6" fmla="*/ 531881 h 560029"/>
                <a:gd name="connsiteX7" fmla="*/ 352003 w 560033"/>
                <a:gd name="connsiteY7" fmla="*/ 549968 h 560029"/>
                <a:gd name="connsiteX8" fmla="*/ 333561 w 560033"/>
                <a:gd name="connsiteY8" fmla="*/ 539683 h 560029"/>
                <a:gd name="connsiteX9" fmla="*/ 344201 w 560033"/>
                <a:gd name="connsiteY9" fmla="*/ 521241 h 560029"/>
                <a:gd name="connsiteX10" fmla="*/ 214246 w 560033"/>
                <a:gd name="connsiteY10" fmla="*/ 521241 h 560029"/>
                <a:gd name="connsiteX11" fmla="*/ 224885 w 560033"/>
                <a:gd name="connsiteY11" fmla="*/ 539683 h 560029"/>
                <a:gd name="connsiteX12" fmla="*/ 206443 w 560033"/>
                <a:gd name="connsiteY12" fmla="*/ 549968 h 560029"/>
                <a:gd name="connsiteX13" fmla="*/ 196158 w 560033"/>
                <a:gd name="connsiteY13" fmla="*/ 531881 h 560029"/>
                <a:gd name="connsiteX14" fmla="*/ 214246 w 560033"/>
                <a:gd name="connsiteY14" fmla="*/ 521241 h 560029"/>
                <a:gd name="connsiteX15" fmla="*/ 143542 w 560033"/>
                <a:gd name="connsiteY15" fmla="*/ 494826 h 560029"/>
                <a:gd name="connsiteX16" fmla="*/ 155019 w 560033"/>
                <a:gd name="connsiteY16" fmla="*/ 496446 h 560029"/>
                <a:gd name="connsiteX17" fmla="*/ 160780 w 560033"/>
                <a:gd name="connsiteY17" fmla="*/ 516969 h 560029"/>
                <a:gd name="connsiteX18" fmla="*/ 139897 w 560033"/>
                <a:gd name="connsiteY18" fmla="*/ 522370 h 560029"/>
                <a:gd name="connsiteX19" fmla="*/ 134496 w 560033"/>
                <a:gd name="connsiteY19" fmla="*/ 501847 h 560029"/>
                <a:gd name="connsiteX20" fmla="*/ 143542 w 560033"/>
                <a:gd name="connsiteY20" fmla="*/ 494826 h 560029"/>
                <a:gd name="connsiteX21" fmla="*/ 416351 w 560033"/>
                <a:gd name="connsiteY21" fmla="*/ 494825 h 560029"/>
                <a:gd name="connsiteX22" fmla="*/ 425533 w 560033"/>
                <a:gd name="connsiteY22" fmla="*/ 501846 h 560029"/>
                <a:gd name="connsiteX23" fmla="*/ 420132 w 560033"/>
                <a:gd name="connsiteY23" fmla="*/ 522370 h 560029"/>
                <a:gd name="connsiteX24" fmla="*/ 399609 w 560033"/>
                <a:gd name="connsiteY24" fmla="*/ 516968 h 560029"/>
                <a:gd name="connsiteX25" fmla="*/ 405010 w 560033"/>
                <a:gd name="connsiteY25" fmla="*/ 496445 h 560029"/>
                <a:gd name="connsiteX26" fmla="*/ 416351 w 560033"/>
                <a:gd name="connsiteY26" fmla="*/ 494825 h 560029"/>
                <a:gd name="connsiteX27" fmla="*/ 467519 w 560033"/>
                <a:gd name="connsiteY27" fmla="*/ 452284 h 560029"/>
                <a:gd name="connsiteX28" fmla="*/ 478094 w 560033"/>
                <a:gd name="connsiteY28" fmla="*/ 456585 h 560029"/>
                <a:gd name="connsiteX29" fmla="*/ 478094 w 560033"/>
                <a:gd name="connsiteY29" fmla="*/ 477735 h 560029"/>
                <a:gd name="connsiteX30" fmla="*/ 456944 w 560033"/>
                <a:gd name="connsiteY30" fmla="*/ 477735 h 560029"/>
                <a:gd name="connsiteX31" fmla="*/ 456944 w 560033"/>
                <a:gd name="connsiteY31" fmla="*/ 456585 h 560029"/>
                <a:gd name="connsiteX32" fmla="*/ 467519 w 560033"/>
                <a:gd name="connsiteY32" fmla="*/ 452284 h 560029"/>
                <a:gd name="connsiteX33" fmla="*/ 91104 w 560033"/>
                <a:gd name="connsiteY33" fmla="*/ 452284 h 560029"/>
                <a:gd name="connsiteX34" fmla="*/ 101566 w 560033"/>
                <a:gd name="connsiteY34" fmla="*/ 456585 h 560029"/>
                <a:gd name="connsiteX35" fmla="*/ 101566 w 560033"/>
                <a:gd name="connsiteY35" fmla="*/ 477735 h 560029"/>
                <a:gd name="connsiteX36" fmla="*/ 80642 w 560033"/>
                <a:gd name="connsiteY36" fmla="*/ 477735 h 560029"/>
                <a:gd name="connsiteX37" fmla="*/ 80642 w 560033"/>
                <a:gd name="connsiteY37" fmla="*/ 456585 h 560029"/>
                <a:gd name="connsiteX38" fmla="*/ 91104 w 560033"/>
                <a:gd name="connsiteY38" fmla="*/ 452284 h 560029"/>
                <a:gd name="connsiteX39" fmla="*/ 505268 w 560033"/>
                <a:gd name="connsiteY39" fmla="*/ 397789 h 560029"/>
                <a:gd name="connsiteX40" fmla="*/ 516864 w 560033"/>
                <a:gd name="connsiteY40" fmla="*/ 399290 h 560029"/>
                <a:gd name="connsiteX41" fmla="*/ 522321 w 560033"/>
                <a:gd name="connsiteY41" fmla="*/ 420390 h 560029"/>
                <a:gd name="connsiteX42" fmla="*/ 501584 w 560033"/>
                <a:gd name="connsiteY42" fmla="*/ 425847 h 560029"/>
                <a:gd name="connsiteX43" fmla="*/ 496127 w 560033"/>
                <a:gd name="connsiteY43" fmla="*/ 404747 h 560029"/>
                <a:gd name="connsiteX44" fmla="*/ 505268 w 560033"/>
                <a:gd name="connsiteY44" fmla="*/ 397789 h 560029"/>
                <a:gd name="connsiteX45" fmla="*/ 54757 w 560033"/>
                <a:gd name="connsiteY45" fmla="*/ 397789 h 560029"/>
                <a:gd name="connsiteX46" fmla="*/ 63897 w 560033"/>
                <a:gd name="connsiteY46" fmla="*/ 404747 h 560029"/>
                <a:gd name="connsiteX47" fmla="*/ 58440 w 560033"/>
                <a:gd name="connsiteY47" fmla="*/ 425847 h 560029"/>
                <a:gd name="connsiteX48" fmla="*/ 37703 w 560033"/>
                <a:gd name="connsiteY48" fmla="*/ 420390 h 560029"/>
                <a:gd name="connsiteX49" fmla="*/ 43160 w 560033"/>
                <a:gd name="connsiteY49" fmla="*/ 399290 h 560029"/>
                <a:gd name="connsiteX50" fmla="*/ 54757 w 560033"/>
                <a:gd name="connsiteY50" fmla="*/ 397789 h 560029"/>
                <a:gd name="connsiteX51" fmla="*/ 539683 w 560033"/>
                <a:gd name="connsiteY51" fmla="*/ 333580 h 560029"/>
                <a:gd name="connsiteX52" fmla="*/ 549968 w 560033"/>
                <a:gd name="connsiteY52" fmla="*/ 351862 h 560029"/>
                <a:gd name="connsiteX53" fmla="*/ 531881 w 560033"/>
                <a:gd name="connsiteY53" fmla="*/ 362616 h 560029"/>
                <a:gd name="connsiteX54" fmla="*/ 521596 w 560033"/>
                <a:gd name="connsiteY54" fmla="*/ 344334 h 560029"/>
                <a:gd name="connsiteX55" fmla="*/ 539683 w 560033"/>
                <a:gd name="connsiteY55" fmla="*/ 333580 h 560029"/>
                <a:gd name="connsiteX56" fmla="*/ 18896 w 560033"/>
                <a:gd name="connsiteY56" fmla="*/ 333580 h 560029"/>
                <a:gd name="connsiteX57" fmla="*/ 37178 w 560033"/>
                <a:gd name="connsiteY57" fmla="*/ 344334 h 560029"/>
                <a:gd name="connsiteX58" fmla="*/ 26783 w 560033"/>
                <a:gd name="connsiteY58" fmla="*/ 362616 h 560029"/>
                <a:gd name="connsiteX59" fmla="*/ 8142 w 560033"/>
                <a:gd name="connsiteY59" fmla="*/ 351862 h 560029"/>
                <a:gd name="connsiteX60" fmla="*/ 18896 w 560033"/>
                <a:gd name="connsiteY60" fmla="*/ 333580 h 560029"/>
                <a:gd name="connsiteX61" fmla="*/ 545129 w 560033"/>
                <a:gd name="connsiteY61" fmla="*/ 265113 h 560029"/>
                <a:gd name="connsiteX62" fmla="*/ 560033 w 560033"/>
                <a:gd name="connsiteY62" fmla="*/ 280016 h 560029"/>
                <a:gd name="connsiteX63" fmla="*/ 545129 w 560033"/>
                <a:gd name="connsiteY63" fmla="*/ 294920 h 560029"/>
                <a:gd name="connsiteX64" fmla="*/ 530225 w 560033"/>
                <a:gd name="connsiteY64" fmla="*/ 280016 h 560029"/>
                <a:gd name="connsiteX65" fmla="*/ 545129 w 560033"/>
                <a:gd name="connsiteY65" fmla="*/ 265113 h 560029"/>
                <a:gd name="connsiteX66" fmla="*/ 14904 w 560033"/>
                <a:gd name="connsiteY66" fmla="*/ 265113 h 560029"/>
                <a:gd name="connsiteX67" fmla="*/ 29808 w 560033"/>
                <a:gd name="connsiteY67" fmla="*/ 280017 h 560029"/>
                <a:gd name="connsiteX68" fmla="*/ 14904 w 560033"/>
                <a:gd name="connsiteY68" fmla="*/ 294920 h 560029"/>
                <a:gd name="connsiteX69" fmla="*/ 0 w 560033"/>
                <a:gd name="connsiteY69" fmla="*/ 280017 h 560029"/>
                <a:gd name="connsiteX70" fmla="*/ 14904 w 560033"/>
                <a:gd name="connsiteY70" fmla="*/ 265113 h 560029"/>
                <a:gd name="connsiteX71" fmla="*/ 531881 w 560033"/>
                <a:gd name="connsiteY71" fmla="*/ 197391 h 560029"/>
                <a:gd name="connsiteX72" fmla="*/ 549968 w 560033"/>
                <a:gd name="connsiteY72" fmla="*/ 208031 h 560029"/>
                <a:gd name="connsiteX73" fmla="*/ 539683 w 560033"/>
                <a:gd name="connsiteY73" fmla="*/ 226118 h 560029"/>
                <a:gd name="connsiteX74" fmla="*/ 521596 w 560033"/>
                <a:gd name="connsiteY74" fmla="*/ 215478 h 560029"/>
                <a:gd name="connsiteX75" fmla="*/ 531881 w 560033"/>
                <a:gd name="connsiteY75" fmla="*/ 197391 h 560029"/>
                <a:gd name="connsiteX76" fmla="*/ 26783 w 560033"/>
                <a:gd name="connsiteY76" fmla="*/ 197391 h 560029"/>
                <a:gd name="connsiteX77" fmla="*/ 37179 w 560033"/>
                <a:gd name="connsiteY77" fmla="*/ 215478 h 560029"/>
                <a:gd name="connsiteX78" fmla="*/ 18896 w 560033"/>
                <a:gd name="connsiteY78" fmla="*/ 226118 h 560029"/>
                <a:gd name="connsiteX79" fmla="*/ 8142 w 560033"/>
                <a:gd name="connsiteY79" fmla="*/ 208031 h 560029"/>
                <a:gd name="connsiteX80" fmla="*/ 26783 w 560033"/>
                <a:gd name="connsiteY80" fmla="*/ 197391 h 560029"/>
                <a:gd name="connsiteX81" fmla="*/ 46845 w 560033"/>
                <a:gd name="connsiteY81" fmla="*/ 132831 h 560029"/>
                <a:gd name="connsiteX82" fmla="*/ 58441 w 560033"/>
                <a:gd name="connsiteY82" fmla="*/ 134136 h 560029"/>
                <a:gd name="connsiteX83" fmla="*/ 63898 w 560033"/>
                <a:gd name="connsiteY83" fmla="*/ 155019 h 560029"/>
                <a:gd name="connsiteX84" fmla="*/ 43161 w 560033"/>
                <a:gd name="connsiteY84" fmla="*/ 160420 h 560029"/>
                <a:gd name="connsiteX85" fmla="*/ 37704 w 560033"/>
                <a:gd name="connsiteY85" fmla="*/ 139897 h 560029"/>
                <a:gd name="connsiteX86" fmla="*/ 46845 w 560033"/>
                <a:gd name="connsiteY86" fmla="*/ 132831 h 560029"/>
                <a:gd name="connsiteX87" fmla="*/ 513180 w 560033"/>
                <a:gd name="connsiteY87" fmla="*/ 132830 h 560029"/>
                <a:gd name="connsiteX88" fmla="*/ 522321 w 560033"/>
                <a:gd name="connsiteY88" fmla="*/ 139896 h 560029"/>
                <a:gd name="connsiteX89" fmla="*/ 516864 w 560033"/>
                <a:gd name="connsiteY89" fmla="*/ 160419 h 560029"/>
                <a:gd name="connsiteX90" fmla="*/ 496127 w 560033"/>
                <a:gd name="connsiteY90" fmla="*/ 155018 h 560029"/>
                <a:gd name="connsiteX91" fmla="*/ 501584 w 560033"/>
                <a:gd name="connsiteY91" fmla="*/ 134135 h 560029"/>
                <a:gd name="connsiteX92" fmla="*/ 513180 w 560033"/>
                <a:gd name="connsiteY92" fmla="*/ 132830 h 560029"/>
                <a:gd name="connsiteX93" fmla="*/ 467519 w 560033"/>
                <a:gd name="connsiteY93" fmla="*/ 77723 h 560029"/>
                <a:gd name="connsiteX94" fmla="*/ 478094 w 560033"/>
                <a:gd name="connsiteY94" fmla="*/ 82294 h 560029"/>
                <a:gd name="connsiteX95" fmla="*/ 478094 w 560033"/>
                <a:gd name="connsiteY95" fmla="*/ 103444 h 560029"/>
                <a:gd name="connsiteX96" fmla="*/ 456944 w 560033"/>
                <a:gd name="connsiteY96" fmla="*/ 103444 h 560029"/>
                <a:gd name="connsiteX97" fmla="*/ 456944 w 560033"/>
                <a:gd name="connsiteY97" fmla="*/ 82294 h 560029"/>
                <a:gd name="connsiteX98" fmla="*/ 467519 w 560033"/>
                <a:gd name="connsiteY98" fmla="*/ 77723 h 560029"/>
                <a:gd name="connsiteX99" fmla="*/ 91104 w 560033"/>
                <a:gd name="connsiteY99" fmla="*/ 77723 h 560029"/>
                <a:gd name="connsiteX100" fmla="*/ 101566 w 560033"/>
                <a:gd name="connsiteY100" fmla="*/ 82294 h 560029"/>
                <a:gd name="connsiteX101" fmla="*/ 101566 w 560033"/>
                <a:gd name="connsiteY101" fmla="*/ 103444 h 560029"/>
                <a:gd name="connsiteX102" fmla="*/ 80642 w 560033"/>
                <a:gd name="connsiteY102" fmla="*/ 103444 h 560029"/>
                <a:gd name="connsiteX103" fmla="*/ 80642 w 560033"/>
                <a:gd name="connsiteY103" fmla="*/ 82294 h 560029"/>
                <a:gd name="connsiteX104" fmla="*/ 91104 w 560033"/>
                <a:gd name="connsiteY104" fmla="*/ 77723 h 560029"/>
                <a:gd name="connsiteX105" fmla="*/ 408655 w 560033"/>
                <a:gd name="connsiteY105" fmla="*/ 35884 h 560029"/>
                <a:gd name="connsiteX106" fmla="*/ 420132 w 560033"/>
                <a:gd name="connsiteY106" fmla="*/ 37340 h 560029"/>
                <a:gd name="connsiteX107" fmla="*/ 425533 w 560033"/>
                <a:gd name="connsiteY107" fmla="*/ 58076 h 560029"/>
                <a:gd name="connsiteX108" fmla="*/ 405010 w 560033"/>
                <a:gd name="connsiteY108" fmla="*/ 63897 h 560029"/>
                <a:gd name="connsiteX109" fmla="*/ 399609 w 560033"/>
                <a:gd name="connsiteY109" fmla="*/ 43160 h 560029"/>
                <a:gd name="connsiteX110" fmla="*/ 408655 w 560033"/>
                <a:gd name="connsiteY110" fmla="*/ 35884 h 560029"/>
                <a:gd name="connsiteX111" fmla="*/ 151418 w 560033"/>
                <a:gd name="connsiteY111" fmla="*/ 35884 h 560029"/>
                <a:gd name="connsiteX112" fmla="*/ 160780 w 560033"/>
                <a:gd name="connsiteY112" fmla="*/ 43160 h 560029"/>
                <a:gd name="connsiteX113" fmla="*/ 155019 w 560033"/>
                <a:gd name="connsiteY113" fmla="*/ 63897 h 560029"/>
                <a:gd name="connsiteX114" fmla="*/ 134496 w 560033"/>
                <a:gd name="connsiteY114" fmla="*/ 58076 h 560029"/>
                <a:gd name="connsiteX115" fmla="*/ 139897 w 560033"/>
                <a:gd name="connsiteY115" fmla="*/ 37340 h 560029"/>
                <a:gd name="connsiteX116" fmla="*/ 151418 w 560033"/>
                <a:gd name="connsiteY116" fmla="*/ 35884 h 560029"/>
                <a:gd name="connsiteX117" fmla="*/ 352003 w 560033"/>
                <a:gd name="connsiteY117" fmla="*/ 10066 h 560029"/>
                <a:gd name="connsiteX118" fmla="*/ 362643 w 560033"/>
                <a:gd name="connsiteY118" fmla="*/ 28153 h 560029"/>
                <a:gd name="connsiteX119" fmla="*/ 344201 w 560033"/>
                <a:gd name="connsiteY119" fmla="*/ 38792 h 560029"/>
                <a:gd name="connsiteX120" fmla="*/ 333561 w 560033"/>
                <a:gd name="connsiteY120" fmla="*/ 20705 h 560029"/>
                <a:gd name="connsiteX121" fmla="*/ 352003 w 560033"/>
                <a:gd name="connsiteY121" fmla="*/ 10066 h 560029"/>
                <a:gd name="connsiteX122" fmla="*/ 206443 w 560033"/>
                <a:gd name="connsiteY122" fmla="*/ 10066 h 560029"/>
                <a:gd name="connsiteX123" fmla="*/ 224885 w 560033"/>
                <a:gd name="connsiteY123" fmla="*/ 20705 h 560029"/>
                <a:gd name="connsiteX124" fmla="*/ 214246 w 560033"/>
                <a:gd name="connsiteY124" fmla="*/ 38792 h 560029"/>
                <a:gd name="connsiteX125" fmla="*/ 196158 w 560033"/>
                <a:gd name="connsiteY125" fmla="*/ 28153 h 560029"/>
                <a:gd name="connsiteX126" fmla="*/ 206443 w 560033"/>
                <a:gd name="connsiteY126" fmla="*/ 10066 h 560029"/>
                <a:gd name="connsiteX127" fmla="*/ 279031 w 560033"/>
                <a:gd name="connsiteY127" fmla="*/ 0 h 560029"/>
                <a:gd name="connsiteX128" fmla="*/ 294906 w 560033"/>
                <a:gd name="connsiteY128" fmla="*/ 14904 h 560029"/>
                <a:gd name="connsiteX129" fmla="*/ 279031 w 560033"/>
                <a:gd name="connsiteY129" fmla="*/ 29808 h 560029"/>
                <a:gd name="connsiteX130" fmla="*/ 263525 w 560033"/>
                <a:gd name="connsiteY130" fmla="*/ 14904 h 560029"/>
                <a:gd name="connsiteX131" fmla="*/ 279031 w 560033"/>
                <a:gd name="connsiteY131" fmla="*/ 0 h 56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560033" h="560029">
                  <a:moveTo>
                    <a:pt x="279031" y="530225"/>
                  </a:moveTo>
                  <a:cubicBezTo>
                    <a:pt x="287892" y="530225"/>
                    <a:pt x="294906" y="537048"/>
                    <a:pt x="294906" y="545307"/>
                  </a:cubicBezTo>
                  <a:cubicBezTo>
                    <a:pt x="294906" y="553207"/>
                    <a:pt x="287892" y="560029"/>
                    <a:pt x="279031" y="560029"/>
                  </a:cubicBezTo>
                  <a:cubicBezTo>
                    <a:pt x="270540" y="560029"/>
                    <a:pt x="263525" y="553207"/>
                    <a:pt x="263525" y="545307"/>
                  </a:cubicBezTo>
                  <a:cubicBezTo>
                    <a:pt x="263525" y="537048"/>
                    <a:pt x="270540" y="530225"/>
                    <a:pt x="279031" y="530225"/>
                  </a:cubicBezTo>
                  <a:close/>
                  <a:moveTo>
                    <a:pt x="344201" y="521241"/>
                  </a:moveTo>
                  <a:cubicBezTo>
                    <a:pt x="352003" y="519113"/>
                    <a:pt x="360515" y="523724"/>
                    <a:pt x="362643" y="531881"/>
                  </a:cubicBezTo>
                  <a:cubicBezTo>
                    <a:pt x="364771" y="539683"/>
                    <a:pt x="359806" y="547840"/>
                    <a:pt x="352003" y="549968"/>
                  </a:cubicBezTo>
                  <a:cubicBezTo>
                    <a:pt x="343846" y="552096"/>
                    <a:pt x="335689" y="547485"/>
                    <a:pt x="333561" y="539683"/>
                  </a:cubicBezTo>
                  <a:cubicBezTo>
                    <a:pt x="331788" y="531526"/>
                    <a:pt x="336399" y="523369"/>
                    <a:pt x="344201" y="521241"/>
                  </a:cubicBezTo>
                  <a:close/>
                  <a:moveTo>
                    <a:pt x="214246" y="521241"/>
                  </a:moveTo>
                  <a:cubicBezTo>
                    <a:pt x="222048" y="523369"/>
                    <a:pt x="226659" y="531526"/>
                    <a:pt x="224885" y="539683"/>
                  </a:cubicBezTo>
                  <a:cubicBezTo>
                    <a:pt x="222757" y="547485"/>
                    <a:pt x="214246" y="552096"/>
                    <a:pt x="206443" y="549968"/>
                  </a:cubicBezTo>
                  <a:cubicBezTo>
                    <a:pt x="198286" y="547840"/>
                    <a:pt x="193675" y="539683"/>
                    <a:pt x="196158" y="531881"/>
                  </a:cubicBezTo>
                  <a:cubicBezTo>
                    <a:pt x="197931" y="523724"/>
                    <a:pt x="206088" y="519113"/>
                    <a:pt x="214246" y="521241"/>
                  </a:cubicBezTo>
                  <a:close/>
                  <a:moveTo>
                    <a:pt x="143542" y="494826"/>
                  </a:moveTo>
                  <a:cubicBezTo>
                    <a:pt x="147278" y="493836"/>
                    <a:pt x="151418" y="494285"/>
                    <a:pt x="155019" y="496446"/>
                  </a:cubicBezTo>
                  <a:cubicBezTo>
                    <a:pt x="162220" y="500406"/>
                    <a:pt x="164740" y="509768"/>
                    <a:pt x="160780" y="516969"/>
                  </a:cubicBezTo>
                  <a:cubicBezTo>
                    <a:pt x="156459" y="524170"/>
                    <a:pt x="147098" y="526690"/>
                    <a:pt x="139897" y="522370"/>
                  </a:cubicBezTo>
                  <a:cubicBezTo>
                    <a:pt x="132696" y="518409"/>
                    <a:pt x="130175" y="509048"/>
                    <a:pt x="134496" y="501847"/>
                  </a:cubicBezTo>
                  <a:cubicBezTo>
                    <a:pt x="136476" y="498246"/>
                    <a:pt x="139806" y="495816"/>
                    <a:pt x="143542" y="494826"/>
                  </a:cubicBezTo>
                  <a:close/>
                  <a:moveTo>
                    <a:pt x="416351" y="494825"/>
                  </a:moveTo>
                  <a:cubicBezTo>
                    <a:pt x="420042" y="495815"/>
                    <a:pt x="423372" y="498246"/>
                    <a:pt x="425533" y="501846"/>
                  </a:cubicBezTo>
                  <a:cubicBezTo>
                    <a:pt x="429853" y="509047"/>
                    <a:pt x="427333" y="518409"/>
                    <a:pt x="420132" y="522370"/>
                  </a:cubicBezTo>
                  <a:cubicBezTo>
                    <a:pt x="412931" y="526690"/>
                    <a:pt x="403569" y="524170"/>
                    <a:pt x="399609" y="516968"/>
                  </a:cubicBezTo>
                  <a:cubicBezTo>
                    <a:pt x="395288" y="509767"/>
                    <a:pt x="397809" y="500406"/>
                    <a:pt x="405010" y="496445"/>
                  </a:cubicBezTo>
                  <a:cubicBezTo>
                    <a:pt x="408610" y="494285"/>
                    <a:pt x="412661" y="493835"/>
                    <a:pt x="416351" y="494825"/>
                  </a:cubicBezTo>
                  <a:close/>
                  <a:moveTo>
                    <a:pt x="467519" y="452284"/>
                  </a:moveTo>
                  <a:cubicBezTo>
                    <a:pt x="471373" y="452284"/>
                    <a:pt x="475227" y="453718"/>
                    <a:pt x="478094" y="456585"/>
                  </a:cubicBezTo>
                  <a:cubicBezTo>
                    <a:pt x="483830" y="462321"/>
                    <a:pt x="483830" y="472000"/>
                    <a:pt x="478094" y="477735"/>
                  </a:cubicBezTo>
                  <a:cubicBezTo>
                    <a:pt x="472359" y="483829"/>
                    <a:pt x="462680" y="483829"/>
                    <a:pt x="456944" y="477735"/>
                  </a:cubicBezTo>
                  <a:cubicBezTo>
                    <a:pt x="450850" y="472000"/>
                    <a:pt x="450850" y="462321"/>
                    <a:pt x="456944" y="456585"/>
                  </a:cubicBezTo>
                  <a:cubicBezTo>
                    <a:pt x="459812" y="453718"/>
                    <a:pt x="463666" y="452284"/>
                    <a:pt x="467519" y="452284"/>
                  </a:cubicBezTo>
                  <a:close/>
                  <a:moveTo>
                    <a:pt x="91104" y="452284"/>
                  </a:moveTo>
                  <a:cubicBezTo>
                    <a:pt x="94917" y="452284"/>
                    <a:pt x="98729" y="453718"/>
                    <a:pt x="101566" y="456585"/>
                  </a:cubicBezTo>
                  <a:cubicBezTo>
                    <a:pt x="107595" y="462321"/>
                    <a:pt x="107595" y="472000"/>
                    <a:pt x="101566" y="477735"/>
                  </a:cubicBezTo>
                  <a:cubicBezTo>
                    <a:pt x="95892" y="483829"/>
                    <a:pt x="86316" y="483829"/>
                    <a:pt x="80642" y="477735"/>
                  </a:cubicBezTo>
                  <a:cubicBezTo>
                    <a:pt x="74613" y="472000"/>
                    <a:pt x="74613" y="462321"/>
                    <a:pt x="80642" y="456585"/>
                  </a:cubicBezTo>
                  <a:cubicBezTo>
                    <a:pt x="83479" y="453718"/>
                    <a:pt x="87292" y="452284"/>
                    <a:pt x="91104" y="452284"/>
                  </a:cubicBezTo>
                  <a:close/>
                  <a:moveTo>
                    <a:pt x="505268" y="397789"/>
                  </a:moveTo>
                  <a:cubicBezTo>
                    <a:pt x="509042" y="396834"/>
                    <a:pt x="513226" y="397289"/>
                    <a:pt x="516864" y="399290"/>
                  </a:cubicBezTo>
                  <a:cubicBezTo>
                    <a:pt x="524140" y="403655"/>
                    <a:pt x="526686" y="413114"/>
                    <a:pt x="522321" y="420390"/>
                  </a:cubicBezTo>
                  <a:cubicBezTo>
                    <a:pt x="518319" y="427666"/>
                    <a:pt x="508860" y="429849"/>
                    <a:pt x="501584" y="425847"/>
                  </a:cubicBezTo>
                  <a:cubicBezTo>
                    <a:pt x="494308" y="421482"/>
                    <a:pt x="492125" y="412023"/>
                    <a:pt x="496127" y="404747"/>
                  </a:cubicBezTo>
                  <a:cubicBezTo>
                    <a:pt x="498128" y="401109"/>
                    <a:pt x="501493" y="398744"/>
                    <a:pt x="505268" y="397789"/>
                  </a:cubicBezTo>
                  <a:close/>
                  <a:moveTo>
                    <a:pt x="54757" y="397789"/>
                  </a:moveTo>
                  <a:cubicBezTo>
                    <a:pt x="58531" y="398744"/>
                    <a:pt x="61896" y="401109"/>
                    <a:pt x="63897" y="404747"/>
                  </a:cubicBezTo>
                  <a:cubicBezTo>
                    <a:pt x="67899" y="412023"/>
                    <a:pt x="65716" y="421482"/>
                    <a:pt x="58440" y="425847"/>
                  </a:cubicBezTo>
                  <a:cubicBezTo>
                    <a:pt x="51164" y="429849"/>
                    <a:pt x="41705" y="427666"/>
                    <a:pt x="37703" y="420390"/>
                  </a:cubicBezTo>
                  <a:cubicBezTo>
                    <a:pt x="33338" y="413114"/>
                    <a:pt x="35884" y="403655"/>
                    <a:pt x="43160" y="399290"/>
                  </a:cubicBezTo>
                  <a:cubicBezTo>
                    <a:pt x="46798" y="397289"/>
                    <a:pt x="50982" y="396834"/>
                    <a:pt x="54757" y="397789"/>
                  </a:cubicBezTo>
                  <a:close/>
                  <a:moveTo>
                    <a:pt x="539683" y="333580"/>
                  </a:moveTo>
                  <a:cubicBezTo>
                    <a:pt x="547485" y="335731"/>
                    <a:pt x="552096" y="343975"/>
                    <a:pt x="549968" y="351862"/>
                  </a:cubicBezTo>
                  <a:cubicBezTo>
                    <a:pt x="547840" y="360106"/>
                    <a:pt x="539683" y="364766"/>
                    <a:pt x="531881" y="362616"/>
                  </a:cubicBezTo>
                  <a:cubicBezTo>
                    <a:pt x="524078" y="360465"/>
                    <a:pt x="519113" y="352220"/>
                    <a:pt x="521596" y="344334"/>
                  </a:cubicBezTo>
                  <a:cubicBezTo>
                    <a:pt x="523369" y="336448"/>
                    <a:pt x="531526" y="331788"/>
                    <a:pt x="539683" y="333580"/>
                  </a:cubicBezTo>
                  <a:close/>
                  <a:moveTo>
                    <a:pt x="18896" y="333580"/>
                  </a:moveTo>
                  <a:cubicBezTo>
                    <a:pt x="27141" y="331788"/>
                    <a:pt x="35386" y="336448"/>
                    <a:pt x="37178" y="344334"/>
                  </a:cubicBezTo>
                  <a:cubicBezTo>
                    <a:pt x="39329" y="352220"/>
                    <a:pt x="35028" y="360465"/>
                    <a:pt x="26783" y="362616"/>
                  </a:cubicBezTo>
                  <a:cubicBezTo>
                    <a:pt x="18896" y="364766"/>
                    <a:pt x="10651" y="360106"/>
                    <a:pt x="8142" y="351862"/>
                  </a:cubicBezTo>
                  <a:cubicBezTo>
                    <a:pt x="6350" y="343975"/>
                    <a:pt x="11010" y="335731"/>
                    <a:pt x="18896" y="333580"/>
                  </a:cubicBezTo>
                  <a:close/>
                  <a:moveTo>
                    <a:pt x="545129" y="265113"/>
                  </a:moveTo>
                  <a:cubicBezTo>
                    <a:pt x="553291" y="265113"/>
                    <a:pt x="560033" y="271855"/>
                    <a:pt x="560033" y="280016"/>
                  </a:cubicBezTo>
                  <a:cubicBezTo>
                    <a:pt x="560033" y="288533"/>
                    <a:pt x="553291" y="294920"/>
                    <a:pt x="545129" y="294920"/>
                  </a:cubicBezTo>
                  <a:cubicBezTo>
                    <a:pt x="536968" y="294920"/>
                    <a:pt x="530225" y="288533"/>
                    <a:pt x="530225" y="280016"/>
                  </a:cubicBezTo>
                  <a:cubicBezTo>
                    <a:pt x="530225" y="271855"/>
                    <a:pt x="536968" y="265113"/>
                    <a:pt x="545129" y="265113"/>
                  </a:cubicBezTo>
                  <a:close/>
                  <a:moveTo>
                    <a:pt x="14904" y="265113"/>
                  </a:moveTo>
                  <a:cubicBezTo>
                    <a:pt x="23066" y="265113"/>
                    <a:pt x="29808" y="271855"/>
                    <a:pt x="29808" y="280017"/>
                  </a:cubicBezTo>
                  <a:cubicBezTo>
                    <a:pt x="29808" y="288533"/>
                    <a:pt x="23066" y="294920"/>
                    <a:pt x="14904" y="294920"/>
                  </a:cubicBezTo>
                  <a:cubicBezTo>
                    <a:pt x="6742" y="294920"/>
                    <a:pt x="0" y="288533"/>
                    <a:pt x="0" y="280017"/>
                  </a:cubicBezTo>
                  <a:cubicBezTo>
                    <a:pt x="0" y="271855"/>
                    <a:pt x="6742" y="265113"/>
                    <a:pt x="14904" y="265113"/>
                  </a:cubicBezTo>
                  <a:close/>
                  <a:moveTo>
                    <a:pt x="531881" y="197391"/>
                  </a:moveTo>
                  <a:cubicBezTo>
                    <a:pt x="539683" y="195263"/>
                    <a:pt x="547840" y="199874"/>
                    <a:pt x="549968" y="208031"/>
                  </a:cubicBezTo>
                  <a:cubicBezTo>
                    <a:pt x="552096" y="215833"/>
                    <a:pt x="547485" y="223990"/>
                    <a:pt x="539683" y="226118"/>
                  </a:cubicBezTo>
                  <a:cubicBezTo>
                    <a:pt x="531526" y="228246"/>
                    <a:pt x="523369" y="223635"/>
                    <a:pt x="521596" y="215478"/>
                  </a:cubicBezTo>
                  <a:cubicBezTo>
                    <a:pt x="519113" y="207676"/>
                    <a:pt x="524078" y="199519"/>
                    <a:pt x="531881" y="197391"/>
                  </a:cubicBezTo>
                  <a:close/>
                  <a:moveTo>
                    <a:pt x="26783" y="197391"/>
                  </a:moveTo>
                  <a:cubicBezTo>
                    <a:pt x="35028" y="199519"/>
                    <a:pt x="39330" y="207676"/>
                    <a:pt x="37179" y="215478"/>
                  </a:cubicBezTo>
                  <a:cubicBezTo>
                    <a:pt x="35387" y="223635"/>
                    <a:pt x="27141" y="228246"/>
                    <a:pt x="18896" y="226118"/>
                  </a:cubicBezTo>
                  <a:cubicBezTo>
                    <a:pt x="11010" y="223990"/>
                    <a:pt x="6350" y="215833"/>
                    <a:pt x="8142" y="208031"/>
                  </a:cubicBezTo>
                  <a:cubicBezTo>
                    <a:pt x="10651" y="199874"/>
                    <a:pt x="18896" y="195263"/>
                    <a:pt x="26783" y="197391"/>
                  </a:cubicBezTo>
                  <a:close/>
                  <a:moveTo>
                    <a:pt x="46845" y="132831"/>
                  </a:moveTo>
                  <a:cubicBezTo>
                    <a:pt x="50619" y="131796"/>
                    <a:pt x="54803" y="132156"/>
                    <a:pt x="58441" y="134136"/>
                  </a:cubicBezTo>
                  <a:cubicBezTo>
                    <a:pt x="65717" y="138456"/>
                    <a:pt x="67899" y="147818"/>
                    <a:pt x="63898" y="155019"/>
                  </a:cubicBezTo>
                  <a:cubicBezTo>
                    <a:pt x="59896" y="162220"/>
                    <a:pt x="50437" y="164740"/>
                    <a:pt x="43161" y="160420"/>
                  </a:cubicBezTo>
                  <a:cubicBezTo>
                    <a:pt x="35885" y="156099"/>
                    <a:pt x="33338" y="147098"/>
                    <a:pt x="37704" y="139897"/>
                  </a:cubicBezTo>
                  <a:cubicBezTo>
                    <a:pt x="39705" y="136296"/>
                    <a:pt x="43070" y="133866"/>
                    <a:pt x="46845" y="132831"/>
                  </a:cubicBezTo>
                  <a:close/>
                  <a:moveTo>
                    <a:pt x="513180" y="132830"/>
                  </a:moveTo>
                  <a:cubicBezTo>
                    <a:pt x="516955" y="133865"/>
                    <a:pt x="520320" y="136296"/>
                    <a:pt x="522321" y="139896"/>
                  </a:cubicBezTo>
                  <a:cubicBezTo>
                    <a:pt x="526686" y="147097"/>
                    <a:pt x="524140" y="156098"/>
                    <a:pt x="516864" y="160419"/>
                  </a:cubicBezTo>
                  <a:cubicBezTo>
                    <a:pt x="509588" y="164740"/>
                    <a:pt x="500129" y="162219"/>
                    <a:pt x="496127" y="155018"/>
                  </a:cubicBezTo>
                  <a:cubicBezTo>
                    <a:pt x="492125" y="147817"/>
                    <a:pt x="494308" y="138456"/>
                    <a:pt x="501584" y="134135"/>
                  </a:cubicBezTo>
                  <a:cubicBezTo>
                    <a:pt x="505222" y="132155"/>
                    <a:pt x="509406" y="131795"/>
                    <a:pt x="513180" y="132830"/>
                  </a:cubicBezTo>
                  <a:close/>
                  <a:moveTo>
                    <a:pt x="467519" y="77723"/>
                  </a:moveTo>
                  <a:cubicBezTo>
                    <a:pt x="471373" y="77723"/>
                    <a:pt x="475227" y="79247"/>
                    <a:pt x="478094" y="82294"/>
                  </a:cubicBezTo>
                  <a:cubicBezTo>
                    <a:pt x="483830" y="88029"/>
                    <a:pt x="483830" y="97708"/>
                    <a:pt x="478094" y="103444"/>
                  </a:cubicBezTo>
                  <a:cubicBezTo>
                    <a:pt x="472359" y="109179"/>
                    <a:pt x="462680" y="109179"/>
                    <a:pt x="456944" y="103444"/>
                  </a:cubicBezTo>
                  <a:cubicBezTo>
                    <a:pt x="450850" y="97708"/>
                    <a:pt x="450850" y="88029"/>
                    <a:pt x="456944" y="82294"/>
                  </a:cubicBezTo>
                  <a:cubicBezTo>
                    <a:pt x="459812" y="79247"/>
                    <a:pt x="463666" y="77723"/>
                    <a:pt x="467519" y="77723"/>
                  </a:cubicBezTo>
                  <a:close/>
                  <a:moveTo>
                    <a:pt x="91104" y="77723"/>
                  </a:moveTo>
                  <a:cubicBezTo>
                    <a:pt x="94917" y="77723"/>
                    <a:pt x="98729" y="79247"/>
                    <a:pt x="101566" y="82294"/>
                  </a:cubicBezTo>
                  <a:cubicBezTo>
                    <a:pt x="107595" y="88029"/>
                    <a:pt x="107595" y="97708"/>
                    <a:pt x="101566" y="103444"/>
                  </a:cubicBezTo>
                  <a:cubicBezTo>
                    <a:pt x="95892" y="109179"/>
                    <a:pt x="86316" y="109179"/>
                    <a:pt x="80642" y="103444"/>
                  </a:cubicBezTo>
                  <a:cubicBezTo>
                    <a:pt x="74613" y="97708"/>
                    <a:pt x="74613" y="88029"/>
                    <a:pt x="80642" y="82294"/>
                  </a:cubicBezTo>
                  <a:cubicBezTo>
                    <a:pt x="83479" y="79247"/>
                    <a:pt x="87292" y="77723"/>
                    <a:pt x="91104" y="77723"/>
                  </a:cubicBezTo>
                  <a:close/>
                  <a:moveTo>
                    <a:pt x="408655" y="35884"/>
                  </a:moveTo>
                  <a:cubicBezTo>
                    <a:pt x="412391" y="34884"/>
                    <a:pt x="416531" y="35339"/>
                    <a:pt x="420132" y="37340"/>
                  </a:cubicBezTo>
                  <a:cubicBezTo>
                    <a:pt x="427333" y="41705"/>
                    <a:pt x="429853" y="50800"/>
                    <a:pt x="425533" y="58076"/>
                  </a:cubicBezTo>
                  <a:cubicBezTo>
                    <a:pt x="421212" y="65352"/>
                    <a:pt x="412211" y="67899"/>
                    <a:pt x="405010" y="63897"/>
                  </a:cubicBezTo>
                  <a:cubicBezTo>
                    <a:pt x="397809" y="59532"/>
                    <a:pt x="395288" y="50436"/>
                    <a:pt x="399609" y="43160"/>
                  </a:cubicBezTo>
                  <a:cubicBezTo>
                    <a:pt x="401589" y="39341"/>
                    <a:pt x="404919" y="36885"/>
                    <a:pt x="408655" y="35884"/>
                  </a:cubicBezTo>
                  <a:close/>
                  <a:moveTo>
                    <a:pt x="151418" y="35884"/>
                  </a:moveTo>
                  <a:cubicBezTo>
                    <a:pt x="155199" y="36885"/>
                    <a:pt x="158620" y="39341"/>
                    <a:pt x="160780" y="43160"/>
                  </a:cubicBezTo>
                  <a:cubicBezTo>
                    <a:pt x="164740" y="50436"/>
                    <a:pt x="162220" y="59532"/>
                    <a:pt x="155019" y="63897"/>
                  </a:cubicBezTo>
                  <a:cubicBezTo>
                    <a:pt x="147818" y="67899"/>
                    <a:pt x="138456" y="65352"/>
                    <a:pt x="134496" y="58076"/>
                  </a:cubicBezTo>
                  <a:cubicBezTo>
                    <a:pt x="130175" y="50800"/>
                    <a:pt x="132696" y="41705"/>
                    <a:pt x="139897" y="37340"/>
                  </a:cubicBezTo>
                  <a:cubicBezTo>
                    <a:pt x="143497" y="35339"/>
                    <a:pt x="147638" y="34884"/>
                    <a:pt x="151418" y="35884"/>
                  </a:cubicBezTo>
                  <a:close/>
                  <a:moveTo>
                    <a:pt x="352003" y="10066"/>
                  </a:moveTo>
                  <a:cubicBezTo>
                    <a:pt x="359806" y="12194"/>
                    <a:pt x="364771" y="20350"/>
                    <a:pt x="362643" y="28153"/>
                  </a:cubicBezTo>
                  <a:cubicBezTo>
                    <a:pt x="360515" y="36310"/>
                    <a:pt x="352003" y="40920"/>
                    <a:pt x="344201" y="38792"/>
                  </a:cubicBezTo>
                  <a:cubicBezTo>
                    <a:pt x="336399" y="36664"/>
                    <a:pt x="331788" y="28862"/>
                    <a:pt x="333561" y="20705"/>
                  </a:cubicBezTo>
                  <a:cubicBezTo>
                    <a:pt x="335689" y="12548"/>
                    <a:pt x="343846" y="7938"/>
                    <a:pt x="352003" y="10066"/>
                  </a:cubicBezTo>
                  <a:close/>
                  <a:moveTo>
                    <a:pt x="206443" y="10066"/>
                  </a:moveTo>
                  <a:cubicBezTo>
                    <a:pt x="214246" y="7938"/>
                    <a:pt x="222757" y="12903"/>
                    <a:pt x="224885" y="20705"/>
                  </a:cubicBezTo>
                  <a:cubicBezTo>
                    <a:pt x="226659" y="28862"/>
                    <a:pt x="222048" y="36664"/>
                    <a:pt x="214246" y="38792"/>
                  </a:cubicBezTo>
                  <a:cubicBezTo>
                    <a:pt x="206088" y="40920"/>
                    <a:pt x="197931" y="36310"/>
                    <a:pt x="196158" y="28153"/>
                  </a:cubicBezTo>
                  <a:cubicBezTo>
                    <a:pt x="193675" y="20350"/>
                    <a:pt x="198286" y="12194"/>
                    <a:pt x="206443" y="10066"/>
                  </a:cubicBezTo>
                  <a:close/>
                  <a:moveTo>
                    <a:pt x="279031" y="0"/>
                  </a:moveTo>
                  <a:cubicBezTo>
                    <a:pt x="287892" y="0"/>
                    <a:pt x="294906" y="6742"/>
                    <a:pt x="294906" y="14904"/>
                  </a:cubicBezTo>
                  <a:cubicBezTo>
                    <a:pt x="294906" y="23066"/>
                    <a:pt x="287892" y="29808"/>
                    <a:pt x="279031" y="29808"/>
                  </a:cubicBezTo>
                  <a:cubicBezTo>
                    <a:pt x="270540" y="29808"/>
                    <a:pt x="263525" y="23066"/>
                    <a:pt x="263525" y="14904"/>
                  </a:cubicBezTo>
                  <a:cubicBezTo>
                    <a:pt x="263525" y="6742"/>
                    <a:pt x="270540" y="0"/>
                    <a:pt x="279031" y="0"/>
                  </a:cubicBez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72" name="Freeform 71">
              <a:extLst>
                <a:ext uri="{FF2B5EF4-FFF2-40B4-BE49-F238E27FC236}">
                  <a16:creationId xmlns:a16="http://schemas.microsoft.com/office/drawing/2014/main" id="{C91D0396-85B6-164C-BDDD-F0CEB2D05A8D}"/>
                </a:ext>
              </a:extLst>
            </p:cNvPr>
            <p:cNvSpPr>
              <a:spLocks noChangeArrowheads="1"/>
            </p:cNvSpPr>
            <p:nvPr/>
          </p:nvSpPr>
          <p:spPr bwMode="auto">
            <a:xfrm>
              <a:off x="14558113" y="9489380"/>
              <a:ext cx="900917" cy="900924"/>
            </a:xfrm>
            <a:custGeom>
              <a:avLst/>
              <a:gdLst>
                <a:gd name="connsiteX0" fmla="*/ 220810 w 496547"/>
                <a:gd name="connsiteY0" fmla="*/ 469699 h 496551"/>
                <a:gd name="connsiteX1" fmla="*/ 232597 w 496547"/>
                <a:gd name="connsiteY1" fmla="*/ 484700 h 496551"/>
                <a:gd name="connsiteX2" fmla="*/ 217953 w 496547"/>
                <a:gd name="connsiteY2" fmla="*/ 496488 h 496551"/>
                <a:gd name="connsiteX3" fmla="*/ 206166 w 496547"/>
                <a:gd name="connsiteY3" fmla="*/ 481486 h 496551"/>
                <a:gd name="connsiteX4" fmla="*/ 220810 w 496547"/>
                <a:gd name="connsiteY4" fmla="*/ 469699 h 496551"/>
                <a:gd name="connsiteX5" fmla="*/ 279865 w 496547"/>
                <a:gd name="connsiteY5" fmla="*/ 468456 h 496551"/>
                <a:gd name="connsiteX6" fmla="*/ 294509 w 496547"/>
                <a:gd name="connsiteY6" fmla="*/ 479744 h 496551"/>
                <a:gd name="connsiteX7" fmla="*/ 283437 w 496547"/>
                <a:gd name="connsiteY7" fmla="*/ 494561 h 496551"/>
                <a:gd name="connsiteX8" fmla="*/ 268078 w 496547"/>
                <a:gd name="connsiteY8" fmla="*/ 483272 h 496551"/>
                <a:gd name="connsiteX9" fmla="*/ 279865 w 496547"/>
                <a:gd name="connsiteY9" fmla="*/ 468456 h 496551"/>
                <a:gd name="connsiteX10" fmla="*/ 154060 w 496547"/>
                <a:gd name="connsiteY10" fmla="*/ 454317 h 496551"/>
                <a:gd name="connsiteX11" fmla="*/ 164582 w 496547"/>
                <a:gd name="connsiteY11" fmla="*/ 454361 h 496551"/>
                <a:gd name="connsiteX12" fmla="*/ 172335 w 496547"/>
                <a:gd name="connsiteY12" fmla="*/ 471394 h 496551"/>
                <a:gd name="connsiteX13" fmla="*/ 154245 w 496547"/>
                <a:gd name="connsiteY13" fmla="*/ 478845 h 496551"/>
                <a:gd name="connsiteX14" fmla="*/ 146861 w 496547"/>
                <a:gd name="connsiteY14" fmla="*/ 461458 h 496551"/>
                <a:gd name="connsiteX15" fmla="*/ 154060 w 496547"/>
                <a:gd name="connsiteY15" fmla="*/ 454317 h 496551"/>
                <a:gd name="connsiteX16" fmla="*/ 345840 w 496547"/>
                <a:gd name="connsiteY16" fmla="*/ 452841 h 496551"/>
                <a:gd name="connsiteX17" fmla="*/ 353070 w 496547"/>
                <a:gd name="connsiteY17" fmla="*/ 460271 h 496551"/>
                <a:gd name="connsiteX18" fmla="*/ 345973 w 496547"/>
                <a:gd name="connsiteY18" fmla="*/ 478362 h 496551"/>
                <a:gd name="connsiteX19" fmla="*/ 328585 w 496547"/>
                <a:gd name="connsiteY19" fmla="*/ 470978 h 496551"/>
                <a:gd name="connsiteX20" fmla="*/ 335682 w 496547"/>
                <a:gd name="connsiteY20" fmla="*/ 452888 h 496551"/>
                <a:gd name="connsiteX21" fmla="*/ 345840 w 496547"/>
                <a:gd name="connsiteY21" fmla="*/ 452841 h 496551"/>
                <a:gd name="connsiteX22" fmla="*/ 104996 w 496547"/>
                <a:gd name="connsiteY22" fmla="*/ 423436 h 496551"/>
                <a:gd name="connsiteX23" fmla="*/ 115148 w 496547"/>
                <a:gd name="connsiteY23" fmla="*/ 426159 h 496551"/>
                <a:gd name="connsiteX24" fmla="*/ 117733 w 496547"/>
                <a:gd name="connsiteY24" fmla="*/ 445356 h 496551"/>
                <a:gd name="connsiteX25" fmla="*/ 98535 w 496547"/>
                <a:gd name="connsiteY25" fmla="*/ 448310 h 496551"/>
                <a:gd name="connsiteX26" fmla="*/ 95951 w 496547"/>
                <a:gd name="connsiteY26" fmla="*/ 428743 h 496551"/>
                <a:gd name="connsiteX27" fmla="*/ 104996 w 496547"/>
                <a:gd name="connsiteY27" fmla="*/ 423436 h 496551"/>
                <a:gd name="connsiteX28" fmla="*/ 395886 w 496547"/>
                <a:gd name="connsiteY28" fmla="*/ 421591 h 496551"/>
                <a:gd name="connsiteX29" fmla="*/ 405070 w 496547"/>
                <a:gd name="connsiteY29" fmla="*/ 426514 h 496551"/>
                <a:gd name="connsiteX30" fmla="*/ 402855 w 496547"/>
                <a:gd name="connsiteY30" fmla="*/ 444966 h 496551"/>
                <a:gd name="connsiteX31" fmla="*/ 383288 w 496547"/>
                <a:gd name="connsiteY31" fmla="*/ 442837 h 496551"/>
                <a:gd name="connsiteX32" fmla="*/ 385872 w 496547"/>
                <a:gd name="connsiteY32" fmla="*/ 424385 h 496551"/>
                <a:gd name="connsiteX33" fmla="*/ 395886 w 496547"/>
                <a:gd name="connsiteY33" fmla="*/ 421591 h 496551"/>
                <a:gd name="connsiteX34" fmla="*/ 64006 w 496547"/>
                <a:gd name="connsiteY34" fmla="*/ 380316 h 496551"/>
                <a:gd name="connsiteX35" fmla="*/ 72913 w 496547"/>
                <a:gd name="connsiteY35" fmla="*/ 385239 h 496551"/>
                <a:gd name="connsiteX36" fmla="*/ 70698 w 496547"/>
                <a:gd name="connsiteY36" fmla="*/ 404046 h 496551"/>
                <a:gd name="connsiteX37" fmla="*/ 51500 w 496547"/>
                <a:gd name="connsiteY37" fmla="*/ 401917 h 496551"/>
                <a:gd name="connsiteX38" fmla="*/ 53715 w 496547"/>
                <a:gd name="connsiteY38" fmla="*/ 383110 h 496551"/>
                <a:gd name="connsiteX39" fmla="*/ 64006 w 496547"/>
                <a:gd name="connsiteY39" fmla="*/ 380316 h 496551"/>
                <a:gd name="connsiteX40" fmla="*/ 436598 w 496547"/>
                <a:gd name="connsiteY40" fmla="*/ 377141 h 496551"/>
                <a:gd name="connsiteX41" fmla="*/ 446935 w 496547"/>
                <a:gd name="connsiteY41" fmla="*/ 379580 h 496551"/>
                <a:gd name="connsiteX42" fmla="*/ 449520 w 496547"/>
                <a:gd name="connsiteY42" fmla="*/ 398032 h 496551"/>
                <a:gd name="connsiteX43" fmla="*/ 429953 w 496547"/>
                <a:gd name="connsiteY43" fmla="*/ 400871 h 496551"/>
                <a:gd name="connsiteX44" fmla="*/ 427368 w 496547"/>
                <a:gd name="connsiteY44" fmla="*/ 382419 h 496551"/>
                <a:gd name="connsiteX45" fmla="*/ 436598 w 496547"/>
                <a:gd name="connsiteY45" fmla="*/ 377141 h 496551"/>
                <a:gd name="connsiteX46" fmla="*/ 35810 w 496547"/>
                <a:gd name="connsiteY46" fmla="*/ 327429 h 496551"/>
                <a:gd name="connsiteX47" fmla="*/ 43378 w 496547"/>
                <a:gd name="connsiteY47" fmla="*/ 334859 h 496551"/>
                <a:gd name="connsiteX48" fmla="*/ 35994 w 496547"/>
                <a:gd name="connsiteY48" fmla="*/ 352950 h 496551"/>
                <a:gd name="connsiteX49" fmla="*/ 17904 w 496547"/>
                <a:gd name="connsiteY49" fmla="*/ 345566 h 496551"/>
                <a:gd name="connsiteX50" fmla="*/ 24919 w 496547"/>
                <a:gd name="connsiteY50" fmla="*/ 327476 h 496551"/>
                <a:gd name="connsiteX51" fmla="*/ 35810 w 496547"/>
                <a:gd name="connsiteY51" fmla="*/ 327429 h 496551"/>
                <a:gd name="connsiteX52" fmla="*/ 463392 w 496547"/>
                <a:gd name="connsiteY52" fmla="*/ 324301 h 496551"/>
                <a:gd name="connsiteX53" fmla="*/ 473776 w 496547"/>
                <a:gd name="connsiteY53" fmla="*/ 324301 h 496551"/>
                <a:gd name="connsiteX54" fmla="*/ 481529 w 496547"/>
                <a:gd name="connsiteY54" fmla="*/ 342391 h 496551"/>
                <a:gd name="connsiteX55" fmla="*/ 463808 w 496547"/>
                <a:gd name="connsiteY55" fmla="*/ 349775 h 496551"/>
                <a:gd name="connsiteX56" fmla="*/ 456055 w 496547"/>
                <a:gd name="connsiteY56" fmla="*/ 332054 h 496551"/>
                <a:gd name="connsiteX57" fmla="*/ 463392 w 496547"/>
                <a:gd name="connsiteY57" fmla="*/ 324301 h 496551"/>
                <a:gd name="connsiteX58" fmla="*/ 11423 w 496547"/>
                <a:gd name="connsiteY58" fmla="*/ 266843 h 496551"/>
                <a:gd name="connsiteX59" fmla="*/ 26592 w 496547"/>
                <a:gd name="connsiteY59" fmla="*/ 278131 h 496551"/>
                <a:gd name="connsiteX60" fmla="*/ 15304 w 496547"/>
                <a:gd name="connsiteY60" fmla="*/ 292948 h 496551"/>
                <a:gd name="connsiteX61" fmla="*/ 487 w 496547"/>
                <a:gd name="connsiteY61" fmla="*/ 282012 h 496551"/>
                <a:gd name="connsiteX62" fmla="*/ 11423 w 496547"/>
                <a:gd name="connsiteY62" fmla="*/ 266843 h 496551"/>
                <a:gd name="connsiteX63" fmla="*/ 484692 w 496547"/>
                <a:gd name="connsiteY63" fmla="*/ 263681 h 496551"/>
                <a:gd name="connsiteX64" fmla="*/ 496480 w 496547"/>
                <a:gd name="connsiteY64" fmla="*/ 278325 h 496551"/>
                <a:gd name="connsiteX65" fmla="*/ 481478 w 496547"/>
                <a:gd name="connsiteY65" fmla="*/ 290113 h 496551"/>
                <a:gd name="connsiteX66" fmla="*/ 470048 w 496547"/>
                <a:gd name="connsiteY66" fmla="*/ 275111 h 496551"/>
                <a:gd name="connsiteX67" fmla="*/ 484692 w 496547"/>
                <a:gd name="connsiteY67" fmla="*/ 263681 h 496551"/>
                <a:gd name="connsiteX68" fmla="*/ 14951 w 496547"/>
                <a:gd name="connsiteY68" fmla="*/ 204944 h 496551"/>
                <a:gd name="connsiteX69" fmla="*/ 26240 w 496547"/>
                <a:gd name="connsiteY69" fmla="*/ 219588 h 496551"/>
                <a:gd name="connsiteX70" fmla="*/ 11776 w 496547"/>
                <a:gd name="connsiteY70" fmla="*/ 231376 h 496551"/>
                <a:gd name="connsiteX71" fmla="*/ 134 w 496547"/>
                <a:gd name="connsiteY71" fmla="*/ 216374 h 496551"/>
                <a:gd name="connsiteX72" fmla="*/ 14951 w 496547"/>
                <a:gd name="connsiteY72" fmla="*/ 204944 h 496551"/>
                <a:gd name="connsiteX73" fmla="*/ 481121 w 496547"/>
                <a:gd name="connsiteY73" fmla="*/ 201756 h 496551"/>
                <a:gd name="connsiteX74" fmla="*/ 496480 w 496547"/>
                <a:gd name="connsiteY74" fmla="*/ 213044 h 496551"/>
                <a:gd name="connsiteX75" fmla="*/ 484692 w 496547"/>
                <a:gd name="connsiteY75" fmla="*/ 227861 h 496551"/>
                <a:gd name="connsiteX76" fmla="*/ 469691 w 496547"/>
                <a:gd name="connsiteY76" fmla="*/ 216572 h 496551"/>
                <a:gd name="connsiteX77" fmla="*/ 481121 w 496547"/>
                <a:gd name="connsiteY77" fmla="*/ 201756 h 496551"/>
                <a:gd name="connsiteX78" fmla="*/ 33235 w 496547"/>
                <a:gd name="connsiteY78" fmla="*/ 146501 h 496551"/>
                <a:gd name="connsiteX79" fmla="*/ 40687 w 496547"/>
                <a:gd name="connsiteY79" fmla="*/ 164222 h 496551"/>
                <a:gd name="connsiteX80" fmla="*/ 23299 w 496547"/>
                <a:gd name="connsiteY80" fmla="*/ 171975 h 496551"/>
                <a:gd name="connsiteX81" fmla="*/ 16202 w 496547"/>
                <a:gd name="connsiteY81" fmla="*/ 153884 h 496551"/>
                <a:gd name="connsiteX82" fmla="*/ 33235 w 496547"/>
                <a:gd name="connsiteY82" fmla="*/ 146501 h 496551"/>
                <a:gd name="connsiteX83" fmla="*/ 472418 w 496547"/>
                <a:gd name="connsiteY83" fmla="*/ 143280 h 496551"/>
                <a:gd name="connsiteX84" fmla="*/ 479941 w 496547"/>
                <a:gd name="connsiteY84" fmla="*/ 150709 h 496551"/>
                <a:gd name="connsiteX85" fmla="*/ 472557 w 496547"/>
                <a:gd name="connsiteY85" fmla="*/ 168800 h 496551"/>
                <a:gd name="connsiteX86" fmla="*/ 454467 w 496547"/>
                <a:gd name="connsiteY86" fmla="*/ 161416 h 496551"/>
                <a:gd name="connsiteX87" fmla="*/ 461850 w 496547"/>
                <a:gd name="connsiteY87" fmla="*/ 143326 h 496551"/>
                <a:gd name="connsiteX88" fmla="*/ 472418 w 496547"/>
                <a:gd name="connsiteY88" fmla="*/ 143280 h 496551"/>
                <a:gd name="connsiteX89" fmla="*/ 57555 w 496547"/>
                <a:gd name="connsiteY89" fmla="*/ 91391 h 496551"/>
                <a:gd name="connsiteX90" fmla="*/ 67892 w 496547"/>
                <a:gd name="connsiteY90" fmla="*/ 93830 h 496551"/>
                <a:gd name="connsiteX91" fmla="*/ 70476 w 496547"/>
                <a:gd name="connsiteY91" fmla="*/ 112637 h 496551"/>
                <a:gd name="connsiteX92" fmla="*/ 50909 w 496547"/>
                <a:gd name="connsiteY92" fmla="*/ 115121 h 496551"/>
                <a:gd name="connsiteX93" fmla="*/ 48325 w 496547"/>
                <a:gd name="connsiteY93" fmla="*/ 96669 h 496551"/>
                <a:gd name="connsiteX94" fmla="*/ 57555 w 496547"/>
                <a:gd name="connsiteY94" fmla="*/ 91391 h 496551"/>
                <a:gd name="connsiteX95" fmla="*/ 436087 w 496547"/>
                <a:gd name="connsiteY95" fmla="*/ 88216 h 496551"/>
                <a:gd name="connsiteX96" fmla="*/ 444958 w 496547"/>
                <a:gd name="connsiteY96" fmla="*/ 93139 h 496551"/>
                <a:gd name="connsiteX97" fmla="*/ 442829 w 496547"/>
                <a:gd name="connsiteY97" fmla="*/ 111591 h 496551"/>
                <a:gd name="connsiteX98" fmla="*/ 424022 w 496547"/>
                <a:gd name="connsiteY98" fmla="*/ 109462 h 496551"/>
                <a:gd name="connsiteX99" fmla="*/ 426151 w 496547"/>
                <a:gd name="connsiteY99" fmla="*/ 91010 h 496551"/>
                <a:gd name="connsiteX100" fmla="*/ 436087 w 496547"/>
                <a:gd name="connsiteY100" fmla="*/ 88216 h 496551"/>
                <a:gd name="connsiteX101" fmla="*/ 105328 w 496547"/>
                <a:gd name="connsiteY101" fmla="*/ 48528 h 496551"/>
                <a:gd name="connsiteX102" fmla="*/ 114558 w 496547"/>
                <a:gd name="connsiteY102" fmla="*/ 53452 h 496551"/>
                <a:gd name="connsiteX103" fmla="*/ 111973 w 496547"/>
                <a:gd name="connsiteY103" fmla="*/ 71904 h 496551"/>
                <a:gd name="connsiteX104" fmla="*/ 92776 w 496547"/>
                <a:gd name="connsiteY104" fmla="*/ 69775 h 496551"/>
                <a:gd name="connsiteX105" fmla="*/ 94991 w 496547"/>
                <a:gd name="connsiteY105" fmla="*/ 51322 h 496551"/>
                <a:gd name="connsiteX106" fmla="*/ 105328 w 496547"/>
                <a:gd name="connsiteY106" fmla="*/ 48528 h 496551"/>
                <a:gd name="connsiteX107" fmla="*/ 388487 w 496547"/>
                <a:gd name="connsiteY107" fmla="*/ 45610 h 496551"/>
                <a:gd name="connsiteX108" fmla="*/ 398379 w 496547"/>
                <a:gd name="connsiteY108" fmla="*/ 48334 h 496551"/>
                <a:gd name="connsiteX109" fmla="*/ 400863 w 496547"/>
                <a:gd name="connsiteY109" fmla="*/ 67531 h 496551"/>
                <a:gd name="connsiteX110" fmla="*/ 382410 w 496547"/>
                <a:gd name="connsiteY110" fmla="*/ 70485 h 496551"/>
                <a:gd name="connsiteX111" fmla="*/ 379926 w 496547"/>
                <a:gd name="connsiteY111" fmla="*/ 50918 h 496551"/>
                <a:gd name="connsiteX112" fmla="*/ 388487 w 496547"/>
                <a:gd name="connsiteY112" fmla="*/ 45610 h 496551"/>
                <a:gd name="connsiteX113" fmla="*/ 150299 w 496547"/>
                <a:gd name="connsiteY113" fmla="*/ 17543 h 496551"/>
                <a:gd name="connsiteX114" fmla="*/ 167333 w 496547"/>
                <a:gd name="connsiteY114" fmla="*/ 24927 h 496551"/>
                <a:gd name="connsiteX115" fmla="*/ 160590 w 496547"/>
                <a:gd name="connsiteY115" fmla="*/ 43386 h 496551"/>
                <a:gd name="connsiteX116" fmla="*/ 143202 w 496547"/>
                <a:gd name="connsiteY116" fmla="*/ 36002 h 496551"/>
                <a:gd name="connsiteX117" fmla="*/ 150299 w 496547"/>
                <a:gd name="connsiteY117" fmla="*/ 17543 h 496551"/>
                <a:gd name="connsiteX118" fmla="*/ 341210 w 496547"/>
                <a:gd name="connsiteY118" fmla="*/ 15856 h 496551"/>
                <a:gd name="connsiteX119" fmla="*/ 348308 w 496547"/>
                <a:gd name="connsiteY119" fmla="*/ 33243 h 496551"/>
                <a:gd name="connsiteX120" fmla="*/ 331274 w 496547"/>
                <a:gd name="connsiteY120" fmla="*/ 40695 h 496551"/>
                <a:gd name="connsiteX121" fmla="*/ 323822 w 496547"/>
                <a:gd name="connsiteY121" fmla="*/ 23307 h 496551"/>
                <a:gd name="connsiteX122" fmla="*/ 341210 w 496547"/>
                <a:gd name="connsiteY122" fmla="*/ 15856 h 496551"/>
                <a:gd name="connsiteX123" fmla="*/ 278123 w 496547"/>
                <a:gd name="connsiteY123" fmla="*/ 142 h 496551"/>
                <a:gd name="connsiteX124" fmla="*/ 289765 w 496547"/>
                <a:gd name="connsiteY124" fmla="*/ 14606 h 496551"/>
                <a:gd name="connsiteX125" fmla="*/ 275301 w 496547"/>
                <a:gd name="connsiteY125" fmla="*/ 26248 h 496551"/>
                <a:gd name="connsiteX126" fmla="*/ 263660 w 496547"/>
                <a:gd name="connsiteY126" fmla="*/ 11431 h 496551"/>
                <a:gd name="connsiteX127" fmla="*/ 278123 w 496547"/>
                <a:gd name="connsiteY127" fmla="*/ 142 h 496551"/>
                <a:gd name="connsiteX128" fmla="*/ 213035 w 496547"/>
                <a:gd name="connsiteY128" fmla="*/ 142 h 496551"/>
                <a:gd name="connsiteX129" fmla="*/ 227852 w 496547"/>
                <a:gd name="connsiteY129" fmla="*/ 11431 h 496551"/>
                <a:gd name="connsiteX130" fmla="*/ 216563 w 496547"/>
                <a:gd name="connsiteY130" fmla="*/ 26248 h 496551"/>
                <a:gd name="connsiteX131" fmla="*/ 201747 w 496547"/>
                <a:gd name="connsiteY131" fmla="*/ 15312 h 496551"/>
                <a:gd name="connsiteX132" fmla="*/ 213035 w 496547"/>
                <a:gd name="connsiteY132" fmla="*/ 142 h 49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496547" h="496551">
                  <a:moveTo>
                    <a:pt x="220810" y="469699"/>
                  </a:moveTo>
                  <a:cubicBezTo>
                    <a:pt x="228311" y="470770"/>
                    <a:pt x="233669" y="477200"/>
                    <a:pt x="232597" y="484700"/>
                  </a:cubicBezTo>
                  <a:cubicBezTo>
                    <a:pt x="231526" y="491844"/>
                    <a:pt x="225097" y="497202"/>
                    <a:pt x="217953" y="496488"/>
                  </a:cubicBezTo>
                  <a:cubicBezTo>
                    <a:pt x="210452" y="495416"/>
                    <a:pt x="205451" y="488630"/>
                    <a:pt x="206166" y="481486"/>
                  </a:cubicBezTo>
                  <a:cubicBezTo>
                    <a:pt x="206880" y="473985"/>
                    <a:pt x="213667" y="468984"/>
                    <a:pt x="220810" y="469699"/>
                  </a:cubicBezTo>
                  <a:close/>
                  <a:moveTo>
                    <a:pt x="279865" y="468456"/>
                  </a:moveTo>
                  <a:cubicBezTo>
                    <a:pt x="287009" y="467397"/>
                    <a:pt x="293795" y="472689"/>
                    <a:pt x="294509" y="479744"/>
                  </a:cubicBezTo>
                  <a:cubicBezTo>
                    <a:pt x="295581" y="486800"/>
                    <a:pt x="290580" y="493503"/>
                    <a:pt x="283437" y="494561"/>
                  </a:cubicBezTo>
                  <a:cubicBezTo>
                    <a:pt x="275936" y="495619"/>
                    <a:pt x="269149" y="490681"/>
                    <a:pt x="268078" y="483272"/>
                  </a:cubicBezTo>
                  <a:cubicBezTo>
                    <a:pt x="267363" y="476217"/>
                    <a:pt x="272364" y="469514"/>
                    <a:pt x="279865" y="468456"/>
                  </a:cubicBezTo>
                  <a:close/>
                  <a:moveTo>
                    <a:pt x="154060" y="454317"/>
                  </a:moveTo>
                  <a:cubicBezTo>
                    <a:pt x="157290" y="453030"/>
                    <a:pt x="161075" y="452942"/>
                    <a:pt x="164582" y="454361"/>
                  </a:cubicBezTo>
                  <a:cubicBezTo>
                    <a:pt x="171596" y="456845"/>
                    <a:pt x="174919" y="465006"/>
                    <a:pt x="172335" y="471394"/>
                  </a:cubicBezTo>
                  <a:cubicBezTo>
                    <a:pt x="169381" y="478491"/>
                    <a:pt x="161259" y="481329"/>
                    <a:pt x="154245" y="478845"/>
                  </a:cubicBezTo>
                  <a:cubicBezTo>
                    <a:pt x="147230" y="476007"/>
                    <a:pt x="143538" y="468555"/>
                    <a:pt x="146861" y="461458"/>
                  </a:cubicBezTo>
                  <a:cubicBezTo>
                    <a:pt x="148153" y="458087"/>
                    <a:pt x="150830" y="455603"/>
                    <a:pt x="154060" y="454317"/>
                  </a:cubicBezTo>
                  <a:close/>
                  <a:moveTo>
                    <a:pt x="345840" y="452841"/>
                  </a:moveTo>
                  <a:cubicBezTo>
                    <a:pt x="348989" y="454180"/>
                    <a:pt x="351650" y="456764"/>
                    <a:pt x="353070" y="460271"/>
                  </a:cubicBezTo>
                  <a:cubicBezTo>
                    <a:pt x="355908" y="467286"/>
                    <a:pt x="352715" y="475408"/>
                    <a:pt x="345973" y="478362"/>
                  </a:cubicBezTo>
                  <a:cubicBezTo>
                    <a:pt x="339231" y="481315"/>
                    <a:pt x="331424" y="477992"/>
                    <a:pt x="328585" y="470978"/>
                  </a:cubicBezTo>
                  <a:cubicBezTo>
                    <a:pt x="326101" y="463963"/>
                    <a:pt x="328940" y="455841"/>
                    <a:pt x="335682" y="452888"/>
                  </a:cubicBezTo>
                  <a:cubicBezTo>
                    <a:pt x="339053" y="451411"/>
                    <a:pt x="342690" y="451503"/>
                    <a:pt x="345840" y="452841"/>
                  </a:cubicBezTo>
                  <a:close/>
                  <a:moveTo>
                    <a:pt x="104996" y="423436"/>
                  </a:moveTo>
                  <a:cubicBezTo>
                    <a:pt x="108503" y="422928"/>
                    <a:pt x="112195" y="423759"/>
                    <a:pt x="115148" y="426159"/>
                  </a:cubicBezTo>
                  <a:cubicBezTo>
                    <a:pt x="121425" y="430589"/>
                    <a:pt x="122532" y="439449"/>
                    <a:pt x="117733" y="445356"/>
                  </a:cubicBezTo>
                  <a:cubicBezTo>
                    <a:pt x="113302" y="451633"/>
                    <a:pt x="104811" y="452740"/>
                    <a:pt x="98535" y="448310"/>
                  </a:cubicBezTo>
                  <a:cubicBezTo>
                    <a:pt x="92628" y="443510"/>
                    <a:pt x="91151" y="435019"/>
                    <a:pt x="95951" y="428743"/>
                  </a:cubicBezTo>
                  <a:cubicBezTo>
                    <a:pt x="98166" y="425789"/>
                    <a:pt x="101488" y="423943"/>
                    <a:pt x="104996" y="423436"/>
                  </a:cubicBezTo>
                  <a:close/>
                  <a:moveTo>
                    <a:pt x="395886" y="421591"/>
                  </a:moveTo>
                  <a:cubicBezTo>
                    <a:pt x="399347" y="421990"/>
                    <a:pt x="402670" y="423675"/>
                    <a:pt x="405070" y="426514"/>
                  </a:cubicBezTo>
                  <a:cubicBezTo>
                    <a:pt x="409869" y="432547"/>
                    <a:pt x="408762" y="440708"/>
                    <a:pt x="402855" y="444966"/>
                  </a:cubicBezTo>
                  <a:cubicBezTo>
                    <a:pt x="396578" y="449579"/>
                    <a:pt x="388087" y="448515"/>
                    <a:pt x="383288" y="442837"/>
                  </a:cubicBezTo>
                  <a:cubicBezTo>
                    <a:pt x="378488" y="437160"/>
                    <a:pt x="379965" y="428998"/>
                    <a:pt x="385872" y="424385"/>
                  </a:cubicBezTo>
                  <a:cubicBezTo>
                    <a:pt x="388825" y="422079"/>
                    <a:pt x="392425" y="421192"/>
                    <a:pt x="395886" y="421591"/>
                  </a:cubicBezTo>
                  <a:close/>
                  <a:moveTo>
                    <a:pt x="64006" y="380316"/>
                  </a:moveTo>
                  <a:cubicBezTo>
                    <a:pt x="67467" y="380715"/>
                    <a:pt x="70698" y="382401"/>
                    <a:pt x="72913" y="385239"/>
                  </a:cubicBezTo>
                  <a:cubicBezTo>
                    <a:pt x="78082" y="391272"/>
                    <a:pt x="76605" y="399433"/>
                    <a:pt x="70698" y="404046"/>
                  </a:cubicBezTo>
                  <a:cubicBezTo>
                    <a:pt x="64791" y="408304"/>
                    <a:pt x="56300" y="407595"/>
                    <a:pt x="51500" y="401917"/>
                  </a:cubicBezTo>
                  <a:cubicBezTo>
                    <a:pt x="46701" y="395885"/>
                    <a:pt x="47808" y="387723"/>
                    <a:pt x="53715" y="383110"/>
                  </a:cubicBezTo>
                  <a:cubicBezTo>
                    <a:pt x="56853" y="380804"/>
                    <a:pt x="60545" y="379917"/>
                    <a:pt x="64006" y="380316"/>
                  </a:cubicBezTo>
                  <a:close/>
                  <a:moveTo>
                    <a:pt x="436598" y="377141"/>
                  </a:moveTo>
                  <a:cubicBezTo>
                    <a:pt x="440105" y="376653"/>
                    <a:pt x="443797" y="377451"/>
                    <a:pt x="446935" y="379580"/>
                  </a:cubicBezTo>
                  <a:cubicBezTo>
                    <a:pt x="452842" y="383839"/>
                    <a:pt x="454319" y="392355"/>
                    <a:pt x="449520" y="398032"/>
                  </a:cubicBezTo>
                  <a:cubicBezTo>
                    <a:pt x="444720" y="404065"/>
                    <a:pt x="436229" y="405129"/>
                    <a:pt x="429953" y="400871"/>
                  </a:cubicBezTo>
                  <a:cubicBezTo>
                    <a:pt x="424046" y="396613"/>
                    <a:pt x="422938" y="388097"/>
                    <a:pt x="427368" y="382419"/>
                  </a:cubicBezTo>
                  <a:cubicBezTo>
                    <a:pt x="429768" y="379403"/>
                    <a:pt x="433091" y="377629"/>
                    <a:pt x="436598" y="377141"/>
                  </a:cubicBezTo>
                  <a:close/>
                  <a:moveTo>
                    <a:pt x="35810" y="327429"/>
                  </a:moveTo>
                  <a:cubicBezTo>
                    <a:pt x="39133" y="328768"/>
                    <a:pt x="41902" y="331352"/>
                    <a:pt x="43378" y="334859"/>
                  </a:cubicBezTo>
                  <a:cubicBezTo>
                    <a:pt x="46332" y="341874"/>
                    <a:pt x="43009" y="349996"/>
                    <a:pt x="35994" y="352950"/>
                  </a:cubicBezTo>
                  <a:cubicBezTo>
                    <a:pt x="28980" y="355903"/>
                    <a:pt x="20858" y="352580"/>
                    <a:pt x="17904" y="345566"/>
                  </a:cubicBezTo>
                  <a:cubicBezTo>
                    <a:pt x="14951" y="338551"/>
                    <a:pt x="18273" y="330429"/>
                    <a:pt x="24919" y="327476"/>
                  </a:cubicBezTo>
                  <a:cubicBezTo>
                    <a:pt x="28611" y="325999"/>
                    <a:pt x="32487" y="326091"/>
                    <a:pt x="35810" y="327429"/>
                  </a:cubicBezTo>
                  <a:close/>
                  <a:moveTo>
                    <a:pt x="463392" y="324301"/>
                  </a:moveTo>
                  <a:cubicBezTo>
                    <a:pt x="466577" y="322916"/>
                    <a:pt x="470268" y="322824"/>
                    <a:pt x="473776" y="324301"/>
                  </a:cubicBezTo>
                  <a:cubicBezTo>
                    <a:pt x="481159" y="327254"/>
                    <a:pt x="484482" y="335007"/>
                    <a:pt x="481529" y="342391"/>
                  </a:cubicBezTo>
                  <a:cubicBezTo>
                    <a:pt x="478575" y="349405"/>
                    <a:pt x="470453" y="352728"/>
                    <a:pt x="463808" y="349775"/>
                  </a:cubicBezTo>
                  <a:cubicBezTo>
                    <a:pt x="456424" y="347190"/>
                    <a:pt x="453101" y="339068"/>
                    <a:pt x="456055" y="332054"/>
                  </a:cubicBezTo>
                  <a:cubicBezTo>
                    <a:pt x="457531" y="328362"/>
                    <a:pt x="460208" y="325685"/>
                    <a:pt x="463392" y="324301"/>
                  </a:cubicBezTo>
                  <a:close/>
                  <a:moveTo>
                    <a:pt x="11423" y="266843"/>
                  </a:moveTo>
                  <a:cubicBezTo>
                    <a:pt x="18831" y="265784"/>
                    <a:pt x="25534" y="270723"/>
                    <a:pt x="26592" y="278131"/>
                  </a:cubicBezTo>
                  <a:cubicBezTo>
                    <a:pt x="27298" y="285540"/>
                    <a:pt x="22359" y="291890"/>
                    <a:pt x="15304" y="292948"/>
                  </a:cubicBezTo>
                  <a:cubicBezTo>
                    <a:pt x="7895" y="294006"/>
                    <a:pt x="1192" y="289068"/>
                    <a:pt x="487" y="282012"/>
                  </a:cubicBezTo>
                  <a:cubicBezTo>
                    <a:pt x="-924" y="274604"/>
                    <a:pt x="4367" y="267901"/>
                    <a:pt x="11423" y="266843"/>
                  </a:cubicBezTo>
                  <a:close/>
                  <a:moveTo>
                    <a:pt x="484692" y="263681"/>
                  </a:moveTo>
                  <a:cubicBezTo>
                    <a:pt x="492193" y="264395"/>
                    <a:pt x="497194" y="271182"/>
                    <a:pt x="496480" y="278325"/>
                  </a:cubicBezTo>
                  <a:cubicBezTo>
                    <a:pt x="495408" y="285826"/>
                    <a:pt x="488979" y="290827"/>
                    <a:pt x="481478" y="290113"/>
                  </a:cubicBezTo>
                  <a:cubicBezTo>
                    <a:pt x="473977" y="289041"/>
                    <a:pt x="468976" y="282612"/>
                    <a:pt x="470048" y="275111"/>
                  </a:cubicBezTo>
                  <a:cubicBezTo>
                    <a:pt x="470762" y="267610"/>
                    <a:pt x="477549" y="262609"/>
                    <a:pt x="484692" y="263681"/>
                  </a:cubicBezTo>
                  <a:close/>
                  <a:moveTo>
                    <a:pt x="14951" y="204944"/>
                  </a:moveTo>
                  <a:cubicBezTo>
                    <a:pt x="22359" y="205658"/>
                    <a:pt x="27298" y="212445"/>
                    <a:pt x="26240" y="219588"/>
                  </a:cubicBezTo>
                  <a:cubicBezTo>
                    <a:pt x="25534" y="227089"/>
                    <a:pt x="18831" y="232090"/>
                    <a:pt x="11776" y="231376"/>
                  </a:cubicBezTo>
                  <a:cubicBezTo>
                    <a:pt x="4367" y="230304"/>
                    <a:pt x="-924" y="223875"/>
                    <a:pt x="134" y="216374"/>
                  </a:cubicBezTo>
                  <a:cubicBezTo>
                    <a:pt x="1192" y="208873"/>
                    <a:pt x="7542" y="203872"/>
                    <a:pt x="14951" y="204944"/>
                  </a:cubicBezTo>
                  <a:close/>
                  <a:moveTo>
                    <a:pt x="481121" y="201756"/>
                  </a:moveTo>
                  <a:cubicBezTo>
                    <a:pt x="488264" y="200697"/>
                    <a:pt x="495051" y="205636"/>
                    <a:pt x="496480" y="213044"/>
                  </a:cubicBezTo>
                  <a:cubicBezTo>
                    <a:pt x="497194" y="220100"/>
                    <a:pt x="492193" y="226803"/>
                    <a:pt x="484692" y="227861"/>
                  </a:cubicBezTo>
                  <a:cubicBezTo>
                    <a:pt x="477549" y="228919"/>
                    <a:pt x="470762" y="223981"/>
                    <a:pt x="469691" y="216572"/>
                  </a:cubicBezTo>
                  <a:cubicBezTo>
                    <a:pt x="468976" y="209517"/>
                    <a:pt x="473977" y="202814"/>
                    <a:pt x="481121" y="201756"/>
                  </a:cubicBezTo>
                  <a:close/>
                  <a:moveTo>
                    <a:pt x="33235" y="146501"/>
                  </a:moveTo>
                  <a:cubicBezTo>
                    <a:pt x="40332" y="149454"/>
                    <a:pt x="43171" y="157576"/>
                    <a:pt x="40687" y="164222"/>
                  </a:cubicBezTo>
                  <a:cubicBezTo>
                    <a:pt x="37848" y="171605"/>
                    <a:pt x="30396" y="174928"/>
                    <a:pt x="23299" y="171975"/>
                  </a:cubicBezTo>
                  <a:cubicBezTo>
                    <a:pt x="16556" y="169021"/>
                    <a:pt x="13363" y="161268"/>
                    <a:pt x="16202" y="153884"/>
                  </a:cubicBezTo>
                  <a:cubicBezTo>
                    <a:pt x="18686" y="147239"/>
                    <a:pt x="26847" y="143547"/>
                    <a:pt x="33235" y="146501"/>
                  </a:cubicBezTo>
                  <a:close/>
                  <a:moveTo>
                    <a:pt x="472418" y="143280"/>
                  </a:moveTo>
                  <a:cubicBezTo>
                    <a:pt x="475695" y="144618"/>
                    <a:pt x="478464" y="147202"/>
                    <a:pt x="479941" y="150709"/>
                  </a:cubicBezTo>
                  <a:cubicBezTo>
                    <a:pt x="482894" y="157724"/>
                    <a:pt x="479571" y="165846"/>
                    <a:pt x="472557" y="168800"/>
                  </a:cubicBezTo>
                  <a:cubicBezTo>
                    <a:pt x="465542" y="171753"/>
                    <a:pt x="457420" y="168430"/>
                    <a:pt x="454467" y="161416"/>
                  </a:cubicBezTo>
                  <a:cubicBezTo>
                    <a:pt x="451513" y="154401"/>
                    <a:pt x="454836" y="146279"/>
                    <a:pt x="461850" y="143326"/>
                  </a:cubicBezTo>
                  <a:cubicBezTo>
                    <a:pt x="465358" y="141849"/>
                    <a:pt x="469142" y="141941"/>
                    <a:pt x="472418" y="143280"/>
                  </a:cubicBezTo>
                  <a:close/>
                  <a:moveTo>
                    <a:pt x="57555" y="91391"/>
                  </a:moveTo>
                  <a:cubicBezTo>
                    <a:pt x="61062" y="90903"/>
                    <a:pt x="64754" y="91701"/>
                    <a:pt x="67892" y="93830"/>
                  </a:cubicBezTo>
                  <a:cubicBezTo>
                    <a:pt x="73799" y="98443"/>
                    <a:pt x="74907" y="106605"/>
                    <a:pt x="70476" y="112637"/>
                  </a:cubicBezTo>
                  <a:cubicBezTo>
                    <a:pt x="65677" y="118670"/>
                    <a:pt x="57186" y="119379"/>
                    <a:pt x="50909" y="115121"/>
                  </a:cubicBezTo>
                  <a:cubicBezTo>
                    <a:pt x="45002" y="110863"/>
                    <a:pt x="43526" y="102347"/>
                    <a:pt x="48325" y="96669"/>
                  </a:cubicBezTo>
                  <a:cubicBezTo>
                    <a:pt x="50725" y="93653"/>
                    <a:pt x="54048" y="91879"/>
                    <a:pt x="57555" y="91391"/>
                  </a:cubicBezTo>
                  <a:close/>
                  <a:moveTo>
                    <a:pt x="436087" y="88216"/>
                  </a:moveTo>
                  <a:cubicBezTo>
                    <a:pt x="439458" y="88615"/>
                    <a:pt x="442652" y="90301"/>
                    <a:pt x="444958" y="93139"/>
                  </a:cubicBezTo>
                  <a:cubicBezTo>
                    <a:pt x="449571" y="98817"/>
                    <a:pt x="448507" y="106978"/>
                    <a:pt x="442829" y="111591"/>
                  </a:cubicBezTo>
                  <a:cubicBezTo>
                    <a:pt x="436796" y="116204"/>
                    <a:pt x="428635" y="115140"/>
                    <a:pt x="424022" y="109462"/>
                  </a:cubicBezTo>
                  <a:cubicBezTo>
                    <a:pt x="419763" y="103430"/>
                    <a:pt x="420828" y="95268"/>
                    <a:pt x="426151" y="91010"/>
                  </a:cubicBezTo>
                  <a:cubicBezTo>
                    <a:pt x="429167" y="88704"/>
                    <a:pt x="432716" y="87817"/>
                    <a:pt x="436087" y="88216"/>
                  </a:cubicBezTo>
                  <a:close/>
                  <a:moveTo>
                    <a:pt x="105328" y="48528"/>
                  </a:moveTo>
                  <a:cubicBezTo>
                    <a:pt x="108835" y="48927"/>
                    <a:pt x="112158" y="50613"/>
                    <a:pt x="114558" y="53452"/>
                  </a:cubicBezTo>
                  <a:cubicBezTo>
                    <a:pt x="119357" y="59484"/>
                    <a:pt x="117880" y="67646"/>
                    <a:pt x="111973" y="71904"/>
                  </a:cubicBezTo>
                  <a:cubicBezTo>
                    <a:pt x="106066" y="76517"/>
                    <a:pt x="97575" y="75453"/>
                    <a:pt x="92776" y="69775"/>
                  </a:cubicBezTo>
                  <a:cubicBezTo>
                    <a:pt x="87976" y="64097"/>
                    <a:pt x="89084" y="55581"/>
                    <a:pt x="94991" y="51322"/>
                  </a:cubicBezTo>
                  <a:cubicBezTo>
                    <a:pt x="98129" y="49016"/>
                    <a:pt x="101821" y="48129"/>
                    <a:pt x="105328" y="48528"/>
                  </a:cubicBezTo>
                  <a:close/>
                  <a:moveTo>
                    <a:pt x="388487" y="45610"/>
                  </a:moveTo>
                  <a:cubicBezTo>
                    <a:pt x="391814" y="45103"/>
                    <a:pt x="395363" y="45934"/>
                    <a:pt x="398379" y="48334"/>
                  </a:cubicBezTo>
                  <a:cubicBezTo>
                    <a:pt x="404057" y="52764"/>
                    <a:pt x="405121" y="61255"/>
                    <a:pt x="400863" y="67531"/>
                  </a:cubicBezTo>
                  <a:cubicBezTo>
                    <a:pt x="396605" y="73438"/>
                    <a:pt x="388088" y="74915"/>
                    <a:pt x="382410" y="70485"/>
                  </a:cubicBezTo>
                  <a:cubicBezTo>
                    <a:pt x="376378" y="65685"/>
                    <a:pt x="375313" y="57194"/>
                    <a:pt x="379926" y="50918"/>
                  </a:cubicBezTo>
                  <a:cubicBezTo>
                    <a:pt x="382055" y="47964"/>
                    <a:pt x="385160" y="46118"/>
                    <a:pt x="388487" y="45610"/>
                  </a:cubicBezTo>
                  <a:close/>
                  <a:moveTo>
                    <a:pt x="150299" y="17543"/>
                  </a:moveTo>
                  <a:cubicBezTo>
                    <a:pt x="156687" y="14959"/>
                    <a:pt x="164849" y="18281"/>
                    <a:pt x="167333" y="24927"/>
                  </a:cubicBezTo>
                  <a:cubicBezTo>
                    <a:pt x="170171" y="31941"/>
                    <a:pt x="167333" y="40433"/>
                    <a:pt x="160590" y="43386"/>
                  </a:cubicBezTo>
                  <a:cubicBezTo>
                    <a:pt x="153848" y="46340"/>
                    <a:pt x="146041" y="43017"/>
                    <a:pt x="143202" y="36002"/>
                  </a:cubicBezTo>
                  <a:cubicBezTo>
                    <a:pt x="140363" y="28619"/>
                    <a:pt x="143557" y="20866"/>
                    <a:pt x="150299" y="17543"/>
                  </a:cubicBezTo>
                  <a:close/>
                  <a:moveTo>
                    <a:pt x="341210" y="15856"/>
                  </a:moveTo>
                  <a:cubicBezTo>
                    <a:pt x="347953" y="18694"/>
                    <a:pt x="351146" y="26501"/>
                    <a:pt x="348308" y="33243"/>
                  </a:cubicBezTo>
                  <a:cubicBezTo>
                    <a:pt x="345824" y="39985"/>
                    <a:pt x="338017" y="43179"/>
                    <a:pt x="331274" y="40695"/>
                  </a:cubicBezTo>
                  <a:cubicBezTo>
                    <a:pt x="324532" y="37856"/>
                    <a:pt x="321338" y="30050"/>
                    <a:pt x="323822" y="23307"/>
                  </a:cubicBezTo>
                  <a:cubicBezTo>
                    <a:pt x="326661" y="16565"/>
                    <a:pt x="334468" y="13372"/>
                    <a:pt x="341210" y="15856"/>
                  </a:cubicBezTo>
                  <a:close/>
                  <a:moveTo>
                    <a:pt x="278123" y="142"/>
                  </a:moveTo>
                  <a:cubicBezTo>
                    <a:pt x="285532" y="848"/>
                    <a:pt x="290823" y="7550"/>
                    <a:pt x="289765" y="14606"/>
                  </a:cubicBezTo>
                  <a:cubicBezTo>
                    <a:pt x="288707" y="22014"/>
                    <a:pt x="282357" y="27306"/>
                    <a:pt x="275301" y="26248"/>
                  </a:cubicBezTo>
                  <a:cubicBezTo>
                    <a:pt x="267893" y="25542"/>
                    <a:pt x="262601" y="18839"/>
                    <a:pt x="263660" y="11431"/>
                  </a:cubicBezTo>
                  <a:cubicBezTo>
                    <a:pt x="264718" y="4375"/>
                    <a:pt x="271068" y="-916"/>
                    <a:pt x="278123" y="142"/>
                  </a:cubicBezTo>
                  <a:close/>
                  <a:moveTo>
                    <a:pt x="213035" y="142"/>
                  </a:moveTo>
                  <a:cubicBezTo>
                    <a:pt x="220091" y="-916"/>
                    <a:pt x="227147" y="4023"/>
                    <a:pt x="227852" y="11431"/>
                  </a:cubicBezTo>
                  <a:cubicBezTo>
                    <a:pt x="228910" y="18839"/>
                    <a:pt x="223972" y="25189"/>
                    <a:pt x="216563" y="26248"/>
                  </a:cubicBezTo>
                  <a:cubicBezTo>
                    <a:pt x="209508" y="27306"/>
                    <a:pt x="202805" y="22367"/>
                    <a:pt x="201747" y="15312"/>
                  </a:cubicBezTo>
                  <a:cubicBezTo>
                    <a:pt x="200688" y="7903"/>
                    <a:pt x="205980" y="1200"/>
                    <a:pt x="213035" y="142"/>
                  </a:cubicBez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73" name="Freeform 72">
              <a:extLst>
                <a:ext uri="{FF2B5EF4-FFF2-40B4-BE49-F238E27FC236}">
                  <a16:creationId xmlns:a16="http://schemas.microsoft.com/office/drawing/2014/main" id="{B627424D-3BD0-C54B-B499-5F2BB25C27F2}"/>
                </a:ext>
              </a:extLst>
            </p:cNvPr>
            <p:cNvSpPr>
              <a:spLocks noChangeArrowheads="1"/>
            </p:cNvSpPr>
            <p:nvPr/>
          </p:nvSpPr>
          <p:spPr bwMode="auto">
            <a:xfrm>
              <a:off x="14611157" y="9539563"/>
              <a:ext cx="794321" cy="797190"/>
            </a:xfrm>
            <a:custGeom>
              <a:avLst/>
              <a:gdLst>
                <a:gd name="connsiteX0" fmla="*/ 219508 w 437796"/>
                <a:gd name="connsiteY0" fmla="*/ 415925 h 439377"/>
                <a:gd name="connsiteX1" fmla="*/ 231414 w 437796"/>
                <a:gd name="connsiteY1" fmla="*/ 427471 h 439377"/>
                <a:gd name="connsiteX2" fmla="*/ 219508 w 437796"/>
                <a:gd name="connsiteY2" fmla="*/ 439377 h 439377"/>
                <a:gd name="connsiteX3" fmla="*/ 207963 w 437796"/>
                <a:gd name="connsiteY3" fmla="*/ 427471 h 439377"/>
                <a:gd name="connsiteX4" fmla="*/ 219508 w 437796"/>
                <a:gd name="connsiteY4" fmla="*/ 415925 h 439377"/>
                <a:gd name="connsiteX5" fmla="*/ 270562 w 437796"/>
                <a:gd name="connsiteY5" fmla="*/ 409467 h 439377"/>
                <a:gd name="connsiteX6" fmla="*/ 285150 w 437796"/>
                <a:gd name="connsiteY6" fmla="*/ 418339 h 439377"/>
                <a:gd name="connsiteX7" fmla="*/ 276762 w 437796"/>
                <a:gd name="connsiteY7" fmla="*/ 433127 h 439377"/>
                <a:gd name="connsiteX8" fmla="*/ 262174 w 437796"/>
                <a:gd name="connsiteY8" fmla="*/ 424254 h 439377"/>
                <a:gd name="connsiteX9" fmla="*/ 270562 w 437796"/>
                <a:gd name="connsiteY9" fmla="*/ 409467 h 439377"/>
                <a:gd name="connsiteX10" fmla="*/ 169037 w 437796"/>
                <a:gd name="connsiteY10" fmla="*/ 409467 h 439377"/>
                <a:gd name="connsiteX11" fmla="*/ 177540 w 437796"/>
                <a:gd name="connsiteY11" fmla="*/ 424254 h 439377"/>
                <a:gd name="connsiteX12" fmla="*/ 162752 w 437796"/>
                <a:gd name="connsiteY12" fmla="*/ 433127 h 439377"/>
                <a:gd name="connsiteX13" fmla="*/ 153879 w 437796"/>
                <a:gd name="connsiteY13" fmla="*/ 418339 h 439377"/>
                <a:gd name="connsiteX14" fmla="*/ 169037 w 437796"/>
                <a:gd name="connsiteY14" fmla="*/ 409467 h 439377"/>
                <a:gd name="connsiteX15" fmla="*/ 317020 w 437796"/>
                <a:gd name="connsiteY15" fmla="*/ 388959 h 439377"/>
                <a:gd name="connsiteX16" fmla="*/ 332999 w 437796"/>
                <a:gd name="connsiteY16" fmla="*/ 393220 h 439377"/>
                <a:gd name="connsiteX17" fmla="*/ 328738 w 437796"/>
                <a:gd name="connsiteY17" fmla="*/ 408844 h 439377"/>
                <a:gd name="connsiteX18" fmla="*/ 312759 w 437796"/>
                <a:gd name="connsiteY18" fmla="*/ 404938 h 439377"/>
                <a:gd name="connsiteX19" fmla="*/ 317020 w 437796"/>
                <a:gd name="connsiteY19" fmla="*/ 388959 h 439377"/>
                <a:gd name="connsiteX20" fmla="*/ 120776 w 437796"/>
                <a:gd name="connsiteY20" fmla="*/ 388959 h 439377"/>
                <a:gd name="connsiteX21" fmla="*/ 125037 w 437796"/>
                <a:gd name="connsiteY21" fmla="*/ 404938 h 439377"/>
                <a:gd name="connsiteX22" fmla="*/ 109057 w 437796"/>
                <a:gd name="connsiteY22" fmla="*/ 408844 h 439377"/>
                <a:gd name="connsiteX23" fmla="*/ 104796 w 437796"/>
                <a:gd name="connsiteY23" fmla="*/ 393220 h 439377"/>
                <a:gd name="connsiteX24" fmla="*/ 120776 w 437796"/>
                <a:gd name="connsiteY24" fmla="*/ 388959 h 439377"/>
                <a:gd name="connsiteX25" fmla="*/ 357231 w 437796"/>
                <a:gd name="connsiteY25" fmla="*/ 358819 h 439377"/>
                <a:gd name="connsiteX26" fmla="*/ 374237 w 437796"/>
                <a:gd name="connsiteY26" fmla="*/ 358819 h 439377"/>
                <a:gd name="connsiteX27" fmla="*/ 374237 w 437796"/>
                <a:gd name="connsiteY27" fmla="*/ 375825 h 439377"/>
                <a:gd name="connsiteX28" fmla="*/ 357231 w 437796"/>
                <a:gd name="connsiteY28" fmla="*/ 375825 h 439377"/>
                <a:gd name="connsiteX29" fmla="*/ 357231 w 437796"/>
                <a:gd name="connsiteY29" fmla="*/ 358819 h 439377"/>
                <a:gd name="connsiteX30" fmla="*/ 65131 w 437796"/>
                <a:gd name="connsiteY30" fmla="*/ 358819 h 439377"/>
                <a:gd name="connsiteX31" fmla="*/ 82137 w 437796"/>
                <a:gd name="connsiteY31" fmla="*/ 358819 h 439377"/>
                <a:gd name="connsiteX32" fmla="*/ 82137 w 437796"/>
                <a:gd name="connsiteY32" fmla="*/ 375825 h 439377"/>
                <a:gd name="connsiteX33" fmla="*/ 65131 w 437796"/>
                <a:gd name="connsiteY33" fmla="*/ 375825 h 439377"/>
                <a:gd name="connsiteX34" fmla="*/ 65131 w 437796"/>
                <a:gd name="connsiteY34" fmla="*/ 358819 h 439377"/>
                <a:gd name="connsiteX35" fmla="*/ 404938 w 437796"/>
                <a:gd name="connsiteY35" fmla="*/ 312759 h 439377"/>
                <a:gd name="connsiteX36" fmla="*/ 409199 w 437796"/>
                <a:gd name="connsiteY36" fmla="*/ 328738 h 439377"/>
                <a:gd name="connsiteX37" fmla="*/ 393220 w 437796"/>
                <a:gd name="connsiteY37" fmla="*/ 332999 h 439377"/>
                <a:gd name="connsiteX38" fmla="*/ 388959 w 437796"/>
                <a:gd name="connsiteY38" fmla="*/ 317020 h 439377"/>
                <a:gd name="connsiteX39" fmla="*/ 404938 w 437796"/>
                <a:gd name="connsiteY39" fmla="*/ 312759 h 439377"/>
                <a:gd name="connsiteX40" fmla="*/ 32857 w 437796"/>
                <a:gd name="connsiteY40" fmla="*/ 312759 h 439377"/>
                <a:gd name="connsiteX41" fmla="*/ 48837 w 437796"/>
                <a:gd name="connsiteY41" fmla="*/ 317020 h 439377"/>
                <a:gd name="connsiteX42" fmla="*/ 44576 w 437796"/>
                <a:gd name="connsiteY42" fmla="*/ 332999 h 439377"/>
                <a:gd name="connsiteX43" fmla="*/ 28596 w 437796"/>
                <a:gd name="connsiteY43" fmla="*/ 328738 h 439377"/>
                <a:gd name="connsiteX44" fmla="*/ 32857 w 437796"/>
                <a:gd name="connsiteY44" fmla="*/ 312759 h 439377"/>
                <a:gd name="connsiteX45" fmla="*/ 423037 w 437796"/>
                <a:gd name="connsiteY45" fmla="*/ 262174 h 439377"/>
                <a:gd name="connsiteX46" fmla="*/ 431540 w 437796"/>
                <a:gd name="connsiteY46" fmla="*/ 276762 h 439377"/>
                <a:gd name="connsiteX47" fmla="*/ 416752 w 437796"/>
                <a:gd name="connsiteY47" fmla="*/ 285150 h 439377"/>
                <a:gd name="connsiteX48" fmla="*/ 407879 w 437796"/>
                <a:gd name="connsiteY48" fmla="*/ 270562 h 439377"/>
                <a:gd name="connsiteX49" fmla="*/ 423037 w 437796"/>
                <a:gd name="connsiteY49" fmla="*/ 262174 h 439377"/>
                <a:gd name="connsiteX50" fmla="*/ 16332 w 437796"/>
                <a:gd name="connsiteY50" fmla="*/ 262174 h 439377"/>
                <a:gd name="connsiteX51" fmla="*/ 31120 w 437796"/>
                <a:gd name="connsiteY51" fmla="*/ 270562 h 439377"/>
                <a:gd name="connsiteX52" fmla="*/ 22617 w 437796"/>
                <a:gd name="connsiteY52" fmla="*/ 285150 h 439377"/>
                <a:gd name="connsiteX53" fmla="*/ 7829 w 437796"/>
                <a:gd name="connsiteY53" fmla="*/ 276762 h 439377"/>
                <a:gd name="connsiteX54" fmla="*/ 16332 w 437796"/>
                <a:gd name="connsiteY54" fmla="*/ 262174 h 439377"/>
                <a:gd name="connsiteX55" fmla="*/ 426068 w 437796"/>
                <a:gd name="connsiteY55" fmla="*/ 207963 h 439377"/>
                <a:gd name="connsiteX56" fmla="*/ 437796 w 437796"/>
                <a:gd name="connsiteY56" fmla="*/ 219692 h 439377"/>
                <a:gd name="connsiteX57" fmla="*/ 426068 w 437796"/>
                <a:gd name="connsiteY57" fmla="*/ 231420 h 439377"/>
                <a:gd name="connsiteX58" fmla="*/ 414339 w 437796"/>
                <a:gd name="connsiteY58" fmla="*/ 219692 h 439377"/>
                <a:gd name="connsiteX59" fmla="*/ 426068 w 437796"/>
                <a:gd name="connsiteY59" fmla="*/ 207963 h 439377"/>
                <a:gd name="connsiteX60" fmla="*/ 11729 w 437796"/>
                <a:gd name="connsiteY60" fmla="*/ 207963 h 439377"/>
                <a:gd name="connsiteX61" fmla="*/ 23458 w 437796"/>
                <a:gd name="connsiteY61" fmla="*/ 219692 h 439377"/>
                <a:gd name="connsiteX62" fmla="*/ 11729 w 437796"/>
                <a:gd name="connsiteY62" fmla="*/ 231420 h 439377"/>
                <a:gd name="connsiteX63" fmla="*/ 0 w 437796"/>
                <a:gd name="connsiteY63" fmla="*/ 219692 h 439377"/>
                <a:gd name="connsiteX64" fmla="*/ 11729 w 437796"/>
                <a:gd name="connsiteY64" fmla="*/ 207963 h 439377"/>
                <a:gd name="connsiteX65" fmla="*/ 416753 w 437796"/>
                <a:gd name="connsiteY65" fmla="*/ 155467 h 439377"/>
                <a:gd name="connsiteX66" fmla="*/ 431541 w 437796"/>
                <a:gd name="connsiteY66" fmla="*/ 164339 h 439377"/>
                <a:gd name="connsiteX67" fmla="*/ 423038 w 437796"/>
                <a:gd name="connsiteY67" fmla="*/ 179127 h 439377"/>
                <a:gd name="connsiteX68" fmla="*/ 407880 w 437796"/>
                <a:gd name="connsiteY68" fmla="*/ 170624 h 439377"/>
                <a:gd name="connsiteX69" fmla="*/ 416753 w 437796"/>
                <a:gd name="connsiteY69" fmla="*/ 155467 h 439377"/>
                <a:gd name="connsiteX70" fmla="*/ 22617 w 437796"/>
                <a:gd name="connsiteY70" fmla="*/ 155466 h 439377"/>
                <a:gd name="connsiteX71" fmla="*/ 31121 w 437796"/>
                <a:gd name="connsiteY71" fmla="*/ 170623 h 439377"/>
                <a:gd name="connsiteX72" fmla="*/ 16333 w 437796"/>
                <a:gd name="connsiteY72" fmla="*/ 179126 h 439377"/>
                <a:gd name="connsiteX73" fmla="*/ 7830 w 437796"/>
                <a:gd name="connsiteY73" fmla="*/ 164338 h 439377"/>
                <a:gd name="connsiteX74" fmla="*/ 22617 w 437796"/>
                <a:gd name="connsiteY74" fmla="*/ 155466 h 439377"/>
                <a:gd name="connsiteX75" fmla="*/ 402142 w 437796"/>
                <a:gd name="connsiteY75" fmla="*/ 105212 h 439377"/>
                <a:gd name="connsiteX76" fmla="*/ 409199 w 437796"/>
                <a:gd name="connsiteY76" fmla="*/ 110744 h 439377"/>
                <a:gd name="connsiteX77" fmla="*/ 404938 w 437796"/>
                <a:gd name="connsiteY77" fmla="*/ 126936 h 439377"/>
                <a:gd name="connsiteX78" fmla="*/ 388959 w 437796"/>
                <a:gd name="connsiteY78" fmla="*/ 122259 h 439377"/>
                <a:gd name="connsiteX79" fmla="*/ 393220 w 437796"/>
                <a:gd name="connsiteY79" fmla="*/ 106426 h 439377"/>
                <a:gd name="connsiteX80" fmla="*/ 402142 w 437796"/>
                <a:gd name="connsiteY80" fmla="*/ 105212 h 439377"/>
                <a:gd name="connsiteX81" fmla="*/ 35655 w 437796"/>
                <a:gd name="connsiteY81" fmla="*/ 105211 h 439377"/>
                <a:gd name="connsiteX82" fmla="*/ 44577 w 437796"/>
                <a:gd name="connsiteY82" fmla="*/ 106426 h 439377"/>
                <a:gd name="connsiteX83" fmla="*/ 48838 w 437796"/>
                <a:gd name="connsiteY83" fmla="*/ 122258 h 439377"/>
                <a:gd name="connsiteX84" fmla="*/ 32858 w 437796"/>
                <a:gd name="connsiteY84" fmla="*/ 126936 h 439377"/>
                <a:gd name="connsiteX85" fmla="*/ 28597 w 437796"/>
                <a:gd name="connsiteY85" fmla="*/ 110744 h 439377"/>
                <a:gd name="connsiteX86" fmla="*/ 35655 w 437796"/>
                <a:gd name="connsiteY86" fmla="*/ 105211 h 439377"/>
                <a:gd name="connsiteX87" fmla="*/ 357231 w 437796"/>
                <a:gd name="connsiteY87" fmla="*/ 64911 h 439377"/>
                <a:gd name="connsiteX88" fmla="*/ 374237 w 437796"/>
                <a:gd name="connsiteY88" fmla="*/ 64911 h 439377"/>
                <a:gd name="connsiteX89" fmla="*/ 374237 w 437796"/>
                <a:gd name="connsiteY89" fmla="*/ 81139 h 439377"/>
                <a:gd name="connsiteX90" fmla="*/ 357231 w 437796"/>
                <a:gd name="connsiteY90" fmla="*/ 81139 h 439377"/>
                <a:gd name="connsiteX91" fmla="*/ 357231 w 437796"/>
                <a:gd name="connsiteY91" fmla="*/ 64911 h 439377"/>
                <a:gd name="connsiteX92" fmla="*/ 65131 w 437796"/>
                <a:gd name="connsiteY92" fmla="*/ 64911 h 439377"/>
                <a:gd name="connsiteX93" fmla="*/ 82137 w 437796"/>
                <a:gd name="connsiteY93" fmla="*/ 64911 h 439377"/>
                <a:gd name="connsiteX94" fmla="*/ 82137 w 437796"/>
                <a:gd name="connsiteY94" fmla="*/ 81139 h 439377"/>
                <a:gd name="connsiteX95" fmla="*/ 65131 w 437796"/>
                <a:gd name="connsiteY95" fmla="*/ 81139 h 439377"/>
                <a:gd name="connsiteX96" fmla="*/ 65131 w 437796"/>
                <a:gd name="connsiteY96" fmla="*/ 64911 h 439377"/>
                <a:gd name="connsiteX97" fmla="*/ 328738 w 437796"/>
                <a:gd name="connsiteY97" fmla="*/ 30184 h 439377"/>
                <a:gd name="connsiteX98" fmla="*/ 332999 w 437796"/>
                <a:gd name="connsiteY98" fmla="*/ 45808 h 439377"/>
                <a:gd name="connsiteX99" fmla="*/ 317020 w 437796"/>
                <a:gd name="connsiteY99" fmla="*/ 50424 h 439377"/>
                <a:gd name="connsiteX100" fmla="*/ 312759 w 437796"/>
                <a:gd name="connsiteY100" fmla="*/ 34090 h 439377"/>
                <a:gd name="connsiteX101" fmla="*/ 328738 w 437796"/>
                <a:gd name="connsiteY101" fmla="*/ 30184 h 439377"/>
                <a:gd name="connsiteX102" fmla="*/ 109057 w 437796"/>
                <a:gd name="connsiteY102" fmla="*/ 30184 h 439377"/>
                <a:gd name="connsiteX103" fmla="*/ 125037 w 437796"/>
                <a:gd name="connsiteY103" fmla="*/ 34090 h 439377"/>
                <a:gd name="connsiteX104" fmla="*/ 120776 w 437796"/>
                <a:gd name="connsiteY104" fmla="*/ 50424 h 439377"/>
                <a:gd name="connsiteX105" fmla="*/ 104796 w 437796"/>
                <a:gd name="connsiteY105" fmla="*/ 45808 h 439377"/>
                <a:gd name="connsiteX106" fmla="*/ 109057 w 437796"/>
                <a:gd name="connsiteY106" fmla="*/ 30184 h 439377"/>
                <a:gd name="connsiteX107" fmla="*/ 276762 w 437796"/>
                <a:gd name="connsiteY107" fmla="*/ 8173 h 439377"/>
                <a:gd name="connsiteX108" fmla="*/ 285150 w 437796"/>
                <a:gd name="connsiteY108" fmla="*/ 22761 h 439377"/>
                <a:gd name="connsiteX109" fmla="*/ 270562 w 437796"/>
                <a:gd name="connsiteY109" fmla="*/ 31150 h 439377"/>
                <a:gd name="connsiteX110" fmla="*/ 262174 w 437796"/>
                <a:gd name="connsiteY110" fmla="*/ 16561 h 439377"/>
                <a:gd name="connsiteX111" fmla="*/ 276762 w 437796"/>
                <a:gd name="connsiteY111" fmla="*/ 8173 h 439377"/>
                <a:gd name="connsiteX112" fmla="*/ 162752 w 437796"/>
                <a:gd name="connsiteY112" fmla="*/ 8173 h 439377"/>
                <a:gd name="connsiteX113" fmla="*/ 177540 w 437796"/>
                <a:gd name="connsiteY113" fmla="*/ 16561 h 439377"/>
                <a:gd name="connsiteX114" fmla="*/ 169037 w 437796"/>
                <a:gd name="connsiteY114" fmla="*/ 31150 h 439377"/>
                <a:gd name="connsiteX115" fmla="*/ 153879 w 437796"/>
                <a:gd name="connsiteY115" fmla="*/ 22761 h 439377"/>
                <a:gd name="connsiteX116" fmla="*/ 162752 w 437796"/>
                <a:gd name="connsiteY116" fmla="*/ 8173 h 439377"/>
                <a:gd name="connsiteX117" fmla="*/ 219508 w 437796"/>
                <a:gd name="connsiteY117" fmla="*/ 0 h 439377"/>
                <a:gd name="connsiteX118" fmla="*/ 231414 w 437796"/>
                <a:gd name="connsiteY118" fmla="*/ 11729 h 439377"/>
                <a:gd name="connsiteX119" fmla="*/ 219508 w 437796"/>
                <a:gd name="connsiteY119" fmla="*/ 23457 h 439377"/>
                <a:gd name="connsiteX120" fmla="*/ 207963 w 437796"/>
                <a:gd name="connsiteY120" fmla="*/ 11729 h 439377"/>
                <a:gd name="connsiteX121" fmla="*/ 219508 w 437796"/>
                <a:gd name="connsiteY121" fmla="*/ 0 h 43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437796" h="439377">
                  <a:moveTo>
                    <a:pt x="219508" y="415925"/>
                  </a:moveTo>
                  <a:cubicBezTo>
                    <a:pt x="226003" y="415925"/>
                    <a:pt x="231414" y="421337"/>
                    <a:pt x="231414" y="427471"/>
                  </a:cubicBezTo>
                  <a:cubicBezTo>
                    <a:pt x="231414" y="434326"/>
                    <a:pt x="226003" y="439377"/>
                    <a:pt x="219508" y="439377"/>
                  </a:cubicBezTo>
                  <a:cubicBezTo>
                    <a:pt x="213375" y="439377"/>
                    <a:pt x="207963" y="434326"/>
                    <a:pt x="207963" y="427471"/>
                  </a:cubicBezTo>
                  <a:cubicBezTo>
                    <a:pt x="207963" y="421337"/>
                    <a:pt x="213375" y="415925"/>
                    <a:pt x="219508" y="415925"/>
                  </a:cubicBezTo>
                  <a:close/>
                  <a:moveTo>
                    <a:pt x="270562" y="409467"/>
                  </a:moveTo>
                  <a:cubicBezTo>
                    <a:pt x="277127" y="407988"/>
                    <a:pt x="283327" y="411685"/>
                    <a:pt x="285150" y="418339"/>
                  </a:cubicBezTo>
                  <a:cubicBezTo>
                    <a:pt x="286974" y="424624"/>
                    <a:pt x="283327" y="431278"/>
                    <a:pt x="276762" y="433127"/>
                  </a:cubicBezTo>
                  <a:cubicBezTo>
                    <a:pt x="270562" y="434606"/>
                    <a:pt x="263633" y="430909"/>
                    <a:pt x="262174" y="424254"/>
                  </a:cubicBezTo>
                  <a:cubicBezTo>
                    <a:pt x="260350" y="417970"/>
                    <a:pt x="264362" y="411315"/>
                    <a:pt x="270562" y="409467"/>
                  </a:cubicBezTo>
                  <a:close/>
                  <a:moveTo>
                    <a:pt x="169037" y="409467"/>
                  </a:moveTo>
                  <a:cubicBezTo>
                    <a:pt x="175322" y="411315"/>
                    <a:pt x="179019" y="417970"/>
                    <a:pt x="177540" y="424254"/>
                  </a:cubicBezTo>
                  <a:cubicBezTo>
                    <a:pt x="175691" y="430909"/>
                    <a:pt x="169406" y="434606"/>
                    <a:pt x="162752" y="433127"/>
                  </a:cubicBezTo>
                  <a:cubicBezTo>
                    <a:pt x="156097" y="431278"/>
                    <a:pt x="152400" y="424624"/>
                    <a:pt x="153879" y="418339"/>
                  </a:cubicBezTo>
                  <a:cubicBezTo>
                    <a:pt x="155728" y="411685"/>
                    <a:pt x="162382" y="407988"/>
                    <a:pt x="169037" y="409467"/>
                  </a:cubicBezTo>
                  <a:close/>
                  <a:moveTo>
                    <a:pt x="317020" y="388959"/>
                  </a:moveTo>
                  <a:cubicBezTo>
                    <a:pt x="322702" y="385763"/>
                    <a:pt x="329803" y="387539"/>
                    <a:pt x="332999" y="393220"/>
                  </a:cubicBezTo>
                  <a:cubicBezTo>
                    <a:pt x="336195" y="398902"/>
                    <a:pt x="334420" y="406003"/>
                    <a:pt x="328738" y="408844"/>
                  </a:cubicBezTo>
                  <a:cubicBezTo>
                    <a:pt x="323057" y="412395"/>
                    <a:pt x="315955" y="410620"/>
                    <a:pt x="312759" y="404938"/>
                  </a:cubicBezTo>
                  <a:cubicBezTo>
                    <a:pt x="309563" y="399257"/>
                    <a:pt x="311339" y="392155"/>
                    <a:pt x="317020" y="388959"/>
                  </a:cubicBezTo>
                  <a:close/>
                  <a:moveTo>
                    <a:pt x="120776" y="388959"/>
                  </a:moveTo>
                  <a:cubicBezTo>
                    <a:pt x="126103" y="392155"/>
                    <a:pt x="128233" y="399257"/>
                    <a:pt x="125037" y="404938"/>
                  </a:cubicBezTo>
                  <a:cubicBezTo>
                    <a:pt x="121841" y="410620"/>
                    <a:pt x="114739" y="412395"/>
                    <a:pt x="109057" y="408844"/>
                  </a:cubicBezTo>
                  <a:cubicBezTo>
                    <a:pt x="103376" y="406003"/>
                    <a:pt x="101600" y="398902"/>
                    <a:pt x="104796" y="393220"/>
                  </a:cubicBezTo>
                  <a:cubicBezTo>
                    <a:pt x="107992" y="387539"/>
                    <a:pt x="115094" y="385763"/>
                    <a:pt x="120776" y="388959"/>
                  </a:cubicBezTo>
                  <a:close/>
                  <a:moveTo>
                    <a:pt x="357231" y="358819"/>
                  </a:moveTo>
                  <a:cubicBezTo>
                    <a:pt x="362037" y="354013"/>
                    <a:pt x="369431" y="354013"/>
                    <a:pt x="374237" y="358819"/>
                  </a:cubicBezTo>
                  <a:cubicBezTo>
                    <a:pt x="379044" y="363255"/>
                    <a:pt x="379044" y="371019"/>
                    <a:pt x="374237" y="375825"/>
                  </a:cubicBezTo>
                  <a:cubicBezTo>
                    <a:pt x="369431" y="380631"/>
                    <a:pt x="362037" y="380631"/>
                    <a:pt x="357231" y="375825"/>
                  </a:cubicBezTo>
                  <a:cubicBezTo>
                    <a:pt x="352425" y="371019"/>
                    <a:pt x="352425" y="363255"/>
                    <a:pt x="357231" y="358819"/>
                  </a:cubicBezTo>
                  <a:close/>
                  <a:moveTo>
                    <a:pt x="65131" y="358819"/>
                  </a:moveTo>
                  <a:cubicBezTo>
                    <a:pt x="69937" y="354013"/>
                    <a:pt x="77331" y="354013"/>
                    <a:pt x="82137" y="358819"/>
                  </a:cubicBezTo>
                  <a:cubicBezTo>
                    <a:pt x="86944" y="363255"/>
                    <a:pt x="86944" y="371019"/>
                    <a:pt x="82137" y="375825"/>
                  </a:cubicBezTo>
                  <a:cubicBezTo>
                    <a:pt x="77331" y="380631"/>
                    <a:pt x="69937" y="380631"/>
                    <a:pt x="65131" y="375825"/>
                  </a:cubicBezTo>
                  <a:cubicBezTo>
                    <a:pt x="60325" y="371019"/>
                    <a:pt x="60325" y="363255"/>
                    <a:pt x="65131" y="358819"/>
                  </a:cubicBezTo>
                  <a:close/>
                  <a:moveTo>
                    <a:pt x="404938" y="312759"/>
                  </a:moveTo>
                  <a:cubicBezTo>
                    <a:pt x="410620" y="315955"/>
                    <a:pt x="412395" y="323057"/>
                    <a:pt x="409199" y="328738"/>
                  </a:cubicBezTo>
                  <a:cubicBezTo>
                    <a:pt x="406003" y="334065"/>
                    <a:pt x="398902" y="336195"/>
                    <a:pt x="393220" y="332999"/>
                  </a:cubicBezTo>
                  <a:cubicBezTo>
                    <a:pt x="387894" y="329803"/>
                    <a:pt x="385763" y="322702"/>
                    <a:pt x="388959" y="317020"/>
                  </a:cubicBezTo>
                  <a:cubicBezTo>
                    <a:pt x="392155" y="311339"/>
                    <a:pt x="399257" y="309563"/>
                    <a:pt x="404938" y="312759"/>
                  </a:cubicBezTo>
                  <a:close/>
                  <a:moveTo>
                    <a:pt x="32857" y="312759"/>
                  </a:moveTo>
                  <a:cubicBezTo>
                    <a:pt x="38184" y="309563"/>
                    <a:pt x="45286" y="311339"/>
                    <a:pt x="48837" y="317020"/>
                  </a:cubicBezTo>
                  <a:cubicBezTo>
                    <a:pt x="52033" y="322702"/>
                    <a:pt x="49903" y="329803"/>
                    <a:pt x="44576" y="332999"/>
                  </a:cubicBezTo>
                  <a:cubicBezTo>
                    <a:pt x="38894" y="336195"/>
                    <a:pt x="31792" y="334065"/>
                    <a:pt x="28596" y="328738"/>
                  </a:cubicBezTo>
                  <a:cubicBezTo>
                    <a:pt x="25400" y="323057"/>
                    <a:pt x="27176" y="315955"/>
                    <a:pt x="32857" y="312759"/>
                  </a:cubicBezTo>
                  <a:close/>
                  <a:moveTo>
                    <a:pt x="423037" y="262174"/>
                  </a:moveTo>
                  <a:cubicBezTo>
                    <a:pt x="429322" y="263633"/>
                    <a:pt x="433019" y="270197"/>
                    <a:pt x="431540" y="276762"/>
                  </a:cubicBezTo>
                  <a:cubicBezTo>
                    <a:pt x="429691" y="282962"/>
                    <a:pt x="423037" y="286974"/>
                    <a:pt x="416752" y="285150"/>
                  </a:cubicBezTo>
                  <a:cubicBezTo>
                    <a:pt x="410097" y="283327"/>
                    <a:pt x="406400" y="276762"/>
                    <a:pt x="407879" y="270562"/>
                  </a:cubicBezTo>
                  <a:cubicBezTo>
                    <a:pt x="409728" y="263997"/>
                    <a:pt x="416382" y="260350"/>
                    <a:pt x="423037" y="262174"/>
                  </a:cubicBezTo>
                  <a:close/>
                  <a:moveTo>
                    <a:pt x="16332" y="262174"/>
                  </a:moveTo>
                  <a:cubicBezTo>
                    <a:pt x="22987" y="260350"/>
                    <a:pt x="29272" y="263997"/>
                    <a:pt x="31120" y="270562"/>
                  </a:cubicBezTo>
                  <a:cubicBezTo>
                    <a:pt x="32969" y="276762"/>
                    <a:pt x="29272" y="283327"/>
                    <a:pt x="22617" y="285150"/>
                  </a:cubicBezTo>
                  <a:cubicBezTo>
                    <a:pt x="16332" y="286974"/>
                    <a:pt x="9678" y="282962"/>
                    <a:pt x="7829" y="276762"/>
                  </a:cubicBezTo>
                  <a:cubicBezTo>
                    <a:pt x="6350" y="270197"/>
                    <a:pt x="10047" y="263633"/>
                    <a:pt x="16332" y="262174"/>
                  </a:cubicBezTo>
                  <a:close/>
                  <a:moveTo>
                    <a:pt x="426068" y="207963"/>
                  </a:moveTo>
                  <a:cubicBezTo>
                    <a:pt x="432465" y="207963"/>
                    <a:pt x="437796" y="213294"/>
                    <a:pt x="437796" y="219692"/>
                  </a:cubicBezTo>
                  <a:cubicBezTo>
                    <a:pt x="437796" y="226089"/>
                    <a:pt x="432465" y="231420"/>
                    <a:pt x="426068" y="231420"/>
                  </a:cubicBezTo>
                  <a:cubicBezTo>
                    <a:pt x="419670" y="231420"/>
                    <a:pt x="414339" y="226089"/>
                    <a:pt x="414339" y="219692"/>
                  </a:cubicBezTo>
                  <a:cubicBezTo>
                    <a:pt x="414339" y="213294"/>
                    <a:pt x="419670" y="207963"/>
                    <a:pt x="426068" y="207963"/>
                  </a:cubicBezTo>
                  <a:close/>
                  <a:moveTo>
                    <a:pt x="11729" y="207963"/>
                  </a:moveTo>
                  <a:cubicBezTo>
                    <a:pt x="18127" y="207963"/>
                    <a:pt x="23458" y="213294"/>
                    <a:pt x="23458" y="219692"/>
                  </a:cubicBezTo>
                  <a:cubicBezTo>
                    <a:pt x="23458" y="226089"/>
                    <a:pt x="18127" y="231420"/>
                    <a:pt x="11729" y="231420"/>
                  </a:cubicBezTo>
                  <a:cubicBezTo>
                    <a:pt x="5332" y="231420"/>
                    <a:pt x="0" y="226089"/>
                    <a:pt x="0" y="219692"/>
                  </a:cubicBezTo>
                  <a:cubicBezTo>
                    <a:pt x="0" y="213294"/>
                    <a:pt x="5332" y="207963"/>
                    <a:pt x="11729" y="207963"/>
                  </a:cubicBezTo>
                  <a:close/>
                  <a:moveTo>
                    <a:pt x="416753" y="155467"/>
                  </a:moveTo>
                  <a:cubicBezTo>
                    <a:pt x="423038" y="153988"/>
                    <a:pt x="429692" y="157685"/>
                    <a:pt x="431541" y="164339"/>
                  </a:cubicBezTo>
                  <a:cubicBezTo>
                    <a:pt x="433020" y="170624"/>
                    <a:pt x="429323" y="177278"/>
                    <a:pt x="423038" y="179127"/>
                  </a:cubicBezTo>
                  <a:cubicBezTo>
                    <a:pt x="416383" y="180606"/>
                    <a:pt x="409729" y="176909"/>
                    <a:pt x="407880" y="170624"/>
                  </a:cubicBezTo>
                  <a:cubicBezTo>
                    <a:pt x="406401" y="163970"/>
                    <a:pt x="410098" y="157315"/>
                    <a:pt x="416753" y="155467"/>
                  </a:cubicBezTo>
                  <a:close/>
                  <a:moveTo>
                    <a:pt x="22617" y="155466"/>
                  </a:moveTo>
                  <a:cubicBezTo>
                    <a:pt x="29273" y="157314"/>
                    <a:pt x="32970" y="163969"/>
                    <a:pt x="31121" y="170623"/>
                  </a:cubicBezTo>
                  <a:cubicBezTo>
                    <a:pt x="29273" y="176908"/>
                    <a:pt x="22987" y="180605"/>
                    <a:pt x="16333" y="179126"/>
                  </a:cubicBezTo>
                  <a:cubicBezTo>
                    <a:pt x="10048" y="177277"/>
                    <a:pt x="6351" y="170623"/>
                    <a:pt x="7830" y="164338"/>
                  </a:cubicBezTo>
                  <a:cubicBezTo>
                    <a:pt x="9678" y="157684"/>
                    <a:pt x="16333" y="153987"/>
                    <a:pt x="22617" y="155466"/>
                  </a:cubicBezTo>
                  <a:close/>
                  <a:moveTo>
                    <a:pt x="402142" y="105212"/>
                  </a:moveTo>
                  <a:cubicBezTo>
                    <a:pt x="405027" y="105976"/>
                    <a:pt x="407601" y="107865"/>
                    <a:pt x="409199" y="110744"/>
                  </a:cubicBezTo>
                  <a:cubicBezTo>
                    <a:pt x="412395" y="116142"/>
                    <a:pt x="410620" y="123338"/>
                    <a:pt x="404938" y="126936"/>
                  </a:cubicBezTo>
                  <a:cubicBezTo>
                    <a:pt x="399257" y="129815"/>
                    <a:pt x="392155" y="128016"/>
                    <a:pt x="388959" y="122259"/>
                  </a:cubicBezTo>
                  <a:cubicBezTo>
                    <a:pt x="385763" y="116861"/>
                    <a:pt x="387894" y="109665"/>
                    <a:pt x="393220" y="106426"/>
                  </a:cubicBezTo>
                  <a:cubicBezTo>
                    <a:pt x="396061" y="104807"/>
                    <a:pt x="399257" y="104447"/>
                    <a:pt x="402142" y="105212"/>
                  </a:cubicBezTo>
                  <a:close/>
                  <a:moveTo>
                    <a:pt x="35655" y="105211"/>
                  </a:moveTo>
                  <a:cubicBezTo>
                    <a:pt x="38540" y="104446"/>
                    <a:pt x="41736" y="104806"/>
                    <a:pt x="44577" y="106426"/>
                  </a:cubicBezTo>
                  <a:cubicBezTo>
                    <a:pt x="49904" y="109664"/>
                    <a:pt x="52034" y="116861"/>
                    <a:pt x="48838" y="122258"/>
                  </a:cubicBezTo>
                  <a:cubicBezTo>
                    <a:pt x="45287" y="128015"/>
                    <a:pt x="38185" y="129814"/>
                    <a:pt x="32858" y="126936"/>
                  </a:cubicBezTo>
                  <a:cubicBezTo>
                    <a:pt x="27177" y="123338"/>
                    <a:pt x="25401" y="116141"/>
                    <a:pt x="28597" y="110744"/>
                  </a:cubicBezTo>
                  <a:cubicBezTo>
                    <a:pt x="30195" y="107865"/>
                    <a:pt x="32770" y="105976"/>
                    <a:pt x="35655" y="105211"/>
                  </a:cubicBezTo>
                  <a:close/>
                  <a:moveTo>
                    <a:pt x="357231" y="64911"/>
                  </a:moveTo>
                  <a:cubicBezTo>
                    <a:pt x="362037" y="60325"/>
                    <a:pt x="369431" y="60325"/>
                    <a:pt x="374237" y="64911"/>
                  </a:cubicBezTo>
                  <a:cubicBezTo>
                    <a:pt x="379044" y="69497"/>
                    <a:pt x="379044" y="76553"/>
                    <a:pt x="374237" y="81139"/>
                  </a:cubicBezTo>
                  <a:cubicBezTo>
                    <a:pt x="369431" y="85372"/>
                    <a:pt x="362037" y="85372"/>
                    <a:pt x="357231" y="81139"/>
                  </a:cubicBezTo>
                  <a:cubicBezTo>
                    <a:pt x="352425" y="76553"/>
                    <a:pt x="352425" y="69497"/>
                    <a:pt x="357231" y="64911"/>
                  </a:cubicBezTo>
                  <a:close/>
                  <a:moveTo>
                    <a:pt x="65131" y="64911"/>
                  </a:moveTo>
                  <a:cubicBezTo>
                    <a:pt x="69937" y="60325"/>
                    <a:pt x="77331" y="60325"/>
                    <a:pt x="82137" y="64911"/>
                  </a:cubicBezTo>
                  <a:cubicBezTo>
                    <a:pt x="86944" y="69497"/>
                    <a:pt x="86944" y="76553"/>
                    <a:pt x="82137" y="81139"/>
                  </a:cubicBezTo>
                  <a:cubicBezTo>
                    <a:pt x="77331" y="85372"/>
                    <a:pt x="69937" y="85372"/>
                    <a:pt x="65131" y="81139"/>
                  </a:cubicBezTo>
                  <a:cubicBezTo>
                    <a:pt x="60325" y="76553"/>
                    <a:pt x="60325" y="69497"/>
                    <a:pt x="65131" y="64911"/>
                  </a:cubicBezTo>
                  <a:close/>
                  <a:moveTo>
                    <a:pt x="328738" y="30184"/>
                  </a:moveTo>
                  <a:cubicBezTo>
                    <a:pt x="334420" y="33024"/>
                    <a:pt x="336195" y="40126"/>
                    <a:pt x="332999" y="45808"/>
                  </a:cubicBezTo>
                  <a:cubicBezTo>
                    <a:pt x="329803" y="51489"/>
                    <a:pt x="322702" y="53620"/>
                    <a:pt x="317020" y="50424"/>
                  </a:cubicBezTo>
                  <a:cubicBezTo>
                    <a:pt x="311339" y="46873"/>
                    <a:pt x="309563" y="39771"/>
                    <a:pt x="312759" y="34090"/>
                  </a:cubicBezTo>
                  <a:cubicBezTo>
                    <a:pt x="315955" y="28763"/>
                    <a:pt x="323057" y="26988"/>
                    <a:pt x="328738" y="30184"/>
                  </a:cubicBezTo>
                  <a:close/>
                  <a:moveTo>
                    <a:pt x="109057" y="30184"/>
                  </a:moveTo>
                  <a:cubicBezTo>
                    <a:pt x="114739" y="26988"/>
                    <a:pt x="121841" y="28763"/>
                    <a:pt x="125037" y="34090"/>
                  </a:cubicBezTo>
                  <a:cubicBezTo>
                    <a:pt x="128233" y="39771"/>
                    <a:pt x="126103" y="46873"/>
                    <a:pt x="120776" y="50424"/>
                  </a:cubicBezTo>
                  <a:cubicBezTo>
                    <a:pt x="115094" y="53620"/>
                    <a:pt x="107992" y="51489"/>
                    <a:pt x="104796" y="45808"/>
                  </a:cubicBezTo>
                  <a:cubicBezTo>
                    <a:pt x="101600" y="40126"/>
                    <a:pt x="103376" y="33024"/>
                    <a:pt x="109057" y="30184"/>
                  </a:cubicBezTo>
                  <a:close/>
                  <a:moveTo>
                    <a:pt x="276762" y="8173"/>
                  </a:moveTo>
                  <a:cubicBezTo>
                    <a:pt x="283327" y="9632"/>
                    <a:pt x="286974" y="16197"/>
                    <a:pt x="285150" y="22761"/>
                  </a:cubicBezTo>
                  <a:cubicBezTo>
                    <a:pt x="283327" y="28961"/>
                    <a:pt x="277127" y="32973"/>
                    <a:pt x="270562" y="31150"/>
                  </a:cubicBezTo>
                  <a:cubicBezTo>
                    <a:pt x="264362" y="29326"/>
                    <a:pt x="260350" y="23126"/>
                    <a:pt x="262174" y="16561"/>
                  </a:cubicBezTo>
                  <a:cubicBezTo>
                    <a:pt x="263633" y="10361"/>
                    <a:pt x="270562" y="6350"/>
                    <a:pt x="276762" y="8173"/>
                  </a:cubicBezTo>
                  <a:close/>
                  <a:moveTo>
                    <a:pt x="162752" y="8173"/>
                  </a:moveTo>
                  <a:cubicBezTo>
                    <a:pt x="169406" y="6350"/>
                    <a:pt x="175691" y="10361"/>
                    <a:pt x="177540" y="16561"/>
                  </a:cubicBezTo>
                  <a:cubicBezTo>
                    <a:pt x="179019" y="23126"/>
                    <a:pt x="175322" y="29326"/>
                    <a:pt x="169037" y="31150"/>
                  </a:cubicBezTo>
                  <a:cubicBezTo>
                    <a:pt x="162382" y="32973"/>
                    <a:pt x="155728" y="28961"/>
                    <a:pt x="153879" y="22761"/>
                  </a:cubicBezTo>
                  <a:cubicBezTo>
                    <a:pt x="152400" y="16197"/>
                    <a:pt x="156097" y="9632"/>
                    <a:pt x="162752" y="8173"/>
                  </a:cubicBezTo>
                  <a:close/>
                  <a:moveTo>
                    <a:pt x="219508" y="0"/>
                  </a:moveTo>
                  <a:cubicBezTo>
                    <a:pt x="226003" y="0"/>
                    <a:pt x="231414" y="5331"/>
                    <a:pt x="231414" y="11729"/>
                  </a:cubicBezTo>
                  <a:cubicBezTo>
                    <a:pt x="231414" y="18126"/>
                    <a:pt x="226003" y="23457"/>
                    <a:pt x="219508" y="23457"/>
                  </a:cubicBezTo>
                  <a:cubicBezTo>
                    <a:pt x="213375" y="23457"/>
                    <a:pt x="207963" y="18126"/>
                    <a:pt x="207963" y="11729"/>
                  </a:cubicBezTo>
                  <a:cubicBezTo>
                    <a:pt x="207963" y="5331"/>
                    <a:pt x="213375" y="0"/>
                    <a:pt x="219508" y="0"/>
                  </a:cubicBez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74" name="Freeform 73">
              <a:extLst>
                <a:ext uri="{FF2B5EF4-FFF2-40B4-BE49-F238E27FC236}">
                  <a16:creationId xmlns:a16="http://schemas.microsoft.com/office/drawing/2014/main" id="{DC05DAEC-5CE8-EF46-8645-088D2CC8EC7F}"/>
                </a:ext>
              </a:extLst>
            </p:cNvPr>
            <p:cNvSpPr>
              <a:spLocks noChangeArrowheads="1"/>
            </p:cNvSpPr>
            <p:nvPr/>
          </p:nvSpPr>
          <p:spPr bwMode="auto">
            <a:xfrm>
              <a:off x="14655496" y="9586779"/>
              <a:ext cx="705653" cy="705557"/>
            </a:xfrm>
            <a:custGeom>
              <a:avLst/>
              <a:gdLst>
                <a:gd name="connsiteX0" fmla="*/ 218452 w 388926"/>
                <a:gd name="connsiteY0" fmla="*/ 367206 h 388873"/>
                <a:gd name="connsiteX1" fmla="*/ 230094 w 388926"/>
                <a:gd name="connsiteY1" fmla="*/ 376136 h 388873"/>
                <a:gd name="connsiteX2" fmla="*/ 221274 w 388926"/>
                <a:gd name="connsiteY2" fmla="*/ 388786 h 388873"/>
                <a:gd name="connsiteX3" fmla="*/ 209633 w 388926"/>
                <a:gd name="connsiteY3" fmla="*/ 379112 h 388873"/>
                <a:gd name="connsiteX4" fmla="*/ 218452 w 388926"/>
                <a:gd name="connsiteY4" fmla="*/ 367206 h 388873"/>
                <a:gd name="connsiteX5" fmla="*/ 173649 w 388926"/>
                <a:gd name="connsiteY5" fmla="*/ 367206 h 388873"/>
                <a:gd name="connsiteX6" fmla="*/ 182822 w 388926"/>
                <a:gd name="connsiteY6" fmla="*/ 379112 h 388873"/>
                <a:gd name="connsiteX7" fmla="*/ 171180 w 388926"/>
                <a:gd name="connsiteY7" fmla="*/ 388786 h 388873"/>
                <a:gd name="connsiteX8" fmla="*/ 162361 w 388926"/>
                <a:gd name="connsiteY8" fmla="*/ 376508 h 388873"/>
                <a:gd name="connsiteX9" fmla="*/ 173649 w 388926"/>
                <a:gd name="connsiteY9" fmla="*/ 367206 h 388873"/>
                <a:gd name="connsiteX10" fmla="*/ 262668 w 388926"/>
                <a:gd name="connsiteY10" fmla="*/ 355523 h 388873"/>
                <a:gd name="connsiteX11" fmla="*/ 275976 w 388926"/>
                <a:gd name="connsiteY11" fmla="*/ 360854 h 388873"/>
                <a:gd name="connsiteX12" fmla="*/ 270373 w 388926"/>
                <a:gd name="connsiteY12" fmla="*/ 374714 h 388873"/>
                <a:gd name="connsiteX13" fmla="*/ 257065 w 388926"/>
                <a:gd name="connsiteY13" fmla="*/ 369028 h 388873"/>
                <a:gd name="connsiteX14" fmla="*/ 262668 w 388926"/>
                <a:gd name="connsiteY14" fmla="*/ 355523 h 388873"/>
                <a:gd name="connsiteX15" fmla="*/ 129435 w 388926"/>
                <a:gd name="connsiteY15" fmla="*/ 355523 h 388873"/>
                <a:gd name="connsiteX16" fmla="*/ 135038 w 388926"/>
                <a:gd name="connsiteY16" fmla="*/ 369028 h 388873"/>
                <a:gd name="connsiteX17" fmla="*/ 121381 w 388926"/>
                <a:gd name="connsiteY17" fmla="*/ 374714 h 388873"/>
                <a:gd name="connsiteX18" fmla="*/ 116128 w 388926"/>
                <a:gd name="connsiteY18" fmla="*/ 361209 h 388873"/>
                <a:gd name="connsiteX19" fmla="*/ 129435 w 388926"/>
                <a:gd name="connsiteY19" fmla="*/ 355523 h 388873"/>
                <a:gd name="connsiteX20" fmla="*/ 88854 w 388926"/>
                <a:gd name="connsiteY20" fmla="*/ 332776 h 388873"/>
                <a:gd name="connsiteX21" fmla="*/ 91019 w 388926"/>
                <a:gd name="connsiteY21" fmla="*/ 347348 h 388873"/>
                <a:gd name="connsiteX22" fmla="*/ 76226 w 388926"/>
                <a:gd name="connsiteY22" fmla="*/ 349480 h 388873"/>
                <a:gd name="connsiteX23" fmla="*/ 74061 w 388926"/>
                <a:gd name="connsiteY23" fmla="*/ 334908 h 388873"/>
                <a:gd name="connsiteX24" fmla="*/ 88854 w 388926"/>
                <a:gd name="connsiteY24" fmla="*/ 332776 h 388873"/>
                <a:gd name="connsiteX25" fmla="*/ 301571 w 388926"/>
                <a:gd name="connsiteY25" fmla="*/ 331492 h 388873"/>
                <a:gd name="connsiteX26" fmla="*/ 316143 w 388926"/>
                <a:gd name="connsiteY26" fmla="*/ 333593 h 388873"/>
                <a:gd name="connsiteX27" fmla="*/ 314366 w 388926"/>
                <a:gd name="connsiteY27" fmla="*/ 347950 h 388873"/>
                <a:gd name="connsiteX28" fmla="*/ 299793 w 388926"/>
                <a:gd name="connsiteY28" fmla="*/ 346199 h 388873"/>
                <a:gd name="connsiteX29" fmla="*/ 301571 w 388926"/>
                <a:gd name="connsiteY29" fmla="*/ 331492 h 388873"/>
                <a:gd name="connsiteX30" fmla="*/ 42808 w 388926"/>
                <a:gd name="connsiteY30" fmla="*/ 299794 h 388873"/>
                <a:gd name="connsiteX31" fmla="*/ 57379 w 388926"/>
                <a:gd name="connsiteY31" fmla="*/ 301571 h 388873"/>
                <a:gd name="connsiteX32" fmla="*/ 55602 w 388926"/>
                <a:gd name="connsiteY32" fmla="*/ 316142 h 388873"/>
                <a:gd name="connsiteX33" fmla="*/ 41031 w 388926"/>
                <a:gd name="connsiteY33" fmla="*/ 314010 h 388873"/>
                <a:gd name="connsiteX34" fmla="*/ 42808 w 388926"/>
                <a:gd name="connsiteY34" fmla="*/ 299794 h 388873"/>
                <a:gd name="connsiteX35" fmla="*/ 348935 w 388926"/>
                <a:gd name="connsiteY35" fmla="*/ 296619 h 388873"/>
                <a:gd name="connsiteX36" fmla="*/ 351068 w 388926"/>
                <a:gd name="connsiteY36" fmla="*/ 311190 h 388873"/>
                <a:gd name="connsiteX37" fmla="*/ 336496 w 388926"/>
                <a:gd name="connsiteY37" fmla="*/ 312967 h 388873"/>
                <a:gd name="connsiteX38" fmla="*/ 334718 w 388926"/>
                <a:gd name="connsiteY38" fmla="*/ 298751 h 388873"/>
                <a:gd name="connsiteX39" fmla="*/ 348935 w 388926"/>
                <a:gd name="connsiteY39" fmla="*/ 296619 h 388873"/>
                <a:gd name="connsiteX40" fmla="*/ 19896 w 388926"/>
                <a:gd name="connsiteY40" fmla="*/ 257097 h 388873"/>
                <a:gd name="connsiteX41" fmla="*/ 33401 w 388926"/>
                <a:gd name="connsiteY41" fmla="*/ 262428 h 388873"/>
                <a:gd name="connsiteX42" fmla="*/ 28070 w 388926"/>
                <a:gd name="connsiteY42" fmla="*/ 276289 h 388873"/>
                <a:gd name="connsiteX43" fmla="*/ 14209 w 388926"/>
                <a:gd name="connsiteY43" fmla="*/ 270602 h 388873"/>
                <a:gd name="connsiteX44" fmla="*/ 19896 w 388926"/>
                <a:gd name="connsiteY44" fmla="*/ 257097 h 388873"/>
                <a:gd name="connsiteX45" fmla="*/ 370385 w 388926"/>
                <a:gd name="connsiteY45" fmla="*/ 253922 h 388873"/>
                <a:gd name="connsiteX46" fmla="*/ 375988 w 388926"/>
                <a:gd name="connsiteY46" fmla="*/ 267427 h 388873"/>
                <a:gd name="connsiteX47" fmla="*/ 362681 w 388926"/>
                <a:gd name="connsiteY47" fmla="*/ 273114 h 388873"/>
                <a:gd name="connsiteX48" fmla="*/ 357078 w 388926"/>
                <a:gd name="connsiteY48" fmla="*/ 259609 h 388873"/>
                <a:gd name="connsiteX49" fmla="*/ 370385 w 388926"/>
                <a:gd name="connsiteY49" fmla="*/ 253922 h 388873"/>
                <a:gd name="connsiteX50" fmla="*/ 10489 w 388926"/>
                <a:gd name="connsiteY50" fmla="*/ 209671 h 388873"/>
                <a:gd name="connsiteX51" fmla="*/ 22130 w 388926"/>
                <a:gd name="connsiteY51" fmla="*/ 219345 h 388873"/>
                <a:gd name="connsiteX52" fmla="*/ 13311 w 388926"/>
                <a:gd name="connsiteY52" fmla="*/ 231251 h 388873"/>
                <a:gd name="connsiteX53" fmla="*/ 1669 w 388926"/>
                <a:gd name="connsiteY53" fmla="*/ 221949 h 388873"/>
                <a:gd name="connsiteX54" fmla="*/ 10489 w 388926"/>
                <a:gd name="connsiteY54" fmla="*/ 209671 h 388873"/>
                <a:gd name="connsiteX55" fmla="*/ 380024 w 388926"/>
                <a:gd name="connsiteY55" fmla="*/ 206457 h 388873"/>
                <a:gd name="connsiteX56" fmla="*/ 388844 w 388926"/>
                <a:gd name="connsiteY56" fmla="*/ 218099 h 388873"/>
                <a:gd name="connsiteX57" fmla="*/ 377202 w 388926"/>
                <a:gd name="connsiteY57" fmla="*/ 226918 h 388873"/>
                <a:gd name="connsiteX58" fmla="*/ 368383 w 388926"/>
                <a:gd name="connsiteY58" fmla="*/ 215277 h 388873"/>
                <a:gd name="connsiteX59" fmla="*/ 380024 w 388926"/>
                <a:gd name="connsiteY59" fmla="*/ 206457 h 388873"/>
                <a:gd name="connsiteX60" fmla="*/ 11371 w 388926"/>
                <a:gd name="connsiteY60" fmla="*/ 160420 h 388873"/>
                <a:gd name="connsiteX61" fmla="*/ 20543 w 388926"/>
                <a:gd name="connsiteY61" fmla="*/ 172062 h 388873"/>
                <a:gd name="connsiteX62" fmla="*/ 8902 w 388926"/>
                <a:gd name="connsiteY62" fmla="*/ 180881 h 388873"/>
                <a:gd name="connsiteX63" fmla="*/ 82 w 388926"/>
                <a:gd name="connsiteY63" fmla="*/ 169593 h 388873"/>
                <a:gd name="connsiteX64" fmla="*/ 11371 w 388926"/>
                <a:gd name="connsiteY64" fmla="*/ 160420 h 388873"/>
                <a:gd name="connsiteX65" fmla="*/ 376507 w 388926"/>
                <a:gd name="connsiteY65" fmla="*/ 157245 h 388873"/>
                <a:gd name="connsiteX66" fmla="*/ 388786 w 388926"/>
                <a:gd name="connsiteY66" fmla="*/ 166065 h 388873"/>
                <a:gd name="connsiteX67" fmla="*/ 379484 w 388926"/>
                <a:gd name="connsiteY67" fmla="*/ 177706 h 388873"/>
                <a:gd name="connsiteX68" fmla="*/ 367205 w 388926"/>
                <a:gd name="connsiteY68" fmla="*/ 168887 h 388873"/>
                <a:gd name="connsiteX69" fmla="*/ 376507 w 388926"/>
                <a:gd name="connsiteY69" fmla="*/ 157245 h 388873"/>
                <a:gd name="connsiteX70" fmla="*/ 25897 w 388926"/>
                <a:gd name="connsiteY70" fmla="*/ 114222 h 388873"/>
                <a:gd name="connsiteX71" fmla="*/ 31850 w 388926"/>
                <a:gd name="connsiteY71" fmla="*/ 127727 h 388873"/>
                <a:gd name="connsiteX72" fmla="*/ 18543 w 388926"/>
                <a:gd name="connsiteY72" fmla="*/ 133769 h 388873"/>
                <a:gd name="connsiteX73" fmla="*/ 12940 w 388926"/>
                <a:gd name="connsiteY73" fmla="*/ 119909 h 388873"/>
                <a:gd name="connsiteX74" fmla="*/ 25897 w 388926"/>
                <a:gd name="connsiteY74" fmla="*/ 114222 h 388873"/>
                <a:gd name="connsiteX75" fmla="*/ 360853 w 388926"/>
                <a:gd name="connsiteY75" fmla="*/ 111366 h 388873"/>
                <a:gd name="connsiteX76" fmla="*/ 374714 w 388926"/>
                <a:gd name="connsiteY76" fmla="*/ 116619 h 388873"/>
                <a:gd name="connsiteX77" fmla="*/ 369028 w 388926"/>
                <a:gd name="connsiteY77" fmla="*/ 129925 h 388873"/>
                <a:gd name="connsiteX78" fmla="*/ 355522 w 388926"/>
                <a:gd name="connsiteY78" fmla="*/ 124673 h 388873"/>
                <a:gd name="connsiteX79" fmla="*/ 360853 w 388926"/>
                <a:gd name="connsiteY79" fmla="*/ 111366 h 388873"/>
                <a:gd name="connsiteX80" fmla="*/ 53660 w 388926"/>
                <a:gd name="connsiteY80" fmla="*/ 74317 h 388873"/>
                <a:gd name="connsiteX81" fmla="*/ 55792 w 388926"/>
                <a:gd name="connsiteY81" fmla="*/ 88674 h 388873"/>
                <a:gd name="connsiteX82" fmla="*/ 41220 w 388926"/>
                <a:gd name="connsiteY82" fmla="*/ 90775 h 388873"/>
                <a:gd name="connsiteX83" fmla="*/ 39443 w 388926"/>
                <a:gd name="connsiteY83" fmla="*/ 76418 h 388873"/>
                <a:gd name="connsiteX84" fmla="*/ 53660 w 388926"/>
                <a:gd name="connsiteY84" fmla="*/ 74317 h 388873"/>
                <a:gd name="connsiteX85" fmla="*/ 334908 w 388926"/>
                <a:gd name="connsiteY85" fmla="*/ 71194 h 388873"/>
                <a:gd name="connsiteX86" fmla="*/ 349480 w 388926"/>
                <a:gd name="connsiteY86" fmla="*/ 72971 h 388873"/>
                <a:gd name="connsiteX87" fmla="*/ 347703 w 388926"/>
                <a:gd name="connsiteY87" fmla="*/ 87542 h 388873"/>
                <a:gd name="connsiteX88" fmla="*/ 333131 w 388926"/>
                <a:gd name="connsiteY88" fmla="*/ 85765 h 388873"/>
                <a:gd name="connsiteX89" fmla="*/ 334908 w 388926"/>
                <a:gd name="connsiteY89" fmla="*/ 71194 h 388873"/>
                <a:gd name="connsiteX90" fmla="*/ 74558 w 388926"/>
                <a:gd name="connsiteY90" fmla="*/ 39088 h 388873"/>
                <a:gd name="connsiteX91" fmla="*/ 89129 w 388926"/>
                <a:gd name="connsiteY91" fmla="*/ 41221 h 388873"/>
                <a:gd name="connsiteX92" fmla="*/ 87352 w 388926"/>
                <a:gd name="connsiteY92" fmla="*/ 55792 h 388873"/>
                <a:gd name="connsiteX93" fmla="*/ 72781 w 388926"/>
                <a:gd name="connsiteY93" fmla="*/ 53660 h 388873"/>
                <a:gd name="connsiteX94" fmla="*/ 74558 w 388926"/>
                <a:gd name="connsiteY94" fmla="*/ 39088 h 388873"/>
                <a:gd name="connsiteX95" fmla="*/ 312778 w 388926"/>
                <a:gd name="connsiteY95" fmla="*/ 37549 h 388873"/>
                <a:gd name="connsiteX96" fmla="*/ 314910 w 388926"/>
                <a:gd name="connsiteY96" fmla="*/ 52342 h 388873"/>
                <a:gd name="connsiteX97" fmla="*/ 300339 w 388926"/>
                <a:gd name="connsiteY97" fmla="*/ 54507 h 388873"/>
                <a:gd name="connsiteX98" fmla="*/ 298206 w 388926"/>
                <a:gd name="connsiteY98" fmla="*/ 39714 h 388873"/>
                <a:gd name="connsiteX99" fmla="*/ 312778 w 388926"/>
                <a:gd name="connsiteY99" fmla="*/ 37549 h 388873"/>
                <a:gd name="connsiteX100" fmla="*/ 118206 w 388926"/>
                <a:gd name="connsiteY100" fmla="*/ 14528 h 388873"/>
                <a:gd name="connsiteX101" fmla="*/ 131863 w 388926"/>
                <a:gd name="connsiteY101" fmla="*/ 19781 h 388873"/>
                <a:gd name="connsiteX102" fmla="*/ 126260 w 388926"/>
                <a:gd name="connsiteY102" fmla="*/ 33438 h 388873"/>
                <a:gd name="connsiteX103" fmla="*/ 112953 w 388926"/>
                <a:gd name="connsiteY103" fmla="*/ 27835 h 388873"/>
                <a:gd name="connsiteX104" fmla="*/ 118206 w 388926"/>
                <a:gd name="connsiteY104" fmla="*/ 14528 h 388873"/>
                <a:gd name="connsiteX105" fmla="*/ 267783 w 388926"/>
                <a:gd name="connsiteY105" fmla="*/ 12591 h 388873"/>
                <a:gd name="connsiteX106" fmla="*/ 273114 w 388926"/>
                <a:gd name="connsiteY106" fmla="*/ 25898 h 388873"/>
                <a:gd name="connsiteX107" fmla="*/ 259608 w 388926"/>
                <a:gd name="connsiteY107" fmla="*/ 31851 h 388873"/>
                <a:gd name="connsiteX108" fmla="*/ 253922 w 388926"/>
                <a:gd name="connsiteY108" fmla="*/ 18544 h 388873"/>
                <a:gd name="connsiteX109" fmla="*/ 267783 w 388926"/>
                <a:gd name="connsiteY109" fmla="*/ 12591 h 388873"/>
                <a:gd name="connsiteX110" fmla="*/ 217940 w 388926"/>
                <a:gd name="connsiteY110" fmla="*/ 82 h 388873"/>
                <a:gd name="connsiteX111" fmla="*/ 227260 w 388926"/>
                <a:gd name="connsiteY111" fmla="*/ 11371 h 388873"/>
                <a:gd name="connsiteX112" fmla="*/ 215431 w 388926"/>
                <a:gd name="connsiteY112" fmla="*/ 20543 h 388873"/>
                <a:gd name="connsiteX113" fmla="*/ 206111 w 388926"/>
                <a:gd name="connsiteY113" fmla="*/ 8902 h 388873"/>
                <a:gd name="connsiteX114" fmla="*/ 217940 w 388926"/>
                <a:gd name="connsiteY114" fmla="*/ 82 h 388873"/>
                <a:gd name="connsiteX115" fmla="*/ 167652 w 388926"/>
                <a:gd name="connsiteY115" fmla="*/ 82 h 388873"/>
                <a:gd name="connsiteX116" fmla="*/ 179294 w 388926"/>
                <a:gd name="connsiteY116" fmla="*/ 8902 h 388873"/>
                <a:gd name="connsiteX117" fmla="*/ 170474 w 388926"/>
                <a:gd name="connsiteY117" fmla="*/ 20543 h 388873"/>
                <a:gd name="connsiteX118" fmla="*/ 158833 w 388926"/>
                <a:gd name="connsiteY118" fmla="*/ 11724 h 388873"/>
                <a:gd name="connsiteX119" fmla="*/ 167652 w 388926"/>
                <a:gd name="connsiteY119" fmla="*/ 82 h 388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88926" h="388873">
                  <a:moveTo>
                    <a:pt x="218452" y="367206"/>
                  </a:moveTo>
                  <a:cubicBezTo>
                    <a:pt x="224097" y="366090"/>
                    <a:pt x="229036" y="370183"/>
                    <a:pt x="230094" y="376136"/>
                  </a:cubicBezTo>
                  <a:cubicBezTo>
                    <a:pt x="230799" y="382461"/>
                    <a:pt x="226919" y="387670"/>
                    <a:pt x="221274" y="388786"/>
                  </a:cubicBezTo>
                  <a:cubicBezTo>
                    <a:pt x="215277" y="389530"/>
                    <a:pt x="210338" y="385437"/>
                    <a:pt x="209633" y="379112"/>
                  </a:cubicBezTo>
                  <a:cubicBezTo>
                    <a:pt x="208927" y="373159"/>
                    <a:pt x="212808" y="367951"/>
                    <a:pt x="218452" y="367206"/>
                  </a:cubicBezTo>
                  <a:close/>
                  <a:moveTo>
                    <a:pt x="173649" y="367206"/>
                  </a:moveTo>
                  <a:cubicBezTo>
                    <a:pt x="179294" y="367951"/>
                    <a:pt x="183174" y="373159"/>
                    <a:pt x="182822" y="379112"/>
                  </a:cubicBezTo>
                  <a:cubicBezTo>
                    <a:pt x="181763" y="385437"/>
                    <a:pt x="176824" y="389530"/>
                    <a:pt x="171180" y="388786"/>
                  </a:cubicBezTo>
                  <a:cubicBezTo>
                    <a:pt x="165536" y="387670"/>
                    <a:pt x="161302" y="382461"/>
                    <a:pt x="162361" y="376508"/>
                  </a:cubicBezTo>
                  <a:cubicBezTo>
                    <a:pt x="162713" y="370555"/>
                    <a:pt x="168005" y="366090"/>
                    <a:pt x="173649" y="367206"/>
                  </a:cubicBezTo>
                  <a:close/>
                  <a:moveTo>
                    <a:pt x="262668" y="355523"/>
                  </a:moveTo>
                  <a:cubicBezTo>
                    <a:pt x="267921" y="353390"/>
                    <a:pt x="273875" y="355878"/>
                    <a:pt x="275976" y="360854"/>
                  </a:cubicBezTo>
                  <a:cubicBezTo>
                    <a:pt x="278427" y="366185"/>
                    <a:pt x="275976" y="372582"/>
                    <a:pt x="270373" y="374714"/>
                  </a:cubicBezTo>
                  <a:cubicBezTo>
                    <a:pt x="265470" y="376847"/>
                    <a:pt x="259167" y="374359"/>
                    <a:pt x="257065" y="369028"/>
                  </a:cubicBezTo>
                  <a:cubicBezTo>
                    <a:pt x="254964" y="364052"/>
                    <a:pt x="257416" y="357655"/>
                    <a:pt x="262668" y="355523"/>
                  </a:cubicBezTo>
                  <a:close/>
                  <a:moveTo>
                    <a:pt x="129435" y="355523"/>
                  </a:moveTo>
                  <a:cubicBezTo>
                    <a:pt x="134338" y="357655"/>
                    <a:pt x="137139" y="363697"/>
                    <a:pt x="135038" y="369028"/>
                  </a:cubicBezTo>
                  <a:cubicBezTo>
                    <a:pt x="132937" y="374359"/>
                    <a:pt x="126984" y="376847"/>
                    <a:pt x="121381" y="374714"/>
                  </a:cubicBezTo>
                  <a:cubicBezTo>
                    <a:pt x="116479" y="372582"/>
                    <a:pt x="113677" y="366540"/>
                    <a:pt x="116128" y="361209"/>
                  </a:cubicBezTo>
                  <a:cubicBezTo>
                    <a:pt x="117879" y="355878"/>
                    <a:pt x="123832" y="353390"/>
                    <a:pt x="129435" y="355523"/>
                  </a:cubicBezTo>
                  <a:close/>
                  <a:moveTo>
                    <a:pt x="88854" y="332776"/>
                  </a:moveTo>
                  <a:cubicBezTo>
                    <a:pt x="93544" y="336330"/>
                    <a:pt x="94266" y="342727"/>
                    <a:pt x="91019" y="347348"/>
                  </a:cubicBezTo>
                  <a:cubicBezTo>
                    <a:pt x="87411" y="351968"/>
                    <a:pt x="80916" y="353034"/>
                    <a:pt x="76226" y="349480"/>
                  </a:cubicBezTo>
                  <a:cubicBezTo>
                    <a:pt x="71535" y="345926"/>
                    <a:pt x="70814" y="339528"/>
                    <a:pt x="74061" y="334908"/>
                  </a:cubicBezTo>
                  <a:cubicBezTo>
                    <a:pt x="77669" y="330288"/>
                    <a:pt x="84163" y="329577"/>
                    <a:pt x="88854" y="332776"/>
                  </a:cubicBezTo>
                  <a:close/>
                  <a:moveTo>
                    <a:pt x="301571" y="331492"/>
                  </a:moveTo>
                  <a:cubicBezTo>
                    <a:pt x="305836" y="327990"/>
                    <a:pt x="312588" y="329040"/>
                    <a:pt x="316143" y="333593"/>
                  </a:cubicBezTo>
                  <a:cubicBezTo>
                    <a:pt x="319697" y="338145"/>
                    <a:pt x="318631" y="344448"/>
                    <a:pt x="314366" y="347950"/>
                  </a:cubicBezTo>
                  <a:cubicBezTo>
                    <a:pt x="309745" y="351452"/>
                    <a:pt x="303348" y="350401"/>
                    <a:pt x="299793" y="346199"/>
                  </a:cubicBezTo>
                  <a:cubicBezTo>
                    <a:pt x="296239" y="341647"/>
                    <a:pt x="296950" y="334993"/>
                    <a:pt x="301571" y="331492"/>
                  </a:cubicBezTo>
                  <a:close/>
                  <a:moveTo>
                    <a:pt x="42808" y="299794"/>
                  </a:moveTo>
                  <a:cubicBezTo>
                    <a:pt x="47428" y="296240"/>
                    <a:pt x="53825" y="296595"/>
                    <a:pt x="57379" y="301571"/>
                  </a:cubicBezTo>
                  <a:cubicBezTo>
                    <a:pt x="60933" y="305836"/>
                    <a:pt x="60223" y="312588"/>
                    <a:pt x="55602" y="316142"/>
                  </a:cubicBezTo>
                  <a:cubicBezTo>
                    <a:pt x="50982" y="319696"/>
                    <a:pt x="44585" y="318630"/>
                    <a:pt x="41031" y="314010"/>
                  </a:cubicBezTo>
                  <a:cubicBezTo>
                    <a:pt x="37477" y="309745"/>
                    <a:pt x="38188" y="302992"/>
                    <a:pt x="42808" y="299794"/>
                  </a:cubicBezTo>
                  <a:close/>
                  <a:moveTo>
                    <a:pt x="348935" y="296619"/>
                  </a:moveTo>
                  <a:cubicBezTo>
                    <a:pt x="353556" y="299817"/>
                    <a:pt x="354622" y="306570"/>
                    <a:pt x="351068" y="311190"/>
                  </a:cubicBezTo>
                  <a:cubicBezTo>
                    <a:pt x="347869" y="315811"/>
                    <a:pt x="341116" y="316521"/>
                    <a:pt x="336496" y="312967"/>
                  </a:cubicBezTo>
                  <a:cubicBezTo>
                    <a:pt x="331875" y="309769"/>
                    <a:pt x="331164" y="303016"/>
                    <a:pt x="334718" y="298751"/>
                  </a:cubicBezTo>
                  <a:cubicBezTo>
                    <a:pt x="337917" y="294131"/>
                    <a:pt x="344315" y="293065"/>
                    <a:pt x="348935" y="296619"/>
                  </a:cubicBezTo>
                  <a:close/>
                  <a:moveTo>
                    <a:pt x="19896" y="257097"/>
                  </a:moveTo>
                  <a:cubicBezTo>
                    <a:pt x="24871" y="254965"/>
                    <a:pt x="31269" y="257453"/>
                    <a:pt x="33401" y="262428"/>
                  </a:cubicBezTo>
                  <a:cubicBezTo>
                    <a:pt x="35533" y="267759"/>
                    <a:pt x="33046" y="273801"/>
                    <a:pt x="28070" y="276289"/>
                  </a:cubicBezTo>
                  <a:cubicBezTo>
                    <a:pt x="22383" y="278421"/>
                    <a:pt x="16342" y="276289"/>
                    <a:pt x="14209" y="270602"/>
                  </a:cubicBezTo>
                  <a:cubicBezTo>
                    <a:pt x="12077" y="265627"/>
                    <a:pt x="14209" y="259230"/>
                    <a:pt x="19896" y="257097"/>
                  </a:cubicBezTo>
                  <a:close/>
                  <a:moveTo>
                    <a:pt x="370385" y="253922"/>
                  </a:moveTo>
                  <a:cubicBezTo>
                    <a:pt x="375638" y="256055"/>
                    <a:pt x="378439" y="262096"/>
                    <a:pt x="375988" y="267427"/>
                  </a:cubicBezTo>
                  <a:cubicBezTo>
                    <a:pt x="373887" y="272759"/>
                    <a:pt x="367934" y="275246"/>
                    <a:pt x="362681" y="273114"/>
                  </a:cubicBezTo>
                  <a:cubicBezTo>
                    <a:pt x="357428" y="270982"/>
                    <a:pt x="354977" y="264940"/>
                    <a:pt x="357078" y="259609"/>
                  </a:cubicBezTo>
                  <a:cubicBezTo>
                    <a:pt x="359179" y="254278"/>
                    <a:pt x="365132" y="251790"/>
                    <a:pt x="370385" y="253922"/>
                  </a:cubicBezTo>
                  <a:close/>
                  <a:moveTo>
                    <a:pt x="10489" y="209671"/>
                  </a:moveTo>
                  <a:cubicBezTo>
                    <a:pt x="16133" y="208927"/>
                    <a:pt x="21425" y="213020"/>
                    <a:pt x="22130" y="219345"/>
                  </a:cubicBezTo>
                  <a:cubicBezTo>
                    <a:pt x="22836" y="224926"/>
                    <a:pt x="18955" y="230507"/>
                    <a:pt x="13311" y="231251"/>
                  </a:cubicBezTo>
                  <a:cubicBezTo>
                    <a:pt x="7667" y="232368"/>
                    <a:pt x="2728" y="228275"/>
                    <a:pt x="1669" y="221949"/>
                  </a:cubicBezTo>
                  <a:cubicBezTo>
                    <a:pt x="964" y="215996"/>
                    <a:pt x="4844" y="210787"/>
                    <a:pt x="10489" y="209671"/>
                  </a:cubicBezTo>
                  <a:close/>
                  <a:moveTo>
                    <a:pt x="380024" y="206457"/>
                  </a:moveTo>
                  <a:cubicBezTo>
                    <a:pt x="385669" y="207163"/>
                    <a:pt x="389549" y="212455"/>
                    <a:pt x="388844" y="218099"/>
                  </a:cubicBezTo>
                  <a:cubicBezTo>
                    <a:pt x="388138" y="223743"/>
                    <a:pt x="382847" y="227624"/>
                    <a:pt x="377202" y="226918"/>
                  </a:cubicBezTo>
                  <a:cubicBezTo>
                    <a:pt x="371558" y="226213"/>
                    <a:pt x="367677" y="221274"/>
                    <a:pt x="368383" y="215277"/>
                  </a:cubicBezTo>
                  <a:cubicBezTo>
                    <a:pt x="368736" y="209985"/>
                    <a:pt x="374027" y="205752"/>
                    <a:pt x="380024" y="206457"/>
                  </a:cubicBezTo>
                  <a:close/>
                  <a:moveTo>
                    <a:pt x="11371" y="160420"/>
                  </a:moveTo>
                  <a:cubicBezTo>
                    <a:pt x="17368" y="161126"/>
                    <a:pt x="21249" y="166418"/>
                    <a:pt x="20543" y="172062"/>
                  </a:cubicBezTo>
                  <a:cubicBezTo>
                    <a:pt x="19838" y="177706"/>
                    <a:pt x="14899" y="181587"/>
                    <a:pt x="8902" y="180881"/>
                  </a:cubicBezTo>
                  <a:cubicBezTo>
                    <a:pt x="3257" y="180176"/>
                    <a:pt x="-623" y="174884"/>
                    <a:pt x="82" y="169593"/>
                  </a:cubicBezTo>
                  <a:cubicBezTo>
                    <a:pt x="788" y="163595"/>
                    <a:pt x="6080" y="159715"/>
                    <a:pt x="11371" y="160420"/>
                  </a:cubicBezTo>
                  <a:close/>
                  <a:moveTo>
                    <a:pt x="376507" y="157245"/>
                  </a:moveTo>
                  <a:cubicBezTo>
                    <a:pt x="382461" y="156540"/>
                    <a:pt x="387670" y="160420"/>
                    <a:pt x="388786" y="166065"/>
                  </a:cubicBezTo>
                  <a:cubicBezTo>
                    <a:pt x="389530" y="171709"/>
                    <a:pt x="385437" y="177001"/>
                    <a:pt x="379484" y="177706"/>
                  </a:cubicBezTo>
                  <a:cubicBezTo>
                    <a:pt x="373531" y="178412"/>
                    <a:pt x="367950" y="174531"/>
                    <a:pt x="367205" y="168887"/>
                  </a:cubicBezTo>
                  <a:cubicBezTo>
                    <a:pt x="366089" y="163243"/>
                    <a:pt x="370554" y="157951"/>
                    <a:pt x="376507" y="157245"/>
                  </a:cubicBezTo>
                  <a:close/>
                  <a:moveTo>
                    <a:pt x="25897" y="114222"/>
                  </a:moveTo>
                  <a:cubicBezTo>
                    <a:pt x="31500" y="116355"/>
                    <a:pt x="33952" y="122396"/>
                    <a:pt x="31850" y="127727"/>
                  </a:cubicBezTo>
                  <a:cubicBezTo>
                    <a:pt x="29749" y="133059"/>
                    <a:pt x="23796" y="135546"/>
                    <a:pt x="18543" y="133769"/>
                  </a:cubicBezTo>
                  <a:cubicBezTo>
                    <a:pt x="13290" y="131282"/>
                    <a:pt x="10489" y="125240"/>
                    <a:pt x="12940" y="119909"/>
                  </a:cubicBezTo>
                  <a:cubicBezTo>
                    <a:pt x="15041" y="114578"/>
                    <a:pt x="20994" y="112090"/>
                    <a:pt x="25897" y="114222"/>
                  </a:cubicBezTo>
                  <a:close/>
                  <a:moveTo>
                    <a:pt x="360853" y="111366"/>
                  </a:moveTo>
                  <a:cubicBezTo>
                    <a:pt x="366540" y="108915"/>
                    <a:pt x="372582" y="111366"/>
                    <a:pt x="374714" y="116619"/>
                  </a:cubicBezTo>
                  <a:cubicBezTo>
                    <a:pt x="376847" y="121871"/>
                    <a:pt x="374359" y="127824"/>
                    <a:pt x="369028" y="129925"/>
                  </a:cubicBezTo>
                  <a:cubicBezTo>
                    <a:pt x="364052" y="132377"/>
                    <a:pt x="358010" y="129925"/>
                    <a:pt x="355522" y="124673"/>
                  </a:cubicBezTo>
                  <a:cubicBezTo>
                    <a:pt x="353389" y="119420"/>
                    <a:pt x="355877" y="113467"/>
                    <a:pt x="360853" y="111366"/>
                  </a:cubicBezTo>
                  <a:close/>
                  <a:moveTo>
                    <a:pt x="53660" y="74317"/>
                  </a:moveTo>
                  <a:cubicBezTo>
                    <a:pt x="58280" y="77468"/>
                    <a:pt x="59346" y="84121"/>
                    <a:pt x="55792" y="88674"/>
                  </a:cubicBezTo>
                  <a:cubicBezTo>
                    <a:pt x="52593" y="93226"/>
                    <a:pt x="45840" y="94277"/>
                    <a:pt x="41220" y="90775"/>
                  </a:cubicBezTo>
                  <a:cubicBezTo>
                    <a:pt x="36600" y="87273"/>
                    <a:pt x="35889" y="80970"/>
                    <a:pt x="39443" y="76418"/>
                  </a:cubicBezTo>
                  <a:cubicBezTo>
                    <a:pt x="42642" y="71865"/>
                    <a:pt x="49039" y="70815"/>
                    <a:pt x="53660" y="74317"/>
                  </a:cubicBezTo>
                  <a:close/>
                  <a:moveTo>
                    <a:pt x="334908" y="71194"/>
                  </a:moveTo>
                  <a:cubicBezTo>
                    <a:pt x="339529" y="67640"/>
                    <a:pt x="345926" y="68351"/>
                    <a:pt x="349480" y="72971"/>
                  </a:cubicBezTo>
                  <a:cubicBezTo>
                    <a:pt x="353034" y="77236"/>
                    <a:pt x="352323" y="83988"/>
                    <a:pt x="347703" y="87542"/>
                  </a:cubicBezTo>
                  <a:cubicBezTo>
                    <a:pt x="343083" y="91096"/>
                    <a:pt x="336330" y="90386"/>
                    <a:pt x="333131" y="85765"/>
                  </a:cubicBezTo>
                  <a:cubicBezTo>
                    <a:pt x="329577" y="81145"/>
                    <a:pt x="330288" y="74748"/>
                    <a:pt x="334908" y="71194"/>
                  </a:cubicBezTo>
                  <a:close/>
                  <a:moveTo>
                    <a:pt x="74558" y="39088"/>
                  </a:moveTo>
                  <a:cubicBezTo>
                    <a:pt x="79178" y="35890"/>
                    <a:pt x="85575" y="36601"/>
                    <a:pt x="89129" y="41221"/>
                  </a:cubicBezTo>
                  <a:cubicBezTo>
                    <a:pt x="92683" y="45841"/>
                    <a:pt x="91973" y="52238"/>
                    <a:pt x="87352" y="55792"/>
                  </a:cubicBezTo>
                  <a:cubicBezTo>
                    <a:pt x="83087" y="59346"/>
                    <a:pt x="76335" y="58280"/>
                    <a:pt x="72781" y="53660"/>
                  </a:cubicBezTo>
                  <a:cubicBezTo>
                    <a:pt x="69227" y="49395"/>
                    <a:pt x="69938" y="42642"/>
                    <a:pt x="74558" y="39088"/>
                  </a:cubicBezTo>
                  <a:close/>
                  <a:moveTo>
                    <a:pt x="312778" y="37549"/>
                  </a:moveTo>
                  <a:cubicBezTo>
                    <a:pt x="317398" y="41157"/>
                    <a:pt x="318109" y="47651"/>
                    <a:pt x="314910" y="52342"/>
                  </a:cubicBezTo>
                  <a:cubicBezTo>
                    <a:pt x="311356" y="57032"/>
                    <a:pt x="304959" y="57754"/>
                    <a:pt x="300339" y="54507"/>
                  </a:cubicBezTo>
                  <a:cubicBezTo>
                    <a:pt x="295718" y="50899"/>
                    <a:pt x="294652" y="44404"/>
                    <a:pt x="298206" y="39714"/>
                  </a:cubicBezTo>
                  <a:cubicBezTo>
                    <a:pt x="301760" y="35023"/>
                    <a:pt x="308158" y="34302"/>
                    <a:pt x="312778" y="37549"/>
                  </a:cubicBezTo>
                  <a:close/>
                  <a:moveTo>
                    <a:pt x="118206" y="14528"/>
                  </a:moveTo>
                  <a:cubicBezTo>
                    <a:pt x="123459" y="12077"/>
                    <a:pt x="129762" y="14528"/>
                    <a:pt x="131863" y="19781"/>
                  </a:cubicBezTo>
                  <a:cubicBezTo>
                    <a:pt x="133964" y="25034"/>
                    <a:pt x="131513" y="30987"/>
                    <a:pt x="126260" y="33438"/>
                  </a:cubicBezTo>
                  <a:cubicBezTo>
                    <a:pt x="121008" y="35540"/>
                    <a:pt x="115405" y="33088"/>
                    <a:pt x="112953" y="27835"/>
                  </a:cubicBezTo>
                  <a:cubicBezTo>
                    <a:pt x="110502" y="22582"/>
                    <a:pt x="112953" y="16629"/>
                    <a:pt x="118206" y="14528"/>
                  </a:cubicBezTo>
                  <a:close/>
                  <a:moveTo>
                    <a:pt x="267783" y="12591"/>
                  </a:moveTo>
                  <a:cubicBezTo>
                    <a:pt x="272759" y="15042"/>
                    <a:pt x="275247" y="20995"/>
                    <a:pt x="273114" y="25898"/>
                  </a:cubicBezTo>
                  <a:cubicBezTo>
                    <a:pt x="271337" y="31500"/>
                    <a:pt x="265295" y="33952"/>
                    <a:pt x="259608" y="31851"/>
                  </a:cubicBezTo>
                  <a:cubicBezTo>
                    <a:pt x="254633" y="29399"/>
                    <a:pt x="251789" y="23446"/>
                    <a:pt x="253922" y="18544"/>
                  </a:cubicBezTo>
                  <a:cubicBezTo>
                    <a:pt x="256054" y="12941"/>
                    <a:pt x="262096" y="10490"/>
                    <a:pt x="267783" y="12591"/>
                  </a:cubicBezTo>
                  <a:close/>
                  <a:moveTo>
                    <a:pt x="217940" y="82"/>
                  </a:moveTo>
                  <a:cubicBezTo>
                    <a:pt x="223676" y="788"/>
                    <a:pt x="227619" y="5727"/>
                    <a:pt x="227260" y="11371"/>
                  </a:cubicBezTo>
                  <a:cubicBezTo>
                    <a:pt x="226543" y="17016"/>
                    <a:pt x="221166" y="21249"/>
                    <a:pt x="215431" y="20543"/>
                  </a:cubicBezTo>
                  <a:cubicBezTo>
                    <a:pt x="209695" y="19838"/>
                    <a:pt x="205752" y="14546"/>
                    <a:pt x="206111" y="8902"/>
                  </a:cubicBezTo>
                  <a:cubicBezTo>
                    <a:pt x="207186" y="3257"/>
                    <a:pt x="212205" y="-623"/>
                    <a:pt x="217940" y="82"/>
                  </a:cubicBezTo>
                  <a:close/>
                  <a:moveTo>
                    <a:pt x="167652" y="82"/>
                  </a:moveTo>
                  <a:cubicBezTo>
                    <a:pt x="173297" y="-623"/>
                    <a:pt x="178588" y="3257"/>
                    <a:pt x="179294" y="8902"/>
                  </a:cubicBezTo>
                  <a:cubicBezTo>
                    <a:pt x="179999" y="14546"/>
                    <a:pt x="176119" y="19485"/>
                    <a:pt x="170474" y="20543"/>
                  </a:cubicBezTo>
                  <a:cubicBezTo>
                    <a:pt x="164830" y="21249"/>
                    <a:pt x="159891" y="17368"/>
                    <a:pt x="158833" y="11724"/>
                  </a:cubicBezTo>
                  <a:cubicBezTo>
                    <a:pt x="158127" y="6080"/>
                    <a:pt x="162008" y="788"/>
                    <a:pt x="167652" y="82"/>
                  </a:cubicBez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75" name="Freeform 302">
              <a:extLst>
                <a:ext uri="{FF2B5EF4-FFF2-40B4-BE49-F238E27FC236}">
                  <a16:creationId xmlns:a16="http://schemas.microsoft.com/office/drawing/2014/main" id="{EC2B63AF-1F0F-EB4F-92A1-0FCAFCA04085}"/>
                </a:ext>
              </a:extLst>
            </p:cNvPr>
            <p:cNvSpPr>
              <a:spLocks noChangeArrowheads="1"/>
            </p:cNvSpPr>
            <p:nvPr/>
          </p:nvSpPr>
          <p:spPr bwMode="auto">
            <a:xfrm>
              <a:off x="14743654" y="9666296"/>
              <a:ext cx="541497" cy="541497"/>
            </a:xfrm>
            <a:custGeom>
              <a:avLst/>
              <a:gdLst>
                <a:gd name="T0" fmla="*/ 830 w 831"/>
                <a:gd name="T1" fmla="*/ 415 h 831"/>
                <a:gd name="T2" fmla="*/ 830 w 831"/>
                <a:gd name="T3" fmla="*/ 415 h 831"/>
                <a:gd name="T4" fmla="*/ 414 w 831"/>
                <a:gd name="T5" fmla="*/ 0 h 831"/>
                <a:gd name="T6" fmla="*/ 414 w 831"/>
                <a:gd name="T7" fmla="*/ 0 h 831"/>
                <a:gd name="T8" fmla="*/ 0 w 831"/>
                <a:gd name="T9" fmla="*/ 415 h 831"/>
                <a:gd name="T10" fmla="*/ 0 w 831"/>
                <a:gd name="T11" fmla="*/ 415 h 831"/>
                <a:gd name="T12" fmla="*/ 414 w 831"/>
                <a:gd name="T13" fmla="*/ 830 h 831"/>
                <a:gd name="T14" fmla="*/ 414 w 831"/>
                <a:gd name="T15" fmla="*/ 830 h 831"/>
                <a:gd name="T16" fmla="*/ 830 w 831"/>
                <a:gd name="T17" fmla="*/ 415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1" h="831">
                  <a:moveTo>
                    <a:pt x="830" y="415"/>
                  </a:moveTo>
                  <a:lnTo>
                    <a:pt x="830" y="415"/>
                  </a:lnTo>
                  <a:cubicBezTo>
                    <a:pt x="830" y="186"/>
                    <a:pt x="644" y="0"/>
                    <a:pt x="414" y="0"/>
                  </a:cubicBezTo>
                  <a:lnTo>
                    <a:pt x="414" y="0"/>
                  </a:lnTo>
                  <a:cubicBezTo>
                    <a:pt x="186" y="0"/>
                    <a:pt x="0" y="186"/>
                    <a:pt x="0" y="415"/>
                  </a:cubicBezTo>
                  <a:lnTo>
                    <a:pt x="0" y="415"/>
                  </a:lnTo>
                  <a:cubicBezTo>
                    <a:pt x="0" y="644"/>
                    <a:pt x="186" y="830"/>
                    <a:pt x="414" y="830"/>
                  </a:cubicBezTo>
                  <a:lnTo>
                    <a:pt x="414" y="830"/>
                  </a:lnTo>
                  <a:cubicBezTo>
                    <a:pt x="644" y="830"/>
                    <a:pt x="830" y="644"/>
                    <a:pt x="830" y="415"/>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9" name="Freeform 408">
              <a:extLst>
                <a:ext uri="{FF2B5EF4-FFF2-40B4-BE49-F238E27FC236}">
                  <a16:creationId xmlns:a16="http://schemas.microsoft.com/office/drawing/2014/main" id="{BA443DEA-AA1C-9544-A952-7F9BACBB87BC}"/>
                </a:ext>
              </a:extLst>
            </p:cNvPr>
            <p:cNvSpPr>
              <a:spLocks noChangeArrowheads="1"/>
            </p:cNvSpPr>
            <p:nvPr/>
          </p:nvSpPr>
          <p:spPr bwMode="auto">
            <a:xfrm>
              <a:off x="14743654" y="9795910"/>
              <a:ext cx="541497" cy="253467"/>
            </a:xfrm>
            <a:custGeom>
              <a:avLst/>
              <a:gdLst>
                <a:gd name="T0" fmla="*/ 807 w 829"/>
                <a:gd name="T1" fmla="*/ 145 h 389"/>
                <a:gd name="T2" fmla="*/ 787 w 829"/>
                <a:gd name="T3" fmla="*/ 143 h 389"/>
                <a:gd name="T4" fmla="*/ 695 w 829"/>
                <a:gd name="T5" fmla="*/ 339 h 389"/>
                <a:gd name="T6" fmla="*/ 634 w 829"/>
                <a:gd name="T7" fmla="*/ 64 h 389"/>
                <a:gd name="T8" fmla="*/ 612 w 829"/>
                <a:gd name="T9" fmla="*/ 64 h 389"/>
                <a:gd name="T10" fmla="*/ 535 w 829"/>
                <a:gd name="T11" fmla="*/ 258 h 389"/>
                <a:gd name="T12" fmla="*/ 485 w 829"/>
                <a:gd name="T13" fmla="*/ 154 h 389"/>
                <a:gd name="T14" fmla="*/ 466 w 829"/>
                <a:gd name="T15" fmla="*/ 154 h 389"/>
                <a:gd name="T16" fmla="*/ 360 w 829"/>
                <a:gd name="T17" fmla="*/ 331 h 389"/>
                <a:gd name="T18" fmla="*/ 266 w 829"/>
                <a:gd name="T19" fmla="*/ 11 h 389"/>
                <a:gd name="T20" fmla="*/ 244 w 829"/>
                <a:gd name="T21" fmla="*/ 11 h 389"/>
                <a:gd name="T22" fmla="*/ 67 w 829"/>
                <a:gd name="T23" fmla="*/ 160 h 389"/>
                <a:gd name="T24" fmla="*/ 47 w 829"/>
                <a:gd name="T25" fmla="*/ 158 h 389"/>
                <a:gd name="T26" fmla="*/ 0 w 829"/>
                <a:gd name="T27" fmla="*/ 223 h 389"/>
                <a:gd name="T28" fmla="*/ 2 w 829"/>
                <a:gd name="T29" fmla="*/ 258 h 389"/>
                <a:gd name="T30" fmla="*/ 52 w 829"/>
                <a:gd name="T31" fmla="*/ 188 h 389"/>
                <a:gd name="T32" fmla="*/ 103 w 829"/>
                <a:gd name="T33" fmla="*/ 352 h 389"/>
                <a:gd name="T34" fmla="*/ 125 w 829"/>
                <a:gd name="T35" fmla="*/ 352 h 389"/>
                <a:gd name="T36" fmla="*/ 253 w 829"/>
                <a:gd name="T37" fmla="*/ 47 h 389"/>
                <a:gd name="T38" fmla="*/ 346 w 829"/>
                <a:gd name="T39" fmla="*/ 361 h 389"/>
                <a:gd name="T40" fmla="*/ 366 w 829"/>
                <a:gd name="T41" fmla="*/ 364 h 389"/>
                <a:gd name="T42" fmla="*/ 474 w 829"/>
                <a:gd name="T43" fmla="*/ 183 h 389"/>
                <a:gd name="T44" fmla="*/ 525 w 829"/>
                <a:gd name="T45" fmla="*/ 289 h 389"/>
                <a:gd name="T46" fmla="*/ 540 w 829"/>
                <a:gd name="T47" fmla="*/ 294 h 389"/>
                <a:gd name="T48" fmla="*/ 547 w 829"/>
                <a:gd name="T49" fmla="*/ 287 h 389"/>
                <a:gd name="T50" fmla="*/ 620 w 829"/>
                <a:gd name="T51" fmla="*/ 104 h 389"/>
                <a:gd name="T52" fmla="*/ 681 w 829"/>
                <a:gd name="T53" fmla="*/ 377 h 389"/>
                <a:gd name="T54" fmla="*/ 701 w 829"/>
                <a:gd name="T55" fmla="*/ 379 h 389"/>
                <a:gd name="T56" fmla="*/ 793 w 829"/>
                <a:gd name="T57" fmla="*/ 183 h 389"/>
                <a:gd name="T58" fmla="*/ 814 w 829"/>
                <a:gd name="T59" fmla="*/ 287 h 389"/>
                <a:gd name="T60" fmla="*/ 823 w 829"/>
                <a:gd name="T61" fmla="*/ 294 h 389"/>
                <a:gd name="T62" fmla="*/ 828 w 829"/>
                <a:gd name="T63" fmla="*/ 24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9" h="389">
                  <a:moveTo>
                    <a:pt x="807" y="145"/>
                  </a:moveTo>
                  <a:lnTo>
                    <a:pt x="807" y="145"/>
                  </a:lnTo>
                  <a:cubicBezTo>
                    <a:pt x="805" y="136"/>
                    <a:pt x="791" y="134"/>
                    <a:pt x="787" y="143"/>
                  </a:cubicBezTo>
                  <a:lnTo>
                    <a:pt x="787" y="143"/>
                  </a:lnTo>
                  <a:cubicBezTo>
                    <a:pt x="756" y="208"/>
                    <a:pt x="726" y="274"/>
                    <a:pt x="695" y="339"/>
                  </a:cubicBezTo>
                  <a:lnTo>
                    <a:pt x="695" y="339"/>
                  </a:lnTo>
                  <a:cubicBezTo>
                    <a:pt x="675" y="248"/>
                    <a:pt x="654" y="156"/>
                    <a:pt x="634" y="64"/>
                  </a:cubicBezTo>
                  <a:lnTo>
                    <a:pt x="634" y="64"/>
                  </a:lnTo>
                  <a:cubicBezTo>
                    <a:pt x="631" y="52"/>
                    <a:pt x="616" y="55"/>
                    <a:pt x="612" y="64"/>
                  </a:cubicBezTo>
                  <a:lnTo>
                    <a:pt x="612" y="64"/>
                  </a:lnTo>
                  <a:cubicBezTo>
                    <a:pt x="586" y="129"/>
                    <a:pt x="561" y="193"/>
                    <a:pt x="535" y="258"/>
                  </a:cubicBezTo>
                  <a:lnTo>
                    <a:pt x="535" y="258"/>
                  </a:lnTo>
                  <a:cubicBezTo>
                    <a:pt x="518" y="223"/>
                    <a:pt x="501" y="188"/>
                    <a:pt x="485" y="154"/>
                  </a:cubicBezTo>
                  <a:lnTo>
                    <a:pt x="485" y="154"/>
                  </a:lnTo>
                  <a:cubicBezTo>
                    <a:pt x="481" y="146"/>
                    <a:pt x="470" y="147"/>
                    <a:pt x="466" y="154"/>
                  </a:cubicBezTo>
                  <a:lnTo>
                    <a:pt x="466" y="154"/>
                  </a:lnTo>
                  <a:cubicBezTo>
                    <a:pt x="430" y="213"/>
                    <a:pt x="395" y="272"/>
                    <a:pt x="360" y="331"/>
                  </a:cubicBezTo>
                  <a:lnTo>
                    <a:pt x="360" y="331"/>
                  </a:lnTo>
                  <a:cubicBezTo>
                    <a:pt x="328" y="225"/>
                    <a:pt x="297" y="118"/>
                    <a:pt x="266" y="11"/>
                  </a:cubicBezTo>
                  <a:lnTo>
                    <a:pt x="266" y="11"/>
                  </a:lnTo>
                  <a:cubicBezTo>
                    <a:pt x="262" y="0"/>
                    <a:pt x="248" y="2"/>
                    <a:pt x="244" y="11"/>
                  </a:cubicBezTo>
                  <a:lnTo>
                    <a:pt x="244" y="11"/>
                  </a:lnTo>
                  <a:cubicBezTo>
                    <a:pt x="201" y="113"/>
                    <a:pt x="158" y="216"/>
                    <a:pt x="116" y="318"/>
                  </a:cubicBezTo>
                  <a:lnTo>
                    <a:pt x="67" y="160"/>
                  </a:lnTo>
                  <a:lnTo>
                    <a:pt x="67" y="160"/>
                  </a:lnTo>
                  <a:cubicBezTo>
                    <a:pt x="64" y="151"/>
                    <a:pt x="52" y="150"/>
                    <a:pt x="47" y="158"/>
                  </a:cubicBezTo>
                  <a:lnTo>
                    <a:pt x="47" y="158"/>
                  </a:lnTo>
                  <a:cubicBezTo>
                    <a:pt x="31" y="179"/>
                    <a:pt x="16" y="201"/>
                    <a:pt x="0" y="223"/>
                  </a:cubicBezTo>
                  <a:lnTo>
                    <a:pt x="0" y="223"/>
                  </a:lnTo>
                  <a:cubicBezTo>
                    <a:pt x="0" y="235"/>
                    <a:pt x="1" y="246"/>
                    <a:pt x="2" y="258"/>
                  </a:cubicBezTo>
                  <a:lnTo>
                    <a:pt x="2" y="258"/>
                  </a:lnTo>
                  <a:cubicBezTo>
                    <a:pt x="18" y="235"/>
                    <a:pt x="36" y="211"/>
                    <a:pt x="52" y="188"/>
                  </a:cubicBezTo>
                  <a:lnTo>
                    <a:pt x="52" y="188"/>
                  </a:lnTo>
                  <a:cubicBezTo>
                    <a:pt x="69" y="243"/>
                    <a:pt x="86" y="298"/>
                    <a:pt x="103" y="352"/>
                  </a:cubicBezTo>
                  <a:lnTo>
                    <a:pt x="103" y="352"/>
                  </a:lnTo>
                  <a:cubicBezTo>
                    <a:pt x="107" y="364"/>
                    <a:pt x="121" y="362"/>
                    <a:pt x="125" y="352"/>
                  </a:cubicBezTo>
                  <a:lnTo>
                    <a:pt x="125" y="352"/>
                  </a:lnTo>
                  <a:cubicBezTo>
                    <a:pt x="167" y="251"/>
                    <a:pt x="210" y="149"/>
                    <a:pt x="253" y="47"/>
                  </a:cubicBezTo>
                  <a:lnTo>
                    <a:pt x="253" y="47"/>
                  </a:lnTo>
                  <a:cubicBezTo>
                    <a:pt x="284" y="152"/>
                    <a:pt x="315" y="257"/>
                    <a:pt x="346" y="361"/>
                  </a:cubicBezTo>
                  <a:lnTo>
                    <a:pt x="346" y="361"/>
                  </a:lnTo>
                  <a:cubicBezTo>
                    <a:pt x="348" y="371"/>
                    <a:pt x="361" y="372"/>
                    <a:pt x="366" y="364"/>
                  </a:cubicBezTo>
                  <a:lnTo>
                    <a:pt x="366" y="364"/>
                  </a:lnTo>
                  <a:cubicBezTo>
                    <a:pt x="402" y="304"/>
                    <a:pt x="439" y="243"/>
                    <a:pt x="474" y="183"/>
                  </a:cubicBezTo>
                  <a:lnTo>
                    <a:pt x="474" y="183"/>
                  </a:lnTo>
                  <a:cubicBezTo>
                    <a:pt x="491" y="218"/>
                    <a:pt x="508" y="254"/>
                    <a:pt x="525" y="289"/>
                  </a:cubicBezTo>
                  <a:lnTo>
                    <a:pt x="525" y="289"/>
                  </a:lnTo>
                  <a:cubicBezTo>
                    <a:pt x="528" y="296"/>
                    <a:pt x="535" y="296"/>
                    <a:pt x="540" y="294"/>
                  </a:cubicBezTo>
                  <a:lnTo>
                    <a:pt x="540" y="294"/>
                  </a:lnTo>
                  <a:cubicBezTo>
                    <a:pt x="542" y="293"/>
                    <a:pt x="545" y="290"/>
                    <a:pt x="547" y="287"/>
                  </a:cubicBezTo>
                  <a:lnTo>
                    <a:pt x="547" y="287"/>
                  </a:lnTo>
                  <a:cubicBezTo>
                    <a:pt x="571" y="226"/>
                    <a:pt x="595" y="165"/>
                    <a:pt x="620" y="104"/>
                  </a:cubicBezTo>
                  <a:lnTo>
                    <a:pt x="681" y="377"/>
                  </a:lnTo>
                  <a:lnTo>
                    <a:pt x="681" y="377"/>
                  </a:lnTo>
                  <a:cubicBezTo>
                    <a:pt x="683" y="385"/>
                    <a:pt x="697" y="388"/>
                    <a:pt x="701" y="379"/>
                  </a:cubicBezTo>
                  <a:lnTo>
                    <a:pt x="701" y="379"/>
                  </a:lnTo>
                  <a:cubicBezTo>
                    <a:pt x="732" y="314"/>
                    <a:pt x="762" y="248"/>
                    <a:pt x="793" y="183"/>
                  </a:cubicBezTo>
                  <a:lnTo>
                    <a:pt x="793" y="183"/>
                  </a:lnTo>
                  <a:cubicBezTo>
                    <a:pt x="800" y="217"/>
                    <a:pt x="807" y="252"/>
                    <a:pt x="814" y="287"/>
                  </a:cubicBezTo>
                  <a:lnTo>
                    <a:pt x="814" y="287"/>
                  </a:lnTo>
                  <a:cubicBezTo>
                    <a:pt x="816" y="291"/>
                    <a:pt x="819" y="294"/>
                    <a:pt x="823" y="294"/>
                  </a:cubicBezTo>
                  <a:lnTo>
                    <a:pt x="823" y="294"/>
                  </a:lnTo>
                  <a:cubicBezTo>
                    <a:pt x="826" y="278"/>
                    <a:pt x="827" y="261"/>
                    <a:pt x="828" y="245"/>
                  </a:cubicBezTo>
                  <a:lnTo>
                    <a:pt x="828" y="245"/>
                  </a:lnTo>
                  <a:cubicBezTo>
                    <a:pt x="821" y="211"/>
                    <a:pt x="814" y="178"/>
                    <a:pt x="807" y="145"/>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92" name="Arc 91">
            <a:extLst>
              <a:ext uri="{FF2B5EF4-FFF2-40B4-BE49-F238E27FC236}">
                <a16:creationId xmlns:a16="http://schemas.microsoft.com/office/drawing/2014/main" id="{F309C54A-CB48-7F4D-B0C2-C6670E21AEF9}"/>
              </a:ext>
            </a:extLst>
          </p:cNvPr>
          <p:cNvSpPr/>
          <p:nvPr/>
        </p:nvSpPr>
        <p:spPr>
          <a:xfrm>
            <a:off x="8308227" y="7460078"/>
            <a:ext cx="6766560" cy="4480560"/>
          </a:xfrm>
          <a:prstGeom prst="arc">
            <a:avLst>
              <a:gd name="adj1" fmla="val 13751319"/>
              <a:gd name="adj2" fmla="val 379971"/>
            </a:avLst>
          </a:prstGeom>
          <a:ln w="38100">
            <a:solidFill>
              <a:schemeClr val="accent4"/>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Lato Light" panose="020F0502020204030203" pitchFamily="34" charset="0"/>
            </a:endParaRPr>
          </a:p>
        </p:txBody>
      </p:sp>
      <p:sp>
        <p:nvSpPr>
          <p:cNvPr id="93" name="Arc 92">
            <a:extLst>
              <a:ext uri="{FF2B5EF4-FFF2-40B4-BE49-F238E27FC236}">
                <a16:creationId xmlns:a16="http://schemas.microsoft.com/office/drawing/2014/main" id="{FCCF106D-D71B-C240-BD3C-6526422DF66C}"/>
              </a:ext>
            </a:extLst>
          </p:cNvPr>
          <p:cNvSpPr/>
          <p:nvPr/>
        </p:nvSpPr>
        <p:spPr>
          <a:xfrm rot="2795923" flipV="1">
            <a:off x="8272692" y="7751145"/>
            <a:ext cx="6766560" cy="4480560"/>
          </a:xfrm>
          <a:prstGeom prst="arc">
            <a:avLst>
              <a:gd name="adj1" fmla="val 13751319"/>
              <a:gd name="adj2" fmla="val 379971"/>
            </a:avLst>
          </a:prstGeom>
          <a:ln w="38100">
            <a:solidFill>
              <a:schemeClr val="accent1"/>
            </a:solidFill>
            <a:headEnd type="non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Lato Light" panose="020F0502020204030203" pitchFamily="34" charset="0"/>
            </a:endParaRPr>
          </a:p>
        </p:txBody>
      </p:sp>
      <p:sp>
        <p:nvSpPr>
          <p:cNvPr id="94" name="Freeform 766">
            <a:extLst>
              <a:ext uri="{FF2B5EF4-FFF2-40B4-BE49-F238E27FC236}">
                <a16:creationId xmlns:a16="http://schemas.microsoft.com/office/drawing/2014/main" id="{98EAAD26-4DA2-914E-A327-EFBF7F67FD4C}"/>
              </a:ext>
            </a:extLst>
          </p:cNvPr>
          <p:cNvSpPr>
            <a:spLocks noChangeAspect="1"/>
          </p:cNvSpPr>
          <p:nvPr/>
        </p:nvSpPr>
        <p:spPr bwMode="auto">
          <a:xfrm>
            <a:off x="8896790" y="3548782"/>
            <a:ext cx="1319365" cy="1062436"/>
          </a:xfrm>
          <a:custGeom>
            <a:avLst/>
            <a:gdLst>
              <a:gd name="T0" fmla="*/ 1656258 w 179027"/>
              <a:gd name="T1" fmla="*/ 1114370 h 144103"/>
              <a:gd name="T2" fmla="*/ 1300443 w 179027"/>
              <a:gd name="T3" fmla="*/ 1470132 h 144103"/>
              <a:gd name="T4" fmla="*/ 1656258 w 179027"/>
              <a:gd name="T5" fmla="*/ 1825894 h 144103"/>
              <a:gd name="T6" fmla="*/ 2012059 w 179027"/>
              <a:gd name="T7" fmla="*/ 1470132 h 144103"/>
              <a:gd name="T8" fmla="*/ 1656258 w 179027"/>
              <a:gd name="T9" fmla="*/ 1114370 h 144103"/>
              <a:gd name="T10" fmla="*/ 1656258 w 179027"/>
              <a:gd name="T11" fmla="*/ 758590 h 144103"/>
              <a:gd name="T12" fmla="*/ 2367857 w 179027"/>
              <a:gd name="T13" fmla="*/ 1470132 h 144103"/>
              <a:gd name="T14" fmla="*/ 1656258 w 179027"/>
              <a:gd name="T15" fmla="*/ 2181674 h 144103"/>
              <a:gd name="T16" fmla="*/ 938056 w 179027"/>
              <a:gd name="T17" fmla="*/ 1470132 h 144103"/>
              <a:gd name="T18" fmla="*/ 1656258 w 179027"/>
              <a:gd name="T19" fmla="*/ 758590 h 144103"/>
              <a:gd name="T20" fmla="*/ 1297071 w 179027"/>
              <a:gd name="T21" fmla="*/ 357541 h 144103"/>
              <a:gd name="T22" fmla="*/ 1223906 w 179027"/>
              <a:gd name="T23" fmla="*/ 436992 h 144103"/>
              <a:gd name="T24" fmla="*/ 791535 w 179027"/>
              <a:gd name="T25" fmla="*/ 860756 h 144103"/>
              <a:gd name="T26" fmla="*/ 432355 w 179027"/>
              <a:gd name="T27" fmla="*/ 860756 h 144103"/>
              <a:gd name="T28" fmla="*/ 359173 w 179027"/>
              <a:gd name="T29" fmla="*/ 933577 h 144103"/>
              <a:gd name="T30" fmla="*/ 359173 w 179027"/>
              <a:gd name="T31" fmla="*/ 2218081 h 144103"/>
              <a:gd name="T32" fmla="*/ 432355 w 179027"/>
              <a:gd name="T33" fmla="*/ 2290918 h 144103"/>
              <a:gd name="T34" fmla="*/ 2873501 w 179027"/>
              <a:gd name="T35" fmla="*/ 2290918 h 144103"/>
              <a:gd name="T36" fmla="*/ 2946659 w 179027"/>
              <a:gd name="T37" fmla="*/ 2218081 h 144103"/>
              <a:gd name="T38" fmla="*/ 2946659 w 179027"/>
              <a:gd name="T39" fmla="*/ 933577 h 144103"/>
              <a:gd name="T40" fmla="*/ 2873501 w 179027"/>
              <a:gd name="T41" fmla="*/ 860756 h 144103"/>
              <a:gd name="T42" fmla="*/ 2514304 w 179027"/>
              <a:gd name="T43" fmla="*/ 860756 h 144103"/>
              <a:gd name="T44" fmla="*/ 2081953 w 179027"/>
              <a:gd name="T45" fmla="*/ 436992 h 144103"/>
              <a:gd name="T46" fmla="*/ 2015441 w 179027"/>
              <a:gd name="T47" fmla="*/ 357541 h 144103"/>
              <a:gd name="T48" fmla="*/ 1297071 w 179027"/>
              <a:gd name="T49" fmla="*/ 0 h 144103"/>
              <a:gd name="T50" fmla="*/ 2015441 w 179027"/>
              <a:gd name="T51" fmla="*/ 0 h 144103"/>
              <a:gd name="T52" fmla="*/ 2441150 w 179027"/>
              <a:gd name="T53" fmla="*/ 436992 h 144103"/>
              <a:gd name="T54" fmla="*/ 2514304 w 179027"/>
              <a:gd name="T55" fmla="*/ 503199 h 144103"/>
              <a:gd name="T56" fmla="*/ 2873501 w 179027"/>
              <a:gd name="T57" fmla="*/ 503199 h 144103"/>
              <a:gd name="T58" fmla="*/ 3305856 w 179027"/>
              <a:gd name="T59" fmla="*/ 933577 h 144103"/>
              <a:gd name="T60" fmla="*/ 3305856 w 179027"/>
              <a:gd name="T61" fmla="*/ 2218081 h 144103"/>
              <a:gd name="T62" fmla="*/ 2873501 w 179027"/>
              <a:gd name="T63" fmla="*/ 2648459 h 144103"/>
              <a:gd name="T64" fmla="*/ 432355 w 179027"/>
              <a:gd name="T65" fmla="*/ 2648459 h 144103"/>
              <a:gd name="T66" fmla="*/ 0 w 179027"/>
              <a:gd name="T67" fmla="*/ 2218081 h 144103"/>
              <a:gd name="T68" fmla="*/ 0 w 179027"/>
              <a:gd name="T69" fmla="*/ 933577 h 144103"/>
              <a:gd name="T70" fmla="*/ 432355 w 179027"/>
              <a:gd name="T71" fmla="*/ 503199 h 144103"/>
              <a:gd name="T72" fmla="*/ 791535 w 179027"/>
              <a:gd name="T73" fmla="*/ 503199 h 144103"/>
              <a:gd name="T74" fmla="*/ 864710 w 179027"/>
              <a:gd name="T75" fmla="*/ 436992 h 144103"/>
              <a:gd name="T76" fmla="*/ 1297071 w 179027"/>
              <a:gd name="T77" fmla="*/ 0 h 14410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027" h="144103">
                <a:moveTo>
                  <a:pt x="89694" y="60633"/>
                </a:moveTo>
                <a:cubicBezTo>
                  <a:pt x="78989" y="60633"/>
                  <a:pt x="70425" y="69236"/>
                  <a:pt x="70425" y="79990"/>
                </a:cubicBezTo>
                <a:cubicBezTo>
                  <a:pt x="70425" y="90744"/>
                  <a:pt x="78989" y="99347"/>
                  <a:pt x="89694" y="99347"/>
                </a:cubicBezTo>
                <a:cubicBezTo>
                  <a:pt x="100398" y="99347"/>
                  <a:pt x="108962" y="90744"/>
                  <a:pt x="108962" y="79990"/>
                </a:cubicBezTo>
                <a:cubicBezTo>
                  <a:pt x="108962" y="69236"/>
                  <a:pt x="100398" y="60633"/>
                  <a:pt x="89694" y="60633"/>
                </a:cubicBezTo>
                <a:close/>
                <a:moveTo>
                  <a:pt x="89694" y="41275"/>
                </a:moveTo>
                <a:cubicBezTo>
                  <a:pt x="110746" y="41275"/>
                  <a:pt x="128230" y="58482"/>
                  <a:pt x="128230" y="79990"/>
                </a:cubicBezTo>
                <a:cubicBezTo>
                  <a:pt x="128230" y="101498"/>
                  <a:pt x="110746" y="118705"/>
                  <a:pt x="89694" y="118705"/>
                </a:cubicBezTo>
                <a:cubicBezTo>
                  <a:pt x="68284" y="118705"/>
                  <a:pt x="50800" y="101498"/>
                  <a:pt x="50800" y="79990"/>
                </a:cubicBezTo>
                <a:cubicBezTo>
                  <a:pt x="50800" y="58482"/>
                  <a:pt x="68284" y="41275"/>
                  <a:pt x="89694" y="41275"/>
                </a:cubicBezTo>
                <a:close/>
                <a:moveTo>
                  <a:pt x="70242" y="19454"/>
                </a:moveTo>
                <a:cubicBezTo>
                  <a:pt x="68081" y="19454"/>
                  <a:pt x="66280" y="21255"/>
                  <a:pt x="66280" y="23777"/>
                </a:cubicBezTo>
                <a:cubicBezTo>
                  <a:pt x="66280" y="36386"/>
                  <a:pt x="55833" y="46834"/>
                  <a:pt x="42865" y="46834"/>
                </a:cubicBezTo>
                <a:lnTo>
                  <a:pt x="23414" y="46834"/>
                </a:lnTo>
                <a:cubicBezTo>
                  <a:pt x="21253" y="46834"/>
                  <a:pt x="19451" y="48635"/>
                  <a:pt x="19451" y="50796"/>
                </a:cubicBezTo>
                <a:lnTo>
                  <a:pt x="19451" y="120686"/>
                </a:lnTo>
                <a:cubicBezTo>
                  <a:pt x="19451" y="122848"/>
                  <a:pt x="21253" y="124649"/>
                  <a:pt x="23414" y="124649"/>
                </a:cubicBezTo>
                <a:lnTo>
                  <a:pt x="155613" y="124649"/>
                </a:lnTo>
                <a:cubicBezTo>
                  <a:pt x="157774" y="124649"/>
                  <a:pt x="159575" y="122848"/>
                  <a:pt x="159575" y="120686"/>
                </a:cubicBezTo>
                <a:lnTo>
                  <a:pt x="159575" y="50796"/>
                </a:lnTo>
                <a:cubicBezTo>
                  <a:pt x="159575" y="48635"/>
                  <a:pt x="157774" y="46834"/>
                  <a:pt x="155613" y="46834"/>
                </a:cubicBezTo>
                <a:lnTo>
                  <a:pt x="136161" y="46834"/>
                </a:lnTo>
                <a:cubicBezTo>
                  <a:pt x="123194" y="46834"/>
                  <a:pt x="112747" y="36386"/>
                  <a:pt x="112747" y="23777"/>
                </a:cubicBezTo>
                <a:cubicBezTo>
                  <a:pt x="112747" y="21255"/>
                  <a:pt x="111307" y="19454"/>
                  <a:pt x="109145" y="19454"/>
                </a:cubicBezTo>
                <a:lnTo>
                  <a:pt x="70242" y="19454"/>
                </a:lnTo>
                <a:close/>
                <a:moveTo>
                  <a:pt x="70242" y="0"/>
                </a:moveTo>
                <a:lnTo>
                  <a:pt x="109145" y="0"/>
                </a:lnTo>
                <a:cubicBezTo>
                  <a:pt x="122113" y="0"/>
                  <a:pt x="132199" y="10808"/>
                  <a:pt x="132199" y="23777"/>
                </a:cubicBezTo>
                <a:cubicBezTo>
                  <a:pt x="132199" y="25578"/>
                  <a:pt x="134000" y="27379"/>
                  <a:pt x="136161" y="27379"/>
                </a:cubicBezTo>
                <a:lnTo>
                  <a:pt x="155613" y="27379"/>
                </a:lnTo>
                <a:cubicBezTo>
                  <a:pt x="168581" y="27379"/>
                  <a:pt x="179027" y="37827"/>
                  <a:pt x="179027" y="50796"/>
                </a:cubicBezTo>
                <a:lnTo>
                  <a:pt x="179027" y="120686"/>
                </a:lnTo>
                <a:cubicBezTo>
                  <a:pt x="179027" y="133655"/>
                  <a:pt x="168581" y="144103"/>
                  <a:pt x="155613" y="144103"/>
                </a:cubicBezTo>
                <a:lnTo>
                  <a:pt x="23414" y="144103"/>
                </a:lnTo>
                <a:cubicBezTo>
                  <a:pt x="10446" y="144103"/>
                  <a:pt x="0" y="133655"/>
                  <a:pt x="0" y="120686"/>
                </a:cubicBezTo>
                <a:lnTo>
                  <a:pt x="0" y="50796"/>
                </a:lnTo>
                <a:cubicBezTo>
                  <a:pt x="0" y="37827"/>
                  <a:pt x="10446" y="27379"/>
                  <a:pt x="23414" y="27379"/>
                </a:cubicBezTo>
                <a:lnTo>
                  <a:pt x="42865" y="27379"/>
                </a:lnTo>
                <a:cubicBezTo>
                  <a:pt x="45027" y="27379"/>
                  <a:pt x="46828" y="25578"/>
                  <a:pt x="46828" y="23777"/>
                </a:cubicBezTo>
                <a:cubicBezTo>
                  <a:pt x="46828" y="10808"/>
                  <a:pt x="57274" y="0"/>
                  <a:pt x="7024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96" name="Freeform 682">
            <a:extLst>
              <a:ext uri="{FF2B5EF4-FFF2-40B4-BE49-F238E27FC236}">
                <a16:creationId xmlns:a16="http://schemas.microsoft.com/office/drawing/2014/main" id="{A6B3F7CA-BD18-0B46-B8FE-DD6A00EB0607}"/>
              </a:ext>
            </a:extLst>
          </p:cNvPr>
          <p:cNvSpPr>
            <a:spLocks noChangeAspect="1"/>
          </p:cNvSpPr>
          <p:nvPr/>
        </p:nvSpPr>
        <p:spPr bwMode="auto">
          <a:xfrm>
            <a:off x="19459483" y="3451877"/>
            <a:ext cx="1252803" cy="1256245"/>
          </a:xfrm>
          <a:custGeom>
            <a:avLst/>
            <a:gdLst>
              <a:gd name="T0" fmla="*/ 1552510 w 169502"/>
              <a:gd name="T1" fmla="*/ 444575 h 169503"/>
              <a:gd name="T2" fmla="*/ 1734842 w 169502"/>
              <a:gd name="T3" fmla="*/ 626821 h 169503"/>
              <a:gd name="T4" fmla="*/ 1734842 w 169502"/>
              <a:gd name="T5" fmla="*/ 1430018 h 169503"/>
              <a:gd name="T6" fmla="*/ 2241337 w 169502"/>
              <a:gd name="T7" fmla="*/ 1430018 h 169503"/>
              <a:gd name="T8" fmla="*/ 2423693 w 169502"/>
              <a:gd name="T9" fmla="*/ 1618997 h 169503"/>
              <a:gd name="T10" fmla="*/ 2241337 w 169502"/>
              <a:gd name="T11" fmla="*/ 1801232 h 169503"/>
              <a:gd name="T12" fmla="*/ 1552510 w 169502"/>
              <a:gd name="T13" fmla="*/ 1801232 h 169503"/>
              <a:gd name="T14" fmla="*/ 1363418 w 169502"/>
              <a:gd name="T15" fmla="*/ 1612237 h 169503"/>
              <a:gd name="T16" fmla="*/ 1363418 w 169502"/>
              <a:gd name="T17" fmla="*/ 626821 h 169503"/>
              <a:gd name="T18" fmla="*/ 1552510 w 169502"/>
              <a:gd name="T19" fmla="*/ 444575 h 169503"/>
              <a:gd name="T20" fmla="*/ 1578979 w 169502"/>
              <a:gd name="T21" fmla="*/ 362052 h 169503"/>
              <a:gd name="T22" fmla="*/ 362821 w 169502"/>
              <a:gd name="T23" fmla="*/ 1582348 h 169503"/>
              <a:gd name="T24" fmla="*/ 1578979 w 169502"/>
              <a:gd name="T25" fmla="*/ 2802621 h 169503"/>
              <a:gd name="T26" fmla="*/ 2801863 w 169502"/>
              <a:gd name="T27" fmla="*/ 1582348 h 169503"/>
              <a:gd name="T28" fmla="*/ 1578979 w 169502"/>
              <a:gd name="T29" fmla="*/ 362052 h 169503"/>
              <a:gd name="T30" fmla="*/ 1578979 w 169502"/>
              <a:gd name="T31" fmla="*/ 0 h 169503"/>
              <a:gd name="T32" fmla="*/ 3164688 w 169502"/>
              <a:gd name="T33" fmla="*/ 1582348 h 169503"/>
              <a:gd name="T34" fmla="*/ 1578979 w 169502"/>
              <a:gd name="T35" fmla="*/ 3164672 h 169503"/>
              <a:gd name="T36" fmla="*/ 0 w 169502"/>
              <a:gd name="T37" fmla="*/ 1582348 h 169503"/>
              <a:gd name="T38" fmla="*/ 1578979 w 169502"/>
              <a:gd name="T39" fmla="*/ 0 h 1695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9502" h="169503">
                <a:moveTo>
                  <a:pt x="83153" y="23812"/>
                </a:moveTo>
                <a:cubicBezTo>
                  <a:pt x="88217" y="23812"/>
                  <a:pt x="92919" y="28150"/>
                  <a:pt x="92919" y="33573"/>
                </a:cubicBezTo>
                <a:lnTo>
                  <a:pt x="92919" y="76593"/>
                </a:lnTo>
                <a:lnTo>
                  <a:pt x="120047" y="76593"/>
                </a:lnTo>
                <a:cubicBezTo>
                  <a:pt x="125473" y="76593"/>
                  <a:pt x="129814" y="80931"/>
                  <a:pt x="129814" y="86715"/>
                </a:cubicBezTo>
                <a:cubicBezTo>
                  <a:pt x="129814" y="91776"/>
                  <a:pt x="125473" y="96476"/>
                  <a:pt x="120047" y="96476"/>
                </a:cubicBezTo>
                <a:lnTo>
                  <a:pt x="83153" y="96476"/>
                </a:lnTo>
                <a:cubicBezTo>
                  <a:pt x="77727" y="96476"/>
                  <a:pt x="73025" y="91415"/>
                  <a:pt x="73025" y="86353"/>
                </a:cubicBezTo>
                <a:lnTo>
                  <a:pt x="73025" y="33573"/>
                </a:lnTo>
                <a:cubicBezTo>
                  <a:pt x="73025" y="28150"/>
                  <a:pt x="77366" y="23812"/>
                  <a:pt x="83153" y="23812"/>
                </a:cubicBezTo>
                <a:close/>
                <a:moveTo>
                  <a:pt x="84571" y="19392"/>
                </a:moveTo>
                <a:cubicBezTo>
                  <a:pt x="48583" y="19392"/>
                  <a:pt x="19433" y="48840"/>
                  <a:pt x="19433" y="84752"/>
                </a:cubicBezTo>
                <a:cubicBezTo>
                  <a:pt x="19433" y="121022"/>
                  <a:pt x="48583" y="150111"/>
                  <a:pt x="84571" y="150111"/>
                </a:cubicBezTo>
                <a:cubicBezTo>
                  <a:pt x="120919" y="150111"/>
                  <a:pt x="150069" y="121022"/>
                  <a:pt x="150069" y="84752"/>
                </a:cubicBezTo>
                <a:cubicBezTo>
                  <a:pt x="150069" y="48840"/>
                  <a:pt x="120919" y="19392"/>
                  <a:pt x="84571" y="19392"/>
                </a:cubicBezTo>
                <a:close/>
                <a:moveTo>
                  <a:pt x="84571" y="0"/>
                </a:moveTo>
                <a:cubicBezTo>
                  <a:pt x="131715" y="0"/>
                  <a:pt x="169502" y="38067"/>
                  <a:pt x="169502" y="84752"/>
                </a:cubicBezTo>
                <a:cubicBezTo>
                  <a:pt x="169502" y="131437"/>
                  <a:pt x="131715" y="169503"/>
                  <a:pt x="84571" y="169503"/>
                </a:cubicBezTo>
                <a:cubicBezTo>
                  <a:pt x="37787" y="169503"/>
                  <a:pt x="0" y="131437"/>
                  <a:pt x="0" y="84752"/>
                </a:cubicBezTo>
                <a:cubicBezTo>
                  <a:pt x="0" y="38067"/>
                  <a:pt x="37787" y="0"/>
                  <a:pt x="8457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97" name="Freeform 518">
            <a:extLst>
              <a:ext uri="{FF2B5EF4-FFF2-40B4-BE49-F238E27FC236}">
                <a16:creationId xmlns:a16="http://schemas.microsoft.com/office/drawing/2014/main" id="{25E0F212-595A-1D4D-A1DE-97F716FA7A05}"/>
              </a:ext>
            </a:extLst>
          </p:cNvPr>
          <p:cNvSpPr>
            <a:spLocks noChangeAspect="1"/>
          </p:cNvSpPr>
          <p:nvPr/>
        </p:nvSpPr>
        <p:spPr bwMode="auto">
          <a:xfrm>
            <a:off x="14378711" y="3548782"/>
            <a:ext cx="884934" cy="1062436"/>
          </a:xfrm>
          <a:custGeom>
            <a:avLst/>
            <a:gdLst>
              <a:gd name="T0" fmla="*/ 2147483646 w 447"/>
              <a:gd name="T1" fmla="*/ 2147483646 h 534"/>
              <a:gd name="T2" fmla="*/ 2147483646 w 447"/>
              <a:gd name="T3" fmla="*/ 2147483646 h 534"/>
              <a:gd name="T4" fmla="*/ 2147483646 w 447"/>
              <a:gd name="T5" fmla="*/ 2147483646 h 534"/>
              <a:gd name="T6" fmla="*/ 2147483646 w 447"/>
              <a:gd name="T7" fmla="*/ 2147483646 h 534"/>
              <a:gd name="T8" fmla="*/ 2147483646 w 447"/>
              <a:gd name="T9" fmla="*/ 2147483646 h 534"/>
              <a:gd name="T10" fmla="*/ 2147483646 w 447"/>
              <a:gd name="T11" fmla="*/ 2147483646 h 534"/>
              <a:gd name="T12" fmla="*/ 2147483646 w 447"/>
              <a:gd name="T13" fmla="*/ 2147483646 h 534"/>
              <a:gd name="T14" fmla="*/ 2147483646 w 447"/>
              <a:gd name="T15" fmla="*/ 2147483646 h 534"/>
              <a:gd name="T16" fmla="*/ 2147483646 w 447"/>
              <a:gd name="T17" fmla="*/ 2147483646 h 534"/>
              <a:gd name="T18" fmla="*/ 2147483646 w 447"/>
              <a:gd name="T19" fmla="*/ 2147483646 h 534"/>
              <a:gd name="T20" fmla="*/ 2147483646 w 447"/>
              <a:gd name="T21" fmla="*/ 2147483646 h 534"/>
              <a:gd name="T22" fmla="*/ 2147483646 w 447"/>
              <a:gd name="T23" fmla="*/ 2147483646 h 534"/>
              <a:gd name="T24" fmla="*/ 2147483646 w 447"/>
              <a:gd name="T25" fmla="*/ 2147483646 h 534"/>
              <a:gd name="T26" fmla="*/ 2147483646 w 447"/>
              <a:gd name="T27" fmla="*/ 2147483646 h 534"/>
              <a:gd name="T28" fmla="*/ 2147483646 w 447"/>
              <a:gd name="T29" fmla="*/ 2147483646 h 534"/>
              <a:gd name="T30" fmla="*/ 2147483646 w 447"/>
              <a:gd name="T31" fmla="*/ 2147483646 h 534"/>
              <a:gd name="T32" fmla="*/ 2147483646 w 447"/>
              <a:gd name="T33" fmla="*/ 2147483646 h 534"/>
              <a:gd name="T34" fmla="*/ 2147483646 w 447"/>
              <a:gd name="T35" fmla="*/ 2147483646 h 534"/>
              <a:gd name="T36" fmla="*/ 2147483646 w 447"/>
              <a:gd name="T37" fmla="*/ 2147483646 h 534"/>
              <a:gd name="T38" fmla="*/ 2147483646 w 447"/>
              <a:gd name="T39" fmla="*/ 2147483646 h 534"/>
              <a:gd name="T40" fmla="*/ 2147483646 w 447"/>
              <a:gd name="T41" fmla="*/ 2147483646 h 534"/>
              <a:gd name="T42" fmla="*/ 2147483646 w 447"/>
              <a:gd name="T43" fmla="*/ 2147483646 h 534"/>
              <a:gd name="T44" fmla="*/ 2147483646 w 447"/>
              <a:gd name="T45" fmla="*/ 2147483646 h 534"/>
              <a:gd name="T46" fmla="*/ 2147483646 w 447"/>
              <a:gd name="T47" fmla="*/ 2147483646 h 534"/>
              <a:gd name="T48" fmla="*/ 2147483646 w 447"/>
              <a:gd name="T49" fmla="*/ 2147483646 h 534"/>
              <a:gd name="T50" fmla="*/ 2147483646 w 447"/>
              <a:gd name="T51" fmla="*/ 2147483646 h 534"/>
              <a:gd name="T52" fmla="*/ 2147483646 w 447"/>
              <a:gd name="T53" fmla="*/ 2147483646 h 534"/>
              <a:gd name="T54" fmla="*/ 2147483646 w 447"/>
              <a:gd name="T55" fmla="*/ 2147483646 h 534"/>
              <a:gd name="T56" fmla="*/ 2147483646 w 447"/>
              <a:gd name="T57" fmla="*/ 2147483646 h 534"/>
              <a:gd name="T58" fmla="*/ 2147483646 w 447"/>
              <a:gd name="T59" fmla="*/ 2147483646 h 534"/>
              <a:gd name="T60" fmla="*/ 2147483646 w 447"/>
              <a:gd name="T61" fmla="*/ 2147483646 h 534"/>
              <a:gd name="T62" fmla="*/ 2147483646 w 447"/>
              <a:gd name="T63" fmla="*/ 2147483646 h 534"/>
              <a:gd name="T64" fmla="*/ 2147483646 w 447"/>
              <a:gd name="T65" fmla="*/ 2147483646 h 534"/>
              <a:gd name="T66" fmla="*/ 2147483646 w 447"/>
              <a:gd name="T67" fmla="*/ 2147483646 h 534"/>
              <a:gd name="T68" fmla="*/ 2147483646 w 447"/>
              <a:gd name="T69" fmla="*/ 2147483646 h 534"/>
              <a:gd name="T70" fmla="*/ 2147483646 w 447"/>
              <a:gd name="T71" fmla="*/ 2147483646 h 534"/>
              <a:gd name="T72" fmla="*/ 2147483646 w 447"/>
              <a:gd name="T73" fmla="*/ 2147483646 h 534"/>
              <a:gd name="T74" fmla="*/ 2147483646 w 447"/>
              <a:gd name="T75" fmla="*/ 2147483646 h 534"/>
              <a:gd name="T76" fmla="*/ 2147483646 w 447"/>
              <a:gd name="T77" fmla="*/ 0 h 534"/>
              <a:gd name="T78" fmla="*/ 2147483646 w 447"/>
              <a:gd name="T79" fmla="*/ 0 h 534"/>
              <a:gd name="T80" fmla="*/ 2147483646 w 447"/>
              <a:gd name="T81" fmla="*/ 0 h 534"/>
              <a:gd name="T82" fmla="*/ 2147483646 w 447"/>
              <a:gd name="T83" fmla="*/ 0 h 534"/>
              <a:gd name="T84" fmla="*/ 2147483646 w 447"/>
              <a:gd name="T85" fmla="*/ 0 h 534"/>
              <a:gd name="T86" fmla="*/ 2147483646 w 447"/>
              <a:gd name="T87" fmla="*/ 0 h 534"/>
              <a:gd name="T88" fmla="*/ 2147483646 w 447"/>
              <a:gd name="T89" fmla="*/ 2147483646 h 534"/>
              <a:gd name="T90" fmla="*/ 2147483646 w 447"/>
              <a:gd name="T91" fmla="*/ 2147483646 h 534"/>
              <a:gd name="T92" fmla="*/ 2147483646 w 447"/>
              <a:gd name="T93" fmla="*/ 2147483646 h 534"/>
              <a:gd name="T94" fmla="*/ 2147483646 w 447"/>
              <a:gd name="T95" fmla="*/ 2147483646 h 534"/>
              <a:gd name="T96" fmla="*/ 2147483646 w 447"/>
              <a:gd name="T97" fmla="*/ 2147483646 h 534"/>
              <a:gd name="T98" fmla="*/ 2147483646 w 447"/>
              <a:gd name="T99" fmla="*/ 2147483646 h 534"/>
              <a:gd name="T100" fmla="*/ 2147483646 w 447"/>
              <a:gd name="T101" fmla="*/ 2147483646 h 534"/>
              <a:gd name="T102" fmla="*/ 2147483646 w 447"/>
              <a:gd name="T103" fmla="*/ 2147483646 h 534"/>
              <a:gd name="T104" fmla="*/ 2147483646 w 447"/>
              <a:gd name="T105" fmla="*/ 2147483646 h 534"/>
              <a:gd name="T106" fmla="*/ 2147483646 w 447"/>
              <a:gd name="T107" fmla="*/ 2147483646 h 534"/>
              <a:gd name="T108" fmla="*/ 2147483646 w 447"/>
              <a:gd name="T109" fmla="*/ 2147483646 h 534"/>
              <a:gd name="T110" fmla="*/ 2147483646 w 447"/>
              <a:gd name="T111" fmla="*/ 2147483646 h 534"/>
              <a:gd name="T112" fmla="*/ 2147483646 w 447"/>
              <a:gd name="T113" fmla="*/ 2147483646 h 534"/>
              <a:gd name="T114" fmla="*/ 2147483646 w 447"/>
              <a:gd name="T115" fmla="*/ 2147483646 h 534"/>
              <a:gd name="T116" fmla="*/ 2147483646 w 447"/>
              <a:gd name="T117" fmla="*/ 2147483646 h 534"/>
              <a:gd name="T118" fmla="*/ 2147483646 w 447"/>
              <a:gd name="T119" fmla="*/ 2147483646 h 534"/>
              <a:gd name="T120" fmla="*/ 2147483646 w 447"/>
              <a:gd name="T121" fmla="*/ 2147483646 h 534"/>
              <a:gd name="T122" fmla="*/ 2147483646 w 447"/>
              <a:gd name="T123" fmla="*/ 2147483646 h 534"/>
              <a:gd name="T124" fmla="*/ 2147483646 w 447"/>
              <a:gd name="T125" fmla="*/ 2147483646 h 5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7" h="534">
                <a:moveTo>
                  <a:pt x="226" y="405"/>
                </a:moveTo>
                <a:lnTo>
                  <a:pt x="226" y="405"/>
                </a:lnTo>
                <a:cubicBezTo>
                  <a:pt x="224" y="405"/>
                  <a:pt x="224" y="405"/>
                  <a:pt x="223" y="405"/>
                </a:cubicBezTo>
                <a:cubicBezTo>
                  <a:pt x="222" y="405"/>
                  <a:pt x="221" y="405"/>
                  <a:pt x="220" y="405"/>
                </a:cubicBezTo>
                <a:lnTo>
                  <a:pt x="66" y="405"/>
                </a:lnTo>
                <a:cubicBezTo>
                  <a:pt x="80" y="364"/>
                  <a:pt x="95" y="323"/>
                  <a:pt x="95" y="279"/>
                </a:cubicBezTo>
                <a:lnTo>
                  <a:pt x="95" y="208"/>
                </a:lnTo>
                <a:cubicBezTo>
                  <a:pt x="95" y="123"/>
                  <a:pt x="151" y="54"/>
                  <a:pt x="221" y="54"/>
                </a:cubicBezTo>
                <a:cubicBezTo>
                  <a:pt x="222" y="54"/>
                  <a:pt x="222" y="54"/>
                  <a:pt x="223" y="54"/>
                </a:cubicBezTo>
                <a:cubicBezTo>
                  <a:pt x="224" y="54"/>
                  <a:pt x="225" y="54"/>
                  <a:pt x="226" y="54"/>
                </a:cubicBezTo>
                <a:cubicBezTo>
                  <a:pt x="296" y="54"/>
                  <a:pt x="353" y="123"/>
                  <a:pt x="353" y="208"/>
                </a:cubicBezTo>
                <a:lnTo>
                  <a:pt x="353" y="279"/>
                </a:lnTo>
                <a:cubicBezTo>
                  <a:pt x="353" y="323"/>
                  <a:pt x="365" y="364"/>
                  <a:pt x="379" y="405"/>
                </a:cubicBezTo>
                <a:lnTo>
                  <a:pt x="226" y="405"/>
                </a:lnTo>
                <a:close/>
                <a:moveTo>
                  <a:pt x="223" y="479"/>
                </a:moveTo>
                <a:lnTo>
                  <a:pt x="223" y="479"/>
                </a:lnTo>
                <a:cubicBezTo>
                  <a:pt x="208" y="479"/>
                  <a:pt x="195" y="473"/>
                  <a:pt x="188" y="459"/>
                </a:cubicBezTo>
                <a:lnTo>
                  <a:pt x="220" y="459"/>
                </a:lnTo>
                <a:cubicBezTo>
                  <a:pt x="221" y="459"/>
                  <a:pt x="222" y="459"/>
                  <a:pt x="223" y="459"/>
                </a:cubicBezTo>
                <a:cubicBezTo>
                  <a:pt x="224" y="459"/>
                  <a:pt x="224" y="459"/>
                  <a:pt x="226" y="459"/>
                </a:cubicBezTo>
                <a:lnTo>
                  <a:pt x="258" y="459"/>
                </a:lnTo>
                <a:cubicBezTo>
                  <a:pt x="251" y="473"/>
                  <a:pt x="238" y="479"/>
                  <a:pt x="223" y="479"/>
                </a:cubicBezTo>
                <a:close/>
                <a:moveTo>
                  <a:pt x="443" y="423"/>
                </a:moveTo>
                <a:lnTo>
                  <a:pt x="439" y="410"/>
                </a:lnTo>
                <a:cubicBezTo>
                  <a:pt x="423" y="367"/>
                  <a:pt x="407" y="322"/>
                  <a:pt x="407" y="279"/>
                </a:cubicBezTo>
                <a:lnTo>
                  <a:pt x="407" y="208"/>
                </a:lnTo>
                <a:cubicBezTo>
                  <a:pt x="407" y="93"/>
                  <a:pt x="325" y="0"/>
                  <a:pt x="226" y="0"/>
                </a:cubicBezTo>
                <a:cubicBezTo>
                  <a:pt x="225" y="0"/>
                  <a:pt x="224" y="0"/>
                  <a:pt x="223" y="0"/>
                </a:cubicBezTo>
                <a:cubicBezTo>
                  <a:pt x="222" y="0"/>
                  <a:pt x="222" y="0"/>
                  <a:pt x="221" y="0"/>
                </a:cubicBezTo>
                <a:cubicBezTo>
                  <a:pt x="121" y="0"/>
                  <a:pt x="40" y="93"/>
                  <a:pt x="40" y="208"/>
                </a:cubicBezTo>
                <a:lnTo>
                  <a:pt x="40" y="279"/>
                </a:lnTo>
                <a:cubicBezTo>
                  <a:pt x="40" y="322"/>
                  <a:pt x="24" y="367"/>
                  <a:pt x="7" y="410"/>
                </a:cubicBezTo>
                <a:lnTo>
                  <a:pt x="3" y="423"/>
                </a:lnTo>
                <a:cubicBezTo>
                  <a:pt x="0" y="431"/>
                  <a:pt x="0" y="440"/>
                  <a:pt x="6" y="448"/>
                </a:cubicBezTo>
                <a:cubicBezTo>
                  <a:pt x="11" y="455"/>
                  <a:pt x="19" y="459"/>
                  <a:pt x="27" y="459"/>
                </a:cubicBezTo>
                <a:lnTo>
                  <a:pt x="131" y="459"/>
                </a:lnTo>
                <a:cubicBezTo>
                  <a:pt x="140" y="500"/>
                  <a:pt x="178" y="533"/>
                  <a:pt x="223" y="533"/>
                </a:cubicBezTo>
                <a:cubicBezTo>
                  <a:pt x="268" y="533"/>
                  <a:pt x="305" y="500"/>
                  <a:pt x="315" y="459"/>
                </a:cubicBezTo>
                <a:lnTo>
                  <a:pt x="418" y="459"/>
                </a:lnTo>
                <a:cubicBezTo>
                  <a:pt x="427" y="459"/>
                  <a:pt x="435" y="455"/>
                  <a:pt x="440" y="448"/>
                </a:cubicBezTo>
                <a:cubicBezTo>
                  <a:pt x="445" y="440"/>
                  <a:pt x="446" y="431"/>
                  <a:pt x="443" y="423"/>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95" name="Freeform 622">
            <a:extLst>
              <a:ext uri="{FF2B5EF4-FFF2-40B4-BE49-F238E27FC236}">
                <a16:creationId xmlns:a16="http://schemas.microsoft.com/office/drawing/2014/main" id="{85EDA821-6301-1D46-AF48-82C30991A3C3}"/>
              </a:ext>
            </a:extLst>
          </p:cNvPr>
          <p:cNvSpPr>
            <a:spLocks noChangeAspect="1"/>
          </p:cNvSpPr>
          <p:nvPr/>
        </p:nvSpPr>
        <p:spPr bwMode="auto">
          <a:xfrm>
            <a:off x="3738178" y="3734399"/>
            <a:ext cx="1107177" cy="691202"/>
          </a:xfrm>
          <a:custGeom>
            <a:avLst/>
            <a:gdLst>
              <a:gd name="T0" fmla="*/ 2172256 w 166328"/>
              <a:gd name="T1" fmla="*/ 434138 h 104417"/>
              <a:gd name="T2" fmla="*/ 2362383 w 166328"/>
              <a:gd name="T3" fmla="*/ 608950 h 104417"/>
              <a:gd name="T4" fmla="*/ 2362383 w 166328"/>
              <a:gd name="T5" fmla="*/ 1236931 h 104417"/>
              <a:gd name="T6" fmla="*/ 2172256 w 166328"/>
              <a:gd name="T7" fmla="*/ 1411734 h 104417"/>
              <a:gd name="T8" fmla="*/ 1988920 w 166328"/>
              <a:gd name="T9" fmla="*/ 1236931 h 104417"/>
              <a:gd name="T10" fmla="*/ 1988920 w 166328"/>
              <a:gd name="T11" fmla="*/ 608950 h 104417"/>
              <a:gd name="T12" fmla="*/ 2172256 w 166328"/>
              <a:gd name="T13" fmla="*/ 434138 h 104417"/>
              <a:gd name="T14" fmla="*/ 1670380 w 166328"/>
              <a:gd name="T15" fmla="*/ 434138 h 104417"/>
              <a:gd name="T16" fmla="*/ 1836294 w 166328"/>
              <a:gd name="T17" fmla="*/ 608950 h 104417"/>
              <a:gd name="T18" fmla="*/ 1836294 w 166328"/>
              <a:gd name="T19" fmla="*/ 1236931 h 104417"/>
              <a:gd name="T20" fmla="*/ 1670380 w 166328"/>
              <a:gd name="T21" fmla="*/ 1411734 h 104417"/>
              <a:gd name="T22" fmla="*/ 1491697 w 166328"/>
              <a:gd name="T23" fmla="*/ 1236931 h 104417"/>
              <a:gd name="T24" fmla="*/ 1491697 w 166328"/>
              <a:gd name="T25" fmla="*/ 608950 h 104417"/>
              <a:gd name="T26" fmla="*/ 1670380 w 166328"/>
              <a:gd name="T27" fmla="*/ 434138 h 104417"/>
              <a:gd name="T28" fmla="*/ 1166764 w 166328"/>
              <a:gd name="T29" fmla="*/ 434138 h 104417"/>
              <a:gd name="T30" fmla="*/ 1339054 w 166328"/>
              <a:gd name="T31" fmla="*/ 608950 h 104417"/>
              <a:gd name="T32" fmla="*/ 1339054 w 166328"/>
              <a:gd name="T33" fmla="*/ 1236931 h 104417"/>
              <a:gd name="T34" fmla="*/ 1166764 w 166328"/>
              <a:gd name="T35" fmla="*/ 1411734 h 104417"/>
              <a:gd name="T36" fmla="*/ 994457 w 166328"/>
              <a:gd name="T37" fmla="*/ 1236931 h 104417"/>
              <a:gd name="T38" fmla="*/ 994457 w 166328"/>
              <a:gd name="T39" fmla="*/ 608950 h 104417"/>
              <a:gd name="T40" fmla="*/ 1166764 w 166328"/>
              <a:gd name="T41" fmla="*/ 434138 h 104417"/>
              <a:gd name="T42" fmla="*/ 669547 w 166328"/>
              <a:gd name="T43" fmla="*/ 434138 h 104417"/>
              <a:gd name="T44" fmla="*/ 841827 w 166328"/>
              <a:gd name="T45" fmla="*/ 608950 h 104417"/>
              <a:gd name="T46" fmla="*/ 841827 w 166328"/>
              <a:gd name="T47" fmla="*/ 1236931 h 104417"/>
              <a:gd name="T48" fmla="*/ 669547 w 166328"/>
              <a:gd name="T49" fmla="*/ 1411734 h 104417"/>
              <a:gd name="T50" fmla="*/ 497240 w 166328"/>
              <a:gd name="T51" fmla="*/ 1236931 h 104417"/>
              <a:gd name="T52" fmla="*/ 497240 w 166328"/>
              <a:gd name="T53" fmla="*/ 608950 h 104417"/>
              <a:gd name="T54" fmla="*/ 669547 w 166328"/>
              <a:gd name="T55" fmla="*/ 434138 h 104417"/>
              <a:gd name="T56" fmla="*/ 364821 w 166328"/>
              <a:gd name="T57" fmla="*/ 352060 h 104417"/>
              <a:gd name="T58" fmla="*/ 364821 w 166328"/>
              <a:gd name="T59" fmla="*/ 1551663 h 104417"/>
              <a:gd name="T60" fmla="*/ 2480799 w 166328"/>
              <a:gd name="T61" fmla="*/ 1551663 h 104417"/>
              <a:gd name="T62" fmla="*/ 2480799 w 166328"/>
              <a:gd name="T63" fmla="*/ 1290896 h 104417"/>
              <a:gd name="T64" fmla="*/ 2646615 w 166328"/>
              <a:gd name="T65" fmla="*/ 1108335 h 104417"/>
              <a:gd name="T66" fmla="*/ 2706309 w 166328"/>
              <a:gd name="T67" fmla="*/ 1108335 h 104417"/>
              <a:gd name="T68" fmla="*/ 2706309 w 166328"/>
              <a:gd name="T69" fmla="*/ 749755 h 104417"/>
              <a:gd name="T70" fmla="*/ 2646615 w 166328"/>
              <a:gd name="T71" fmla="*/ 749755 h 104417"/>
              <a:gd name="T72" fmla="*/ 2480799 w 166328"/>
              <a:gd name="T73" fmla="*/ 586776 h 104417"/>
              <a:gd name="T74" fmla="*/ 2480799 w 166328"/>
              <a:gd name="T75" fmla="*/ 352060 h 104417"/>
              <a:gd name="T76" fmla="*/ 139287 w 166328"/>
              <a:gd name="T77" fmla="*/ 0 h 104417"/>
              <a:gd name="T78" fmla="*/ 2646615 w 166328"/>
              <a:gd name="T79" fmla="*/ 0 h 104417"/>
              <a:gd name="T80" fmla="*/ 2838981 w 166328"/>
              <a:gd name="T81" fmla="*/ 169499 h 104417"/>
              <a:gd name="T82" fmla="*/ 2838981 w 166328"/>
              <a:gd name="T83" fmla="*/ 397696 h 104417"/>
              <a:gd name="T84" fmla="*/ 2858881 w 166328"/>
              <a:gd name="T85" fmla="*/ 397696 h 104417"/>
              <a:gd name="T86" fmla="*/ 3064498 w 166328"/>
              <a:gd name="T87" fmla="*/ 586776 h 104417"/>
              <a:gd name="T88" fmla="*/ 3064498 w 166328"/>
              <a:gd name="T89" fmla="*/ 1290896 h 104417"/>
              <a:gd name="T90" fmla="*/ 2858881 w 166328"/>
              <a:gd name="T91" fmla="*/ 1460395 h 104417"/>
              <a:gd name="T92" fmla="*/ 2838981 w 166328"/>
              <a:gd name="T93" fmla="*/ 1460395 h 104417"/>
              <a:gd name="T94" fmla="*/ 2838981 w 166328"/>
              <a:gd name="T95" fmla="*/ 1714659 h 104417"/>
              <a:gd name="T96" fmla="*/ 2646615 w 166328"/>
              <a:gd name="T97" fmla="*/ 1903723 h 104417"/>
              <a:gd name="T98" fmla="*/ 139287 w 166328"/>
              <a:gd name="T99" fmla="*/ 1903723 h 104417"/>
              <a:gd name="T100" fmla="*/ 0 w 166328"/>
              <a:gd name="T101" fmla="*/ 1714659 h 104417"/>
              <a:gd name="T102" fmla="*/ 0 w 166328"/>
              <a:gd name="T103" fmla="*/ 169499 h 104417"/>
              <a:gd name="T104" fmla="*/ 139287 w 166328"/>
              <a:gd name="T105" fmla="*/ 0 h 1044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6328" h="104417">
                <a:moveTo>
                  <a:pt x="117901" y="23812"/>
                </a:moveTo>
                <a:cubicBezTo>
                  <a:pt x="123429" y="23812"/>
                  <a:pt x="128220" y="28073"/>
                  <a:pt x="128220" y="33400"/>
                </a:cubicBezTo>
                <a:lnTo>
                  <a:pt x="128220" y="67844"/>
                </a:lnTo>
                <a:cubicBezTo>
                  <a:pt x="128220" y="73171"/>
                  <a:pt x="123429" y="77432"/>
                  <a:pt x="117901" y="77432"/>
                </a:cubicBezTo>
                <a:cubicBezTo>
                  <a:pt x="112373" y="77432"/>
                  <a:pt x="107950" y="73171"/>
                  <a:pt x="107950" y="67844"/>
                </a:cubicBezTo>
                <a:lnTo>
                  <a:pt x="107950" y="33400"/>
                </a:lnTo>
                <a:cubicBezTo>
                  <a:pt x="107950" y="28073"/>
                  <a:pt x="112373" y="23812"/>
                  <a:pt x="117901" y="23812"/>
                </a:cubicBezTo>
                <a:close/>
                <a:moveTo>
                  <a:pt x="90661" y="23812"/>
                </a:moveTo>
                <a:cubicBezTo>
                  <a:pt x="95856" y="23812"/>
                  <a:pt x="99666" y="28073"/>
                  <a:pt x="99666" y="33400"/>
                </a:cubicBezTo>
                <a:lnTo>
                  <a:pt x="99666" y="67844"/>
                </a:lnTo>
                <a:cubicBezTo>
                  <a:pt x="99666" y="73171"/>
                  <a:pt x="95856" y="77432"/>
                  <a:pt x="90661" y="77432"/>
                </a:cubicBezTo>
                <a:cubicBezTo>
                  <a:pt x="85465" y="77432"/>
                  <a:pt x="80963" y="73171"/>
                  <a:pt x="80963" y="67844"/>
                </a:cubicBezTo>
                <a:lnTo>
                  <a:pt x="80963" y="33400"/>
                </a:lnTo>
                <a:cubicBezTo>
                  <a:pt x="80963" y="28073"/>
                  <a:pt x="85465" y="23812"/>
                  <a:pt x="90661" y="23812"/>
                </a:cubicBezTo>
                <a:close/>
                <a:moveTo>
                  <a:pt x="63327" y="23812"/>
                </a:moveTo>
                <a:cubicBezTo>
                  <a:pt x="68522" y="23812"/>
                  <a:pt x="72678" y="28073"/>
                  <a:pt x="72678" y="33400"/>
                </a:cubicBezTo>
                <a:lnTo>
                  <a:pt x="72678" y="67844"/>
                </a:lnTo>
                <a:cubicBezTo>
                  <a:pt x="72678" y="73171"/>
                  <a:pt x="68522" y="77432"/>
                  <a:pt x="63327" y="77432"/>
                </a:cubicBezTo>
                <a:cubicBezTo>
                  <a:pt x="58131" y="77432"/>
                  <a:pt x="53975" y="73171"/>
                  <a:pt x="53975" y="67844"/>
                </a:cubicBezTo>
                <a:lnTo>
                  <a:pt x="53975" y="33400"/>
                </a:lnTo>
                <a:cubicBezTo>
                  <a:pt x="53975" y="28073"/>
                  <a:pt x="58131" y="23812"/>
                  <a:pt x="63327" y="23812"/>
                </a:cubicBezTo>
                <a:close/>
                <a:moveTo>
                  <a:pt x="36340" y="23812"/>
                </a:moveTo>
                <a:cubicBezTo>
                  <a:pt x="41535" y="23812"/>
                  <a:pt x="45691" y="28073"/>
                  <a:pt x="45691" y="33400"/>
                </a:cubicBezTo>
                <a:lnTo>
                  <a:pt x="45691" y="67844"/>
                </a:lnTo>
                <a:cubicBezTo>
                  <a:pt x="45691" y="73171"/>
                  <a:pt x="41535" y="77432"/>
                  <a:pt x="36340" y="77432"/>
                </a:cubicBezTo>
                <a:cubicBezTo>
                  <a:pt x="31144" y="77432"/>
                  <a:pt x="26988" y="73171"/>
                  <a:pt x="26988" y="67844"/>
                </a:cubicBezTo>
                <a:lnTo>
                  <a:pt x="26988" y="33400"/>
                </a:lnTo>
                <a:cubicBezTo>
                  <a:pt x="26988" y="28073"/>
                  <a:pt x="31144" y="23812"/>
                  <a:pt x="36340" y="23812"/>
                </a:cubicBezTo>
                <a:close/>
                <a:moveTo>
                  <a:pt x="19801" y="19310"/>
                </a:moveTo>
                <a:lnTo>
                  <a:pt x="19801" y="85107"/>
                </a:lnTo>
                <a:lnTo>
                  <a:pt x="134647" y="85107"/>
                </a:lnTo>
                <a:lnTo>
                  <a:pt x="134647" y="70804"/>
                </a:lnTo>
                <a:cubicBezTo>
                  <a:pt x="134647" y="65797"/>
                  <a:pt x="138247" y="60791"/>
                  <a:pt x="143647" y="60791"/>
                </a:cubicBezTo>
                <a:lnTo>
                  <a:pt x="146887" y="60791"/>
                </a:lnTo>
                <a:lnTo>
                  <a:pt x="146887" y="41123"/>
                </a:lnTo>
                <a:lnTo>
                  <a:pt x="143647" y="41123"/>
                </a:lnTo>
                <a:cubicBezTo>
                  <a:pt x="138247" y="41123"/>
                  <a:pt x="134647" y="37547"/>
                  <a:pt x="134647" y="32184"/>
                </a:cubicBezTo>
                <a:lnTo>
                  <a:pt x="134647" y="19310"/>
                </a:lnTo>
                <a:lnTo>
                  <a:pt x="19801" y="19310"/>
                </a:lnTo>
                <a:close/>
                <a:moveTo>
                  <a:pt x="7560" y="0"/>
                </a:moveTo>
                <a:lnTo>
                  <a:pt x="143647" y="0"/>
                </a:lnTo>
                <a:cubicBezTo>
                  <a:pt x="149047" y="0"/>
                  <a:pt x="154088" y="3933"/>
                  <a:pt x="154088" y="9297"/>
                </a:cubicBezTo>
                <a:lnTo>
                  <a:pt x="154088" y="21813"/>
                </a:lnTo>
                <a:lnTo>
                  <a:pt x="155168" y="21813"/>
                </a:lnTo>
                <a:cubicBezTo>
                  <a:pt x="160568" y="21813"/>
                  <a:pt x="166328" y="27177"/>
                  <a:pt x="166328" y="32184"/>
                </a:cubicBezTo>
                <a:lnTo>
                  <a:pt x="166328" y="70804"/>
                </a:lnTo>
                <a:cubicBezTo>
                  <a:pt x="166328" y="76168"/>
                  <a:pt x="160568" y="80101"/>
                  <a:pt x="155168" y="80101"/>
                </a:cubicBezTo>
                <a:lnTo>
                  <a:pt x="154088" y="80101"/>
                </a:lnTo>
                <a:lnTo>
                  <a:pt x="154088" y="94047"/>
                </a:lnTo>
                <a:cubicBezTo>
                  <a:pt x="154088" y="99411"/>
                  <a:pt x="149047" y="104417"/>
                  <a:pt x="143647" y="104417"/>
                </a:cubicBezTo>
                <a:lnTo>
                  <a:pt x="7560" y="104417"/>
                </a:lnTo>
                <a:cubicBezTo>
                  <a:pt x="2160" y="104417"/>
                  <a:pt x="0" y="99411"/>
                  <a:pt x="0" y="94047"/>
                </a:cubicBezTo>
                <a:lnTo>
                  <a:pt x="0" y="9297"/>
                </a:lnTo>
                <a:cubicBezTo>
                  <a:pt x="0" y="3933"/>
                  <a:pt x="2160" y="0"/>
                  <a:pt x="756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98" name="TextBox 97">
            <a:extLst>
              <a:ext uri="{FF2B5EF4-FFF2-40B4-BE49-F238E27FC236}">
                <a16:creationId xmlns:a16="http://schemas.microsoft.com/office/drawing/2014/main" id="{F5A50F3F-7289-5E45-957D-880E421D294F}"/>
              </a:ext>
            </a:extLst>
          </p:cNvPr>
          <p:cNvSpPr txBox="1"/>
          <p:nvPr/>
        </p:nvSpPr>
        <p:spPr>
          <a:xfrm>
            <a:off x="2813639" y="4841605"/>
            <a:ext cx="2956259"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99" name="Subtitle 2">
            <a:extLst>
              <a:ext uri="{FF2B5EF4-FFF2-40B4-BE49-F238E27FC236}">
                <a16:creationId xmlns:a16="http://schemas.microsoft.com/office/drawing/2014/main" id="{47CA5AF1-5E9D-654E-B137-68EB7FAC5F26}"/>
              </a:ext>
            </a:extLst>
          </p:cNvPr>
          <p:cNvSpPr txBox="1">
            <a:spLocks/>
          </p:cNvSpPr>
          <p:nvPr/>
        </p:nvSpPr>
        <p:spPr>
          <a:xfrm>
            <a:off x="2097672" y="5410467"/>
            <a:ext cx="4388188"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06" name="TextBox 105">
            <a:extLst>
              <a:ext uri="{FF2B5EF4-FFF2-40B4-BE49-F238E27FC236}">
                <a16:creationId xmlns:a16="http://schemas.microsoft.com/office/drawing/2014/main" id="{80577ED3-D6C4-B541-8143-B202DE9778CB}"/>
              </a:ext>
            </a:extLst>
          </p:cNvPr>
          <p:cNvSpPr txBox="1"/>
          <p:nvPr/>
        </p:nvSpPr>
        <p:spPr>
          <a:xfrm>
            <a:off x="8038268" y="4841605"/>
            <a:ext cx="3036409"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107" name="Subtitle 2">
            <a:extLst>
              <a:ext uri="{FF2B5EF4-FFF2-40B4-BE49-F238E27FC236}">
                <a16:creationId xmlns:a16="http://schemas.microsoft.com/office/drawing/2014/main" id="{DA4CD34A-A077-A644-84C1-1801C7DBE0AA}"/>
              </a:ext>
            </a:extLst>
          </p:cNvPr>
          <p:cNvSpPr txBox="1">
            <a:spLocks/>
          </p:cNvSpPr>
          <p:nvPr/>
        </p:nvSpPr>
        <p:spPr>
          <a:xfrm>
            <a:off x="7362378" y="5410467"/>
            <a:ext cx="4388188"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08" name="TextBox 107">
            <a:extLst>
              <a:ext uri="{FF2B5EF4-FFF2-40B4-BE49-F238E27FC236}">
                <a16:creationId xmlns:a16="http://schemas.microsoft.com/office/drawing/2014/main" id="{51F715AE-097F-1F4F-8C1E-72F3C085FAF5}"/>
              </a:ext>
            </a:extLst>
          </p:cNvPr>
          <p:cNvSpPr txBox="1"/>
          <p:nvPr/>
        </p:nvSpPr>
        <p:spPr>
          <a:xfrm>
            <a:off x="13295760" y="4841605"/>
            <a:ext cx="3050836"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109" name="Subtitle 2">
            <a:extLst>
              <a:ext uri="{FF2B5EF4-FFF2-40B4-BE49-F238E27FC236}">
                <a16:creationId xmlns:a16="http://schemas.microsoft.com/office/drawing/2014/main" id="{EC2BC215-956D-8F4A-9DEC-7F38B3673E90}"/>
              </a:ext>
            </a:extLst>
          </p:cNvPr>
          <p:cNvSpPr txBox="1">
            <a:spLocks/>
          </p:cNvSpPr>
          <p:nvPr/>
        </p:nvSpPr>
        <p:spPr>
          <a:xfrm>
            <a:off x="12627084" y="5410467"/>
            <a:ext cx="4388188"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10" name="TextBox 109">
            <a:extLst>
              <a:ext uri="{FF2B5EF4-FFF2-40B4-BE49-F238E27FC236}">
                <a16:creationId xmlns:a16="http://schemas.microsoft.com/office/drawing/2014/main" id="{7F97B1FF-2BD1-3949-BA02-37C85F339A2B}"/>
              </a:ext>
            </a:extLst>
          </p:cNvPr>
          <p:cNvSpPr txBox="1"/>
          <p:nvPr/>
        </p:nvSpPr>
        <p:spPr>
          <a:xfrm>
            <a:off x="18546040" y="4841605"/>
            <a:ext cx="3079689"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111" name="Subtitle 2">
            <a:extLst>
              <a:ext uri="{FF2B5EF4-FFF2-40B4-BE49-F238E27FC236}">
                <a16:creationId xmlns:a16="http://schemas.microsoft.com/office/drawing/2014/main" id="{1D6F67F4-4DDB-A546-A5E9-28B9844D5F22}"/>
              </a:ext>
            </a:extLst>
          </p:cNvPr>
          <p:cNvSpPr txBox="1">
            <a:spLocks/>
          </p:cNvSpPr>
          <p:nvPr/>
        </p:nvSpPr>
        <p:spPr>
          <a:xfrm>
            <a:off x="17891790" y="5410467"/>
            <a:ext cx="4388188"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3922645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3A0140-A63C-404E-B453-B38F5269CDC8}"/>
              </a:ext>
            </a:extLst>
          </p:cNvPr>
          <p:cNvSpPr txBox="1"/>
          <p:nvPr/>
        </p:nvSpPr>
        <p:spPr>
          <a:xfrm>
            <a:off x="4778037" y="612372"/>
            <a:ext cx="1482168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WIRELESS TECHNOLOGY INFOGRAPHIC</a:t>
            </a:r>
          </a:p>
        </p:txBody>
      </p:sp>
      <p:sp>
        <p:nvSpPr>
          <p:cNvPr id="3" name="TextBox 2">
            <a:extLst>
              <a:ext uri="{FF2B5EF4-FFF2-40B4-BE49-F238E27FC236}">
                <a16:creationId xmlns:a16="http://schemas.microsoft.com/office/drawing/2014/main" id="{D17166E7-3B64-6E4D-A3C8-7D9AA05FC4A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4" name="Group 3">
            <a:extLst>
              <a:ext uri="{FF2B5EF4-FFF2-40B4-BE49-F238E27FC236}">
                <a16:creationId xmlns:a16="http://schemas.microsoft.com/office/drawing/2014/main" id="{E14FFBEE-9B9D-0F4F-A0D3-518A51EF29A7}"/>
              </a:ext>
            </a:extLst>
          </p:cNvPr>
          <p:cNvGrpSpPr/>
          <p:nvPr/>
        </p:nvGrpSpPr>
        <p:grpSpPr>
          <a:xfrm>
            <a:off x="14281880" y="3009798"/>
            <a:ext cx="7557913" cy="10040258"/>
            <a:chOff x="9999797" y="2273038"/>
            <a:chExt cx="7557913" cy="10040258"/>
          </a:xfrm>
        </p:grpSpPr>
        <p:sp>
          <p:nvSpPr>
            <p:cNvPr id="5" name="Freeform 1">
              <a:extLst>
                <a:ext uri="{FF2B5EF4-FFF2-40B4-BE49-F238E27FC236}">
                  <a16:creationId xmlns:a16="http://schemas.microsoft.com/office/drawing/2014/main" id="{BF575700-8D9C-884D-9609-D27DF0E19E9A}"/>
                </a:ext>
              </a:extLst>
            </p:cNvPr>
            <p:cNvSpPr>
              <a:spLocks noChangeArrowheads="1"/>
            </p:cNvSpPr>
            <p:nvPr/>
          </p:nvSpPr>
          <p:spPr bwMode="auto">
            <a:xfrm>
              <a:off x="10045883" y="8099412"/>
              <a:ext cx="7459983" cy="3246102"/>
            </a:xfrm>
            <a:custGeom>
              <a:avLst/>
              <a:gdLst>
                <a:gd name="T0" fmla="*/ 11202 w 11423"/>
                <a:gd name="T1" fmla="*/ 309 h 4971"/>
                <a:gd name="T2" fmla="*/ 4327 w 11423"/>
                <a:gd name="T3" fmla="*/ 4304 h 4971"/>
                <a:gd name="T4" fmla="*/ 4327 w 11423"/>
                <a:gd name="T5" fmla="*/ 4304 h 4971"/>
                <a:gd name="T6" fmla="*/ 3255 w 11423"/>
                <a:gd name="T7" fmla="*/ 4305 h 4971"/>
                <a:gd name="T8" fmla="*/ 1741 w 11423"/>
                <a:gd name="T9" fmla="*/ 3430 h 4971"/>
                <a:gd name="T10" fmla="*/ 226 w 11423"/>
                <a:gd name="T11" fmla="*/ 2556 h 4971"/>
                <a:gd name="T12" fmla="*/ 226 w 11423"/>
                <a:gd name="T13" fmla="*/ 2556 h 4971"/>
                <a:gd name="T14" fmla="*/ 2 w 11423"/>
                <a:gd name="T15" fmla="*/ 2242 h 4971"/>
                <a:gd name="T16" fmla="*/ 1 w 11423"/>
                <a:gd name="T17" fmla="*/ 2736 h 4971"/>
                <a:gd name="T18" fmla="*/ 1 w 11423"/>
                <a:gd name="T19" fmla="*/ 2736 h 4971"/>
                <a:gd name="T20" fmla="*/ 225 w 11423"/>
                <a:gd name="T21" fmla="*/ 3050 h 4971"/>
                <a:gd name="T22" fmla="*/ 1739 w 11423"/>
                <a:gd name="T23" fmla="*/ 3924 h 4971"/>
                <a:gd name="T24" fmla="*/ 3253 w 11423"/>
                <a:gd name="T25" fmla="*/ 4799 h 4971"/>
                <a:gd name="T26" fmla="*/ 3253 w 11423"/>
                <a:gd name="T27" fmla="*/ 4799 h 4971"/>
                <a:gd name="T28" fmla="*/ 4326 w 11423"/>
                <a:gd name="T29" fmla="*/ 4799 h 4971"/>
                <a:gd name="T30" fmla="*/ 11201 w 11423"/>
                <a:gd name="T31" fmla="*/ 803 h 4971"/>
                <a:gd name="T32" fmla="*/ 11201 w 11423"/>
                <a:gd name="T33" fmla="*/ 803 h 4971"/>
                <a:gd name="T34" fmla="*/ 11421 w 11423"/>
                <a:gd name="T35" fmla="*/ 495 h 4971"/>
                <a:gd name="T36" fmla="*/ 11422 w 11423"/>
                <a:gd name="T37" fmla="*/ 0 h 4971"/>
                <a:gd name="T38" fmla="*/ 11422 w 11423"/>
                <a:gd name="T39" fmla="*/ 0 h 4971"/>
                <a:gd name="T40" fmla="*/ 11202 w 11423"/>
                <a:gd name="T41" fmla="*/ 309 h 4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23" h="4971">
                  <a:moveTo>
                    <a:pt x="11202" y="309"/>
                  </a:moveTo>
                  <a:lnTo>
                    <a:pt x="4327" y="4304"/>
                  </a:lnTo>
                  <a:lnTo>
                    <a:pt x="4327" y="4304"/>
                  </a:lnTo>
                  <a:cubicBezTo>
                    <a:pt x="4032" y="4476"/>
                    <a:pt x="3551" y="4476"/>
                    <a:pt x="3255" y="4305"/>
                  </a:cubicBezTo>
                  <a:lnTo>
                    <a:pt x="1741" y="3430"/>
                  </a:lnTo>
                  <a:lnTo>
                    <a:pt x="226" y="2556"/>
                  </a:lnTo>
                  <a:lnTo>
                    <a:pt x="226" y="2556"/>
                  </a:lnTo>
                  <a:cubicBezTo>
                    <a:pt x="76" y="2469"/>
                    <a:pt x="2" y="2356"/>
                    <a:pt x="2" y="2242"/>
                  </a:cubicBezTo>
                  <a:lnTo>
                    <a:pt x="1" y="2736"/>
                  </a:lnTo>
                  <a:lnTo>
                    <a:pt x="1" y="2736"/>
                  </a:lnTo>
                  <a:cubicBezTo>
                    <a:pt x="0" y="2850"/>
                    <a:pt x="75" y="2963"/>
                    <a:pt x="225" y="3050"/>
                  </a:cubicBezTo>
                  <a:lnTo>
                    <a:pt x="1739" y="3924"/>
                  </a:lnTo>
                  <a:lnTo>
                    <a:pt x="3253" y="4799"/>
                  </a:lnTo>
                  <a:lnTo>
                    <a:pt x="3253" y="4799"/>
                  </a:lnTo>
                  <a:cubicBezTo>
                    <a:pt x="3550" y="4970"/>
                    <a:pt x="4030" y="4970"/>
                    <a:pt x="4326" y="4799"/>
                  </a:cubicBezTo>
                  <a:lnTo>
                    <a:pt x="11201" y="803"/>
                  </a:lnTo>
                  <a:lnTo>
                    <a:pt x="11201" y="803"/>
                  </a:lnTo>
                  <a:cubicBezTo>
                    <a:pt x="11347" y="718"/>
                    <a:pt x="11421" y="606"/>
                    <a:pt x="11421" y="495"/>
                  </a:cubicBezTo>
                  <a:lnTo>
                    <a:pt x="11422" y="0"/>
                  </a:lnTo>
                  <a:lnTo>
                    <a:pt x="11422" y="0"/>
                  </a:lnTo>
                  <a:cubicBezTo>
                    <a:pt x="11422" y="112"/>
                    <a:pt x="11349" y="224"/>
                    <a:pt x="11202" y="309"/>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 name="Freeform 2">
              <a:extLst>
                <a:ext uri="{FF2B5EF4-FFF2-40B4-BE49-F238E27FC236}">
                  <a16:creationId xmlns:a16="http://schemas.microsoft.com/office/drawing/2014/main" id="{2CF04278-94CA-9F43-9F93-FC180EC9BCAD}"/>
                </a:ext>
              </a:extLst>
            </p:cNvPr>
            <p:cNvSpPr>
              <a:spLocks noChangeArrowheads="1"/>
            </p:cNvSpPr>
            <p:nvPr/>
          </p:nvSpPr>
          <p:spPr bwMode="auto">
            <a:xfrm>
              <a:off x="9999797" y="6639100"/>
              <a:ext cx="7557913" cy="4380939"/>
            </a:xfrm>
            <a:custGeom>
              <a:avLst/>
              <a:gdLst>
                <a:gd name="T0" fmla="*/ 11272 w 11572"/>
                <a:gd name="T1" fmla="*/ 1920 h 6709"/>
                <a:gd name="T2" fmla="*/ 11272 w 11572"/>
                <a:gd name="T3" fmla="*/ 1920 h 6709"/>
                <a:gd name="T4" fmla="*/ 11275 w 11572"/>
                <a:gd name="T5" fmla="*/ 2541 h 6709"/>
                <a:gd name="T6" fmla="*/ 4400 w 11572"/>
                <a:gd name="T7" fmla="*/ 6536 h 6709"/>
                <a:gd name="T8" fmla="*/ 4400 w 11572"/>
                <a:gd name="T9" fmla="*/ 6536 h 6709"/>
                <a:gd name="T10" fmla="*/ 3328 w 11572"/>
                <a:gd name="T11" fmla="*/ 6537 h 6709"/>
                <a:gd name="T12" fmla="*/ 1814 w 11572"/>
                <a:gd name="T13" fmla="*/ 5662 h 6709"/>
                <a:gd name="T14" fmla="*/ 299 w 11572"/>
                <a:gd name="T15" fmla="*/ 4788 h 6709"/>
                <a:gd name="T16" fmla="*/ 299 w 11572"/>
                <a:gd name="T17" fmla="*/ 4788 h 6709"/>
                <a:gd name="T18" fmla="*/ 296 w 11572"/>
                <a:gd name="T19" fmla="*/ 4166 h 6709"/>
                <a:gd name="T20" fmla="*/ 7170 w 11572"/>
                <a:gd name="T21" fmla="*/ 171 h 6709"/>
                <a:gd name="T22" fmla="*/ 7170 w 11572"/>
                <a:gd name="T23" fmla="*/ 171 h 6709"/>
                <a:gd name="T24" fmla="*/ 8242 w 11572"/>
                <a:gd name="T25" fmla="*/ 171 h 6709"/>
                <a:gd name="T26" fmla="*/ 9757 w 11572"/>
                <a:gd name="T27" fmla="*/ 1045 h 6709"/>
                <a:gd name="T28" fmla="*/ 11272 w 11572"/>
                <a:gd name="T29" fmla="*/ 1920 h 6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72" h="6709">
                  <a:moveTo>
                    <a:pt x="11272" y="1920"/>
                  </a:moveTo>
                  <a:lnTo>
                    <a:pt x="11272" y="1920"/>
                  </a:lnTo>
                  <a:cubicBezTo>
                    <a:pt x="11569" y="2091"/>
                    <a:pt x="11571" y="2369"/>
                    <a:pt x="11275" y="2541"/>
                  </a:cubicBezTo>
                  <a:lnTo>
                    <a:pt x="4400" y="6536"/>
                  </a:lnTo>
                  <a:lnTo>
                    <a:pt x="4400" y="6536"/>
                  </a:lnTo>
                  <a:cubicBezTo>
                    <a:pt x="4105" y="6708"/>
                    <a:pt x="3624" y="6708"/>
                    <a:pt x="3328" y="6537"/>
                  </a:cubicBezTo>
                  <a:lnTo>
                    <a:pt x="1814" y="5662"/>
                  </a:lnTo>
                  <a:lnTo>
                    <a:pt x="299" y="4788"/>
                  </a:lnTo>
                  <a:lnTo>
                    <a:pt x="299" y="4788"/>
                  </a:lnTo>
                  <a:cubicBezTo>
                    <a:pt x="2" y="4615"/>
                    <a:pt x="0" y="4338"/>
                    <a:pt x="296" y="4166"/>
                  </a:cubicBezTo>
                  <a:lnTo>
                    <a:pt x="7170" y="171"/>
                  </a:lnTo>
                  <a:lnTo>
                    <a:pt x="7170" y="171"/>
                  </a:lnTo>
                  <a:cubicBezTo>
                    <a:pt x="7465" y="0"/>
                    <a:pt x="7945" y="0"/>
                    <a:pt x="8242" y="171"/>
                  </a:cubicBezTo>
                  <a:lnTo>
                    <a:pt x="9757" y="1045"/>
                  </a:lnTo>
                  <a:lnTo>
                    <a:pt x="11272" y="1920"/>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3">
              <a:extLst>
                <a:ext uri="{FF2B5EF4-FFF2-40B4-BE49-F238E27FC236}">
                  <a16:creationId xmlns:a16="http://schemas.microsoft.com/office/drawing/2014/main" id="{1A6F69BB-64A4-BA49-A7F6-15D0DA2AEEA7}"/>
                </a:ext>
              </a:extLst>
            </p:cNvPr>
            <p:cNvSpPr>
              <a:spLocks noChangeArrowheads="1"/>
            </p:cNvSpPr>
            <p:nvPr/>
          </p:nvSpPr>
          <p:spPr bwMode="auto">
            <a:xfrm>
              <a:off x="10091967" y="6690944"/>
              <a:ext cx="7367814" cy="4274369"/>
            </a:xfrm>
            <a:custGeom>
              <a:avLst/>
              <a:gdLst>
                <a:gd name="T0" fmla="*/ 11101 w 11281"/>
                <a:gd name="T1" fmla="*/ 1935 h 6543"/>
                <a:gd name="T2" fmla="*/ 11101 w 11281"/>
                <a:gd name="T3" fmla="*/ 1935 h 6543"/>
                <a:gd name="T4" fmla="*/ 11036 w 11281"/>
                <a:gd name="T5" fmla="*/ 1890 h 6543"/>
                <a:gd name="T6" fmla="*/ 9522 w 11281"/>
                <a:gd name="T7" fmla="*/ 1015 h 6543"/>
                <a:gd name="T8" fmla="*/ 8007 w 11281"/>
                <a:gd name="T9" fmla="*/ 142 h 6543"/>
                <a:gd name="T10" fmla="*/ 8007 w 11281"/>
                <a:gd name="T11" fmla="*/ 142 h 6543"/>
                <a:gd name="T12" fmla="*/ 7118 w 11281"/>
                <a:gd name="T13" fmla="*/ 142 h 6543"/>
                <a:gd name="T14" fmla="*/ 4031 w 11281"/>
                <a:gd name="T15" fmla="*/ 1935 h 6543"/>
                <a:gd name="T16" fmla="*/ 1119 w 11281"/>
                <a:gd name="T17" fmla="*/ 3628 h 6543"/>
                <a:gd name="T18" fmla="*/ 244 w 11281"/>
                <a:gd name="T19" fmla="*/ 4137 h 6543"/>
                <a:gd name="T20" fmla="*/ 244 w 11281"/>
                <a:gd name="T21" fmla="*/ 4137 h 6543"/>
                <a:gd name="T22" fmla="*/ 247 w 11281"/>
                <a:gd name="T23" fmla="*/ 4652 h 6543"/>
                <a:gd name="T24" fmla="*/ 1762 w 11281"/>
                <a:gd name="T25" fmla="*/ 5526 h 6543"/>
                <a:gd name="T26" fmla="*/ 3276 w 11281"/>
                <a:gd name="T27" fmla="*/ 6401 h 6543"/>
                <a:gd name="T28" fmla="*/ 3276 w 11281"/>
                <a:gd name="T29" fmla="*/ 6401 h 6543"/>
                <a:gd name="T30" fmla="*/ 4164 w 11281"/>
                <a:gd name="T31" fmla="*/ 6400 h 6543"/>
                <a:gd name="T32" fmla="*/ 8934 w 11281"/>
                <a:gd name="T33" fmla="*/ 3628 h 6543"/>
                <a:gd name="T34" fmla="*/ 11039 w 11281"/>
                <a:gd name="T35" fmla="*/ 2405 h 6543"/>
                <a:gd name="T36" fmla="*/ 11039 w 11281"/>
                <a:gd name="T37" fmla="*/ 2405 h 6543"/>
                <a:gd name="T38" fmla="*/ 11101 w 11281"/>
                <a:gd name="T39" fmla="*/ 1935 h 6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281" h="6543">
                  <a:moveTo>
                    <a:pt x="11101" y="1935"/>
                  </a:moveTo>
                  <a:lnTo>
                    <a:pt x="11101" y="1935"/>
                  </a:lnTo>
                  <a:cubicBezTo>
                    <a:pt x="11082" y="1919"/>
                    <a:pt x="11061" y="1904"/>
                    <a:pt x="11036" y="1890"/>
                  </a:cubicBezTo>
                  <a:lnTo>
                    <a:pt x="9522" y="1015"/>
                  </a:lnTo>
                  <a:lnTo>
                    <a:pt x="8007" y="142"/>
                  </a:lnTo>
                  <a:lnTo>
                    <a:pt x="8007" y="142"/>
                  </a:lnTo>
                  <a:cubicBezTo>
                    <a:pt x="7761" y="0"/>
                    <a:pt x="7362" y="0"/>
                    <a:pt x="7118" y="142"/>
                  </a:cubicBezTo>
                  <a:lnTo>
                    <a:pt x="4031" y="1935"/>
                  </a:lnTo>
                  <a:lnTo>
                    <a:pt x="1119" y="3628"/>
                  </a:lnTo>
                  <a:lnTo>
                    <a:pt x="244" y="4137"/>
                  </a:lnTo>
                  <a:lnTo>
                    <a:pt x="244" y="4137"/>
                  </a:lnTo>
                  <a:cubicBezTo>
                    <a:pt x="0" y="4279"/>
                    <a:pt x="1" y="4510"/>
                    <a:pt x="247" y="4652"/>
                  </a:cubicBezTo>
                  <a:lnTo>
                    <a:pt x="1762" y="5526"/>
                  </a:lnTo>
                  <a:lnTo>
                    <a:pt x="3276" y="6401"/>
                  </a:lnTo>
                  <a:lnTo>
                    <a:pt x="3276" y="6401"/>
                  </a:lnTo>
                  <a:cubicBezTo>
                    <a:pt x="3521" y="6542"/>
                    <a:pt x="3920" y="6542"/>
                    <a:pt x="4164" y="6400"/>
                  </a:cubicBezTo>
                  <a:lnTo>
                    <a:pt x="8934" y="3628"/>
                  </a:lnTo>
                  <a:lnTo>
                    <a:pt x="11039" y="2405"/>
                  </a:lnTo>
                  <a:lnTo>
                    <a:pt x="11039" y="2405"/>
                  </a:lnTo>
                  <a:cubicBezTo>
                    <a:pt x="11260" y="2277"/>
                    <a:pt x="11280" y="2077"/>
                    <a:pt x="11101" y="1935"/>
                  </a:cubicBezTo>
                </a:path>
              </a:pathLst>
            </a:custGeom>
            <a:solidFill>
              <a:srgbClr val="F1F1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 name="Freeform 4">
              <a:extLst>
                <a:ext uri="{FF2B5EF4-FFF2-40B4-BE49-F238E27FC236}">
                  <a16:creationId xmlns:a16="http://schemas.microsoft.com/office/drawing/2014/main" id="{2EB5DA26-E48F-E24C-84D1-56E2FDB3EBA0}"/>
                </a:ext>
              </a:extLst>
            </p:cNvPr>
            <p:cNvSpPr>
              <a:spLocks noChangeArrowheads="1"/>
            </p:cNvSpPr>
            <p:nvPr/>
          </p:nvSpPr>
          <p:spPr bwMode="auto">
            <a:xfrm>
              <a:off x="11327615" y="10017694"/>
              <a:ext cx="414764" cy="239066"/>
            </a:xfrm>
            <a:custGeom>
              <a:avLst/>
              <a:gdLst>
                <a:gd name="T0" fmla="*/ 541 w 636"/>
                <a:gd name="T1" fmla="*/ 54 h 368"/>
                <a:gd name="T2" fmla="*/ 626 w 636"/>
                <a:gd name="T3" fmla="*/ 142 h 368"/>
                <a:gd name="T4" fmla="*/ 626 w 636"/>
                <a:gd name="T5" fmla="*/ 143 h 368"/>
                <a:gd name="T6" fmla="*/ 627 w 636"/>
                <a:gd name="T7" fmla="*/ 145 h 368"/>
                <a:gd name="T8" fmla="*/ 635 w 636"/>
                <a:gd name="T9" fmla="*/ 184 h 368"/>
                <a:gd name="T10" fmla="*/ 564 w 636"/>
                <a:gd name="T11" fmla="*/ 300 h 368"/>
                <a:gd name="T12" fmla="*/ 559 w 636"/>
                <a:gd name="T13" fmla="*/ 303 h 368"/>
                <a:gd name="T14" fmla="*/ 554 w 636"/>
                <a:gd name="T15" fmla="*/ 307 h 368"/>
                <a:gd name="T16" fmla="*/ 542 w 636"/>
                <a:gd name="T17" fmla="*/ 314 h 368"/>
                <a:gd name="T18" fmla="*/ 537 w 636"/>
                <a:gd name="T19" fmla="*/ 317 h 368"/>
                <a:gd name="T20" fmla="*/ 533 w 636"/>
                <a:gd name="T21" fmla="*/ 319 h 368"/>
                <a:gd name="T22" fmla="*/ 531 w 636"/>
                <a:gd name="T23" fmla="*/ 320 h 368"/>
                <a:gd name="T24" fmla="*/ 527 w 636"/>
                <a:gd name="T25" fmla="*/ 322 h 368"/>
                <a:gd name="T26" fmla="*/ 520 w 636"/>
                <a:gd name="T27" fmla="*/ 325 h 368"/>
                <a:gd name="T28" fmla="*/ 514 w 636"/>
                <a:gd name="T29" fmla="*/ 328 h 368"/>
                <a:gd name="T30" fmla="*/ 508 w 636"/>
                <a:gd name="T31" fmla="*/ 331 h 368"/>
                <a:gd name="T32" fmla="*/ 502 w 636"/>
                <a:gd name="T33" fmla="*/ 333 h 368"/>
                <a:gd name="T34" fmla="*/ 497 w 636"/>
                <a:gd name="T35" fmla="*/ 336 h 368"/>
                <a:gd name="T36" fmla="*/ 494 w 636"/>
                <a:gd name="T37" fmla="*/ 336 h 368"/>
                <a:gd name="T38" fmla="*/ 491 w 636"/>
                <a:gd name="T39" fmla="*/ 338 h 368"/>
                <a:gd name="T40" fmla="*/ 487 w 636"/>
                <a:gd name="T41" fmla="*/ 339 h 368"/>
                <a:gd name="T42" fmla="*/ 485 w 636"/>
                <a:gd name="T43" fmla="*/ 340 h 368"/>
                <a:gd name="T44" fmla="*/ 480 w 636"/>
                <a:gd name="T45" fmla="*/ 342 h 368"/>
                <a:gd name="T46" fmla="*/ 319 w 636"/>
                <a:gd name="T47" fmla="*/ 367 h 368"/>
                <a:gd name="T48" fmla="*/ 158 w 636"/>
                <a:gd name="T49" fmla="*/ 342 h 368"/>
                <a:gd name="T50" fmla="*/ 149 w 636"/>
                <a:gd name="T51" fmla="*/ 339 h 368"/>
                <a:gd name="T52" fmla="*/ 146 w 636"/>
                <a:gd name="T53" fmla="*/ 338 h 368"/>
                <a:gd name="T54" fmla="*/ 142 w 636"/>
                <a:gd name="T55" fmla="*/ 336 h 368"/>
                <a:gd name="T56" fmla="*/ 140 w 636"/>
                <a:gd name="T57" fmla="*/ 336 h 368"/>
                <a:gd name="T58" fmla="*/ 136 w 636"/>
                <a:gd name="T59" fmla="*/ 334 h 368"/>
                <a:gd name="T60" fmla="*/ 129 w 636"/>
                <a:gd name="T61" fmla="*/ 331 h 368"/>
                <a:gd name="T62" fmla="*/ 123 w 636"/>
                <a:gd name="T63" fmla="*/ 329 h 368"/>
                <a:gd name="T64" fmla="*/ 117 w 636"/>
                <a:gd name="T65" fmla="*/ 326 h 368"/>
                <a:gd name="T66" fmla="*/ 111 w 636"/>
                <a:gd name="T67" fmla="*/ 323 h 368"/>
                <a:gd name="T68" fmla="*/ 105 w 636"/>
                <a:gd name="T69" fmla="*/ 320 h 368"/>
                <a:gd name="T70" fmla="*/ 104 w 636"/>
                <a:gd name="T71" fmla="*/ 319 h 368"/>
                <a:gd name="T72" fmla="*/ 100 w 636"/>
                <a:gd name="T73" fmla="*/ 317 h 368"/>
                <a:gd name="T74" fmla="*/ 96 w 636"/>
                <a:gd name="T75" fmla="*/ 315 h 368"/>
                <a:gd name="T76" fmla="*/ 83 w 636"/>
                <a:gd name="T77" fmla="*/ 307 h 368"/>
                <a:gd name="T78" fmla="*/ 78 w 636"/>
                <a:gd name="T79" fmla="*/ 303 h 368"/>
                <a:gd name="T80" fmla="*/ 73 w 636"/>
                <a:gd name="T81" fmla="*/ 300 h 368"/>
                <a:gd name="T82" fmla="*/ 0 w 636"/>
                <a:gd name="T83" fmla="*/ 184 h 368"/>
                <a:gd name="T84" fmla="*/ 7 w 636"/>
                <a:gd name="T85" fmla="*/ 145 h 368"/>
                <a:gd name="T86" fmla="*/ 8 w 636"/>
                <a:gd name="T87" fmla="*/ 143 h 368"/>
                <a:gd name="T88" fmla="*/ 8 w 636"/>
                <a:gd name="T89" fmla="*/ 142 h 368"/>
                <a:gd name="T90" fmla="*/ 237 w 636"/>
                <a:gd name="T91" fmla="*/ 6 h 368"/>
                <a:gd name="T92" fmla="*/ 243 w 636"/>
                <a:gd name="T93" fmla="*/ 5 h 368"/>
                <a:gd name="T94" fmla="*/ 248 w 636"/>
                <a:gd name="T95" fmla="*/ 4 h 368"/>
                <a:gd name="T96" fmla="*/ 317 w 636"/>
                <a:gd name="T97" fmla="*/ 0 h 368"/>
                <a:gd name="T98" fmla="*/ 384 w 636"/>
                <a:gd name="T99" fmla="*/ 4 h 368"/>
                <a:gd name="T100" fmla="*/ 390 w 636"/>
                <a:gd name="T101" fmla="*/ 5 h 368"/>
                <a:gd name="T102" fmla="*/ 394 w 636"/>
                <a:gd name="T103" fmla="*/ 6 h 368"/>
                <a:gd name="T104" fmla="*/ 541 w 636"/>
                <a:gd name="T105" fmla="*/ 5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6" h="368">
                  <a:moveTo>
                    <a:pt x="541" y="54"/>
                  </a:moveTo>
                  <a:lnTo>
                    <a:pt x="541" y="54"/>
                  </a:lnTo>
                  <a:cubicBezTo>
                    <a:pt x="582" y="77"/>
                    <a:pt x="612" y="108"/>
                    <a:pt x="626" y="142"/>
                  </a:cubicBezTo>
                  <a:lnTo>
                    <a:pt x="626" y="142"/>
                  </a:lnTo>
                  <a:cubicBezTo>
                    <a:pt x="626" y="142"/>
                    <a:pt x="626" y="142"/>
                    <a:pt x="626" y="143"/>
                  </a:cubicBezTo>
                  <a:lnTo>
                    <a:pt x="626" y="143"/>
                  </a:lnTo>
                  <a:cubicBezTo>
                    <a:pt x="626" y="144"/>
                    <a:pt x="627" y="144"/>
                    <a:pt x="627" y="145"/>
                  </a:cubicBezTo>
                  <a:lnTo>
                    <a:pt x="627" y="145"/>
                  </a:lnTo>
                  <a:cubicBezTo>
                    <a:pt x="632" y="157"/>
                    <a:pt x="635" y="171"/>
                    <a:pt x="635" y="184"/>
                  </a:cubicBezTo>
                  <a:lnTo>
                    <a:pt x="635" y="184"/>
                  </a:lnTo>
                  <a:cubicBezTo>
                    <a:pt x="635" y="228"/>
                    <a:pt x="608" y="268"/>
                    <a:pt x="564" y="300"/>
                  </a:cubicBezTo>
                  <a:lnTo>
                    <a:pt x="564" y="300"/>
                  </a:lnTo>
                  <a:cubicBezTo>
                    <a:pt x="562" y="301"/>
                    <a:pt x="561" y="302"/>
                    <a:pt x="559" y="303"/>
                  </a:cubicBezTo>
                  <a:lnTo>
                    <a:pt x="559" y="303"/>
                  </a:lnTo>
                  <a:cubicBezTo>
                    <a:pt x="557" y="305"/>
                    <a:pt x="555" y="306"/>
                    <a:pt x="554" y="307"/>
                  </a:cubicBezTo>
                  <a:lnTo>
                    <a:pt x="554" y="307"/>
                  </a:lnTo>
                  <a:cubicBezTo>
                    <a:pt x="550" y="309"/>
                    <a:pt x="546" y="312"/>
                    <a:pt x="542" y="314"/>
                  </a:cubicBezTo>
                  <a:lnTo>
                    <a:pt x="542" y="314"/>
                  </a:lnTo>
                  <a:cubicBezTo>
                    <a:pt x="540" y="315"/>
                    <a:pt x="538" y="316"/>
                    <a:pt x="537" y="317"/>
                  </a:cubicBezTo>
                  <a:lnTo>
                    <a:pt x="537" y="317"/>
                  </a:lnTo>
                  <a:cubicBezTo>
                    <a:pt x="535" y="318"/>
                    <a:pt x="534" y="318"/>
                    <a:pt x="533" y="319"/>
                  </a:cubicBezTo>
                  <a:lnTo>
                    <a:pt x="533" y="319"/>
                  </a:lnTo>
                  <a:cubicBezTo>
                    <a:pt x="532" y="319"/>
                    <a:pt x="532" y="319"/>
                    <a:pt x="531" y="320"/>
                  </a:cubicBezTo>
                  <a:lnTo>
                    <a:pt x="531" y="320"/>
                  </a:lnTo>
                  <a:cubicBezTo>
                    <a:pt x="530" y="321"/>
                    <a:pt x="528" y="322"/>
                    <a:pt x="527" y="322"/>
                  </a:cubicBezTo>
                  <a:lnTo>
                    <a:pt x="527" y="322"/>
                  </a:lnTo>
                  <a:cubicBezTo>
                    <a:pt x="524" y="323"/>
                    <a:pt x="522" y="325"/>
                    <a:pt x="520" y="325"/>
                  </a:cubicBezTo>
                  <a:lnTo>
                    <a:pt x="520" y="325"/>
                  </a:lnTo>
                  <a:cubicBezTo>
                    <a:pt x="518" y="326"/>
                    <a:pt x="516" y="327"/>
                    <a:pt x="514" y="328"/>
                  </a:cubicBezTo>
                  <a:lnTo>
                    <a:pt x="514" y="328"/>
                  </a:lnTo>
                  <a:cubicBezTo>
                    <a:pt x="512" y="329"/>
                    <a:pt x="510" y="330"/>
                    <a:pt x="508" y="331"/>
                  </a:cubicBezTo>
                  <a:lnTo>
                    <a:pt x="508" y="331"/>
                  </a:lnTo>
                  <a:cubicBezTo>
                    <a:pt x="506" y="332"/>
                    <a:pt x="504" y="333"/>
                    <a:pt x="502" y="333"/>
                  </a:cubicBezTo>
                  <a:lnTo>
                    <a:pt x="502" y="333"/>
                  </a:lnTo>
                  <a:cubicBezTo>
                    <a:pt x="500" y="335"/>
                    <a:pt x="498" y="335"/>
                    <a:pt x="497" y="336"/>
                  </a:cubicBezTo>
                  <a:lnTo>
                    <a:pt x="497" y="336"/>
                  </a:lnTo>
                  <a:cubicBezTo>
                    <a:pt x="496" y="336"/>
                    <a:pt x="495" y="336"/>
                    <a:pt x="494" y="336"/>
                  </a:cubicBezTo>
                  <a:lnTo>
                    <a:pt x="494" y="336"/>
                  </a:lnTo>
                  <a:cubicBezTo>
                    <a:pt x="493" y="337"/>
                    <a:pt x="492" y="337"/>
                    <a:pt x="491" y="338"/>
                  </a:cubicBezTo>
                  <a:lnTo>
                    <a:pt x="491" y="338"/>
                  </a:lnTo>
                  <a:cubicBezTo>
                    <a:pt x="490" y="339"/>
                    <a:pt x="488" y="339"/>
                    <a:pt x="487" y="339"/>
                  </a:cubicBezTo>
                  <a:lnTo>
                    <a:pt x="487" y="339"/>
                  </a:lnTo>
                  <a:cubicBezTo>
                    <a:pt x="486" y="339"/>
                    <a:pt x="486" y="340"/>
                    <a:pt x="485" y="340"/>
                  </a:cubicBezTo>
                  <a:lnTo>
                    <a:pt x="485" y="340"/>
                  </a:lnTo>
                  <a:cubicBezTo>
                    <a:pt x="483" y="341"/>
                    <a:pt x="481" y="342"/>
                    <a:pt x="480" y="342"/>
                  </a:cubicBezTo>
                  <a:lnTo>
                    <a:pt x="480" y="342"/>
                  </a:lnTo>
                  <a:cubicBezTo>
                    <a:pt x="431" y="359"/>
                    <a:pt x="377" y="367"/>
                    <a:pt x="319" y="367"/>
                  </a:cubicBezTo>
                  <a:lnTo>
                    <a:pt x="319" y="367"/>
                  </a:lnTo>
                  <a:cubicBezTo>
                    <a:pt x="260" y="367"/>
                    <a:pt x="205" y="359"/>
                    <a:pt x="158" y="342"/>
                  </a:cubicBezTo>
                  <a:lnTo>
                    <a:pt x="158" y="342"/>
                  </a:lnTo>
                  <a:cubicBezTo>
                    <a:pt x="155" y="342"/>
                    <a:pt x="154" y="341"/>
                    <a:pt x="152" y="340"/>
                  </a:cubicBezTo>
                  <a:lnTo>
                    <a:pt x="149" y="339"/>
                  </a:lnTo>
                  <a:lnTo>
                    <a:pt x="149" y="339"/>
                  </a:lnTo>
                  <a:cubicBezTo>
                    <a:pt x="148" y="339"/>
                    <a:pt x="147" y="339"/>
                    <a:pt x="146" y="338"/>
                  </a:cubicBezTo>
                  <a:lnTo>
                    <a:pt x="146" y="338"/>
                  </a:lnTo>
                  <a:cubicBezTo>
                    <a:pt x="145" y="337"/>
                    <a:pt x="144" y="337"/>
                    <a:pt x="142" y="336"/>
                  </a:cubicBezTo>
                  <a:lnTo>
                    <a:pt x="142" y="336"/>
                  </a:lnTo>
                  <a:cubicBezTo>
                    <a:pt x="142" y="336"/>
                    <a:pt x="141" y="336"/>
                    <a:pt x="140" y="336"/>
                  </a:cubicBezTo>
                  <a:lnTo>
                    <a:pt x="140" y="336"/>
                  </a:lnTo>
                  <a:cubicBezTo>
                    <a:pt x="139" y="335"/>
                    <a:pt x="137" y="335"/>
                    <a:pt x="136" y="334"/>
                  </a:cubicBezTo>
                  <a:lnTo>
                    <a:pt x="136" y="334"/>
                  </a:lnTo>
                  <a:cubicBezTo>
                    <a:pt x="132" y="333"/>
                    <a:pt x="131" y="332"/>
                    <a:pt x="129" y="331"/>
                  </a:cubicBezTo>
                  <a:lnTo>
                    <a:pt x="129" y="331"/>
                  </a:lnTo>
                  <a:cubicBezTo>
                    <a:pt x="126" y="330"/>
                    <a:pt x="125" y="329"/>
                    <a:pt x="123" y="329"/>
                  </a:cubicBezTo>
                  <a:lnTo>
                    <a:pt x="123" y="329"/>
                  </a:lnTo>
                  <a:cubicBezTo>
                    <a:pt x="121" y="327"/>
                    <a:pt x="119" y="326"/>
                    <a:pt x="117" y="326"/>
                  </a:cubicBezTo>
                  <a:lnTo>
                    <a:pt x="117" y="326"/>
                  </a:lnTo>
                  <a:cubicBezTo>
                    <a:pt x="115" y="325"/>
                    <a:pt x="113" y="323"/>
                    <a:pt x="111" y="323"/>
                  </a:cubicBezTo>
                  <a:lnTo>
                    <a:pt x="111" y="323"/>
                  </a:lnTo>
                  <a:cubicBezTo>
                    <a:pt x="108" y="322"/>
                    <a:pt x="107" y="321"/>
                    <a:pt x="105" y="320"/>
                  </a:cubicBezTo>
                  <a:lnTo>
                    <a:pt x="105" y="320"/>
                  </a:lnTo>
                  <a:cubicBezTo>
                    <a:pt x="105" y="319"/>
                    <a:pt x="104" y="319"/>
                    <a:pt x="104" y="319"/>
                  </a:cubicBezTo>
                  <a:lnTo>
                    <a:pt x="104" y="319"/>
                  </a:lnTo>
                  <a:cubicBezTo>
                    <a:pt x="102" y="318"/>
                    <a:pt x="101" y="318"/>
                    <a:pt x="100" y="317"/>
                  </a:cubicBezTo>
                  <a:lnTo>
                    <a:pt x="100" y="317"/>
                  </a:lnTo>
                  <a:cubicBezTo>
                    <a:pt x="98" y="316"/>
                    <a:pt x="97" y="315"/>
                    <a:pt x="96" y="315"/>
                  </a:cubicBezTo>
                  <a:lnTo>
                    <a:pt x="96" y="315"/>
                  </a:lnTo>
                  <a:cubicBezTo>
                    <a:pt x="91" y="312"/>
                    <a:pt x="86" y="309"/>
                    <a:pt x="83" y="307"/>
                  </a:cubicBezTo>
                  <a:lnTo>
                    <a:pt x="83" y="307"/>
                  </a:lnTo>
                  <a:cubicBezTo>
                    <a:pt x="81" y="306"/>
                    <a:pt x="79" y="305"/>
                    <a:pt x="78" y="303"/>
                  </a:cubicBezTo>
                  <a:lnTo>
                    <a:pt x="78" y="303"/>
                  </a:lnTo>
                  <a:cubicBezTo>
                    <a:pt x="76" y="302"/>
                    <a:pt x="74" y="301"/>
                    <a:pt x="73" y="300"/>
                  </a:cubicBezTo>
                  <a:lnTo>
                    <a:pt x="73" y="300"/>
                  </a:lnTo>
                  <a:cubicBezTo>
                    <a:pt x="28" y="268"/>
                    <a:pt x="1" y="228"/>
                    <a:pt x="0" y="184"/>
                  </a:cubicBezTo>
                  <a:lnTo>
                    <a:pt x="0" y="184"/>
                  </a:lnTo>
                  <a:cubicBezTo>
                    <a:pt x="0" y="171"/>
                    <a:pt x="3" y="157"/>
                    <a:pt x="7" y="145"/>
                  </a:cubicBezTo>
                  <a:lnTo>
                    <a:pt x="7" y="145"/>
                  </a:lnTo>
                  <a:cubicBezTo>
                    <a:pt x="8" y="144"/>
                    <a:pt x="8" y="144"/>
                    <a:pt x="8" y="143"/>
                  </a:cubicBezTo>
                  <a:lnTo>
                    <a:pt x="8" y="143"/>
                  </a:lnTo>
                  <a:cubicBezTo>
                    <a:pt x="8" y="142"/>
                    <a:pt x="8" y="142"/>
                    <a:pt x="8" y="142"/>
                  </a:cubicBezTo>
                  <a:lnTo>
                    <a:pt x="8" y="142"/>
                  </a:lnTo>
                  <a:cubicBezTo>
                    <a:pt x="35" y="76"/>
                    <a:pt x="124" y="23"/>
                    <a:pt x="237" y="6"/>
                  </a:cubicBezTo>
                  <a:lnTo>
                    <a:pt x="237" y="6"/>
                  </a:lnTo>
                  <a:cubicBezTo>
                    <a:pt x="240" y="5"/>
                    <a:pt x="242" y="5"/>
                    <a:pt x="243" y="5"/>
                  </a:cubicBezTo>
                  <a:lnTo>
                    <a:pt x="243" y="5"/>
                  </a:lnTo>
                  <a:cubicBezTo>
                    <a:pt x="245" y="5"/>
                    <a:pt x="246" y="5"/>
                    <a:pt x="248" y="4"/>
                  </a:cubicBezTo>
                  <a:lnTo>
                    <a:pt x="248" y="4"/>
                  </a:lnTo>
                  <a:cubicBezTo>
                    <a:pt x="271" y="1"/>
                    <a:pt x="294" y="0"/>
                    <a:pt x="317" y="0"/>
                  </a:cubicBezTo>
                  <a:lnTo>
                    <a:pt x="317" y="0"/>
                  </a:lnTo>
                  <a:cubicBezTo>
                    <a:pt x="340" y="0"/>
                    <a:pt x="362" y="1"/>
                    <a:pt x="384" y="4"/>
                  </a:cubicBezTo>
                  <a:lnTo>
                    <a:pt x="384" y="4"/>
                  </a:lnTo>
                  <a:cubicBezTo>
                    <a:pt x="386" y="5"/>
                    <a:pt x="388" y="5"/>
                    <a:pt x="390" y="5"/>
                  </a:cubicBezTo>
                  <a:lnTo>
                    <a:pt x="390" y="5"/>
                  </a:lnTo>
                  <a:cubicBezTo>
                    <a:pt x="391" y="5"/>
                    <a:pt x="393" y="5"/>
                    <a:pt x="394" y="6"/>
                  </a:cubicBezTo>
                  <a:lnTo>
                    <a:pt x="394" y="6"/>
                  </a:lnTo>
                  <a:cubicBezTo>
                    <a:pt x="451" y="14"/>
                    <a:pt x="501" y="31"/>
                    <a:pt x="541" y="54"/>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5">
              <a:extLst>
                <a:ext uri="{FF2B5EF4-FFF2-40B4-BE49-F238E27FC236}">
                  <a16:creationId xmlns:a16="http://schemas.microsoft.com/office/drawing/2014/main" id="{E8242495-EB31-9F49-B70C-0C1DAEC2280D}"/>
                </a:ext>
              </a:extLst>
            </p:cNvPr>
            <p:cNvSpPr>
              <a:spLocks noChangeArrowheads="1"/>
            </p:cNvSpPr>
            <p:nvPr/>
          </p:nvSpPr>
          <p:spPr bwMode="auto">
            <a:xfrm>
              <a:off x="10636344" y="6878164"/>
              <a:ext cx="6457638" cy="3764556"/>
            </a:xfrm>
            <a:custGeom>
              <a:avLst/>
              <a:gdLst>
                <a:gd name="T0" fmla="*/ 6332 w 9886"/>
                <a:gd name="T1" fmla="*/ 0 h 5763"/>
                <a:gd name="T2" fmla="*/ 0 w 9886"/>
                <a:gd name="T3" fmla="*/ 3711 h 5763"/>
                <a:gd name="T4" fmla="*/ 3551 w 9886"/>
                <a:gd name="T5" fmla="*/ 5762 h 5763"/>
                <a:gd name="T6" fmla="*/ 9885 w 9886"/>
                <a:gd name="T7" fmla="*/ 2050 h 5763"/>
                <a:gd name="T8" fmla="*/ 6332 w 9886"/>
                <a:gd name="T9" fmla="*/ 0 h 5763"/>
              </a:gdLst>
              <a:ahLst/>
              <a:cxnLst>
                <a:cxn ang="0">
                  <a:pos x="T0" y="T1"/>
                </a:cxn>
                <a:cxn ang="0">
                  <a:pos x="T2" y="T3"/>
                </a:cxn>
                <a:cxn ang="0">
                  <a:pos x="T4" y="T5"/>
                </a:cxn>
                <a:cxn ang="0">
                  <a:pos x="T6" y="T7"/>
                </a:cxn>
                <a:cxn ang="0">
                  <a:pos x="T8" y="T9"/>
                </a:cxn>
              </a:cxnLst>
              <a:rect l="0" t="0" r="r" b="b"/>
              <a:pathLst>
                <a:path w="9886" h="5763">
                  <a:moveTo>
                    <a:pt x="6332" y="0"/>
                  </a:moveTo>
                  <a:lnTo>
                    <a:pt x="0" y="3711"/>
                  </a:lnTo>
                  <a:lnTo>
                    <a:pt x="3551" y="5762"/>
                  </a:lnTo>
                  <a:lnTo>
                    <a:pt x="9885" y="2050"/>
                  </a:lnTo>
                  <a:lnTo>
                    <a:pt x="6332" y="0"/>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0" name="Freeform 9">
              <a:extLst>
                <a:ext uri="{FF2B5EF4-FFF2-40B4-BE49-F238E27FC236}">
                  <a16:creationId xmlns:a16="http://schemas.microsoft.com/office/drawing/2014/main" id="{F3125226-0CA7-6C4E-AC53-814D9D73130E}"/>
                </a:ext>
              </a:extLst>
            </p:cNvPr>
            <p:cNvSpPr>
              <a:spLocks noChangeArrowheads="1"/>
            </p:cNvSpPr>
            <p:nvPr/>
          </p:nvSpPr>
          <p:spPr bwMode="auto">
            <a:xfrm>
              <a:off x="11488913" y="2273038"/>
              <a:ext cx="4579027" cy="4348127"/>
            </a:xfrm>
            <a:custGeom>
              <a:avLst/>
              <a:gdLst>
                <a:gd name="connsiteX0" fmla="*/ 2296490 w 4579027"/>
                <a:gd name="connsiteY0" fmla="*/ 3162084 h 4348127"/>
                <a:gd name="connsiteX1" fmla="*/ 2446286 w 4579027"/>
                <a:gd name="connsiteY1" fmla="*/ 3215035 h 4348127"/>
                <a:gd name="connsiteX2" fmla="*/ 2727755 w 4579027"/>
                <a:gd name="connsiteY2" fmla="*/ 3512015 h 4348127"/>
                <a:gd name="connsiteX3" fmla="*/ 2725796 w 4579027"/>
                <a:gd name="connsiteY3" fmla="*/ 4158844 h 4348127"/>
                <a:gd name="connsiteX4" fmla="*/ 2398613 w 4579027"/>
                <a:gd name="connsiteY4" fmla="*/ 4348127 h 4348127"/>
                <a:gd name="connsiteX5" fmla="*/ 2400572 w 4579027"/>
                <a:gd name="connsiteY5" fmla="*/ 3701299 h 4348127"/>
                <a:gd name="connsiteX6" fmla="*/ 2119755 w 4579027"/>
                <a:gd name="connsiteY6" fmla="*/ 3404972 h 4348127"/>
                <a:gd name="connsiteX7" fmla="*/ 1837633 w 4579027"/>
                <a:gd name="connsiteY7" fmla="*/ 3376905 h 4348127"/>
                <a:gd name="connsiteX8" fmla="*/ 2164817 w 4579027"/>
                <a:gd name="connsiteY8" fmla="*/ 3186969 h 4348127"/>
                <a:gd name="connsiteX9" fmla="*/ 2296490 w 4579027"/>
                <a:gd name="connsiteY9" fmla="*/ 3162084 h 4348127"/>
                <a:gd name="connsiteX10" fmla="*/ 1786083 w 4579027"/>
                <a:gd name="connsiteY10" fmla="*/ 2035849 h 4348127"/>
                <a:gd name="connsiteX11" fmla="*/ 2448619 w 4579027"/>
                <a:gd name="connsiteY11" fmla="*/ 2231696 h 4348127"/>
                <a:gd name="connsiteX12" fmla="*/ 3452830 w 4579027"/>
                <a:gd name="connsiteY12" fmla="*/ 3291645 h 4348127"/>
                <a:gd name="connsiteX13" fmla="*/ 3125711 w 4579027"/>
                <a:gd name="connsiteY13" fmla="*/ 3481155 h 4348127"/>
                <a:gd name="connsiteX14" fmla="*/ 2121500 w 4579027"/>
                <a:gd name="connsiteY14" fmla="*/ 2421206 h 4348127"/>
                <a:gd name="connsiteX15" fmla="*/ 1114677 w 4579027"/>
                <a:gd name="connsiteY15" fmla="*/ 2319263 h 4348127"/>
                <a:gd name="connsiteX16" fmla="*/ 1441143 w 4579027"/>
                <a:gd name="connsiteY16" fmla="*/ 2128446 h 4348127"/>
                <a:gd name="connsiteX17" fmla="*/ 1786083 w 4579027"/>
                <a:gd name="connsiteY17" fmla="*/ 2035849 h 4348127"/>
                <a:gd name="connsiteX18" fmla="*/ 1406983 w 4579027"/>
                <a:gd name="connsiteY18" fmla="*/ 1018294 h 4348127"/>
                <a:gd name="connsiteX19" fmla="*/ 2451071 w 4579027"/>
                <a:gd name="connsiteY19" fmla="*/ 1322574 h 4348127"/>
                <a:gd name="connsiteX20" fmla="*/ 4014489 w 4579027"/>
                <a:gd name="connsiteY20" fmla="*/ 2971348 h 4348127"/>
                <a:gd name="connsiteX21" fmla="*/ 3687307 w 4579027"/>
                <a:gd name="connsiteY21" fmla="*/ 3161441 h 4348127"/>
                <a:gd name="connsiteX22" fmla="*/ 2123889 w 4579027"/>
                <a:gd name="connsiteY22" fmla="*/ 1512666 h 4348127"/>
                <a:gd name="connsiteX23" fmla="*/ 555900 w 4579027"/>
                <a:gd name="connsiteY23" fmla="*/ 1353276 h 4348127"/>
                <a:gd name="connsiteX24" fmla="*/ 883081 w 4579027"/>
                <a:gd name="connsiteY24" fmla="*/ 1163183 h 4348127"/>
                <a:gd name="connsiteX25" fmla="*/ 1406983 w 4579027"/>
                <a:gd name="connsiteY25" fmla="*/ 1018294 h 4348127"/>
                <a:gd name="connsiteX26" fmla="*/ 1055618 w 4579027"/>
                <a:gd name="connsiteY26" fmla="*/ 598 h 4348127"/>
                <a:gd name="connsiteX27" fmla="*/ 2455781 w 4579027"/>
                <a:gd name="connsiteY27" fmla="*/ 413205 h 4348127"/>
                <a:gd name="connsiteX28" fmla="*/ 4579027 w 4579027"/>
                <a:gd name="connsiteY28" fmla="*/ 2650998 h 4348127"/>
                <a:gd name="connsiteX29" fmla="*/ 4251721 w 4579027"/>
                <a:gd name="connsiteY29" fmla="*/ 2841727 h 4348127"/>
                <a:gd name="connsiteX30" fmla="*/ 2128474 w 4579027"/>
                <a:gd name="connsiteY30" fmla="*/ 603933 h 4348127"/>
                <a:gd name="connsiteX31" fmla="*/ 0 w 4579027"/>
                <a:gd name="connsiteY31" fmla="*/ 386424 h 4348127"/>
                <a:gd name="connsiteX32" fmla="*/ 326653 w 4579027"/>
                <a:gd name="connsiteY32" fmla="*/ 196349 h 4348127"/>
                <a:gd name="connsiteX33" fmla="*/ 1055618 w 4579027"/>
                <a:gd name="connsiteY33" fmla="*/ 598 h 434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79027" h="4348127">
                  <a:moveTo>
                    <a:pt x="2296490" y="3162084"/>
                  </a:moveTo>
                  <a:cubicBezTo>
                    <a:pt x="2344409" y="3167388"/>
                    <a:pt x="2395347" y="3185663"/>
                    <a:pt x="2446286" y="3215035"/>
                  </a:cubicBezTo>
                  <a:cubicBezTo>
                    <a:pt x="2548164" y="3274431"/>
                    <a:pt x="2650041" y="3377558"/>
                    <a:pt x="2727755" y="3512015"/>
                  </a:cubicBezTo>
                  <a:cubicBezTo>
                    <a:pt x="2882531" y="3780276"/>
                    <a:pt x="2881878" y="4070076"/>
                    <a:pt x="2725796" y="4158844"/>
                  </a:cubicBezTo>
                  <a:lnTo>
                    <a:pt x="2398613" y="4348127"/>
                  </a:lnTo>
                  <a:cubicBezTo>
                    <a:pt x="2554694" y="4260013"/>
                    <a:pt x="2555347" y="3970212"/>
                    <a:pt x="2400572" y="3701299"/>
                  </a:cubicBezTo>
                  <a:cubicBezTo>
                    <a:pt x="2322857" y="3567495"/>
                    <a:pt x="2221633" y="3463715"/>
                    <a:pt x="2119755" y="3404972"/>
                  </a:cubicBezTo>
                  <a:cubicBezTo>
                    <a:pt x="2017225" y="3346881"/>
                    <a:pt x="1915347" y="3332522"/>
                    <a:pt x="1837633" y="3376905"/>
                  </a:cubicBezTo>
                  <a:lnTo>
                    <a:pt x="2164817" y="3186969"/>
                  </a:lnTo>
                  <a:cubicBezTo>
                    <a:pt x="2203674" y="3164451"/>
                    <a:pt x="2248572" y="3156781"/>
                    <a:pt x="2296490" y="3162084"/>
                  </a:cubicBezTo>
                  <a:close/>
                  <a:moveTo>
                    <a:pt x="1786083" y="2035849"/>
                  </a:moveTo>
                  <a:cubicBezTo>
                    <a:pt x="1992944" y="2030699"/>
                    <a:pt x="2220909" y="2100183"/>
                    <a:pt x="2448619" y="2231696"/>
                  </a:cubicBezTo>
                  <a:cubicBezTo>
                    <a:pt x="2812956" y="2442117"/>
                    <a:pt x="3176639" y="2811988"/>
                    <a:pt x="3452830" y="3291645"/>
                  </a:cubicBezTo>
                  <a:lnTo>
                    <a:pt x="3125711" y="3481155"/>
                  </a:lnTo>
                  <a:cubicBezTo>
                    <a:pt x="2849520" y="3002152"/>
                    <a:pt x="2485836" y="2632281"/>
                    <a:pt x="2121500" y="2421206"/>
                  </a:cubicBezTo>
                  <a:cubicBezTo>
                    <a:pt x="1757163" y="2211438"/>
                    <a:pt x="1392174" y="2160467"/>
                    <a:pt x="1114677" y="2319263"/>
                  </a:cubicBezTo>
                  <a:lnTo>
                    <a:pt x="1441143" y="2128446"/>
                  </a:lnTo>
                  <a:cubicBezTo>
                    <a:pt x="1545449" y="2068897"/>
                    <a:pt x="1661967" y="2038939"/>
                    <a:pt x="1786083" y="2035849"/>
                  </a:cubicBezTo>
                  <a:close/>
                  <a:moveTo>
                    <a:pt x="1406983" y="1018294"/>
                  </a:moveTo>
                  <a:cubicBezTo>
                    <a:pt x="1724443" y="1006467"/>
                    <a:pt x="2080869" y="1108638"/>
                    <a:pt x="2451071" y="1322574"/>
                  </a:cubicBezTo>
                  <a:cubicBezTo>
                    <a:pt x="3043393" y="1664871"/>
                    <a:pt x="3598492" y="2250173"/>
                    <a:pt x="4014489" y="2971348"/>
                  </a:cubicBezTo>
                  <a:lnTo>
                    <a:pt x="3687307" y="3161441"/>
                  </a:lnTo>
                  <a:cubicBezTo>
                    <a:pt x="3271310" y="2440265"/>
                    <a:pt x="2716212" y="1854963"/>
                    <a:pt x="2123889" y="1512666"/>
                  </a:cubicBezTo>
                  <a:cubicBezTo>
                    <a:pt x="1531567" y="1171022"/>
                    <a:pt x="974509" y="1114190"/>
                    <a:pt x="555900" y="1353276"/>
                  </a:cubicBezTo>
                  <a:lnTo>
                    <a:pt x="883081" y="1163183"/>
                  </a:lnTo>
                  <a:cubicBezTo>
                    <a:pt x="1040060" y="1073526"/>
                    <a:pt x="1216508" y="1025391"/>
                    <a:pt x="1406983" y="1018294"/>
                  </a:cubicBezTo>
                  <a:close/>
                  <a:moveTo>
                    <a:pt x="1055618" y="598"/>
                  </a:moveTo>
                  <a:cubicBezTo>
                    <a:pt x="1492715" y="-10597"/>
                    <a:pt x="1974375" y="135603"/>
                    <a:pt x="2455781" y="413205"/>
                  </a:cubicBezTo>
                  <a:cubicBezTo>
                    <a:pt x="3225376" y="858020"/>
                    <a:pt x="3994971" y="1639223"/>
                    <a:pt x="4579027" y="2650998"/>
                  </a:cubicBezTo>
                  <a:lnTo>
                    <a:pt x="4251721" y="2841727"/>
                  </a:lnTo>
                  <a:cubicBezTo>
                    <a:pt x="3667665" y="1829298"/>
                    <a:pt x="2898723" y="1048095"/>
                    <a:pt x="2128474" y="603933"/>
                  </a:cubicBezTo>
                  <a:cubicBezTo>
                    <a:pt x="1358225" y="159118"/>
                    <a:pt x="587323" y="51996"/>
                    <a:pt x="0" y="386424"/>
                  </a:cubicBezTo>
                  <a:lnTo>
                    <a:pt x="326653" y="196349"/>
                  </a:lnTo>
                  <a:cubicBezTo>
                    <a:pt x="547144" y="70694"/>
                    <a:pt x="793360" y="7315"/>
                    <a:pt x="1055618" y="598"/>
                  </a:cubicBezTo>
                  <a:close/>
                </a:path>
              </a:pathLst>
            </a:custGeom>
            <a:solidFill>
              <a:schemeClr val="accent5">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1" name="Freeform 10">
              <a:extLst>
                <a:ext uri="{FF2B5EF4-FFF2-40B4-BE49-F238E27FC236}">
                  <a16:creationId xmlns:a16="http://schemas.microsoft.com/office/drawing/2014/main" id="{66BEE405-8163-754A-A2A5-B05709B3BB97}"/>
                </a:ext>
              </a:extLst>
            </p:cNvPr>
            <p:cNvSpPr>
              <a:spLocks noChangeArrowheads="1"/>
            </p:cNvSpPr>
            <p:nvPr/>
          </p:nvSpPr>
          <p:spPr bwMode="auto">
            <a:xfrm>
              <a:off x="11488914" y="2462838"/>
              <a:ext cx="4250673" cy="4186201"/>
            </a:xfrm>
            <a:custGeom>
              <a:avLst/>
              <a:gdLst>
                <a:gd name="connsiteX0" fmla="*/ 1970754 w 4250673"/>
                <a:gd name="connsiteY0" fmla="*/ 3162262 h 4186201"/>
                <a:gd name="connsiteX1" fmla="*/ 2121209 w 4250673"/>
                <a:gd name="connsiteY1" fmla="*/ 3214832 h 4186201"/>
                <a:gd name="connsiteX2" fmla="*/ 2402189 w 4250673"/>
                <a:gd name="connsiteY2" fmla="*/ 3511771 h 4186201"/>
                <a:gd name="connsiteX3" fmla="*/ 2400229 w 4250673"/>
                <a:gd name="connsiteY3" fmla="*/ 4159935 h 4186201"/>
                <a:gd name="connsiteX4" fmla="*/ 2117942 w 4250673"/>
                <a:gd name="connsiteY4" fmla="*/ 4131811 h 4186201"/>
                <a:gd name="connsiteX5" fmla="*/ 1836962 w 4250673"/>
                <a:gd name="connsiteY5" fmla="*/ 3834872 h 4186201"/>
                <a:gd name="connsiteX6" fmla="*/ 1838922 w 4250673"/>
                <a:gd name="connsiteY6" fmla="*/ 3186708 h 4186201"/>
                <a:gd name="connsiteX7" fmla="*/ 1970754 w 4250673"/>
                <a:gd name="connsiteY7" fmla="*/ 3162262 h 4186201"/>
                <a:gd name="connsiteX8" fmla="*/ 1459406 w 4250673"/>
                <a:gd name="connsiteY8" fmla="*/ 2035906 h 4186201"/>
                <a:gd name="connsiteX9" fmla="*/ 2122323 w 4250673"/>
                <a:gd name="connsiteY9" fmla="*/ 2230684 h 4186201"/>
                <a:gd name="connsiteX10" fmla="*/ 3127355 w 4250673"/>
                <a:gd name="connsiteY10" fmla="*/ 3290615 h 4186201"/>
                <a:gd name="connsiteX11" fmla="*/ 2818918 w 4250673"/>
                <a:gd name="connsiteY11" fmla="*/ 3467053 h 4186201"/>
                <a:gd name="connsiteX12" fmla="*/ 2121016 w 4250673"/>
                <a:gd name="connsiteY12" fmla="*/ 2731897 h 4186201"/>
                <a:gd name="connsiteX13" fmla="*/ 1421154 w 4250673"/>
                <a:gd name="connsiteY13" fmla="*/ 2660015 h 4186201"/>
                <a:gd name="connsiteX14" fmla="*/ 1114678 w 4250673"/>
                <a:gd name="connsiteY14" fmla="*/ 2128743 h 4186201"/>
                <a:gd name="connsiteX15" fmla="*/ 1459406 w 4250673"/>
                <a:gd name="connsiteY15" fmla="*/ 2035906 h 4186201"/>
                <a:gd name="connsiteX16" fmla="*/ 1080087 w 4250673"/>
                <a:gd name="connsiteY16" fmla="*/ 1018739 h 4186201"/>
                <a:gd name="connsiteX17" fmla="*/ 2124744 w 4250673"/>
                <a:gd name="connsiteY17" fmla="*/ 1322752 h 4186201"/>
                <a:gd name="connsiteX18" fmla="*/ 3689015 w 4250673"/>
                <a:gd name="connsiteY18" fmla="*/ 2971019 h 4186201"/>
                <a:gd name="connsiteX19" fmla="*/ 3379950 w 4250673"/>
                <a:gd name="connsiteY19" fmla="*/ 3147339 h 4186201"/>
                <a:gd name="connsiteX20" fmla="*/ 2122783 w 4250673"/>
                <a:gd name="connsiteY20" fmla="*/ 1822979 h 4186201"/>
                <a:gd name="connsiteX21" fmla="*/ 863003 w 4250673"/>
                <a:gd name="connsiteY21" fmla="*/ 1694984 h 4186201"/>
                <a:gd name="connsiteX22" fmla="*/ 555899 w 4250673"/>
                <a:gd name="connsiteY22" fmla="*/ 1163411 h 4186201"/>
                <a:gd name="connsiteX23" fmla="*/ 1080087 w 4250673"/>
                <a:gd name="connsiteY23" fmla="*/ 1018739 h 4186201"/>
                <a:gd name="connsiteX24" fmla="*/ 728291 w 4250673"/>
                <a:gd name="connsiteY24" fmla="*/ 597 h 4186201"/>
                <a:gd name="connsiteX25" fmla="*/ 2127949 w 4250673"/>
                <a:gd name="connsiteY25" fmla="*/ 413622 h 4186201"/>
                <a:gd name="connsiteX26" fmla="*/ 4250673 w 4250673"/>
                <a:gd name="connsiteY26" fmla="*/ 2651885 h 4186201"/>
                <a:gd name="connsiteX27" fmla="*/ 3941735 w 4250673"/>
                <a:gd name="connsiteY27" fmla="*/ 2827627 h 4186201"/>
                <a:gd name="connsiteX28" fmla="*/ 2126643 w 4250673"/>
                <a:gd name="connsiteY28" fmla="*/ 913409 h 4186201"/>
                <a:gd name="connsiteX29" fmla="*/ 306325 w 4250673"/>
                <a:gd name="connsiteY29" fmla="*/ 727867 h 4186201"/>
                <a:gd name="connsiteX30" fmla="*/ 0 w 4250673"/>
                <a:gd name="connsiteY30" fmla="*/ 196067 h 4186201"/>
                <a:gd name="connsiteX31" fmla="*/ 728291 w 4250673"/>
                <a:gd name="connsiteY31" fmla="*/ 597 h 4186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250673" h="4186201">
                  <a:moveTo>
                    <a:pt x="1970754" y="3162262"/>
                  </a:moveTo>
                  <a:cubicBezTo>
                    <a:pt x="2018782" y="3167577"/>
                    <a:pt x="2069914" y="3185726"/>
                    <a:pt x="2121209" y="3214832"/>
                  </a:cubicBezTo>
                  <a:cubicBezTo>
                    <a:pt x="2223146" y="3273696"/>
                    <a:pt x="2324429" y="3377690"/>
                    <a:pt x="2402189" y="3511771"/>
                  </a:cubicBezTo>
                  <a:cubicBezTo>
                    <a:pt x="2557055" y="3781240"/>
                    <a:pt x="2556401" y="4071638"/>
                    <a:pt x="2400229" y="4159935"/>
                  </a:cubicBezTo>
                  <a:cubicBezTo>
                    <a:pt x="2322469" y="4204410"/>
                    <a:pt x="2220532" y="4190675"/>
                    <a:pt x="2117942" y="4131811"/>
                  </a:cubicBezTo>
                  <a:cubicBezTo>
                    <a:pt x="2016658" y="4072946"/>
                    <a:pt x="1914721" y="3968952"/>
                    <a:pt x="1836962" y="3834872"/>
                  </a:cubicBezTo>
                  <a:cubicBezTo>
                    <a:pt x="1682096" y="3566057"/>
                    <a:pt x="1682749" y="3275659"/>
                    <a:pt x="1838922" y="3186708"/>
                  </a:cubicBezTo>
                  <a:cubicBezTo>
                    <a:pt x="1877802" y="3164470"/>
                    <a:pt x="1922726" y="3156948"/>
                    <a:pt x="1970754" y="3162262"/>
                  </a:cubicBezTo>
                  <a:close/>
                  <a:moveTo>
                    <a:pt x="1459406" y="2035906"/>
                  </a:moveTo>
                  <a:cubicBezTo>
                    <a:pt x="1666275" y="2030508"/>
                    <a:pt x="1894427" y="2099582"/>
                    <a:pt x="2122323" y="2230684"/>
                  </a:cubicBezTo>
                  <a:cubicBezTo>
                    <a:pt x="2486957" y="2441756"/>
                    <a:pt x="2850938" y="2811621"/>
                    <a:pt x="3127355" y="3290615"/>
                  </a:cubicBezTo>
                  <a:lnTo>
                    <a:pt x="2818918" y="3467053"/>
                  </a:lnTo>
                  <a:cubicBezTo>
                    <a:pt x="2626146" y="3134436"/>
                    <a:pt x="2373908" y="2877621"/>
                    <a:pt x="2121016" y="2731897"/>
                  </a:cubicBezTo>
                  <a:cubicBezTo>
                    <a:pt x="1867471" y="2585520"/>
                    <a:pt x="1614580" y="2550232"/>
                    <a:pt x="1421154" y="2660015"/>
                  </a:cubicBezTo>
                  <a:lnTo>
                    <a:pt x="1114678" y="2128743"/>
                  </a:lnTo>
                  <a:cubicBezTo>
                    <a:pt x="1218824" y="2069195"/>
                    <a:pt x="1335284" y="2039146"/>
                    <a:pt x="1459406" y="2035906"/>
                  </a:cubicBezTo>
                  <a:close/>
                  <a:moveTo>
                    <a:pt x="1080087" y="1018739"/>
                  </a:moveTo>
                  <a:cubicBezTo>
                    <a:pt x="1397720" y="1007049"/>
                    <a:pt x="1754340" y="1109290"/>
                    <a:pt x="2124744" y="1322752"/>
                  </a:cubicBezTo>
                  <a:cubicBezTo>
                    <a:pt x="2717389" y="1664944"/>
                    <a:pt x="3272791" y="2250065"/>
                    <a:pt x="3689015" y="2971019"/>
                  </a:cubicBezTo>
                  <a:lnTo>
                    <a:pt x="3379950" y="3147339"/>
                  </a:lnTo>
                  <a:cubicBezTo>
                    <a:pt x="3045403" y="2568095"/>
                    <a:pt x="2599122" y="2098561"/>
                    <a:pt x="2122783" y="1822979"/>
                  </a:cubicBezTo>
                  <a:cubicBezTo>
                    <a:pt x="1646445" y="1548703"/>
                    <a:pt x="1199511" y="1502990"/>
                    <a:pt x="863003" y="1694984"/>
                  </a:cubicBezTo>
                  <a:lnTo>
                    <a:pt x="555899" y="1163411"/>
                  </a:lnTo>
                  <a:cubicBezTo>
                    <a:pt x="712963" y="1073782"/>
                    <a:pt x="889507" y="1025753"/>
                    <a:pt x="1080087" y="1018739"/>
                  </a:cubicBezTo>
                  <a:close/>
                  <a:moveTo>
                    <a:pt x="728291" y="597"/>
                  </a:moveTo>
                  <a:cubicBezTo>
                    <a:pt x="1165120" y="-10575"/>
                    <a:pt x="1646662" y="135554"/>
                    <a:pt x="2127949" y="413622"/>
                  </a:cubicBezTo>
                  <a:cubicBezTo>
                    <a:pt x="2898008" y="857877"/>
                    <a:pt x="3666761" y="1639244"/>
                    <a:pt x="4250673" y="2651885"/>
                  </a:cubicBezTo>
                  <a:lnTo>
                    <a:pt x="3941735" y="2827627"/>
                  </a:lnTo>
                  <a:cubicBezTo>
                    <a:pt x="3442078" y="1961982"/>
                    <a:pt x="2784361" y="1293639"/>
                    <a:pt x="2126643" y="913409"/>
                  </a:cubicBezTo>
                  <a:cubicBezTo>
                    <a:pt x="1468272" y="533179"/>
                    <a:pt x="809248" y="441714"/>
                    <a:pt x="306325" y="727867"/>
                  </a:cubicBezTo>
                  <a:lnTo>
                    <a:pt x="0" y="196067"/>
                  </a:lnTo>
                  <a:cubicBezTo>
                    <a:pt x="220192" y="70630"/>
                    <a:pt x="466193" y="7300"/>
                    <a:pt x="728291" y="597"/>
                  </a:cubicBezTo>
                  <a:close/>
                </a:path>
              </a:pathLst>
            </a:custGeom>
            <a:solidFill>
              <a:schemeClr val="accent5"/>
            </a:solidFill>
            <a:ln>
              <a:noFill/>
            </a:ln>
            <a:effectLst/>
          </p:spPr>
          <p:txBody>
            <a:bodyPr wrap="square" anchor="ctr">
              <a:noAutofit/>
            </a:bodyPr>
            <a:lstStyle/>
            <a:p>
              <a:endParaRPr lang="en-US" sz="6532" dirty="0">
                <a:latin typeface="Lato Light" panose="020F0502020204030203" pitchFamily="34" charset="0"/>
              </a:endParaRPr>
            </a:p>
          </p:txBody>
        </p:sp>
        <p:sp>
          <p:nvSpPr>
            <p:cNvPr id="12" name="Freeform 14">
              <a:extLst>
                <a:ext uri="{FF2B5EF4-FFF2-40B4-BE49-F238E27FC236}">
                  <a16:creationId xmlns:a16="http://schemas.microsoft.com/office/drawing/2014/main" id="{8BDE5F77-6BF5-084A-A614-BC93D185FF93}"/>
                </a:ext>
              </a:extLst>
            </p:cNvPr>
            <p:cNvSpPr>
              <a:spLocks noChangeArrowheads="1"/>
            </p:cNvSpPr>
            <p:nvPr/>
          </p:nvSpPr>
          <p:spPr bwMode="auto">
            <a:xfrm>
              <a:off x="16189566" y="7514711"/>
              <a:ext cx="345636" cy="794963"/>
            </a:xfrm>
            <a:custGeom>
              <a:avLst/>
              <a:gdLst>
                <a:gd name="T0" fmla="*/ 447 w 529"/>
                <a:gd name="T1" fmla="*/ 8 h 1219"/>
                <a:gd name="T2" fmla="*/ 447 w 529"/>
                <a:gd name="T3" fmla="*/ 8 h 1219"/>
                <a:gd name="T4" fmla="*/ 396 w 529"/>
                <a:gd name="T5" fmla="*/ 13 h 1219"/>
                <a:gd name="T6" fmla="*/ 71 w 529"/>
                <a:gd name="T7" fmla="*/ 200 h 1219"/>
                <a:gd name="T8" fmla="*/ 71 w 529"/>
                <a:gd name="T9" fmla="*/ 200 h 1219"/>
                <a:gd name="T10" fmla="*/ 0 w 529"/>
                <a:gd name="T11" fmla="*/ 323 h 1219"/>
                <a:gd name="T12" fmla="*/ 2 w 529"/>
                <a:gd name="T13" fmla="*/ 1125 h 1219"/>
                <a:gd name="T14" fmla="*/ 2 w 529"/>
                <a:gd name="T15" fmla="*/ 1125 h 1219"/>
                <a:gd name="T16" fmla="*/ 23 w 529"/>
                <a:gd name="T17" fmla="*/ 1170 h 1219"/>
                <a:gd name="T18" fmla="*/ 105 w 529"/>
                <a:gd name="T19" fmla="*/ 1218 h 1219"/>
                <a:gd name="T20" fmla="*/ 105 w 529"/>
                <a:gd name="T21" fmla="*/ 1218 h 1219"/>
                <a:gd name="T22" fmla="*/ 84 w 529"/>
                <a:gd name="T23" fmla="*/ 1172 h 1219"/>
                <a:gd name="T24" fmla="*/ 82 w 529"/>
                <a:gd name="T25" fmla="*/ 371 h 1219"/>
                <a:gd name="T26" fmla="*/ 82 w 529"/>
                <a:gd name="T27" fmla="*/ 371 h 1219"/>
                <a:gd name="T28" fmla="*/ 153 w 529"/>
                <a:gd name="T29" fmla="*/ 248 h 1219"/>
                <a:gd name="T30" fmla="*/ 478 w 529"/>
                <a:gd name="T31" fmla="*/ 60 h 1219"/>
                <a:gd name="T32" fmla="*/ 478 w 529"/>
                <a:gd name="T33" fmla="*/ 60 h 1219"/>
                <a:gd name="T34" fmla="*/ 528 w 529"/>
                <a:gd name="T35" fmla="*/ 56 h 1219"/>
                <a:gd name="T36" fmla="*/ 447 w 529"/>
                <a:gd name="T37" fmla="*/ 8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9" h="1219">
                  <a:moveTo>
                    <a:pt x="447" y="8"/>
                  </a:moveTo>
                  <a:lnTo>
                    <a:pt x="447" y="8"/>
                  </a:lnTo>
                  <a:cubicBezTo>
                    <a:pt x="434" y="0"/>
                    <a:pt x="416" y="2"/>
                    <a:pt x="396" y="13"/>
                  </a:cubicBezTo>
                  <a:lnTo>
                    <a:pt x="71" y="200"/>
                  </a:lnTo>
                  <a:lnTo>
                    <a:pt x="71" y="200"/>
                  </a:lnTo>
                  <a:cubicBezTo>
                    <a:pt x="31" y="223"/>
                    <a:pt x="0" y="278"/>
                    <a:pt x="0" y="323"/>
                  </a:cubicBezTo>
                  <a:lnTo>
                    <a:pt x="2" y="1125"/>
                  </a:lnTo>
                  <a:lnTo>
                    <a:pt x="2" y="1125"/>
                  </a:lnTo>
                  <a:cubicBezTo>
                    <a:pt x="2" y="1147"/>
                    <a:pt x="10" y="1163"/>
                    <a:pt x="23" y="1170"/>
                  </a:cubicBezTo>
                  <a:lnTo>
                    <a:pt x="105" y="1218"/>
                  </a:lnTo>
                  <a:lnTo>
                    <a:pt x="105" y="1218"/>
                  </a:lnTo>
                  <a:cubicBezTo>
                    <a:pt x="92" y="1210"/>
                    <a:pt x="84" y="1194"/>
                    <a:pt x="84" y="1172"/>
                  </a:cubicBezTo>
                  <a:lnTo>
                    <a:pt x="82" y="371"/>
                  </a:lnTo>
                  <a:lnTo>
                    <a:pt x="82" y="371"/>
                  </a:lnTo>
                  <a:cubicBezTo>
                    <a:pt x="82" y="326"/>
                    <a:pt x="114" y="271"/>
                    <a:pt x="153" y="248"/>
                  </a:cubicBezTo>
                  <a:lnTo>
                    <a:pt x="478" y="60"/>
                  </a:lnTo>
                  <a:lnTo>
                    <a:pt x="478" y="60"/>
                  </a:lnTo>
                  <a:cubicBezTo>
                    <a:pt x="498" y="49"/>
                    <a:pt x="515" y="48"/>
                    <a:pt x="528" y="56"/>
                  </a:cubicBezTo>
                  <a:lnTo>
                    <a:pt x="447" y="8"/>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3" name="Freeform 15">
              <a:extLst>
                <a:ext uri="{FF2B5EF4-FFF2-40B4-BE49-F238E27FC236}">
                  <a16:creationId xmlns:a16="http://schemas.microsoft.com/office/drawing/2014/main" id="{5AA33FC2-7BE4-0C4B-88EA-B46C29EA742D}"/>
                </a:ext>
              </a:extLst>
            </p:cNvPr>
            <p:cNvSpPr>
              <a:spLocks noChangeArrowheads="1"/>
            </p:cNvSpPr>
            <p:nvPr/>
          </p:nvSpPr>
          <p:spPr bwMode="auto">
            <a:xfrm>
              <a:off x="16241412" y="7537753"/>
              <a:ext cx="308193" cy="783442"/>
            </a:xfrm>
            <a:custGeom>
              <a:avLst/>
              <a:gdLst>
                <a:gd name="T0" fmla="*/ 396 w 471"/>
                <a:gd name="T1" fmla="*/ 22 h 1199"/>
                <a:gd name="T2" fmla="*/ 396 w 471"/>
                <a:gd name="T3" fmla="*/ 22 h 1199"/>
                <a:gd name="T4" fmla="*/ 467 w 471"/>
                <a:gd name="T5" fmla="*/ 63 h 1199"/>
                <a:gd name="T6" fmla="*/ 470 w 471"/>
                <a:gd name="T7" fmla="*/ 864 h 1199"/>
                <a:gd name="T8" fmla="*/ 470 w 471"/>
                <a:gd name="T9" fmla="*/ 864 h 1199"/>
                <a:gd name="T10" fmla="*/ 398 w 471"/>
                <a:gd name="T11" fmla="*/ 987 h 1199"/>
                <a:gd name="T12" fmla="*/ 74 w 471"/>
                <a:gd name="T13" fmla="*/ 1175 h 1199"/>
                <a:gd name="T14" fmla="*/ 74 w 471"/>
                <a:gd name="T15" fmla="*/ 1175 h 1199"/>
                <a:gd name="T16" fmla="*/ 2 w 471"/>
                <a:gd name="T17" fmla="*/ 1134 h 1199"/>
                <a:gd name="T18" fmla="*/ 0 w 471"/>
                <a:gd name="T19" fmla="*/ 333 h 1199"/>
                <a:gd name="T20" fmla="*/ 0 w 471"/>
                <a:gd name="T21" fmla="*/ 333 h 1199"/>
                <a:gd name="T22" fmla="*/ 71 w 471"/>
                <a:gd name="T23" fmla="*/ 210 h 1199"/>
                <a:gd name="T24" fmla="*/ 396 w 471"/>
                <a:gd name="T25" fmla="*/ 22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1" h="1199">
                  <a:moveTo>
                    <a:pt x="396" y="22"/>
                  </a:moveTo>
                  <a:lnTo>
                    <a:pt x="396" y="22"/>
                  </a:lnTo>
                  <a:cubicBezTo>
                    <a:pt x="435" y="0"/>
                    <a:pt x="467" y="18"/>
                    <a:pt x="467" y="63"/>
                  </a:cubicBezTo>
                  <a:lnTo>
                    <a:pt x="470" y="864"/>
                  </a:lnTo>
                  <a:lnTo>
                    <a:pt x="470" y="864"/>
                  </a:lnTo>
                  <a:cubicBezTo>
                    <a:pt x="470" y="909"/>
                    <a:pt x="438" y="964"/>
                    <a:pt x="398" y="987"/>
                  </a:cubicBezTo>
                  <a:lnTo>
                    <a:pt x="74" y="1175"/>
                  </a:lnTo>
                  <a:lnTo>
                    <a:pt x="74" y="1175"/>
                  </a:lnTo>
                  <a:cubicBezTo>
                    <a:pt x="34" y="1198"/>
                    <a:pt x="2" y="1179"/>
                    <a:pt x="2" y="1134"/>
                  </a:cubicBezTo>
                  <a:lnTo>
                    <a:pt x="0" y="333"/>
                  </a:lnTo>
                  <a:lnTo>
                    <a:pt x="0" y="333"/>
                  </a:lnTo>
                  <a:cubicBezTo>
                    <a:pt x="0" y="288"/>
                    <a:pt x="32" y="233"/>
                    <a:pt x="71" y="210"/>
                  </a:cubicBezTo>
                  <a:lnTo>
                    <a:pt x="396" y="22"/>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4" name="Freeform 16">
              <a:extLst>
                <a:ext uri="{FF2B5EF4-FFF2-40B4-BE49-F238E27FC236}">
                  <a16:creationId xmlns:a16="http://schemas.microsoft.com/office/drawing/2014/main" id="{A10FAFFE-DEB3-8B43-A26F-C25195CA26A4}"/>
                </a:ext>
              </a:extLst>
            </p:cNvPr>
            <p:cNvSpPr>
              <a:spLocks noChangeArrowheads="1"/>
            </p:cNvSpPr>
            <p:nvPr/>
          </p:nvSpPr>
          <p:spPr bwMode="auto">
            <a:xfrm>
              <a:off x="11615646" y="9113278"/>
              <a:ext cx="345636" cy="794963"/>
            </a:xfrm>
            <a:custGeom>
              <a:avLst/>
              <a:gdLst>
                <a:gd name="T0" fmla="*/ 458 w 530"/>
                <a:gd name="T1" fmla="*/ 201 h 1219"/>
                <a:gd name="T2" fmla="*/ 133 w 530"/>
                <a:gd name="T3" fmla="*/ 13 h 1219"/>
                <a:gd name="T4" fmla="*/ 133 w 530"/>
                <a:gd name="T5" fmla="*/ 13 h 1219"/>
                <a:gd name="T6" fmla="*/ 82 w 530"/>
                <a:gd name="T7" fmla="*/ 8 h 1219"/>
                <a:gd name="T8" fmla="*/ 0 w 530"/>
                <a:gd name="T9" fmla="*/ 56 h 1219"/>
                <a:gd name="T10" fmla="*/ 0 w 530"/>
                <a:gd name="T11" fmla="*/ 56 h 1219"/>
                <a:gd name="T12" fmla="*/ 51 w 530"/>
                <a:gd name="T13" fmla="*/ 61 h 1219"/>
                <a:gd name="T14" fmla="*/ 376 w 530"/>
                <a:gd name="T15" fmla="*/ 248 h 1219"/>
                <a:gd name="T16" fmla="*/ 376 w 530"/>
                <a:gd name="T17" fmla="*/ 248 h 1219"/>
                <a:gd name="T18" fmla="*/ 447 w 530"/>
                <a:gd name="T19" fmla="*/ 372 h 1219"/>
                <a:gd name="T20" fmla="*/ 445 w 530"/>
                <a:gd name="T21" fmla="*/ 1172 h 1219"/>
                <a:gd name="T22" fmla="*/ 445 w 530"/>
                <a:gd name="T23" fmla="*/ 1172 h 1219"/>
                <a:gd name="T24" fmla="*/ 424 w 530"/>
                <a:gd name="T25" fmla="*/ 1218 h 1219"/>
                <a:gd name="T26" fmla="*/ 506 w 530"/>
                <a:gd name="T27" fmla="*/ 1171 h 1219"/>
                <a:gd name="T28" fmla="*/ 506 w 530"/>
                <a:gd name="T29" fmla="*/ 1171 h 1219"/>
                <a:gd name="T30" fmla="*/ 526 w 530"/>
                <a:gd name="T31" fmla="*/ 1125 h 1219"/>
                <a:gd name="T32" fmla="*/ 529 w 530"/>
                <a:gd name="T33" fmla="*/ 324 h 1219"/>
                <a:gd name="T34" fmla="*/ 529 w 530"/>
                <a:gd name="T35" fmla="*/ 324 h 1219"/>
                <a:gd name="T36" fmla="*/ 458 w 530"/>
                <a:gd name="T37" fmla="*/ 201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0" h="1219">
                  <a:moveTo>
                    <a:pt x="458" y="201"/>
                  </a:moveTo>
                  <a:lnTo>
                    <a:pt x="133" y="13"/>
                  </a:lnTo>
                  <a:lnTo>
                    <a:pt x="133" y="13"/>
                  </a:lnTo>
                  <a:cubicBezTo>
                    <a:pt x="114" y="2"/>
                    <a:pt x="95" y="0"/>
                    <a:pt x="82" y="8"/>
                  </a:cubicBezTo>
                  <a:lnTo>
                    <a:pt x="0" y="56"/>
                  </a:lnTo>
                  <a:lnTo>
                    <a:pt x="0" y="56"/>
                  </a:lnTo>
                  <a:cubicBezTo>
                    <a:pt x="14" y="48"/>
                    <a:pt x="31" y="49"/>
                    <a:pt x="51" y="61"/>
                  </a:cubicBezTo>
                  <a:lnTo>
                    <a:pt x="376" y="248"/>
                  </a:lnTo>
                  <a:lnTo>
                    <a:pt x="376" y="248"/>
                  </a:lnTo>
                  <a:cubicBezTo>
                    <a:pt x="415" y="271"/>
                    <a:pt x="447" y="326"/>
                    <a:pt x="447" y="372"/>
                  </a:cubicBezTo>
                  <a:lnTo>
                    <a:pt x="445" y="1172"/>
                  </a:lnTo>
                  <a:lnTo>
                    <a:pt x="445" y="1172"/>
                  </a:lnTo>
                  <a:cubicBezTo>
                    <a:pt x="445" y="1195"/>
                    <a:pt x="437" y="1210"/>
                    <a:pt x="424" y="1218"/>
                  </a:cubicBezTo>
                  <a:lnTo>
                    <a:pt x="506" y="1171"/>
                  </a:lnTo>
                  <a:lnTo>
                    <a:pt x="506" y="1171"/>
                  </a:lnTo>
                  <a:cubicBezTo>
                    <a:pt x="519" y="1163"/>
                    <a:pt x="526" y="1147"/>
                    <a:pt x="526" y="1125"/>
                  </a:cubicBezTo>
                  <a:lnTo>
                    <a:pt x="529" y="324"/>
                  </a:lnTo>
                  <a:lnTo>
                    <a:pt x="529" y="324"/>
                  </a:lnTo>
                  <a:cubicBezTo>
                    <a:pt x="529" y="278"/>
                    <a:pt x="497" y="223"/>
                    <a:pt x="458" y="201"/>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5" name="Freeform 17">
              <a:extLst>
                <a:ext uri="{FF2B5EF4-FFF2-40B4-BE49-F238E27FC236}">
                  <a16:creationId xmlns:a16="http://schemas.microsoft.com/office/drawing/2014/main" id="{CF21B395-A565-2548-B166-1056D50A2E0E}"/>
                </a:ext>
              </a:extLst>
            </p:cNvPr>
            <p:cNvSpPr>
              <a:spLocks noChangeArrowheads="1"/>
            </p:cNvSpPr>
            <p:nvPr/>
          </p:nvSpPr>
          <p:spPr bwMode="auto">
            <a:xfrm>
              <a:off x="11598365" y="9136320"/>
              <a:ext cx="308193" cy="783442"/>
            </a:xfrm>
            <a:custGeom>
              <a:avLst/>
              <a:gdLst>
                <a:gd name="T0" fmla="*/ 399 w 471"/>
                <a:gd name="T1" fmla="*/ 210 h 1199"/>
                <a:gd name="T2" fmla="*/ 399 w 471"/>
                <a:gd name="T3" fmla="*/ 210 h 1199"/>
                <a:gd name="T4" fmla="*/ 470 w 471"/>
                <a:gd name="T5" fmla="*/ 334 h 1199"/>
                <a:gd name="T6" fmla="*/ 468 w 471"/>
                <a:gd name="T7" fmla="*/ 1134 h 1199"/>
                <a:gd name="T8" fmla="*/ 468 w 471"/>
                <a:gd name="T9" fmla="*/ 1134 h 1199"/>
                <a:gd name="T10" fmla="*/ 396 w 471"/>
                <a:gd name="T11" fmla="*/ 1175 h 1199"/>
                <a:gd name="T12" fmla="*/ 71 w 471"/>
                <a:gd name="T13" fmla="*/ 987 h 1199"/>
                <a:gd name="T14" fmla="*/ 71 w 471"/>
                <a:gd name="T15" fmla="*/ 987 h 1199"/>
                <a:gd name="T16" fmla="*/ 0 w 471"/>
                <a:gd name="T17" fmla="*/ 865 h 1199"/>
                <a:gd name="T18" fmla="*/ 3 w 471"/>
                <a:gd name="T19" fmla="*/ 64 h 1199"/>
                <a:gd name="T20" fmla="*/ 3 w 471"/>
                <a:gd name="T21" fmla="*/ 64 h 1199"/>
                <a:gd name="T22" fmla="*/ 74 w 471"/>
                <a:gd name="T23" fmla="*/ 23 h 1199"/>
                <a:gd name="T24" fmla="*/ 399 w 471"/>
                <a:gd name="T25" fmla="*/ 210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1" h="1199">
                  <a:moveTo>
                    <a:pt x="399" y="210"/>
                  </a:moveTo>
                  <a:lnTo>
                    <a:pt x="399" y="210"/>
                  </a:lnTo>
                  <a:cubicBezTo>
                    <a:pt x="438" y="233"/>
                    <a:pt x="470" y="288"/>
                    <a:pt x="470" y="334"/>
                  </a:cubicBezTo>
                  <a:lnTo>
                    <a:pt x="468" y="1134"/>
                  </a:lnTo>
                  <a:lnTo>
                    <a:pt x="468" y="1134"/>
                  </a:lnTo>
                  <a:cubicBezTo>
                    <a:pt x="468" y="1179"/>
                    <a:pt x="436" y="1198"/>
                    <a:pt x="396" y="1175"/>
                  </a:cubicBezTo>
                  <a:lnTo>
                    <a:pt x="71" y="987"/>
                  </a:lnTo>
                  <a:lnTo>
                    <a:pt x="71" y="987"/>
                  </a:lnTo>
                  <a:cubicBezTo>
                    <a:pt x="32" y="965"/>
                    <a:pt x="0" y="910"/>
                    <a:pt x="0" y="865"/>
                  </a:cubicBezTo>
                  <a:lnTo>
                    <a:pt x="3" y="64"/>
                  </a:lnTo>
                  <a:lnTo>
                    <a:pt x="3" y="64"/>
                  </a:lnTo>
                  <a:cubicBezTo>
                    <a:pt x="3" y="18"/>
                    <a:pt x="35" y="0"/>
                    <a:pt x="74" y="23"/>
                  </a:cubicBezTo>
                  <a:lnTo>
                    <a:pt x="399" y="21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6" name="Freeform 15">
              <a:extLst>
                <a:ext uri="{FF2B5EF4-FFF2-40B4-BE49-F238E27FC236}">
                  <a16:creationId xmlns:a16="http://schemas.microsoft.com/office/drawing/2014/main" id="{C66D03EE-253C-3743-81DA-5F9FBEC82AEA}"/>
                </a:ext>
              </a:extLst>
            </p:cNvPr>
            <p:cNvSpPr>
              <a:spLocks noChangeArrowheads="1"/>
            </p:cNvSpPr>
            <p:nvPr/>
          </p:nvSpPr>
          <p:spPr bwMode="auto">
            <a:xfrm>
              <a:off x="11629997" y="11312295"/>
              <a:ext cx="689457" cy="521503"/>
            </a:xfrm>
            <a:custGeom>
              <a:avLst/>
              <a:gdLst>
                <a:gd name="connsiteX0" fmla="*/ 544102 w 689457"/>
                <a:gd name="connsiteY0" fmla="*/ 192399 h 521503"/>
                <a:gd name="connsiteX1" fmla="*/ 565009 w 689457"/>
                <a:gd name="connsiteY1" fmla="*/ 195849 h 521503"/>
                <a:gd name="connsiteX2" fmla="*/ 638909 w 689457"/>
                <a:gd name="connsiteY2" fmla="*/ 283136 h 521503"/>
                <a:gd name="connsiteX3" fmla="*/ 672262 w 689457"/>
                <a:gd name="connsiteY3" fmla="*/ 502655 h 521503"/>
                <a:gd name="connsiteX4" fmla="*/ 468874 w 689457"/>
                <a:gd name="connsiteY4" fmla="*/ 268153 h 521503"/>
                <a:gd name="connsiteX5" fmla="*/ 544102 w 689457"/>
                <a:gd name="connsiteY5" fmla="*/ 192399 h 521503"/>
                <a:gd name="connsiteX6" fmla="*/ 242552 w 689457"/>
                <a:gd name="connsiteY6" fmla="*/ 788 h 521503"/>
                <a:gd name="connsiteX7" fmla="*/ 287287 w 689457"/>
                <a:gd name="connsiteY7" fmla="*/ 107922 h 521503"/>
                <a:gd name="connsiteX8" fmla="*/ 190 w 689457"/>
                <a:gd name="connsiteY8" fmla="*/ 229741 h 521503"/>
                <a:gd name="connsiteX9" fmla="*/ 127352 w 689457"/>
                <a:gd name="connsiteY9" fmla="*/ 47339 h 521503"/>
                <a:gd name="connsiteX10" fmla="*/ 232228 w 689457"/>
                <a:gd name="connsiteY10" fmla="*/ 1087 h 521503"/>
                <a:gd name="connsiteX11" fmla="*/ 242552 w 689457"/>
                <a:gd name="connsiteY11" fmla="*/ 788 h 52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9457" h="521503">
                  <a:moveTo>
                    <a:pt x="544102" y="192399"/>
                  </a:moveTo>
                  <a:cubicBezTo>
                    <a:pt x="552951" y="189783"/>
                    <a:pt x="560431" y="190475"/>
                    <a:pt x="565009" y="195849"/>
                  </a:cubicBezTo>
                  <a:cubicBezTo>
                    <a:pt x="583974" y="218648"/>
                    <a:pt x="638909" y="283136"/>
                    <a:pt x="638909" y="283136"/>
                  </a:cubicBezTo>
                  <a:cubicBezTo>
                    <a:pt x="638909" y="283136"/>
                    <a:pt x="725234" y="408203"/>
                    <a:pt x="672262" y="502655"/>
                  </a:cubicBezTo>
                  <a:cubicBezTo>
                    <a:pt x="619289" y="597107"/>
                    <a:pt x="455140" y="307888"/>
                    <a:pt x="468874" y="268153"/>
                  </a:cubicBezTo>
                  <a:cubicBezTo>
                    <a:pt x="478683" y="237864"/>
                    <a:pt x="517554" y="200246"/>
                    <a:pt x="544102" y="192399"/>
                  </a:cubicBezTo>
                  <a:close/>
                  <a:moveTo>
                    <a:pt x="242552" y="788"/>
                  </a:moveTo>
                  <a:cubicBezTo>
                    <a:pt x="266998" y="8528"/>
                    <a:pt x="292450" y="71442"/>
                    <a:pt x="287287" y="107922"/>
                  </a:cubicBezTo>
                  <a:cubicBezTo>
                    <a:pt x="281388" y="149614"/>
                    <a:pt x="6745" y="337879"/>
                    <a:pt x="190" y="229741"/>
                  </a:cubicBezTo>
                  <a:cubicBezTo>
                    <a:pt x="-5709" y="121603"/>
                    <a:pt x="127352" y="47339"/>
                    <a:pt x="127352" y="47339"/>
                  </a:cubicBezTo>
                  <a:cubicBezTo>
                    <a:pt x="127352" y="47339"/>
                    <a:pt x="206009" y="12813"/>
                    <a:pt x="232228" y="1087"/>
                  </a:cubicBezTo>
                  <a:cubicBezTo>
                    <a:pt x="235587" y="-297"/>
                    <a:pt x="239059" y="-318"/>
                    <a:pt x="242552" y="788"/>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17" name="Freeform 20">
              <a:extLst>
                <a:ext uri="{FF2B5EF4-FFF2-40B4-BE49-F238E27FC236}">
                  <a16:creationId xmlns:a16="http://schemas.microsoft.com/office/drawing/2014/main" id="{B4119519-A69C-D14D-81C0-B5389E7A261E}"/>
                </a:ext>
              </a:extLst>
            </p:cNvPr>
            <p:cNvSpPr>
              <a:spLocks noChangeArrowheads="1"/>
            </p:cNvSpPr>
            <p:nvPr/>
          </p:nvSpPr>
          <p:spPr bwMode="auto">
            <a:xfrm>
              <a:off x="11362179" y="10423817"/>
              <a:ext cx="875612" cy="938979"/>
            </a:xfrm>
            <a:custGeom>
              <a:avLst/>
              <a:gdLst>
                <a:gd name="T0" fmla="*/ 1339 w 1340"/>
                <a:gd name="T1" fmla="*/ 48 h 1438"/>
                <a:gd name="T2" fmla="*/ 1339 w 1340"/>
                <a:gd name="T3" fmla="*/ 48 h 1438"/>
                <a:gd name="T4" fmla="*/ 728 w 1340"/>
                <a:gd name="T5" fmla="*/ 1437 h 1438"/>
              </a:gdLst>
              <a:ahLst/>
              <a:cxnLst>
                <a:cxn ang="0">
                  <a:pos x="T0" y="T1"/>
                </a:cxn>
                <a:cxn ang="0">
                  <a:pos x="T2" y="T3"/>
                </a:cxn>
                <a:cxn ang="0">
                  <a:pos x="T4" y="T5"/>
                </a:cxn>
              </a:cxnLst>
              <a:rect l="0" t="0" r="r" b="b"/>
              <a:pathLst>
                <a:path w="1340" h="1438">
                  <a:moveTo>
                    <a:pt x="1339" y="48"/>
                  </a:moveTo>
                  <a:lnTo>
                    <a:pt x="1339" y="48"/>
                  </a:lnTo>
                  <a:cubicBezTo>
                    <a:pt x="1339" y="48"/>
                    <a:pt x="0" y="0"/>
                    <a:pt x="728" y="1437"/>
                  </a:cubicBezTo>
                </a:path>
              </a:pathLst>
            </a:custGeom>
            <a:noFill/>
            <a:ln w="254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18" name="Freeform 21">
              <a:extLst>
                <a:ext uri="{FF2B5EF4-FFF2-40B4-BE49-F238E27FC236}">
                  <a16:creationId xmlns:a16="http://schemas.microsoft.com/office/drawing/2014/main" id="{510BCCEC-9A1B-424D-B016-124A33D7FEBB}"/>
                </a:ext>
              </a:extLst>
            </p:cNvPr>
            <p:cNvSpPr>
              <a:spLocks noChangeArrowheads="1"/>
            </p:cNvSpPr>
            <p:nvPr/>
          </p:nvSpPr>
          <p:spPr bwMode="auto">
            <a:xfrm>
              <a:off x="12234912" y="10515986"/>
              <a:ext cx="760400" cy="999464"/>
            </a:xfrm>
            <a:custGeom>
              <a:avLst/>
              <a:gdLst>
                <a:gd name="T0" fmla="*/ 123 w 1166"/>
                <a:gd name="T1" fmla="*/ 0 h 1530"/>
                <a:gd name="T2" fmla="*/ 123 w 1166"/>
                <a:gd name="T3" fmla="*/ 0 h 1530"/>
                <a:gd name="T4" fmla="*/ 0 w 1166"/>
                <a:gd name="T5" fmla="*/ 1529 h 1530"/>
              </a:gdLst>
              <a:ahLst/>
              <a:cxnLst>
                <a:cxn ang="0">
                  <a:pos x="T0" y="T1"/>
                </a:cxn>
                <a:cxn ang="0">
                  <a:pos x="T2" y="T3"/>
                </a:cxn>
                <a:cxn ang="0">
                  <a:pos x="T4" y="T5"/>
                </a:cxn>
              </a:cxnLst>
              <a:rect l="0" t="0" r="r" b="b"/>
              <a:pathLst>
                <a:path w="1166" h="1530">
                  <a:moveTo>
                    <a:pt x="123" y="0"/>
                  </a:moveTo>
                  <a:lnTo>
                    <a:pt x="123" y="0"/>
                  </a:lnTo>
                  <a:cubicBezTo>
                    <a:pt x="123" y="0"/>
                    <a:pt x="1165" y="471"/>
                    <a:pt x="0" y="1529"/>
                  </a:cubicBezTo>
                </a:path>
              </a:pathLst>
            </a:custGeom>
            <a:noFill/>
            <a:ln w="254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19" name="Freeform 22">
              <a:extLst>
                <a:ext uri="{FF2B5EF4-FFF2-40B4-BE49-F238E27FC236}">
                  <a16:creationId xmlns:a16="http://schemas.microsoft.com/office/drawing/2014/main" id="{802BD230-268E-084B-BCD3-13328A558F75}"/>
                </a:ext>
              </a:extLst>
            </p:cNvPr>
            <p:cNvSpPr>
              <a:spLocks noChangeArrowheads="1"/>
            </p:cNvSpPr>
            <p:nvPr/>
          </p:nvSpPr>
          <p:spPr bwMode="auto">
            <a:xfrm>
              <a:off x="11774063" y="9865038"/>
              <a:ext cx="472370" cy="619264"/>
            </a:xfrm>
            <a:custGeom>
              <a:avLst/>
              <a:gdLst>
                <a:gd name="T0" fmla="*/ 720 w 721"/>
                <a:gd name="T1" fmla="*/ 0 h 948"/>
                <a:gd name="T2" fmla="*/ 720 w 721"/>
                <a:gd name="T3" fmla="*/ 0 h 948"/>
                <a:gd name="T4" fmla="*/ 0 w 721"/>
                <a:gd name="T5" fmla="*/ 104 h 948"/>
              </a:gdLst>
              <a:ahLst/>
              <a:cxnLst>
                <a:cxn ang="0">
                  <a:pos x="T0" y="T1"/>
                </a:cxn>
                <a:cxn ang="0">
                  <a:pos x="T2" y="T3"/>
                </a:cxn>
                <a:cxn ang="0">
                  <a:pos x="T4" y="T5"/>
                </a:cxn>
              </a:cxnLst>
              <a:rect l="0" t="0" r="r" b="b"/>
              <a:pathLst>
                <a:path w="721" h="948">
                  <a:moveTo>
                    <a:pt x="720" y="0"/>
                  </a:moveTo>
                  <a:lnTo>
                    <a:pt x="720" y="0"/>
                  </a:lnTo>
                  <a:cubicBezTo>
                    <a:pt x="720" y="0"/>
                    <a:pt x="219" y="947"/>
                    <a:pt x="0" y="104"/>
                  </a:cubicBezTo>
                </a:path>
              </a:pathLst>
            </a:custGeom>
            <a:noFill/>
            <a:ln w="254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20" name="Freeform 23">
              <a:extLst>
                <a:ext uri="{FF2B5EF4-FFF2-40B4-BE49-F238E27FC236}">
                  <a16:creationId xmlns:a16="http://schemas.microsoft.com/office/drawing/2014/main" id="{2F361629-0D0A-A840-AAAD-DF669FD3987E}"/>
                </a:ext>
              </a:extLst>
            </p:cNvPr>
            <p:cNvSpPr>
              <a:spLocks noChangeArrowheads="1"/>
            </p:cNvSpPr>
            <p:nvPr/>
          </p:nvSpPr>
          <p:spPr bwMode="auto">
            <a:xfrm>
              <a:off x="12099538" y="9758466"/>
              <a:ext cx="420524" cy="895775"/>
            </a:xfrm>
            <a:custGeom>
              <a:avLst/>
              <a:gdLst>
                <a:gd name="T0" fmla="*/ 645 w 646"/>
                <a:gd name="T1" fmla="*/ 414 h 1370"/>
                <a:gd name="T2" fmla="*/ 643 w 646"/>
                <a:gd name="T3" fmla="*/ 1177 h 1370"/>
                <a:gd name="T4" fmla="*/ 643 w 646"/>
                <a:gd name="T5" fmla="*/ 1177 h 1370"/>
                <a:gd name="T6" fmla="*/ 551 w 646"/>
                <a:gd name="T7" fmla="*/ 1335 h 1370"/>
                <a:gd name="T8" fmla="*/ 551 w 646"/>
                <a:gd name="T9" fmla="*/ 1335 h 1370"/>
                <a:gd name="T10" fmla="*/ 366 w 646"/>
                <a:gd name="T11" fmla="*/ 1336 h 1370"/>
                <a:gd name="T12" fmla="*/ 93 w 646"/>
                <a:gd name="T13" fmla="*/ 1178 h 1370"/>
                <a:gd name="T14" fmla="*/ 93 w 646"/>
                <a:gd name="T15" fmla="*/ 1178 h 1370"/>
                <a:gd name="T16" fmla="*/ 1 w 646"/>
                <a:gd name="T17" fmla="*/ 1018 h 1370"/>
                <a:gd name="T18" fmla="*/ 3 w 646"/>
                <a:gd name="T19" fmla="*/ 409 h 1370"/>
                <a:gd name="T20" fmla="*/ 3 w 646"/>
                <a:gd name="T21" fmla="*/ 409 h 1370"/>
                <a:gd name="T22" fmla="*/ 6 w 646"/>
                <a:gd name="T23" fmla="*/ 378 h 1370"/>
                <a:gd name="T24" fmla="*/ 6 w 646"/>
                <a:gd name="T25" fmla="*/ 378 h 1370"/>
                <a:gd name="T26" fmla="*/ 103 w 646"/>
                <a:gd name="T27" fmla="*/ 115 h 1370"/>
                <a:gd name="T28" fmla="*/ 103 w 646"/>
                <a:gd name="T29" fmla="*/ 115 h 1370"/>
                <a:gd name="T30" fmla="*/ 171 w 646"/>
                <a:gd name="T31" fmla="*/ 52 h 1370"/>
                <a:gd name="T32" fmla="*/ 171 w 646"/>
                <a:gd name="T33" fmla="*/ 52 h 1370"/>
                <a:gd name="T34" fmla="*/ 214 w 646"/>
                <a:gd name="T35" fmla="*/ 29 h 1370"/>
                <a:gd name="T36" fmla="*/ 214 w 646"/>
                <a:gd name="T37" fmla="*/ 29 h 1370"/>
                <a:gd name="T38" fmla="*/ 274 w 646"/>
                <a:gd name="T39" fmla="*/ 10 h 1370"/>
                <a:gd name="T40" fmla="*/ 274 w 646"/>
                <a:gd name="T41" fmla="*/ 10 h 1370"/>
                <a:gd name="T42" fmla="*/ 417 w 646"/>
                <a:gd name="T43" fmla="*/ 18 h 1370"/>
                <a:gd name="T44" fmla="*/ 417 w 646"/>
                <a:gd name="T45" fmla="*/ 18 h 1370"/>
                <a:gd name="T46" fmla="*/ 514 w 646"/>
                <a:gd name="T47" fmla="*/ 101 h 1370"/>
                <a:gd name="T48" fmla="*/ 514 w 646"/>
                <a:gd name="T49" fmla="*/ 101 h 1370"/>
                <a:gd name="T50" fmla="*/ 527 w 646"/>
                <a:gd name="T51" fmla="*/ 115 h 1370"/>
                <a:gd name="T52" fmla="*/ 527 w 646"/>
                <a:gd name="T53" fmla="*/ 115 h 1370"/>
                <a:gd name="T54" fmla="*/ 645 w 646"/>
                <a:gd name="T55" fmla="*/ 414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6" h="1370">
                  <a:moveTo>
                    <a:pt x="645" y="414"/>
                  </a:moveTo>
                  <a:lnTo>
                    <a:pt x="643" y="1177"/>
                  </a:lnTo>
                  <a:lnTo>
                    <a:pt x="643" y="1177"/>
                  </a:lnTo>
                  <a:cubicBezTo>
                    <a:pt x="643" y="1242"/>
                    <a:pt x="608" y="1302"/>
                    <a:pt x="551" y="1335"/>
                  </a:cubicBezTo>
                  <a:lnTo>
                    <a:pt x="551" y="1335"/>
                  </a:lnTo>
                  <a:cubicBezTo>
                    <a:pt x="494" y="1369"/>
                    <a:pt x="424" y="1369"/>
                    <a:pt x="366" y="1336"/>
                  </a:cubicBezTo>
                  <a:lnTo>
                    <a:pt x="93" y="1178"/>
                  </a:lnTo>
                  <a:lnTo>
                    <a:pt x="93" y="1178"/>
                  </a:lnTo>
                  <a:cubicBezTo>
                    <a:pt x="36" y="1145"/>
                    <a:pt x="0" y="1084"/>
                    <a:pt x="1" y="1018"/>
                  </a:cubicBezTo>
                  <a:lnTo>
                    <a:pt x="3" y="409"/>
                  </a:lnTo>
                  <a:lnTo>
                    <a:pt x="3" y="409"/>
                  </a:lnTo>
                  <a:cubicBezTo>
                    <a:pt x="3" y="399"/>
                    <a:pt x="5" y="388"/>
                    <a:pt x="6" y="378"/>
                  </a:cubicBezTo>
                  <a:lnTo>
                    <a:pt x="6" y="378"/>
                  </a:lnTo>
                  <a:cubicBezTo>
                    <a:pt x="13" y="275"/>
                    <a:pt x="49" y="200"/>
                    <a:pt x="103" y="115"/>
                  </a:cubicBezTo>
                  <a:lnTo>
                    <a:pt x="103" y="115"/>
                  </a:lnTo>
                  <a:cubicBezTo>
                    <a:pt x="120" y="89"/>
                    <a:pt x="143" y="67"/>
                    <a:pt x="171" y="52"/>
                  </a:cubicBezTo>
                  <a:lnTo>
                    <a:pt x="171" y="52"/>
                  </a:lnTo>
                  <a:cubicBezTo>
                    <a:pt x="187" y="43"/>
                    <a:pt x="202" y="35"/>
                    <a:pt x="214" y="29"/>
                  </a:cubicBezTo>
                  <a:lnTo>
                    <a:pt x="214" y="29"/>
                  </a:lnTo>
                  <a:cubicBezTo>
                    <a:pt x="233" y="19"/>
                    <a:pt x="254" y="13"/>
                    <a:pt x="274" y="10"/>
                  </a:cubicBezTo>
                  <a:lnTo>
                    <a:pt x="274" y="10"/>
                  </a:lnTo>
                  <a:cubicBezTo>
                    <a:pt x="332" y="3"/>
                    <a:pt x="384" y="0"/>
                    <a:pt x="417" y="18"/>
                  </a:cubicBezTo>
                  <a:lnTo>
                    <a:pt x="417" y="18"/>
                  </a:lnTo>
                  <a:cubicBezTo>
                    <a:pt x="447" y="36"/>
                    <a:pt x="496" y="83"/>
                    <a:pt x="514" y="101"/>
                  </a:cubicBezTo>
                  <a:lnTo>
                    <a:pt x="514" y="101"/>
                  </a:lnTo>
                  <a:cubicBezTo>
                    <a:pt x="519" y="105"/>
                    <a:pt x="523" y="110"/>
                    <a:pt x="527" y="115"/>
                  </a:cubicBezTo>
                  <a:lnTo>
                    <a:pt x="527" y="115"/>
                  </a:lnTo>
                  <a:cubicBezTo>
                    <a:pt x="598" y="200"/>
                    <a:pt x="645" y="314"/>
                    <a:pt x="645" y="414"/>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1" name="Freeform 24">
              <a:extLst>
                <a:ext uri="{FF2B5EF4-FFF2-40B4-BE49-F238E27FC236}">
                  <a16:creationId xmlns:a16="http://schemas.microsoft.com/office/drawing/2014/main" id="{DA7260EA-A1AB-F043-8EF2-BD7CA47D9DB6}"/>
                </a:ext>
              </a:extLst>
            </p:cNvPr>
            <p:cNvSpPr>
              <a:spLocks noChangeArrowheads="1"/>
            </p:cNvSpPr>
            <p:nvPr/>
          </p:nvSpPr>
          <p:spPr bwMode="auto">
            <a:xfrm>
              <a:off x="12197468" y="9761348"/>
              <a:ext cx="201621" cy="155536"/>
            </a:xfrm>
            <a:custGeom>
              <a:avLst/>
              <a:gdLst>
                <a:gd name="T0" fmla="*/ 248 w 309"/>
                <a:gd name="T1" fmla="*/ 181 h 236"/>
                <a:gd name="T2" fmla="*/ 248 w 309"/>
                <a:gd name="T3" fmla="*/ 181 h 236"/>
                <a:gd name="T4" fmla="*/ 251 w 309"/>
                <a:gd name="T5" fmla="*/ 30 h 236"/>
                <a:gd name="T6" fmla="*/ 251 w 309"/>
                <a:gd name="T7" fmla="*/ 30 h 236"/>
                <a:gd name="T8" fmla="*/ 250 w 309"/>
                <a:gd name="T9" fmla="*/ 29 h 236"/>
                <a:gd name="T10" fmla="*/ 250 w 309"/>
                <a:gd name="T11" fmla="*/ 29 h 236"/>
                <a:gd name="T12" fmla="*/ 169 w 309"/>
                <a:gd name="T13" fmla="*/ 3 h 236"/>
                <a:gd name="T14" fmla="*/ 169 w 309"/>
                <a:gd name="T15" fmla="*/ 3 h 236"/>
                <a:gd name="T16" fmla="*/ 120 w 309"/>
                <a:gd name="T17" fmla="*/ 12 h 236"/>
                <a:gd name="T18" fmla="*/ 57 w 309"/>
                <a:gd name="T19" fmla="*/ 44 h 236"/>
                <a:gd name="T20" fmla="*/ 57 w 309"/>
                <a:gd name="T21" fmla="*/ 44 h 236"/>
                <a:gd name="T22" fmla="*/ 38 w 309"/>
                <a:gd name="T23" fmla="*/ 176 h 236"/>
                <a:gd name="T24" fmla="*/ 38 w 309"/>
                <a:gd name="T25" fmla="*/ 176 h 236"/>
                <a:gd name="T26" fmla="*/ 83 w 309"/>
                <a:gd name="T27" fmla="*/ 211 h 236"/>
                <a:gd name="T28" fmla="*/ 83 w 309"/>
                <a:gd name="T29" fmla="*/ 211 h 236"/>
                <a:gd name="T30" fmla="*/ 190 w 309"/>
                <a:gd name="T31" fmla="*/ 214 h 236"/>
                <a:gd name="T32" fmla="*/ 190 w 309"/>
                <a:gd name="T33" fmla="*/ 214 h 236"/>
                <a:gd name="T34" fmla="*/ 197 w 309"/>
                <a:gd name="T35" fmla="*/ 211 h 236"/>
                <a:gd name="T36" fmla="*/ 197 w 309"/>
                <a:gd name="T37" fmla="*/ 211 h 236"/>
                <a:gd name="T38" fmla="*/ 248 w 309"/>
                <a:gd name="T39" fmla="*/ 18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9" h="236">
                  <a:moveTo>
                    <a:pt x="248" y="181"/>
                  </a:moveTo>
                  <a:lnTo>
                    <a:pt x="248" y="181"/>
                  </a:lnTo>
                  <a:cubicBezTo>
                    <a:pt x="305" y="148"/>
                    <a:pt x="308" y="63"/>
                    <a:pt x="251" y="30"/>
                  </a:cubicBezTo>
                  <a:lnTo>
                    <a:pt x="251" y="30"/>
                  </a:lnTo>
                  <a:cubicBezTo>
                    <a:pt x="250" y="30"/>
                    <a:pt x="250" y="30"/>
                    <a:pt x="250" y="29"/>
                  </a:cubicBezTo>
                  <a:lnTo>
                    <a:pt x="250" y="29"/>
                  </a:lnTo>
                  <a:cubicBezTo>
                    <a:pt x="223" y="13"/>
                    <a:pt x="194" y="6"/>
                    <a:pt x="169" y="3"/>
                  </a:cubicBezTo>
                  <a:lnTo>
                    <a:pt x="169" y="3"/>
                  </a:lnTo>
                  <a:cubicBezTo>
                    <a:pt x="152" y="0"/>
                    <a:pt x="135" y="4"/>
                    <a:pt x="120" y="12"/>
                  </a:cubicBezTo>
                  <a:lnTo>
                    <a:pt x="57" y="44"/>
                  </a:lnTo>
                  <a:lnTo>
                    <a:pt x="57" y="44"/>
                  </a:lnTo>
                  <a:cubicBezTo>
                    <a:pt x="9" y="71"/>
                    <a:pt x="0" y="137"/>
                    <a:pt x="38" y="176"/>
                  </a:cubicBezTo>
                  <a:lnTo>
                    <a:pt x="38" y="176"/>
                  </a:lnTo>
                  <a:cubicBezTo>
                    <a:pt x="52" y="190"/>
                    <a:pt x="68" y="202"/>
                    <a:pt x="83" y="211"/>
                  </a:cubicBezTo>
                  <a:lnTo>
                    <a:pt x="83" y="211"/>
                  </a:lnTo>
                  <a:cubicBezTo>
                    <a:pt x="125" y="235"/>
                    <a:pt x="155" y="231"/>
                    <a:pt x="190" y="214"/>
                  </a:cubicBezTo>
                  <a:lnTo>
                    <a:pt x="190" y="214"/>
                  </a:lnTo>
                  <a:cubicBezTo>
                    <a:pt x="192" y="213"/>
                    <a:pt x="194" y="212"/>
                    <a:pt x="197" y="211"/>
                  </a:cubicBezTo>
                  <a:lnTo>
                    <a:pt x="197" y="211"/>
                  </a:lnTo>
                  <a:cubicBezTo>
                    <a:pt x="213" y="201"/>
                    <a:pt x="230" y="191"/>
                    <a:pt x="248" y="181"/>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2" name="Freeform 26">
              <a:extLst>
                <a:ext uri="{FF2B5EF4-FFF2-40B4-BE49-F238E27FC236}">
                  <a16:creationId xmlns:a16="http://schemas.microsoft.com/office/drawing/2014/main" id="{42474C1A-32C0-344F-9074-F0B7C11A42A7}"/>
                </a:ext>
              </a:extLst>
            </p:cNvPr>
            <p:cNvSpPr>
              <a:spLocks noChangeArrowheads="1"/>
            </p:cNvSpPr>
            <p:nvPr/>
          </p:nvSpPr>
          <p:spPr bwMode="auto">
            <a:xfrm>
              <a:off x="12257954" y="9712381"/>
              <a:ext cx="92170" cy="115212"/>
            </a:xfrm>
            <a:custGeom>
              <a:avLst/>
              <a:gdLst>
                <a:gd name="T0" fmla="*/ 119 w 140"/>
                <a:gd name="T1" fmla="*/ 30 h 176"/>
                <a:gd name="T2" fmla="*/ 119 w 140"/>
                <a:gd name="T3" fmla="*/ 30 h 176"/>
                <a:gd name="T4" fmla="*/ 21 w 140"/>
                <a:gd name="T5" fmla="*/ 30 h 176"/>
                <a:gd name="T6" fmla="*/ 21 w 140"/>
                <a:gd name="T7" fmla="*/ 30 h 176"/>
                <a:gd name="T8" fmla="*/ 1 w 140"/>
                <a:gd name="T9" fmla="*/ 0 h 176"/>
                <a:gd name="T10" fmla="*/ 1 w 140"/>
                <a:gd name="T11" fmla="*/ 0 h 176"/>
                <a:gd name="T12" fmla="*/ 1 w 140"/>
                <a:gd name="T13" fmla="*/ 131 h 176"/>
                <a:gd name="T14" fmla="*/ 1 w 140"/>
                <a:gd name="T15" fmla="*/ 131 h 176"/>
                <a:gd name="T16" fmla="*/ 1 w 140"/>
                <a:gd name="T17" fmla="*/ 131 h 176"/>
                <a:gd name="T18" fmla="*/ 21 w 140"/>
                <a:gd name="T19" fmla="*/ 160 h 176"/>
                <a:gd name="T20" fmla="*/ 21 w 140"/>
                <a:gd name="T21" fmla="*/ 160 h 176"/>
                <a:gd name="T22" fmla="*/ 119 w 140"/>
                <a:gd name="T23" fmla="*/ 160 h 176"/>
                <a:gd name="T24" fmla="*/ 119 w 140"/>
                <a:gd name="T25" fmla="*/ 160 h 176"/>
                <a:gd name="T26" fmla="*/ 139 w 140"/>
                <a:gd name="T27" fmla="*/ 131 h 176"/>
                <a:gd name="T28" fmla="*/ 139 w 140"/>
                <a:gd name="T29" fmla="*/ 131 h 176"/>
                <a:gd name="T30" fmla="*/ 139 w 140"/>
                <a:gd name="T31" fmla="*/ 1 h 176"/>
                <a:gd name="T32" fmla="*/ 139 w 140"/>
                <a:gd name="T33" fmla="*/ 1 h 176"/>
                <a:gd name="T34" fmla="*/ 119 w 140"/>
                <a:gd name="T35" fmla="*/ 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76">
                  <a:moveTo>
                    <a:pt x="119" y="30"/>
                  </a:moveTo>
                  <a:lnTo>
                    <a:pt x="119" y="30"/>
                  </a:lnTo>
                  <a:cubicBezTo>
                    <a:pt x="91" y="45"/>
                    <a:pt x="48" y="45"/>
                    <a:pt x="21" y="30"/>
                  </a:cubicBezTo>
                  <a:lnTo>
                    <a:pt x="21" y="30"/>
                  </a:lnTo>
                  <a:cubicBezTo>
                    <a:pt x="8" y="22"/>
                    <a:pt x="0" y="11"/>
                    <a:pt x="1" y="0"/>
                  </a:cubicBezTo>
                  <a:lnTo>
                    <a:pt x="1" y="0"/>
                  </a:lnTo>
                  <a:lnTo>
                    <a:pt x="1" y="131"/>
                  </a:lnTo>
                  <a:lnTo>
                    <a:pt x="1" y="131"/>
                  </a:lnTo>
                  <a:lnTo>
                    <a:pt x="1" y="131"/>
                  </a:lnTo>
                  <a:cubicBezTo>
                    <a:pt x="2" y="142"/>
                    <a:pt x="8" y="152"/>
                    <a:pt x="21" y="160"/>
                  </a:cubicBezTo>
                  <a:lnTo>
                    <a:pt x="21" y="160"/>
                  </a:lnTo>
                  <a:cubicBezTo>
                    <a:pt x="48" y="175"/>
                    <a:pt x="91" y="175"/>
                    <a:pt x="119" y="160"/>
                  </a:cubicBezTo>
                  <a:lnTo>
                    <a:pt x="119" y="160"/>
                  </a:lnTo>
                  <a:cubicBezTo>
                    <a:pt x="132" y="152"/>
                    <a:pt x="139" y="142"/>
                    <a:pt x="139" y="131"/>
                  </a:cubicBezTo>
                  <a:lnTo>
                    <a:pt x="139" y="131"/>
                  </a:lnTo>
                  <a:lnTo>
                    <a:pt x="139" y="1"/>
                  </a:lnTo>
                  <a:lnTo>
                    <a:pt x="139" y="1"/>
                  </a:lnTo>
                  <a:cubicBezTo>
                    <a:pt x="139" y="12"/>
                    <a:pt x="132" y="22"/>
                    <a:pt x="119" y="30"/>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3" name="Freeform 28">
              <a:extLst>
                <a:ext uri="{FF2B5EF4-FFF2-40B4-BE49-F238E27FC236}">
                  <a16:creationId xmlns:a16="http://schemas.microsoft.com/office/drawing/2014/main" id="{813ECF03-698C-3446-BCDF-569406241A74}"/>
                </a:ext>
              </a:extLst>
            </p:cNvPr>
            <p:cNvSpPr>
              <a:spLocks noChangeArrowheads="1"/>
            </p:cNvSpPr>
            <p:nvPr/>
          </p:nvSpPr>
          <p:spPr bwMode="auto">
            <a:xfrm>
              <a:off x="12145621" y="9352343"/>
              <a:ext cx="313954" cy="423404"/>
            </a:xfrm>
            <a:custGeom>
              <a:avLst/>
              <a:gdLst>
                <a:gd name="T0" fmla="*/ 480 w 481"/>
                <a:gd name="T1" fmla="*/ 240 h 648"/>
                <a:gd name="T2" fmla="*/ 480 w 481"/>
                <a:gd name="T3" fmla="*/ 407 h 648"/>
                <a:gd name="T4" fmla="*/ 480 w 481"/>
                <a:gd name="T5" fmla="*/ 407 h 648"/>
                <a:gd name="T6" fmla="*/ 240 w 481"/>
                <a:gd name="T7" fmla="*/ 647 h 648"/>
                <a:gd name="T8" fmla="*/ 240 w 481"/>
                <a:gd name="T9" fmla="*/ 647 h 648"/>
                <a:gd name="T10" fmla="*/ 0 w 481"/>
                <a:gd name="T11" fmla="*/ 407 h 648"/>
                <a:gd name="T12" fmla="*/ 0 w 481"/>
                <a:gd name="T13" fmla="*/ 240 h 648"/>
                <a:gd name="T14" fmla="*/ 0 w 481"/>
                <a:gd name="T15" fmla="*/ 240 h 648"/>
                <a:gd name="T16" fmla="*/ 7 w 481"/>
                <a:gd name="T17" fmla="*/ 185 h 648"/>
                <a:gd name="T18" fmla="*/ 7 w 481"/>
                <a:gd name="T19" fmla="*/ 185 h 648"/>
                <a:gd name="T20" fmla="*/ 10 w 481"/>
                <a:gd name="T21" fmla="*/ 171 h 648"/>
                <a:gd name="T22" fmla="*/ 10 w 481"/>
                <a:gd name="T23" fmla="*/ 171 h 648"/>
                <a:gd name="T24" fmla="*/ 240 w 481"/>
                <a:gd name="T25" fmla="*/ 0 h 648"/>
                <a:gd name="T26" fmla="*/ 240 w 481"/>
                <a:gd name="T27" fmla="*/ 0 h 648"/>
                <a:gd name="T28" fmla="*/ 410 w 481"/>
                <a:gd name="T29" fmla="*/ 71 h 648"/>
                <a:gd name="T30" fmla="*/ 410 w 481"/>
                <a:gd name="T31" fmla="*/ 71 h 648"/>
                <a:gd name="T32" fmla="*/ 480 w 481"/>
                <a:gd name="T33" fmla="*/ 24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1" h="648">
                  <a:moveTo>
                    <a:pt x="480" y="240"/>
                  </a:moveTo>
                  <a:lnTo>
                    <a:pt x="480" y="407"/>
                  </a:lnTo>
                  <a:lnTo>
                    <a:pt x="480" y="407"/>
                  </a:lnTo>
                  <a:cubicBezTo>
                    <a:pt x="480" y="540"/>
                    <a:pt x="373" y="647"/>
                    <a:pt x="240" y="647"/>
                  </a:cubicBezTo>
                  <a:lnTo>
                    <a:pt x="240" y="647"/>
                  </a:lnTo>
                  <a:cubicBezTo>
                    <a:pt x="107" y="647"/>
                    <a:pt x="0" y="540"/>
                    <a:pt x="0" y="407"/>
                  </a:cubicBezTo>
                  <a:lnTo>
                    <a:pt x="0" y="240"/>
                  </a:lnTo>
                  <a:lnTo>
                    <a:pt x="0" y="240"/>
                  </a:lnTo>
                  <a:cubicBezTo>
                    <a:pt x="0" y="221"/>
                    <a:pt x="2" y="202"/>
                    <a:pt x="7" y="185"/>
                  </a:cubicBezTo>
                  <a:lnTo>
                    <a:pt x="7" y="185"/>
                  </a:lnTo>
                  <a:cubicBezTo>
                    <a:pt x="7" y="180"/>
                    <a:pt x="9" y="176"/>
                    <a:pt x="10" y="171"/>
                  </a:cubicBezTo>
                  <a:lnTo>
                    <a:pt x="10" y="171"/>
                  </a:lnTo>
                  <a:cubicBezTo>
                    <a:pt x="40" y="72"/>
                    <a:pt x="132" y="0"/>
                    <a:pt x="240" y="0"/>
                  </a:cubicBezTo>
                  <a:lnTo>
                    <a:pt x="240" y="0"/>
                  </a:lnTo>
                  <a:cubicBezTo>
                    <a:pt x="306" y="0"/>
                    <a:pt x="366" y="27"/>
                    <a:pt x="410" y="71"/>
                  </a:cubicBezTo>
                  <a:lnTo>
                    <a:pt x="410" y="71"/>
                  </a:lnTo>
                  <a:cubicBezTo>
                    <a:pt x="453" y="114"/>
                    <a:pt x="480" y="174"/>
                    <a:pt x="480" y="240"/>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4" name="Freeform 29">
              <a:extLst>
                <a:ext uri="{FF2B5EF4-FFF2-40B4-BE49-F238E27FC236}">
                  <a16:creationId xmlns:a16="http://schemas.microsoft.com/office/drawing/2014/main" id="{DB352466-732A-AB47-A7F0-98DFEDBF31D0}"/>
                </a:ext>
              </a:extLst>
            </p:cNvPr>
            <p:cNvSpPr>
              <a:spLocks noChangeArrowheads="1"/>
            </p:cNvSpPr>
            <p:nvPr/>
          </p:nvSpPr>
          <p:spPr bwMode="auto">
            <a:xfrm>
              <a:off x="12404850" y="9565486"/>
              <a:ext cx="77769" cy="92170"/>
            </a:xfrm>
            <a:custGeom>
              <a:avLst/>
              <a:gdLst>
                <a:gd name="T0" fmla="*/ 72 w 118"/>
                <a:gd name="T1" fmla="*/ 7 h 143"/>
                <a:gd name="T2" fmla="*/ 72 w 118"/>
                <a:gd name="T3" fmla="*/ 7 h 143"/>
                <a:gd name="T4" fmla="*/ 52 w 118"/>
                <a:gd name="T5" fmla="*/ 1 h 143"/>
                <a:gd name="T6" fmla="*/ 0 w 118"/>
                <a:gd name="T7" fmla="*/ 31 h 143"/>
                <a:gd name="T8" fmla="*/ 0 w 118"/>
                <a:gd name="T9" fmla="*/ 31 h 143"/>
                <a:gd name="T10" fmla="*/ 20 w 118"/>
                <a:gd name="T11" fmla="*/ 37 h 143"/>
                <a:gd name="T12" fmla="*/ 20 w 118"/>
                <a:gd name="T13" fmla="*/ 37 h 143"/>
                <a:gd name="T14" fmla="*/ 64 w 118"/>
                <a:gd name="T15" fmla="*/ 113 h 143"/>
                <a:gd name="T16" fmla="*/ 64 w 118"/>
                <a:gd name="T17" fmla="*/ 113 h 143"/>
                <a:gd name="T18" fmla="*/ 51 w 118"/>
                <a:gd name="T19" fmla="*/ 142 h 143"/>
                <a:gd name="T20" fmla="*/ 103 w 118"/>
                <a:gd name="T21" fmla="*/ 111 h 143"/>
                <a:gd name="T22" fmla="*/ 103 w 118"/>
                <a:gd name="T23" fmla="*/ 111 h 143"/>
                <a:gd name="T24" fmla="*/ 116 w 118"/>
                <a:gd name="T25" fmla="*/ 83 h 143"/>
                <a:gd name="T26" fmla="*/ 116 w 118"/>
                <a:gd name="T27" fmla="*/ 83 h 143"/>
                <a:gd name="T28" fmla="*/ 72 w 118"/>
                <a:gd name="T29" fmla="*/ 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43">
                  <a:moveTo>
                    <a:pt x="72" y="7"/>
                  </a:moveTo>
                  <a:lnTo>
                    <a:pt x="72" y="7"/>
                  </a:lnTo>
                  <a:cubicBezTo>
                    <a:pt x="65" y="2"/>
                    <a:pt x="58" y="0"/>
                    <a:pt x="52" y="1"/>
                  </a:cubicBezTo>
                  <a:lnTo>
                    <a:pt x="0" y="31"/>
                  </a:lnTo>
                  <a:lnTo>
                    <a:pt x="0" y="31"/>
                  </a:lnTo>
                  <a:cubicBezTo>
                    <a:pt x="6" y="31"/>
                    <a:pt x="13" y="33"/>
                    <a:pt x="20" y="37"/>
                  </a:cubicBezTo>
                  <a:lnTo>
                    <a:pt x="20" y="37"/>
                  </a:lnTo>
                  <a:cubicBezTo>
                    <a:pt x="45" y="51"/>
                    <a:pt x="64" y="86"/>
                    <a:pt x="64" y="113"/>
                  </a:cubicBezTo>
                  <a:lnTo>
                    <a:pt x="64" y="113"/>
                  </a:lnTo>
                  <a:cubicBezTo>
                    <a:pt x="64" y="127"/>
                    <a:pt x="59" y="137"/>
                    <a:pt x="51" y="142"/>
                  </a:cubicBezTo>
                  <a:lnTo>
                    <a:pt x="103" y="111"/>
                  </a:lnTo>
                  <a:lnTo>
                    <a:pt x="103" y="111"/>
                  </a:lnTo>
                  <a:cubicBezTo>
                    <a:pt x="111" y="107"/>
                    <a:pt x="116" y="97"/>
                    <a:pt x="116" y="83"/>
                  </a:cubicBezTo>
                  <a:lnTo>
                    <a:pt x="116" y="83"/>
                  </a:lnTo>
                  <a:cubicBezTo>
                    <a:pt x="117" y="55"/>
                    <a:pt x="97" y="21"/>
                    <a:pt x="72" y="7"/>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5" name="Freeform 30">
              <a:extLst>
                <a:ext uri="{FF2B5EF4-FFF2-40B4-BE49-F238E27FC236}">
                  <a16:creationId xmlns:a16="http://schemas.microsoft.com/office/drawing/2014/main" id="{8F68D4CD-72D5-C644-BA74-A9BA602F5112}"/>
                </a:ext>
              </a:extLst>
            </p:cNvPr>
            <p:cNvSpPr>
              <a:spLocks noChangeArrowheads="1"/>
            </p:cNvSpPr>
            <p:nvPr/>
          </p:nvSpPr>
          <p:spPr bwMode="auto">
            <a:xfrm>
              <a:off x="12401969" y="9585648"/>
              <a:ext cx="43204" cy="80648"/>
            </a:xfrm>
            <a:custGeom>
              <a:avLst/>
              <a:gdLst>
                <a:gd name="T0" fmla="*/ 21 w 66"/>
                <a:gd name="T1" fmla="*/ 6 h 122"/>
                <a:gd name="T2" fmla="*/ 21 w 66"/>
                <a:gd name="T3" fmla="*/ 6 h 122"/>
                <a:gd name="T4" fmla="*/ 65 w 66"/>
                <a:gd name="T5" fmla="*/ 82 h 122"/>
                <a:gd name="T6" fmla="*/ 65 w 66"/>
                <a:gd name="T7" fmla="*/ 82 h 122"/>
                <a:gd name="T8" fmla="*/ 21 w 66"/>
                <a:gd name="T9" fmla="*/ 107 h 122"/>
                <a:gd name="T10" fmla="*/ 21 w 66"/>
                <a:gd name="T11" fmla="*/ 107 h 122"/>
                <a:gd name="T12" fmla="*/ 0 w 66"/>
                <a:gd name="T13" fmla="*/ 90 h 122"/>
                <a:gd name="T14" fmla="*/ 1 w 66"/>
                <a:gd name="T15" fmla="*/ 0 h 122"/>
                <a:gd name="T16" fmla="*/ 1 w 66"/>
                <a:gd name="T17" fmla="*/ 0 h 122"/>
                <a:gd name="T18" fmla="*/ 21 w 66"/>
                <a:gd name="T19" fmla="*/ 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122">
                  <a:moveTo>
                    <a:pt x="21" y="6"/>
                  </a:moveTo>
                  <a:lnTo>
                    <a:pt x="21" y="6"/>
                  </a:lnTo>
                  <a:cubicBezTo>
                    <a:pt x="46" y="20"/>
                    <a:pt x="65" y="55"/>
                    <a:pt x="65" y="82"/>
                  </a:cubicBezTo>
                  <a:lnTo>
                    <a:pt x="65" y="82"/>
                  </a:lnTo>
                  <a:cubicBezTo>
                    <a:pt x="65" y="110"/>
                    <a:pt x="45" y="121"/>
                    <a:pt x="21" y="107"/>
                  </a:cubicBezTo>
                  <a:lnTo>
                    <a:pt x="21" y="107"/>
                  </a:lnTo>
                  <a:cubicBezTo>
                    <a:pt x="13" y="103"/>
                    <a:pt x="6" y="97"/>
                    <a:pt x="0" y="90"/>
                  </a:cubicBezTo>
                  <a:lnTo>
                    <a:pt x="1" y="0"/>
                  </a:lnTo>
                  <a:lnTo>
                    <a:pt x="1" y="0"/>
                  </a:lnTo>
                  <a:cubicBezTo>
                    <a:pt x="7" y="0"/>
                    <a:pt x="14" y="2"/>
                    <a:pt x="21" y="6"/>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6" name="Freeform 31">
              <a:extLst>
                <a:ext uri="{FF2B5EF4-FFF2-40B4-BE49-F238E27FC236}">
                  <a16:creationId xmlns:a16="http://schemas.microsoft.com/office/drawing/2014/main" id="{BFCDCC88-89AC-E142-816C-0E5B16B62DDD}"/>
                </a:ext>
              </a:extLst>
            </p:cNvPr>
            <p:cNvSpPr>
              <a:spLocks noChangeArrowheads="1"/>
            </p:cNvSpPr>
            <p:nvPr/>
          </p:nvSpPr>
          <p:spPr bwMode="auto">
            <a:xfrm>
              <a:off x="12401969" y="9602930"/>
              <a:ext cx="31682" cy="43205"/>
            </a:xfrm>
            <a:custGeom>
              <a:avLst/>
              <a:gdLst>
                <a:gd name="T0" fmla="*/ 21 w 49"/>
                <a:gd name="T1" fmla="*/ 5 h 65"/>
                <a:gd name="T2" fmla="*/ 21 w 49"/>
                <a:gd name="T3" fmla="*/ 5 h 65"/>
                <a:gd name="T4" fmla="*/ 0 w 49"/>
                <a:gd name="T5" fmla="*/ 7 h 65"/>
                <a:gd name="T6" fmla="*/ 0 w 49"/>
                <a:gd name="T7" fmla="*/ 33 h 65"/>
                <a:gd name="T8" fmla="*/ 0 w 49"/>
                <a:gd name="T9" fmla="*/ 33 h 65"/>
                <a:gd name="T10" fmla="*/ 10 w 49"/>
                <a:gd name="T11" fmla="*/ 50 h 65"/>
                <a:gd name="T12" fmla="*/ 10 w 49"/>
                <a:gd name="T13" fmla="*/ 50 h 65"/>
                <a:gd name="T14" fmla="*/ 21 w 49"/>
                <a:gd name="T15" fmla="*/ 59 h 65"/>
                <a:gd name="T16" fmla="*/ 21 w 49"/>
                <a:gd name="T17" fmla="*/ 59 h 65"/>
                <a:gd name="T18" fmla="*/ 42 w 49"/>
                <a:gd name="T19" fmla="*/ 56 h 65"/>
                <a:gd name="T20" fmla="*/ 42 w 49"/>
                <a:gd name="T21" fmla="*/ 56 h 65"/>
                <a:gd name="T22" fmla="*/ 31 w 49"/>
                <a:gd name="T23" fmla="*/ 13 h 65"/>
                <a:gd name="T24" fmla="*/ 31 w 49"/>
                <a:gd name="T25" fmla="*/ 13 h 65"/>
                <a:gd name="T26" fmla="*/ 21 w 49"/>
                <a:gd name="T27"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65">
                  <a:moveTo>
                    <a:pt x="21" y="5"/>
                  </a:moveTo>
                  <a:lnTo>
                    <a:pt x="21" y="5"/>
                  </a:lnTo>
                  <a:cubicBezTo>
                    <a:pt x="13" y="0"/>
                    <a:pt x="5" y="0"/>
                    <a:pt x="0" y="7"/>
                  </a:cubicBezTo>
                  <a:lnTo>
                    <a:pt x="0" y="33"/>
                  </a:lnTo>
                  <a:lnTo>
                    <a:pt x="0" y="33"/>
                  </a:lnTo>
                  <a:cubicBezTo>
                    <a:pt x="3" y="40"/>
                    <a:pt x="6" y="45"/>
                    <a:pt x="10" y="50"/>
                  </a:cubicBezTo>
                  <a:lnTo>
                    <a:pt x="10" y="50"/>
                  </a:lnTo>
                  <a:cubicBezTo>
                    <a:pt x="14" y="54"/>
                    <a:pt x="17" y="57"/>
                    <a:pt x="21" y="59"/>
                  </a:cubicBezTo>
                  <a:lnTo>
                    <a:pt x="21" y="59"/>
                  </a:lnTo>
                  <a:cubicBezTo>
                    <a:pt x="29" y="64"/>
                    <a:pt x="38" y="63"/>
                    <a:pt x="42" y="56"/>
                  </a:cubicBezTo>
                  <a:lnTo>
                    <a:pt x="42" y="56"/>
                  </a:lnTo>
                  <a:cubicBezTo>
                    <a:pt x="48" y="46"/>
                    <a:pt x="43" y="27"/>
                    <a:pt x="31" y="13"/>
                  </a:cubicBezTo>
                  <a:lnTo>
                    <a:pt x="31" y="13"/>
                  </a:lnTo>
                  <a:cubicBezTo>
                    <a:pt x="28" y="9"/>
                    <a:pt x="24" y="7"/>
                    <a:pt x="21" y="5"/>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7" name="Freeform 32">
              <a:extLst>
                <a:ext uri="{FF2B5EF4-FFF2-40B4-BE49-F238E27FC236}">
                  <a16:creationId xmlns:a16="http://schemas.microsoft.com/office/drawing/2014/main" id="{2EAD40B9-932B-9247-859F-E0DC9FF2C5C0}"/>
                </a:ext>
              </a:extLst>
            </p:cNvPr>
            <p:cNvSpPr>
              <a:spLocks noChangeArrowheads="1"/>
            </p:cNvSpPr>
            <p:nvPr/>
          </p:nvSpPr>
          <p:spPr bwMode="auto">
            <a:xfrm>
              <a:off x="11693416" y="9767108"/>
              <a:ext cx="48964" cy="118091"/>
            </a:xfrm>
            <a:custGeom>
              <a:avLst/>
              <a:gdLst>
                <a:gd name="T0" fmla="*/ 76 w 77"/>
                <a:gd name="T1" fmla="*/ 178 h 179"/>
                <a:gd name="T2" fmla="*/ 76 w 77"/>
                <a:gd name="T3" fmla="*/ 178 h 179"/>
                <a:gd name="T4" fmla="*/ 0 w 77"/>
                <a:gd name="T5" fmla="*/ 0 h 179"/>
              </a:gdLst>
              <a:ahLst/>
              <a:cxnLst>
                <a:cxn ang="0">
                  <a:pos x="T0" y="T1"/>
                </a:cxn>
                <a:cxn ang="0">
                  <a:pos x="T2" y="T3"/>
                </a:cxn>
                <a:cxn ang="0">
                  <a:pos x="T4" y="T5"/>
                </a:cxn>
              </a:cxnLst>
              <a:rect l="0" t="0" r="r" b="b"/>
              <a:pathLst>
                <a:path w="77" h="179">
                  <a:moveTo>
                    <a:pt x="76" y="178"/>
                  </a:moveTo>
                  <a:lnTo>
                    <a:pt x="76" y="178"/>
                  </a:lnTo>
                  <a:cubicBezTo>
                    <a:pt x="41" y="120"/>
                    <a:pt x="3" y="45"/>
                    <a:pt x="0" y="0"/>
                  </a:cubicBezTo>
                </a:path>
              </a:pathLst>
            </a:custGeom>
            <a:noFill/>
            <a:ln w="2540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28" name="Freeform 33">
              <a:extLst>
                <a:ext uri="{FF2B5EF4-FFF2-40B4-BE49-F238E27FC236}">
                  <a16:creationId xmlns:a16="http://schemas.microsoft.com/office/drawing/2014/main" id="{DE41F98F-6754-DA40-9A2D-B6F304CE46A0}"/>
                </a:ext>
              </a:extLst>
            </p:cNvPr>
            <p:cNvSpPr>
              <a:spLocks noChangeArrowheads="1"/>
            </p:cNvSpPr>
            <p:nvPr/>
          </p:nvSpPr>
          <p:spPr bwMode="auto">
            <a:xfrm>
              <a:off x="12597831" y="10769453"/>
              <a:ext cx="51845" cy="115212"/>
            </a:xfrm>
            <a:custGeom>
              <a:avLst/>
              <a:gdLst>
                <a:gd name="T0" fmla="*/ 0 w 81"/>
                <a:gd name="T1" fmla="*/ 176 h 177"/>
                <a:gd name="T2" fmla="*/ 0 w 81"/>
                <a:gd name="T3" fmla="*/ 176 h 177"/>
                <a:gd name="T4" fmla="*/ 80 w 81"/>
                <a:gd name="T5" fmla="*/ 0 h 177"/>
              </a:gdLst>
              <a:ahLst/>
              <a:cxnLst>
                <a:cxn ang="0">
                  <a:pos x="T0" y="T1"/>
                </a:cxn>
                <a:cxn ang="0">
                  <a:pos x="T2" y="T3"/>
                </a:cxn>
                <a:cxn ang="0">
                  <a:pos x="T4" y="T5"/>
                </a:cxn>
              </a:cxnLst>
              <a:rect l="0" t="0" r="r" b="b"/>
              <a:pathLst>
                <a:path w="81" h="177">
                  <a:moveTo>
                    <a:pt x="0" y="176"/>
                  </a:moveTo>
                  <a:lnTo>
                    <a:pt x="0" y="176"/>
                  </a:lnTo>
                  <a:cubicBezTo>
                    <a:pt x="36" y="117"/>
                    <a:pt x="76" y="45"/>
                    <a:pt x="80" y="0"/>
                  </a:cubicBezTo>
                </a:path>
              </a:pathLst>
            </a:custGeom>
            <a:noFill/>
            <a:ln w="2540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29" name="Freeform 34">
              <a:extLst>
                <a:ext uri="{FF2B5EF4-FFF2-40B4-BE49-F238E27FC236}">
                  <a16:creationId xmlns:a16="http://schemas.microsoft.com/office/drawing/2014/main" id="{71CD60DB-45DB-5744-A7EF-6C450B4A03C4}"/>
                </a:ext>
              </a:extLst>
            </p:cNvPr>
            <p:cNvSpPr>
              <a:spLocks noChangeArrowheads="1"/>
            </p:cNvSpPr>
            <p:nvPr/>
          </p:nvSpPr>
          <p:spPr bwMode="auto">
            <a:xfrm>
              <a:off x="12122579" y="9326421"/>
              <a:ext cx="357157" cy="316833"/>
            </a:xfrm>
            <a:custGeom>
              <a:avLst/>
              <a:gdLst>
                <a:gd name="T0" fmla="*/ 24 w 545"/>
                <a:gd name="T1" fmla="*/ 99 h 485"/>
                <a:gd name="T2" fmla="*/ 24 w 545"/>
                <a:gd name="T3" fmla="*/ 99 h 485"/>
                <a:gd name="T4" fmla="*/ 94 w 545"/>
                <a:gd name="T5" fmla="*/ 221 h 485"/>
                <a:gd name="T6" fmla="*/ 94 w 545"/>
                <a:gd name="T7" fmla="*/ 221 h 485"/>
                <a:gd name="T8" fmla="*/ 299 w 545"/>
                <a:gd name="T9" fmla="*/ 260 h 485"/>
                <a:gd name="T10" fmla="*/ 299 w 545"/>
                <a:gd name="T11" fmla="*/ 260 h 485"/>
                <a:gd name="T12" fmla="*/ 348 w 545"/>
                <a:gd name="T13" fmla="*/ 406 h 485"/>
                <a:gd name="T14" fmla="*/ 348 w 545"/>
                <a:gd name="T15" fmla="*/ 406 h 485"/>
                <a:gd name="T16" fmla="*/ 388 w 545"/>
                <a:gd name="T17" fmla="*/ 476 h 485"/>
                <a:gd name="T18" fmla="*/ 388 w 545"/>
                <a:gd name="T19" fmla="*/ 476 h 485"/>
                <a:gd name="T20" fmla="*/ 431 w 545"/>
                <a:gd name="T21" fmla="*/ 394 h 485"/>
                <a:gd name="T22" fmla="*/ 479 w 545"/>
                <a:gd name="T23" fmla="*/ 378 h 485"/>
                <a:gd name="T24" fmla="*/ 479 w 545"/>
                <a:gd name="T25" fmla="*/ 378 h 485"/>
                <a:gd name="T26" fmla="*/ 539 w 545"/>
                <a:gd name="T27" fmla="*/ 282 h 485"/>
                <a:gd name="T28" fmla="*/ 531 w 545"/>
                <a:gd name="T29" fmla="*/ 199 h 485"/>
                <a:gd name="T30" fmla="*/ 531 w 545"/>
                <a:gd name="T31" fmla="*/ 199 h 485"/>
                <a:gd name="T32" fmla="*/ 403 w 545"/>
                <a:gd name="T33" fmla="*/ 33 h 485"/>
                <a:gd name="T34" fmla="*/ 403 w 545"/>
                <a:gd name="T35" fmla="*/ 33 h 485"/>
                <a:gd name="T36" fmla="*/ 140 w 545"/>
                <a:gd name="T37" fmla="*/ 43 h 485"/>
                <a:gd name="T38" fmla="*/ 24 w 545"/>
                <a:gd name="T39" fmla="*/ 99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5" h="485">
                  <a:moveTo>
                    <a:pt x="24" y="99"/>
                  </a:moveTo>
                  <a:lnTo>
                    <a:pt x="24" y="99"/>
                  </a:lnTo>
                  <a:cubicBezTo>
                    <a:pt x="24" y="99"/>
                    <a:pt x="0" y="200"/>
                    <a:pt x="94" y="221"/>
                  </a:cubicBezTo>
                  <a:lnTo>
                    <a:pt x="94" y="221"/>
                  </a:lnTo>
                  <a:cubicBezTo>
                    <a:pt x="186" y="242"/>
                    <a:pt x="220" y="194"/>
                    <a:pt x="299" y="260"/>
                  </a:cubicBezTo>
                  <a:lnTo>
                    <a:pt x="299" y="260"/>
                  </a:lnTo>
                  <a:cubicBezTo>
                    <a:pt x="378" y="326"/>
                    <a:pt x="325" y="377"/>
                    <a:pt x="348" y="406"/>
                  </a:cubicBezTo>
                  <a:lnTo>
                    <a:pt x="348" y="406"/>
                  </a:lnTo>
                  <a:cubicBezTo>
                    <a:pt x="372" y="434"/>
                    <a:pt x="345" y="467"/>
                    <a:pt x="388" y="476"/>
                  </a:cubicBezTo>
                  <a:lnTo>
                    <a:pt x="388" y="476"/>
                  </a:lnTo>
                  <a:cubicBezTo>
                    <a:pt x="430" y="484"/>
                    <a:pt x="437" y="429"/>
                    <a:pt x="431" y="394"/>
                  </a:cubicBezTo>
                  <a:lnTo>
                    <a:pt x="479" y="378"/>
                  </a:lnTo>
                  <a:lnTo>
                    <a:pt x="479" y="378"/>
                  </a:lnTo>
                  <a:cubicBezTo>
                    <a:pt x="519" y="363"/>
                    <a:pt x="544" y="324"/>
                    <a:pt x="539" y="282"/>
                  </a:cubicBezTo>
                  <a:lnTo>
                    <a:pt x="531" y="199"/>
                  </a:lnTo>
                  <a:lnTo>
                    <a:pt x="531" y="199"/>
                  </a:lnTo>
                  <a:cubicBezTo>
                    <a:pt x="522" y="125"/>
                    <a:pt x="473" y="60"/>
                    <a:pt x="403" y="33"/>
                  </a:cubicBezTo>
                  <a:lnTo>
                    <a:pt x="403" y="33"/>
                  </a:lnTo>
                  <a:cubicBezTo>
                    <a:pt x="317" y="0"/>
                    <a:pt x="222" y="3"/>
                    <a:pt x="140" y="43"/>
                  </a:cubicBezTo>
                  <a:lnTo>
                    <a:pt x="24" y="99"/>
                  </a:ln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0" name="Freeform 36">
              <a:extLst>
                <a:ext uri="{FF2B5EF4-FFF2-40B4-BE49-F238E27FC236}">
                  <a16:creationId xmlns:a16="http://schemas.microsoft.com/office/drawing/2014/main" id="{2AA1E3DD-7B80-E844-9AF1-51AA42C4051A}"/>
                </a:ext>
              </a:extLst>
            </p:cNvPr>
            <p:cNvSpPr>
              <a:spLocks noChangeArrowheads="1"/>
            </p:cNvSpPr>
            <p:nvPr/>
          </p:nvSpPr>
          <p:spPr bwMode="auto">
            <a:xfrm>
              <a:off x="12442293" y="9960088"/>
              <a:ext cx="273628" cy="757520"/>
            </a:xfrm>
            <a:custGeom>
              <a:avLst/>
              <a:gdLst>
                <a:gd name="T0" fmla="*/ 0 w 418"/>
                <a:gd name="T1" fmla="*/ 0 h 1159"/>
                <a:gd name="T2" fmla="*/ 0 w 418"/>
                <a:gd name="T3" fmla="*/ 0 h 1159"/>
                <a:gd name="T4" fmla="*/ 338 w 418"/>
                <a:gd name="T5" fmla="*/ 1158 h 1159"/>
              </a:gdLst>
              <a:ahLst/>
              <a:cxnLst>
                <a:cxn ang="0">
                  <a:pos x="T0" y="T1"/>
                </a:cxn>
                <a:cxn ang="0">
                  <a:pos x="T2" y="T3"/>
                </a:cxn>
                <a:cxn ang="0">
                  <a:pos x="T4" y="T5"/>
                </a:cxn>
              </a:cxnLst>
              <a:rect l="0" t="0" r="r" b="b"/>
              <a:pathLst>
                <a:path w="418" h="1159">
                  <a:moveTo>
                    <a:pt x="0" y="0"/>
                  </a:moveTo>
                  <a:lnTo>
                    <a:pt x="0" y="0"/>
                  </a:lnTo>
                  <a:cubicBezTo>
                    <a:pt x="0" y="0"/>
                    <a:pt x="417" y="184"/>
                    <a:pt x="338" y="1158"/>
                  </a:cubicBezTo>
                </a:path>
              </a:pathLst>
            </a:custGeom>
            <a:noFill/>
            <a:ln w="254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1" name="Freeform 30">
              <a:extLst>
                <a:ext uri="{FF2B5EF4-FFF2-40B4-BE49-F238E27FC236}">
                  <a16:creationId xmlns:a16="http://schemas.microsoft.com/office/drawing/2014/main" id="{2BBBFC74-1345-CE40-81A2-E4DB9844D08B}"/>
                </a:ext>
              </a:extLst>
            </p:cNvPr>
            <p:cNvSpPr>
              <a:spLocks noChangeArrowheads="1"/>
            </p:cNvSpPr>
            <p:nvPr/>
          </p:nvSpPr>
          <p:spPr bwMode="auto">
            <a:xfrm>
              <a:off x="15816813" y="9519620"/>
              <a:ext cx="469944" cy="455319"/>
            </a:xfrm>
            <a:custGeom>
              <a:avLst/>
              <a:gdLst>
                <a:gd name="connsiteX0" fmla="*/ 96914 w 469944"/>
                <a:gd name="connsiteY0" fmla="*/ 111803 h 455319"/>
                <a:gd name="connsiteX1" fmla="*/ 116414 w 469944"/>
                <a:gd name="connsiteY1" fmla="*/ 120942 h 455319"/>
                <a:gd name="connsiteX2" fmla="*/ 163732 w 469944"/>
                <a:gd name="connsiteY2" fmla="*/ 224086 h 455319"/>
                <a:gd name="connsiteX3" fmla="*/ 137444 w 469944"/>
                <a:gd name="connsiteY3" fmla="*/ 443431 h 455319"/>
                <a:gd name="connsiteX4" fmla="*/ 4033 w 469944"/>
                <a:gd name="connsiteY4" fmla="*/ 164681 h 455319"/>
                <a:gd name="connsiteX5" fmla="*/ 96914 w 469944"/>
                <a:gd name="connsiteY5" fmla="*/ 111803 h 455319"/>
                <a:gd name="connsiteX6" fmla="*/ 381959 w 469944"/>
                <a:gd name="connsiteY6" fmla="*/ 47 h 455319"/>
                <a:gd name="connsiteX7" fmla="*/ 401143 w 469944"/>
                <a:gd name="connsiteY7" fmla="*/ 8708 h 455319"/>
                <a:gd name="connsiteX8" fmla="*/ 451243 w 469944"/>
                <a:gd name="connsiteY8" fmla="*/ 110922 h 455319"/>
                <a:gd name="connsiteX9" fmla="*/ 431073 w 469944"/>
                <a:gd name="connsiteY9" fmla="*/ 332383 h 455319"/>
                <a:gd name="connsiteX10" fmla="*/ 291835 w 469944"/>
                <a:gd name="connsiteY10" fmla="*/ 55884 h 455319"/>
                <a:gd name="connsiteX11" fmla="*/ 381959 w 469944"/>
                <a:gd name="connsiteY11" fmla="*/ 47 h 45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44" h="455319">
                  <a:moveTo>
                    <a:pt x="96914" y="111803"/>
                  </a:moveTo>
                  <a:cubicBezTo>
                    <a:pt x="106186" y="111680"/>
                    <a:pt x="113292" y="114414"/>
                    <a:pt x="116414" y="120942"/>
                  </a:cubicBezTo>
                  <a:cubicBezTo>
                    <a:pt x="127586" y="147055"/>
                    <a:pt x="163732" y="224086"/>
                    <a:pt x="163732" y="224086"/>
                  </a:cubicBezTo>
                  <a:cubicBezTo>
                    <a:pt x="163732" y="224086"/>
                    <a:pt x="213679" y="367052"/>
                    <a:pt x="137444" y="443431"/>
                  </a:cubicBezTo>
                  <a:cubicBezTo>
                    <a:pt x="60552" y="520462"/>
                    <a:pt x="-18969" y="199280"/>
                    <a:pt x="4033" y="164681"/>
                  </a:cubicBezTo>
                  <a:cubicBezTo>
                    <a:pt x="21777" y="138242"/>
                    <a:pt x="69096" y="112170"/>
                    <a:pt x="96914" y="111803"/>
                  </a:cubicBezTo>
                  <a:close/>
                  <a:moveTo>
                    <a:pt x="381959" y="47"/>
                  </a:moveTo>
                  <a:cubicBezTo>
                    <a:pt x="391058" y="-383"/>
                    <a:pt x="398052" y="2156"/>
                    <a:pt x="401143" y="8708"/>
                  </a:cubicBezTo>
                  <a:cubicBezTo>
                    <a:pt x="413506" y="34917"/>
                    <a:pt x="451243" y="110922"/>
                    <a:pt x="451243" y="110922"/>
                  </a:cubicBezTo>
                  <a:cubicBezTo>
                    <a:pt x="451243" y="110922"/>
                    <a:pt x="504596" y="253103"/>
                    <a:pt x="431073" y="332383"/>
                  </a:cubicBezTo>
                  <a:cubicBezTo>
                    <a:pt x="357550" y="411009"/>
                    <a:pt x="269062" y="91265"/>
                    <a:pt x="291835" y="55884"/>
                  </a:cubicBezTo>
                  <a:cubicBezTo>
                    <a:pt x="308426" y="29348"/>
                    <a:pt x="354663" y="1337"/>
                    <a:pt x="381959" y="47"/>
                  </a:cubicBezTo>
                  <a:close/>
                </a:path>
              </a:pathLst>
            </a:custGeom>
            <a:solidFill>
              <a:schemeClr val="accent4"/>
            </a:solidFill>
            <a:ln>
              <a:noFill/>
            </a:ln>
            <a:effectLst/>
          </p:spPr>
          <p:txBody>
            <a:bodyPr wrap="square" anchor="ctr">
              <a:noAutofit/>
            </a:bodyPr>
            <a:lstStyle/>
            <a:p>
              <a:endParaRPr lang="en-US" sz="6532" dirty="0">
                <a:latin typeface="Lato Light" panose="020F0502020204030203" pitchFamily="34" charset="0"/>
              </a:endParaRPr>
            </a:p>
          </p:txBody>
        </p:sp>
        <p:sp>
          <p:nvSpPr>
            <p:cNvPr id="32" name="Freeform 39">
              <a:extLst>
                <a:ext uri="{FF2B5EF4-FFF2-40B4-BE49-F238E27FC236}">
                  <a16:creationId xmlns:a16="http://schemas.microsoft.com/office/drawing/2014/main" id="{274DBB61-FF3A-A449-89DE-A379A21BA40C}"/>
                </a:ext>
              </a:extLst>
            </p:cNvPr>
            <p:cNvSpPr>
              <a:spLocks noChangeArrowheads="1"/>
            </p:cNvSpPr>
            <p:nvPr/>
          </p:nvSpPr>
          <p:spPr bwMode="auto">
            <a:xfrm>
              <a:off x="15852571" y="8969264"/>
              <a:ext cx="561658" cy="697033"/>
            </a:xfrm>
            <a:custGeom>
              <a:avLst/>
              <a:gdLst>
                <a:gd name="T0" fmla="*/ 0 w 860"/>
                <a:gd name="T1" fmla="*/ 0 h 1069"/>
                <a:gd name="T2" fmla="*/ 0 w 860"/>
                <a:gd name="T3" fmla="*/ 0 h 1069"/>
                <a:gd name="T4" fmla="*/ 169 w 860"/>
                <a:gd name="T5" fmla="*/ 1068 h 1069"/>
              </a:gdLst>
              <a:ahLst/>
              <a:cxnLst>
                <a:cxn ang="0">
                  <a:pos x="T0" y="T1"/>
                </a:cxn>
                <a:cxn ang="0">
                  <a:pos x="T2" y="T3"/>
                </a:cxn>
                <a:cxn ang="0">
                  <a:pos x="T4" y="T5"/>
                </a:cxn>
              </a:cxnLst>
              <a:rect l="0" t="0" r="r" b="b"/>
              <a:pathLst>
                <a:path w="860" h="1069">
                  <a:moveTo>
                    <a:pt x="0" y="0"/>
                  </a:moveTo>
                  <a:lnTo>
                    <a:pt x="0" y="0"/>
                  </a:lnTo>
                  <a:cubicBezTo>
                    <a:pt x="0" y="0"/>
                    <a:pt x="859" y="663"/>
                    <a:pt x="169" y="1068"/>
                  </a:cubicBezTo>
                </a:path>
              </a:pathLst>
            </a:custGeom>
            <a:noFill/>
            <a:ln w="25400" cap="flat">
              <a:solidFill>
                <a:schemeClr val="accent6">
                  <a:lumMod val="2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3" name="Freeform 40">
              <a:extLst>
                <a:ext uri="{FF2B5EF4-FFF2-40B4-BE49-F238E27FC236}">
                  <a16:creationId xmlns:a16="http://schemas.microsoft.com/office/drawing/2014/main" id="{C619D410-8776-804D-A2C6-1A8909757658}"/>
                </a:ext>
              </a:extLst>
            </p:cNvPr>
            <p:cNvSpPr>
              <a:spLocks noChangeArrowheads="1"/>
            </p:cNvSpPr>
            <p:nvPr/>
          </p:nvSpPr>
          <p:spPr bwMode="auto">
            <a:xfrm>
              <a:off x="16074355" y="8879974"/>
              <a:ext cx="593342" cy="688391"/>
            </a:xfrm>
            <a:custGeom>
              <a:avLst/>
              <a:gdLst>
                <a:gd name="T0" fmla="*/ 0 w 907"/>
                <a:gd name="T1" fmla="*/ 0 h 1053"/>
                <a:gd name="T2" fmla="*/ 0 w 907"/>
                <a:gd name="T3" fmla="*/ 0 h 1053"/>
                <a:gd name="T4" fmla="*/ 248 w 907"/>
                <a:gd name="T5" fmla="*/ 1052 h 1053"/>
              </a:gdLst>
              <a:ahLst/>
              <a:cxnLst>
                <a:cxn ang="0">
                  <a:pos x="T0" y="T1"/>
                </a:cxn>
                <a:cxn ang="0">
                  <a:pos x="T2" y="T3"/>
                </a:cxn>
                <a:cxn ang="0">
                  <a:pos x="T4" y="T5"/>
                </a:cxn>
              </a:cxnLst>
              <a:rect l="0" t="0" r="r" b="b"/>
              <a:pathLst>
                <a:path w="907" h="1053">
                  <a:moveTo>
                    <a:pt x="0" y="0"/>
                  </a:moveTo>
                  <a:lnTo>
                    <a:pt x="0" y="0"/>
                  </a:lnTo>
                  <a:cubicBezTo>
                    <a:pt x="0" y="0"/>
                    <a:pt x="906" y="597"/>
                    <a:pt x="248" y="1052"/>
                  </a:cubicBezTo>
                </a:path>
              </a:pathLst>
            </a:custGeom>
            <a:noFill/>
            <a:ln w="25400" cap="flat">
              <a:solidFill>
                <a:schemeClr val="accent6">
                  <a:lumMod val="2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4" name="Freeform 41">
              <a:extLst>
                <a:ext uri="{FF2B5EF4-FFF2-40B4-BE49-F238E27FC236}">
                  <a16:creationId xmlns:a16="http://schemas.microsoft.com/office/drawing/2014/main" id="{41363E71-B361-F64E-A136-6052BC349458}"/>
                </a:ext>
              </a:extLst>
            </p:cNvPr>
            <p:cNvSpPr>
              <a:spLocks noChangeArrowheads="1"/>
            </p:cNvSpPr>
            <p:nvPr/>
          </p:nvSpPr>
          <p:spPr bwMode="auto">
            <a:xfrm>
              <a:off x="16048433" y="8295272"/>
              <a:ext cx="316833" cy="518454"/>
            </a:xfrm>
            <a:custGeom>
              <a:avLst/>
              <a:gdLst>
                <a:gd name="T0" fmla="*/ 0 w 484"/>
                <a:gd name="T1" fmla="*/ 0 h 794"/>
                <a:gd name="T2" fmla="*/ 0 w 484"/>
                <a:gd name="T3" fmla="*/ 0 h 794"/>
                <a:gd name="T4" fmla="*/ 483 w 484"/>
                <a:gd name="T5" fmla="*/ 51 h 794"/>
              </a:gdLst>
              <a:ahLst/>
              <a:cxnLst>
                <a:cxn ang="0">
                  <a:pos x="T0" y="T1"/>
                </a:cxn>
                <a:cxn ang="0">
                  <a:pos x="T2" y="T3"/>
                </a:cxn>
                <a:cxn ang="0">
                  <a:pos x="T4" y="T5"/>
                </a:cxn>
              </a:cxnLst>
              <a:rect l="0" t="0" r="r" b="b"/>
              <a:pathLst>
                <a:path w="484" h="794">
                  <a:moveTo>
                    <a:pt x="0" y="0"/>
                  </a:moveTo>
                  <a:lnTo>
                    <a:pt x="0" y="0"/>
                  </a:lnTo>
                  <a:cubicBezTo>
                    <a:pt x="0" y="0"/>
                    <a:pt x="208" y="793"/>
                    <a:pt x="483" y="51"/>
                  </a:cubicBezTo>
                </a:path>
              </a:pathLst>
            </a:custGeom>
            <a:noFill/>
            <a:ln w="2540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5" name="Freeform 42">
              <a:extLst>
                <a:ext uri="{FF2B5EF4-FFF2-40B4-BE49-F238E27FC236}">
                  <a16:creationId xmlns:a16="http://schemas.microsoft.com/office/drawing/2014/main" id="{7307DD73-AB72-8742-B224-52D98D544346}"/>
                </a:ext>
              </a:extLst>
            </p:cNvPr>
            <p:cNvSpPr>
              <a:spLocks noChangeArrowheads="1"/>
            </p:cNvSpPr>
            <p:nvPr/>
          </p:nvSpPr>
          <p:spPr bwMode="auto">
            <a:xfrm>
              <a:off x="15734479" y="8145496"/>
              <a:ext cx="420524" cy="890014"/>
            </a:xfrm>
            <a:custGeom>
              <a:avLst/>
              <a:gdLst>
                <a:gd name="T0" fmla="*/ 1 w 642"/>
                <a:gd name="T1" fmla="*/ 413 h 1363"/>
                <a:gd name="T2" fmla="*/ 2 w 642"/>
                <a:gd name="T3" fmla="*/ 1171 h 1363"/>
                <a:gd name="T4" fmla="*/ 2 w 642"/>
                <a:gd name="T5" fmla="*/ 1171 h 1363"/>
                <a:gd name="T6" fmla="*/ 94 w 642"/>
                <a:gd name="T7" fmla="*/ 1329 h 1363"/>
                <a:gd name="T8" fmla="*/ 94 w 642"/>
                <a:gd name="T9" fmla="*/ 1329 h 1363"/>
                <a:gd name="T10" fmla="*/ 278 w 642"/>
                <a:gd name="T11" fmla="*/ 1329 h 1363"/>
                <a:gd name="T12" fmla="*/ 550 w 642"/>
                <a:gd name="T13" fmla="*/ 1173 h 1363"/>
                <a:gd name="T14" fmla="*/ 550 w 642"/>
                <a:gd name="T15" fmla="*/ 1173 h 1363"/>
                <a:gd name="T16" fmla="*/ 641 w 642"/>
                <a:gd name="T17" fmla="*/ 1013 h 1363"/>
                <a:gd name="T18" fmla="*/ 640 w 642"/>
                <a:gd name="T19" fmla="*/ 408 h 1363"/>
                <a:gd name="T20" fmla="*/ 640 w 642"/>
                <a:gd name="T21" fmla="*/ 408 h 1363"/>
                <a:gd name="T22" fmla="*/ 637 w 642"/>
                <a:gd name="T23" fmla="*/ 376 h 1363"/>
                <a:gd name="T24" fmla="*/ 637 w 642"/>
                <a:gd name="T25" fmla="*/ 376 h 1363"/>
                <a:gd name="T26" fmla="*/ 540 w 642"/>
                <a:gd name="T27" fmla="*/ 115 h 1363"/>
                <a:gd name="T28" fmla="*/ 540 w 642"/>
                <a:gd name="T29" fmla="*/ 115 h 1363"/>
                <a:gd name="T30" fmla="*/ 472 w 642"/>
                <a:gd name="T31" fmla="*/ 52 h 1363"/>
                <a:gd name="T32" fmla="*/ 472 w 642"/>
                <a:gd name="T33" fmla="*/ 52 h 1363"/>
                <a:gd name="T34" fmla="*/ 429 w 642"/>
                <a:gd name="T35" fmla="*/ 29 h 1363"/>
                <a:gd name="T36" fmla="*/ 429 w 642"/>
                <a:gd name="T37" fmla="*/ 29 h 1363"/>
                <a:gd name="T38" fmla="*/ 370 w 642"/>
                <a:gd name="T39" fmla="*/ 11 h 1363"/>
                <a:gd name="T40" fmla="*/ 370 w 642"/>
                <a:gd name="T41" fmla="*/ 11 h 1363"/>
                <a:gd name="T42" fmla="*/ 227 w 642"/>
                <a:gd name="T43" fmla="*/ 19 h 1363"/>
                <a:gd name="T44" fmla="*/ 227 w 642"/>
                <a:gd name="T45" fmla="*/ 19 h 1363"/>
                <a:gd name="T46" fmla="*/ 130 w 642"/>
                <a:gd name="T47" fmla="*/ 101 h 1363"/>
                <a:gd name="T48" fmla="*/ 130 w 642"/>
                <a:gd name="T49" fmla="*/ 101 h 1363"/>
                <a:gd name="T50" fmla="*/ 118 w 642"/>
                <a:gd name="T51" fmla="*/ 115 h 1363"/>
                <a:gd name="T52" fmla="*/ 118 w 642"/>
                <a:gd name="T53" fmla="*/ 115 h 1363"/>
                <a:gd name="T54" fmla="*/ 1 w 642"/>
                <a:gd name="T55" fmla="*/ 413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2" h="1363">
                  <a:moveTo>
                    <a:pt x="1" y="413"/>
                  </a:moveTo>
                  <a:lnTo>
                    <a:pt x="2" y="1171"/>
                  </a:lnTo>
                  <a:lnTo>
                    <a:pt x="2" y="1171"/>
                  </a:lnTo>
                  <a:cubicBezTo>
                    <a:pt x="3" y="1237"/>
                    <a:pt x="38" y="1297"/>
                    <a:pt x="94" y="1329"/>
                  </a:cubicBezTo>
                  <a:lnTo>
                    <a:pt x="94" y="1329"/>
                  </a:lnTo>
                  <a:cubicBezTo>
                    <a:pt x="150" y="1362"/>
                    <a:pt x="221" y="1362"/>
                    <a:pt x="278" y="1329"/>
                  </a:cubicBezTo>
                  <a:lnTo>
                    <a:pt x="550" y="1173"/>
                  </a:lnTo>
                  <a:lnTo>
                    <a:pt x="550" y="1173"/>
                  </a:lnTo>
                  <a:cubicBezTo>
                    <a:pt x="607" y="1140"/>
                    <a:pt x="641" y="1078"/>
                    <a:pt x="641" y="1013"/>
                  </a:cubicBezTo>
                  <a:lnTo>
                    <a:pt x="640" y="408"/>
                  </a:lnTo>
                  <a:lnTo>
                    <a:pt x="640" y="408"/>
                  </a:lnTo>
                  <a:cubicBezTo>
                    <a:pt x="640" y="397"/>
                    <a:pt x="637" y="387"/>
                    <a:pt x="637" y="376"/>
                  </a:cubicBezTo>
                  <a:lnTo>
                    <a:pt x="637" y="376"/>
                  </a:lnTo>
                  <a:cubicBezTo>
                    <a:pt x="630" y="274"/>
                    <a:pt x="594" y="200"/>
                    <a:pt x="540" y="115"/>
                  </a:cubicBezTo>
                  <a:lnTo>
                    <a:pt x="540" y="115"/>
                  </a:lnTo>
                  <a:cubicBezTo>
                    <a:pt x="523" y="89"/>
                    <a:pt x="500" y="67"/>
                    <a:pt x="472" y="52"/>
                  </a:cubicBezTo>
                  <a:lnTo>
                    <a:pt x="472" y="52"/>
                  </a:lnTo>
                  <a:cubicBezTo>
                    <a:pt x="456" y="44"/>
                    <a:pt x="441" y="35"/>
                    <a:pt x="429" y="29"/>
                  </a:cubicBezTo>
                  <a:lnTo>
                    <a:pt x="429" y="29"/>
                  </a:lnTo>
                  <a:cubicBezTo>
                    <a:pt x="410" y="20"/>
                    <a:pt x="390" y="13"/>
                    <a:pt x="370" y="11"/>
                  </a:cubicBezTo>
                  <a:lnTo>
                    <a:pt x="370" y="11"/>
                  </a:lnTo>
                  <a:cubicBezTo>
                    <a:pt x="312" y="3"/>
                    <a:pt x="260" y="0"/>
                    <a:pt x="227" y="19"/>
                  </a:cubicBezTo>
                  <a:lnTo>
                    <a:pt x="227" y="19"/>
                  </a:lnTo>
                  <a:cubicBezTo>
                    <a:pt x="197" y="36"/>
                    <a:pt x="149" y="84"/>
                    <a:pt x="130" y="101"/>
                  </a:cubicBezTo>
                  <a:lnTo>
                    <a:pt x="130" y="101"/>
                  </a:lnTo>
                  <a:cubicBezTo>
                    <a:pt x="126" y="105"/>
                    <a:pt x="121" y="110"/>
                    <a:pt x="118" y="115"/>
                  </a:cubicBezTo>
                  <a:lnTo>
                    <a:pt x="118" y="115"/>
                  </a:lnTo>
                  <a:cubicBezTo>
                    <a:pt x="48" y="200"/>
                    <a:pt x="0" y="313"/>
                    <a:pt x="1" y="413"/>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6" name="Freeform 43">
              <a:extLst>
                <a:ext uri="{FF2B5EF4-FFF2-40B4-BE49-F238E27FC236}">
                  <a16:creationId xmlns:a16="http://schemas.microsoft.com/office/drawing/2014/main" id="{A7DA3FFA-A976-5B4D-83C2-219DE72DD35A}"/>
                </a:ext>
              </a:extLst>
            </p:cNvPr>
            <p:cNvSpPr>
              <a:spLocks noChangeArrowheads="1"/>
            </p:cNvSpPr>
            <p:nvPr/>
          </p:nvSpPr>
          <p:spPr bwMode="auto">
            <a:xfrm>
              <a:off x="15858333" y="8148378"/>
              <a:ext cx="201621" cy="152655"/>
            </a:xfrm>
            <a:custGeom>
              <a:avLst/>
              <a:gdLst>
                <a:gd name="T0" fmla="*/ 60 w 308"/>
                <a:gd name="T1" fmla="*/ 179 h 234"/>
                <a:gd name="T2" fmla="*/ 60 w 308"/>
                <a:gd name="T3" fmla="*/ 179 h 234"/>
                <a:gd name="T4" fmla="*/ 57 w 308"/>
                <a:gd name="T5" fmla="*/ 29 h 234"/>
                <a:gd name="T6" fmla="*/ 57 w 308"/>
                <a:gd name="T7" fmla="*/ 29 h 234"/>
                <a:gd name="T8" fmla="*/ 59 w 308"/>
                <a:gd name="T9" fmla="*/ 29 h 234"/>
                <a:gd name="T10" fmla="*/ 59 w 308"/>
                <a:gd name="T11" fmla="*/ 29 h 234"/>
                <a:gd name="T12" fmla="*/ 139 w 308"/>
                <a:gd name="T13" fmla="*/ 3 h 234"/>
                <a:gd name="T14" fmla="*/ 139 w 308"/>
                <a:gd name="T15" fmla="*/ 3 h 234"/>
                <a:gd name="T16" fmla="*/ 188 w 308"/>
                <a:gd name="T17" fmla="*/ 11 h 234"/>
                <a:gd name="T18" fmla="*/ 251 w 308"/>
                <a:gd name="T19" fmla="*/ 44 h 234"/>
                <a:gd name="T20" fmla="*/ 251 w 308"/>
                <a:gd name="T21" fmla="*/ 44 h 234"/>
                <a:gd name="T22" fmla="*/ 269 w 308"/>
                <a:gd name="T23" fmla="*/ 175 h 234"/>
                <a:gd name="T24" fmla="*/ 269 w 308"/>
                <a:gd name="T25" fmla="*/ 175 h 234"/>
                <a:gd name="T26" fmla="*/ 224 w 308"/>
                <a:gd name="T27" fmla="*/ 210 h 234"/>
                <a:gd name="T28" fmla="*/ 224 w 308"/>
                <a:gd name="T29" fmla="*/ 210 h 234"/>
                <a:gd name="T30" fmla="*/ 118 w 308"/>
                <a:gd name="T31" fmla="*/ 213 h 234"/>
                <a:gd name="T32" fmla="*/ 118 w 308"/>
                <a:gd name="T33" fmla="*/ 213 h 234"/>
                <a:gd name="T34" fmla="*/ 112 w 308"/>
                <a:gd name="T35" fmla="*/ 209 h 234"/>
                <a:gd name="T36" fmla="*/ 112 w 308"/>
                <a:gd name="T37" fmla="*/ 209 h 234"/>
                <a:gd name="T38" fmla="*/ 60 w 308"/>
                <a:gd name="T39" fmla="*/ 17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234">
                  <a:moveTo>
                    <a:pt x="60" y="179"/>
                  </a:moveTo>
                  <a:lnTo>
                    <a:pt x="60" y="179"/>
                  </a:lnTo>
                  <a:cubicBezTo>
                    <a:pt x="3" y="146"/>
                    <a:pt x="0" y="63"/>
                    <a:pt x="57" y="29"/>
                  </a:cubicBezTo>
                  <a:lnTo>
                    <a:pt x="57" y="29"/>
                  </a:lnTo>
                  <a:cubicBezTo>
                    <a:pt x="58" y="29"/>
                    <a:pt x="58" y="29"/>
                    <a:pt x="59" y="29"/>
                  </a:cubicBezTo>
                  <a:lnTo>
                    <a:pt x="59" y="29"/>
                  </a:lnTo>
                  <a:cubicBezTo>
                    <a:pt x="85" y="13"/>
                    <a:pt x="114" y="5"/>
                    <a:pt x="139" y="3"/>
                  </a:cubicBezTo>
                  <a:lnTo>
                    <a:pt x="139" y="3"/>
                  </a:lnTo>
                  <a:cubicBezTo>
                    <a:pt x="156" y="0"/>
                    <a:pt x="173" y="4"/>
                    <a:pt x="188" y="11"/>
                  </a:cubicBezTo>
                  <a:lnTo>
                    <a:pt x="251" y="44"/>
                  </a:lnTo>
                  <a:lnTo>
                    <a:pt x="251" y="44"/>
                  </a:lnTo>
                  <a:cubicBezTo>
                    <a:pt x="298" y="71"/>
                    <a:pt x="307" y="136"/>
                    <a:pt x="269" y="175"/>
                  </a:cubicBezTo>
                  <a:lnTo>
                    <a:pt x="269" y="175"/>
                  </a:lnTo>
                  <a:cubicBezTo>
                    <a:pt x="255" y="189"/>
                    <a:pt x="239" y="200"/>
                    <a:pt x="224" y="210"/>
                  </a:cubicBezTo>
                  <a:lnTo>
                    <a:pt x="224" y="210"/>
                  </a:lnTo>
                  <a:cubicBezTo>
                    <a:pt x="183" y="233"/>
                    <a:pt x="153" y="229"/>
                    <a:pt x="118" y="213"/>
                  </a:cubicBezTo>
                  <a:lnTo>
                    <a:pt x="118" y="213"/>
                  </a:lnTo>
                  <a:cubicBezTo>
                    <a:pt x="116" y="211"/>
                    <a:pt x="114" y="210"/>
                    <a:pt x="112" y="209"/>
                  </a:cubicBezTo>
                  <a:lnTo>
                    <a:pt x="112" y="209"/>
                  </a:lnTo>
                  <a:cubicBezTo>
                    <a:pt x="95" y="200"/>
                    <a:pt x="78" y="190"/>
                    <a:pt x="60" y="179"/>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7" name="Freeform 44">
              <a:extLst>
                <a:ext uri="{FF2B5EF4-FFF2-40B4-BE49-F238E27FC236}">
                  <a16:creationId xmlns:a16="http://schemas.microsoft.com/office/drawing/2014/main" id="{922D106C-46F4-9C45-BBCA-6E210154E042}"/>
                </a:ext>
              </a:extLst>
            </p:cNvPr>
            <p:cNvSpPr>
              <a:spLocks noChangeArrowheads="1"/>
            </p:cNvSpPr>
            <p:nvPr/>
          </p:nvSpPr>
          <p:spPr bwMode="auto">
            <a:xfrm>
              <a:off x="15901537" y="8070608"/>
              <a:ext cx="97930" cy="57606"/>
            </a:xfrm>
            <a:custGeom>
              <a:avLst/>
              <a:gdLst>
                <a:gd name="T0" fmla="*/ 27 w 152"/>
                <a:gd name="T1" fmla="*/ 15 h 88"/>
                <a:gd name="T2" fmla="*/ 27 w 152"/>
                <a:gd name="T3" fmla="*/ 15 h 88"/>
                <a:gd name="T4" fmla="*/ 124 w 152"/>
                <a:gd name="T5" fmla="*/ 14 h 88"/>
                <a:gd name="T6" fmla="*/ 124 w 152"/>
                <a:gd name="T7" fmla="*/ 14 h 88"/>
                <a:gd name="T8" fmla="*/ 124 w 152"/>
                <a:gd name="T9" fmla="*/ 72 h 88"/>
                <a:gd name="T10" fmla="*/ 124 w 152"/>
                <a:gd name="T11" fmla="*/ 72 h 88"/>
                <a:gd name="T12" fmla="*/ 27 w 152"/>
                <a:gd name="T13" fmla="*/ 72 h 88"/>
                <a:gd name="T14" fmla="*/ 27 w 152"/>
                <a:gd name="T15" fmla="*/ 72 h 88"/>
                <a:gd name="T16" fmla="*/ 27 w 152"/>
                <a:gd name="T17"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88">
                  <a:moveTo>
                    <a:pt x="27" y="15"/>
                  </a:moveTo>
                  <a:lnTo>
                    <a:pt x="27" y="15"/>
                  </a:lnTo>
                  <a:cubicBezTo>
                    <a:pt x="53" y="0"/>
                    <a:pt x="97" y="0"/>
                    <a:pt x="124" y="14"/>
                  </a:cubicBezTo>
                  <a:lnTo>
                    <a:pt x="124" y="14"/>
                  </a:lnTo>
                  <a:cubicBezTo>
                    <a:pt x="151" y="28"/>
                    <a:pt x="150" y="56"/>
                    <a:pt x="124" y="72"/>
                  </a:cubicBezTo>
                  <a:lnTo>
                    <a:pt x="124" y="72"/>
                  </a:lnTo>
                  <a:cubicBezTo>
                    <a:pt x="96" y="87"/>
                    <a:pt x="53" y="87"/>
                    <a:pt x="27" y="72"/>
                  </a:cubicBezTo>
                  <a:lnTo>
                    <a:pt x="27" y="72"/>
                  </a:lnTo>
                  <a:cubicBezTo>
                    <a:pt x="0" y="56"/>
                    <a:pt x="0" y="31"/>
                    <a:pt x="27" y="15"/>
                  </a:cubicBezTo>
                </a:path>
              </a:pathLst>
            </a:custGeom>
            <a:solidFill>
              <a:srgbClr val="FCA579"/>
            </a:solidFill>
            <a:ln>
              <a:noFill/>
            </a:ln>
            <a:effectLst/>
            <a:extLst>
              <a:ext uri="{91240B29-F687-4F45-9708-019B960494DF}">
                <a14:hiddenLine xmlns:a14="http://schemas.microsoft.com/office/drawing/2010/main" w="9525" cap="flat">
                  <a:solidFill>
                    <a:srgbClr val="B31049"/>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8" name="Freeform 45">
              <a:extLst>
                <a:ext uri="{FF2B5EF4-FFF2-40B4-BE49-F238E27FC236}">
                  <a16:creationId xmlns:a16="http://schemas.microsoft.com/office/drawing/2014/main" id="{9342FD64-0A3E-F94D-8A6A-14FC12F76ADD}"/>
                </a:ext>
              </a:extLst>
            </p:cNvPr>
            <p:cNvSpPr>
              <a:spLocks noChangeArrowheads="1"/>
            </p:cNvSpPr>
            <p:nvPr/>
          </p:nvSpPr>
          <p:spPr bwMode="auto">
            <a:xfrm>
              <a:off x="15907296" y="8099411"/>
              <a:ext cx="92170" cy="115212"/>
            </a:xfrm>
            <a:custGeom>
              <a:avLst/>
              <a:gdLst>
                <a:gd name="T0" fmla="*/ 21 w 139"/>
                <a:gd name="T1" fmla="*/ 29 h 175"/>
                <a:gd name="T2" fmla="*/ 21 w 139"/>
                <a:gd name="T3" fmla="*/ 29 h 175"/>
                <a:gd name="T4" fmla="*/ 118 w 139"/>
                <a:gd name="T5" fmla="*/ 29 h 175"/>
                <a:gd name="T6" fmla="*/ 118 w 139"/>
                <a:gd name="T7" fmla="*/ 29 h 175"/>
                <a:gd name="T8" fmla="*/ 138 w 139"/>
                <a:gd name="T9" fmla="*/ 0 h 175"/>
                <a:gd name="T10" fmla="*/ 138 w 139"/>
                <a:gd name="T11" fmla="*/ 0 h 175"/>
                <a:gd name="T12" fmla="*/ 138 w 139"/>
                <a:gd name="T13" fmla="*/ 131 h 175"/>
                <a:gd name="T14" fmla="*/ 138 w 139"/>
                <a:gd name="T15" fmla="*/ 131 h 175"/>
                <a:gd name="T16" fmla="*/ 138 w 139"/>
                <a:gd name="T17" fmla="*/ 131 h 175"/>
                <a:gd name="T18" fmla="*/ 118 w 139"/>
                <a:gd name="T19" fmla="*/ 159 h 175"/>
                <a:gd name="T20" fmla="*/ 118 w 139"/>
                <a:gd name="T21" fmla="*/ 159 h 175"/>
                <a:gd name="T22" fmla="*/ 21 w 139"/>
                <a:gd name="T23" fmla="*/ 159 h 175"/>
                <a:gd name="T24" fmla="*/ 21 w 139"/>
                <a:gd name="T25" fmla="*/ 159 h 175"/>
                <a:gd name="T26" fmla="*/ 1 w 139"/>
                <a:gd name="T27" fmla="*/ 131 h 175"/>
                <a:gd name="T28" fmla="*/ 1 w 139"/>
                <a:gd name="T29" fmla="*/ 131 h 175"/>
                <a:gd name="T30" fmla="*/ 1 w 139"/>
                <a:gd name="T31" fmla="*/ 2 h 175"/>
                <a:gd name="T32" fmla="*/ 1 w 139"/>
                <a:gd name="T33" fmla="*/ 2 h 175"/>
                <a:gd name="T34" fmla="*/ 21 w 139"/>
                <a:gd name="T35" fmla="*/ 2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75">
                  <a:moveTo>
                    <a:pt x="21" y="29"/>
                  </a:moveTo>
                  <a:lnTo>
                    <a:pt x="21" y="29"/>
                  </a:lnTo>
                  <a:cubicBezTo>
                    <a:pt x="47" y="45"/>
                    <a:pt x="90" y="45"/>
                    <a:pt x="118" y="29"/>
                  </a:cubicBezTo>
                  <a:lnTo>
                    <a:pt x="118" y="29"/>
                  </a:lnTo>
                  <a:cubicBezTo>
                    <a:pt x="131" y="21"/>
                    <a:pt x="138" y="10"/>
                    <a:pt x="138" y="0"/>
                  </a:cubicBezTo>
                  <a:lnTo>
                    <a:pt x="138" y="0"/>
                  </a:lnTo>
                  <a:lnTo>
                    <a:pt x="138" y="131"/>
                  </a:lnTo>
                  <a:lnTo>
                    <a:pt x="138" y="131"/>
                  </a:lnTo>
                  <a:lnTo>
                    <a:pt x="138" y="131"/>
                  </a:lnTo>
                  <a:cubicBezTo>
                    <a:pt x="137" y="141"/>
                    <a:pt x="130" y="151"/>
                    <a:pt x="118" y="159"/>
                  </a:cubicBezTo>
                  <a:lnTo>
                    <a:pt x="118" y="159"/>
                  </a:lnTo>
                  <a:cubicBezTo>
                    <a:pt x="90" y="174"/>
                    <a:pt x="47" y="174"/>
                    <a:pt x="21" y="159"/>
                  </a:cubicBezTo>
                  <a:lnTo>
                    <a:pt x="21" y="159"/>
                  </a:lnTo>
                  <a:cubicBezTo>
                    <a:pt x="7" y="151"/>
                    <a:pt x="0" y="141"/>
                    <a:pt x="1" y="131"/>
                  </a:cubicBezTo>
                  <a:lnTo>
                    <a:pt x="1" y="131"/>
                  </a:lnTo>
                  <a:lnTo>
                    <a:pt x="1" y="2"/>
                  </a:lnTo>
                  <a:lnTo>
                    <a:pt x="1" y="2"/>
                  </a:lnTo>
                  <a:cubicBezTo>
                    <a:pt x="1" y="12"/>
                    <a:pt x="7" y="21"/>
                    <a:pt x="21" y="29"/>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9" name="Freeform 47">
              <a:extLst>
                <a:ext uri="{FF2B5EF4-FFF2-40B4-BE49-F238E27FC236}">
                  <a16:creationId xmlns:a16="http://schemas.microsoft.com/office/drawing/2014/main" id="{104F8B07-7693-764A-AFF1-8C56074C8CBB}"/>
                </a:ext>
              </a:extLst>
            </p:cNvPr>
            <p:cNvSpPr>
              <a:spLocks noChangeArrowheads="1"/>
            </p:cNvSpPr>
            <p:nvPr/>
          </p:nvSpPr>
          <p:spPr bwMode="auto">
            <a:xfrm>
              <a:off x="15794966" y="7742255"/>
              <a:ext cx="313952" cy="420524"/>
            </a:xfrm>
            <a:custGeom>
              <a:avLst/>
              <a:gdLst>
                <a:gd name="T0" fmla="*/ 0 w 479"/>
                <a:gd name="T1" fmla="*/ 238 h 643"/>
                <a:gd name="T2" fmla="*/ 0 w 479"/>
                <a:gd name="T3" fmla="*/ 404 h 643"/>
                <a:gd name="T4" fmla="*/ 0 w 479"/>
                <a:gd name="T5" fmla="*/ 404 h 643"/>
                <a:gd name="T6" fmla="*/ 239 w 479"/>
                <a:gd name="T7" fmla="*/ 642 h 643"/>
                <a:gd name="T8" fmla="*/ 239 w 479"/>
                <a:gd name="T9" fmla="*/ 642 h 643"/>
                <a:gd name="T10" fmla="*/ 478 w 479"/>
                <a:gd name="T11" fmla="*/ 404 h 643"/>
                <a:gd name="T12" fmla="*/ 478 w 479"/>
                <a:gd name="T13" fmla="*/ 238 h 643"/>
                <a:gd name="T14" fmla="*/ 478 w 479"/>
                <a:gd name="T15" fmla="*/ 238 h 643"/>
                <a:gd name="T16" fmla="*/ 471 w 479"/>
                <a:gd name="T17" fmla="*/ 182 h 643"/>
                <a:gd name="T18" fmla="*/ 471 w 479"/>
                <a:gd name="T19" fmla="*/ 182 h 643"/>
                <a:gd name="T20" fmla="*/ 467 w 479"/>
                <a:gd name="T21" fmla="*/ 168 h 643"/>
                <a:gd name="T22" fmla="*/ 467 w 479"/>
                <a:gd name="T23" fmla="*/ 168 h 643"/>
                <a:gd name="T24" fmla="*/ 239 w 479"/>
                <a:gd name="T25" fmla="*/ 0 h 643"/>
                <a:gd name="T26" fmla="*/ 239 w 479"/>
                <a:gd name="T27" fmla="*/ 0 h 643"/>
                <a:gd name="T28" fmla="*/ 70 w 479"/>
                <a:gd name="T29" fmla="*/ 70 h 643"/>
                <a:gd name="T30" fmla="*/ 70 w 479"/>
                <a:gd name="T31" fmla="*/ 70 h 643"/>
                <a:gd name="T32" fmla="*/ 0 w 479"/>
                <a:gd name="T33" fmla="*/ 238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9" h="643">
                  <a:moveTo>
                    <a:pt x="0" y="238"/>
                  </a:moveTo>
                  <a:lnTo>
                    <a:pt x="0" y="404"/>
                  </a:lnTo>
                  <a:lnTo>
                    <a:pt x="0" y="404"/>
                  </a:lnTo>
                  <a:cubicBezTo>
                    <a:pt x="0" y="535"/>
                    <a:pt x="107" y="642"/>
                    <a:pt x="239" y="642"/>
                  </a:cubicBezTo>
                  <a:lnTo>
                    <a:pt x="239" y="642"/>
                  </a:lnTo>
                  <a:cubicBezTo>
                    <a:pt x="371" y="642"/>
                    <a:pt x="478" y="535"/>
                    <a:pt x="478" y="404"/>
                  </a:cubicBezTo>
                  <a:lnTo>
                    <a:pt x="478" y="238"/>
                  </a:lnTo>
                  <a:lnTo>
                    <a:pt x="478" y="238"/>
                  </a:lnTo>
                  <a:cubicBezTo>
                    <a:pt x="478" y="219"/>
                    <a:pt x="475" y="201"/>
                    <a:pt x="471" y="182"/>
                  </a:cubicBezTo>
                  <a:lnTo>
                    <a:pt x="471" y="182"/>
                  </a:lnTo>
                  <a:cubicBezTo>
                    <a:pt x="470" y="178"/>
                    <a:pt x="469" y="173"/>
                    <a:pt x="467" y="168"/>
                  </a:cubicBezTo>
                  <a:lnTo>
                    <a:pt x="467" y="168"/>
                  </a:lnTo>
                  <a:cubicBezTo>
                    <a:pt x="438" y="71"/>
                    <a:pt x="346" y="0"/>
                    <a:pt x="239" y="0"/>
                  </a:cubicBezTo>
                  <a:lnTo>
                    <a:pt x="239" y="0"/>
                  </a:lnTo>
                  <a:cubicBezTo>
                    <a:pt x="173" y="0"/>
                    <a:pt x="113" y="26"/>
                    <a:pt x="70" y="70"/>
                  </a:cubicBezTo>
                  <a:lnTo>
                    <a:pt x="70" y="70"/>
                  </a:lnTo>
                  <a:cubicBezTo>
                    <a:pt x="27" y="112"/>
                    <a:pt x="0" y="172"/>
                    <a:pt x="0" y="238"/>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0" name="Freeform 48">
              <a:extLst>
                <a:ext uri="{FF2B5EF4-FFF2-40B4-BE49-F238E27FC236}">
                  <a16:creationId xmlns:a16="http://schemas.microsoft.com/office/drawing/2014/main" id="{61D50CF4-FBD4-7D4B-A649-58F93BDDC9DF}"/>
                </a:ext>
              </a:extLst>
            </p:cNvPr>
            <p:cNvSpPr>
              <a:spLocks noChangeArrowheads="1"/>
            </p:cNvSpPr>
            <p:nvPr/>
          </p:nvSpPr>
          <p:spPr bwMode="auto">
            <a:xfrm>
              <a:off x="15774803" y="7952517"/>
              <a:ext cx="77769" cy="92170"/>
            </a:xfrm>
            <a:custGeom>
              <a:avLst/>
              <a:gdLst>
                <a:gd name="T0" fmla="*/ 44 w 117"/>
                <a:gd name="T1" fmla="*/ 6 h 141"/>
                <a:gd name="T2" fmla="*/ 44 w 117"/>
                <a:gd name="T3" fmla="*/ 6 h 141"/>
                <a:gd name="T4" fmla="*/ 64 w 117"/>
                <a:gd name="T5" fmla="*/ 0 h 141"/>
                <a:gd name="T6" fmla="*/ 116 w 117"/>
                <a:gd name="T7" fmla="*/ 30 h 141"/>
                <a:gd name="T8" fmla="*/ 116 w 117"/>
                <a:gd name="T9" fmla="*/ 30 h 141"/>
                <a:gd name="T10" fmla="*/ 96 w 117"/>
                <a:gd name="T11" fmla="*/ 36 h 141"/>
                <a:gd name="T12" fmla="*/ 96 w 117"/>
                <a:gd name="T13" fmla="*/ 36 h 141"/>
                <a:gd name="T14" fmla="*/ 52 w 117"/>
                <a:gd name="T15" fmla="*/ 112 h 141"/>
                <a:gd name="T16" fmla="*/ 52 w 117"/>
                <a:gd name="T17" fmla="*/ 112 h 141"/>
                <a:gd name="T18" fmla="*/ 65 w 117"/>
                <a:gd name="T19" fmla="*/ 140 h 141"/>
                <a:gd name="T20" fmla="*/ 13 w 117"/>
                <a:gd name="T21" fmla="*/ 110 h 141"/>
                <a:gd name="T22" fmla="*/ 13 w 117"/>
                <a:gd name="T23" fmla="*/ 110 h 141"/>
                <a:gd name="T24" fmla="*/ 0 w 117"/>
                <a:gd name="T25" fmla="*/ 82 h 141"/>
                <a:gd name="T26" fmla="*/ 0 w 117"/>
                <a:gd name="T27" fmla="*/ 82 h 141"/>
                <a:gd name="T28" fmla="*/ 44 w 117"/>
                <a:gd name="T29" fmla="*/ 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41">
                  <a:moveTo>
                    <a:pt x="44" y="6"/>
                  </a:moveTo>
                  <a:lnTo>
                    <a:pt x="44" y="6"/>
                  </a:lnTo>
                  <a:cubicBezTo>
                    <a:pt x="51" y="2"/>
                    <a:pt x="58" y="0"/>
                    <a:pt x="64" y="0"/>
                  </a:cubicBezTo>
                  <a:lnTo>
                    <a:pt x="116" y="30"/>
                  </a:lnTo>
                  <a:lnTo>
                    <a:pt x="116" y="30"/>
                  </a:lnTo>
                  <a:cubicBezTo>
                    <a:pt x="110" y="30"/>
                    <a:pt x="103" y="32"/>
                    <a:pt x="96" y="36"/>
                  </a:cubicBezTo>
                  <a:lnTo>
                    <a:pt x="96" y="36"/>
                  </a:lnTo>
                  <a:cubicBezTo>
                    <a:pt x="71" y="50"/>
                    <a:pt x="52" y="84"/>
                    <a:pt x="52" y="112"/>
                  </a:cubicBezTo>
                  <a:lnTo>
                    <a:pt x="52" y="112"/>
                  </a:lnTo>
                  <a:cubicBezTo>
                    <a:pt x="52" y="125"/>
                    <a:pt x="57" y="135"/>
                    <a:pt x="65" y="140"/>
                  </a:cubicBezTo>
                  <a:lnTo>
                    <a:pt x="13" y="110"/>
                  </a:lnTo>
                  <a:lnTo>
                    <a:pt x="13" y="110"/>
                  </a:lnTo>
                  <a:cubicBezTo>
                    <a:pt x="5" y="105"/>
                    <a:pt x="0" y="96"/>
                    <a:pt x="0" y="82"/>
                  </a:cubicBezTo>
                  <a:lnTo>
                    <a:pt x="0" y="82"/>
                  </a:lnTo>
                  <a:cubicBezTo>
                    <a:pt x="0" y="54"/>
                    <a:pt x="20" y="20"/>
                    <a:pt x="44" y="6"/>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 name="Freeform 49">
              <a:extLst>
                <a:ext uri="{FF2B5EF4-FFF2-40B4-BE49-F238E27FC236}">
                  <a16:creationId xmlns:a16="http://schemas.microsoft.com/office/drawing/2014/main" id="{182C7121-4EE7-E747-8686-1E9880E5F288}"/>
                </a:ext>
              </a:extLst>
            </p:cNvPr>
            <p:cNvSpPr>
              <a:spLocks noChangeArrowheads="1"/>
            </p:cNvSpPr>
            <p:nvPr/>
          </p:nvSpPr>
          <p:spPr bwMode="auto">
            <a:xfrm>
              <a:off x="15809367" y="7972678"/>
              <a:ext cx="43205" cy="80648"/>
            </a:xfrm>
            <a:custGeom>
              <a:avLst/>
              <a:gdLst>
                <a:gd name="T0" fmla="*/ 44 w 66"/>
                <a:gd name="T1" fmla="*/ 6 h 122"/>
                <a:gd name="T2" fmla="*/ 44 w 66"/>
                <a:gd name="T3" fmla="*/ 6 h 122"/>
                <a:gd name="T4" fmla="*/ 0 w 66"/>
                <a:gd name="T5" fmla="*/ 82 h 122"/>
                <a:gd name="T6" fmla="*/ 0 w 66"/>
                <a:gd name="T7" fmla="*/ 82 h 122"/>
                <a:gd name="T8" fmla="*/ 44 w 66"/>
                <a:gd name="T9" fmla="*/ 107 h 122"/>
                <a:gd name="T10" fmla="*/ 44 w 66"/>
                <a:gd name="T11" fmla="*/ 107 h 122"/>
                <a:gd name="T12" fmla="*/ 65 w 66"/>
                <a:gd name="T13" fmla="*/ 90 h 122"/>
                <a:gd name="T14" fmla="*/ 64 w 66"/>
                <a:gd name="T15" fmla="*/ 0 h 122"/>
                <a:gd name="T16" fmla="*/ 64 w 66"/>
                <a:gd name="T17" fmla="*/ 0 h 122"/>
                <a:gd name="T18" fmla="*/ 44 w 66"/>
                <a:gd name="T19" fmla="*/ 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122">
                  <a:moveTo>
                    <a:pt x="44" y="6"/>
                  </a:moveTo>
                  <a:lnTo>
                    <a:pt x="44" y="6"/>
                  </a:lnTo>
                  <a:cubicBezTo>
                    <a:pt x="19" y="20"/>
                    <a:pt x="0" y="54"/>
                    <a:pt x="0" y="82"/>
                  </a:cubicBezTo>
                  <a:lnTo>
                    <a:pt x="0" y="82"/>
                  </a:lnTo>
                  <a:cubicBezTo>
                    <a:pt x="0" y="110"/>
                    <a:pt x="20" y="121"/>
                    <a:pt x="44" y="107"/>
                  </a:cubicBezTo>
                  <a:lnTo>
                    <a:pt x="44" y="107"/>
                  </a:lnTo>
                  <a:cubicBezTo>
                    <a:pt x="52" y="103"/>
                    <a:pt x="58" y="97"/>
                    <a:pt x="65" y="90"/>
                  </a:cubicBezTo>
                  <a:lnTo>
                    <a:pt x="64" y="0"/>
                  </a:lnTo>
                  <a:lnTo>
                    <a:pt x="64" y="0"/>
                  </a:lnTo>
                  <a:cubicBezTo>
                    <a:pt x="58" y="0"/>
                    <a:pt x="51" y="2"/>
                    <a:pt x="44" y="6"/>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2" name="Freeform 50">
              <a:extLst>
                <a:ext uri="{FF2B5EF4-FFF2-40B4-BE49-F238E27FC236}">
                  <a16:creationId xmlns:a16="http://schemas.microsoft.com/office/drawing/2014/main" id="{A39C5376-EFFD-2846-A7E6-92B131E4E61E}"/>
                </a:ext>
              </a:extLst>
            </p:cNvPr>
            <p:cNvSpPr>
              <a:spLocks noChangeArrowheads="1"/>
            </p:cNvSpPr>
            <p:nvPr/>
          </p:nvSpPr>
          <p:spPr bwMode="auto">
            <a:xfrm>
              <a:off x="15820888" y="7989961"/>
              <a:ext cx="31684" cy="43205"/>
            </a:xfrm>
            <a:custGeom>
              <a:avLst/>
              <a:gdLst>
                <a:gd name="T0" fmla="*/ 27 w 49"/>
                <a:gd name="T1" fmla="*/ 5 h 65"/>
                <a:gd name="T2" fmla="*/ 27 w 49"/>
                <a:gd name="T3" fmla="*/ 5 h 65"/>
                <a:gd name="T4" fmla="*/ 47 w 49"/>
                <a:gd name="T5" fmla="*/ 6 h 65"/>
                <a:gd name="T6" fmla="*/ 48 w 49"/>
                <a:gd name="T7" fmla="*/ 33 h 65"/>
                <a:gd name="T8" fmla="*/ 48 w 49"/>
                <a:gd name="T9" fmla="*/ 33 h 65"/>
                <a:gd name="T10" fmla="*/ 37 w 49"/>
                <a:gd name="T11" fmla="*/ 50 h 65"/>
                <a:gd name="T12" fmla="*/ 37 w 49"/>
                <a:gd name="T13" fmla="*/ 50 h 65"/>
                <a:gd name="T14" fmla="*/ 27 w 49"/>
                <a:gd name="T15" fmla="*/ 58 h 65"/>
                <a:gd name="T16" fmla="*/ 27 w 49"/>
                <a:gd name="T17" fmla="*/ 58 h 65"/>
                <a:gd name="T18" fmla="*/ 6 w 49"/>
                <a:gd name="T19" fmla="*/ 56 h 65"/>
                <a:gd name="T20" fmla="*/ 6 w 49"/>
                <a:gd name="T21" fmla="*/ 56 h 65"/>
                <a:gd name="T22" fmla="*/ 17 w 49"/>
                <a:gd name="T23" fmla="*/ 13 h 65"/>
                <a:gd name="T24" fmla="*/ 17 w 49"/>
                <a:gd name="T25" fmla="*/ 13 h 65"/>
                <a:gd name="T26" fmla="*/ 27 w 49"/>
                <a:gd name="T27"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65">
                  <a:moveTo>
                    <a:pt x="27" y="5"/>
                  </a:moveTo>
                  <a:lnTo>
                    <a:pt x="27" y="5"/>
                  </a:lnTo>
                  <a:cubicBezTo>
                    <a:pt x="35" y="0"/>
                    <a:pt x="43" y="0"/>
                    <a:pt x="47" y="6"/>
                  </a:cubicBezTo>
                  <a:lnTo>
                    <a:pt x="48" y="33"/>
                  </a:lnTo>
                  <a:lnTo>
                    <a:pt x="48" y="33"/>
                  </a:lnTo>
                  <a:cubicBezTo>
                    <a:pt x="45" y="39"/>
                    <a:pt x="42" y="45"/>
                    <a:pt x="37" y="50"/>
                  </a:cubicBezTo>
                  <a:lnTo>
                    <a:pt x="37" y="50"/>
                  </a:lnTo>
                  <a:cubicBezTo>
                    <a:pt x="34" y="54"/>
                    <a:pt x="30" y="57"/>
                    <a:pt x="27" y="58"/>
                  </a:cubicBezTo>
                  <a:lnTo>
                    <a:pt x="27" y="58"/>
                  </a:lnTo>
                  <a:cubicBezTo>
                    <a:pt x="18" y="64"/>
                    <a:pt x="10" y="63"/>
                    <a:pt x="6" y="56"/>
                  </a:cubicBezTo>
                  <a:lnTo>
                    <a:pt x="6" y="56"/>
                  </a:lnTo>
                  <a:cubicBezTo>
                    <a:pt x="0" y="45"/>
                    <a:pt x="5" y="26"/>
                    <a:pt x="17" y="13"/>
                  </a:cubicBezTo>
                  <a:lnTo>
                    <a:pt x="17" y="13"/>
                  </a:lnTo>
                  <a:cubicBezTo>
                    <a:pt x="20" y="9"/>
                    <a:pt x="24" y="6"/>
                    <a:pt x="27" y="5"/>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3" name="Freeform 51">
              <a:extLst>
                <a:ext uri="{FF2B5EF4-FFF2-40B4-BE49-F238E27FC236}">
                  <a16:creationId xmlns:a16="http://schemas.microsoft.com/office/drawing/2014/main" id="{62F4C5C6-240A-F24E-9968-AD5D26C2A819}"/>
                </a:ext>
              </a:extLst>
            </p:cNvPr>
            <p:cNvSpPr>
              <a:spLocks noChangeArrowheads="1"/>
            </p:cNvSpPr>
            <p:nvPr/>
          </p:nvSpPr>
          <p:spPr bwMode="auto">
            <a:xfrm>
              <a:off x="16368146" y="8211744"/>
              <a:ext cx="74888" cy="103691"/>
            </a:xfrm>
            <a:custGeom>
              <a:avLst/>
              <a:gdLst>
                <a:gd name="T0" fmla="*/ 0 w 113"/>
                <a:gd name="T1" fmla="*/ 156 h 157"/>
                <a:gd name="T2" fmla="*/ 0 w 113"/>
                <a:gd name="T3" fmla="*/ 156 h 157"/>
                <a:gd name="T4" fmla="*/ 112 w 113"/>
                <a:gd name="T5" fmla="*/ 0 h 157"/>
              </a:gdLst>
              <a:ahLst/>
              <a:cxnLst>
                <a:cxn ang="0">
                  <a:pos x="T0" y="T1"/>
                </a:cxn>
                <a:cxn ang="0">
                  <a:pos x="T2" y="T3"/>
                </a:cxn>
                <a:cxn ang="0">
                  <a:pos x="T4" y="T5"/>
                </a:cxn>
              </a:cxnLst>
              <a:rect l="0" t="0" r="r" b="b"/>
              <a:pathLst>
                <a:path w="113" h="157">
                  <a:moveTo>
                    <a:pt x="0" y="156"/>
                  </a:moveTo>
                  <a:lnTo>
                    <a:pt x="0" y="156"/>
                  </a:lnTo>
                  <a:cubicBezTo>
                    <a:pt x="47" y="106"/>
                    <a:pt x="100" y="44"/>
                    <a:pt x="112" y="0"/>
                  </a:cubicBezTo>
                </a:path>
              </a:pathLst>
            </a:custGeom>
            <a:noFill/>
            <a:ln w="2540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44" name="Freeform 52">
              <a:extLst>
                <a:ext uri="{FF2B5EF4-FFF2-40B4-BE49-F238E27FC236}">
                  <a16:creationId xmlns:a16="http://schemas.microsoft.com/office/drawing/2014/main" id="{E4DF0DC1-877C-764E-B59B-89FF32918ECD}"/>
                </a:ext>
              </a:extLst>
            </p:cNvPr>
            <p:cNvSpPr>
              <a:spLocks noChangeArrowheads="1"/>
            </p:cNvSpPr>
            <p:nvPr/>
          </p:nvSpPr>
          <p:spPr bwMode="auto">
            <a:xfrm>
              <a:off x="15561660" y="9023989"/>
              <a:ext cx="14402" cy="126733"/>
            </a:xfrm>
            <a:custGeom>
              <a:avLst/>
              <a:gdLst>
                <a:gd name="T0" fmla="*/ 3 w 21"/>
                <a:gd name="T1" fmla="*/ 191 h 192"/>
                <a:gd name="T2" fmla="*/ 3 w 21"/>
                <a:gd name="T3" fmla="*/ 191 h 192"/>
                <a:gd name="T4" fmla="*/ 20 w 21"/>
                <a:gd name="T5" fmla="*/ 0 h 192"/>
              </a:gdLst>
              <a:ahLst/>
              <a:cxnLst>
                <a:cxn ang="0">
                  <a:pos x="T0" y="T1"/>
                </a:cxn>
                <a:cxn ang="0">
                  <a:pos x="T2" y="T3"/>
                </a:cxn>
                <a:cxn ang="0">
                  <a:pos x="T4" y="T5"/>
                </a:cxn>
              </a:cxnLst>
              <a:rect l="0" t="0" r="r" b="b"/>
              <a:pathLst>
                <a:path w="21" h="192">
                  <a:moveTo>
                    <a:pt x="3" y="191"/>
                  </a:moveTo>
                  <a:lnTo>
                    <a:pt x="3" y="191"/>
                  </a:lnTo>
                  <a:cubicBezTo>
                    <a:pt x="0" y="123"/>
                    <a:pt x="1" y="41"/>
                    <a:pt x="20" y="0"/>
                  </a:cubicBezTo>
                </a:path>
              </a:pathLst>
            </a:custGeom>
            <a:noFill/>
            <a:ln w="2540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45" name="Freeform 53">
              <a:extLst>
                <a:ext uri="{FF2B5EF4-FFF2-40B4-BE49-F238E27FC236}">
                  <a16:creationId xmlns:a16="http://schemas.microsoft.com/office/drawing/2014/main" id="{4349EB7C-AD69-5843-BB9F-CAEF036D0544}"/>
                </a:ext>
              </a:extLst>
            </p:cNvPr>
            <p:cNvSpPr>
              <a:spLocks noChangeArrowheads="1"/>
            </p:cNvSpPr>
            <p:nvPr/>
          </p:nvSpPr>
          <p:spPr bwMode="auto">
            <a:xfrm>
              <a:off x="15777684" y="7716333"/>
              <a:ext cx="354276" cy="316833"/>
            </a:xfrm>
            <a:custGeom>
              <a:avLst/>
              <a:gdLst>
                <a:gd name="T0" fmla="*/ 518 w 542"/>
                <a:gd name="T1" fmla="*/ 100 h 483"/>
                <a:gd name="T2" fmla="*/ 518 w 542"/>
                <a:gd name="T3" fmla="*/ 100 h 483"/>
                <a:gd name="T4" fmla="*/ 448 w 542"/>
                <a:gd name="T5" fmla="*/ 221 h 483"/>
                <a:gd name="T6" fmla="*/ 448 w 542"/>
                <a:gd name="T7" fmla="*/ 221 h 483"/>
                <a:gd name="T8" fmla="*/ 244 w 542"/>
                <a:gd name="T9" fmla="*/ 259 h 483"/>
                <a:gd name="T10" fmla="*/ 244 w 542"/>
                <a:gd name="T11" fmla="*/ 259 h 483"/>
                <a:gd name="T12" fmla="*/ 195 w 542"/>
                <a:gd name="T13" fmla="*/ 405 h 483"/>
                <a:gd name="T14" fmla="*/ 195 w 542"/>
                <a:gd name="T15" fmla="*/ 405 h 483"/>
                <a:gd name="T16" fmla="*/ 156 w 542"/>
                <a:gd name="T17" fmla="*/ 474 h 483"/>
                <a:gd name="T18" fmla="*/ 156 w 542"/>
                <a:gd name="T19" fmla="*/ 474 h 483"/>
                <a:gd name="T20" fmla="*/ 113 w 542"/>
                <a:gd name="T21" fmla="*/ 393 h 483"/>
                <a:gd name="T22" fmla="*/ 64 w 542"/>
                <a:gd name="T23" fmla="*/ 376 h 483"/>
                <a:gd name="T24" fmla="*/ 64 w 542"/>
                <a:gd name="T25" fmla="*/ 376 h 483"/>
                <a:gd name="T26" fmla="*/ 5 w 542"/>
                <a:gd name="T27" fmla="*/ 282 h 483"/>
                <a:gd name="T28" fmla="*/ 14 w 542"/>
                <a:gd name="T29" fmla="*/ 200 h 483"/>
                <a:gd name="T30" fmla="*/ 14 w 542"/>
                <a:gd name="T31" fmla="*/ 200 h 483"/>
                <a:gd name="T32" fmla="*/ 141 w 542"/>
                <a:gd name="T33" fmla="*/ 34 h 483"/>
                <a:gd name="T34" fmla="*/ 141 w 542"/>
                <a:gd name="T35" fmla="*/ 34 h 483"/>
                <a:gd name="T36" fmla="*/ 403 w 542"/>
                <a:gd name="T37" fmla="*/ 44 h 483"/>
                <a:gd name="T38" fmla="*/ 518 w 542"/>
                <a:gd name="T39"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2" h="483">
                  <a:moveTo>
                    <a:pt x="518" y="100"/>
                  </a:moveTo>
                  <a:lnTo>
                    <a:pt x="518" y="100"/>
                  </a:lnTo>
                  <a:cubicBezTo>
                    <a:pt x="518" y="100"/>
                    <a:pt x="541" y="200"/>
                    <a:pt x="448" y="221"/>
                  </a:cubicBezTo>
                  <a:lnTo>
                    <a:pt x="448" y="221"/>
                  </a:lnTo>
                  <a:cubicBezTo>
                    <a:pt x="356" y="243"/>
                    <a:pt x="323" y="194"/>
                    <a:pt x="244" y="259"/>
                  </a:cubicBezTo>
                  <a:lnTo>
                    <a:pt x="244" y="259"/>
                  </a:lnTo>
                  <a:cubicBezTo>
                    <a:pt x="165" y="325"/>
                    <a:pt x="218" y="376"/>
                    <a:pt x="195" y="405"/>
                  </a:cubicBezTo>
                  <a:lnTo>
                    <a:pt x="195" y="405"/>
                  </a:lnTo>
                  <a:cubicBezTo>
                    <a:pt x="172" y="433"/>
                    <a:pt x="198" y="466"/>
                    <a:pt x="156" y="474"/>
                  </a:cubicBezTo>
                  <a:lnTo>
                    <a:pt x="156" y="474"/>
                  </a:lnTo>
                  <a:cubicBezTo>
                    <a:pt x="114" y="482"/>
                    <a:pt x="106" y="428"/>
                    <a:pt x="113" y="393"/>
                  </a:cubicBezTo>
                  <a:lnTo>
                    <a:pt x="64" y="376"/>
                  </a:lnTo>
                  <a:lnTo>
                    <a:pt x="64" y="376"/>
                  </a:lnTo>
                  <a:cubicBezTo>
                    <a:pt x="25" y="363"/>
                    <a:pt x="0" y="324"/>
                    <a:pt x="5" y="282"/>
                  </a:cubicBezTo>
                  <a:lnTo>
                    <a:pt x="14" y="200"/>
                  </a:lnTo>
                  <a:lnTo>
                    <a:pt x="14" y="200"/>
                  </a:lnTo>
                  <a:cubicBezTo>
                    <a:pt x="22" y="125"/>
                    <a:pt x="71" y="61"/>
                    <a:pt x="141" y="34"/>
                  </a:cubicBezTo>
                  <a:lnTo>
                    <a:pt x="141" y="34"/>
                  </a:lnTo>
                  <a:cubicBezTo>
                    <a:pt x="226" y="0"/>
                    <a:pt x="320" y="4"/>
                    <a:pt x="403" y="44"/>
                  </a:cubicBezTo>
                  <a:lnTo>
                    <a:pt x="518" y="100"/>
                  </a:ln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46" name="Freeform 54">
              <a:extLst>
                <a:ext uri="{FF2B5EF4-FFF2-40B4-BE49-F238E27FC236}">
                  <a16:creationId xmlns:a16="http://schemas.microsoft.com/office/drawing/2014/main" id="{42D6855D-2765-CA44-B499-5E87ABD0002D}"/>
                </a:ext>
              </a:extLst>
            </p:cNvPr>
            <p:cNvSpPr>
              <a:spLocks noChangeArrowheads="1"/>
            </p:cNvSpPr>
            <p:nvPr/>
          </p:nvSpPr>
          <p:spPr bwMode="auto">
            <a:xfrm>
              <a:off x="15567420" y="8329836"/>
              <a:ext cx="244827" cy="639427"/>
            </a:xfrm>
            <a:custGeom>
              <a:avLst/>
              <a:gdLst>
                <a:gd name="T0" fmla="*/ 376 w 377"/>
                <a:gd name="T1" fmla="*/ 0 h 979"/>
                <a:gd name="T2" fmla="*/ 376 w 377"/>
                <a:gd name="T3" fmla="*/ 0 h 979"/>
                <a:gd name="T4" fmla="*/ 0 w 377"/>
                <a:gd name="T5" fmla="*/ 978 h 979"/>
              </a:gdLst>
              <a:ahLst/>
              <a:cxnLst>
                <a:cxn ang="0">
                  <a:pos x="T0" y="T1"/>
                </a:cxn>
                <a:cxn ang="0">
                  <a:pos x="T2" y="T3"/>
                </a:cxn>
                <a:cxn ang="0">
                  <a:pos x="T4" y="T5"/>
                </a:cxn>
              </a:cxnLst>
              <a:rect l="0" t="0" r="r" b="b"/>
              <a:pathLst>
                <a:path w="377" h="979">
                  <a:moveTo>
                    <a:pt x="376" y="0"/>
                  </a:moveTo>
                  <a:lnTo>
                    <a:pt x="376" y="0"/>
                  </a:lnTo>
                  <a:cubicBezTo>
                    <a:pt x="376" y="0"/>
                    <a:pt x="40" y="300"/>
                    <a:pt x="0" y="978"/>
                  </a:cubicBezTo>
                </a:path>
              </a:pathLst>
            </a:custGeom>
            <a:noFill/>
            <a:ln w="2540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47" name="Freeform 46">
              <a:extLst>
                <a:ext uri="{FF2B5EF4-FFF2-40B4-BE49-F238E27FC236}">
                  <a16:creationId xmlns:a16="http://schemas.microsoft.com/office/drawing/2014/main" id="{F52F97D7-2A88-5A4F-9562-AEBCB2BAE443}"/>
                </a:ext>
              </a:extLst>
            </p:cNvPr>
            <p:cNvSpPr>
              <a:spLocks noChangeArrowheads="1"/>
            </p:cNvSpPr>
            <p:nvPr/>
          </p:nvSpPr>
          <p:spPr bwMode="auto">
            <a:xfrm>
              <a:off x="13657781" y="6860882"/>
              <a:ext cx="238413" cy="1975237"/>
            </a:xfrm>
            <a:custGeom>
              <a:avLst/>
              <a:gdLst>
                <a:gd name="connsiteX0" fmla="*/ 119206 w 238413"/>
                <a:gd name="connsiteY0" fmla="*/ 1736823 h 1975237"/>
                <a:gd name="connsiteX1" fmla="*/ 238413 w 238413"/>
                <a:gd name="connsiteY1" fmla="*/ 1856355 h 1975237"/>
                <a:gd name="connsiteX2" fmla="*/ 119206 w 238413"/>
                <a:gd name="connsiteY2" fmla="*/ 1975237 h 1975237"/>
                <a:gd name="connsiteX3" fmla="*/ 0 w 238413"/>
                <a:gd name="connsiteY3" fmla="*/ 1856355 h 1975237"/>
                <a:gd name="connsiteX4" fmla="*/ 119206 w 238413"/>
                <a:gd name="connsiteY4" fmla="*/ 1736823 h 1975237"/>
                <a:gd name="connsiteX5" fmla="*/ 117770 w 238413"/>
                <a:gd name="connsiteY5" fmla="*/ 1408468 h 1975237"/>
                <a:gd name="connsiteX6" fmla="*/ 183694 w 238413"/>
                <a:gd name="connsiteY6" fmla="*/ 1476155 h 1975237"/>
                <a:gd name="connsiteX7" fmla="*/ 117770 w 238413"/>
                <a:gd name="connsiteY7" fmla="*/ 1543184 h 1975237"/>
                <a:gd name="connsiteX8" fmla="*/ 51846 w 238413"/>
                <a:gd name="connsiteY8" fmla="*/ 1476155 h 1975237"/>
                <a:gd name="connsiteX9" fmla="*/ 117770 w 238413"/>
                <a:gd name="connsiteY9" fmla="*/ 1408468 h 1975237"/>
                <a:gd name="connsiteX10" fmla="*/ 117770 w 238413"/>
                <a:gd name="connsiteY10" fmla="*/ 1054191 h 1975237"/>
                <a:gd name="connsiteX11" fmla="*/ 183694 w 238413"/>
                <a:gd name="connsiteY11" fmla="*/ 1121552 h 1975237"/>
                <a:gd name="connsiteX12" fmla="*/ 117770 w 238413"/>
                <a:gd name="connsiteY12" fmla="*/ 1188912 h 1975237"/>
                <a:gd name="connsiteX13" fmla="*/ 51846 w 238413"/>
                <a:gd name="connsiteY13" fmla="*/ 1121552 h 1975237"/>
                <a:gd name="connsiteX14" fmla="*/ 117770 w 238413"/>
                <a:gd name="connsiteY14" fmla="*/ 1054191 h 1975237"/>
                <a:gd name="connsiteX15" fmla="*/ 117770 w 238413"/>
                <a:gd name="connsiteY15" fmla="*/ 702794 h 1975237"/>
                <a:gd name="connsiteX16" fmla="*/ 183694 w 238413"/>
                <a:gd name="connsiteY16" fmla="*/ 769825 h 1975237"/>
                <a:gd name="connsiteX17" fmla="*/ 117770 w 238413"/>
                <a:gd name="connsiteY17" fmla="*/ 837512 h 1975237"/>
                <a:gd name="connsiteX18" fmla="*/ 51846 w 238413"/>
                <a:gd name="connsiteY18" fmla="*/ 769825 h 1975237"/>
                <a:gd name="connsiteX19" fmla="*/ 117770 w 238413"/>
                <a:gd name="connsiteY19" fmla="*/ 702794 h 1975237"/>
                <a:gd name="connsiteX20" fmla="*/ 117770 w 238413"/>
                <a:gd name="connsiteY20" fmla="*/ 351397 h 1975237"/>
                <a:gd name="connsiteX21" fmla="*/ 183694 w 238413"/>
                <a:gd name="connsiteY21" fmla="*/ 418428 h 1975237"/>
                <a:gd name="connsiteX22" fmla="*/ 117770 w 238413"/>
                <a:gd name="connsiteY22" fmla="*/ 486115 h 1975237"/>
                <a:gd name="connsiteX23" fmla="*/ 51846 w 238413"/>
                <a:gd name="connsiteY23" fmla="*/ 418428 h 1975237"/>
                <a:gd name="connsiteX24" fmla="*/ 117770 w 238413"/>
                <a:gd name="connsiteY24" fmla="*/ 351397 h 1975237"/>
                <a:gd name="connsiteX25" fmla="*/ 117770 w 238413"/>
                <a:gd name="connsiteY25" fmla="*/ 0 h 1975237"/>
                <a:gd name="connsiteX26" fmla="*/ 183694 w 238413"/>
                <a:gd name="connsiteY26" fmla="*/ 67031 h 1975237"/>
                <a:gd name="connsiteX27" fmla="*/ 117770 w 238413"/>
                <a:gd name="connsiteY27" fmla="*/ 134718 h 1975237"/>
                <a:gd name="connsiteX28" fmla="*/ 51846 w 238413"/>
                <a:gd name="connsiteY28" fmla="*/ 67031 h 1975237"/>
                <a:gd name="connsiteX29" fmla="*/ 117770 w 238413"/>
                <a:gd name="connsiteY29" fmla="*/ 0 h 197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38413" h="1975237">
                  <a:moveTo>
                    <a:pt x="119206" y="1736823"/>
                  </a:moveTo>
                  <a:cubicBezTo>
                    <a:pt x="184998" y="1736823"/>
                    <a:pt x="238413" y="1790093"/>
                    <a:pt x="238413" y="1856355"/>
                  </a:cubicBezTo>
                  <a:cubicBezTo>
                    <a:pt x="238413" y="1921968"/>
                    <a:pt x="184998" y="1975237"/>
                    <a:pt x="119206" y="1975237"/>
                  </a:cubicBezTo>
                  <a:cubicBezTo>
                    <a:pt x="53415" y="1975237"/>
                    <a:pt x="0" y="1921968"/>
                    <a:pt x="0" y="1856355"/>
                  </a:cubicBezTo>
                  <a:cubicBezTo>
                    <a:pt x="0" y="1790093"/>
                    <a:pt x="53415" y="1736823"/>
                    <a:pt x="119206" y="1736823"/>
                  </a:cubicBezTo>
                  <a:close/>
                  <a:moveTo>
                    <a:pt x="117770" y="1408468"/>
                  </a:moveTo>
                  <a:cubicBezTo>
                    <a:pt x="154610" y="1408468"/>
                    <a:pt x="183694" y="1438697"/>
                    <a:pt x="183694" y="1476155"/>
                  </a:cubicBezTo>
                  <a:cubicBezTo>
                    <a:pt x="183694" y="1512955"/>
                    <a:pt x="154610" y="1543184"/>
                    <a:pt x="117770" y="1543184"/>
                  </a:cubicBezTo>
                  <a:cubicBezTo>
                    <a:pt x="80930" y="1543184"/>
                    <a:pt x="51846" y="1512955"/>
                    <a:pt x="51846" y="1476155"/>
                  </a:cubicBezTo>
                  <a:cubicBezTo>
                    <a:pt x="51846" y="1438697"/>
                    <a:pt x="80930" y="1408468"/>
                    <a:pt x="117770" y="1408468"/>
                  </a:cubicBezTo>
                  <a:close/>
                  <a:moveTo>
                    <a:pt x="117770" y="1054191"/>
                  </a:moveTo>
                  <a:cubicBezTo>
                    <a:pt x="154610" y="1054191"/>
                    <a:pt x="183694" y="1084929"/>
                    <a:pt x="183694" y="1121552"/>
                  </a:cubicBezTo>
                  <a:cubicBezTo>
                    <a:pt x="183694" y="1158829"/>
                    <a:pt x="154610" y="1188912"/>
                    <a:pt x="117770" y="1188912"/>
                  </a:cubicBezTo>
                  <a:cubicBezTo>
                    <a:pt x="80930" y="1188912"/>
                    <a:pt x="51846" y="1158829"/>
                    <a:pt x="51846" y="1121552"/>
                  </a:cubicBezTo>
                  <a:cubicBezTo>
                    <a:pt x="51846" y="1084929"/>
                    <a:pt x="80930" y="1054191"/>
                    <a:pt x="117770" y="1054191"/>
                  </a:cubicBezTo>
                  <a:close/>
                  <a:moveTo>
                    <a:pt x="117770" y="702794"/>
                  </a:moveTo>
                  <a:cubicBezTo>
                    <a:pt x="154610" y="702794"/>
                    <a:pt x="183694" y="733024"/>
                    <a:pt x="183694" y="769825"/>
                  </a:cubicBezTo>
                  <a:cubicBezTo>
                    <a:pt x="183694" y="807283"/>
                    <a:pt x="154610" y="837512"/>
                    <a:pt x="117770" y="837512"/>
                  </a:cubicBezTo>
                  <a:cubicBezTo>
                    <a:pt x="80930" y="837512"/>
                    <a:pt x="51846" y="807283"/>
                    <a:pt x="51846" y="769825"/>
                  </a:cubicBezTo>
                  <a:cubicBezTo>
                    <a:pt x="51846" y="733024"/>
                    <a:pt x="80930" y="702794"/>
                    <a:pt x="117770" y="702794"/>
                  </a:cubicBezTo>
                  <a:close/>
                  <a:moveTo>
                    <a:pt x="117770" y="351397"/>
                  </a:moveTo>
                  <a:cubicBezTo>
                    <a:pt x="154610" y="351397"/>
                    <a:pt x="183694" y="381627"/>
                    <a:pt x="183694" y="418428"/>
                  </a:cubicBezTo>
                  <a:cubicBezTo>
                    <a:pt x="183694" y="455229"/>
                    <a:pt x="154610" y="486115"/>
                    <a:pt x="117770" y="486115"/>
                  </a:cubicBezTo>
                  <a:cubicBezTo>
                    <a:pt x="80930" y="486115"/>
                    <a:pt x="51846" y="455229"/>
                    <a:pt x="51846" y="418428"/>
                  </a:cubicBezTo>
                  <a:cubicBezTo>
                    <a:pt x="51846" y="381627"/>
                    <a:pt x="80930" y="351397"/>
                    <a:pt x="117770" y="351397"/>
                  </a:cubicBezTo>
                  <a:close/>
                  <a:moveTo>
                    <a:pt x="117770" y="0"/>
                  </a:moveTo>
                  <a:cubicBezTo>
                    <a:pt x="154610" y="0"/>
                    <a:pt x="183694" y="30230"/>
                    <a:pt x="183694" y="67031"/>
                  </a:cubicBezTo>
                  <a:cubicBezTo>
                    <a:pt x="183694" y="104489"/>
                    <a:pt x="154610" y="134718"/>
                    <a:pt x="117770" y="134718"/>
                  </a:cubicBezTo>
                  <a:cubicBezTo>
                    <a:pt x="80930" y="134718"/>
                    <a:pt x="51846" y="104489"/>
                    <a:pt x="51846" y="67031"/>
                  </a:cubicBezTo>
                  <a:cubicBezTo>
                    <a:pt x="51846" y="30230"/>
                    <a:pt x="80930" y="0"/>
                    <a:pt x="117770" y="0"/>
                  </a:cubicBezTo>
                  <a:close/>
                </a:path>
              </a:pathLst>
            </a:custGeom>
            <a:solidFill>
              <a:schemeClr val="accent5">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8" name="Freeform 47">
              <a:extLst>
                <a:ext uri="{FF2B5EF4-FFF2-40B4-BE49-F238E27FC236}">
                  <a16:creationId xmlns:a16="http://schemas.microsoft.com/office/drawing/2014/main" id="{B014008B-4263-6142-A56B-B51CE5E7D3B7}"/>
                </a:ext>
              </a:extLst>
            </p:cNvPr>
            <p:cNvSpPr>
              <a:spLocks noChangeArrowheads="1"/>
            </p:cNvSpPr>
            <p:nvPr/>
          </p:nvSpPr>
          <p:spPr bwMode="auto">
            <a:xfrm>
              <a:off x="10167505" y="5640262"/>
              <a:ext cx="1951542" cy="2032209"/>
            </a:xfrm>
            <a:custGeom>
              <a:avLst/>
              <a:gdLst>
                <a:gd name="connsiteX0" fmla="*/ 331741 w 1951542"/>
                <a:gd name="connsiteY0" fmla="*/ 1091005 h 2032209"/>
                <a:gd name="connsiteX1" fmla="*/ 534434 w 1951542"/>
                <a:gd name="connsiteY1" fmla="*/ 1209392 h 2032209"/>
                <a:gd name="connsiteX2" fmla="*/ 202695 w 1951542"/>
                <a:gd name="connsiteY2" fmla="*/ 1805902 h 2032209"/>
                <a:gd name="connsiteX3" fmla="*/ 305019 w 1951542"/>
                <a:gd name="connsiteY3" fmla="*/ 2032209 h 2032209"/>
                <a:gd name="connsiteX4" fmla="*/ 102326 w 1951542"/>
                <a:gd name="connsiteY4" fmla="*/ 1913823 h 2032209"/>
                <a:gd name="connsiteX5" fmla="*/ 2 w 1951542"/>
                <a:gd name="connsiteY5" fmla="*/ 1688169 h 2032209"/>
                <a:gd name="connsiteX6" fmla="*/ 331741 w 1951542"/>
                <a:gd name="connsiteY6" fmla="*/ 1091005 h 2032209"/>
                <a:gd name="connsiteX7" fmla="*/ 1674177 w 1951542"/>
                <a:gd name="connsiteY7" fmla="*/ 370383 h 2032209"/>
                <a:gd name="connsiteX8" fmla="*/ 1748755 w 1951542"/>
                <a:gd name="connsiteY8" fmla="*/ 393683 h 2032209"/>
                <a:gd name="connsiteX9" fmla="*/ 1951542 w 1951542"/>
                <a:gd name="connsiteY9" fmla="*/ 511411 h 2032209"/>
                <a:gd name="connsiteX10" fmla="*/ 1788530 w 1951542"/>
                <a:gd name="connsiteY10" fmla="*/ 497676 h 2032209"/>
                <a:gd name="connsiteX11" fmla="*/ 1586395 w 1951542"/>
                <a:gd name="connsiteY11" fmla="*/ 379948 h 2032209"/>
                <a:gd name="connsiteX12" fmla="*/ 1674177 w 1951542"/>
                <a:gd name="connsiteY12" fmla="*/ 370383 h 2032209"/>
                <a:gd name="connsiteX13" fmla="*/ 1352595 w 1951542"/>
                <a:gd name="connsiteY13" fmla="*/ 960 h 2032209"/>
                <a:gd name="connsiteX14" fmla="*/ 1477770 w 1951542"/>
                <a:gd name="connsiteY14" fmla="*/ 26740 h 2032209"/>
                <a:gd name="connsiteX15" fmla="*/ 1680793 w 1951542"/>
                <a:gd name="connsiteY15" fmla="*/ 144216 h 2032209"/>
                <a:gd name="connsiteX16" fmla="*/ 1400739 w 1951542"/>
                <a:gd name="connsiteY16" fmla="*/ 171627 h 2032209"/>
                <a:gd name="connsiteX17" fmla="*/ 1080864 w 1951542"/>
                <a:gd name="connsiteY17" fmla="*/ 548857 h 2032209"/>
                <a:gd name="connsiteX18" fmla="*/ 1076996 w 1951542"/>
                <a:gd name="connsiteY18" fmla="*/ 546606 h 2032209"/>
                <a:gd name="connsiteX19" fmla="*/ 1036285 w 1951542"/>
                <a:gd name="connsiteY19" fmla="*/ 540754 h 2032209"/>
                <a:gd name="connsiteX20" fmla="*/ 877435 w 1951542"/>
                <a:gd name="connsiteY20" fmla="*/ 587747 h 2032209"/>
                <a:gd name="connsiteX21" fmla="*/ 534184 w 1951542"/>
                <a:gd name="connsiteY21" fmla="*/ 1181685 h 2032209"/>
                <a:gd name="connsiteX22" fmla="*/ 535489 w 1951542"/>
                <a:gd name="connsiteY22" fmla="*/ 1208445 h 2032209"/>
                <a:gd name="connsiteX23" fmla="*/ 332540 w 1951542"/>
                <a:gd name="connsiteY23" fmla="*/ 1090310 h 2032209"/>
                <a:gd name="connsiteX24" fmla="*/ 331235 w 1951542"/>
                <a:gd name="connsiteY24" fmla="*/ 1063550 h 2032209"/>
                <a:gd name="connsiteX25" fmla="*/ 674486 w 1951542"/>
                <a:gd name="connsiteY25" fmla="*/ 469612 h 2032209"/>
                <a:gd name="connsiteX26" fmla="*/ 833336 w 1951542"/>
                <a:gd name="connsiteY26" fmla="*/ 422986 h 2032209"/>
                <a:gd name="connsiteX27" fmla="*/ 878697 w 1951542"/>
                <a:gd name="connsiteY27" fmla="*/ 429140 h 2032209"/>
                <a:gd name="connsiteX28" fmla="*/ 939317 w 1951542"/>
                <a:gd name="connsiteY28" fmla="*/ 316627 h 2032209"/>
                <a:gd name="connsiteX29" fmla="*/ 1199022 w 1951542"/>
                <a:gd name="connsiteY29" fmla="*/ 53498 h 2032209"/>
                <a:gd name="connsiteX30" fmla="*/ 1352595 w 1951542"/>
                <a:gd name="connsiteY30" fmla="*/ 960 h 203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51542" h="2032209">
                  <a:moveTo>
                    <a:pt x="331741" y="1091005"/>
                  </a:moveTo>
                  <a:lnTo>
                    <a:pt x="534434" y="1209392"/>
                  </a:lnTo>
                  <a:cubicBezTo>
                    <a:pt x="348686" y="1327778"/>
                    <a:pt x="202043" y="1590059"/>
                    <a:pt x="202695" y="1805902"/>
                  </a:cubicBezTo>
                  <a:cubicBezTo>
                    <a:pt x="202695" y="1917093"/>
                    <a:pt x="241800" y="1995581"/>
                    <a:pt x="305019" y="2032209"/>
                  </a:cubicBezTo>
                  <a:lnTo>
                    <a:pt x="102326" y="1913823"/>
                  </a:lnTo>
                  <a:cubicBezTo>
                    <a:pt x="39107" y="1877195"/>
                    <a:pt x="653" y="1798707"/>
                    <a:pt x="2" y="1688169"/>
                  </a:cubicBezTo>
                  <a:cubicBezTo>
                    <a:pt x="-650" y="1472327"/>
                    <a:pt x="145993" y="1209392"/>
                    <a:pt x="331741" y="1091005"/>
                  </a:cubicBezTo>
                  <a:close/>
                  <a:moveTo>
                    <a:pt x="1674177" y="370383"/>
                  </a:moveTo>
                  <a:cubicBezTo>
                    <a:pt x="1701482" y="372754"/>
                    <a:pt x="1726586" y="380603"/>
                    <a:pt x="1748755" y="393683"/>
                  </a:cubicBezTo>
                  <a:lnTo>
                    <a:pt x="1951542" y="511411"/>
                  </a:lnTo>
                  <a:cubicBezTo>
                    <a:pt x="1907203" y="485903"/>
                    <a:pt x="1851127" y="480017"/>
                    <a:pt x="1788530" y="497676"/>
                  </a:cubicBezTo>
                  <a:lnTo>
                    <a:pt x="1586395" y="379948"/>
                  </a:lnTo>
                  <a:cubicBezTo>
                    <a:pt x="1617367" y="371119"/>
                    <a:pt x="1646873" y="368012"/>
                    <a:pt x="1674177" y="370383"/>
                  </a:cubicBezTo>
                  <a:close/>
                  <a:moveTo>
                    <a:pt x="1352595" y="960"/>
                  </a:moveTo>
                  <a:cubicBezTo>
                    <a:pt x="1399760" y="-3119"/>
                    <a:pt x="1442192" y="5855"/>
                    <a:pt x="1477770" y="26740"/>
                  </a:cubicBezTo>
                  <a:lnTo>
                    <a:pt x="1680793" y="144216"/>
                  </a:lnTo>
                  <a:cubicBezTo>
                    <a:pt x="1608984" y="103099"/>
                    <a:pt x="1510411" y="108320"/>
                    <a:pt x="1400739" y="171627"/>
                  </a:cubicBezTo>
                  <a:cubicBezTo>
                    <a:pt x="1268872" y="248639"/>
                    <a:pt x="1151367" y="392221"/>
                    <a:pt x="1080864" y="548857"/>
                  </a:cubicBezTo>
                  <a:lnTo>
                    <a:pt x="1076996" y="546606"/>
                  </a:lnTo>
                  <a:lnTo>
                    <a:pt x="1036285" y="540754"/>
                  </a:lnTo>
                  <a:cubicBezTo>
                    <a:pt x="988657" y="539530"/>
                    <a:pt x="934698" y="554460"/>
                    <a:pt x="877435" y="587747"/>
                  </a:cubicBezTo>
                  <a:cubicBezTo>
                    <a:pt x="686885" y="697397"/>
                    <a:pt x="533531" y="963037"/>
                    <a:pt x="534184" y="1181685"/>
                  </a:cubicBezTo>
                  <a:cubicBezTo>
                    <a:pt x="534184" y="1190822"/>
                    <a:pt x="534836" y="1199307"/>
                    <a:pt x="535489" y="1208445"/>
                  </a:cubicBezTo>
                  <a:lnTo>
                    <a:pt x="332540" y="1090310"/>
                  </a:lnTo>
                  <a:cubicBezTo>
                    <a:pt x="331887" y="1081825"/>
                    <a:pt x="331235" y="1073340"/>
                    <a:pt x="331235" y="1063550"/>
                  </a:cubicBezTo>
                  <a:cubicBezTo>
                    <a:pt x="330582" y="845555"/>
                    <a:pt x="484588" y="579915"/>
                    <a:pt x="674486" y="469612"/>
                  </a:cubicBezTo>
                  <a:cubicBezTo>
                    <a:pt x="731749" y="436815"/>
                    <a:pt x="785708" y="422007"/>
                    <a:pt x="833336" y="422986"/>
                  </a:cubicBezTo>
                  <a:lnTo>
                    <a:pt x="878697" y="429140"/>
                  </a:lnTo>
                  <a:lnTo>
                    <a:pt x="939317" y="316627"/>
                  </a:lnTo>
                  <a:cubicBezTo>
                    <a:pt x="1008443" y="206707"/>
                    <a:pt x="1099142" y="111747"/>
                    <a:pt x="1199022" y="53498"/>
                  </a:cubicBezTo>
                  <a:cubicBezTo>
                    <a:pt x="1253531" y="22171"/>
                    <a:pt x="1305429" y="5039"/>
                    <a:pt x="1352595" y="960"/>
                  </a:cubicBezTo>
                  <a:close/>
                </a:path>
              </a:pathLst>
            </a:custGeom>
            <a:solidFill>
              <a:schemeClr val="accent3">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9" name="Freeform 65">
              <a:extLst>
                <a:ext uri="{FF2B5EF4-FFF2-40B4-BE49-F238E27FC236}">
                  <a16:creationId xmlns:a16="http://schemas.microsoft.com/office/drawing/2014/main" id="{E7B1D4FE-9E0D-554A-9201-342FFFCE87DC}"/>
                </a:ext>
              </a:extLst>
            </p:cNvPr>
            <p:cNvSpPr>
              <a:spLocks noChangeArrowheads="1"/>
            </p:cNvSpPr>
            <p:nvPr/>
          </p:nvSpPr>
          <p:spPr bwMode="auto">
            <a:xfrm>
              <a:off x="10368475" y="5685718"/>
              <a:ext cx="1852034" cy="2073818"/>
            </a:xfrm>
            <a:custGeom>
              <a:avLst/>
              <a:gdLst>
                <a:gd name="T0" fmla="*/ 1837 w 2836"/>
                <a:gd name="T1" fmla="*/ 192 h 3176"/>
                <a:gd name="T2" fmla="*/ 1837 w 2836"/>
                <a:gd name="T3" fmla="*/ 192 h 3176"/>
                <a:gd name="T4" fmla="*/ 2442 w 2836"/>
                <a:gd name="T5" fmla="*/ 537 h 3176"/>
                <a:gd name="T6" fmla="*/ 2442 w 2836"/>
                <a:gd name="T7" fmla="*/ 537 h 3176"/>
                <a:gd name="T8" fmla="*/ 2428 w 2836"/>
                <a:gd name="T9" fmla="*/ 693 h 3176"/>
                <a:gd name="T10" fmla="*/ 2428 w 2836"/>
                <a:gd name="T11" fmla="*/ 693 h 3176"/>
                <a:gd name="T12" fmla="*/ 2835 w 2836"/>
                <a:gd name="T13" fmla="*/ 1059 h 3176"/>
                <a:gd name="T14" fmla="*/ 2835 w 2836"/>
                <a:gd name="T15" fmla="*/ 1059 h 3176"/>
                <a:gd name="T16" fmla="*/ 2297 w 2836"/>
                <a:gd name="T17" fmla="*/ 1990 h 3176"/>
                <a:gd name="T18" fmla="*/ 542 w 2836"/>
                <a:gd name="T19" fmla="*/ 3004 h 3176"/>
                <a:gd name="T20" fmla="*/ 542 w 2836"/>
                <a:gd name="T21" fmla="*/ 3004 h 3176"/>
                <a:gd name="T22" fmla="*/ 1 w 2836"/>
                <a:gd name="T23" fmla="*/ 2695 h 3176"/>
                <a:gd name="T24" fmla="*/ 1 w 2836"/>
                <a:gd name="T25" fmla="*/ 2695 h 3176"/>
                <a:gd name="T26" fmla="*/ 510 w 2836"/>
                <a:gd name="T27" fmla="*/ 1783 h 3176"/>
                <a:gd name="T28" fmla="*/ 510 w 2836"/>
                <a:gd name="T29" fmla="*/ 1783 h 3176"/>
                <a:gd name="T30" fmla="*/ 508 w 2836"/>
                <a:gd name="T31" fmla="*/ 1742 h 3176"/>
                <a:gd name="T32" fmla="*/ 508 w 2836"/>
                <a:gd name="T33" fmla="*/ 1742 h 3176"/>
                <a:gd name="T34" fmla="*/ 1034 w 2836"/>
                <a:gd name="T35" fmla="*/ 832 h 3176"/>
                <a:gd name="T36" fmla="*/ 1034 w 2836"/>
                <a:gd name="T37" fmla="*/ 832 h 3176"/>
                <a:gd name="T38" fmla="*/ 1347 w 2836"/>
                <a:gd name="T39" fmla="*/ 770 h 3176"/>
                <a:gd name="T40" fmla="*/ 1347 w 2836"/>
                <a:gd name="T41" fmla="*/ 770 h 3176"/>
                <a:gd name="T42" fmla="*/ 1837 w 2836"/>
                <a:gd name="T43" fmla="*/ 192 h 3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36" h="3176">
                  <a:moveTo>
                    <a:pt x="1837" y="192"/>
                  </a:moveTo>
                  <a:lnTo>
                    <a:pt x="1837" y="192"/>
                  </a:lnTo>
                  <a:cubicBezTo>
                    <a:pt x="2170" y="0"/>
                    <a:pt x="2441" y="155"/>
                    <a:pt x="2442" y="537"/>
                  </a:cubicBezTo>
                  <a:lnTo>
                    <a:pt x="2442" y="537"/>
                  </a:lnTo>
                  <a:cubicBezTo>
                    <a:pt x="2442" y="588"/>
                    <a:pt x="2437" y="640"/>
                    <a:pt x="2428" y="693"/>
                  </a:cubicBezTo>
                  <a:lnTo>
                    <a:pt x="2428" y="693"/>
                  </a:lnTo>
                  <a:cubicBezTo>
                    <a:pt x="2661" y="628"/>
                    <a:pt x="2834" y="770"/>
                    <a:pt x="2835" y="1059"/>
                  </a:cubicBezTo>
                  <a:lnTo>
                    <a:pt x="2835" y="1059"/>
                  </a:lnTo>
                  <a:cubicBezTo>
                    <a:pt x="2835" y="1402"/>
                    <a:pt x="2595" y="1818"/>
                    <a:pt x="2297" y="1990"/>
                  </a:cubicBezTo>
                  <a:lnTo>
                    <a:pt x="542" y="3004"/>
                  </a:lnTo>
                  <a:lnTo>
                    <a:pt x="542" y="3004"/>
                  </a:lnTo>
                  <a:cubicBezTo>
                    <a:pt x="244" y="3175"/>
                    <a:pt x="2" y="3037"/>
                    <a:pt x="1" y="2695"/>
                  </a:cubicBezTo>
                  <a:lnTo>
                    <a:pt x="1" y="2695"/>
                  </a:lnTo>
                  <a:cubicBezTo>
                    <a:pt x="0" y="2365"/>
                    <a:pt x="225" y="1964"/>
                    <a:pt x="510" y="1783"/>
                  </a:cubicBezTo>
                  <a:lnTo>
                    <a:pt x="510" y="1783"/>
                  </a:lnTo>
                  <a:cubicBezTo>
                    <a:pt x="509" y="1769"/>
                    <a:pt x="508" y="1756"/>
                    <a:pt x="508" y="1742"/>
                  </a:cubicBezTo>
                  <a:lnTo>
                    <a:pt x="508" y="1742"/>
                  </a:lnTo>
                  <a:cubicBezTo>
                    <a:pt x="507" y="1407"/>
                    <a:pt x="742" y="1000"/>
                    <a:pt x="1034" y="832"/>
                  </a:cubicBezTo>
                  <a:lnTo>
                    <a:pt x="1034" y="832"/>
                  </a:lnTo>
                  <a:cubicBezTo>
                    <a:pt x="1151" y="764"/>
                    <a:pt x="1259" y="746"/>
                    <a:pt x="1347" y="770"/>
                  </a:cubicBezTo>
                  <a:lnTo>
                    <a:pt x="1347" y="770"/>
                  </a:lnTo>
                  <a:cubicBezTo>
                    <a:pt x="1455" y="530"/>
                    <a:pt x="1635" y="310"/>
                    <a:pt x="1837" y="192"/>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0" name="Freeform 49">
              <a:extLst>
                <a:ext uri="{FF2B5EF4-FFF2-40B4-BE49-F238E27FC236}">
                  <a16:creationId xmlns:a16="http://schemas.microsoft.com/office/drawing/2014/main" id="{34FE71D4-D8EF-5247-98ED-70AEC2F67733}"/>
                </a:ext>
              </a:extLst>
            </p:cNvPr>
            <p:cNvSpPr>
              <a:spLocks noChangeArrowheads="1"/>
            </p:cNvSpPr>
            <p:nvPr/>
          </p:nvSpPr>
          <p:spPr bwMode="auto">
            <a:xfrm>
              <a:off x="11515484" y="6167803"/>
              <a:ext cx="1228589" cy="1280007"/>
            </a:xfrm>
            <a:custGeom>
              <a:avLst/>
              <a:gdLst>
                <a:gd name="connsiteX0" fmla="*/ 1054062 w 1228589"/>
                <a:gd name="connsiteY0" fmla="*/ 234677 h 1280007"/>
                <a:gd name="connsiteX1" fmla="*/ 1101010 w 1228589"/>
                <a:gd name="connsiteY1" fmla="*/ 249017 h 1280007"/>
                <a:gd name="connsiteX2" fmla="*/ 1228589 w 1228589"/>
                <a:gd name="connsiteY2" fmla="*/ 323745 h 1280007"/>
                <a:gd name="connsiteX3" fmla="*/ 1126395 w 1228589"/>
                <a:gd name="connsiteY3" fmla="*/ 315223 h 1280007"/>
                <a:gd name="connsiteX4" fmla="*/ 998816 w 1228589"/>
                <a:gd name="connsiteY4" fmla="*/ 240495 h 1280007"/>
                <a:gd name="connsiteX5" fmla="*/ 1054062 w 1228589"/>
                <a:gd name="connsiteY5" fmla="*/ 234677 h 1280007"/>
                <a:gd name="connsiteX6" fmla="*/ 851831 w 1228589"/>
                <a:gd name="connsiteY6" fmla="*/ 650 h 1280007"/>
                <a:gd name="connsiteX7" fmla="*/ 931427 w 1228589"/>
                <a:gd name="connsiteY7" fmla="*/ 17055 h 1280007"/>
                <a:gd name="connsiteX8" fmla="*/ 1058650 w 1228589"/>
                <a:gd name="connsiteY8" fmla="*/ 90837 h 1280007"/>
                <a:gd name="connsiteX9" fmla="*/ 882495 w 1228589"/>
                <a:gd name="connsiteY9" fmla="*/ 108466 h 1280007"/>
                <a:gd name="connsiteX10" fmla="*/ 719094 w 1228589"/>
                <a:gd name="connsiteY10" fmla="*/ 274475 h 1280007"/>
                <a:gd name="connsiteX11" fmla="*/ 681191 w 1228589"/>
                <a:gd name="connsiteY11" fmla="*/ 345025 h 1280007"/>
                <a:gd name="connsiteX12" fmla="*/ 681329 w 1228589"/>
                <a:gd name="connsiteY12" fmla="*/ 345105 h 1280007"/>
                <a:gd name="connsiteX13" fmla="*/ 681151 w 1228589"/>
                <a:gd name="connsiteY13" fmla="*/ 345101 h 1280007"/>
                <a:gd name="connsiteX14" fmla="*/ 680244 w 1228589"/>
                <a:gd name="connsiteY14" fmla="*/ 346788 h 1280007"/>
                <a:gd name="connsiteX15" fmla="*/ 677168 w 1228589"/>
                <a:gd name="connsiteY15" fmla="*/ 344998 h 1280007"/>
                <a:gd name="connsiteX16" fmla="*/ 621351 w 1228589"/>
                <a:gd name="connsiteY16" fmla="*/ 343557 h 1280007"/>
                <a:gd name="connsiteX17" fmla="*/ 552548 w 1228589"/>
                <a:gd name="connsiteY17" fmla="*/ 369871 h 1280007"/>
                <a:gd name="connsiteX18" fmla="*/ 335515 w 1228589"/>
                <a:gd name="connsiteY18" fmla="*/ 744610 h 1280007"/>
                <a:gd name="connsiteX19" fmla="*/ 336169 w 1228589"/>
                <a:gd name="connsiteY19" fmla="*/ 761555 h 1280007"/>
                <a:gd name="connsiteX20" fmla="*/ 213446 w 1228589"/>
                <a:gd name="connsiteY20" fmla="*/ 690392 h 1280007"/>
                <a:gd name="connsiteX21" fmla="*/ 335695 w 1228589"/>
                <a:gd name="connsiteY21" fmla="*/ 761813 h 1280007"/>
                <a:gd name="connsiteX22" fmla="*/ 126863 w 1228589"/>
                <a:gd name="connsiteY22" fmla="*/ 1137552 h 1280007"/>
                <a:gd name="connsiteX23" fmla="*/ 191269 w 1228589"/>
                <a:gd name="connsiteY23" fmla="*/ 1280007 h 1280007"/>
                <a:gd name="connsiteX24" fmla="*/ 63758 w 1228589"/>
                <a:gd name="connsiteY24" fmla="*/ 1205512 h 1280007"/>
                <a:gd name="connsiteX25" fmla="*/ 3 w 1228589"/>
                <a:gd name="connsiteY25" fmla="*/ 1063711 h 1280007"/>
                <a:gd name="connsiteX26" fmla="*/ 126436 w 1228589"/>
                <a:gd name="connsiteY26" fmla="*/ 758351 h 1280007"/>
                <a:gd name="connsiteX27" fmla="*/ 208168 w 1228589"/>
                <a:gd name="connsiteY27" fmla="*/ 687332 h 1280007"/>
                <a:gd name="connsiteX28" fmla="*/ 208041 w 1228589"/>
                <a:gd name="connsiteY28" fmla="*/ 687258 h 1280007"/>
                <a:gd name="connsiteX29" fmla="*/ 207388 w 1228589"/>
                <a:gd name="connsiteY29" fmla="*/ 670314 h 1280007"/>
                <a:gd name="connsiteX30" fmla="*/ 423767 w 1228589"/>
                <a:gd name="connsiteY30" fmla="*/ 296226 h 1280007"/>
                <a:gd name="connsiteX31" fmla="*/ 493387 w 1228589"/>
                <a:gd name="connsiteY31" fmla="*/ 269343 h 1280007"/>
                <a:gd name="connsiteX32" fmla="*/ 553199 w 1228589"/>
                <a:gd name="connsiteY32" fmla="*/ 270809 h 1280007"/>
                <a:gd name="connsiteX33" fmla="*/ 591219 w 1228589"/>
                <a:gd name="connsiteY33" fmla="*/ 200051 h 1280007"/>
                <a:gd name="connsiteX34" fmla="*/ 754620 w 1228589"/>
                <a:gd name="connsiteY34" fmla="*/ 34684 h 1280007"/>
                <a:gd name="connsiteX35" fmla="*/ 851831 w 1228589"/>
                <a:gd name="connsiteY35" fmla="*/ 650 h 128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28589" h="1280007">
                  <a:moveTo>
                    <a:pt x="1054062" y="234677"/>
                  </a:moveTo>
                  <a:cubicBezTo>
                    <a:pt x="1071230" y="236234"/>
                    <a:pt x="1087015" y="241151"/>
                    <a:pt x="1101010" y="249017"/>
                  </a:cubicBezTo>
                  <a:lnTo>
                    <a:pt x="1228589" y="323745"/>
                  </a:lnTo>
                  <a:cubicBezTo>
                    <a:pt x="1201251" y="308012"/>
                    <a:pt x="1166101" y="304079"/>
                    <a:pt x="1126395" y="315223"/>
                  </a:cubicBezTo>
                  <a:lnTo>
                    <a:pt x="998816" y="240495"/>
                  </a:lnTo>
                  <a:cubicBezTo>
                    <a:pt x="1018344" y="234923"/>
                    <a:pt x="1036895" y="233120"/>
                    <a:pt x="1054062" y="234677"/>
                  </a:cubicBezTo>
                  <a:close/>
                  <a:moveTo>
                    <a:pt x="851831" y="650"/>
                  </a:moveTo>
                  <a:cubicBezTo>
                    <a:pt x="881679" y="-2044"/>
                    <a:pt x="908592" y="3670"/>
                    <a:pt x="931427" y="17055"/>
                  </a:cubicBezTo>
                  <a:lnTo>
                    <a:pt x="1058650" y="90837"/>
                  </a:lnTo>
                  <a:cubicBezTo>
                    <a:pt x="1014285" y="64719"/>
                    <a:pt x="951652" y="68637"/>
                    <a:pt x="882495" y="108466"/>
                  </a:cubicBezTo>
                  <a:cubicBezTo>
                    <a:pt x="819862" y="144704"/>
                    <a:pt x="762735" y="204815"/>
                    <a:pt x="719094" y="274475"/>
                  </a:cubicBezTo>
                  <a:lnTo>
                    <a:pt x="681191" y="345025"/>
                  </a:lnTo>
                  <a:lnTo>
                    <a:pt x="681329" y="345105"/>
                  </a:lnTo>
                  <a:lnTo>
                    <a:pt x="681151" y="345101"/>
                  </a:lnTo>
                  <a:lnTo>
                    <a:pt x="680244" y="346788"/>
                  </a:lnTo>
                  <a:lnTo>
                    <a:pt x="677168" y="344998"/>
                  </a:lnTo>
                  <a:lnTo>
                    <a:pt x="621351" y="343557"/>
                  </a:lnTo>
                  <a:cubicBezTo>
                    <a:pt x="599615" y="347549"/>
                    <a:pt x="576409" y="356185"/>
                    <a:pt x="552548" y="369871"/>
                  </a:cubicBezTo>
                  <a:cubicBezTo>
                    <a:pt x="432265" y="439605"/>
                    <a:pt x="334862" y="606445"/>
                    <a:pt x="335515" y="744610"/>
                  </a:cubicBezTo>
                  <a:cubicBezTo>
                    <a:pt x="335515" y="750475"/>
                    <a:pt x="336169" y="755689"/>
                    <a:pt x="336169" y="761555"/>
                  </a:cubicBezTo>
                  <a:lnTo>
                    <a:pt x="213446" y="690392"/>
                  </a:lnTo>
                  <a:lnTo>
                    <a:pt x="335695" y="761813"/>
                  </a:lnTo>
                  <a:cubicBezTo>
                    <a:pt x="218593" y="836307"/>
                    <a:pt x="126213" y="1001633"/>
                    <a:pt x="126863" y="1137552"/>
                  </a:cubicBezTo>
                  <a:cubicBezTo>
                    <a:pt x="126863" y="1207473"/>
                    <a:pt x="151585" y="1256482"/>
                    <a:pt x="191269" y="1280007"/>
                  </a:cubicBezTo>
                  <a:lnTo>
                    <a:pt x="63758" y="1205512"/>
                  </a:lnTo>
                  <a:cubicBezTo>
                    <a:pt x="24724" y="1182641"/>
                    <a:pt x="3" y="1132978"/>
                    <a:pt x="3" y="1063711"/>
                  </a:cubicBezTo>
                  <a:cubicBezTo>
                    <a:pt x="-485" y="961282"/>
                    <a:pt x="51357" y="842678"/>
                    <a:pt x="126436" y="758351"/>
                  </a:cubicBezTo>
                  <a:lnTo>
                    <a:pt x="208168" y="687332"/>
                  </a:lnTo>
                  <a:lnTo>
                    <a:pt x="208041" y="687258"/>
                  </a:lnTo>
                  <a:cubicBezTo>
                    <a:pt x="208041" y="681393"/>
                    <a:pt x="207388" y="676179"/>
                    <a:pt x="207388" y="670314"/>
                  </a:cubicBezTo>
                  <a:cubicBezTo>
                    <a:pt x="206734" y="532801"/>
                    <a:pt x="304137" y="365309"/>
                    <a:pt x="423767" y="296226"/>
                  </a:cubicBezTo>
                  <a:cubicBezTo>
                    <a:pt x="448281" y="282214"/>
                    <a:pt x="471651" y="273416"/>
                    <a:pt x="493387" y="269343"/>
                  </a:cubicBezTo>
                  <a:lnTo>
                    <a:pt x="553199" y="270809"/>
                  </a:lnTo>
                  <a:lnTo>
                    <a:pt x="591219" y="200051"/>
                  </a:lnTo>
                  <a:cubicBezTo>
                    <a:pt x="634860" y="130421"/>
                    <a:pt x="691988" y="70432"/>
                    <a:pt x="754620" y="34684"/>
                  </a:cubicBezTo>
                  <a:cubicBezTo>
                    <a:pt x="789198" y="14443"/>
                    <a:pt x="821983" y="3343"/>
                    <a:pt x="851831" y="650"/>
                  </a:cubicBezTo>
                  <a:close/>
                </a:path>
              </a:pathLst>
            </a:custGeom>
            <a:solidFill>
              <a:schemeClr val="accent3">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51" name="Freeform 70">
              <a:extLst>
                <a:ext uri="{FF2B5EF4-FFF2-40B4-BE49-F238E27FC236}">
                  <a16:creationId xmlns:a16="http://schemas.microsoft.com/office/drawing/2014/main" id="{CD502803-312A-AE4A-A67E-7E9BE38BE8E0}"/>
                </a:ext>
              </a:extLst>
            </p:cNvPr>
            <p:cNvSpPr>
              <a:spLocks noChangeArrowheads="1"/>
            </p:cNvSpPr>
            <p:nvPr/>
          </p:nvSpPr>
          <p:spPr bwMode="auto">
            <a:xfrm>
              <a:off x="11641570" y="6195533"/>
              <a:ext cx="1169403" cy="1307657"/>
            </a:xfrm>
            <a:custGeom>
              <a:avLst/>
              <a:gdLst>
                <a:gd name="T0" fmla="*/ 1160 w 1791"/>
                <a:gd name="T1" fmla="*/ 121 h 2004"/>
                <a:gd name="T2" fmla="*/ 1160 w 1791"/>
                <a:gd name="T3" fmla="*/ 121 h 2004"/>
                <a:gd name="T4" fmla="*/ 1541 w 1791"/>
                <a:gd name="T5" fmla="*/ 339 h 2004"/>
                <a:gd name="T6" fmla="*/ 1541 w 1791"/>
                <a:gd name="T7" fmla="*/ 339 h 2004"/>
                <a:gd name="T8" fmla="*/ 1533 w 1791"/>
                <a:gd name="T9" fmla="*/ 437 h 2004"/>
                <a:gd name="T10" fmla="*/ 1533 w 1791"/>
                <a:gd name="T11" fmla="*/ 437 h 2004"/>
                <a:gd name="T12" fmla="*/ 1789 w 1791"/>
                <a:gd name="T13" fmla="*/ 668 h 2004"/>
                <a:gd name="T14" fmla="*/ 1789 w 1791"/>
                <a:gd name="T15" fmla="*/ 668 h 2004"/>
                <a:gd name="T16" fmla="*/ 1450 w 1791"/>
                <a:gd name="T17" fmla="*/ 1256 h 2004"/>
                <a:gd name="T18" fmla="*/ 342 w 1791"/>
                <a:gd name="T19" fmla="*/ 1894 h 2004"/>
                <a:gd name="T20" fmla="*/ 342 w 1791"/>
                <a:gd name="T21" fmla="*/ 1894 h 2004"/>
                <a:gd name="T22" fmla="*/ 1 w 1791"/>
                <a:gd name="T23" fmla="*/ 1700 h 2004"/>
                <a:gd name="T24" fmla="*/ 1 w 1791"/>
                <a:gd name="T25" fmla="*/ 1700 h 2004"/>
                <a:gd name="T26" fmla="*/ 322 w 1791"/>
                <a:gd name="T27" fmla="*/ 1125 h 2004"/>
                <a:gd name="T28" fmla="*/ 322 w 1791"/>
                <a:gd name="T29" fmla="*/ 1125 h 2004"/>
                <a:gd name="T30" fmla="*/ 321 w 1791"/>
                <a:gd name="T31" fmla="*/ 1099 h 2004"/>
                <a:gd name="T32" fmla="*/ 321 w 1791"/>
                <a:gd name="T33" fmla="*/ 1099 h 2004"/>
                <a:gd name="T34" fmla="*/ 653 w 1791"/>
                <a:gd name="T35" fmla="*/ 524 h 2004"/>
                <a:gd name="T36" fmla="*/ 653 w 1791"/>
                <a:gd name="T37" fmla="*/ 524 h 2004"/>
                <a:gd name="T38" fmla="*/ 850 w 1791"/>
                <a:gd name="T39" fmla="*/ 486 h 2004"/>
                <a:gd name="T40" fmla="*/ 850 w 1791"/>
                <a:gd name="T41" fmla="*/ 486 h 2004"/>
                <a:gd name="T42" fmla="*/ 1160 w 1791"/>
                <a:gd name="T43" fmla="*/ 121 h 2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91" h="2004">
                  <a:moveTo>
                    <a:pt x="1160" y="121"/>
                  </a:moveTo>
                  <a:lnTo>
                    <a:pt x="1160" y="121"/>
                  </a:lnTo>
                  <a:cubicBezTo>
                    <a:pt x="1370" y="0"/>
                    <a:pt x="1541" y="97"/>
                    <a:pt x="1541" y="339"/>
                  </a:cubicBezTo>
                  <a:lnTo>
                    <a:pt x="1541" y="339"/>
                  </a:lnTo>
                  <a:cubicBezTo>
                    <a:pt x="1542" y="371"/>
                    <a:pt x="1538" y="404"/>
                    <a:pt x="1533" y="437"/>
                  </a:cubicBezTo>
                  <a:lnTo>
                    <a:pt x="1533" y="437"/>
                  </a:lnTo>
                  <a:cubicBezTo>
                    <a:pt x="1680" y="396"/>
                    <a:pt x="1789" y="486"/>
                    <a:pt x="1789" y="668"/>
                  </a:cubicBezTo>
                  <a:lnTo>
                    <a:pt x="1789" y="668"/>
                  </a:lnTo>
                  <a:cubicBezTo>
                    <a:pt x="1790" y="884"/>
                    <a:pt x="1638" y="1147"/>
                    <a:pt x="1450" y="1256"/>
                  </a:cubicBezTo>
                  <a:lnTo>
                    <a:pt x="342" y="1894"/>
                  </a:lnTo>
                  <a:lnTo>
                    <a:pt x="342" y="1894"/>
                  </a:lnTo>
                  <a:cubicBezTo>
                    <a:pt x="154" y="2003"/>
                    <a:pt x="1" y="1916"/>
                    <a:pt x="1" y="1700"/>
                  </a:cubicBezTo>
                  <a:lnTo>
                    <a:pt x="1" y="1700"/>
                  </a:lnTo>
                  <a:cubicBezTo>
                    <a:pt x="0" y="1492"/>
                    <a:pt x="142" y="1239"/>
                    <a:pt x="322" y="1125"/>
                  </a:cubicBezTo>
                  <a:lnTo>
                    <a:pt x="322" y="1125"/>
                  </a:lnTo>
                  <a:cubicBezTo>
                    <a:pt x="322" y="1116"/>
                    <a:pt x="321" y="1108"/>
                    <a:pt x="321" y="1099"/>
                  </a:cubicBezTo>
                  <a:lnTo>
                    <a:pt x="321" y="1099"/>
                  </a:lnTo>
                  <a:cubicBezTo>
                    <a:pt x="320" y="887"/>
                    <a:pt x="469" y="631"/>
                    <a:pt x="653" y="524"/>
                  </a:cubicBezTo>
                  <a:lnTo>
                    <a:pt x="653" y="524"/>
                  </a:lnTo>
                  <a:cubicBezTo>
                    <a:pt x="726" y="482"/>
                    <a:pt x="795" y="471"/>
                    <a:pt x="850" y="486"/>
                  </a:cubicBezTo>
                  <a:lnTo>
                    <a:pt x="850" y="486"/>
                  </a:lnTo>
                  <a:cubicBezTo>
                    <a:pt x="919" y="334"/>
                    <a:pt x="1032" y="195"/>
                    <a:pt x="1160" y="121"/>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2" name="Freeform 51">
              <a:extLst>
                <a:ext uri="{FF2B5EF4-FFF2-40B4-BE49-F238E27FC236}">
                  <a16:creationId xmlns:a16="http://schemas.microsoft.com/office/drawing/2014/main" id="{6DB336AB-2B38-7B4F-9B4D-A5E844AFF92E}"/>
                </a:ext>
              </a:extLst>
            </p:cNvPr>
            <p:cNvSpPr>
              <a:spLocks noChangeArrowheads="1"/>
            </p:cNvSpPr>
            <p:nvPr/>
          </p:nvSpPr>
          <p:spPr bwMode="auto">
            <a:xfrm>
              <a:off x="16086527" y="2405720"/>
              <a:ext cx="1228586" cy="1283296"/>
            </a:xfrm>
            <a:custGeom>
              <a:avLst/>
              <a:gdLst>
                <a:gd name="connsiteX0" fmla="*/ 210215 w 1228586"/>
                <a:gd name="connsiteY0" fmla="*/ 690607 h 1283296"/>
                <a:gd name="connsiteX1" fmla="*/ 338569 w 1228586"/>
                <a:gd name="connsiteY1" fmla="*/ 765020 h 1283296"/>
                <a:gd name="connsiteX2" fmla="*/ 127702 w 1228586"/>
                <a:gd name="connsiteY2" fmla="*/ 1140999 h 1283296"/>
                <a:gd name="connsiteX3" fmla="*/ 193189 w 1228586"/>
                <a:gd name="connsiteY3" fmla="*/ 1283296 h 1283296"/>
                <a:gd name="connsiteX4" fmla="*/ 64835 w 1228586"/>
                <a:gd name="connsiteY4" fmla="*/ 1208884 h 1283296"/>
                <a:gd name="connsiteX5" fmla="*/ 3 w 1228586"/>
                <a:gd name="connsiteY5" fmla="*/ 1066586 h 1283296"/>
                <a:gd name="connsiteX6" fmla="*/ 210215 w 1228586"/>
                <a:gd name="connsiteY6" fmla="*/ 690607 h 1283296"/>
                <a:gd name="connsiteX7" fmla="*/ 1054060 w 1228586"/>
                <a:gd name="connsiteY7" fmla="*/ 234838 h 1283296"/>
                <a:gd name="connsiteX8" fmla="*/ 1101006 w 1228586"/>
                <a:gd name="connsiteY8" fmla="*/ 249423 h 1283296"/>
                <a:gd name="connsiteX9" fmla="*/ 1228586 w 1228586"/>
                <a:gd name="connsiteY9" fmla="*/ 324152 h 1283296"/>
                <a:gd name="connsiteX10" fmla="*/ 1126392 w 1228586"/>
                <a:gd name="connsiteY10" fmla="*/ 315630 h 1283296"/>
                <a:gd name="connsiteX11" fmla="*/ 998812 w 1228586"/>
                <a:gd name="connsiteY11" fmla="*/ 240902 h 1283296"/>
                <a:gd name="connsiteX12" fmla="*/ 1054060 w 1228586"/>
                <a:gd name="connsiteY12" fmla="*/ 234838 h 1283296"/>
                <a:gd name="connsiteX13" fmla="*/ 851116 w 1228586"/>
                <a:gd name="connsiteY13" fmla="*/ 586 h 1283296"/>
                <a:gd name="connsiteX14" fmla="*/ 930284 w 1228586"/>
                <a:gd name="connsiteY14" fmla="*/ 16857 h 1283296"/>
                <a:gd name="connsiteX15" fmla="*/ 1058646 w 1228586"/>
                <a:gd name="connsiteY15" fmla="*/ 91428 h 1283296"/>
                <a:gd name="connsiteX16" fmla="*/ 882066 w 1228586"/>
                <a:gd name="connsiteY16" fmla="*/ 108436 h 1283296"/>
                <a:gd name="connsiteX17" fmla="*/ 718510 w 1228586"/>
                <a:gd name="connsiteY17" fmla="*/ 274842 h 1283296"/>
                <a:gd name="connsiteX18" fmla="*/ 681053 w 1228586"/>
                <a:gd name="connsiteY18" fmla="*/ 345355 h 1283296"/>
                <a:gd name="connsiteX19" fmla="*/ 681326 w 1228586"/>
                <a:gd name="connsiteY19" fmla="*/ 345513 h 1283296"/>
                <a:gd name="connsiteX20" fmla="*/ 680974 w 1228586"/>
                <a:gd name="connsiteY20" fmla="*/ 345505 h 1283296"/>
                <a:gd name="connsiteX21" fmla="*/ 680076 w 1228586"/>
                <a:gd name="connsiteY21" fmla="*/ 347195 h 1283296"/>
                <a:gd name="connsiteX22" fmla="*/ 677016 w 1228586"/>
                <a:gd name="connsiteY22" fmla="*/ 345408 h 1283296"/>
                <a:gd name="connsiteX23" fmla="*/ 621021 w 1228586"/>
                <a:gd name="connsiteY23" fmla="*/ 344047 h 1283296"/>
                <a:gd name="connsiteX24" fmla="*/ 551891 w 1228586"/>
                <a:gd name="connsiteY24" fmla="*/ 370930 h 1283296"/>
                <a:gd name="connsiteX25" fmla="*/ 334857 w 1228586"/>
                <a:gd name="connsiteY25" fmla="*/ 745018 h 1283296"/>
                <a:gd name="connsiteX26" fmla="*/ 336165 w 1228586"/>
                <a:gd name="connsiteY26" fmla="*/ 761962 h 1283296"/>
                <a:gd name="connsiteX27" fmla="*/ 208036 w 1228586"/>
                <a:gd name="connsiteY27" fmla="*/ 687666 h 1283296"/>
                <a:gd name="connsiteX28" fmla="*/ 207383 w 1228586"/>
                <a:gd name="connsiteY28" fmla="*/ 670722 h 1283296"/>
                <a:gd name="connsiteX29" fmla="*/ 423762 w 1228586"/>
                <a:gd name="connsiteY29" fmla="*/ 296634 h 1283296"/>
                <a:gd name="connsiteX30" fmla="*/ 492893 w 1228586"/>
                <a:gd name="connsiteY30" fmla="*/ 269751 h 1283296"/>
                <a:gd name="connsiteX31" fmla="*/ 553115 w 1228586"/>
                <a:gd name="connsiteY31" fmla="*/ 271215 h 1283296"/>
                <a:gd name="connsiteX32" fmla="*/ 590890 w 1228586"/>
                <a:gd name="connsiteY32" fmla="*/ 200270 h 1283296"/>
                <a:gd name="connsiteX33" fmla="*/ 754356 w 1228586"/>
                <a:gd name="connsiteY33" fmla="*/ 33865 h 1283296"/>
                <a:gd name="connsiteX34" fmla="*/ 851116 w 1228586"/>
                <a:gd name="connsiteY34" fmla="*/ 586 h 1283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28586" h="1283296">
                  <a:moveTo>
                    <a:pt x="210215" y="690607"/>
                  </a:moveTo>
                  <a:lnTo>
                    <a:pt x="338569" y="765020"/>
                  </a:lnTo>
                  <a:cubicBezTo>
                    <a:pt x="220693" y="839432"/>
                    <a:pt x="127702" y="1004576"/>
                    <a:pt x="127702" y="1140999"/>
                  </a:cubicBezTo>
                  <a:cubicBezTo>
                    <a:pt x="128357" y="1210842"/>
                    <a:pt x="153242" y="1260450"/>
                    <a:pt x="193189" y="1283296"/>
                  </a:cubicBezTo>
                  <a:lnTo>
                    <a:pt x="64835" y="1208884"/>
                  </a:lnTo>
                  <a:cubicBezTo>
                    <a:pt x="24888" y="1186038"/>
                    <a:pt x="3" y="1136430"/>
                    <a:pt x="3" y="1066586"/>
                  </a:cubicBezTo>
                  <a:cubicBezTo>
                    <a:pt x="-652" y="930163"/>
                    <a:pt x="92339" y="765672"/>
                    <a:pt x="210215" y="690607"/>
                  </a:cubicBezTo>
                  <a:close/>
                  <a:moveTo>
                    <a:pt x="1054060" y="234838"/>
                  </a:moveTo>
                  <a:cubicBezTo>
                    <a:pt x="1071228" y="236313"/>
                    <a:pt x="1087012" y="241229"/>
                    <a:pt x="1101006" y="249423"/>
                  </a:cubicBezTo>
                  <a:lnTo>
                    <a:pt x="1228586" y="324152"/>
                  </a:lnTo>
                  <a:cubicBezTo>
                    <a:pt x="1200596" y="307764"/>
                    <a:pt x="1165448" y="304486"/>
                    <a:pt x="1126392" y="315630"/>
                  </a:cubicBezTo>
                  <a:lnTo>
                    <a:pt x="998812" y="240902"/>
                  </a:lnTo>
                  <a:cubicBezTo>
                    <a:pt x="1018340" y="235330"/>
                    <a:pt x="1036892" y="233363"/>
                    <a:pt x="1054060" y="234838"/>
                  </a:cubicBezTo>
                  <a:close/>
                  <a:moveTo>
                    <a:pt x="851116" y="586"/>
                  </a:moveTo>
                  <a:cubicBezTo>
                    <a:pt x="880926" y="-1949"/>
                    <a:pt x="907804" y="3775"/>
                    <a:pt x="930284" y="16857"/>
                  </a:cubicBezTo>
                  <a:lnTo>
                    <a:pt x="1058646" y="91428"/>
                  </a:lnTo>
                  <a:cubicBezTo>
                    <a:pt x="1013036" y="65263"/>
                    <a:pt x="951134" y="68534"/>
                    <a:pt x="882066" y="108436"/>
                  </a:cubicBezTo>
                  <a:cubicBezTo>
                    <a:pt x="819026" y="145231"/>
                    <a:pt x="761850" y="205207"/>
                    <a:pt x="718510" y="274842"/>
                  </a:cubicBezTo>
                  <a:lnTo>
                    <a:pt x="681053" y="345355"/>
                  </a:lnTo>
                  <a:lnTo>
                    <a:pt x="681326" y="345513"/>
                  </a:lnTo>
                  <a:lnTo>
                    <a:pt x="680974" y="345505"/>
                  </a:lnTo>
                  <a:lnTo>
                    <a:pt x="680076" y="347195"/>
                  </a:lnTo>
                  <a:lnTo>
                    <a:pt x="677016" y="345408"/>
                  </a:lnTo>
                  <a:lnTo>
                    <a:pt x="621021" y="344047"/>
                  </a:lnTo>
                  <a:cubicBezTo>
                    <a:pt x="599285" y="348120"/>
                    <a:pt x="576079" y="356918"/>
                    <a:pt x="551891" y="370930"/>
                  </a:cubicBezTo>
                  <a:cubicBezTo>
                    <a:pt x="432261" y="440013"/>
                    <a:pt x="334857" y="607505"/>
                    <a:pt x="334857" y="745018"/>
                  </a:cubicBezTo>
                  <a:cubicBezTo>
                    <a:pt x="334857" y="750883"/>
                    <a:pt x="336165" y="756097"/>
                    <a:pt x="336165" y="761962"/>
                  </a:cubicBezTo>
                  <a:lnTo>
                    <a:pt x="208036" y="687666"/>
                  </a:lnTo>
                  <a:cubicBezTo>
                    <a:pt x="208036" y="681801"/>
                    <a:pt x="207383" y="676587"/>
                    <a:pt x="207383" y="670722"/>
                  </a:cubicBezTo>
                  <a:cubicBezTo>
                    <a:pt x="206729" y="533209"/>
                    <a:pt x="303479" y="365716"/>
                    <a:pt x="423762" y="296634"/>
                  </a:cubicBezTo>
                  <a:cubicBezTo>
                    <a:pt x="447949" y="282622"/>
                    <a:pt x="471156" y="273824"/>
                    <a:pt x="492893" y="269751"/>
                  </a:cubicBezTo>
                  <a:lnTo>
                    <a:pt x="553115" y="271215"/>
                  </a:lnTo>
                  <a:lnTo>
                    <a:pt x="590890" y="200270"/>
                  </a:lnTo>
                  <a:cubicBezTo>
                    <a:pt x="634383" y="130636"/>
                    <a:pt x="691804" y="70660"/>
                    <a:pt x="754356" y="33865"/>
                  </a:cubicBezTo>
                  <a:cubicBezTo>
                    <a:pt x="788564" y="13914"/>
                    <a:pt x="821306" y="3120"/>
                    <a:pt x="851116" y="586"/>
                  </a:cubicBezTo>
                  <a:close/>
                </a:path>
              </a:pathLst>
            </a:custGeom>
            <a:solidFill>
              <a:schemeClr val="accent3">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53" name="Freeform 80">
              <a:extLst>
                <a:ext uri="{FF2B5EF4-FFF2-40B4-BE49-F238E27FC236}">
                  <a16:creationId xmlns:a16="http://schemas.microsoft.com/office/drawing/2014/main" id="{786D1C1E-1BDC-3344-BF94-045EE0DF4A78}"/>
                </a:ext>
              </a:extLst>
            </p:cNvPr>
            <p:cNvSpPr>
              <a:spLocks noChangeArrowheads="1"/>
            </p:cNvSpPr>
            <p:nvPr/>
          </p:nvSpPr>
          <p:spPr bwMode="auto">
            <a:xfrm>
              <a:off x="16212609" y="2433857"/>
              <a:ext cx="1169403" cy="1310537"/>
            </a:xfrm>
            <a:custGeom>
              <a:avLst/>
              <a:gdLst>
                <a:gd name="T0" fmla="*/ 1160 w 1790"/>
                <a:gd name="T1" fmla="*/ 121 h 2005"/>
                <a:gd name="T2" fmla="*/ 1160 w 1790"/>
                <a:gd name="T3" fmla="*/ 121 h 2005"/>
                <a:gd name="T4" fmla="*/ 1542 w 1790"/>
                <a:gd name="T5" fmla="*/ 339 h 2005"/>
                <a:gd name="T6" fmla="*/ 1542 w 1790"/>
                <a:gd name="T7" fmla="*/ 339 h 2005"/>
                <a:gd name="T8" fmla="*/ 1533 w 1790"/>
                <a:gd name="T9" fmla="*/ 438 h 2005"/>
                <a:gd name="T10" fmla="*/ 1533 w 1790"/>
                <a:gd name="T11" fmla="*/ 438 h 2005"/>
                <a:gd name="T12" fmla="*/ 1789 w 1790"/>
                <a:gd name="T13" fmla="*/ 669 h 2005"/>
                <a:gd name="T14" fmla="*/ 1789 w 1790"/>
                <a:gd name="T15" fmla="*/ 669 h 2005"/>
                <a:gd name="T16" fmla="*/ 1450 w 1790"/>
                <a:gd name="T17" fmla="*/ 1255 h 2005"/>
                <a:gd name="T18" fmla="*/ 342 w 1790"/>
                <a:gd name="T19" fmla="*/ 1896 h 2005"/>
                <a:gd name="T20" fmla="*/ 342 w 1790"/>
                <a:gd name="T21" fmla="*/ 1896 h 2005"/>
                <a:gd name="T22" fmla="*/ 0 w 1790"/>
                <a:gd name="T23" fmla="*/ 1701 h 2005"/>
                <a:gd name="T24" fmla="*/ 0 w 1790"/>
                <a:gd name="T25" fmla="*/ 1701 h 2005"/>
                <a:gd name="T26" fmla="*/ 322 w 1790"/>
                <a:gd name="T27" fmla="*/ 1125 h 2005"/>
                <a:gd name="T28" fmla="*/ 322 w 1790"/>
                <a:gd name="T29" fmla="*/ 1125 h 2005"/>
                <a:gd name="T30" fmla="*/ 320 w 1790"/>
                <a:gd name="T31" fmla="*/ 1099 h 2005"/>
                <a:gd name="T32" fmla="*/ 320 w 1790"/>
                <a:gd name="T33" fmla="*/ 1099 h 2005"/>
                <a:gd name="T34" fmla="*/ 652 w 1790"/>
                <a:gd name="T35" fmla="*/ 525 h 2005"/>
                <a:gd name="T36" fmla="*/ 652 w 1790"/>
                <a:gd name="T37" fmla="*/ 525 h 2005"/>
                <a:gd name="T38" fmla="*/ 850 w 1790"/>
                <a:gd name="T39" fmla="*/ 486 h 2005"/>
                <a:gd name="T40" fmla="*/ 850 w 1790"/>
                <a:gd name="T41" fmla="*/ 486 h 2005"/>
                <a:gd name="T42" fmla="*/ 1160 w 1790"/>
                <a:gd name="T43" fmla="*/ 12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90" h="2005">
                  <a:moveTo>
                    <a:pt x="1160" y="121"/>
                  </a:moveTo>
                  <a:lnTo>
                    <a:pt x="1160" y="121"/>
                  </a:lnTo>
                  <a:cubicBezTo>
                    <a:pt x="1370" y="0"/>
                    <a:pt x="1540" y="98"/>
                    <a:pt x="1542" y="339"/>
                  </a:cubicBezTo>
                  <a:lnTo>
                    <a:pt x="1542" y="339"/>
                  </a:lnTo>
                  <a:cubicBezTo>
                    <a:pt x="1542" y="371"/>
                    <a:pt x="1538" y="404"/>
                    <a:pt x="1533" y="438"/>
                  </a:cubicBezTo>
                  <a:lnTo>
                    <a:pt x="1533" y="438"/>
                  </a:lnTo>
                  <a:cubicBezTo>
                    <a:pt x="1680" y="396"/>
                    <a:pt x="1788" y="486"/>
                    <a:pt x="1789" y="669"/>
                  </a:cubicBezTo>
                  <a:lnTo>
                    <a:pt x="1789" y="669"/>
                  </a:lnTo>
                  <a:cubicBezTo>
                    <a:pt x="1789" y="884"/>
                    <a:pt x="1638" y="1147"/>
                    <a:pt x="1450" y="1255"/>
                  </a:cubicBezTo>
                  <a:lnTo>
                    <a:pt x="342" y="1896"/>
                  </a:lnTo>
                  <a:lnTo>
                    <a:pt x="342" y="1896"/>
                  </a:lnTo>
                  <a:cubicBezTo>
                    <a:pt x="154" y="2004"/>
                    <a:pt x="1" y="1917"/>
                    <a:pt x="0" y="1701"/>
                  </a:cubicBezTo>
                  <a:lnTo>
                    <a:pt x="0" y="1701"/>
                  </a:lnTo>
                  <a:cubicBezTo>
                    <a:pt x="0" y="1492"/>
                    <a:pt x="142" y="1239"/>
                    <a:pt x="322" y="1125"/>
                  </a:cubicBezTo>
                  <a:lnTo>
                    <a:pt x="322" y="1125"/>
                  </a:lnTo>
                  <a:cubicBezTo>
                    <a:pt x="322" y="1116"/>
                    <a:pt x="320" y="1108"/>
                    <a:pt x="320" y="1099"/>
                  </a:cubicBezTo>
                  <a:lnTo>
                    <a:pt x="320" y="1099"/>
                  </a:lnTo>
                  <a:cubicBezTo>
                    <a:pt x="320" y="888"/>
                    <a:pt x="469" y="631"/>
                    <a:pt x="652" y="525"/>
                  </a:cubicBezTo>
                  <a:lnTo>
                    <a:pt x="652" y="525"/>
                  </a:lnTo>
                  <a:cubicBezTo>
                    <a:pt x="726" y="482"/>
                    <a:pt x="794" y="471"/>
                    <a:pt x="850" y="486"/>
                  </a:cubicBezTo>
                  <a:lnTo>
                    <a:pt x="850" y="486"/>
                  </a:lnTo>
                  <a:cubicBezTo>
                    <a:pt x="918" y="334"/>
                    <a:pt x="1031" y="196"/>
                    <a:pt x="1160" y="121"/>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4" name="Freeform 53">
              <a:extLst>
                <a:ext uri="{FF2B5EF4-FFF2-40B4-BE49-F238E27FC236}">
                  <a16:creationId xmlns:a16="http://schemas.microsoft.com/office/drawing/2014/main" id="{BEA3F3B4-4E94-084D-BFB9-7197F9EBF6AF}"/>
                </a:ext>
              </a:extLst>
            </p:cNvPr>
            <p:cNvSpPr>
              <a:spLocks noChangeArrowheads="1"/>
            </p:cNvSpPr>
            <p:nvPr/>
          </p:nvSpPr>
          <p:spPr bwMode="auto">
            <a:xfrm>
              <a:off x="15213144" y="10765435"/>
              <a:ext cx="1520148" cy="1480959"/>
            </a:xfrm>
            <a:custGeom>
              <a:avLst/>
              <a:gdLst>
                <a:gd name="connsiteX0" fmla="*/ 1314908 w 1520148"/>
                <a:gd name="connsiteY0" fmla="*/ 787461 h 1480959"/>
                <a:gd name="connsiteX1" fmla="*/ 1520148 w 1520148"/>
                <a:gd name="connsiteY1" fmla="*/ 1212065 h 1480959"/>
                <a:gd name="connsiteX2" fmla="*/ 1440007 w 1520148"/>
                <a:gd name="connsiteY2" fmla="*/ 1388711 h 1480959"/>
                <a:gd name="connsiteX3" fmla="*/ 1282330 w 1520148"/>
                <a:gd name="connsiteY3" fmla="*/ 1480959 h 1480959"/>
                <a:gd name="connsiteX4" fmla="*/ 1362471 w 1520148"/>
                <a:gd name="connsiteY4" fmla="*/ 1304313 h 1480959"/>
                <a:gd name="connsiteX5" fmla="*/ 1157882 w 1520148"/>
                <a:gd name="connsiteY5" fmla="*/ 879709 h 1480959"/>
                <a:gd name="connsiteX6" fmla="*/ 239740 w 1520148"/>
                <a:gd name="connsiteY6" fmla="*/ 182865 h 1480959"/>
                <a:gd name="connsiteX7" fmla="*/ 339224 w 1520148"/>
                <a:gd name="connsiteY7" fmla="*/ 212190 h 1480959"/>
                <a:gd name="connsiteX8" fmla="*/ 181354 w 1520148"/>
                <a:gd name="connsiteY8" fmla="*/ 302921 h 1480959"/>
                <a:gd name="connsiteX9" fmla="*/ 0 w 1520148"/>
                <a:gd name="connsiteY9" fmla="*/ 291904 h 1480959"/>
                <a:gd name="connsiteX10" fmla="*/ 157869 w 1520148"/>
                <a:gd name="connsiteY10" fmla="*/ 201173 h 1480959"/>
                <a:gd name="connsiteX11" fmla="*/ 239740 w 1520148"/>
                <a:gd name="connsiteY11" fmla="*/ 182865 h 1480959"/>
                <a:gd name="connsiteX12" fmla="*/ 501027 w 1520148"/>
                <a:gd name="connsiteY12" fmla="*/ 682 h 1480959"/>
                <a:gd name="connsiteX13" fmla="*/ 606475 w 1520148"/>
                <a:gd name="connsiteY13" fmla="*/ 37488 h 1480959"/>
                <a:gd name="connsiteX14" fmla="*/ 691635 w 1520148"/>
                <a:gd name="connsiteY14" fmla="*/ 102575 h 1480959"/>
                <a:gd name="connsiteX15" fmla="*/ 760858 w 1520148"/>
                <a:gd name="connsiteY15" fmla="*/ 184767 h 1480959"/>
                <a:gd name="connsiteX16" fmla="*/ 797359 w 1520148"/>
                <a:gd name="connsiteY16" fmla="*/ 163453 h 1480959"/>
                <a:gd name="connsiteX17" fmla="*/ 895088 w 1520148"/>
                <a:gd name="connsiteY17" fmla="*/ 143341 h 1480959"/>
                <a:gd name="connsiteX18" fmla="*/ 1015331 w 1520148"/>
                <a:gd name="connsiteY18" fmla="*/ 185037 h 1480959"/>
                <a:gd name="connsiteX19" fmla="*/ 1320753 w 1520148"/>
                <a:gd name="connsiteY19" fmla="*/ 715465 h 1480959"/>
                <a:gd name="connsiteX20" fmla="*/ 1312921 w 1520148"/>
                <a:gd name="connsiteY20" fmla="*/ 786756 h 1480959"/>
                <a:gd name="connsiteX21" fmla="*/ 1155642 w 1520148"/>
                <a:gd name="connsiteY21" fmla="*/ 878976 h 1480959"/>
                <a:gd name="connsiteX22" fmla="*/ 1162821 w 1520148"/>
                <a:gd name="connsiteY22" fmla="*/ 807685 h 1480959"/>
                <a:gd name="connsiteX23" fmla="*/ 857399 w 1520148"/>
                <a:gd name="connsiteY23" fmla="*/ 276603 h 1480959"/>
                <a:gd name="connsiteX24" fmla="*/ 684865 w 1520148"/>
                <a:gd name="connsiteY24" fmla="*/ 238249 h 1480959"/>
                <a:gd name="connsiteX25" fmla="*/ 680461 w 1520148"/>
                <a:gd name="connsiteY25" fmla="*/ 239938 h 1480959"/>
                <a:gd name="connsiteX26" fmla="*/ 607129 w 1520148"/>
                <a:gd name="connsiteY26" fmla="*/ 282751 h 1480959"/>
                <a:gd name="connsiteX27" fmla="*/ 448099 w 1520148"/>
                <a:gd name="connsiteY27" fmla="*/ 129298 h 1480959"/>
                <a:gd name="connsiteX28" fmla="*/ 256346 w 1520148"/>
                <a:gd name="connsiteY28" fmla="*/ 110280 h 1480959"/>
                <a:gd name="connsiteX29" fmla="*/ 414722 w 1520148"/>
                <a:gd name="connsiteY29" fmla="*/ 18470 h 1480959"/>
                <a:gd name="connsiteX30" fmla="*/ 501027 w 1520148"/>
                <a:gd name="connsiteY30" fmla="*/ 682 h 1480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20148" h="1480959">
                  <a:moveTo>
                    <a:pt x="1314908" y="787461"/>
                  </a:moveTo>
                  <a:cubicBezTo>
                    <a:pt x="1432840" y="891486"/>
                    <a:pt x="1520148" y="1065514"/>
                    <a:pt x="1520148" y="1212065"/>
                  </a:cubicBezTo>
                  <a:cubicBezTo>
                    <a:pt x="1519497" y="1299079"/>
                    <a:pt x="1489525" y="1359924"/>
                    <a:pt x="1440007" y="1388711"/>
                  </a:cubicBezTo>
                  <a:lnTo>
                    <a:pt x="1282330" y="1480959"/>
                  </a:lnTo>
                  <a:cubicBezTo>
                    <a:pt x="1331197" y="1452172"/>
                    <a:pt x="1361820" y="1391327"/>
                    <a:pt x="1362471" y="1304313"/>
                  </a:cubicBezTo>
                  <a:cubicBezTo>
                    <a:pt x="1362471" y="1157108"/>
                    <a:pt x="1275163" y="983080"/>
                    <a:pt x="1157882" y="879709"/>
                  </a:cubicBezTo>
                  <a:close/>
                  <a:moveTo>
                    <a:pt x="239740" y="182865"/>
                  </a:moveTo>
                  <a:cubicBezTo>
                    <a:pt x="270400" y="184485"/>
                    <a:pt x="303997" y="194044"/>
                    <a:pt x="339224" y="212190"/>
                  </a:cubicBezTo>
                  <a:lnTo>
                    <a:pt x="181354" y="302921"/>
                  </a:lnTo>
                  <a:cubicBezTo>
                    <a:pt x="110900" y="267277"/>
                    <a:pt x="46969" y="264685"/>
                    <a:pt x="0" y="291904"/>
                  </a:cubicBezTo>
                  <a:lnTo>
                    <a:pt x="157869" y="201173"/>
                  </a:lnTo>
                  <a:cubicBezTo>
                    <a:pt x="181354" y="187564"/>
                    <a:pt x="209079" y="181245"/>
                    <a:pt x="239740" y="182865"/>
                  </a:cubicBezTo>
                  <a:close/>
                  <a:moveTo>
                    <a:pt x="501027" y="682"/>
                  </a:moveTo>
                  <a:cubicBezTo>
                    <a:pt x="533504" y="3552"/>
                    <a:pt x="569172" y="15520"/>
                    <a:pt x="606475" y="37488"/>
                  </a:cubicBezTo>
                  <a:cubicBezTo>
                    <a:pt x="636253" y="54539"/>
                    <a:pt x="664885" y="76671"/>
                    <a:pt x="691635" y="102575"/>
                  </a:cubicBezTo>
                  <a:lnTo>
                    <a:pt x="760858" y="184767"/>
                  </a:lnTo>
                  <a:lnTo>
                    <a:pt x="797359" y="163453"/>
                  </a:lnTo>
                  <a:cubicBezTo>
                    <a:pt x="825095" y="147102"/>
                    <a:pt x="858215" y="140071"/>
                    <a:pt x="895088" y="143341"/>
                  </a:cubicBezTo>
                  <a:cubicBezTo>
                    <a:pt x="931960" y="146612"/>
                    <a:pt x="972585" y="160183"/>
                    <a:pt x="1015331" y="185037"/>
                  </a:cubicBezTo>
                  <a:cubicBezTo>
                    <a:pt x="1184357" y="282489"/>
                    <a:pt x="1321405" y="519906"/>
                    <a:pt x="1320753" y="715465"/>
                  </a:cubicBezTo>
                  <a:cubicBezTo>
                    <a:pt x="1320753" y="741627"/>
                    <a:pt x="1318142" y="765173"/>
                    <a:pt x="1312921" y="786756"/>
                  </a:cubicBezTo>
                  <a:lnTo>
                    <a:pt x="1155642" y="878976"/>
                  </a:lnTo>
                  <a:cubicBezTo>
                    <a:pt x="1160211" y="856739"/>
                    <a:pt x="1162821" y="833847"/>
                    <a:pt x="1162821" y="807685"/>
                  </a:cubicBezTo>
                  <a:cubicBezTo>
                    <a:pt x="1163474" y="612127"/>
                    <a:pt x="1026425" y="374709"/>
                    <a:pt x="857399" y="276603"/>
                  </a:cubicBezTo>
                  <a:cubicBezTo>
                    <a:pt x="793280" y="239813"/>
                    <a:pt x="733933" y="228040"/>
                    <a:pt x="684865" y="238249"/>
                  </a:cubicBezTo>
                  <a:lnTo>
                    <a:pt x="680461" y="239938"/>
                  </a:lnTo>
                  <a:lnTo>
                    <a:pt x="607129" y="282751"/>
                  </a:lnTo>
                  <a:cubicBezTo>
                    <a:pt x="562627" y="218484"/>
                    <a:pt x="507654" y="164054"/>
                    <a:pt x="448099" y="129298"/>
                  </a:cubicBezTo>
                  <a:cubicBezTo>
                    <a:pt x="372838" y="86016"/>
                    <a:pt x="305430" y="82081"/>
                    <a:pt x="256346" y="110280"/>
                  </a:cubicBezTo>
                  <a:lnTo>
                    <a:pt x="414722" y="18470"/>
                  </a:lnTo>
                  <a:cubicBezTo>
                    <a:pt x="439264" y="4043"/>
                    <a:pt x="468551" y="-2187"/>
                    <a:pt x="501027" y="682"/>
                  </a:cubicBezTo>
                  <a:close/>
                </a:path>
              </a:pathLst>
            </a:custGeom>
            <a:solidFill>
              <a:schemeClr val="accent3">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55" name="Freeform 85">
              <a:extLst>
                <a:ext uri="{FF2B5EF4-FFF2-40B4-BE49-F238E27FC236}">
                  <a16:creationId xmlns:a16="http://schemas.microsoft.com/office/drawing/2014/main" id="{508C330E-446A-374F-A9C3-4BCD90253FBF}"/>
                </a:ext>
              </a:extLst>
            </p:cNvPr>
            <p:cNvSpPr>
              <a:spLocks noChangeArrowheads="1"/>
            </p:cNvSpPr>
            <p:nvPr/>
          </p:nvSpPr>
          <p:spPr bwMode="auto">
            <a:xfrm>
              <a:off x="15132497" y="10809778"/>
              <a:ext cx="1443031" cy="1503518"/>
            </a:xfrm>
            <a:custGeom>
              <a:avLst/>
              <a:gdLst>
                <a:gd name="T0" fmla="*/ 1439 w 2211"/>
                <a:gd name="T1" fmla="*/ 357 h 2303"/>
                <a:gd name="T2" fmla="*/ 1439 w 2211"/>
                <a:gd name="T3" fmla="*/ 357 h 2303"/>
                <a:gd name="T4" fmla="*/ 1907 w 2211"/>
                <a:gd name="T5" fmla="*/ 1169 h 2303"/>
                <a:gd name="T6" fmla="*/ 1907 w 2211"/>
                <a:gd name="T7" fmla="*/ 1169 h 2303"/>
                <a:gd name="T8" fmla="*/ 1896 w 2211"/>
                <a:gd name="T9" fmla="*/ 1278 h 2303"/>
                <a:gd name="T10" fmla="*/ 1896 w 2211"/>
                <a:gd name="T11" fmla="*/ 1278 h 2303"/>
                <a:gd name="T12" fmla="*/ 2210 w 2211"/>
                <a:gd name="T13" fmla="*/ 1927 h 2303"/>
                <a:gd name="T14" fmla="*/ 2210 w 2211"/>
                <a:gd name="T15" fmla="*/ 1927 h 2303"/>
                <a:gd name="T16" fmla="*/ 1788 w 2211"/>
                <a:gd name="T17" fmla="*/ 2168 h 2303"/>
                <a:gd name="T18" fmla="*/ 419 w 2211"/>
                <a:gd name="T19" fmla="*/ 1377 h 2303"/>
                <a:gd name="T20" fmla="*/ 419 w 2211"/>
                <a:gd name="T21" fmla="*/ 1377 h 2303"/>
                <a:gd name="T22" fmla="*/ 0 w 2211"/>
                <a:gd name="T23" fmla="*/ 651 h 2303"/>
                <a:gd name="T24" fmla="*/ 0 w 2211"/>
                <a:gd name="T25" fmla="*/ 651 h 2303"/>
                <a:gd name="T26" fmla="*/ 400 w 2211"/>
                <a:gd name="T27" fmla="*/ 399 h 2303"/>
                <a:gd name="T28" fmla="*/ 400 w 2211"/>
                <a:gd name="T29" fmla="*/ 399 h 2303"/>
                <a:gd name="T30" fmla="*/ 399 w 2211"/>
                <a:gd name="T31" fmla="*/ 366 h 2303"/>
                <a:gd name="T32" fmla="*/ 399 w 2211"/>
                <a:gd name="T33" fmla="*/ 366 h 2303"/>
                <a:gd name="T34" fmla="*/ 811 w 2211"/>
                <a:gd name="T35" fmla="*/ 131 h 2303"/>
                <a:gd name="T36" fmla="*/ 811 w 2211"/>
                <a:gd name="T37" fmla="*/ 131 h 2303"/>
                <a:gd name="T38" fmla="*/ 1054 w 2211"/>
                <a:gd name="T39" fmla="*/ 365 h 2303"/>
                <a:gd name="T40" fmla="*/ 1054 w 2211"/>
                <a:gd name="T41" fmla="*/ 365 h 2303"/>
                <a:gd name="T42" fmla="*/ 1439 w 2211"/>
                <a:gd name="T43" fmla="*/ 357 h 2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11" h="2303">
                  <a:moveTo>
                    <a:pt x="1439" y="357"/>
                  </a:moveTo>
                  <a:lnTo>
                    <a:pt x="1439" y="357"/>
                  </a:lnTo>
                  <a:cubicBezTo>
                    <a:pt x="1698" y="507"/>
                    <a:pt x="1908" y="870"/>
                    <a:pt x="1907" y="1169"/>
                  </a:cubicBezTo>
                  <a:lnTo>
                    <a:pt x="1907" y="1169"/>
                  </a:lnTo>
                  <a:cubicBezTo>
                    <a:pt x="1907" y="1209"/>
                    <a:pt x="1903" y="1244"/>
                    <a:pt x="1896" y="1278"/>
                  </a:cubicBezTo>
                  <a:lnTo>
                    <a:pt x="1896" y="1278"/>
                  </a:lnTo>
                  <a:cubicBezTo>
                    <a:pt x="2076" y="1436"/>
                    <a:pt x="2210" y="1702"/>
                    <a:pt x="2210" y="1927"/>
                  </a:cubicBezTo>
                  <a:lnTo>
                    <a:pt x="2210" y="1927"/>
                  </a:lnTo>
                  <a:cubicBezTo>
                    <a:pt x="2209" y="2194"/>
                    <a:pt x="2020" y="2302"/>
                    <a:pt x="1788" y="2168"/>
                  </a:cubicBezTo>
                  <a:lnTo>
                    <a:pt x="419" y="1377"/>
                  </a:lnTo>
                  <a:lnTo>
                    <a:pt x="419" y="1377"/>
                  </a:lnTo>
                  <a:cubicBezTo>
                    <a:pt x="187" y="1243"/>
                    <a:pt x="0" y="918"/>
                    <a:pt x="0" y="651"/>
                  </a:cubicBezTo>
                  <a:lnTo>
                    <a:pt x="0" y="651"/>
                  </a:lnTo>
                  <a:cubicBezTo>
                    <a:pt x="1" y="393"/>
                    <a:pt x="178" y="285"/>
                    <a:pt x="400" y="399"/>
                  </a:cubicBezTo>
                  <a:lnTo>
                    <a:pt x="400" y="399"/>
                  </a:lnTo>
                  <a:cubicBezTo>
                    <a:pt x="399" y="388"/>
                    <a:pt x="399" y="377"/>
                    <a:pt x="399" y="366"/>
                  </a:cubicBezTo>
                  <a:lnTo>
                    <a:pt x="399" y="366"/>
                  </a:lnTo>
                  <a:cubicBezTo>
                    <a:pt x="399" y="105"/>
                    <a:pt x="584" y="0"/>
                    <a:pt x="811" y="131"/>
                  </a:cubicBezTo>
                  <a:lnTo>
                    <a:pt x="811" y="131"/>
                  </a:lnTo>
                  <a:cubicBezTo>
                    <a:pt x="902" y="184"/>
                    <a:pt x="986" y="267"/>
                    <a:pt x="1054" y="365"/>
                  </a:cubicBezTo>
                  <a:lnTo>
                    <a:pt x="1054" y="365"/>
                  </a:lnTo>
                  <a:cubicBezTo>
                    <a:pt x="1140" y="275"/>
                    <a:pt x="1280" y="265"/>
                    <a:pt x="1439" y="357"/>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6" name="Freeform 86">
              <a:extLst>
                <a:ext uri="{FF2B5EF4-FFF2-40B4-BE49-F238E27FC236}">
                  <a16:creationId xmlns:a16="http://schemas.microsoft.com/office/drawing/2014/main" id="{FA622C75-35C1-E545-81A0-662E97201F99}"/>
                </a:ext>
              </a:extLst>
            </p:cNvPr>
            <p:cNvSpPr>
              <a:spLocks noChangeArrowheads="1"/>
            </p:cNvSpPr>
            <p:nvPr/>
          </p:nvSpPr>
          <p:spPr bwMode="auto">
            <a:xfrm>
              <a:off x="12044812" y="7039460"/>
              <a:ext cx="345636" cy="794963"/>
            </a:xfrm>
            <a:custGeom>
              <a:avLst/>
              <a:gdLst>
                <a:gd name="T0" fmla="*/ 457 w 530"/>
                <a:gd name="T1" fmla="*/ 200 h 1217"/>
                <a:gd name="T2" fmla="*/ 133 w 530"/>
                <a:gd name="T3" fmla="*/ 13 h 1217"/>
                <a:gd name="T4" fmla="*/ 133 w 530"/>
                <a:gd name="T5" fmla="*/ 13 h 1217"/>
                <a:gd name="T6" fmla="*/ 82 w 530"/>
                <a:gd name="T7" fmla="*/ 8 h 1217"/>
                <a:gd name="T8" fmla="*/ 0 w 530"/>
                <a:gd name="T9" fmla="*/ 56 h 1217"/>
                <a:gd name="T10" fmla="*/ 0 w 530"/>
                <a:gd name="T11" fmla="*/ 56 h 1217"/>
                <a:gd name="T12" fmla="*/ 51 w 530"/>
                <a:gd name="T13" fmla="*/ 60 h 1217"/>
                <a:gd name="T14" fmla="*/ 375 w 530"/>
                <a:gd name="T15" fmla="*/ 248 h 1217"/>
                <a:gd name="T16" fmla="*/ 375 w 530"/>
                <a:gd name="T17" fmla="*/ 248 h 1217"/>
                <a:gd name="T18" fmla="*/ 446 w 530"/>
                <a:gd name="T19" fmla="*/ 370 h 1217"/>
                <a:gd name="T20" fmla="*/ 444 w 530"/>
                <a:gd name="T21" fmla="*/ 1171 h 1217"/>
                <a:gd name="T22" fmla="*/ 444 w 530"/>
                <a:gd name="T23" fmla="*/ 1171 h 1217"/>
                <a:gd name="T24" fmla="*/ 424 w 530"/>
                <a:gd name="T25" fmla="*/ 1216 h 1217"/>
                <a:gd name="T26" fmla="*/ 505 w 530"/>
                <a:gd name="T27" fmla="*/ 1169 h 1217"/>
                <a:gd name="T28" fmla="*/ 505 w 530"/>
                <a:gd name="T29" fmla="*/ 1169 h 1217"/>
                <a:gd name="T30" fmla="*/ 526 w 530"/>
                <a:gd name="T31" fmla="*/ 1123 h 1217"/>
                <a:gd name="T32" fmla="*/ 529 w 530"/>
                <a:gd name="T33" fmla="*/ 323 h 1217"/>
                <a:gd name="T34" fmla="*/ 529 w 530"/>
                <a:gd name="T35" fmla="*/ 323 h 1217"/>
                <a:gd name="T36" fmla="*/ 457 w 530"/>
                <a:gd name="T37" fmla="*/ 20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0" h="1217">
                  <a:moveTo>
                    <a:pt x="457" y="200"/>
                  </a:moveTo>
                  <a:lnTo>
                    <a:pt x="133" y="13"/>
                  </a:lnTo>
                  <a:lnTo>
                    <a:pt x="133" y="13"/>
                  </a:lnTo>
                  <a:cubicBezTo>
                    <a:pt x="113" y="2"/>
                    <a:pt x="95" y="0"/>
                    <a:pt x="82" y="8"/>
                  </a:cubicBezTo>
                  <a:lnTo>
                    <a:pt x="0" y="56"/>
                  </a:lnTo>
                  <a:lnTo>
                    <a:pt x="0" y="56"/>
                  </a:lnTo>
                  <a:cubicBezTo>
                    <a:pt x="13" y="48"/>
                    <a:pt x="31" y="49"/>
                    <a:pt x="51" y="60"/>
                  </a:cubicBezTo>
                  <a:lnTo>
                    <a:pt x="375" y="248"/>
                  </a:lnTo>
                  <a:lnTo>
                    <a:pt x="375" y="248"/>
                  </a:lnTo>
                  <a:cubicBezTo>
                    <a:pt x="415" y="270"/>
                    <a:pt x="446" y="326"/>
                    <a:pt x="446" y="370"/>
                  </a:cubicBezTo>
                  <a:lnTo>
                    <a:pt x="444" y="1171"/>
                  </a:lnTo>
                  <a:lnTo>
                    <a:pt x="444" y="1171"/>
                  </a:lnTo>
                  <a:cubicBezTo>
                    <a:pt x="444" y="1193"/>
                    <a:pt x="436" y="1209"/>
                    <a:pt x="424" y="1216"/>
                  </a:cubicBezTo>
                  <a:lnTo>
                    <a:pt x="505" y="1169"/>
                  </a:lnTo>
                  <a:lnTo>
                    <a:pt x="505" y="1169"/>
                  </a:lnTo>
                  <a:cubicBezTo>
                    <a:pt x="518" y="1162"/>
                    <a:pt x="526" y="1146"/>
                    <a:pt x="526" y="1123"/>
                  </a:cubicBezTo>
                  <a:lnTo>
                    <a:pt x="529" y="323"/>
                  </a:lnTo>
                  <a:lnTo>
                    <a:pt x="529" y="323"/>
                  </a:lnTo>
                  <a:cubicBezTo>
                    <a:pt x="529" y="278"/>
                    <a:pt x="497" y="223"/>
                    <a:pt x="457" y="200"/>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7" name="Freeform 87">
              <a:extLst>
                <a:ext uri="{FF2B5EF4-FFF2-40B4-BE49-F238E27FC236}">
                  <a16:creationId xmlns:a16="http://schemas.microsoft.com/office/drawing/2014/main" id="{515EDFBD-AE02-0C4A-BDC6-FD64FCB1F191}"/>
                </a:ext>
              </a:extLst>
            </p:cNvPr>
            <p:cNvSpPr>
              <a:spLocks noChangeArrowheads="1"/>
            </p:cNvSpPr>
            <p:nvPr/>
          </p:nvSpPr>
          <p:spPr bwMode="auto">
            <a:xfrm>
              <a:off x="12030410" y="7065384"/>
              <a:ext cx="308193" cy="783442"/>
            </a:xfrm>
            <a:custGeom>
              <a:avLst/>
              <a:gdLst>
                <a:gd name="T0" fmla="*/ 398 w 470"/>
                <a:gd name="T1" fmla="*/ 210 h 1198"/>
                <a:gd name="T2" fmla="*/ 398 w 470"/>
                <a:gd name="T3" fmla="*/ 210 h 1198"/>
                <a:gd name="T4" fmla="*/ 469 w 470"/>
                <a:gd name="T5" fmla="*/ 332 h 1198"/>
                <a:gd name="T6" fmla="*/ 467 w 470"/>
                <a:gd name="T7" fmla="*/ 1133 h 1198"/>
                <a:gd name="T8" fmla="*/ 467 w 470"/>
                <a:gd name="T9" fmla="*/ 1133 h 1198"/>
                <a:gd name="T10" fmla="*/ 395 w 470"/>
                <a:gd name="T11" fmla="*/ 1174 h 1198"/>
                <a:gd name="T12" fmla="*/ 71 w 470"/>
                <a:gd name="T13" fmla="*/ 986 h 1198"/>
                <a:gd name="T14" fmla="*/ 71 w 470"/>
                <a:gd name="T15" fmla="*/ 986 h 1198"/>
                <a:gd name="T16" fmla="*/ 0 w 470"/>
                <a:gd name="T17" fmla="*/ 863 h 1198"/>
                <a:gd name="T18" fmla="*/ 2 w 470"/>
                <a:gd name="T19" fmla="*/ 63 h 1198"/>
                <a:gd name="T20" fmla="*/ 2 w 470"/>
                <a:gd name="T21" fmla="*/ 63 h 1198"/>
                <a:gd name="T22" fmla="*/ 74 w 470"/>
                <a:gd name="T23" fmla="*/ 22 h 1198"/>
                <a:gd name="T24" fmla="*/ 398 w 470"/>
                <a:gd name="T25" fmla="*/ 21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0" h="1198">
                  <a:moveTo>
                    <a:pt x="398" y="210"/>
                  </a:moveTo>
                  <a:lnTo>
                    <a:pt x="398" y="210"/>
                  </a:lnTo>
                  <a:cubicBezTo>
                    <a:pt x="438" y="232"/>
                    <a:pt x="469" y="288"/>
                    <a:pt x="469" y="332"/>
                  </a:cubicBezTo>
                  <a:lnTo>
                    <a:pt x="467" y="1133"/>
                  </a:lnTo>
                  <a:lnTo>
                    <a:pt x="467" y="1133"/>
                  </a:lnTo>
                  <a:cubicBezTo>
                    <a:pt x="467" y="1178"/>
                    <a:pt x="435" y="1197"/>
                    <a:pt x="395" y="1174"/>
                  </a:cubicBezTo>
                  <a:lnTo>
                    <a:pt x="71" y="986"/>
                  </a:lnTo>
                  <a:lnTo>
                    <a:pt x="71" y="986"/>
                  </a:lnTo>
                  <a:cubicBezTo>
                    <a:pt x="32" y="963"/>
                    <a:pt x="0" y="908"/>
                    <a:pt x="0" y="863"/>
                  </a:cubicBezTo>
                  <a:lnTo>
                    <a:pt x="2" y="63"/>
                  </a:lnTo>
                  <a:lnTo>
                    <a:pt x="2" y="63"/>
                  </a:lnTo>
                  <a:cubicBezTo>
                    <a:pt x="2" y="18"/>
                    <a:pt x="34" y="0"/>
                    <a:pt x="74" y="22"/>
                  </a:cubicBezTo>
                  <a:lnTo>
                    <a:pt x="398" y="21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8" name="Freeform 57">
              <a:extLst>
                <a:ext uri="{FF2B5EF4-FFF2-40B4-BE49-F238E27FC236}">
                  <a16:creationId xmlns:a16="http://schemas.microsoft.com/office/drawing/2014/main" id="{CC121CB6-EF7D-9E42-97C7-7DAE79D6DBE8}"/>
                </a:ext>
              </a:extLst>
            </p:cNvPr>
            <p:cNvSpPr>
              <a:spLocks noChangeArrowheads="1"/>
            </p:cNvSpPr>
            <p:nvPr/>
          </p:nvSpPr>
          <p:spPr bwMode="auto">
            <a:xfrm>
              <a:off x="12183327" y="8767658"/>
              <a:ext cx="357462" cy="367038"/>
            </a:xfrm>
            <a:custGeom>
              <a:avLst/>
              <a:gdLst>
                <a:gd name="connsiteX0" fmla="*/ 268768 w 357462"/>
                <a:gd name="connsiteY0" fmla="*/ 26161 h 367038"/>
                <a:gd name="connsiteX1" fmla="*/ 337912 w 357462"/>
                <a:gd name="connsiteY1" fmla="*/ 55392 h 367038"/>
                <a:gd name="connsiteX2" fmla="*/ 277688 w 357462"/>
                <a:gd name="connsiteY2" fmla="*/ 360640 h 367038"/>
                <a:gd name="connsiteX3" fmla="*/ 197825 w 357462"/>
                <a:gd name="connsiteY3" fmla="*/ 152337 h 367038"/>
                <a:gd name="connsiteX4" fmla="*/ 218772 w 357462"/>
                <a:gd name="connsiteY4" fmla="*/ 39671 h 367038"/>
                <a:gd name="connsiteX5" fmla="*/ 268768 w 357462"/>
                <a:gd name="connsiteY5" fmla="*/ 26161 h 367038"/>
                <a:gd name="connsiteX6" fmla="*/ 113430 w 357462"/>
                <a:gd name="connsiteY6" fmla="*/ 668 h 367038"/>
                <a:gd name="connsiteX7" fmla="*/ 196766 w 357462"/>
                <a:gd name="connsiteY7" fmla="*/ 29255 h 367038"/>
                <a:gd name="connsiteX8" fmla="*/ 184297 w 357462"/>
                <a:gd name="connsiteY8" fmla="*/ 142990 h 367038"/>
                <a:gd name="connsiteX9" fmla="*/ 47136 w 357462"/>
                <a:gd name="connsiteY9" fmla="*/ 318821 h 367038"/>
                <a:gd name="connsiteX10" fmla="*/ 77981 w 357462"/>
                <a:gd name="connsiteY10" fmla="*/ 8992 h 367038"/>
                <a:gd name="connsiteX11" fmla="*/ 113430 w 357462"/>
                <a:gd name="connsiteY11" fmla="*/ 668 h 36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462" h="367038">
                  <a:moveTo>
                    <a:pt x="268768" y="26161"/>
                  </a:moveTo>
                  <a:cubicBezTo>
                    <a:pt x="294053" y="30009"/>
                    <a:pt x="322529" y="40981"/>
                    <a:pt x="337912" y="55392"/>
                  </a:cubicBezTo>
                  <a:cubicBezTo>
                    <a:pt x="369988" y="83558"/>
                    <a:pt x="370642" y="416973"/>
                    <a:pt x="277688" y="360640"/>
                  </a:cubicBezTo>
                  <a:cubicBezTo>
                    <a:pt x="184078" y="304306"/>
                    <a:pt x="197825" y="152337"/>
                    <a:pt x="197825" y="152337"/>
                  </a:cubicBezTo>
                  <a:cubicBezTo>
                    <a:pt x="197825" y="152337"/>
                    <a:pt x="213536" y="68492"/>
                    <a:pt x="218772" y="39671"/>
                  </a:cubicBezTo>
                  <a:cubicBezTo>
                    <a:pt x="221391" y="25588"/>
                    <a:pt x="243484" y="22312"/>
                    <a:pt x="268768" y="26161"/>
                  </a:cubicBezTo>
                  <a:close/>
                  <a:moveTo>
                    <a:pt x="113430" y="668"/>
                  </a:moveTo>
                  <a:cubicBezTo>
                    <a:pt x="153206" y="-2855"/>
                    <a:pt x="199719" y="7685"/>
                    <a:pt x="196766" y="29255"/>
                  </a:cubicBezTo>
                  <a:cubicBezTo>
                    <a:pt x="193485" y="58016"/>
                    <a:pt x="184297" y="142990"/>
                    <a:pt x="184297" y="142990"/>
                  </a:cubicBezTo>
                  <a:cubicBezTo>
                    <a:pt x="184297" y="142990"/>
                    <a:pt x="152796" y="292021"/>
                    <a:pt x="47136" y="318821"/>
                  </a:cubicBezTo>
                  <a:cubicBezTo>
                    <a:pt x="-57867" y="344966"/>
                    <a:pt x="39917" y="27295"/>
                    <a:pt x="77981" y="8992"/>
                  </a:cubicBezTo>
                  <a:cubicBezTo>
                    <a:pt x="87661" y="4580"/>
                    <a:pt x="100171" y="1843"/>
                    <a:pt x="113430" y="668"/>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59" name="Freeform 90">
              <a:extLst>
                <a:ext uri="{FF2B5EF4-FFF2-40B4-BE49-F238E27FC236}">
                  <a16:creationId xmlns:a16="http://schemas.microsoft.com/office/drawing/2014/main" id="{8AD7A008-A84F-6A40-A0C8-4FB68A824DA5}"/>
                </a:ext>
              </a:extLst>
            </p:cNvPr>
            <p:cNvSpPr>
              <a:spLocks noChangeArrowheads="1"/>
            </p:cNvSpPr>
            <p:nvPr/>
          </p:nvSpPr>
          <p:spPr bwMode="auto">
            <a:xfrm>
              <a:off x="11929600" y="7828664"/>
              <a:ext cx="892894" cy="938979"/>
            </a:xfrm>
            <a:custGeom>
              <a:avLst/>
              <a:gdLst>
                <a:gd name="T0" fmla="*/ 1368 w 1369"/>
                <a:gd name="T1" fmla="*/ 578 h 1438"/>
                <a:gd name="T2" fmla="*/ 1368 w 1369"/>
                <a:gd name="T3" fmla="*/ 578 h 1438"/>
                <a:gd name="T4" fmla="*/ 730 w 1369"/>
                <a:gd name="T5" fmla="*/ 1437 h 1438"/>
              </a:gdLst>
              <a:ahLst/>
              <a:cxnLst>
                <a:cxn ang="0">
                  <a:pos x="T0" y="T1"/>
                </a:cxn>
                <a:cxn ang="0">
                  <a:pos x="T2" y="T3"/>
                </a:cxn>
                <a:cxn ang="0">
                  <a:pos x="T4" y="T5"/>
                </a:cxn>
              </a:cxnLst>
              <a:rect l="0" t="0" r="r" b="b"/>
              <a:pathLst>
                <a:path w="1369" h="1438">
                  <a:moveTo>
                    <a:pt x="1368" y="578"/>
                  </a:moveTo>
                  <a:lnTo>
                    <a:pt x="1368" y="578"/>
                  </a:lnTo>
                  <a:cubicBezTo>
                    <a:pt x="1368" y="578"/>
                    <a:pt x="0" y="0"/>
                    <a:pt x="730" y="1437"/>
                  </a:cubicBezTo>
                </a:path>
              </a:pathLst>
            </a:custGeom>
            <a:noFill/>
            <a:ln w="254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60" name="Freeform 91">
              <a:extLst>
                <a:ext uri="{FF2B5EF4-FFF2-40B4-BE49-F238E27FC236}">
                  <a16:creationId xmlns:a16="http://schemas.microsoft.com/office/drawing/2014/main" id="{6667E458-6580-1F45-A5F7-B93296518F0A}"/>
                </a:ext>
              </a:extLst>
            </p:cNvPr>
            <p:cNvSpPr>
              <a:spLocks noChangeArrowheads="1"/>
            </p:cNvSpPr>
            <p:nvPr/>
          </p:nvSpPr>
          <p:spPr bwMode="auto">
            <a:xfrm>
              <a:off x="12364524" y="8295272"/>
              <a:ext cx="1025388" cy="633667"/>
            </a:xfrm>
            <a:custGeom>
              <a:avLst/>
              <a:gdLst>
                <a:gd name="T0" fmla="*/ 932 w 1571"/>
                <a:gd name="T1" fmla="*/ 0 h 969"/>
                <a:gd name="T2" fmla="*/ 932 w 1571"/>
                <a:gd name="T3" fmla="*/ 0 h 969"/>
                <a:gd name="T4" fmla="*/ 0 w 1571"/>
                <a:gd name="T5" fmla="*/ 853 h 969"/>
              </a:gdLst>
              <a:ahLst/>
              <a:cxnLst>
                <a:cxn ang="0">
                  <a:pos x="T0" y="T1"/>
                </a:cxn>
                <a:cxn ang="0">
                  <a:pos x="T2" y="T3"/>
                </a:cxn>
                <a:cxn ang="0">
                  <a:pos x="T4" y="T5"/>
                </a:cxn>
              </a:cxnLst>
              <a:rect l="0" t="0" r="r" b="b"/>
              <a:pathLst>
                <a:path w="1571" h="969">
                  <a:moveTo>
                    <a:pt x="932" y="0"/>
                  </a:moveTo>
                  <a:lnTo>
                    <a:pt x="932" y="0"/>
                  </a:lnTo>
                  <a:cubicBezTo>
                    <a:pt x="932" y="0"/>
                    <a:pt x="1570" y="968"/>
                    <a:pt x="0" y="853"/>
                  </a:cubicBezTo>
                </a:path>
              </a:pathLst>
            </a:custGeom>
            <a:noFill/>
            <a:ln w="254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61" name="Freeform 92">
              <a:extLst>
                <a:ext uri="{FF2B5EF4-FFF2-40B4-BE49-F238E27FC236}">
                  <a16:creationId xmlns:a16="http://schemas.microsoft.com/office/drawing/2014/main" id="{DB28F256-C803-0D48-AD67-1BC40810B7BA}"/>
                </a:ext>
              </a:extLst>
            </p:cNvPr>
            <p:cNvSpPr>
              <a:spLocks noChangeArrowheads="1"/>
            </p:cNvSpPr>
            <p:nvPr/>
          </p:nvSpPr>
          <p:spPr bwMode="auto">
            <a:xfrm>
              <a:off x="12208988" y="7727854"/>
              <a:ext cx="553018" cy="636546"/>
            </a:xfrm>
            <a:custGeom>
              <a:avLst/>
              <a:gdLst>
                <a:gd name="T0" fmla="*/ 845 w 846"/>
                <a:gd name="T1" fmla="*/ 0 h 973"/>
                <a:gd name="T2" fmla="*/ 845 w 846"/>
                <a:gd name="T3" fmla="*/ 0 h 973"/>
                <a:gd name="T4" fmla="*/ 0 w 846"/>
                <a:gd name="T5" fmla="*/ 227 h 973"/>
              </a:gdLst>
              <a:ahLst/>
              <a:cxnLst>
                <a:cxn ang="0">
                  <a:pos x="T0" y="T1"/>
                </a:cxn>
                <a:cxn ang="0">
                  <a:pos x="T2" y="T3"/>
                </a:cxn>
                <a:cxn ang="0">
                  <a:pos x="T4" y="T5"/>
                </a:cxn>
              </a:cxnLst>
              <a:rect l="0" t="0" r="r" b="b"/>
              <a:pathLst>
                <a:path w="846" h="973">
                  <a:moveTo>
                    <a:pt x="845" y="0"/>
                  </a:moveTo>
                  <a:lnTo>
                    <a:pt x="845" y="0"/>
                  </a:lnTo>
                  <a:cubicBezTo>
                    <a:pt x="845" y="0"/>
                    <a:pt x="423" y="972"/>
                    <a:pt x="0" y="227"/>
                  </a:cubicBezTo>
                </a:path>
              </a:pathLst>
            </a:custGeom>
            <a:noFill/>
            <a:ln w="254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62" name="Freeform 93">
              <a:extLst>
                <a:ext uri="{FF2B5EF4-FFF2-40B4-BE49-F238E27FC236}">
                  <a16:creationId xmlns:a16="http://schemas.microsoft.com/office/drawing/2014/main" id="{ADFC5436-8137-FC4A-BEB7-6D9E26ADD51C}"/>
                </a:ext>
              </a:extLst>
            </p:cNvPr>
            <p:cNvSpPr>
              <a:spLocks noChangeArrowheads="1"/>
            </p:cNvSpPr>
            <p:nvPr/>
          </p:nvSpPr>
          <p:spPr bwMode="auto">
            <a:xfrm>
              <a:off x="12687119" y="7508950"/>
              <a:ext cx="420524" cy="895773"/>
            </a:xfrm>
            <a:custGeom>
              <a:avLst/>
              <a:gdLst>
                <a:gd name="T0" fmla="*/ 645 w 646"/>
                <a:gd name="T1" fmla="*/ 414 h 1370"/>
                <a:gd name="T2" fmla="*/ 643 w 646"/>
                <a:gd name="T3" fmla="*/ 1177 h 1370"/>
                <a:gd name="T4" fmla="*/ 643 w 646"/>
                <a:gd name="T5" fmla="*/ 1177 h 1370"/>
                <a:gd name="T6" fmla="*/ 551 w 646"/>
                <a:gd name="T7" fmla="*/ 1336 h 1370"/>
                <a:gd name="T8" fmla="*/ 551 w 646"/>
                <a:gd name="T9" fmla="*/ 1336 h 1370"/>
                <a:gd name="T10" fmla="*/ 366 w 646"/>
                <a:gd name="T11" fmla="*/ 1337 h 1370"/>
                <a:gd name="T12" fmla="*/ 93 w 646"/>
                <a:gd name="T13" fmla="*/ 1178 h 1370"/>
                <a:gd name="T14" fmla="*/ 93 w 646"/>
                <a:gd name="T15" fmla="*/ 1178 h 1370"/>
                <a:gd name="T16" fmla="*/ 1 w 646"/>
                <a:gd name="T17" fmla="*/ 1018 h 1370"/>
                <a:gd name="T18" fmla="*/ 2 w 646"/>
                <a:gd name="T19" fmla="*/ 410 h 1370"/>
                <a:gd name="T20" fmla="*/ 2 w 646"/>
                <a:gd name="T21" fmla="*/ 410 h 1370"/>
                <a:gd name="T22" fmla="*/ 5 w 646"/>
                <a:gd name="T23" fmla="*/ 378 h 1370"/>
                <a:gd name="T24" fmla="*/ 5 w 646"/>
                <a:gd name="T25" fmla="*/ 378 h 1370"/>
                <a:gd name="T26" fmla="*/ 102 w 646"/>
                <a:gd name="T27" fmla="*/ 116 h 1370"/>
                <a:gd name="T28" fmla="*/ 102 w 646"/>
                <a:gd name="T29" fmla="*/ 116 h 1370"/>
                <a:gd name="T30" fmla="*/ 170 w 646"/>
                <a:gd name="T31" fmla="*/ 52 h 1370"/>
                <a:gd name="T32" fmla="*/ 170 w 646"/>
                <a:gd name="T33" fmla="*/ 52 h 1370"/>
                <a:gd name="T34" fmla="*/ 214 w 646"/>
                <a:gd name="T35" fmla="*/ 30 h 1370"/>
                <a:gd name="T36" fmla="*/ 214 w 646"/>
                <a:gd name="T37" fmla="*/ 30 h 1370"/>
                <a:gd name="T38" fmla="*/ 274 w 646"/>
                <a:gd name="T39" fmla="*/ 11 h 1370"/>
                <a:gd name="T40" fmla="*/ 274 w 646"/>
                <a:gd name="T41" fmla="*/ 11 h 1370"/>
                <a:gd name="T42" fmla="*/ 416 w 646"/>
                <a:gd name="T43" fmla="*/ 19 h 1370"/>
                <a:gd name="T44" fmla="*/ 416 w 646"/>
                <a:gd name="T45" fmla="*/ 19 h 1370"/>
                <a:gd name="T46" fmla="*/ 514 w 646"/>
                <a:gd name="T47" fmla="*/ 102 h 1370"/>
                <a:gd name="T48" fmla="*/ 514 w 646"/>
                <a:gd name="T49" fmla="*/ 102 h 1370"/>
                <a:gd name="T50" fmla="*/ 527 w 646"/>
                <a:gd name="T51" fmla="*/ 115 h 1370"/>
                <a:gd name="T52" fmla="*/ 527 w 646"/>
                <a:gd name="T53" fmla="*/ 115 h 1370"/>
                <a:gd name="T54" fmla="*/ 645 w 646"/>
                <a:gd name="T55" fmla="*/ 414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6" h="1370">
                  <a:moveTo>
                    <a:pt x="645" y="414"/>
                  </a:moveTo>
                  <a:lnTo>
                    <a:pt x="643" y="1177"/>
                  </a:lnTo>
                  <a:lnTo>
                    <a:pt x="643" y="1177"/>
                  </a:lnTo>
                  <a:cubicBezTo>
                    <a:pt x="643" y="1242"/>
                    <a:pt x="607" y="1303"/>
                    <a:pt x="551" y="1336"/>
                  </a:cubicBezTo>
                  <a:lnTo>
                    <a:pt x="551" y="1336"/>
                  </a:lnTo>
                  <a:cubicBezTo>
                    <a:pt x="493" y="1369"/>
                    <a:pt x="423" y="1369"/>
                    <a:pt x="366" y="1337"/>
                  </a:cubicBezTo>
                  <a:lnTo>
                    <a:pt x="93" y="1178"/>
                  </a:lnTo>
                  <a:lnTo>
                    <a:pt x="93" y="1178"/>
                  </a:lnTo>
                  <a:cubicBezTo>
                    <a:pt x="35" y="1146"/>
                    <a:pt x="0" y="1084"/>
                    <a:pt x="1" y="1018"/>
                  </a:cubicBezTo>
                  <a:lnTo>
                    <a:pt x="2" y="410"/>
                  </a:lnTo>
                  <a:lnTo>
                    <a:pt x="2" y="410"/>
                  </a:lnTo>
                  <a:cubicBezTo>
                    <a:pt x="2" y="399"/>
                    <a:pt x="4" y="389"/>
                    <a:pt x="5" y="378"/>
                  </a:cubicBezTo>
                  <a:lnTo>
                    <a:pt x="5" y="378"/>
                  </a:lnTo>
                  <a:cubicBezTo>
                    <a:pt x="12" y="275"/>
                    <a:pt x="48" y="201"/>
                    <a:pt x="102" y="116"/>
                  </a:cubicBezTo>
                  <a:lnTo>
                    <a:pt x="102" y="116"/>
                  </a:lnTo>
                  <a:cubicBezTo>
                    <a:pt x="119" y="90"/>
                    <a:pt x="143" y="67"/>
                    <a:pt x="170" y="52"/>
                  </a:cubicBezTo>
                  <a:lnTo>
                    <a:pt x="170" y="52"/>
                  </a:lnTo>
                  <a:cubicBezTo>
                    <a:pt x="187" y="44"/>
                    <a:pt x="201" y="35"/>
                    <a:pt x="214" y="30"/>
                  </a:cubicBezTo>
                  <a:lnTo>
                    <a:pt x="214" y="30"/>
                  </a:lnTo>
                  <a:cubicBezTo>
                    <a:pt x="233" y="20"/>
                    <a:pt x="253" y="13"/>
                    <a:pt x="274" y="11"/>
                  </a:cubicBezTo>
                  <a:lnTo>
                    <a:pt x="274" y="11"/>
                  </a:lnTo>
                  <a:cubicBezTo>
                    <a:pt x="331" y="3"/>
                    <a:pt x="384" y="0"/>
                    <a:pt x="416" y="19"/>
                  </a:cubicBezTo>
                  <a:lnTo>
                    <a:pt x="416" y="19"/>
                  </a:lnTo>
                  <a:cubicBezTo>
                    <a:pt x="446" y="37"/>
                    <a:pt x="496" y="84"/>
                    <a:pt x="514" y="102"/>
                  </a:cubicBezTo>
                  <a:lnTo>
                    <a:pt x="514" y="102"/>
                  </a:lnTo>
                  <a:cubicBezTo>
                    <a:pt x="519" y="106"/>
                    <a:pt x="523" y="111"/>
                    <a:pt x="527" y="115"/>
                  </a:cubicBezTo>
                  <a:lnTo>
                    <a:pt x="527" y="115"/>
                  </a:lnTo>
                  <a:cubicBezTo>
                    <a:pt x="597" y="201"/>
                    <a:pt x="645" y="315"/>
                    <a:pt x="645" y="414"/>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63" name="Freeform 94">
              <a:extLst>
                <a:ext uri="{FF2B5EF4-FFF2-40B4-BE49-F238E27FC236}">
                  <a16:creationId xmlns:a16="http://schemas.microsoft.com/office/drawing/2014/main" id="{A990D3FB-C8BD-D54E-90C1-1308AE46F97C}"/>
                </a:ext>
              </a:extLst>
            </p:cNvPr>
            <p:cNvSpPr>
              <a:spLocks noChangeArrowheads="1"/>
            </p:cNvSpPr>
            <p:nvPr/>
          </p:nvSpPr>
          <p:spPr bwMode="auto">
            <a:xfrm>
              <a:off x="12782170" y="7514712"/>
              <a:ext cx="201621" cy="155536"/>
            </a:xfrm>
            <a:custGeom>
              <a:avLst/>
              <a:gdLst>
                <a:gd name="T0" fmla="*/ 247 w 308"/>
                <a:gd name="T1" fmla="*/ 180 h 236"/>
                <a:gd name="T2" fmla="*/ 247 w 308"/>
                <a:gd name="T3" fmla="*/ 180 h 236"/>
                <a:gd name="T4" fmla="*/ 250 w 308"/>
                <a:gd name="T5" fmla="*/ 29 h 236"/>
                <a:gd name="T6" fmla="*/ 250 w 308"/>
                <a:gd name="T7" fmla="*/ 29 h 236"/>
                <a:gd name="T8" fmla="*/ 249 w 308"/>
                <a:gd name="T9" fmla="*/ 29 h 236"/>
                <a:gd name="T10" fmla="*/ 249 w 308"/>
                <a:gd name="T11" fmla="*/ 29 h 236"/>
                <a:gd name="T12" fmla="*/ 168 w 308"/>
                <a:gd name="T13" fmla="*/ 3 h 236"/>
                <a:gd name="T14" fmla="*/ 168 w 308"/>
                <a:gd name="T15" fmla="*/ 3 h 236"/>
                <a:gd name="T16" fmla="*/ 120 w 308"/>
                <a:gd name="T17" fmla="*/ 11 h 236"/>
                <a:gd name="T18" fmla="*/ 55 w 308"/>
                <a:gd name="T19" fmla="*/ 44 h 236"/>
                <a:gd name="T20" fmla="*/ 55 w 308"/>
                <a:gd name="T21" fmla="*/ 44 h 236"/>
                <a:gd name="T22" fmla="*/ 38 w 308"/>
                <a:gd name="T23" fmla="*/ 175 h 236"/>
                <a:gd name="T24" fmla="*/ 38 w 308"/>
                <a:gd name="T25" fmla="*/ 175 h 236"/>
                <a:gd name="T26" fmla="*/ 83 w 308"/>
                <a:gd name="T27" fmla="*/ 210 h 236"/>
                <a:gd name="T28" fmla="*/ 83 w 308"/>
                <a:gd name="T29" fmla="*/ 210 h 236"/>
                <a:gd name="T30" fmla="*/ 189 w 308"/>
                <a:gd name="T31" fmla="*/ 214 h 236"/>
                <a:gd name="T32" fmla="*/ 189 w 308"/>
                <a:gd name="T33" fmla="*/ 214 h 236"/>
                <a:gd name="T34" fmla="*/ 196 w 308"/>
                <a:gd name="T35" fmla="*/ 210 h 236"/>
                <a:gd name="T36" fmla="*/ 196 w 308"/>
                <a:gd name="T37" fmla="*/ 210 h 236"/>
                <a:gd name="T38" fmla="*/ 247 w 308"/>
                <a:gd name="T39" fmla="*/ 18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236">
                  <a:moveTo>
                    <a:pt x="247" y="180"/>
                  </a:moveTo>
                  <a:lnTo>
                    <a:pt x="247" y="180"/>
                  </a:lnTo>
                  <a:cubicBezTo>
                    <a:pt x="305" y="147"/>
                    <a:pt x="307" y="63"/>
                    <a:pt x="250" y="29"/>
                  </a:cubicBezTo>
                  <a:lnTo>
                    <a:pt x="250" y="29"/>
                  </a:lnTo>
                  <a:cubicBezTo>
                    <a:pt x="250" y="29"/>
                    <a:pt x="250" y="29"/>
                    <a:pt x="249" y="29"/>
                  </a:cubicBezTo>
                  <a:lnTo>
                    <a:pt x="249" y="29"/>
                  </a:lnTo>
                  <a:cubicBezTo>
                    <a:pt x="222" y="13"/>
                    <a:pt x="194" y="5"/>
                    <a:pt x="168" y="3"/>
                  </a:cubicBezTo>
                  <a:lnTo>
                    <a:pt x="168" y="3"/>
                  </a:lnTo>
                  <a:cubicBezTo>
                    <a:pt x="152" y="0"/>
                    <a:pt x="135" y="4"/>
                    <a:pt x="120" y="11"/>
                  </a:cubicBezTo>
                  <a:lnTo>
                    <a:pt x="55" y="44"/>
                  </a:lnTo>
                  <a:lnTo>
                    <a:pt x="55" y="44"/>
                  </a:lnTo>
                  <a:cubicBezTo>
                    <a:pt x="9" y="71"/>
                    <a:pt x="0" y="136"/>
                    <a:pt x="38" y="175"/>
                  </a:cubicBezTo>
                  <a:lnTo>
                    <a:pt x="38" y="175"/>
                  </a:lnTo>
                  <a:cubicBezTo>
                    <a:pt x="52" y="189"/>
                    <a:pt x="67" y="201"/>
                    <a:pt x="83" y="210"/>
                  </a:cubicBezTo>
                  <a:lnTo>
                    <a:pt x="83" y="210"/>
                  </a:lnTo>
                  <a:cubicBezTo>
                    <a:pt x="125" y="235"/>
                    <a:pt x="155" y="230"/>
                    <a:pt x="189" y="214"/>
                  </a:cubicBezTo>
                  <a:lnTo>
                    <a:pt x="189" y="214"/>
                  </a:lnTo>
                  <a:cubicBezTo>
                    <a:pt x="192" y="213"/>
                    <a:pt x="194" y="211"/>
                    <a:pt x="196" y="210"/>
                  </a:cubicBezTo>
                  <a:lnTo>
                    <a:pt x="196" y="210"/>
                  </a:lnTo>
                  <a:cubicBezTo>
                    <a:pt x="212" y="201"/>
                    <a:pt x="230" y="190"/>
                    <a:pt x="247" y="180"/>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4" name="Freeform 96">
              <a:extLst>
                <a:ext uri="{FF2B5EF4-FFF2-40B4-BE49-F238E27FC236}">
                  <a16:creationId xmlns:a16="http://schemas.microsoft.com/office/drawing/2014/main" id="{A5CB0F1D-F074-FC47-92CD-429AFA1F070F}"/>
                </a:ext>
              </a:extLst>
            </p:cNvPr>
            <p:cNvSpPr>
              <a:spLocks noChangeArrowheads="1"/>
            </p:cNvSpPr>
            <p:nvPr/>
          </p:nvSpPr>
          <p:spPr bwMode="auto">
            <a:xfrm>
              <a:off x="12842654" y="7462865"/>
              <a:ext cx="92170" cy="115212"/>
            </a:xfrm>
            <a:custGeom>
              <a:avLst/>
              <a:gdLst>
                <a:gd name="T0" fmla="*/ 118 w 139"/>
                <a:gd name="T1" fmla="*/ 30 h 177"/>
                <a:gd name="T2" fmla="*/ 118 w 139"/>
                <a:gd name="T3" fmla="*/ 30 h 177"/>
                <a:gd name="T4" fmla="*/ 21 w 139"/>
                <a:gd name="T5" fmla="*/ 30 h 177"/>
                <a:gd name="T6" fmla="*/ 21 w 139"/>
                <a:gd name="T7" fmla="*/ 30 h 177"/>
                <a:gd name="T8" fmla="*/ 1 w 139"/>
                <a:gd name="T9" fmla="*/ 0 h 177"/>
                <a:gd name="T10" fmla="*/ 1 w 139"/>
                <a:gd name="T11" fmla="*/ 0 h 177"/>
                <a:gd name="T12" fmla="*/ 1 w 139"/>
                <a:gd name="T13" fmla="*/ 132 h 177"/>
                <a:gd name="T14" fmla="*/ 1 w 139"/>
                <a:gd name="T15" fmla="*/ 132 h 177"/>
                <a:gd name="T16" fmla="*/ 1 w 139"/>
                <a:gd name="T17" fmla="*/ 132 h 177"/>
                <a:gd name="T18" fmla="*/ 21 w 139"/>
                <a:gd name="T19" fmla="*/ 161 h 177"/>
                <a:gd name="T20" fmla="*/ 21 w 139"/>
                <a:gd name="T21" fmla="*/ 161 h 177"/>
                <a:gd name="T22" fmla="*/ 118 w 139"/>
                <a:gd name="T23" fmla="*/ 161 h 177"/>
                <a:gd name="T24" fmla="*/ 118 w 139"/>
                <a:gd name="T25" fmla="*/ 161 h 177"/>
                <a:gd name="T26" fmla="*/ 138 w 139"/>
                <a:gd name="T27" fmla="*/ 132 h 177"/>
                <a:gd name="T28" fmla="*/ 138 w 139"/>
                <a:gd name="T29" fmla="*/ 132 h 177"/>
                <a:gd name="T30" fmla="*/ 138 w 139"/>
                <a:gd name="T31" fmla="*/ 2 h 177"/>
                <a:gd name="T32" fmla="*/ 138 w 139"/>
                <a:gd name="T33" fmla="*/ 2 h 177"/>
                <a:gd name="T34" fmla="*/ 118 w 139"/>
                <a:gd name="T35" fmla="*/ 3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77">
                  <a:moveTo>
                    <a:pt x="118" y="30"/>
                  </a:moveTo>
                  <a:lnTo>
                    <a:pt x="118" y="30"/>
                  </a:lnTo>
                  <a:cubicBezTo>
                    <a:pt x="91" y="46"/>
                    <a:pt x="48" y="46"/>
                    <a:pt x="21" y="30"/>
                  </a:cubicBezTo>
                  <a:lnTo>
                    <a:pt x="21" y="30"/>
                  </a:lnTo>
                  <a:cubicBezTo>
                    <a:pt x="7" y="22"/>
                    <a:pt x="0" y="11"/>
                    <a:pt x="1" y="0"/>
                  </a:cubicBezTo>
                  <a:lnTo>
                    <a:pt x="1" y="0"/>
                  </a:lnTo>
                  <a:lnTo>
                    <a:pt x="1" y="132"/>
                  </a:lnTo>
                  <a:lnTo>
                    <a:pt x="1" y="132"/>
                  </a:lnTo>
                  <a:lnTo>
                    <a:pt x="1" y="132"/>
                  </a:lnTo>
                  <a:cubicBezTo>
                    <a:pt x="1" y="142"/>
                    <a:pt x="8" y="153"/>
                    <a:pt x="21" y="161"/>
                  </a:cubicBezTo>
                  <a:lnTo>
                    <a:pt x="21" y="161"/>
                  </a:lnTo>
                  <a:cubicBezTo>
                    <a:pt x="48" y="176"/>
                    <a:pt x="91" y="176"/>
                    <a:pt x="118" y="161"/>
                  </a:cubicBezTo>
                  <a:lnTo>
                    <a:pt x="118" y="161"/>
                  </a:lnTo>
                  <a:cubicBezTo>
                    <a:pt x="132" y="152"/>
                    <a:pt x="138" y="142"/>
                    <a:pt x="138" y="132"/>
                  </a:cubicBezTo>
                  <a:lnTo>
                    <a:pt x="138" y="132"/>
                  </a:lnTo>
                  <a:lnTo>
                    <a:pt x="138" y="2"/>
                  </a:lnTo>
                  <a:lnTo>
                    <a:pt x="138" y="2"/>
                  </a:lnTo>
                  <a:cubicBezTo>
                    <a:pt x="138" y="12"/>
                    <a:pt x="132" y="22"/>
                    <a:pt x="118" y="30"/>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5" name="Freeform 98">
              <a:extLst>
                <a:ext uri="{FF2B5EF4-FFF2-40B4-BE49-F238E27FC236}">
                  <a16:creationId xmlns:a16="http://schemas.microsoft.com/office/drawing/2014/main" id="{47C779A5-D81C-0249-AC2B-D8B63587EDC6}"/>
                </a:ext>
              </a:extLst>
            </p:cNvPr>
            <p:cNvSpPr>
              <a:spLocks noChangeArrowheads="1"/>
            </p:cNvSpPr>
            <p:nvPr/>
          </p:nvSpPr>
          <p:spPr bwMode="auto">
            <a:xfrm>
              <a:off x="12733203" y="7105708"/>
              <a:ext cx="313954" cy="423404"/>
            </a:xfrm>
            <a:custGeom>
              <a:avLst/>
              <a:gdLst>
                <a:gd name="T0" fmla="*/ 481 w 482"/>
                <a:gd name="T1" fmla="*/ 240 h 647"/>
                <a:gd name="T2" fmla="*/ 481 w 482"/>
                <a:gd name="T3" fmla="*/ 406 h 647"/>
                <a:gd name="T4" fmla="*/ 481 w 482"/>
                <a:gd name="T5" fmla="*/ 406 h 647"/>
                <a:gd name="T6" fmla="*/ 241 w 482"/>
                <a:gd name="T7" fmla="*/ 646 h 647"/>
                <a:gd name="T8" fmla="*/ 241 w 482"/>
                <a:gd name="T9" fmla="*/ 646 h 647"/>
                <a:gd name="T10" fmla="*/ 0 w 482"/>
                <a:gd name="T11" fmla="*/ 406 h 647"/>
                <a:gd name="T12" fmla="*/ 0 w 482"/>
                <a:gd name="T13" fmla="*/ 240 h 647"/>
                <a:gd name="T14" fmla="*/ 0 w 482"/>
                <a:gd name="T15" fmla="*/ 240 h 647"/>
                <a:gd name="T16" fmla="*/ 7 w 482"/>
                <a:gd name="T17" fmla="*/ 184 h 647"/>
                <a:gd name="T18" fmla="*/ 7 w 482"/>
                <a:gd name="T19" fmla="*/ 184 h 647"/>
                <a:gd name="T20" fmla="*/ 11 w 482"/>
                <a:gd name="T21" fmla="*/ 170 h 647"/>
                <a:gd name="T22" fmla="*/ 11 w 482"/>
                <a:gd name="T23" fmla="*/ 170 h 647"/>
                <a:gd name="T24" fmla="*/ 241 w 482"/>
                <a:gd name="T25" fmla="*/ 0 h 647"/>
                <a:gd name="T26" fmla="*/ 241 w 482"/>
                <a:gd name="T27" fmla="*/ 0 h 647"/>
                <a:gd name="T28" fmla="*/ 410 w 482"/>
                <a:gd name="T29" fmla="*/ 71 h 647"/>
                <a:gd name="T30" fmla="*/ 410 w 482"/>
                <a:gd name="T31" fmla="*/ 71 h 647"/>
                <a:gd name="T32" fmla="*/ 481 w 482"/>
                <a:gd name="T33" fmla="*/ 240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2" h="647">
                  <a:moveTo>
                    <a:pt x="481" y="240"/>
                  </a:moveTo>
                  <a:lnTo>
                    <a:pt x="481" y="406"/>
                  </a:lnTo>
                  <a:lnTo>
                    <a:pt x="481" y="406"/>
                  </a:lnTo>
                  <a:cubicBezTo>
                    <a:pt x="481" y="538"/>
                    <a:pt x="373" y="646"/>
                    <a:pt x="241" y="646"/>
                  </a:cubicBezTo>
                  <a:lnTo>
                    <a:pt x="241" y="646"/>
                  </a:lnTo>
                  <a:cubicBezTo>
                    <a:pt x="108" y="646"/>
                    <a:pt x="0" y="538"/>
                    <a:pt x="0" y="406"/>
                  </a:cubicBezTo>
                  <a:lnTo>
                    <a:pt x="0" y="240"/>
                  </a:lnTo>
                  <a:lnTo>
                    <a:pt x="0" y="240"/>
                  </a:lnTo>
                  <a:cubicBezTo>
                    <a:pt x="0" y="221"/>
                    <a:pt x="3" y="202"/>
                    <a:pt x="7" y="184"/>
                  </a:cubicBezTo>
                  <a:lnTo>
                    <a:pt x="7" y="184"/>
                  </a:lnTo>
                  <a:cubicBezTo>
                    <a:pt x="8" y="179"/>
                    <a:pt x="9" y="175"/>
                    <a:pt x="11" y="170"/>
                  </a:cubicBezTo>
                  <a:lnTo>
                    <a:pt x="11" y="170"/>
                  </a:lnTo>
                  <a:cubicBezTo>
                    <a:pt x="41" y="72"/>
                    <a:pt x="132" y="0"/>
                    <a:pt x="241" y="0"/>
                  </a:cubicBezTo>
                  <a:lnTo>
                    <a:pt x="241" y="0"/>
                  </a:lnTo>
                  <a:cubicBezTo>
                    <a:pt x="307" y="0"/>
                    <a:pt x="367" y="27"/>
                    <a:pt x="410" y="71"/>
                  </a:cubicBezTo>
                  <a:lnTo>
                    <a:pt x="410" y="71"/>
                  </a:lnTo>
                  <a:cubicBezTo>
                    <a:pt x="454" y="114"/>
                    <a:pt x="481" y="174"/>
                    <a:pt x="481" y="240"/>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6" name="Freeform 99">
              <a:extLst>
                <a:ext uri="{FF2B5EF4-FFF2-40B4-BE49-F238E27FC236}">
                  <a16:creationId xmlns:a16="http://schemas.microsoft.com/office/drawing/2014/main" id="{BBC2A664-6D7C-144D-A569-C864EF8E499C}"/>
                </a:ext>
              </a:extLst>
            </p:cNvPr>
            <p:cNvSpPr>
              <a:spLocks noChangeArrowheads="1"/>
            </p:cNvSpPr>
            <p:nvPr/>
          </p:nvSpPr>
          <p:spPr bwMode="auto">
            <a:xfrm>
              <a:off x="12989551" y="7315969"/>
              <a:ext cx="77767" cy="92170"/>
            </a:xfrm>
            <a:custGeom>
              <a:avLst/>
              <a:gdLst>
                <a:gd name="T0" fmla="*/ 73 w 118"/>
                <a:gd name="T1" fmla="*/ 6 h 142"/>
                <a:gd name="T2" fmla="*/ 73 w 118"/>
                <a:gd name="T3" fmla="*/ 6 h 142"/>
                <a:gd name="T4" fmla="*/ 53 w 118"/>
                <a:gd name="T5" fmla="*/ 0 h 142"/>
                <a:gd name="T6" fmla="*/ 0 w 118"/>
                <a:gd name="T7" fmla="*/ 31 h 142"/>
                <a:gd name="T8" fmla="*/ 0 w 118"/>
                <a:gd name="T9" fmla="*/ 31 h 142"/>
                <a:gd name="T10" fmla="*/ 20 w 118"/>
                <a:gd name="T11" fmla="*/ 36 h 142"/>
                <a:gd name="T12" fmla="*/ 20 w 118"/>
                <a:gd name="T13" fmla="*/ 36 h 142"/>
                <a:gd name="T14" fmla="*/ 64 w 118"/>
                <a:gd name="T15" fmla="*/ 113 h 142"/>
                <a:gd name="T16" fmla="*/ 64 w 118"/>
                <a:gd name="T17" fmla="*/ 113 h 142"/>
                <a:gd name="T18" fmla="*/ 51 w 118"/>
                <a:gd name="T19" fmla="*/ 141 h 142"/>
                <a:gd name="T20" fmla="*/ 104 w 118"/>
                <a:gd name="T21" fmla="*/ 111 h 142"/>
                <a:gd name="T22" fmla="*/ 104 w 118"/>
                <a:gd name="T23" fmla="*/ 111 h 142"/>
                <a:gd name="T24" fmla="*/ 117 w 118"/>
                <a:gd name="T25" fmla="*/ 82 h 142"/>
                <a:gd name="T26" fmla="*/ 117 w 118"/>
                <a:gd name="T27" fmla="*/ 82 h 142"/>
                <a:gd name="T28" fmla="*/ 73 w 118"/>
                <a:gd name="T29"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42">
                  <a:moveTo>
                    <a:pt x="73" y="6"/>
                  </a:moveTo>
                  <a:lnTo>
                    <a:pt x="73" y="6"/>
                  </a:lnTo>
                  <a:cubicBezTo>
                    <a:pt x="66" y="2"/>
                    <a:pt x="59" y="0"/>
                    <a:pt x="53" y="0"/>
                  </a:cubicBezTo>
                  <a:lnTo>
                    <a:pt x="0" y="31"/>
                  </a:lnTo>
                  <a:lnTo>
                    <a:pt x="0" y="31"/>
                  </a:lnTo>
                  <a:cubicBezTo>
                    <a:pt x="6" y="31"/>
                    <a:pt x="13" y="32"/>
                    <a:pt x="20" y="36"/>
                  </a:cubicBezTo>
                  <a:lnTo>
                    <a:pt x="20" y="36"/>
                  </a:lnTo>
                  <a:cubicBezTo>
                    <a:pt x="45" y="51"/>
                    <a:pt x="64" y="85"/>
                    <a:pt x="64" y="113"/>
                  </a:cubicBezTo>
                  <a:lnTo>
                    <a:pt x="64" y="113"/>
                  </a:lnTo>
                  <a:cubicBezTo>
                    <a:pt x="64" y="127"/>
                    <a:pt x="60" y="137"/>
                    <a:pt x="51" y="141"/>
                  </a:cubicBezTo>
                  <a:lnTo>
                    <a:pt x="104" y="111"/>
                  </a:lnTo>
                  <a:lnTo>
                    <a:pt x="104" y="111"/>
                  </a:lnTo>
                  <a:cubicBezTo>
                    <a:pt x="112" y="106"/>
                    <a:pt x="117" y="96"/>
                    <a:pt x="117" y="82"/>
                  </a:cubicBezTo>
                  <a:lnTo>
                    <a:pt x="117" y="82"/>
                  </a:lnTo>
                  <a:cubicBezTo>
                    <a:pt x="117" y="55"/>
                    <a:pt x="97" y="20"/>
                    <a:pt x="73" y="6"/>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7" name="Freeform 100">
              <a:extLst>
                <a:ext uri="{FF2B5EF4-FFF2-40B4-BE49-F238E27FC236}">
                  <a16:creationId xmlns:a16="http://schemas.microsoft.com/office/drawing/2014/main" id="{1276159A-B1CA-E042-9FE4-79724CBCBB40}"/>
                </a:ext>
              </a:extLst>
            </p:cNvPr>
            <p:cNvSpPr>
              <a:spLocks noChangeArrowheads="1"/>
            </p:cNvSpPr>
            <p:nvPr/>
          </p:nvSpPr>
          <p:spPr bwMode="auto">
            <a:xfrm>
              <a:off x="12989551" y="7336132"/>
              <a:ext cx="43204" cy="80648"/>
            </a:xfrm>
            <a:custGeom>
              <a:avLst/>
              <a:gdLst>
                <a:gd name="T0" fmla="*/ 20 w 65"/>
                <a:gd name="T1" fmla="*/ 5 h 122"/>
                <a:gd name="T2" fmla="*/ 20 w 65"/>
                <a:gd name="T3" fmla="*/ 5 h 122"/>
                <a:gd name="T4" fmla="*/ 64 w 65"/>
                <a:gd name="T5" fmla="*/ 82 h 122"/>
                <a:gd name="T6" fmla="*/ 64 w 65"/>
                <a:gd name="T7" fmla="*/ 82 h 122"/>
                <a:gd name="T8" fmla="*/ 20 w 65"/>
                <a:gd name="T9" fmla="*/ 107 h 122"/>
                <a:gd name="T10" fmla="*/ 20 w 65"/>
                <a:gd name="T11" fmla="*/ 107 h 122"/>
                <a:gd name="T12" fmla="*/ 0 w 65"/>
                <a:gd name="T13" fmla="*/ 89 h 122"/>
                <a:gd name="T14" fmla="*/ 0 w 65"/>
                <a:gd name="T15" fmla="*/ 0 h 122"/>
                <a:gd name="T16" fmla="*/ 0 w 65"/>
                <a:gd name="T17" fmla="*/ 0 h 122"/>
                <a:gd name="T18" fmla="*/ 20 w 65"/>
                <a:gd name="T19"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22">
                  <a:moveTo>
                    <a:pt x="20" y="5"/>
                  </a:moveTo>
                  <a:lnTo>
                    <a:pt x="20" y="5"/>
                  </a:lnTo>
                  <a:cubicBezTo>
                    <a:pt x="45" y="20"/>
                    <a:pt x="64" y="54"/>
                    <a:pt x="64" y="82"/>
                  </a:cubicBezTo>
                  <a:lnTo>
                    <a:pt x="64" y="82"/>
                  </a:lnTo>
                  <a:cubicBezTo>
                    <a:pt x="64" y="110"/>
                    <a:pt x="44" y="121"/>
                    <a:pt x="20" y="107"/>
                  </a:cubicBezTo>
                  <a:lnTo>
                    <a:pt x="20" y="107"/>
                  </a:lnTo>
                  <a:cubicBezTo>
                    <a:pt x="13" y="103"/>
                    <a:pt x="6" y="96"/>
                    <a:pt x="0" y="89"/>
                  </a:cubicBezTo>
                  <a:lnTo>
                    <a:pt x="0" y="0"/>
                  </a:lnTo>
                  <a:lnTo>
                    <a:pt x="0" y="0"/>
                  </a:lnTo>
                  <a:cubicBezTo>
                    <a:pt x="6" y="0"/>
                    <a:pt x="13" y="1"/>
                    <a:pt x="20" y="5"/>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8" name="Freeform 101">
              <a:extLst>
                <a:ext uri="{FF2B5EF4-FFF2-40B4-BE49-F238E27FC236}">
                  <a16:creationId xmlns:a16="http://schemas.microsoft.com/office/drawing/2014/main" id="{3EF556FB-8762-164D-8154-E3490FB86BAC}"/>
                </a:ext>
              </a:extLst>
            </p:cNvPr>
            <p:cNvSpPr>
              <a:spLocks noChangeArrowheads="1"/>
            </p:cNvSpPr>
            <p:nvPr/>
          </p:nvSpPr>
          <p:spPr bwMode="auto">
            <a:xfrm>
              <a:off x="12989551" y="7353414"/>
              <a:ext cx="31682" cy="43204"/>
            </a:xfrm>
            <a:custGeom>
              <a:avLst/>
              <a:gdLst>
                <a:gd name="T0" fmla="*/ 20 w 48"/>
                <a:gd name="T1" fmla="*/ 5 h 66"/>
                <a:gd name="T2" fmla="*/ 20 w 48"/>
                <a:gd name="T3" fmla="*/ 5 h 66"/>
                <a:gd name="T4" fmla="*/ 0 w 48"/>
                <a:gd name="T5" fmla="*/ 7 h 66"/>
                <a:gd name="T6" fmla="*/ 0 w 48"/>
                <a:gd name="T7" fmla="*/ 34 h 66"/>
                <a:gd name="T8" fmla="*/ 0 w 48"/>
                <a:gd name="T9" fmla="*/ 34 h 66"/>
                <a:gd name="T10" fmla="*/ 10 w 48"/>
                <a:gd name="T11" fmla="*/ 51 h 66"/>
                <a:gd name="T12" fmla="*/ 10 w 48"/>
                <a:gd name="T13" fmla="*/ 51 h 66"/>
                <a:gd name="T14" fmla="*/ 20 w 48"/>
                <a:gd name="T15" fmla="*/ 59 h 66"/>
                <a:gd name="T16" fmla="*/ 20 w 48"/>
                <a:gd name="T17" fmla="*/ 59 h 66"/>
                <a:gd name="T18" fmla="*/ 41 w 48"/>
                <a:gd name="T19" fmla="*/ 57 h 66"/>
                <a:gd name="T20" fmla="*/ 41 w 48"/>
                <a:gd name="T21" fmla="*/ 57 h 66"/>
                <a:gd name="T22" fmla="*/ 30 w 48"/>
                <a:gd name="T23" fmla="*/ 14 h 66"/>
                <a:gd name="T24" fmla="*/ 30 w 48"/>
                <a:gd name="T25" fmla="*/ 14 h 66"/>
                <a:gd name="T26" fmla="*/ 20 w 48"/>
                <a:gd name="T27" fmla="*/ 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6">
                  <a:moveTo>
                    <a:pt x="20" y="5"/>
                  </a:moveTo>
                  <a:lnTo>
                    <a:pt x="20" y="5"/>
                  </a:lnTo>
                  <a:cubicBezTo>
                    <a:pt x="12" y="0"/>
                    <a:pt x="4" y="0"/>
                    <a:pt x="0" y="7"/>
                  </a:cubicBezTo>
                  <a:lnTo>
                    <a:pt x="0" y="34"/>
                  </a:lnTo>
                  <a:lnTo>
                    <a:pt x="0" y="34"/>
                  </a:lnTo>
                  <a:cubicBezTo>
                    <a:pt x="2" y="40"/>
                    <a:pt x="6" y="46"/>
                    <a:pt x="10" y="51"/>
                  </a:cubicBezTo>
                  <a:lnTo>
                    <a:pt x="10" y="51"/>
                  </a:lnTo>
                  <a:cubicBezTo>
                    <a:pt x="13" y="55"/>
                    <a:pt x="17" y="58"/>
                    <a:pt x="20" y="59"/>
                  </a:cubicBezTo>
                  <a:lnTo>
                    <a:pt x="20" y="59"/>
                  </a:lnTo>
                  <a:cubicBezTo>
                    <a:pt x="29" y="65"/>
                    <a:pt x="37" y="64"/>
                    <a:pt x="41" y="57"/>
                  </a:cubicBezTo>
                  <a:lnTo>
                    <a:pt x="41" y="57"/>
                  </a:lnTo>
                  <a:cubicBezTo>
                    <a:pt x="47" y="47"/>
                    <a:pt x="43" y="27"/>
                    <a:pt x="30" y="14"/>
                  </a:cubicBezTo>
                  <a:lnTo>
                    <a:pt x="30" y="14"/>
                  </a:lnTo>
                  <a:cubicBezTo>
                    <a:pt x="27" y="10"/>
                    <a:pt x="24" y="7"/>
                    <a:pt x="20" y="5"/>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9" name="Freeform 102">
              <a:extLst>
                <a:ext uri="{FF2B5EF4-FFF2-40B4-BE49-F238E27FC236}">
                  <a16:creationId xmlns:a16="http://schemas.microsoft.com/office/drawing/2014/main" id="{89CCA54B-D5D7-3242-9DBB-0819F518912A}"/>
                </a:ext>
              </a:extLst>
            </p:cNvPr>
            <p:cNvSpPr>
              <a:spLocks noChangeArrowheads="1"/>
            </p:cNvSpPr>
            <p:nvPr/>
          </p:nvSpPr>
          <p:spPr bwMode="auto">
            <a:xfrm>
              <a:off x="12113940" y="7699050"/>
              <a:ext cx="48964" cy="115212"/>
            </a:xfrm>
            <a:custGeom>
              <a:avLst/>
              <a:gdLst>
                <a:gd name="T0" fmla="*/ 76 w 77"/>
                <a:gd name="T1" fmla="*/ 177 h 178"/>
                <a:gd name="T2" fmla="*/ 76 w 77"/>
                <a:gd name="T3" fmla="*/ 177 h 178"/>
                <a:gd name="T4" fmla="*/ 0 w 77"/>
                <a:gd name="T5" fmla="*/ 0 h 178"/>
              </a:gdLst>
              <a:ahLst/>
              <a:cxnLst>
                <a:cxn ang="0">
                  <a:pos x="T0" y="T1"/>
                </a:cxn>
                <a:cxn ang="0">
                  <a:pos x="T2" y="T3"/>
                </a:cxn>
                <a:cxn ang="0">
                  <a:pos x="T4" y="T5"/>
                </a:cxn>
              </a:cxnLst>
              <a:rect l="0" t="0" r="r" b="b"/>
              <a:pathLst>
                <a:path w="77" h="178">
                  <a:moveTo>
                    <a:pt x="76" y="177"/>
                  </a:moveTo>
                  <a:lnTo>
                    <a:pt x="76" y="177"/>
                  </a:lnTo>
                  <a:cubicBezTo>
                    <a:pt x="41" y="119"/>
                    <a:pt x="3" y="45"/>
                    <a:pt x="0" y="0"/>
                  </a:cubicBezTo>
                </a:path>
              </a:pathLst>
            </a:custGeom>
            <a:noFill/>
            <a:ln w="2540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70" name="Freeform 103">
              <a:extLst>
                <a:ext uri="{FF2B5EF4-FFF2-40B4-BE49-F238E27FC236}">
                  <a16:creationId xmlns:a16="http://schemas.microsoft.com/office/drawing/2014/main" id="{38F41532-58BC-9942-AE57-AC24644F14DD}"/>
                </a:ext>
              </a:extLst>
            </p:cNvPr>
            <p:cNvSpPr>
              <a:spLocks noChangeArrowheads="1"/>
            </p:cNvSpPr>
            <p:nvPr/>
          </p:nvSpPr>
          <p:spPr bwMode="auto">
            <a:xfrm>
              <a:off x="12882980" y="8557380"/>
              <a:ext cx="89290" cy="92170"/>
            </a:xfrm>
            <a:custGeom>
              <a:avLst/>
              <a:gdLst>
                <a:gd name="T0" fmla="*/ 0 w 135"/>
                <a:gd name="T1" fmla="*/ 139 h 140"/>
                <a:gd name="T2" fmla="*/ 0 w 135"/>
                <a:gd name="T3" fmla="*/ 139 h 140"/>
                <a:gd name="T4" fmla="*/ 134 w 135"/>
                <a:gd name="T5" fmla="*/ 0 h 140"/>
              </a:gdLst>
              <a:ahLst/>
              <a:cxnLst>
                <a:cxn ang="0">
                  <a:pos x="T0" y="T1"/>
                </a:cxn>
                <a:cxn ang="0">
                  <a:pos x="T2" y="T3"/>
                </a:cxn>
                <a:cxn ang="0">
                  <a:pos x="T4" y="T5"/>
                </a:cxn>
              </a:cxnLst>
              <a:rect l="0" t="0" r="r" b="b"/>
              <a:pathLst>
                <a:path w="135" h="140">
                  <a:moveTo>
                    <a:pt x="0" y="139"/>
                  </a:moveTo>
                  <a:lnTo>
                    <a:pt x="0" y="139"/>
                  </a:lnTo>
                  <a:cubicBezTo>
                    <a:pt x="53" y="97"/>
                    <a:pt x="115" y="41"/>
                    <a:pt x="134" y="0"/>
                  </a:cubicBezTo>
                </a:path>
              </a:pathLst>
            </a:custGeom>
            <a:noFill/>
            <a:ln w="2540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71" name="Freeform 104">
              <a:extLst>
                <a:ext uri="{FF2B5EF4-FFF2-40B4-BE49-F238E27FC236}">
                  <a16:creationId xmlns:a16="http://schemas.microsoft.com/office/drawing/2014/main" id="{6C9B5C7B-D6B5-9A48-8C36-6C405B954B87}"/>
                </a:ext>
              </a:extLst>
            </p:cNvPr>
            <p:cNvSpPr>
              <a:spLocks noChangeArrowheads="1"/>
            </p:cNvSpPr>
            <p:nvPr/>
          </p:nvSpPr>
          <p:spPr bwMode="auto">
            <a:xfrm>
              <a:off x="12710161" y="7079785"/>
              <a:ext cx="357157" cy="316833"/>
            </a:xfrm>
            <a:custGeom>
              <a:avLst/>
              <a:gdLst>
                <a:gd name="T0" fmla="*/ 23 w 545"/>
                <a:gd name="T1" fmla="*/ 100 h 484"/>
                <a:gd name="T2" fmla="*/ 23 w 545"/>
                <a:gd name="T3" fmla="*/ 100 h 484"/>
                <a:gd name="T4" fmla="*/ 93 w 545"/>
                <a:gd name="T5" fmla="*/ 222 h 484"/>
                <a:gd name="T6" fmla="*/ 93 w 545"/>
                <a:gd name="T7" fmla="*/ 222 h 484"/>
                <a:gd name="T8" fmla="*/ 299 w 545"/>
                <a:gd name="T9" fmla="*/ 261 h 484"/>
                <a:gd name="T10" fmla="*/ 299 w 545"/>
                <a:gd name="T11" fmla="*/ 261 h 484"/>
                <a:gd name="T12" fmla="*/ 348 w 545"/>
                <a:gd name="T13" fmla="*/ 405 h 484"/>
                <a:gd name="T14" fmla="*/ 348 w 545"/>
                <a:gd name="T15" fmla="*/ 405 h 484"/>
                <a:gd name="T16" fmla="*/ 388 w 545"/>
                <a:gd name="T17" fmla="*/ 475 h 484"/>
                <a:gd name="T18" fmla="*/ 388 w 545"/>
                <a:gd name="T19" fmla="*/ 475 h 484"/>
                <a:gd name="T20" fmla="*/ 430 w 545"/>
                <a:gd name="T21" fmla="*/ 394 h 484"/>
                <a:gd name="T22" fmla="*/ 479 w 545"/>
                <a:gd name="T23" fmla="*/ 377 h 484"/>
                <a:gd name="T24" fmla="*/ 479 w 545"/>
                <a:gd name="T25" fmla="*/ 377 h 484"/>
                <a:gd name="T26" fmla="*/ 539 w 545"/>
                <a:gd name="T27" fmla="*/ 283 h 484"/>
                <a:gd name="T28" fmla="*/ 530 w 545"/>
                <a:gd name="T29" fmla="*/ 200 h 484"/>
                <a:gd name="T30" fmla="*/ 530 w 545"/>
                <a:gd name="T31" fmla="*/ 200 h 484"/>
                <a:gd name="T32" fmla="*/ 402 w 545"/>
                <a:gd name="T33" fmla="*/ 33 h 484"/>
                <a:gd name="T34" fmla="*/ 402 w 545"/>
                <a:gd name="T35" fmla="*/ 33 h 484"/>
                <a:gd name="T36" fmla="*/ 402 w 545"/>
                <a:gd name="T37" fmla="*/ 33 h 484"/>
                <a:gd name="T38" fmla="*/ 139 w 545"/>
                <a:gd name="T39" fmla="*/ 44 h 484"/>
                <a:gd name="T40" fmla="*/ 23 w 545"/>
                <a:gd name="T41" fmla="*/ 10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5" h="484">
                  <a:moveTo>
                    <a:pt x="23" y="100"/>
                  </a:moveTo>
                  <a:lnTo>
                    <a:pt x="23" y="100"/>
                  </a:lnTo>
                  <a:cubicBezTo>
                    <a:pt x="23" y="100"/>
                    <a:pt x="0" y="200"/>
                    <a:pt x="93" y="222"/>
                  </a:cubicBezTo>
                  <a:lnTo>
                    <a:pt x="93" y="222"/>
                  </a:lnTo>
                  <a:cubicBezTo>
                    <a:pt x="186" y="243"/>
                    <a:pt x="219" y="194"/>
                    <a:pt x="299" y="261"/>
                  </a:cubicBezTo>
                  <a:lnTo>
                    <a:pt x="299" y="261"/>
                  </a:lnTo>
                  <a:cubicBezTo>
                    <a:pt x="378" y="326"/>
                    <a:pt x="325" y="377"/>
                    <a:pt x="348" y="405"/>
                  </a:cubicBezTo>
                  <a:lnTo>
                    <a:pt x="348" y="405"/>
                  </a:lnTo>
                  <a:cubicBezTo>
                    <a:pt x="371" y="434"/>
                    <a:pt x="345" y="467"/>
                    <a:pt x="388" y="475"/>
                  </a:cubicBezTo>
                  <a:lnTo>
                    <a:pt x="388" y="475"/>
                  </a:lnTo>
                  <a:cubicBezTo>
                    <a:pt x="430" y="483"/>
                    <a:pt x="436" y="429"/>
                    <a:pt x="430" y="394"/>
                  </a:cubicBezTo>
                  <a:lnTo>
                    <a:pt x="479" y="377"/>
                  </a:lnTo>
                  <a:lnTo>
                    <a:pt x="479" y="377"/>
                  </a:lnTo>
                  <a:cubicBezTo>
                    <a:pt x="519" y="363"/>
                    <a:pt x="544" y="324"/>
                    <a:pt x="539" y="283"/>
                  </a:cubicBezTo>
                  <a:lnTo>
                    <a:pt x="530" y="200"/>
                  </a:lnTo>
                  <a:lnTo>
                    <a:pt x="530" y="200"/>
                  </a:lnTo>
                  <a:cubicBezTo>
                    <a:pt x="522" y="125"/>
                    <a:pt x="473" y="61"/>
                    <a:pt x="402" y="33"/>
                  </a:cubicBezTo>
                  <a:lnTo>
                    <a:pt x="402" y="33"/>
                  </a:lnTo>
                  <a:lnTo>
                    <a:pt x="402" y="33"/>
                  </a:lnTo>
                  <a:cubicBezTo>
                    <a:pt x="317" y="0"/>
                    <a:pt x="222" y="4"/>
                    <a:pt x="139" y="44"/>
                  </a:cubicBezTo>
                  <a:lnTo>
                    <a:pt x="23" y="100"/>
                  </a:ln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2" name="Freeform 106">
              <a:extLst>
                <a:ext uri="{FF2B5EF4-FFF2-40B4-BE49-F238E27FC236}">
                  <a16:creationId xmlns:a16="http://schemas.microsoft.com/office/drawing/2014/main" id="{32406DF3-4EEE-C04F-8A9A-AEF3B1240ED4}"/>
                </a:ext>
              </a:extLst>
            </p:cNvPr>
            <p:cNvSpPr>
              <a:spLocks noChangeArrowheads="1"/>
            </p:cNvSpPr>
            <p:nvPr/>
          </p:nvSpPr>
          <p:spPr bwMode="auto">
            <a:xfrm>
              <a:off x="13001073" y="7727854"/>
              <a:ext cx="259227" cy="786322"/>
            </a:xfrm>
            <a:custGeom>
              <a:avLst/>
              <a:gdLst>
                <a:gd name="T0" fmla="*/ 63 w 398"/>
                <a:gd name="T1" fmla="*/ 0 h 1205"/>
                <a:gd name="T2" fmla="*/ 63 w 398"/>
                <a:gd name="T3" fmla="*/ 0 h 1205"/>
                <a:gd name="T4" fmla="*/ 0 w 398"/>
                <a:gd name="T5" fmla="*/ 1204 h 1205"/>
              </a:gdLst>
              <a:ahLst/>
              <a:cxnLst>
                <a:cxn ang="0">
                  <a:pos x="T0" y="T1"/>
                </a:cxn>
                <a:cxn ang="0">
                  <a:pos x="T2" y="T3"/>
                </a:cxn>
                <a:cxn ang="0">
                  <a:pos x="T4" y="T5"/>
                </a:cxn>
              </a:cxnLst>
              <a:rect l="0" t="0" r="r" b="b"/>
              <a:pathLst>
                <a:path w="398" h="1205">
                  <a:moveTo>
                    <a:pt x="63" y="0"/>
                  </a:moveTo>
                  <a:lnTo>
                    <a:pt x="63" y="0"/>
                  </a:lnTo>
                  <a:cubicBezTo>
                    <a:pt x="63" y="0"/>
                    <a:pt x="397" y="312"/>
                    <a:pt x="0" y="1204"/>
                  </a:cubicBezTo>
                </a:path>
              </a:pathLst>
            </a:custGeom>
            <a:noFill/>
            <a:ln w="254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sp>
        <p:nvSpPr>
          <p:cNvPr id="73" name="TextBox 72">
            <a:extLst>
              <a:ext uri="{FF2B5EF4-FFF2-40B4-BE49-F238E27FC236}">
                <a16:creationId xmlns:a16="http://schemas.microsoft.com/office/drawing/2014/main" id="{5EA668B8-4B83-6243-9352-2E4D25407219}"/>
              </a:ext>
            </a:extLst>
          </p:cNvPr>
          <p:cNvSpPr txBox="1"/>
          <p:nvPr/>
        </p:nvSpPr>
        <p:spPr>
          <a:xfrm>
            <a:off x="5188438" y="601412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4" name="Subtitle 2">
            <a:extLst>
              <a:ext uri="{FF2B5EF4-FFF2-40B4-BE49-F238E27FC236}">
                <a16:creationId xmlns:a16="http://schemas.microsoft.com/office/drawing/2014/main" id="{7E1FEEC7-3542-7847-85C0-F9B5B7480772}"/>
              </a:ext>
            </a:extLst>
          </p:cNvPr>
          <p:cNvSpPr txBox="1">
            <a:spLocks/>
          </p:cNvSpPr>
          <p:nvPr/>
        </p:nvSpPr>
        <p:spPr>
          <a:xfrm>
            <a:off x="5188439" y="6699620"/>
            <a:ext cx="739413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75" name="Oval 74">
            <a:extLst>
              <a:ext uri="{FF2B5EF4-FFF2-40B4-BE49-F238E27FC236}">
                <a16:creationId xmlns:a16="http://schemas.microsoft.com/office/drawing/2014/main" id="{9A89AD19-B88C-0446-8CF5-3E472B3673E7}"/>
              </a:ext>
            </a:extLst>
          </p:cNvPr>
          <p:cNvSpPr>
            <a:spLocks noChangeAspect="1"/>
          </p:cNvSpPr>
          <p:nvPr/>
        </p:nvSpPr>
        <p:spPr>
          <a:xfrm>
            <a:off x="3122665" y="6061801"/>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6" name="TextBox 75">
            <a:extLst>
              <a:ext uri="{FF2B5EF4-FFF2-40B4-BE49-F238E27FC236}">
                <a16:creationId xmlns:a16="http://schemas.microsoft.com/office/drawing/2014/main" id="{494DF71F-8279-F54E-92FB-2EDA70BE758E}"/>
              </a:ext>
            </a:extLst>
          </p:cNvPr>
          <p:cNvSpPr txBox="1"/>
          <p:nvPr/>
        </p:nvSpPr>
        <p:spPr>
          <a:xfrm>
            <a:off x="3586598" y="11211462"/>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77" name="Subtitle 2">
            <a:extLst>
              <a:ext uri="{FF2B5EF4-FFF2-40B4-BE49-F238E27FC236}">
                <a16:creationId xmlns:a16="http://schemas.microsoft.com/office/drawing/2014/main" id="{F18D023D-4DEA-3848-B808-A12DE8B14DE4}"/>
              </a:ext>
            </a:extLst>
          </p:cNvPr>
          <p:cNvSpPr txBox="1">
            <a:spLocks/>
          </p:cNvSpPr>
          <p:nvPr/>
        </p:nvSpPr>
        <p:spPr>
          <a:xfrm>
            <a:off x="3586599" y="11896962"/>
            <a:ext cx="739413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78" name="Oval 77">
            <a:extLst>
              <a:ext uri="{FF2B5EF4-FFF2-40B4-BE49-F238E27FC236}">
                <a16:creationId xmlns:a16="http://schemas.microsoft.com/office/drawing/2014/main" id="{06079DF4-4CDA-9F4F-AEBF-1886A51AA3C1}"/>
              </a:ext>
            </a:extLst>
          </p:cNvPr>
          <p:cNvSpPr>
            <a:spLocks noChangeAspect="1"/>
          </p:cNvSpPr>
          <p:nvPr/>
        </p:nvSpPr>
        <p:spPr>
          <a:xfrm>
            <a:off x="1520825" y="1122746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9" name="TextBox 78">
            <a:extLst>
              <a:ext uri="{FF2B5EF4-FFF2-40B4-BE49-F238E27FC236}">
                <a16:creationId xmlns:a16="http://schemas.microsoft.com/office/drawing/2014/main" id="{268A3C48-7DB0-D041-AFD5-7F647C82A9D8}"/>
              </a:ext>
            </a:extLst>
          </p:cNvPr>
          <p:cNvSpPr txBox="1"/>
          <p:nvPr/>
        </p:nvSpPr>
        <p:spPr>
          <a:xfrm>
            <a:off x="5989359" y="3415449"/>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80" name="Subtitle 2">
            <a:extLst>
              <a:ext uri="{FF2B5EF4-FFF2-40B4-BE49-F238E27FC236}">
                <a16:creationId xmlns:a16="http://schemas.microsoft.com/office/drawing/2014/main" id="{7F20363F-EFCA-5B4D-B1EC-BCE793E4759C}"/>
              </a:ext>
            </a:extLst>
          </p:cNvPr>
          <p:cNvSpPr txBox="1">
            <a:spLocks/>
          </p:cNvSpPr>
          <p:nvPr/>
        </p:nvSpPr>
        <p:spPr>
          <a:xfrm>
            <a:off x="5989360" y="4100949"/>
            <a:ext cx="739413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81" name="Oval 80">
            <a:extLst>
              <a:ext uri="{FF2B5EF4-FFF2-40B4-BE49-F238E27FC236}">
                <a16:creationId xmlns:a16="http://schemas.microsoft.com/office/drawing/2014/main" id="{4B9A55A3-6179-1446-91D2-189F8A4579A6}"/>
              </a:ext>
            </a:extLst>
          </p:cNvPr>
          <p:cNvSpPr>
            <a:spLocks noChangeAspect="1"/>
          </p:cNvSpPr>
          <p:nvPr/>
        </p:nvSpPr>
        <p:spPr>
          <a:xfrm>
            <a:off x="3923586" y="3440828"/>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2" name="TextBox 81">
            <a:extLst>
              <a:ext uri="{FF2B5EF4-FFF2-40B4-BE49-F238E27FC236}">
                <a16:creationId xmlns:a16="http://schemas.microsoft.com/office/drawing/2014/main" id="{50230FA1-48F3-C24C-A315-A156219BCB39}"/>
              </a:ext>
            </a:extLst>
          </p:cNvPr>
          <p:cNvSpPr txBox="1"/>
          <p:nvPr/>
        </p:nvSpPr>
        <p:spPr>
          <a:xfrm>
            <a:off x="4387518" y="8612791"/>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83" name="Subtitle 2">
            <a:extLst>
              <a:ext uri="{FF2B5EF4-FFF2-40B4-BE49-F238E27FC236}">
                <a16:creationId xmlns:a16="http://schemas.microsoft.com/office/drawing/2014/main" id="{D1D1546D-D3A2-6944-BA28-B45CBB867F51}"/>
              </a:ext>
            </a:extLst>
          </p:cNvPr>
          <p:cNvSpPr txBox="1">
            <a:spLocks/>
          </p:cNvSpPr>
          <p:nvPr/>
        </p:nvSpPr>
        <p:spPr>
          <a:xfrm>
            <a:off x="4387519" y="9298291"/>
            <a:ext cx="739413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84" name="Oval 83">
            <a:extLst>
              <a:ext uri="{FF2B5EF4-FFF2-40B4-BE49-F238E27FC236}">
                <a16:creationId xmlns:a16="http://schemas.microsoft.com/office/drawing/2014/main" id="{63AF9808-D545-0C41-B38D-67600F783D8A}"/>
              </a:ext>
            </a:extLst>
          </p:cNvPr>
          <p:cNvSpPr>
            <a:spLocks noChangeAspect="1"/>
          </p:cNvSpPr>
          <p:nvPr/>
        </p:nvSpPr>
        <p:spPr>
          <a:xfrm>
            <a:off x="2321745" y="8628795"/>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5" name="Freeform 630">
            <a:extLst>
              <a:ext uri="{FF2B5EF4-FFF2-40B4-BE49-F238E27FC236}">
                <a16:creationId xmlns:a16="http://schemas.microsoft.com/office/drawing/2014/main" id="{E5A37B83-9566-A044-A858-02A840F273A3}"/>
              </a:ext>
            </a:extLst>
          </p:cNvPr>
          <p:cNvSpPr>
            <a:spLocks noChangeAspect="1"/>
          </p:cNvSpPr>
          <p:nvPr/>
        </p:nvSpPr>
        <p:spPr bwMode="auto">
          <a:xfrm>
            <a:off x="4340051" y="3845255"/>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86" name="Freeform 631">
            <a:extLst>
              <a:ext uri="{FF2B5EF4-FFF2-40B4-BE49-F238E27FC236}">
                <a16:creationId xmlns:a16="http://schemas.microsoft.com/office/drawing/2014/main" id="{0502658D-1CB7-BC4D-9E75-CF6BA76A9E6C}"/>
              </a:ext>
            </a:extLst>
          </p:cNvPr>
          <p:cNvSpPr>
            <a:spLocks noChangeAspect="1"/>
          </p:cNvSpPr>
          <p:nvPr/>
        </p:nvSpPr>
        <p:spPr bwMode="auto">
          <a:xfrm>
            <a:off x="1813621" y="11590304"/>
            <a:ext cx="987176" cy="847092"/>
          </a:xfrm>
          <a:custGeom>
            <a:avLst/>
            <a:gdLst>
              <a:gd name="T0" fmla="*/ 502583 w 212659"/>
              <a:gd name="T1" fmla="*/ 401651 h 182199"/>
              <a:gd name="T2" fmla="*/ 471075 w 212659"/>
              <a:gd name="T3" fmla="*/ 570713 h 182199"/>
              <a:gd name="T4" fmla="*/ 439567 w 212659"/>
              <a:gd name="T5" fmla="*/ 401651 h 182199"/>
              <a:gd name="T6" fmla="*/ 337348 w 212659"/>
              <a:gd name="T7" fmla="*/ 331399 h 182199"/>
              <a:gd name="T8" fmla="*/ 411627 w 212659"/>
              <a:gd name="T9" fmla="*/ 580501 h 182199"/>
              <a:gd name="T10" fmla="*/ 346933 w 212659"/>
              <a:gd name="T11" fmla="*/ 580501 h 182199"/>
              <a:gd name="T12" fmla="*/ 337348 w 212659"/>
              <a:gd name="T13" fmla="*/ 397338 h 182199"/>
              <a:gd name="T14" fmla="*/ 326566 w 212659"/>
              <a:gd name="T15" fmla="*/ 459611 h 182199"/>
              <a:gd name="T16" fmla="*/ 263068 w 212659"/>
              <a:gd name="T17" fmla="*/ 459611 h 182199"/>
              <a:gd name="T18" fmla="*/ 337348 w 212659"/>
              <a:gd name="T19" fmla="*/ 331399 h 182199"/>
              <a:gd name="T20" fmla="*/ 482096 w 212659"/>
              <a:gd name="T21" fmla="*/ 289988 h 182199"/>
              <a:gd name="T22" fmla="*/ 426097 w 212659"/>
              <a:gd name="T23" fmla="*/ 326264 h 182199"/>
              <a:gd name="T24" fmla="*/ 232534 w 212659"/>
              <a:gd name="T25" fmla="*/ 383096 h 182199"/>
              <a:gd name="T26" fmla="*/ 199665 w 212659"/>
              <a:gd name="T27" fmla="*/ 581410 h 182199"/>
              <a:gd name="T28" fmla="*/ 166796 w 212659"/>
              <a:gd name="T29" fmla="*/ 383096 h 182199"/>
              <a:gd name="T30" fmla="*/ 67170 w 212659"/>
              <a:gd name="T31" fmla="*/ 155007 h 182199"/>
              <a:gd name="T32" fmla="*/ 61109 w 212659"/>
              <a:gd name="T33" fmla="*/ 222711 h 182199"/>
              <a:gd name="T34" fmla="*/ 16253 w 212659"/>
              <a:gd name="T35" fmla="*/ 234590 h 182199"/>
              <a:gd name="T36" fmla="*/ 21101 w 212659"/>
              <a:gd name="T37" fmla="*/ 163320 h 182199"/>
              <a:gd name="T38" fmla="*/ 214428 w 212659"/>
              <a:gd name="T39" fmla="*/ 131405 h 182199"/>
              <a:gd name="T40" fmla="*/ 242648 w 212659"/>
              <a:gd name="T41" fmla="*/ 190674 h 182199"/>
              <a:gd name="T42" fmla="*/ 126083 w 212659"/>
              <a:gd name="T43" fmla="*/ 484608 h 182199"/>
              <a:gd name="T44" fmla="*/ 59826 w 212659"/>
              <a:gd name="T45" fmla="*/ 484608 h 182199"/>
              <a:gd name="T46" fmla="*/ 214428 w 212659"/>
              <a:gd name="T47" fmla="*/ 131405 h 182199"/>
              <a:gd name="T48" fmla="*/ 609499 w 212659"/>
              <a:gd name="T49" fmla="*/ 382254 h 182199"/>
              <a:gd name="T50" fmla="*/ 576522 w 212659"/>
              <a:gd name="T51" fmla="*/ 602780 h 182199"/>
              <a:gd name="T52" fmla="*/ 543549 w 212659"/>
              <a:gd name="T53" fmla="*/ 382254 h 182199"/>
              <a:gd name="T54" fmla="*/ 300506 w 212659"/>
              <a:gd name="T55" fmla="*/ 139799 h 182199"/>
              <a:gd name="T56" fmla="*/ 334464 w 212659"/>
              <a:gd name="T57" fmla="*/ 0 h 182199"/>
              <a:gd name="T58" fmla="*/ 683731 w 212659"/>
              <a:gd name="T59" fmla="*/ 415705 h 182199"/>
              <a:gd name="T60" fmla="*/ 334464 w 212659"/>
              <a:gd name="T61" fmla="*/ 65637 h 182199"/>
              <a:gd name="T62" fmla="*/ 102833 w 212659"/>
              <a:gd name="T63" fmla="*/ 119122 h 182199"/>
              <a:gd name="T64" fmla="*/ 334464 w 212659"/>
              <a:gd name="T65" fmla="*/ 0 h 1821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2659" h="182199">
                <a:moveTo>
                  <a:pt x="139821" y="109537"/>
                </a:moveTo>
                <a:cubicBezTo>
                  <a:pt x="144670" y="109537"/>
                  <a:pt x="149173" y="113872"/>
                  <a:pt x="149173" y="119290"/>
                </a:cubicBezTo>
                <a:lnTo>
                  <a:pt x="149173" y="159748"/>
                </a:lnTo>
                <a:cubicBezTo>
                  <a:pt x="149173" y="165166"/>
                  <a:pt x="144670" y="169501"/>
                  <a:pt x="139821" y="169501"/>
                </a:cubicBezTo>
                <a:cubicBezTo>
                  <a:pt x="134625" y="169501"/>
                  <a:pt x="130469" y="165166"/>
                  <a:pt x="130469" y="159748"/>
                </a:cubicBezTo>
                <a:lnTo>
                  <a:pt x="130469" y="119290"/>
                </a:lnTo>
                <a:cubicBezTo>
                  <a:pt x="130469" y="113872"/>
                  <a:pt x="134625" y="109537"/>
                  <a:pt x="139821" y="109537"/>
                </a:cubicBezTo>
                <a:close/>
                <a:moveTo>
                  <a:pt x="100129" y="98425"/>
                </a:moveTo>
                <a:cubicBezTo>
                  <a:pt x="112219" y="98425"/>
                  <a:pt x="122176" y="108579"/>
                  <a:pt x="122176" y="120910"/>
                </a:cubicBezTo>
                <a:lnTo>
                  <a:pt x="122176" y="172408"/>
                </a:lnTo>
                <a:cubicBezTo>
                  <a:pt x="122176" y="177847"/>
                  <a:pt x="117909" y="182199"/>
                  <a:pt x="112575" y="182199"/>
                </a:cubicBezTo>
                <a:cubicBezTo>
                  <a:pt x="107241" y="182199"/>
                  <a:pt x="102974" y="177847"/>
                  <a:pt x="102974" y="172408"/>
                </a:cubicBezTo>
                <a:lnTo>
                  <a:pt x="102974" y="120910"/>
                </a:lnTo>
                <a:cubicBezTo>
                  <a:pt x="102974" y="119459"/>
                  <a:pt x="101551" y="118009"/>
                  <a:pt x="100129" y="118009"/>
                </a:cubicBezTo>
                <a:cubicBezTo>
                  <a:pt x="98351" y="118009"/>
                  <a:pt x="96929" y="119459"/>
                  <a:pt x="96929" y="120910"/>
                </a:cubicBezTo>
                <a:lnTo>
                  <a:pt x="96929" y="136504"/>
                </a:lnTo>
                <a:cubicBezTo>
                  <a:pt x="96929" y="141582"/>
                  <a:pt x="93017" y="146296"/>
                  <a:pt x="87327" y="146296"/>
                </a:cubicBezTo>
                <a:cubicBezTo>
                  <a:pt x="82349" y="146296"/>
                  <a:pt x="78082" y="141582"/>
                  <a:pt x="78082" y="136504"/>
                </a:cubicBezTo>
                <a:lnTo>
                  <a:pt x="78082" y="120910"/>
                </a:lnTo>
                <a:cubicBezTo>
                  <a:pt x="78082" y="108579"/>
                  <a:pt x="88039" y="98425"/>
                  <a:pt x="100129" y="98425"/>
                </a:cubicBezTo>
                <a:close/>
                <a:moveTo>
                  <a:pt x="100455" y="63500"/>
                </a:moveTo>
                <a:cubicBezTo>
                  <a:pt x="117437" y="63500"/>
                  <a:pt x="133336" y="71760"/>
                  <a:pt x="143092" y="86126"/>
                </a:cubicBezTo>
                <a:cubicBezTo>
                  <a:pt x="145983" y="90435"/>
                  <a:pt x="144537" y="96541"/>
                  <a:pt x="140201" y="99773"/>
                </a:cubicBezTo>
                <a:cubicBezTo>
                  <a:pt x="135504" y="102646"/>
                  <a:pt x="129723" y="101209"/>
                  <a:pt x="126471" y="96900"/>
                </a:cubicBezTo>
                <a:cubicBezTo>
                  <a:pt x="121051" y="87921"/>
                  <a:pt x="110933" y="82893"/>
                  <a:pt x="100455" y="82893"/>
                </a:cubicBezTo>
                <a:cubicBezTo>
                  <a:pt x="83111" y="82893"/>
                  <a:pt x="69019" y="96541"/>
                  <a:pt x="69019" y="113779"/>
                </a:cubicBezTo>
                <a:lnTo>
                  <a:pt x="69019" y="162981"/>
                </a:lnTo>
                <a:cubicBezTo>
                  <a:pt x="69019" y="168368"/>
                  <a:pt x="64683" y="172678"/>
                  <a:pt x="59263" y="172678"/>
                </a:cubicBezTo>
                <a:cubicBezTo>
                  <a:pt x="53843" y="172678"/>
                  <a:pt x="49507" y="168368"/>
                  <a:pt x="49507" y="162981"/>
                </a:cubicBezTo>
                <a:lnTo>
                  <a:pt x="49507" y="113779"/>
                </a:lnTo>
                <a:cubicBezTo>
                  <a:pt x="49507" y="85766"/>
                  <a:pt x="72271" y="63500"/>
                  <a:pt x="100455" y="63500"/>
                </a:cubicBezTo>
                <a:close/>
                <a:moveTo>
                  <a:pt x="19937" y="46037"/>
                </a:moveTo>
                <a:cubicBezTo>
                  <a:pt x="24255" y="49212"/>
                  <a:pt x="25334" y="54856"/>
                  <a:pt x="22455" y="59090"/>
                </a:cubicBezTo>
                <a:cubicBezTo>
                  <a:pt x="20656" y="61559"/>
                  <a:pt x="19577" y="63676"/>
                  <a:pt x="18138" y="66145"/>
                </a:cubicBezTo>
                <a:cubicBezTo>
                  <a:pt x="16338" y="68967"/>
                  <a:pt x="13100" y="71084"/>
                  <a:pt x="9502" y="71084"/>
                </a:cubicBezTo>
                <a:cubicBezTo>
                  <a:pt x="8062" y="71084"/>
                  <a:pt x="6263" y="70731"/>
                  <a:pt x="4824" y="69673"/>
                </a:cubicBezTo>
                <a:cubicBezTo>
                  <a:pt x="146" y="67204"/>
                  <a:pt x="-1293" y="61206"/>
                  <a:pt x="1226" y="56620"/>
                </a:cubicBezTo>
                <a:cubicBezTo>
                  <a:pt x="2665" y="54151"/>
                  <a:pt x="4464" y="50976"/>
                  <a:pt x="6263" y="48506"/>
                </a:cubicBezTo>
                <a:cubicBezTo>
                  <a:pt x="9502" y="43920"/>
                  <a:pt x="15619" y="42862"/>
                  <a:pt x="19937" y="46037"/>
                </a:cubicBezTo>
                <a:close/>
                <a:moveTo>
                  <a:pt x="63645" y="39027"/>
                </a:moveTo>
                <a:cubicBezTo>
                  <a:pt x="68379" y="36512"/>
                  <a:pt x="74206" y="38667"/>
                  <a:pt x="76755" y="43338"/>
                </a:cubicBezTo>
                <a:cubicBezTo>
                  <a:pt x="79305" y="48367"/>
                  <a:pt x="77120" y="54115"/>
                  <a:pt x="72021" y="56630"/>
                </a:cubicBezTo>
                <a:cubicBezTo>
                  <a:pt x="50898" y="67048"/>
                  <a:pt x="37423" y="88244"/>
                  <a:pt x="37423" y="111955"/>
                </a:cubicBezTo>
                <a:lnTo>
                  <a:pt x="37423" y="143928"/>
                </a:lnTo>
                <a:cubicBezTo>
                  <a:pt x="37423" y="149317"/>
                  <a:pt x="32689" y="153628"/>
                  <a:pt x="27226" y="153628"/>
                </a:cubicBezTo>
                <a:cubicBezTo>
                  <a:pt x="22127" y="153628"/>
                  <a:pt x="17757" y="149317"/>
                  <a:pt x="17757" y="143928"/>
                </a:cubicBezTo>
                <a:lnTo>
                  <a:pt x="17757" y="111955"/>
                </a:lnTo>
                <a:cubicBezTo>
                  <a:pt x="17757" y="80700"/>
                  <a:pt x="35238" y="53037"/>
                  <a:pt x="63645" y="39027"/>
                </a:cubicBezTo>
                <a:close/>
                <a:moveTo>
                  <a:pt x="98981" y="31750"/>
                </a:moveTo>
                <a:cubicBezTo>
                  <a:pt x="143932" y="31750"/>
                  <a:pt x="180907" y="68297"/>
                  <a:pt x="180907" y="113529"/>
                </a:cubicBezTo>
                <a:lnTo>
                  <a:pt x="180907" y="169255"/>
                </a:lnTo>
                <a:cubicBezTo>
                  <a:pt x="180907" y="174683"/>
                  <a:pt x="176557" y="179025"/>
                  <a:pt x="171119" y="179025"/>
                </a:cubicBezTo>
                <a:cubicBezTo>
                  <a:pt x="165682" y="179025"/>
                  <a:pt x="161332" y="174683"/>
                  <a:pt x="161332" y="169255"/>
                </a:cubicBezTo>
                <a:lnTo>
                  <a:pt x="161332" y="113529"/>
                </a:lnTo>
                <a:cubicBezTo>
                  <a:pt x="161332" y="79153"/>
                  <a:pt x="133419" y="51290"/>
                  <a:pt x="98981" y="51290"/>
                </a:cubicBezTo>
                <a:cubicBezTo>
                  <a:pt x="93544" y="51290"/>
                  <a:pt x="89194" y="46948"/>
                  <a:pt x="89194" y="41520"/>
                </a:cubicBezTo>
                <a:cubicBezTo>
                  <a:pt x="89194" y="36092"/>
                  <a:pt x="93544" y="31750"/>
                  <a:pt x="98981" y="31750"/>
                </a:cubicBezTo>
                <a:close/>
                <a:moveTo>
                  <a:pt x="99273" y="0"/>
                </a:moveTo>
                <a:cubicBezTo>
                  <a:pt x="161546" y="0"/>
                  <a:pt x="212659" y="50902"/>
                  <a:pt x="212659" y="113717"/>
                </a:cubicBezTo>
                <a:cubicBezTo>
                  <a:pt x="212659" y="119132"/>
                  <a:pt x="208340" y="123464"/>
                  <a:pt x="202940" y="123464"/>
                </a:cubicBezTo>
                <a:cubicBezTo>
                  <a:pt x="197541" y="123464"/>
                  <a:pt x="193222" y="119132"/>
                  <a:pt x="193222" y="113717"/>
                </a:cubicBezTo>
                <a:cubicBezTo>
                  <a:pt x="193222" y="61732"/>
                  <a:pt x="151107" y="19494"/>
                  <a:pt x="99273" y="19494"/>
                </a:cubicBezTo>
                <a:cubicBezTo>
                  <a:pt x="79475" y="19494"/>
                  <a:pt x="60038" y="25631"/>
                  <a:pt x="44200" y="37184"/>
                </a:cubicBezTo>
                <a:cubicBezTo>
                  <a:pt x="39880" y="40433"/>
                  <a:pt x="33761" y="39350"/>
                  <a:pt x="30522" y="35379"/>
                </a:cubicBezTo>
                <a:cubicBezTo>
                  <a:pt x="27282" y="30685"/>
                  <a:pt x="28362" y="24548"/>
                  <a:pt x="32681" y="21660"/>
                </a:cubicBezTo>
                <a:cubicBezTo>
                  <a:pt x="52119" y="7220"/>
                  <a:pt x="75156" y="0"/>
                  <a:pt x="9927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87" name="Freeform 621">
            <a:extLst>
              <a:ext uri="{FF2B5EF4-FFF2-40B4-BE49-F238E27FC236}">
                <a16:creationId xmlns:a16="http://schemas.microsoft.com/office/drawing/2014/main" id="{63E7ECF7-1C1A-1A46-900F-93FBBC6DD052}"/>
              </a:ext>
            </a:extLst>
          </p:cNvPr>
          <p:cNvSpPr>
            <a:spLocks noChangeAspect="1"/>
          </p:cNvSpPr>
          <p:nvPr/>
        </p:nvSpPr>
        <p:spPr bwMode="auto">
          <a:xfrm>
            <a:off x="2790743" y="8996011"/>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88" name="Freeform 624">
            <a:extLst>
              <a:ext uri="{FF2B5EF4-FFF2-40B4-BE49-F238E27FC236}">
                <a16:creationId xmlns:a16="http://schemas.microsoft.com/office/drawing/2014/main" id="{CAE7DEAC-604B-6F41-AB83-4EE52607B066}"/>
              </a:ext>
            </a:extLst>
          </p:cNvPr>
          <p:cNvSpPr>
            <a:spLocks noChangeAspect="1"/>
          </p:cNvSpPr>
          <p:nvPr/>
        </p:nvSpPr>
        <p:spPr bwMode="auto">
          <a:xfrm>
            <a:off x="3513960" y="6628926"/>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61153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B919FA72-6207-4C40-95E8-22C314A74445}"/>
              </a:ext>
            </a:extLst>
          </p:cNvPr>
          <p:cNvGrpSpPr/>
          <p:nvPr/>
        </p:nvGrpSpPr>
        <p:grpSpPr>
          <a:xfrm>
            <a:off x="12447281" y="4360356"/>
            <a:ext cx="10409544" cy="7513320"/>
            <a:chOff x="12447281" y="4360356"/>
            <a:chExt cx="10409544" cy="7513320"/>
          </a:xfrm>
        </p:grpSpPr>
        <p:sp>
          <p:nvSpPr>
            <p:cNvPr id="3" name="Freeform 1">
              <a:extLst>
                <a:ext uri="{FF2B5EF4-FFF2-40B4-BE49-F238E27FC236}">
                  <a16:creationId xmlns:a16="http://schemas.microsoft.com/office/drawing/2014/main" id="{8EE71FC8-B856-1044-B945-ED6BFEF5B5AB}"/>
                </a:ext>
              </a:extLst>
            </p:cNvPr>
            <p:cNvSpPr>
              <a:spLocks noChangeArrowheads="1"/>
            </p:cNvSpPr>
            <p:nvPr/>
          </p:nvSpPr>
          <p:spPr bwMode="auto">
            <a:xfrm>
              <a:off x="16258493" y="10663610"/>
              <a:ext cx="2752405" cy="758771"/>
            </a:xfrm>
            <a:custGeom>
              <a:avLst/>
              <a:gdLst>
                <a:gd name="T0" fmla="*/ 4894 w 4895"/>
                <a:gd name="T1" fmla="*/ 1350 h 1351"/>
                <a:gd name="T2" fmla="*/ 0 w 4895"/>
                <a:gd name="T3" fmla="*/ 1350 h 1351"/>
                <a:gd name="T4" fmla="*/ 0 w 4895"/>
                <a:gd name="T5" fmla="*/ 0 h 1351"/>
                <a:gd name="T6" fmla="*/ 4894 w 4895"/>
                <a:gd name="T7" fmla="*/ 0 h 1351"/>
                <a:gd name="T8" fmla="*/ 4894 w 4895"/>
                <a:gd name="T9" fmla="*/ 1350 h 1351"/>
              </a:gdLst>
              <a:ahLst/>
              <a:cxnLst>
                <a:cxn ang="0">
                  <a:pos x="T0" y="T1"/>
                </a:cxn>
                <a:cxn ang="0">
                  <a:pos x="T2" y="T3"/>
                </a:cxn>
                <a:cxn ang="0">
                  <a:pos x="T4" y="T5"/>
                </a:cxn>
                <a:cxn ang="0">
                  <a:pos x="T6" y="T7"/>
                </a:cxn>
                <a:cxn ang="0">
                  <a:pos x="T8" y="T9"/>
                </a:cxn>
              </a:cxnLst>
              <a:rect l="0" t="0" r="r" b="b"/>
              <a:pathLst>
                <a:path w="4895" h="1351">
                  <a:moveTo>
                    <a:pt x="4894" y="1350"/>
                  </a:moveTo>
                  <a:lnTo>
                    <a:pt x="0" y="1350"/>
                  </a:lnTo>
                  <a:lnTo>
                    <a:pt x="0" y="0"/>
                  </a:lnTo>
                  <a:lnTo>
                    <a:pt x="4894" y="0"/>
                  </a:lnTo>
                  <a:lnTo>
                    <a:pt x="4894" y="1350"/>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 name="Freeform 2">
              <a:extLst>
                <a:ext uri="{FF2B5EF4-FFF2-40B4-BE49-F238E27FC236}">
                  <a16:creationId xmlns:a16="http://schemas.microsoft.com/office/drawing/2014/main" id="{AD29A5D6-E820-AC46-9E8E-78549F421E74}"/>
                </a:ext>
              </a:extLst>
            </p:cNvPr>
            <p:cNvSpPr>
              <a:spLocks noChangeArrowheads="1"/>
            </p:cNvSpPr>
            <p:nvPr/>
          </p:nvSpPr>
          <p:spPr bwMode="auto">
            <a:xfrm>
              <a:off x="13910270" y="11422381"/>
              <a:ext cx="7451329" cy="451295"/>
            </a:xfrm>
            <a:custGeom>
              <a:avLst/>
              <a:gdLst>
                <a:gd name="T0" fmla="*/ 13249 w 13250"/>
                <a:gd name="T1" fmla="*/ 802 h 803"/>
                <a:gd name="T2" fmla="*/ 0 w 13250"/>
                <a:gd name="T3" fmla="*/ 802 h 803"/>
                <a:gd name="T4" fmla="*/ 0 w 13250"/>
                <a:gd name="T5" fmla="*/ 455 h 803"/>
                <a:gd name="T6" fmla="*/ 0 w 13250"/>
                <a:gd name="T7" fmla="*/ 455 h 803"/>
                <a:gd name="T8" fmla="*/ 455 w 13250"/>
                <a:gd name="T9" fmla="*/ 0 h 803"/>
                <a:gd name="T10" fmla="*/ 12794 w 13250"/>
                <a:gd name="T11" fmla="*/ 0 h 803"/>
                <a:gd name="T12" fmla="*/ 12794 w 13250"/>
                <a:gd name="T13" fmla="*/ 0 h 803"/>
                <a:gd name="T14" fmla="*/ 13249 w 13250"/>
                <a:gd name="T15" fmla="*/ 455 h 803"/>
                <a:gd name="T16" fmla="*/ 13249 w 13250"/>
                <a:gd name="T17" fmla="*/ 802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50" h="803">
                  <a:moveTo>
                    <a:pt x="13249" y="802"/>
                  </a:moveTo>
                  <a:lnTo>
                    <a:pt x="0" y="802"/>
                  </a:lnTo>
                  <a:lnTo>
                    <a:pt x="0" y="455"/>
                  </a:lnTo>
                  <a:lnTo>
                    <a:pt x="0" y="455"/>
                  </a:lnTo>
                  <a:cubicBezTo>
                    <a:pt x="0" y="204"/>
                    <a:pt x="203" y="0"/>
                    <a:pt x="455" y="0"/>
                  </a:cubicBezTo>
                  <a:lnTo>
                    <a:pt x="12794" y="0"/>
                  </a:lnTo>
                  <a:lnTo>
                    <a:pt x="12794" y="0"/>
                  </a:lnTo>
                  <a:cubicBezTo>
                    <a:pt x="13046" y="0"/>
                    <a:pt x="13249" y="204"/>
                    <a:pt x="13249" y="455"/>
                  </a:cubicBezTo>
                  <a:lnTo>
                    <a:pt x="13249" y="802"/>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3">
              <a:extLst>
                <a:ext uri="{FF2B5EF4-FFF2-40B4-BE49-F238E27FC236}">
                  <a16:creationId xmlns:a16="http://schemas.microsoft.com/office/drawing/2014/main" id="{9A1BCFFE-5961-6F46-B037-990AFBA40E76}"/>
                </a:ext>
              </a:extLst>
            </p:cNvPr>
            <p:cNvSpPr>
              <a:spLocks noChangeArrowheads="1"/>
            </p:cNvSpPr>
            <p:nvPr/>
          </p:nvSpPr>
          <p:spPr bwMode="auto">
            <a:xfrm>
              <a:off x="12457199" y="4370274"/>
              <a:ext cx="10392186" cy="6295816"/>
            </a:xfrm>
            <a:custGeom>
              <a:avLst/>
              <a:gdLst>
                <a:gd name="T0" fmla="*/ 17897 w 18479"/>
                <a:gd name="T1" fmla="*/ 11194 h 11195"/>
                <a:gd name="T2" fmla="*/ 581 w 18479"/>
                <a:gd name="T3" fmla="*/ 11194 h 11195"/>
                <a:gd name="T4" fmla="*/ 581 w 18479"/>
                <a:gd name="T5" fmla="*/ 11194 h 11195"/>
                <a:gd name="T6" fmla="*/ 0 w 18479"/>
                <a:gd name="T7" fmla="*/ 10613 h 11195"/>
                <a:gd name="T8" fmla="*/ 0 w 18479"/>
                <a:gd name="T9" fmla="*/ 581 h 11195"/>
                <a:gd name="T10" fmla="*/ 0 w 18479"/>
                <a:gd name="T11" fmla="*/ 581 h 11195"/>
                <a:gd name="T12" fmla="*/ 581 w 18479"/>
                <a:gd name="T13" fmla="*/ 0 h 11195"/>
                <a:gd name="T14" fmla="*/ 17897 w 18479"/>
                <a:gd name="T15" fmla="*/ 0 h 11195"/>
                <a:gd name="T16" fmla="*/ 17897 w 18479"/>
                <a:gd name="T17" fmla="*/ 0 h 11195"/>
                <a:gd name="T18" fmla="*/ 18478 w 18479"/>
                <a:gd name="T19" fmla="*/ 581 h 11195"/>
                <a:gd name="T20" fmla="*/ 18478 w 18479"/>
                <a:gd name="T21" fmla="*/ 10613 h 11195"/>
                <a:gd name="T22" fmla="*/ 18478 w 18479"/>
                <a:gd name="T23" fmla="*/ 10613 h 11195"/>
                <a:gd name="T24" fmla="*/ 17897 w 18479"/>
                <a:gd name="T25" fmla="*/ 11194 h 1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79" h="11195">
                  <a:moveTo>
                    <a:pt x="17897" y="11194"/>
                  </a:moveTo>
                  <a:lnTo>
                    <a:pt x="581" y="11194"/>
                  </a:lnTo>
                  <a:lnTo>
                    <a:pt x="581" y="11194"/>
                  </a:lnTo>
                  <a:cubicBezTo>
                    <a:pt x="260" y="11194"/>
                    <a:pt x="0" y="10934"/>
                    <a:pt x="0" y="10613"/>
                  </a:cubicBezTo>
                  <a:lnTo>
                    <a:pt x="0" y="581"/>
                  </a:lnTo>
                  <a:lnTo>
                    <a:pt x="0" y="581"/>
                  </a:lnTo>
                  <a:cubicBezTo>
                    <a:pt x="0" y="260"/>
                    <a:pt x="260" y="0"/>
                    <a:pt x="581" y="0"/>
                  </a:cubicBezTo>
                  <a:lnTo>
                    <a:pt x="17897" y="0"/>
                  </a:lnTo>
                  <a:lnTo>
                    <a:pt x="17897" y="0"/>
                  </a:lnTo>
                  <a:cubicBezTo>
                    <a:pt x="18218" y="0"/>
                    <a:pt x="18478" y="260"/>
                    <a:pt x="18478" y="581"/>
                  </a:cubicBezTo>
                  <a:lnTo>
                    <a:pt x="18478" y="10613"/>
                  </a:lnTo>
                  <a:lnTo>
                    <a:pt x="18478" y="10613"/>
                  </a:lnTo>
                  <a:cubicBezTo>
                    <a:pt x="18478" y="10934"/>
                    <a:pt x="18218" y="11194"/>
                    <a:pt x="17897" y="11194"/>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4">
              <a:extLst>
                <a:ext uri="{FF2B5EF4-FFF2-40B4-BE49-F238E27FC236}">
                  <a16:creationId xmlns:a16="http://schemas.microsoft.com/office/drawing/2014/main" id="{8D1AC916-4019-7742-A584-B673FCAF31D2}"/>
                </a:ext>
              </a:extLst>
            </p:cNvPr>
            <p:cNvSpPr>
              <a:spLocks noChangeArrowheads="1"/>
            </p:cNvSpPr>
            <p:nvPr/>
          </p:nvSpPr>
          <p:spPr bwMode="auto">
            <a:xfrm>
              <a:off x="16258493" y="10663610"/>
              <a:ext cx="2752405" cy="503368"/>
            </a:xfrm>
            <a:custGeom>
              <a:avLst/>
              <a:gdLst>
                <a:gd name="T0" fmla="*/ 0 w 4895"/>
                <a:gd name="T1" fmla="*/ 0 h 897"/>
                <a:gd name="T2" fmla="*/ 11 w 4895"/>
                <a:gd name="T3" fmla="*/ 896 h 897"/>
                <a:gd name="T4" fmla="*/ 4894 w 4895"/>
                <a:gd name="T5" fmla="*/ 0 h 897"/>
                <a:gd name="T6" fmla="*/ 0 w 4895"/>
                <a:gd name="T7" fmla="*/ 0 h 897"/>
              </a:gdLst>
              <a:ahLst/>
              <a:cxnLst>
                <a:cxn ang="0">
                  <a:pos x="T0" y="T1"/>
                </a:cxn>
                <a:cxn ang="0">
                  <a:pos x="T2" y="T3"/>
                </a:cxn>
                <a:cxn ang="0">
                  <a:pos x="T4" y="T5"/>
                </a:cxn>
                <a:cxn ang="0">
                  <a:pos x="T6" y="T7"/>
                </a:cxn>
              </a:cxnLst>
              <a:rect l="0" t="0" r="r" b="b"/>
              <a:pathLst>
                <a:path w="4895" h="897">
                  <a:moveTo>
                    <a:pt x="0" y="0"/>
                  </a:moveTo>
                  <a:lnTo>
                    <a:pt x="11" y="896"/>
                  </a:lnTo>
                  <a:lnTo>
                    <a:pt x="4894" y="0"/>
                  </a:lnTo>
                  <a:lnTo>
                    <a:pt x="0" y="0"/>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5">
              <a:extLst>
                <a:ext uri="{FF2B5EF4-FFF2-40B4-BE49-F238E27FC236}">
                  <a16:creationId xmlns:a16="http://schemas.microsoft.com/office/drawing/2014/main" id="{AC88EC81-0116-EA42-A084-3808F0E4E787}"/>
                </a:ext>
              </a:extLst>
            </p:cNvPr>
            <p:cNvSpPr>
              <a:spLocks noChangeArrowheads="1"/>
            </p:cNvSpPr>
            <p:nvPr/>
          </p:nvSpPr>
          <p:spPr bwMode="auto">
            <a:xfrm>
              <a:off x="12447281" y="4360356"/>
              <a:ext cx="10409544" cy="6313173"/>
            </a:xfrm>
            <a:custGeom>
              <a:avLst/>
              <a:gdLst>
                <a:gd name="T0" fmla="*/ 17471 w 18511"/>
                <a:gd name="T1" fmla="*/ 11225 h 11226"/>
                <a:gd name="T2" fmla="*/ 1039 w 18511"/>
                <a:gd name="T3" fmla="*/ 11225 h 11226"/>
                <a:gd name="T4" fmla="*/ 1039 w 18511"/>
                <a:gd name="T5" fmla="*/ 11225 h 11226"/>
                <a:gd name="T6" fmla="*/ 0 w 18511"/>
                <a:gd name="T7" fmla="*/ 10186 h 11226"/>
                <a:gd name="T8" fmla="*/ 0 w 18511"/>
                <a:gd name="T9" fmla="*/ 1039 h 11226"/>
                <a:gd name="T10" fmla="*/ 0 w 18511"/>
                <a:gd name="T11" fmla="*/ 1039 h 11226"/>
                <a:gd name="T12" fmla="*/ 1039 w 18511"/>
                <a:gd name="T13" fmla="*/ 0 h 11226"/>
                <a:gd name="T14" fmla="*/ 1039 w 18511"/>
                <a:gd name="T15" fmla="*/ 0 h 11226"/>
                <a:gd name="T16" fmla="*/ 1055 w 18511"/>
                <a:gd name="T17" fmla="*/ 15 h 11226"/>
                <a:gd name="T18" fmla="*/ 1055 w 18511"/>
                <a:gd name="T19" fmla="*/ 15 h 11226"/>
                <a:gd name="T20" fmla="*/ 1039 w 18511"/>
                <a:gd name="T21" fmla="*/ 30 h 11226"/>
                <a:gd name="T22" fmla="*/ 1039 w 18511"/>
                <a:gd name="T23" fmla="*/ 30 h 11226"/>
                <a:gd name="T24" fmla="*/ 31 w 18511"/>
                <a:gd name="T25" fmla="*/ 1039 h 11226"/>
                <a:gd name="T26" fmla="*/ 31 w 18511"/>
                <a:gd name="T27" fmla="*/ 10186 h 11226"/>
                <a:gd name="T28" fmla="*/ 31 w 18511"/>
                <a:gd name="T29" fmla="*/ 10186 h 11226"/>
                <a:gd name="T30" fmla="*/ 1039 w 18511"/>
                <a:gd name="T31" fmla="*/ 11193 h 11226"/>
                <a:gd name="T32" fmla="*/ 17471 w 18511"/>
                <a:gd name="T33" fmla="*/ 11193 h 11226"/>
                <a:gd name="T34" fmla="*/ 17471 w 18511"/>
                <a:gd name="T35" fmla="*/ 11193 h 11226"/>
                <a:gd name="T36" fmla="*/ 18479 w 18511"/>
                <a:gd name="T37" fmla="*/ 10186 h 11226"/>
                <a:gd name="T38" fmla="*/ 18479 w 18511"/>
                <a:gd name="T39" fmla="*/ 1039 h 11226"/>
                <a:gd name="T40" fmla="*/ 18479 w 18511"/>
                <a:gd name="T41" fmla="*/ 1039 h 11226"/>
                <a:gd name="T42" fmla="*/ 18494 w 18511"/>
                <a:gd name="T43" fmla="*/ 1023 h 11226"/>
                <a:gd name="T44" fmla="*/ 18494 w 18511"/>
                <a:gd name="T45" fmla="*/ 1023 h 11226"/>
                <a:gd name="T46" fmla="*/ 18510 w 18511"/>
                <a:gd name="T47" fmla="*/ 1039 h 11226"/>
                <a:gd name="T48" fmla="*/ 18510 w 18511"/>
                <a:gd name="T49" fmla="*/ 10186 h 11226"/>
                <a:gd name="T50" fmla="*/ 18510 w 18511"/>
                <a:gd name="T51" fmla="*/ 10186 h 11226"/>
                <a:gd name="T52" fmla="*/ 17471 w 18511"/>
                <a:gd name="T53" fmla="*/ 11225 h 1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11" h="11226">
                  <a:moveTo>
                    <a:pt x="17471" y="11225"/>
                  </a:moveTo>
                  <a:lnTo>
                    <a:pt x="1039" y="11225"/>
                  </a:lnTo>
                  <a:lnTo>
                    <a:pt x="1039" y="11225"/>
                  </a:lnTo>
                  <a:cubicBezTo>
                    <a:pt x="466" y="11225"/>
                    <a:pt x="0" y="10759"/>
                    <a:pt x="0" y="10186"/>
                  </a:cubicBezTo>
                  <a:lnTo>
                    <a:pt x="0" y="1039"/>
                  </a:lnTo>
                  <a:lnTo>
                    <a:pt x="0" y="1039"/>
                  </a:lnTo>
                  <a:cubicBezTo>
                    <a:pt x="0" y="466"/>
                    <a:pt x="466" y="0"/>
                    <a:pt x="1039" y="0"/>
                  </a:cubicBezTo>
                  <a:lnTo>
                    <a:pt x="1039" y="0"/>
                  </a:lnTo>
                  <a:cubicBezTo>
                    <a:pt x="1048" y="0"/>
                    <a:pt x="1055" y="6"/>
                    <a:pt x="1055" y="15"/>
                  </a:cubicBezTo>
                  <a:lnTo>
                    <a:pt x="1055" y="15"/>
                  </a:lnTo>
                  <a:cubicBezTo>
                    <a:pt x="1055" y="24"/>
                    <a:pt x="1048" y="30"/>
                    <a:pt x="1039" y="30"/>
                  </a:cubicBezTo>
                  <a:lnTo>
                    <a:pt x="1039" y="30"/>
                  </a:lnTo>
                  <a:cubicBezTo>
                    <a:pt x="483" y="30"/>
                    <a:pt x="31" y="483"/>
                    <a:pt x="31" y="1039"/>
                  </a:cubicBezTo>
                  <a:lnTo>
                    <a:pt x="31" y="10186"/>
                  </a:lnTo>
                  <a:lnTo>
                    <a:pt x="31" y="10186"/>
                  </a:lnTo>
                  <a:cubicBezTo>
                    <a:pt x="31" y="10741"/>
                    <a:pt x="483" y="11193"/>
                    <a:pt x="1039" y="11193"/>
                  </a:cubicBezTo>
                  <a:lnTo>
                    <a:pt x="17471" y="11193"/>
                  </a:lnTo>
                  <a:lnTo>
                    <a:pt x="17471" y="11193"/>
                  </a:lnTo>
                  <a:cubicBezTo>
                    <a:pt x="18027" y="11193"/>
                    <a:pt x="18479" y="10741"/>
                    <a:pt x="18479" y="10186"/>
                  </a:cubicBezTo>
                  <a:lnTo>
                    <a:pt x="18479" y="1039"/>
                  </a:lnTo>
                  <a:lnTo>
                    <a:pt x="18479" y="1039"/>
                  </a:lnTo>
                  <a:cubicBezTo>
                    <a:pt x="18479" y="1030"/>
                    <a:pt x="18486" y="1023"/>
                    <a:pt x="18494" y="1023"/>
                  </a:cubicBezTo>
                  <a:lnTo>
                    <a:pt x="18494" y="1023"/>
                  </a:lnTo>
                  <a:cubicBezTo>
                    <a:pt x="18503" y="1023"/>
                    <a:pt x="18510" y="1030"/>
                    <a:pt x="18510" y="1039"/>
                  </a:cubicBezTo>
                  <a:lnTo>
                    <a:pt x="18510" y="10186"/>
                  </a:lnTo>
                  <a:lnTo>
                    <a:pt x="18510" y="10186"/>
                  </a:lnTo>
                  <a:cubicBezTo>
                    <a:pt x="18510" y="10759"/>
                    <a:pt x="18044" y="11225"/>
                    <a:pt x="17471" y="11225"/>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6">
              <a:extLst>
                <a:ext uri="{FF2B5EF4-FFF2-40B4-BE49-F238E27FC236}">
                  <a16:creationId xmlns:a16="http://schemas.microsoft.com/office/drawing/2014/main" id="{B908613F-9324-1C4B-BE59-54AC0F888C7C}"/>
                </a:ext>
              </a:extLst>
            </p:cNvPr>
            <p:cNvSpPr>
              <a:spLocks noChangeArrowheads="1"/>
            </p:cNvSpPr>
            <p:nvPr/>
          </p:nvSpPr>
          <p:spPr bwMode="auto">
            <a:xfrm>
              <a:off x="18408344" y="11414942"/>
              <a:ext cx="198371" cy="17357"/>
            </a:xfrm>
            <a:custGeom>
              <a:avLst/>
              <a:gdLst>
                <a:gd name="T0" fmla="*/ 336 w 353"/>
                <a:gd name="T1" fmla="*/ 31 h 32"/>
                <a:gd name="T2" fmla="*/ 15 w 353"/>
                <a:gd name="T3" fmla="*/ 31 h 32"/>
                <a:gd name="T4" fmla="*/ 15 w 353"/>
                <a:gd name="T5" fmla="*/ 31 h 32"/>
                <a:gd name="T6" fmla="*/ 0 w 353"/>
                <a:gd name="T7" fmla="*/ 15 h 32"/>
                <a:gd name="T8" fmla="*/ 0 w 353"/>
                <a:gd name="T9" fmla="*/ 15 h 32"/>
                <a:gd name="T10" fmla="*/ 15 w 353"/>
                <a:gd name="T11" fmla="*/ 0 h 32"/>
                <a:gd name="T12" fmla="*/ 336 w 353"/>
                <a:gd name="T13" fmla="*/ 0 h 32"/>
                <a:gd name="T14" fmla="*/ 336 w 353"/>
                <a:gd name="T15" fmla="*/ 0 h 32"/>
                <a:gd name="T16" fmla="*/ 352 w 353"/>
                <a:gd name="T17" fmla="*/ 15 h 32"/>
                <a:gd name="T18" fmla="*/ 352 w 353"/>
                <a:gd name="T19" fmla="*/ 15 h 32"/>
                <a:gd name="T20" fmla="*/ 336 w 353"/>
                <a:gd name="T2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 h="32">
                  <a:moveTo>
                    <a:pt x="336" y="31"/>
                  </a:moveTo>
                  <a:lnTo>
                    <a:pt x="15" y="31"/>
                  </a:lnTo>
                  <a:lnTo>
                    <a:pt x="15" y="31"/>
                  </a:lnTo>
                  <a:cubicBezTo>
                    <a:pt x="7" y="31"/>
                    <a:pt x="0" y="24"/>
                    <a:pt x="0" y="15"/>
                  </a:cubicBezTo>
                  <a:lnTo>
                    <a:pt x="0" y="15"/>
                  </a:lnTo>
                  <a:cubicBezTo>
                    <a:pt x="0" y="7"/>
                    <a:pt x="7" y="0"/>
                    <a:pt x="15" y="0"/>
                  </a:cubicBezTo>
                  <a:lnTo>
                    <a:pt x="336" y="0"/>
                  </a:lnTo>
                  <a:lnTo>
                    <a:pt x="336" y="0"/>
                  </a:lnTo>
                  <a:cubicBezTo>
                    <a:pt x="345" y="0"/>
                    <a:pt x="352" y="7"/>
                    <a:pt x="352" y="15"/>
                  </a:cubicBezTo>
                  <a:lnTo>
                    <a:pt x="352" y="15"/>
                  </a:lnTo>
                  <a:cubicBezTo>
                    <a:pt x="352" y="24"/>
                    <a:pt x="345" y="31"/>
                    <a:pt x="336" y="31"/>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7">
              <a:extLst>
                <a:ext uri="{FF2B5EF4-FFF2-40B4-BE49-F238E27FC236}">
                  <a16:creationId xmlns:a16="http://schemas.microsoft.com/office/drawing/2014/main" id="{A026E59D-BB7D-5948-A684-66D27AFD5D92}"/>
                </a:ext>
              </a:extLst>
            </p:cNvPr>
            <p:cNvSpPr>
              <a:spLocks noChangeArrowheads="1"/>
            </p:cNvSpPr>
            <p:nvPr/>
          </p:nvSpPr>
          <p:spPr bwMode="auto">
            <a:xfrm>
              <a:off x="13912749" y="11414943"/>
              <a:ext cx="4393929" cy="362028"/>
            </a:xfrm>
            <a:custGeom>
              <a:avLst/>
              <a:gdLst>
                <a:gd name="T0" fmla="*/ 17 w 7816"/>
                <a:gd name="T1" fmla="*/ 644 h 645"/>
                <a:gd name="T2" fmla="*/ 17 w 7816"/>
                <a:gd name="T3" fmla="*/ 644 h 645"/>
                <a:gd name="T4" fmla="*/ 13 w 7816"/>
                <a:gd name="T5" fmla="*/ 644 h 645"/>
                <a:gd name="T6" fmla="*/ 13 w 7816"/>
                <a:gd name="T7" fmla="*/ 644 h 645"/>
                <a:gd name="T8" fmla="*/ 2 w 7816"/>
                <a:gd name="T9" fmla="*/ 625 h 645"/>
                <a:gd name="T10" fmla="*/ 2 w 7816"/>
                <a:gd name="T11" fmla="*/ 625 h 645"/>
                <a:gd name="T12" fmla="*/ 796 w 7816"/>
                <a:gd name="T13" fmla="*/ 0 h 645"/>
                <a:gd name="T14" fmla="*/ 7799 w 7816"/>
                <a:gd name="T15" fmla="*/ 0 h 645"/>
                <a:gd name="T16" fmla="*/ 7799 w 7816"/>
                <a:gd name="T17" fmla="*/ 0 h 645"/>
                <a:gd name="T18" fmla="*/ 7815 w 7816"/>
                <a:gd name="T19" fmla="*/ 15 h 645"/>
                <a:gd name="T20" fmla="*/ 7815 w 7816"/>
                <a:gd name="T21" fmla="*/ 15 h 645"/>
                <a:gd name="T22" fmla="*/ 7799 w 7816"/>
                <a:gd name="T23" fmla="*/ 31 h 645"/>
                <a:gd name="T24" fmla="*/ 796 w 7816"/>
                <a:gd name="T25" fmla="*/ 31 h 645"/>
                <a:gd name="T26" fmla="*/ 796 w 7816"/>
                <a:gd name="T27" fmla="*/ 31 h 645"/>
                <a:gd name="T28" fmla="*/ 32 w 7816"/>
                <a:gd name="T29" fmla="*/ 632 h 645"/>
                <a:gd name="T30" fmla="*/ 32 w 7816"/>
                <a:gd name="T31" fmla="*/ 632 h 645"/>
                <a:gd name="T32" fmla="*/ 17 w 7816"/>
                <a:gd name="T33" fmla="*/ 644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16" h="645">
                  <a:moveTo>
                    <a:pt x="17" y="644"/>
                  </a:moveTo>
                  <a:lnTo>
                    <a:pt x="17" y="644"/>
                  </a:lnTo>
                  <a:cubicBezTo>
                    <a:pt x="16" y="644"/>
                    <a:pt x="14" y="644"/>
                    <a:pt x="13" y="644"/>
                  </a:cubicBezTo>
                  <a:lnTo>
                    <a:pt x="13" y="644"/>
                  </a:lnTo>
                  <a:cubicBezTo>
                    <a:pt x="5" y="642"/>
                    <a:pt x="0" y="633"/>
                    <a:pt x="2" y="625"/>
                  </a:cubicBezTo>
                  <a:lnTo>
                    <a:pt x="2" y="625"/>
                  </a:lnTo>
                  <a:cubicBezTo>
                    <a:pt x="90" y="257"/>
                    <a:pt x="417" y="0"/>
                    <a:pt x="796" y="0"/>
                  </a:cubicBezTo>
                  <a:lnTo>
                    <a:pt x="7799" y="0"/>
                  </a:lnTo>
                  <a:lnTo>
                    <a:pt x="7799" y="0"/>
                  </a:lnTo>
                  <a:cubicBezTo>
                    <a:pt x="7808" y="0"/>
                    <a:pt x="7815" y="7"/>
                    <a:pt x="7815" y="15"/>
                  </a:cubicBezTo>
                  <a:lnTo>
                    <a:pt x="7815" y="15"/>
                  </a:lnTo>
                  <a:cubicBezTo>
                    <a:pt x="7815" y="24"/>
                    <a:pt x="7808" y="31"/>
                    <a:pt x="7799" y="31"/>
                  </a:cubicBezTo>
                  <a:lnTo>
                    <a:pt x="796" y="31"/>
                  </a:lnTo>
                  <a:lnTo>
                    <a:pt x="796" y="31"/>
                  </a:lnTo>
                  <a:cubicBezTo>
                    <a:pt x="431" y="31"/>
                    <a:pt x="117" y="278"/>
                    <a:pt x="32" y="632"/>
                  </a:cubicBezTo>
                  <a:lnTo>
                    <a:pt x="32" y="632"/>
                  </a:lnTo>
                  <a:cubicBezTo>
                    <a:pt x="30" y="640"/>
                    <a:pt x="24" y="644"/>
                    <a:pt x="17" y="644"/>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0" name="Freeform 8">
              <a:extLst>
                <a:ext uri="{FF2B5EF4-FFF2-40B4-BE49-F238E27FC236}">
                  <a16:creationId xmlns:a16="http://schemas.microsoft.com/office/drawing/2014/main" id="{D18D6F28-D9F1-394D-BA13-C9A7FD38F286}"/>
                </a:ext>
              </a:extLst>
            </p:cNvPr>
            <p:cNvSpPr>
              <a:spLocks noChangeArrowheads="1"/>
            </p:cNvSpPr>
            <p:nvPr/>
          </p:nvSpPr>
          <p:spPr bwMode="auto">
            <a:xfrm>
              <a:off x="12816746" y="4739742"/>
              <a:ext cx="9670610" cy="5556881"/>
            </a:xfrm>
            <a:custGeom>
              <a:avLst/>
              <a:gdLst>
                <a:gd name="T0" fmla="*/ 17199 w 17200"/>
                <a:gd name="T1" fmla="*/ 9880 h 9881"/>
                <a:gd name="T2" fmla="*/ 0 w 17200"/>
                <a:gd name="T3" fmla="*/ 9880 h 9881"/>
                <a:gd name="T4" fmla="*/ 0 w 17200"/>
                <a:gd name="T5" fmla="*/ 0 h 9881"/>
                <a:gd name="T6" fmla="*/ 17199 w 17200"/>
                <a:gd name="T7" fmla="*/ 0 h 9881"/>
                <a:gd name="T8" fmla="*/ 17199 w 17200"/>
                <a:gd name="T9" fmla="*/ 9880 h 9881"/>
              </a:gdLst>
              <a:ahLst/>
              <a:cxnLst>
                <a:cxn ang="0">
                  <a:pos x="T0" y="T1"/>
                </a:cxn>
                <a:cxn ang="0">
                  <a:pos x="T2" y="T3"/>
                </a:cxn>
                <a:cxn ang="0">
                  <a:pos x="T4" y="T5"/>
                </a:cxn>
                <a:cxn ang="0">
                  <a:pos x="T6" y="T7"/>
                </a:cxn>
                <a:cxn ang="0">
                  <a:pos x="T8" y="T9"/>
                </a:cxn>
              </a:cxnLst>
              <a:rect l="0" t="0" r="r" b="b"/>
              <a:pathLst>
                <a:path w="17200" h="9881">
                  <a:moveTo>
                    <a:pt x="17199" y="9880"/>
                  </a:moveTo>
                  <a:lnTo>
                    <a:pt x="0" y="9880"/>
                  </a:lnTo>
                  <a:lnTo>
                    <a:pt x="0" y="0"/>
                  </a:lnTo>
                  <a:lnTo>
                    <a:pt x="17199" y="0"/>
                  </a:lnTo>
                  <a:lnTo>
                    <a:pt x="17199" y="988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 name="Freeform 9">
              <a:extLst>
                <a:ext uri="{FF2B5EF4-FFF2-40B4-BE49-F238E27FC236}">
                  <a16:creationId xmlns:a16="http://schemas.microsoft.com/office/drawing/2014/main" id="{32A087E3-B7B5-0D46-AAE2-6228AE55DD5A}"/>
                </a:ext>
              </a:extLst>
            </p:cNvPr>
            <p:cNvSpPr>
              <a:spLocks noChangeArrowheads="1"/>
            </p:cNvSpPr>
            <p:nvPr/>
          </p:nvSpPr>
          <p:spPr bwMode="auto">
            <a:xfrm>
              <a:off x="12816746" y="4739741"/>
              <a:ext cx="9670610" cy="327313"/>
            </a:xfrm>
            <a:custGeom>
              <a:avLst/>
              <a:gdLst>
                <a:gd name="T0" fmla="*/ 17199 w 17200"/>
                <a:gd name="T1" fmla="*/ 581 h 582"/>
                <a:gd name="T2" fmla="*/ 0 w 17200"/>
                <a:gd name="T3" fmla="*/ 581 h 582"/>
                <a:gd name="T4" fmla="*/ 0 w 17200"/>
                <a:gd name="T5" fmla="*/ 0 h 582"/>
                <a:gd name="T6" fmla="*/ 17199 w 17200"/>
                <a:gd name="T7" fmla="*/ 0 h 582"/>
                <a:gd name="T8" fmla="*/ 17199 w 17200"/>
                <a:gd name="T9" fmla="*/ 581 h 582"/>
              </a:gdLst>
              <a:ahLst/>
              <a:cxnLst>
                <a:cxn ang="0">
                  <a:pos x="T0" y="T1"/>
                </a:cxn>
                <a:cxn ang="0">
                  <a:pos x="T2" y="T3"/>
                </a:cxn>
                <a:cxn ang="0">
                  <a:pos x="T4" y="T5"/>
                </a:cxn>
                <a:cxn ang="0">
                  <a:pos x="T6" y="T7"/>
                </a:cxn>
                <a:cxn ang="0">
                  <a:pos x="T8" y="T9"/>
                </a:cxn>
              </a:cxnLst>
              <a:rect l="0" t="0" r="r" b="b"/>
              <a:pathLst>
                <a:path w="17200" h="582">
                  <a:moveTo>
                    <a:pt x="17199" y="581"/>
                  </a:moveTo>
                  <a:lnTo>
                    <a:pt x="0" y="581"/>
                  </a:lnTo>
                  <a:lnTo>
                    <a:pt x="0" y="0"/>
                  </a:lnTo>
                  <a:lnTo>
                    <a:pt x="17199" y="0"/>
                  </a:lnTo>
                  <a:lnTo>
                    <a:pt x="17199" y="581"/>
                  </a:lnTo>
                </a:path>
              </a:pathLst>
            </a:custGeom>
            <a:solidFill>
              <a:srgbClr val="CBDC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 name="Freeform 10">
              <a:extLst>
                <a:ext uri="{FF2B5EF4-FFF2-40B4-BE49-F238E27FC236}">
                  <a16:creationId xmlns:a16="http://schemas.microsoft.com/office/drawing/2014/main" id="{2F7DD273-D48E-7D4C-A4CD-551EE0D9E81D}"/>
                </a:ext>
              </a:extLst>
            </p:cNvPr>
            <p:cNvSpPr>
              <a:spLocks noChangeArrowheads="1"/>
            </p:cNvSpPr>
            <p:nvPr/>
          </p:nvSpPr>
          <p:spPr bwMode="auto">
            <a:xfrm>
              <a:off x="13997057" y="5627453"/>
              <a:ext cx="7312470" cy="4669169"/>
            </a:xfrm>
            <a:custGeom>
              <a:avLst/>
              <a:gdLst>
                <a:gd name="T0" fmla="*/ 13002 w 13003"/>
                <a:gd name="T1" fmla="*/ 8301 h 8302"/>
                <a:gd name="T2" fmla="*/ 0 w 13003"/>
                <a:gd name="T3" fmla="*/ 8301 h 8302"/>
                <a:gd name="T4" fmla="*/ 0 w 13003"/>
                <a:gd name="T5" fmla="*/ 0 h 8302"/>
                <a:gd name="T6" fmla="*/ 13002 w 13003"/>
                <a:gd name="T7" fmla="*/ 0 h 8302"/>
                <a:gd name="T8" fmla="*/ 13002 w 13003"/>
                <a:gd name="T9" fmla="*/ 8301 h 8302"/>
              </a:gdLst>
              <a:ahLst/>
              <a:cxnLst>
                <a:cxn ang="0">
                  <a:pos x="T0" y="T1"/>
                </a:cxn>
                <a:cxn ang="0">
                  <a:pos x="T2" y="T3"/>
                </a:cxn>
                <a:cxn ang="0">
                  <a:pos x="T4" y="T5"/>
                </a:cxn>
                <a:cxn ang="0">
                  <a:pos x="T6" y="T7"/>
                </a:cxn>
                <a:cxn ang="0">
                  <a:pos x="T8" y="T9"/>
                </a:cxn>
              </a:cxnLst>
              <a:rect l="0" t="0" r="r" b="b"/>
              <a:pathLst>
                <a:path w="13003" h="8302">
                  <a:moveTo>
                    <a:pt x="13002" y="8301"/>
                  </a:moveTo>
                  <a:lnTo>
                    <a:pt x="0" y="8301"/>
                  </a:lnTo>
                  <a:lnTo>
                    <a:pt x="0" y="0"/>
                  </a:lnTo>
                  <a:lnTo>
                    <a:pt x="13002" y="0"/>
                  </a:lnTo>
                  <a:lnTo>
                    <a:pt x="13002" y="8301"/>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3" name="Freeform 11">
              <a:extLst>
                <a:ext uri="{FF2B5EF4-FFF2-40B4-BE49-F238E27FC236}">
                  <a16:creationId xmlns:a16="http://schemas.microsoft.com/office/drawing/2014/main" id="{34E02373-CF1C-CB4D-9D81-BE733DD45934}"/>
                </a:ext>
              </a:extLst>
            </p:cNvPr>
            <p:cNvSpPr>
              <a:spLocks noChangeArrowheads="1"/>
            </p:cNvSpPr>
            <p:nvPr/>
          </p:nvSpPr>
          <p:spPr bwMode="auto">
            <a:xfrm>
              <a:off x="12816746" y="5064574"/>
              <a:ext cx="9670610" cy="562880"/>
            </a:xfrm>
            <a:custGeom>
              <a:avLst/>
              <a:gdLst>
                <a:gd name="T0" fmla="*/ 17199 w 17200"/>
                <a:gd name="T1" fmla="*/ 998 h 999"/>
                <a:gd name="T2" fmla="*/ 0 w 17200"/>
                <a:gd name="T3" fmla="*/ 998 h 999"/>
                <a:gd name="T4" fmla="*/ 0 w 17200"/>
                <a:gd name="T5" fmla="*/ 0 h 999"/>
                <a:gd name="T6" fmla="*/ 17199 w 17200"/>
                <a:gd name="T7" fmla="*/ 0 h 999"/>
                <a:gd name="T8" fmla="*/ 17199 w 17200"/>
                <a:gd name="T9" fmla="*/ 998 h 999"/>
              </a:gdLst>
              <a:ahLst/>
              <a:cxnLst>
                <a:cxn ang="0">
                  <a:pos x="T0" y="T1"/>
                </a:cxn>
                <a:cxn ang="0">
                  <a:pos x="T2" y="T3"/>
                </a:cxn>
                <a:cxn ang="0">
                  <a:pos x="T4" y="T5"/>
                </a:cxn>
                <a:cxn ang="0">
                  <a:pos x="T6" y="T7"/>
                </a:cxn>
                <a:cxn ang="0">
                  <a:pos x="T8" y="T9"/>
                </a:cxn>
              </a:cxnLst>
              <a:rect l="0" t="0" r="r" b="b"/>
              <a:pathLst>
                <a:path w="17200" h="999">
                  <a:moveTo>
                    <a:pt x="17199" y="998"/>
                  </a:moveTo>
                  <a:lnTo>
                    <a:pt x="0" y="998"/>
                  </a:lnTo>
                  <a:lnTo>
                    <a:pt x="0" y="0"/>
                  </a:lnTo>
                  <a:lnTo>
                    <a:pt x="17199" y="0"/>
                  </a:lnTo>
                  <a:lnTo>
                    <a:pt x="17199" y="998"/>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4" name="Freeform 12">
              <a:extLst>
                <a:ext uri="{FF2B5EF4-FFF2-40B4-BE49-F238E27FC236}">
                  <a16:creationId xmlns:a16="http://schemas.microsoft.com/office/drawing/2014/main" id="{455E0FF4-C493-5549-858B-B06ADD2DD54D}"/>
                </a:ext>
              </a:extLst>
            </p:cNvPr>
            <p:cNvSpPr>
              <a:spLocks noChangeArrowheads="1"/>
            </p:cNvSpPr>
            <p:nvPr/>
          </p:nvSpPr>
          <p:spPr bwMode="auto">
            <a:xfrm>
              <a:off x="13997057" y="5186077"/>
              <a:ext cx="4731160" cy="295077"/>
            </a:xfrm>
            <a:custGeom>
              <a:avLst/>
              <a:gdLst>
                <a:gd name="T0" fmla="*/ 8293 w 8414"/>
                <a:gd name="T1" fmla="*/ 525 h 526"/>
                <a:gd name="T2" fmla="*/ 121 w 8414"/>
                <a:gd name="T3" fmla="*/ 525 h 526"/>
                <a:gd name="T4" fmla="*/ 121 w 8414"/>
                <a:gd name="T5" fmla="*/ 525 h 526"/>
                <a:gd name="T6" fmla="*/ 0 w 8414"/>
                <a:gd name="T7" fmla="*/ 404 h 526"/>
                <a:gd name="T8" fmla="*/ 0 w 8414"/>
                <a:gd name="T9" fmla="*/ 121 h 526"/>
                <a:gd name="T10" fmla="*/ 0 w 8414"/>
                <a:gd name="T11" fmla="*/ 121 h 526"/>
                <a:gd name="T12" fmla="*/ 121 w 8414"/>
                <a:gd name="T13" fmla="*/ 0 h 526"/>
                <a:gd name="T14" fmla="*/ 8293 w 8414"/>
                <a:gd name="T15" fmla="*/ 0 h 526"/>
                <a:gd name="T16" fmla="*/ 8293 w 8414"/>
                <a:gd name="T17" fmla="*/ 0 h 526"/>
                <a:gd name="T18" fmla="*/ 8413 w 8414"/>
                <a:gd name="T19" fmla="*/ 121 h 526"/>
                <a:gd name="T20" fmla="*/ 8413 w 8414"/>
                <a:gd name="T21" fmla="*/ 404 h 526"/>
                <a:gd name="T22" fmla="*/ 8413 w 8414"/>
                <a:gd name="T23" fmla="*/ 404 h 526"/>
                <a:gd name="T24" fmla="*/ 8293 w 8414"/>
                <a:gd name="T25" fmla="*/ 52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14" h="526">
                  <a:moveTo>
                    <a:pt x="8293" y="525"/>
                  </a:moveTo>
                  <a:lnTo>
                    <a:pt x="121" y="525"/>
                  </a:lnTo>
                  <a:lnTo>
                    <a:pt x="121" y="525"/>
                  </a:lnTo>
                  <a:cubicBezTo>
                    <a:pt x="54" y="525"/>
                    <a:pt x="0" y="470"/>
                    <a:pt x="0" y="404"/>
                  </a:cubicBezTo>
                  <a:lnTo>
                    <a:pt x="0" y="121"/>
                  </a:lnTo>
                  <a:lnTo>
                    <a:pt x="0" y="121"/>
                  </a:lnTo>
                  <a:cubicBezTo>
                    <a:pt x="0" y="54"/>
                    <a:pt x="54" y="0"/>
                    <a:pt x="121" y="0"/>
                  </a:cubicBezTo>
                  <a:lnTo>
                    <a:pt x="8293" y="0"/>
                  </a:lnTo>
                  <a:lnTo>
                    <a:pt x="8293" y="0"/>
                  </a:lnTo>
                  <a:cubicBezTo>
                    <a:pt x="8359" y="0"/>
                    <a:pt x="8413" y="54"/>
                    <a:pt x="8413" y="121"/>
                  </a:cubicBezTo>
                  <a:lnTo>
                    <a:pt x="8413" y="404"/>
                  </a:lnTo>
                  <a:lnTo>
                    <a:pt x="8413" y="404"/>
                  </a:lnTo>
                  <a:cubicBezTo>
                    <a:pt x="8413" y="470"/>
                    <a:pt x="8359" y="525"/>
                    <a:pt x="8293" y="525"/>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5" name="Freeform 13">
              <a:extLst>
                <a:ext uri="{FF2B5EF4-FFF2-40B4-BE49-F238E27FC236}">
                  <a16:creationId xmlns:a16="http://schemas.microsoft.com/office/drawing/2014/main" id="{AD68D219-BD64-C540-B39B-05AA54FBC612}"/>
                </a:ext>
              </a:extLst>
            </p:cNvPr>
            <p:cNvSpPr>
              <a:spLocks noChangeArrowheads="1"/>
            </p:cNvSpPr>
            <p:nvPr/>
          </p:nvSpPr>
          <p:spPr bwMode="auto">
            <a:xfrm>
              <a:off x="12992802" y="4819090"/>
              <a:ext cx="166135" cy="166135"/>
            </a:xfrm>
            <a:custGeom>
              <a:avLst/>
              <a:gdLst>
                <a:gd name="T0" fmla="*/ 294 w 295"/>
                <a:gd name="T1" fmla="*/ 146 h 295"/>
                <a:gd name="T2" fmla="*/ 294 w 295"/>
                <a:gd name="T3" fmla="*/ 146 h 295"/>
                <a:gd name="T4" fmla="*/ 147 w 295"/>
                <a:gd name="T5" fmla="*/ 294 h 295"/>
                <a:gd name="T6" fmla="*/ 147 w 295"/>
                <a:gd name="T7" fmla="*/ 294 h 295"/>
                <a:gd name="T8" fmla="*/ 0 w 295"/>
                <a:gd name="T9" fmla="*/ 146 h 295"/>
                <a:gd name="T10" fmla="*/ 0 w 295"/>
                <a:gd name="T11" fmla="*/ 146 h 295"/>
                <a:gd name="T12" fmla="*/ 147 w 295"/>
                <a:gd name="T13" fmla="*/ 0 h 295"/>
                <a:gd name="T14" fmla="*/ 147 w 295"/>
                <a:gd name="T15" fmla="*/ 0 h 295"/>
                <a:gd name="T16" fmla="*/ 294 w 295"/>
                <a:gd name="T17" fmla="*/ 14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294" y="146"/>
                  </a:moveTo>
                  <a:lnTo>
                    <a:pt x="294" y="146"/>
                  </a:lnTo>
                  <a:cubicBezTo>
                    <a:pt x="294" y="228"/>
                    <a:pt x="228" y="294"/>
                    <a:pt x="147" y="294"/>
                  </a:cubicBezTo>
                  <a:lnTo>
                    <a:pt x="147" y="294"/>
                  </a:lnTo>
                  <a:cubicBezTo>
                    <a:pt x="66" y="294"/>
                    <a:pt x="0" y="228"/>
                    <a:pt x="0" y="146"/>
                  </a:cubicBezTo>
                  <a:lnTo>
                    <a:pt x="0" y="146"/>
                  </a:lnTo>
                  <a:cubicBezTo>
                    <a:pt x="0" y="65"/>
                    <a:pt x="66" y="0"/>
                    <a:pt x="147" y="0"/>
                  </a:cubicBezTo>
                  <a:lnTo>
                    <a:pt x="147" y="0"/>
                  </a:lnTo>
                  <a:cubicBezTo>
                    <a:pt x="228" y="0"/>
                    <a:pt x="294" y="65"/>
                    <a:pt x="294" y="146"/>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6" name="Freeform 14">
              <a:extLst>
                <a:ext uri="{FF2B5EF4-FFF2-40B4-BE49-F238E27FC236}">
                  <a16:creationId xmlns:a16="http://schemas.microsoft.com/office/drawing/2014/main" id="{6192741E-36D5-E448-8AAD-8B4C26A54999}"/>
                </a:ext>
              </a:extLst>
            </p:cNvPr>
            <p:cNvSpPr>
              <a:spLocks noChangeArrowheads="1"/>
            </p:cNvSpPr>
            <p:nvPr/>
          </p:nvSpPr>
          <p:spPr bwMode="auto">
            <a:xfrm>
              <a:off x="13245726" y="4819090"/>
              <a:ext cx="166135" cy="166135"/>
            </a:xfrm>
            <a:custGeom>
              <a:avLst/>
              <a:gdLst>
                <a:gd name="T0" fmla="*/ 295 w 296"/>
                <a:gd name="T1" fmla="*/ 146 h 295"/>
                <a:gd name="T2" fmla="*/ 295 w 296"/>
                <a:gd name="T3" fmla="*/ 146 h 295"/>
                <a:gd name="T4" fmla="*/ 147 w 296"/>
                <a:gd name="T5" fmla="*/ 294 h 295"/>
                <a:gd name="T6" fmla="*/ 147 w 296"/>
                <a:gd name="T7" fmla="*/ 294 h 295"/>
                <a:gd name="T8" fmla="*/ 0 w 296"/>
                <a:gd name="T9" fmla="*/ 146 h 295"/>
                <a:gd name="T10" fmla="*/ 0 w 296"/>
                <a:gd name="T11" fmla="*/ 146 h 295"/>
                <a:gd name="T12" fmla="*/ 147 w 296"/>
                <a:gd name="T13" fmla="*/ 0 h 295"/>
                <a:gd name="T14" fmla="*/ 147 w 296"/>
                <a:gd name="T15" fmla="*/ 0 h 295"/>
                <a:gd name="T16" fmla="*/ 295 w 296"/>
                <a:gd name="T17" fmla="*/ 14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295">
                  <a:moveTo>
                    <a:pt x="295" y="146"/>
                  </a:moveTo>
                  <a:lnTo>
                    <a:pt x="295" y="146"/>
                  </a:lnTo>
                  <a:cubicBezTo>
                    <a:pt x="295" y="228"/>
                    <a:pt x="228" y="294"/>
                    <a:pt x="147" y="294"/>
                  </a:cubicBezTo>
                  <a:lnTo>
                    <a:pt x="147" y="294"/>
                  </a:lnTo>
                  <a:cubicBezTo>
                    <a:pt x="66" y="294"/>
                    <a:pt x="0" y="228"/>
                    <a:pt x="0" y="146"/>
                  </a:cubicBezTo>
                  <a:lnTo>
                    <a:pt x="0" y="146"/>
                  </a:lnTo>
                  <a:cubicBezTo>
                    <a:pt x="0" y="65"/>
                    <a:pt x="66" y="0"/>
                    <a:pt x="147" y="0"/>
                  </a:cubicBezTo>
                  <a:lnTo>
                    <a:pt x="147" y="0"/>
                  </a:lnTo>
                  <a:cubicBezTo>
                    <a:pt x="228" y="0"/>
                    <a:pt x="295" y="65"/>
                    <a:pt x="295" y="146"/>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7" name="Freeform 15">
              <a:extLst>
                <a:ext uri="{FF2B5EF4-FFF2-40B4-BE49-F238E27FC236}">
                  <a16:creationId xmlns:a16="http://schemas.microsoft.com/office/drawing/2014/main" id="{3014D0A0-7C4A-0F48-A5B4-342B2B75A00E}"/>
                </a:ext>
              </a:extLst>
            </p:cNvPr>
            <p:cNvSpPr>
              <a:spLocks noChangeArrowheads="1"/>
            </p:cNvSpPr>
            <p:nvPr/>
          </p:nvSpPr>
          <p:spPr bwMode="auto">
            <a:xfrm>
              <a:off x="13501129" y="4819090"/>
              <a:ext cx="166137" cy="166135"/>
            </a:xfrm>
            <a:custGeom>
              <a:avLst/>
              <a:gdLst>
                <a:gd name="T0" fmla="*/ 295 w 296"/>
                <a:gd name="T1" fmla="*/ 146 h 295"/>
                <a:gd name="T2" fmla="*/ 295 w 296"/>
                <a:gd name="T3" fmla="*/ 146 h 295"/>
                <a:gd name="T4" fmla="*/ 147 w 296"/>
                <a:gd name="T5" fmla="*/ 294 h 295"/>
                <a:gd name="T6" fmla="*/ 147 w 296"/>
                <a:gd name="T7" fmla="*/ 294 h 295"/>
                <a:gd name="T8" fmla="*/ 0 w 296"/>
                <a:gd name="T9" fmla="*/ 146 h 295"/>
                <a:gd name="T10" fmla="*/ 0 w 296"/>
                <a:gd name="T11" fmla="*/ 146 h 295"/>
                <a:gd name="T12" fmla="*/ 147 w 296"/>
                <a:gd name="T13" fmla="*/ 0 h 295"/>
                <a:gd name="T14" fmla="*/ 147 w 296"/>
                <a:gd name="T15" fmla="*/ 0 h 295"/>
                <a:gd name="T16" fmla="*/ 295 w 296"/>
                <a:gd name="T17" fmla="*/ 14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295">
                  <a:moveTo>
                    <a:pt x="295" y="146"/>
                  </a:moveTo>
                  <a:lnTo>
                    <a:pt x="295" y="146"/>
                  </a:lnTo>
                  <a:cubicBezTo>
                    <a:pt x="295" y="228"/>
                    <a:pt x="228" y="294"/>
                    <a:pt x="147" y="294"/>
                  </a:cubicBezTo>
                  <a:lnTo>
                    <a:pt x="147" y="294"/>
                  </a:lnTo>
                  <a:cubicBezTo>
                    <a:pt x="66" y="294"/>
                    <a:pt x="0" y="228"/>
                    <a:pt x="0" y="146"/>
                  </a:cubicBezTo>
                  <a:lnTo>
                    <a:pt x="0" y="146"/>
                  </a:lnTo>
                  <a:cubicBezTo>
                    <a:pt x="0" y="65"/>
                    <a:pt x="66" y="0"/>
                    <a:pt x="147" y="0"/>
                  </a:cubicBezTo>
                  <a:lnTo>
                    <a:pt x="147" y="0"/>
                  </a:lnTo>
                  <a:cubicBezTo>
                    <a:pt x="228" y="0"/>
                    <a:pt x="295" y="65"/>
                    <a:pt x="295" y="146"/>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8" name="Freeform 16">
              <a:extLst>
                <a:ext uri="{FF2B5EF4-FFF2-40B4-BE49-F238E27FC236}">
                  <a16:creationId xmlns:a16="http://schemas.microsoft.com/office/drawing/2014/main" id="{1139CDD2-9F8B-D64B-9D1F-D6BB5885BBA3}"/>
                </a:ext>
              </a:extLst>
            </p:cNvPr>
            <p:cNvSpPr>
              <a:spLocks noChangeArrowheads="1"/>
            </p:cNvSpPr>
            <p:nvPr/>
          </p:nvSpPr>
          <p:spPr bwMode="auto">
            <a:xfrm>
              <a:off x="13486251" y="5186077"/>
              <a:ext cx="295078" cy="295077"/>
            </a:xfrm>
            <a:custGeom>
              <a:avLst/>
              <a:gdLst>
                <a:gd name="T0" fmla="*/ 0 w 525"/>
                <a:gd name="T1" fmla="*/ 262 h 526"/>
                <a:gd name="T2" fmla="*/ 0 w 525"/>
                <a:gd name="T3" fmla="*/ 262 h 526"/>
                <a:gd name="T4" fmla="*/ 262 w 525"/>
                <a:gd name="T5" fmla="*/ 0 h 526"/>
                <a:gd name="T6" fmla="*/ 262 w 525"/>
                <a:gd name="T7" fmla="*/ 0 h 526"/>
                <a:gd name="T8" fmla="*/ 524 w 525"/>
                <a:gd name="T9" fmla="*/ 262 h 526"/>
                <a:gd name="T10" fmla="*/ 524 w 525"/>
                <a:gd name="T11" fmla="*/ 262 h 526"/>
                <a:gd name="T12" fmla="*/ 262 w 525"/>
                <a:gd name="T13" fmla="*/ 525 h 526"/>
                <a:gd name="T14" fmla="*/ 262 w 525"/>
                <a:gd name="T15" fmla="*/ 525 h 526"/>
                <a:gd name="T16" fmla="*/ 0 w 525"/>
                <a:gd name="T17" fmla="*/ 262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526">
                  <a:moveTo>
                    <a:pt x="0" y="262"/>
                  </a:moveTo>
                  <a:lnTo>
                    <a:pt x="0" y="262"/>
                  </a:lnTo>
                  <a:cubicBezTo>
                    <a:pt x="0" y="117"/>
                    <a:pt x="117" y="0"/>
                    <a:pt x="262" y="0"/>
                  </a:cubicBezTo>
                  <a:lnTo>
                    <a:pt x="262" y="0"/>
                  </a:lnTo>
                  <a:cubicBezTo>
                    <a:pt x="407" y="0"/>
                    <a:pt x="524" y="117"/>
                    <a:pt x="524" y="262"/>
                  </a:cubicBezTo>
                  <a:lnTo>
                    <a:pt x="524" y="262"/>
                  </a:lnTo>
                  <a:cubicBezTo>
                    <a:pt x="524" y="407"/>
                    <a:pt x="407" y="525"/>
                    <a:pt x="262" y="525"/>
                  </a:cubicBezTo>
                  <a:lnTo>
                    <a:pt x="262" y="525"/>
                  </a:lnTo>
                  <a:cubicBezTo>
                    <a:pt x="117" y="525"/>
                    <a:pt x="0" y="407"/>
                    <a:pt x="0" y="262"/>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9" name="Freeform 17">
              <a:extLst>
                <a:ext uri="{FF2B5EF4-FFF2-40B4-BE49-F238E27FC236}">
                  <a16:creationId xmlns:a16="http://schemas.microsoft.com/office/drawing/2014/main" id="{61F2B759-5E18-B54A-B043-BA62D44E8FA6}"/>
                </a:ext>
              </a:extLst>
            </p:cNvPr>
            <p:cNvSpPr>
              <a:spLocks noChangeArrowheads="1"/>
            </p:cNvSpPr>
            <p:nvPr/>
          </p:nvSpPr>
          <p:spPr bwMode="auto">
            <a:xfrm>
              <a:off x="21307046" y="5627453"/>
              <a:ext cx="1180310" cy="4669169"/>
            </a:xfrm>
            <a:custGeom>
              <a:avLst/>
              <a:gdLst>
                <a:gd name="T0" fmla="*/ 0 w 2099"/>
                <a:gd name="T1" fmla="*/ 8301 h 8302"/>
                <a:gd name="T2" fmla="*/ 2098 w 2099"/>
                <a:gd name="T3" fmla="*/ 8301 h 8302"/>
                <a:gd name="T4" fmla="*/ 2098 w 2099"/>
                <a:gd name="T5" fmla="*/ 0 h 8302"/>
                <a:gd name="T6" fmla="*/ 0 w 2099"/>
                <a:gd name="T7" fmla="*/ 0 h 8302"/>
                <a:gd name="T8" fmla="*/ 0 w 2099"/>
                <a:gd name="T9" fmla="*/ 8301 h 8302"/>
              </a:gdLst>
              <a:ahLst/>
              <a:cxnLst>
                <a:cxn ang="0">
                  <a:pos x="T0" y="T1"/>
                </a:cxn>
                <a:cxn ang="0">
                  <a:pos x="T2" y="T3"/>
                </a:cxn>
                <a:cxn ang="0">
                  <a:pos x="T4" y="T5"/>
                </a:cxn>
                <a:cxn ang="0">
                  <a:pos x="T6" y="T7"/>
                </a:cxn>
                <a:cxn ang="0">
                  <a:pos x="T8" y="T9"/>
                </a:cxn>
              </a:cxnLst>
              <a:rect l="0" t="0" r="r" b="b"/>
              <a:pathLst>
                <a:path w="2099" h="8302">
                  <a:moveTo>
                    <a:pt x="0" y="8301"/>
                  </a:moveTo>
                  <a:lnTo>
                    <a:pt x="2098" y="8301"/>
                  </a:lnTo>
                  <a:lnTo>
                    <a:pt x="2098" y="0"/>
                  </a:lnTo>
                  <a:lnTo>
                    <a:pt x="0" y="0"/>
                  </a:lnTo>
                  <a:lnTo>
                    <a:pt x="0" y="8301"/>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0" name="Freeform 18">
              <a:extLst>
                <a:ext uri="{FF2B5EF4-FFF2-40B4-BE49-F238E27FC236}">
                  <a16:creationId xmlns:a16="http://schemas.microsoft.com/office/drawing/2014/main" id="{40E8E976-7133-7F4C-A888-8DDF59F09908}"/>
                </a:ext>
              </a:extLst>
            </p:cNvPr>
            <p:cNvSpPr>
              <a:spLocks noChangeArrowheads="1"/>
            </p:cNvSpPr>
            <p:nvPr/>
          </p:nvSpPr>
          <p:spPr bwMode="auto">
            <a:xfrm>
              <a:off x="12816746" y="5627453"/>
              <a:ext cx="1180310" cy="4669169"/>
            </a:xfrm>
            <a:custGeom>
              <a:avLst/>
              <a:gdLst>
                <a:gd name="T0" fmla="*/ 0 w 2100"/>
                <a:gd name="T1" fmla="*/ 8301 h 8302"/>
                <a:gd name="T2" fmla="*/ 2099 w 2100"/>
                <a:gd name="T3" fmla="*/ 8301 h 8302"/>
                <a:gd name="T4" fmla="*/ 2099 w 2100"/>
                <a:gd name="T5" fmla="*/ 0 h 8302"/>
                <a:gd name="T6" fmla="*/ 0 w 2100"/>
                <a:gd name="T7" fmla="*/ 0 h 8302"/>
                <a:gd name="T8" fmla="*/ 0 w 2100"/>
                <a:gd name="T9" fmla="*/ 8301 h 8302"/>
              </a:gdLst>
              <a:ahLst/>
              <a:cxnLst>
                <a:cxn ang="0">
                  <a:pos x="T0" y="T1"/>
                </a:cxn>
                <a:cxn ang="0">
                  <a:pos x="T2" y="T3"/>
                </a:cxn>
                <a:cxn ang="0">
                  <a:pos x="T4" y="T5"/>
                </a:cxn>
                <a:cxn ang="0">
                  <a:pos x="T6" y="T7"/>
                </a:cxn>
                <a:cxn ang="0">
                  <a:pos x="T8" y="T9"/>
                </a:cxn>
              </a:cxnLst>
              <a:rect l="0" t="0" r="r" b="b"/>
              <a:pathLst>
                <a:path w="2100" h="8302">
                  <a:moveTo>
                    <a:pt x="0" y="8301"/>
                  </a:moveTo>
                  <a:lnTo>
                    <a:pt x="2099" y="8301"/>
                  </a:lnTo>
                  <a:lnTo>
                    <a:pt x="2099" y="0"/>
                  </a:lnTo>
                  <a:lnTo>
                    <a:pt x="0" y="0"/>
                  </a:lnTo>
                  <a:lnTo>
                    <a:pt x="0" y="8301"/>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1" name="Freeform 19">
              <a:extLst>
                <a:ext uri="{FF2B5EF4-FFF2-40B4-BE49-F238E27FC236}">
                  <a16:creationId xmlns:a16="http://schemas.microsoft.com/office/drawing/2014/main" id="{538E62C9-A9D6-C346-9437-0C71D0F372A6}"/>
                </a:ext>
              </a:extLst>
            </p:cNvPr>
            <p:cNvSpPr>
              <a:spLocks noChangeArrowheads="1"/>
            </p:cNvSpPr>
            <p:nvPr/>
          </p:nvSpPr>
          <p:spPr bwMode="auto">
            <a:xfrm>
              <a:off x="17652052" y="5870460"/>
              <a:ext cx="3218578" cy="825721"/>
            </a:xfrm>
            <a:custGeom>
              <a:avLst/>
              <a:gdLst>
                <a:gd name="T0" fmla="*/ 5721 w 5722"/>
                <a:gd name="T1" fmla="*/ 1467 h 1468"/>
                <a:gd name="T2" fmla="*/ 0 w 5722"/>
                <a:gd name="T3" fmla="*/ 1467 h 1468"/>
                <a:gd name="T4" fmla="*/ 0 w 5722"/>
                <a:gd name="T5" fmla="*/ 0 h 1468"/>
                <a:gd name="T6" fmla="*/ 5721 w 5722"/>
                <a:gd name="T7" fmla="*/ 0 h 1468"/>
                <a:gd name="T8" fmla="*/ 5721 w 5722"/>
                <a:gd name="T9" fmla="*/ 1467 h 1468"/>
              </a:gdLst>
              <a:ahLst/>
              <a:cxnLst>
                <a:cxn ang="0">
                  <a:pos x="T0" y="T1"/>
                </a:cxn>
                <a:cxn ang="0">
                  <a:pos x="T2" y="T3"/>
                </a:cxn>
                <a:cxn ang="0">
                  <a:pos x="T4" y="T5"/>
                </a:cxn>
                <a:cxn ang="0">
                  <a:pos x="T6" y="T7"/>
                </a:cxn>
                <a:cxn ang="0">
                  <a:pos x="T8" y="T9"/>
                </a:cxn>
              </a:cxnLst>
              <a:rect l="0" t="0" r="r" b="b"/>
              <a:pathLst>
                <a:path w="5722" h="1468">
                  <a:moveTo>
                    <a:pt x="5721" y="1467"/>
                  </a:moveTo>
                  <a:lnTo>
                    <a:pt x="0" y="1467"/>
                  </a:lnTo>
                  <a:lnTo>
                    <a:pt x="0" y="0"/>
                  </a:lnTo>
                  <a:lnTo>
                    <a:pt x="5721" y="0"/>
                  </a:lnTo>
                  <a:lnTo>
                    <a:pt x="5721" y="1467"/>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2" name="Freeform 20">
              <a:extLst>
                <a:ext uri="{FF2B5EF4-FFF2-40B4-BE49-F238E27FC236}">
                  <a16:creationId xmlns:a16="http://schemas.microsoft.com/office/drawing/2014/main" id="{73944A9E-D0D5-BF4C-9D27-BABEF4ED4344}"/>
                </a:ext>
              </a:extLst>
            </p:cNvPr>
            <p:cNvSpPr>
              <a:spLocks noChangeArrowheads="1"/>
            </p:cNvSpPr>
            <p:nvPr/>
          </p:nvSpPr>
          <p:spPr bwMode="auto">
            <a:xfrm>
              <a:off x="14433475" y="8724528"/>
              <a:ext cx="1780384" cy="1259659"/>
            </a:xfrm>
            <a:custGeom>
              <a:avLst/>
              <a:gdLst>
                <a:gd name="T0" fmla="*/ 3165 w 3166"/>
                <a:gd name="T1" fmla="*/ 2240 h 2241"/>
                <a:gd name="T2" fmla="*/ 0 w 3166"/>
                <a:gd name="T3" fmla="*/ 2240 h 2241"/>
                <a:gd name="T4" fmla="*/ 0 w 3166"/>
                <a:gd name="T5" fmla="*/ 0 h 2241"/>
                <a:gd name="T6" fmla="*/ 3165 w 3166"/>
                <a:gd name="T7" fmla="*/ 0 h 2241"/>
                <a:gd name="T8" fmla="*/ 3165 w 3166"/>
                <a:gd name="T9" fmla="*/ 2240 h 2241"/>
              </a:gdLst>
              <a:ahLst/>
              <a:cxnLst>
                <a:cxn ang="0">
                  <a:pos x="T0" y="T1"/>
                </a:cxn>
                <a:cxn ang="0">
                  <a:pos x="T2" y="T3"/>
                </a:cxn>
                <a:cxn ang="0">
                  <a:pos x="T4" y="T5"/>
                </a:cxn>
                <a:cxn ang="0">
                  <a:pos x="T6" y="T7"/>
                </a:cxn>
                <a:cxn ang="0">
                  <a:pos x="T8" y="T9"/>
                </a:cxn>
              </a:cxnLst>
              <a:rect l="0" t="0" r="r" b="b"/>
              <a:pathLst>
                <a:path w="3166" h="2241">
                  <a:moveTo>
                    <a:pt x="3165" y="2240"/>
                  </a:moveTo>
                  <a:lnTo>
                    <a:pt x="0" y="2240"/>
                  </a:lnTo>
                  <a:lnTo>
                    <a:pt x="0" y="0"/>
                  </a:lnTo>
                  <a:lnTo>
                    <a:pt x="3165" y="0"/>
                  </a:lnTo>
                  <a:lnTo>
                    <a:pt x="3165" y="224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3" name="Freeform 21">
              <a:extLst>
                <a:ext uri="{FF2B5EF4-FFF2-40B4-BE49-F238E27FC236}">
                  <a16:creationId xmlns:a16="http://schemas.microsoft.com/office/drawing/2014/main" id="{7D66479C-ED6F-E744-8757-C31150A68FB8}"/>
                </a:ext>
              </a:extLst>
            </p:cNvPr>
            <p:cNvSpPr>
              <a:spLocks noChangeArrowheads="1"/>
            </p:cNvSpPr>
            <p:nvPr/>
          </p:nvSpPr>
          <p:spPr bwMode="auto">
            <a:xfrm>
              <a:off x="14433475" y="6897032"/>
              <a:ext cx="1780384" cy="1611769"/>
            </a:xfrm>
            <a:custGeom>
              <a:avLst/>
              <a:gdLst>
                <a:gd name="T0" fmla="*/ 3165 w 3166"/>
                <a:gd name="T1" fmla="*/ 2867 h 2868"/>
                <a:gd name="T2" fmla="*/ 0 w 3166"/>
                <a:gd name="T3" fmla="*/ 2867 h 2868"/>
                <a:gd name="T4" fmla="*/ 0 w 3166"/>
                <a:gd name="T5" fmla="*/ 0 h 2868"/>
                <a:gd name="T6" fmla="*/ 3165 w 3166"/>
                <a:gd name="T7" fmla="*/ 0 h 2868"/>
                <a:gd name="T8" fmla="*/ 3165 w 3166"/>
                <a:gd name="T9" fmla="*/ 2867 h 2868"/>
              </a:gdLst>
              <a:ahLst/>
              <a:cxnLst>
                <a:cxn ang="0">
                  <a:pos x="T0" y="T1"/>
                </a:cxn>
                <a:cxn ang="0">
                  <a:pos x="T2" y="T3"/>
                </a:cxn>
                <a:cxn ang="0">
                  <a:pos x="T4" y="T5"/>
                </a:cxn>
                <a:cxn ang="0">
                  <a:pos x="T6" y="T7"/>
                </a:cxn>
                <a:cxn ang="0">
                  <a:pos x="T8" y="T9"/>
                </a:cxn>
              </a:cxnLst>
              <a:rect l="0" t="0" r="r" b="b"/>
              <a:pathLst>
                <a:path w="3166" h="2868">
                  <a:moveTo>
                    <a:pt x="3165" y="2867"/>
                  </a:moveTo>
                  <a:lnTo>
                    <a:pt x="0" y="2867"/>
                  </a:lnTo>
                  <a:lnTo>
                    <a:pt x="0" y="0"/>
                  </a:lnTo>
                  <a:lnTo>
                    <a:pt x="3165" y="0"/>
                  </a:lnTo>
                  <a:lnTo>
                    <a:pt x="3165" y="2867"/>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4" name="Freeform 23">
              <a:extLst>
                <a:ext uri="{FF2B5EF4-FFF2-40B4-BE49-F238E27FC236}">
                  <a16:creationId xmlns:a16="http://schemas.microsoft.com/office/drawing/2014/main" id="{D69FCE2D-5D0A-5F4B-ADA1-CFC34E7805F4}"/>
                </a:ext>
              </a:extLst>
            </p:cNvPr>
            <p:cNvSpPr>
              <a:spLocks noChangeArrowheads="1"/>
            </p:cNvSpPr>
            <p:nvPr/>
          </p:nvSpPr>
          <p:spPr bwMode="auto">
            <a:xfrm>
              <a:off x="14644246" y="7769866"/>
              <a:ext cx="1363242" cy="549915"/>
            </a:xfrm>
            <a:custGeom>
              <a:avLst/>
              <a:gdLst>
                <a:gd name="connsiteX0" fmla="*/ 0 w 1583513"/>
                <a:gd name="connsiteY0" fmla="*/ 541497 h 638770"/>
                <a:gd name="connsiteX1" fmla="*/ 995931 w 1583513"/>
                <a:gd name="connsiteY1" fmla="*/ 541497 h 638770"/>
                <a:gd name="connsiteX2" fmla="*/ 995931 w 1583513"/>
                <a:gd name="connsiteY2" fmla="*/ 638770 h 638770"/>
                <a:gd name="connsiteX3" fmla="*/ 0 w 1583513"/>
                <a:gd name="connsiteY3" fmla="*/ 638770 h 638770"/>
                <a:gd name="connsiteX4" fmla="*/ 0 w 1583513"/>
                <a:gd name="connsiteY4" fmla="*/ 270749 h 638770"/>
                <a:gd name="connsiteX5" fmla="*/ 1583513 w 1583513"/>
                <a:gd name="connsiteY5" fmla="*/ 270749 h 638770"/>
                <a:gd name="connsiteX6" fmla="*/ 1583513 w 1583513"/>
                <a:gd name="connsiteY6" fmla="*/ 368018 h 638770"/>
                <a:gd name="connsiteX7" fmla="*/ 0 w 1583513"/>
                <a:gd name="connsiteY7" fmla="*/ 368018 h 638770"/>
                <a:gd name="connsiteX8" fmla="*/ 0 w 1583513"/>
                <a:gd name="connsiteY8" fmla="*/ 0 h 638770"/>
                <a:gd name="connsiteX9" fmla="*/ 1583513 w 1583513"/>
                <a:gd name="connsiteY9" fmla="*/ 0 h 638770"/>
                <a:gd name="connsiteX10" fmla="*/ 1583513 w 1583513"/>
                <a:gd name="connsiteY10" fmla="*/ 97273 h 638770"/>
                <a:gd name="connsiteX11" fmla="*/ 0 w 1583513"/>
                <a:gd name="connsiteY11" fmla="*/ 97273 h 63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3513" h="638770">
                  <a:moveTo>
                    <a:pt x="0" y="541497"/>
                  </a:moveTo>
                  <a:lnTo>
                    <a:pt x="995931" y="541497"/>
                  </a:lnTo>
                  <a:lnTo>
                    <a:pt x="995931" y="638770"/>
                  </a:lnTo>
                  <a:lnTo>
                    <a:pt x="0" y="638770"/>
                  </a:lnTo>
                  <a:close/>
                  <a:moveTo>
                    <a:pt x="0" y="270749"/>
                  </a:moveTo>
                  <a:lnTo>
                    <a:pt x="1583513" y="270749"/>
                  </a:lnTo>
                  <a:lnTo>
                    <a:pt x="1583513" y="368018"/>
                  </a:lnTo>
                  <a:lnTo>
                    <a:pt x="0" y="368018"/>
                  </a:lnTo>
                  <a:close/>
                  <a:moveTo>
                    <a:pt x="0" y="0"/>
                  </a:moveTo>
                  <a:lnTo>
                    <a:pt x="1583513" y="0"/>
                  </a:lnTo>
                  <a:lnTo>
                    <a:pt x="1583513" y="97273"/>
                  </a:lnTo>
                  <a:lnTo>
                    <a:pt x="0" y="97273"/>
                  </a:lnTo>
                  <a:close/>
                </a:path>
              </a:pathLst>
            </a:custGeom>
            <a:solidFill>
              <a:schemeClr val="accent1">
                <a:lumMod val="20000"/>
                <a:lumOff val="8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5" name="Freeform 25">
              <a:extLst>
                <a:ext uri="{FF2B5EF4-FFF2-40B4-BE49-F238E27FC236}">
                  <a16:creationId xmlns:a16="http://schemas.microsoft.com/office/drawing/2014/main" id="{71F8A068-B991-EB44-804D-7F05D123428B}"/>
                </a:ext>
              </a:extLst>
            </p:cNvPr>
            <p:cNvSpPr>
              <a:spLocks noChangeArrowheads="1"/>
            </p:cNvSpPr>
            <p:nvPr/>
          </p:nvSpPr>
          <p:spPr bwMode="auto">
            <a:xfrm>
              <a:off x="15068264" y="7048290"/>
              <a:ext cx="510806" cy="510806"/>
            </a:xfrm>
            <a:custGeom>
              <a:avLst/>
              <a:gdLst>
                <a:gd name="T0" fmla="*/ 909 w 910"/>
                <a:gd name="T1" fmla="*/ 454 h 910"/>
                <a:gd name="T2" fmla="*/ 909 w 910"/>
                <a:gd name="T3" fmla="*/ 454 h 910"/>
                <a:gd name="T4" fmla="*/ 455 w 910"/>
                <a:gd name="T5" fmla="*/ 909 h 910"/>
                <a:gd name="T6" fmla="*/ 455 w 910"/>
                <a:gd name="T7" fmla="*/ 909 h 910"/>
                <a:gd name="T8" fmla="*/ 0 w 910"/>
                <a:gd name="T9" fmla="*/ 454 h 910"/>
                <a:gd name="T10" fmla="*/ 0 w 910"/>
                <a:gd name="T11" fmla="*/ 454 h 910"/>
                <a:gd name="T12" fmla="*/ 455 w 910"/>
                <a:gd name="T13" fmla="*/ 0 h 910"/>
                <a:gd name="T14" fmla="*/ 455 w 910"/>
                <a:gd name="T15" fmla="*/ 0 h 910"/>
                <a:gd name="T16" fmla="*/ 909 w 910"/>
                <a:gd name="T17" fmla="*/ 454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910">
                  <a:moveTo>
                    <a:pt x="909" y="454"/>
                  </a:moveTo>
                  <a:lnTo>
                    <a:pt x="909" y="454"/>
                  </a:lnTo>
                  <a:cubicBezTo>
                    <a:pt x="909" y="706"/>
                    <a:pt x="706" y="909"/>
                    <a:pt x="455" y="909"/>
                  </a:cubicBezTo>
                  <a:lnTo>
                    <a:pt x="455" y="909"/>
                  </a:lnTo>
                  <a:cubicBezTo>
                    <a:pt x="204" y="909"/>
                    <a:pt x="0" y="706"/>
                    <a:pt x="0" y="454"/>
                  </a:cubicBezTo>
                  <a:lnTo>
                    <a:pt x="0" y="454"/>
                  </a:lnTo>
                  <a:cubicBezTo>
                    <a:pt x="0" y="203"/>
                    <a:pt x="204" y="0"/>
                    <a:pt x="455" y="0"/>
                  </a:cubicBezTo>
                  <a:lnTo>
                    <a:pt x="455" y="0"/>
                  </a:lnTo>
                  <a:cubicBezTo>
                    <a:pt x="706" y="0"/>
                    <a:pt x="909" y="203"/>
                    <a:pt x="909" y="454"/>
                  </a:cubicBezTo>
                </a:path>
              </a:pathLst>
            </a:custGeom>
            <a:solidFill>
              <a:schemeClr val="accent1">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26" name="Freeform 26">
              <a:extLst>
                <a:ext uri="{FF2B5EF4-FFF2-40B4-BE49-F238E27FC236}">
                  <a16:creationId xmlns:a16="http://schemas.microsoft.com/office/drawing/2014/main" id="{EEB6B2A6-37A8-A143-BE05-ABC2B8E48C4F}"/>
                </a:ext>
              </a:extLst>
            </p:cNvPr>
            <p:cNvSpPr>
              <a:spLocks noChangeArrowheads="1"/>
            </p:cNvSpPr>
            <p:nvPr/>
          </p:nvSpPr>
          <p:spPr bwMode="auto">
            <a:xfrm>
              <a:off x="18564561" y="8107098"/>
              <a:ext cx="2306068" cy="1237341"/>
            </a:xfrm>
            <a:custGeom>
              <a:avLst/>
              <a:gdLst>
                <a:gd name="T0" fmla="*/ 0 w 4102"/>
                <a:gd name="T1" fmla="*/ 2199 h 2200"/>
                <a:gd name="T2" fmla="*/ 4101 w 4102"/>
                <a:gd name="T3" fmla="*/ 2199 h 2200"/>
                <a:gd name="T4" fmla="*/ 4101 w 4102"/>
                <a:gd name="T5" fmla="*/ 0 h 2200"/>
                <a:gd name="T6" fmla="*/ 0 w 4102"/>
                <a:gd name="T7" fmla="*/ 0 h 2200"/>
                <a:gd name="T8" fmla="*/ 0 w 4102"/>
                <a:gd name="T9" fmla="*/ 2199 h 2200"/>
              </a:gdLst>
              <a:ahLst/>
              <a:cxnLst>
                <a:cxn ang="0">
                  <a:pos x="T0" y="T1"/>
                </a:cxn>
                <a:cxn ang="0">
                  <a:pos x="T2" y="T3"/>
                </a:cxn>
                <a:cxn ang="0">
                  <a:pos x="T4" y="T5"/>
                </a:cxn>
                <a:cxn ang="0">
                  <a:pos x="T6" y="T7"/>
                </a:cxn>
                <a:cxn ang="0">
                  <a:pos x="T8" y="T9"/>
                </a:cxn>
              </a:cxnLst>
              <a:rect l="0" t="0" r="r" b="b"/>
              <a:pathLst>
                <a:path w="4102" h="2200">
                  <a:moveTo>
                    <a:pt x="0" y="2199"/>
                  </a:moveTo>
                  <a:lnTo>
                    <a:pt x="4101" y="2199"/>
                  </a:lnTo>
                  <a:lnTo>
                    <a:pt x="4101" y="0"/>
                  </a:lnTo>
                  <a:lnTo>
                    <a:pt x="0" y="0"/>
                  </a:lnTo>
                  <a:lnTo>
                    <a:pt x="0" y="2199"/>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7" name="Freeform 27">
              <a:extLst>
                <a:ext uri="{FF2B5EF4-FFF2-40B4-BE49-F238E27FC236}">
                  <a16:creationId xmlns:a16="http://schemas.microsoft.com/office/drawing/2014/main" id="{B4089DCA-1B9E-2E4D-8687-476276238D9F}"/>
                </a:ext>
              </a:extLst>
            </p:cNvPr>
            <p:cNvSpPr>
              <a:spLocks noChangeArrowheads="1"/>
            </p:cNvSpPr>
            <p:nvPr/>
          </p:nvSpPr>
          <p:spPr bwMode="auto">
            <a:xfrm>
              <a:off x="14433474" y="5870460"/>
              <a:ext cx="3017727" cy="825721"/>
            </a:xfrm>
            <a:custGeom>
              <a:avLst/>
              <a:gdLst>
                <a:gd name="T0" fmla="*/ 5364 w 5365"/>
                <a:gd name="T1" fmla="*/ 1467 h 1468"/>
                <a:gd name="T2" fmla="*/ 0 w 5365"/>
                <a:gd name="T3" fmla="*/ 1467 h 1468"/>
                <a:gd name="T4" fmla="*/ 0 w 5365"/>
                <a:gd name="T5" fmla="*/ 0 h 1468"/>
                <a:gd name="T6" fmla="*/ 5364 w 5365"/>
                <a:gd name="T7" fmla="*/ 0 h 1468"/>
                <a:gd name="T8" fmla="*/ 5364 w 5365"/>
                <a:gd name="T9" fmla="*/ 1467 h 1468"/>
              </a:gdLst>
              <a:ahLst/>
              <a:cxnLst>
                <a:cxn ang="0">
                  <a:pos x="T0" y="T1"/>
                </a:cxn>
                <a:cxn ang="0">
                  <a:pos x="T2" y="T3"/>
                </a:cxn>
                <a:cxn ang="0">
                  <a:pos x="T4" y="T5"/>
                </a:cxn>
                <a:cxn ang="0">
                  <a:pos x="T6" y="T7"/>
                </a:cxn>
                <a:cxn ang="0">
                  <a:pos x="T8" y="T9"/>
                </a:cxn>
              </a:cxnLst>
              <a:rect l="0" t="0" r="r" b="b"/>
              <a:pathLst>
                <a:path w="5365" h="1468">
                  <a:moveTo>
                    <a:pt x="5364" y="1467"/>
                  </a:moveTo>
                  <a:lnTo>
                    <a:pt x="0" y="1467"/>
                  </a:lnTo>
                  <a:lnTo>
                    <a:pt x="0" y="0"/>
                  </a:lnTo>
                  <a:lnTo>
                    <a:pt x="5364" y="0"/>
                  </a:lnTo>
                  <a:lnTo>
                    <a:pt x="5364" y="1467"/>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8" name="Freeform 27">
              <a:extLst>
                <a:ext uri="{FF2B5EF4-FFF2-40B4-BE49-F238E27FC236}">
                  <a16:creationId xmlns:a16="http://schemas.microsoft.com/office/drawing/2014/main" id="{C9FF9B67-F9B6-864C-9A30-123A86318A53}"/>
                </a:ext>
              </a:extLst>
            </p:cNvPr>
            <p:cNvSpPr>
              <a:spLocks noChangeArrowheads="1"/>
            </p:cNvSpPr>
            <p:nvPr/>
          </p:nvSpPr>
          <p:spPr bwMode="auto">
            <a:xfrm>
              <a:off x="14644245" y="6009320"/>
              <a:ext cx="2595624" cy="549915"/>
            </a:xfrm>
            <a:custGeom>
              <a:avLst/>
              <a:gdLst>
                <a:gd name="connsiteX0" fmla="*/ 0 w 3015023"/>
                <a:gd name="connsiteY0" fmla="*/ 541497 h 638770"/>
                <a:gd name="connsiteX1" fmla="*/ 1989635 w 3015023"/>
                <a:gd name="connsiteY1" fmla="*/ 541497 h 638770"/>
                <a:gd name="connsiteX2" fmla="*/ 1989635 w 3015023"/>
                <a:gd name="connsiteY2" fmla="*/ 638770 h 638770"/>
                <a:gd name="connsiteX3" fmla="*/ 0 w 3015023"/>
                <a:gd name="connsiteY3" fmla="*/ 638770 h 638770"/>
                <a:gd name="connsiteX4" fmla="*/ 0 w 3015023"/>
                <a:gd name="connsiteY4" fmla="*/ 270748 h 638770"/>
                <a:gd name="connsiteX5" fmla="*/ 3015023 w 3015023"/>
                <a:gd name="connsiteY5" fmla="*/ 270748 h 638770"/>
                <a:gd name="connsiteX6" fmla="*/ 3015023 w 3015023"/>
                <a:gd name="connsiteY6" fmla="*/ 368021 h 638770"/>
                <a:gd name="connsiteX7" fmla="*/ 0 w 3015023"/>
                <a:gd name="connsiteY7" fmla="*/ 368021 h 638770"/>
                <a:gd name="connsiteX8" fmla="*/ 0 w 3015023"/>
                <a:gd name="connsiteY8" fmla="*/ 0 h 638770"/>
                <a:gd name="connsiteX9" fmla="*/ 3015023 w 3015023"/>
                <a:gd name="connsiteY9" fmla="*/ 0 h 638770"/>
                <a:gd name="connsiteX10" fmla="*/ 3015023 w 3015023"/>
                <a:gd name="connsiteY10" fmla="*/ 97269 h 638770"/>
                <a:gd name="connsiteX11" fmla="*/ 0 w 3015023"/>
                <a:gd name="connsiteY11" fmla="*/ 97269 h 63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023" h="638770">
                  <a:moveTo>
                    <a:pt x="0" y="541497"/>
                  </a:moveTo>
                  <a:lnTo>
                    <a:pt x="1989635" y="541497"/>
                  </a:lnTo>
                  <a:lnTo>
                    <a:pt x="1989635" y="638770"/>
                  </a:lnTo>
                  <a:lnTo>
                    <a:pt x="0" y="638770"/>
                  </a:lnTo>
                  <a:close/>
                  <a:moveTo>
                    <a:pt x="0" y="270748"/>
                  </a:moveTo>
                  <a:lnTo>
                    <a:pt x="3015023" y="270748"/>
                  </a:lnTo>
                  <a:lnTo>
                    <a:pt x="3015023" y="368021"/>
                  </a:lnTo>
                  <a:lnTo>
                    <a:pt x="0" y="368021"/>
                  </a:lnTo>
                  <a:close/>
                  <a:moveTo>
                    <a:pt x="0" y="0"/>
                  </a:moveTo>
                  <a:lnTo>
                    <a:pt x="3015023" y="0"/>
                  </a:lnTo>
                  <a:lnTo>
                    <a:pt x="3015023" y="97269"/>
                  </a:lnTo>
                  <a:lnTo>
                    <a:pt x="0" y="97269"/>
                  </a:lnTo>
                  <a:close/>
                </a:path>
              </a:pathLst>
            </a:custGeom>
            <a:solidFill>
              <a:schemeClr val="accent2">
                <a:lumMod val="20000"/>
                <a:lumOff val="8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9" name="Freeform 31">
              <a:extLst>
                <a:ext uri="{FF2B5EF4-FFF2-40B4-BE49-F238E27FC236}">
                  <a16:creationId xmlns:a16="http://schemas.microsoft.com/office/drawing/2014/main" id="{0CAF7696-0A48-8147-AB72-36492248E353}"/>
                </a:ext>
              </a:extLst>
            </p:cNvPr>
            <p:cNvSpPr>
              <a:spLocks noChangeArrowheads="1"/>
            </p:cNvSpPr>
            <p:nvPr/>
          </p:nvSpPr>
          <p:spPr bwMode="auto">
            <a:xfrm>
              <a:off x="16424630" y="9535373"/>
              <a:ext cx="4446000" cy="461214"/>
            </a:xfrm>
            <a:custGeom>
              <a:avLst/>
              <a:gdLst>
                <a:gd name="T0" fmla="*/ 7906 w 7907"/>
                <a:gd name="T1" fmla="*/ 819 h 820"/>
                <a:gd name="T2" fmla="*/ 0 w 7907"/>
                <a:gd name="T3" fmla="*/ 819 h 820"/>
                <a:gd name="T4" fmla="*/ 0 w 7907"/>
                <a:gd name="T5" fmla="*/ 0 h 820"/>
                <a:gd name="T6" fmla="*/ 7906 w 7907"/>
                <a:gd name="T7" fmla="*/ 0 h 820"/>
                <a:gd name="T8" fmla="*/ 7906 w 7907"/>
                <a:gd name="T9" fmla="*/ 819 h 820"/>
              </a:gdLst>
              <a:ahLst/>
              <a:cxnLst>
                <a:cxn ang="0">
                  <a:pos x="T0" y="T1"/>
                </a:cxn>
                <a:cxn ang="0">
                  <a:pos x="T2" y="T3"/>
                </a:cxn>
                <a:cxn ang="0">
                  <a:pos x="T4" y="T5"/>
                </a:cxn>
                <a:cxn ang="0">
                  <a:pos x="T6" y="T7"/>
                </a:cxn>
                <a:cxn ang="0">
                  <a:pos x="T8" y="T9"/>
                </a:cxn>
              </a:cxnLst>
              <a:rect l="0" t="0" r="r" b="b"/>
              <a:pathLst>
                <a:path w="7907" h="820">
                  <a:moveTo>
                    <a:pt x="7906" y="819"/>
                  </a:moveTo>
                  <a:lnTo>
                    <a:pt x="0" y="819"/>
                  </a:lnTo>
                  <a:lnTo>
                    <a:pt x="0" y="0"/>
                  </a:lnTo>
                  <a:lnTo>
                    <a:pt x="7906" y="0"/>
                  </a:lnTo>
                  <a:lnTo>
                    <a:pt x="7906" y="819"/>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0" name="Freeform 32">
              <a:extLst>
                <a:ext uri="{FF2B5EF4-FFF2-40B4-BE49-F238E27FC236}">
                  <a16:creationId xmlns:a16="http://schemas.microsoft.com/office/drawing/2014/main" id="{90F8A41B-7325-FB42-932E-9C6223FA82FB}"/>
                </a:ext>
              </a:extLst>
            </p:cNvPr>
            <p:cNvSpPr>
              <a:spLocks noChangeArrowheads="1"/>
            </p:cNvSpPr>
            <p:nvPr/>
          </p:nvSpPr>
          <p:spPr bwMode="auto">
            <a:xfrm>
              <a:off x="16632918" y="9723826"/>
              <a:ext cx="4026941" cy="84308"/>
            </a:xfrm>
            <a:custGeom>
              <a:avLst/>
              <a:gdLst>
                <a:gd name="T0" fmla="*/ 7159 w 7160"/>
                <a:gd name="T1" fmla="*/ 149 h 150"/>
                <a:gd name="T2" fmla="*/ 0 w 7160"/>
                <a:gd name="T3" fmla="*/ 149 h 150"/>
                <a:gd name="T4" fmla="*/ 0 w 7160"/>
                <a:gd name="T5" fmla="*/ 0 h 150"/>
                <a:gd name="T6" fmla="*/ 7159 w 7160"/>
                <a:gd name="T7" fmla="*/ 0 h 150"/>
                <a:gd name="T8" fmla="*/ 7159 w 7160"/>
                <a:gd name="T9" fmla="*/ 149 h 150"/>
              </a:gdLst>
              <a:ahLst/>
              <a:cxnLst>
                <a:cxn ang="0">
                  <a:pos x="T0" y="T1"/>
                </a:cxn>
                <a:cxn ang="0">
                  <a:pos x="T2" y="T3"/>
                </a:cxn>
                <a:cxn ang="0">
                  <a:pos x="T4" y="T5"/>
                </a:cxn>
                <a:cxn ang="0">
                  <a:pos x="T6" y="T7"/>
                </a:cxn>
                <a:cxn ang="0">
                  <a:pos x="T8" y="T9"/>
                </a:cxn>
              </a:cxnLst>
              <a:rect l="0" t="0" r="r" b="b"/>
              <a:pathLst>
                <a:path w="7160" h="150">
                  <a:moveTo>
                    <a:pt x="7159" y="149"/>
                  </a:moveTo>
                  <a:lnTo>
                    <a:pt x="0" y="149"/>
                  </a:lnTo>
                  <a:lnTo>
                    <a:pt x="0" y="0"/>
                  </a:lnTo>
                  <a:lnTo>
                    <a:pt x="7159" y="0"/>
                  </a:lnTo>
                  <a:lnTo>
                    <a:pt x="7159" y="149"/>
                  </a:lnTo>
                </a:path>
              </a:pathLst>
            </a:custGeom>
            <a:solidFill>
              <a:schemeClr val="accent1">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31" name="Freeform 33">
              <a:extLst>
                <a:ext uri="{FF2B5EF4-FFF2-40B4-BE49-F238E27FC236}">
                  <a16:creationId xmlns:a16="http://schemas.microsoft.com/office/drawing/2014/main" id="{F7600510-883F-0E47-AF08-ACD45B916F80}"/>
                </a:ext>
              </a:extLst>
            </p:cNvPr>
            <p:cNvSpPr>
              <a:spLocks noChangeArrowheads="1"/>
            </p:cNvSpPr>
            <p:nvPr/>
          </p:nvSpPr>
          <p:spPr bwMode="auto">
            <a:xfrm>
              <a:off x="16424630" y="6897032"/>
              <a:ext cx="4446000" cy="1004255"/>
            </a:xfrm>
            <a:custGeom>
              <a:avLst/>
              <a:gdLst>
                <a:gd name="T0" fmla="*/ 7906 w 7907"/>
                <a:gd name="T1" fmla="*/ 1785 h 1786"/>
                <a:gd name="T2" fmla="*/ 0 w 7907"/>
                <a:gd name="T3" fmla="*/ 1785 h 1786"/>
                <a:gd name="T4" fmla="*/ 0 w 7907"/>
                <a:gd name="T5" fmla="*/ 0 h 1786"/>
                <a:gd name="T6" fmla="*/ 7906 w 7907"/>
                <a:gd name="T7" fmla="*/ 0 h 1786"/>
                <a:gd name="T8" fmla="*/ 7906 w 7907"/>
                <a:gd name="T9" fmla="*/ 1785 h 1786"/>
              </a:gdLst>
              <a:ahLst/>
              <a:cxnLst>
                <a:cxn ang="0">
                  <a:pos x="T0" y="T1"/>
                </a:cxn>
                <a:cxn ang="0">
                  <a:pos x="T2" y="T3"/>
                </a:cxn>
                <a:cxn ang="0">
                  <a:pos x="T4" y="T5"/>
                </a:cxn>
                <a:cxn ang="0">
                  <a:pos x="T6" y="T7"/>
                </a:cxn>
                <a:cxn ang="0">
                  <a:pos x="T8" y="T9"/>
                </a:cxn>
              </a:cxnLst>
              <a:rect l="0" t="0" r="r" b="b"/>
              <a:pathLst>
                <a:path w="7907" h="1786">
                  <a:moveTo>
                    <a:pt x="7906" y="1785"/>
                  </a:moveTo>
                  <a:lnTo>
                    <a:pt x="0" y="1785"/>
                  </a:lnTo>
                  <a:lnTo>
                    <a:pt x="0" y="0"/>
                  </a:lnTo>
                  <a:lnTo>
                    <a:pt x="7906" y="0"/>
                  </a:lnTo>
                  <a:lnTo>
                    <a:pt x="7906" y="1785"/>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2" name="Freeform 31">
              <a:extLst>
                <a:ext uri="{FF2B5EF4-FFF2-40B4-BE49-F238E27FC236}">
                  <a16:creationId xmlns:a16="http://schemas.microsoft.com/office/drawing/2014/main" id="{84772B32-4FFA-844A-BD85-CF280FE28D88}"/>
                </a:ext>
              </a:extLst>
            </p:cNvPr>
            <p:cNvSpPr>
              <a:spLocks noChangeArrowheads="1"/>
            </p:cNvSpPr>
            <p:nvPr/>
          </p:nvSpPr>
          <p:spPr bwMode="auto">
            <a:xfrm>
              <a:off x="16632918" y="7125159"/>
              <a:ext cx="4026378" cy="549915"/>
            </a:xfrm>
            <a:custGeom>
              <a:avLst/>
              <a:gdLst>
                <a:gd name="connsiteX0" fmla="*/ 1 w 4676957"/>
                <a:gd name="connsiteY0" fmla="*/ 541497 h 638770"/>
                <a:gd name="connsiteX1" fmla="*/ 3043827 w 4676957"/>
                <a:gd name="connsiteY1" fmla="*/ 541497 h 638770"/>
                <a:gd name="connsiteX2" fmla="*/ 3043827 w 4676957"/>
                <a:gd name="connsiteY2" fmla="*/ 638770 h 638770"/>
                <a:gd name="connsiteX3" fmla="*/ 1 w 4676957"/>
                <a:gd name="connsiteY3" fmla="*/ 638770 h 638770"/>
                <a:gd name="connsiteX4" fmla="*/ 0 w 4676957"/>
                <a:gd name="connsiteY4" fmla="*/ 270748 h 638770"/>
                <a:gd name="connsiteX5" fmla="*/ 4676957 w 4676957"/>
                <a:gd name="connsiteY5" fmla="*/ 270748 h 638770"/>
                <a:gd name="connsiteX6" fmla="*/ 4676957 w 4676957"/>
                <a:gd name="connsiteY6" fmla="*/ 368021 h 638770"/>
                <a:gd name="connsiteX7" fmla="*/ 0 w 4676957"/>
                <a:gd name="connsiteY7" fmla="*/ 368021 h 638770"/>
                <a:gd name="connsiteX8" fmla="*/ 0 w 4676957"/>
                <a:gd name="connsiteY8" fmla="*/ 0 h 638770"/>
                <a:gd name="connsiteX9" fmla="*/ 4676957 w 4676957"/>
                <a:gd name="connsiteY9" fmla="*/ 0 h 638770"/>
                <a:gd name="connsiteX10" fmla="*/ 4676957 w 4676957"/>
                <a:gd name="connsiteY10" fmla="*/ 97273 h 638770"/>
                <a:gd name="connsiteX11" fmla="*/ 0 w 4676957"/>
                <a:gd name="connsiteY11" fmla="*/ 97273 h 63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6957" h="638770">
                  <a:moveTo>
                    <a:pt x="1" y="541497"/>
                  </a:moveTo>
                  <a:lnTo>
                    <a:pt x="3043827" y="541497"/>
                  </a:lnTo>
                  <a:lnTo>
                    <a:pt x="3043827" y="638770"/>
                  </a:lnTo>
                  <a:lnTo>
                    <a:pt x="1" y="638770"/>
                  </a:lnTo>
                  <a:close/>
                  <a:moveTo>
                    <a:pt x="0" y="270748"/>
                  </a:moveTo>
                  <a:lnTo>
                    <a:pt x="4676957" y="270748"/>
                  </a:lnTo>
                  <a:lnTo>
                    <a:pt x="4676957" y="368021"/>
                  </a:lnTo>
                  <a:lnTo>
                    <a:pt x="0" y="368021"/>
                  </a:lnTo>
                  <a:close/>
                  <a:moveTo>
                    <a:pt x="0" y="0"/>
                  </a:moveTo>
                  <a:lnTo>
                    <a:pt x="4676957" y="0"/>
                  </a:lnTo>
                  <a:lnTo>
                    <a:pt x="4676957" y="97273"/>
                  </a:lnTo>
                  <a:lnTo>
                    <a:pt x="0" y="97273"/>
                  </a:lnTo>
                  <a:close/>
                </a:path>
              </a:pathLst>
            </a:custGeom>
            <a:solidFill>
              <a:schemeClr val="accent1">
                <a:lumMod val="20000"/>
                <a:lumOff val="8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33" name="Freeform 37">
              <a:extLst>
                <a:ext uri="{FF2B5EF4-FFF2-40B4-BE49-F238E27FC236}">
                  <a16:creationId xmlns:a16="http://schemas.microsoft.com/office/drawing/2014/main" id="{4CA660CC-F754-244E-888F-03758FB71FA8}"/>
                </a:ext>
              </a:extLst>
            </p:cNvPr>
            <p:cNvSpPr>
              <a:spLocks noChangeArrowheads="1"/>
            </p:cNvSpPr>
            <p:nvPr/>
          </p:nvSpPr>
          <p:spPr bwMode="auto">
            <a:xfrm>
              <a:off x="16424629" y="8121976"/>
              <a:ext cx="1934122" cy="1222463"/>
            </a:xfrm>
            <a:custGeom>
              <a:avLst/>
              <a:gdLst>
                <a:gd name="T0" fmla="*/ 3437 w 3438"/>
                <a:gd name="T1" fmla="*/ 2174 h 2175"/>
                <a:gd name="T2" fmla="*/ 0 w 3438"/>
                <a:gd name="T3" fmla="*/ 2174 h 2175"/>
                <a:gd name="T4" fmla="*/ 0 w 3438"/>
                <a:gd name="T5" fmla="*/ 0 h 2175"/>
                <a:gd name="T6" fmla="*/ 3437 w 3438"/>
                <a:gd name="T7" fmla="*/ 0 h 2175"/>
                <a:gd name="T8" fmla="*/ 3437 w 3438"/>
                <a:gd name="T9" fmla="*/ 2174 h 2175"/>
              </a:gdLst>
              <a:ahLst/>
              <a:cxnLst>
                <a:cxn ang="0">
                  <a:pos x="T0" y="T1"/>
                </a:cxn>
                <a:cxn ang="0">
                  <a:pos x="T2" y="T3"/>
                </a:cxn>
                <a:cxn ang="0">
                  <a:pos x="T4" y="T5"/>
                </a:cxn>
                <a:cxn ang="0">
                  <a:pos x="T6" y="T7"/>
                </a:cxn>
                <a:cxn ang="0">
                  <a:pos x="T8" y="T9"/>
                </a:cxn>
              </a:cxnLst>
              <a:rect l="0" t="0" r="r" b="b"/>
              <a:pathLst>
                <a:path w="3438" h="2175">
                  <a:moveTo>
                    <a:pt x="3437" y="2174"/>
                  </a:moveTo>
                  <a:lnTo>
                    <a:pt x="0" y="2174"/>
                  </a:lnTo>
                  <a:lnTo>
                    <a:pt x="0" y="0"/>
                  </a:lnTo>
                  <a:lnTo>
                    <a:pt x="3437" y="0"/>
                  </a:lnTo>
                  <a:lnTo>
                    <a:pt x="3437" y="2174"/>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4" name="Freeform 38">
              <a:extLst>
                <a:ext uri="{FF2B5EF4-FFF2-40B4-BE49-F238E27FC236}">
                  <a16:creationId xmlns:a16="http://schemas.microsoft.com/office/drawing/2014/main" id="{A31CF126-FC7E-1649-AFFD-7E5696D84CAB}"/>
                </a:ext>
              </a:extLst>
            </p:cNvPr>
            <p:cNvSpPr>
              <a:spLocks noChangeArrowheads="1"/>
            </p:cNvSpPr>
            <p:nvPr/>
          </p:nvSpPr>
          <p:spPr bwMode="auto">
            <a:xfrm>
              <a:off x="21049164" y="5186077"/>
              <a:ext cx="295078" cy="295077"/>
            </a:xfrm>
            <a:custGeom>
              <a:avLst/>
              <a:gdLst>
                <a:gd name="T0" fmla="*/ 472 w 525"/>
                <a:gd name="T1" fmla="*/ 525 h 526"/>
                <a:gd name="T2" fmla="*/ 52 w 525"/>
                <a:gd name="T3" fmla="*/ 525 h 526"/>
                <a:gd name="T4" fmla="*/ 52 w 525"/>
                <a:gd name="T5" fmla="*/ 525 h 526"/>
                <a:gd name="T6" fmla="*/ 0 w 525"/>
                <a:gd name="T7" fmla="*/ 473 h 526"/>
                <a:gd name="T8" fmla="*/ 0 w 525"/>
                <a:gd name="T9" fmla="*/ 52 h 526"/>
                <a:gd name="T10" fmla="*/ 0 w 525"/>
                <a:gd name="T11" fmla="*/ 52 h 526"/>
                <a:gd name="T12" fmla="*/ 52 w 525"/>
                <a:gd name="T13" fmla="*/ 0 h 526"/>
                <a:gd name="T14" fmla="*/ 472 w 525"/>
                <a:gd name="T15" fmla="*/ 0 h 526"/>
                <a:gd name="T16" fmla="*/ 472 w 525"/>
                <a:gd name="T17" fmla="*/ 0 h 526"/>
                <a:gd name="T18" fmla="*/ 524 w 525"/>
                <a:gd name="T19" fmla="*/ 52 h 526"/>
                <a:gd name="T20" fmla="*/ 524 w 525"/>
                <a:gd name="T21" fmla="*/ 473 h 526"/>
                <a:gd name="T22" fmla="*/ 524 w 525"/>
                <a:gd name="T23" fmla="*/ 473 h 526"/>
                <a:gd name="T24" fmla="*/ 472 w 525"/>
                <a:gd name="T25" fmla="*/ 52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526">
                  <a:moveTo>
                    <a:pt x="472" y="525"/>
                  </a:moveTo>
                  <a:lnTo>
                    <a:pt x="52" y="525"/>
                  </a:lnTo>
                  <a:lnTo>
                    <a:pt x="52" y="525"/>
                  </a:lnTo>
                  <a:cubicBezTo>
                    <a:pt x="23" y="525"/>
                    <a:pt x="0" y="501"/>
                    <a:pt x="0" y="473"/>
                  </a:cubicBezTo>
                  <a:lnTo>
                    <a:pt x="0" y="52"/>
                  </a:lnTo>
                  <a:lnTo>
                    <a:pt x="0" y="52"/>
                  </a:lnTo>
                  <a:cubicBezTo>
                    <a:pt x="0" y="23"/>
                    <a:pt x="23" y="0"/>
                    <a:pt x="52" y="0"/>
                  </a:cubicBezTo>
                  <a:lnTo>
                    <a:pt x="472" y="0"/>
                  </a:lnTo>
                  <a:lnTo>
                    <a:pt x="472" y="0"/>
                  </a:lnTo>
                  <a:cubicBezTo>
                    <a:pt x="501" y="0"/>
                    <a:pt x="524" y="23"/>
                    <a:pt x="524" y="52"/>
                  </a:cubicBezTo>
                  <a:lnTo>
                    <a:pt x="524" y="473"/>
                  </a:lnTo>
                  <a:lnTo>
                    <a:pt x="524" y="473"/>
                  </a:lnTo>
                  <a:cubicBezTo>
                    <a:pt x="524" y="501"/>
                    <a:pt x="501" y="525"/>
                    <a:pt x="472" y="525"/>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5" name="Freeform 39">
              <a:extLst>
                <a:ext uri="{FF2B5EF4-FFF2-40B4-BE49-F238E27FC236}">
                  <a16:creationId xmlns:a16="http://schemas.microsoft.com/office/drawing/2014/main" id="{C35A3D84-4014-554A-BBA9-AFEC6A54732C}"/>
                </a:ext>
              </a:extLst>
            </p:cNvPr>
            <p:cNvSpPr>
              <a:spLocks noChangeArrowheads="1"/>
            </p:cNvSpPr>
            <p:nvPr/>
          </p:nvSpPr>
          <p:spPr bwMode="auto">
            <a:xfrm>
              <a:off x="21522776" y="5186077"/>
              <a:ext cx="295077" cy="295077"/>
            </a:xfrm>
            <a:custGeom>
              <a:avLst/>
              <a:gdLst>
                <a:gd name="T0" fmla="*/ 472 w 525"/>
                <a:gd name="T1" fmla="*/ 525 h 526"/>
                <a:gd name="T2" fmla="*/ 52 w 525"/>
                <a:gd name="T3" fmla="*/ 525 h 526"/>
                <a:gd name="T4" fmla="*/ 52 w 525"/>
                <a:gd name="T5" fmla="*/ 525 h 526"/>
                <a:gd name="T6" fmla="*/ 0 w 525"/>
                <a:gd name="T7" fmla="*/ 473 h 526"/>
                <a:gd name="T8" fmla="*/ 0 w 525"/>
                <a:gd name="T9" fmla="*/ 52 h 526"/>
                <a:gd name="T10" fmla="*/ 0 w 525"/>
                <a:gd name="T11" fmla="*/ 52 h 526"/>
                <a:gd name="T12" fmla="*/ 52 w 525"/>
                <a:gd name="T13" fmla="*/ 0 h 526"/>
                <a:gd name="T14" fmla="*/ 472 w 525"/>
                <a:gd name="T15" fmla="*/ 0 h 526"/>
                <a:gd name="T16" fmla="*/ 472 w 525"/>
                <a:gd name="T17" fmla="*/ 0 h 526"/>
                <a:gd name="T18" fmla="*/ 524 w 525"/>
                <a:gd name="T19" fmla="*/ 52 h 526"/>
                <a:gd name="T20" fmla="*/ 524 w 525"/>
                <a:gd name="T21" fmla="*/ 473 h 526"/>
                <a:gd name="T22" fmla="*/ 524 w 525"/>
                <a:gd name="T23" fmla="*/ 473 h 526"/>
                <a:gd name="T24" fmla="*/ 472 w 525"/>
                <a:gd name="T25" fmla="*/ 52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526">
                  <a:moveTo>
                    <a:pt x="472" y="525"/>
                  </a:moveTo>
                  <a:lnTo>
                    <a:pt x="52" y="525"/>
                  </a:lnTo>
                  <a:lnTo>
                    <a:pt x="52" y="525"/>
                  </a:lnTo>
                  <a:cubicBezTo>
                    <a:pt x="23" y="525"/>
                    <a:pt x="0" y="501"/>
                    <a:pt x="0" y="473"/>
                  </a:cubicBezTo>
                  <a:lnTo>
                    <a:pt x="0" y="52"/>
                  </a:lnTo>
                  <a:lnTo>
                    <a:pt x="0" y="52"/>
                  </a:lnTo>
                  <a:cubicBezTo>
                    <a:pt x="0" y="23"/>
                    <a:pt x="23" y="0"/>
                    <a:pt x="52" y="0"/>
                  </a:cubicBezTo>
                  <a:lnTo>
                    <a:pt x="472" y="0"/>
                  </a:lnTo>
                  <a:lnTo>
                    <a:pt x="472" y="0"/>
                  </a:lnTo>
                  <a:cubicBezTo>
                    <a:pt x="501" y="0"/>
                    <a:pt x="524" y="23"/>
                    <a:pt x="524" y="52"/>
                  </a:cubicBezTo>
                  <a:lnTo>
                    <a:pt x="524" y="473"/>
                  </a:lnTo>
                  <a:lnTo>
                    <a:pt x="524" y="473"/>
                  </a:lnTo>
                  <a:cubicBezTo>
                    <a:pt x="524" y="501"/>
                    <a:pt x="501" y="525"/>
                    <a:pt x="472" y="525"/>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6" name="Freeform 40">
              <a:extLst>
                <a:ext uri="{FF2B5EF4-FFF2-40B4-BE49-F238E27FC236}">
                  <a16:creationId xmlns:a16="http://schemas.microsoft.com/office/drawing/2014/main" id="{BBCB3DB1-F6D3-1141-B96A-E92970431E88}"/>
                </a:ext>
              </a:extLst>
            </p:cNvPr>
            <p:cNvSpPr>
              <a:spLocks noChangeArrowheads="1"/>
            </p:cNvSpPr>
            <p:nvPr/>
          </p:nvSpPr>
          <p:spPr bwMode="auto">
            <a:xfrm>
              <a:off x="20573073" y="5186077"/>
              <a:ext cx="295078" cy="295077"/>
            </a:xfrm>
            <a:custGeom>
              <a:avLst/>
              <a:gdLst>
                <a:gd name="T0" fmla="*/ 473 w 526"/>
                <a:gd name="T1" fmla="*/ 525 h 526"/>
                <a:gd name="T2" fmla="*/ 52 w 526"/>
                <a:gd name="T3" fmla="*/ 525 h 526"/>
                <a:gd name="T4" fmla="*/ 52 w 526"/>
                <a:gd name="T5" fmla="*/ 525 h 526"/>
                <a:gd name="T6" fmla="*/ 0 w 526"/>
                <a:gd name="T7" fmla="*/ 473 h 526"/>
                <a:gd name="T8" fmla="*/ 0 w 526"/>
                <a:gd name="T9" fmla="*/ 52 h 526"/>
                <a:gd name="T10" fmla="*/ 0 w 526"/>
                <a:gd name="T11" fmla="*/ 52 h 526"/>
                <a:gd name="T12" fmla="*/ 52 w 526"/>
                <a:gd name="T13" fmla="*/ 0 h 526"/>
                <a:gd name="T14" fmla="*/ 473 w 526"/>
                <a:gd name="T15" fmla="*/ 0 h 526"/>
                <a:gd name="T16" fmla="*/ 473 w 526"/>
                <a:gd name="T17" fmla="*/ 0 h 526"/>
                <a:gd name="T18" fmla="*/ 525 w 526"/>
                <a:gd name="T19" fmla="*/ 52 h 526"/>
                <a:gd name="T20" fmla="*/ 525 w 526"/>
                <a:gd name="T21" fmla="*/ 473 h 526"/>
                <a:gd name="T22" fmla="*/ 525 w 526"/>
                <a:gd name="T23" fmla="*/ 473 h 526"/>
                <a:gd name="T24" fmla="*/ 473 w 526"/>
                <a:gd name="T25" fmla="*/ 52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6" h="526">
                  <a:moveTo>
                    <a:pt x="473" y="525"/>
                  </a:moveTo>
                  <a:lnTo>
                    <a:pt x="52" y="525"/>
                  </a:lnTo>
                  <a:lnTo>
                    <a:pt x="52" y="525"/>
                  </a:lnTo>
                  <a:cubicBezTo>
                    <a:pt x="23" y="525"/>
                    <a:pt x="0" y="501"/>
                    <a:pt x="0" y="473"/>
                  </a:cubicBezTo>
                  <a:lnTo>
                    <a:pt x="0" y="52"/>
                  </a:lnTo>
                  <a:lnTo>
                    <a:pt x="0" y="52"/>
                  </a:lnTo>
                  <a:cubicBezTo>
                    <a:pt x="0" y="23"/>
                    <a:pt x="23" y="0"/>
                    <a:pt x="52" y="0"/>
                  </a:cubicBezTo>
                  <a:lnTo>
                    <a:pt x="473" y="0"/>
                  </a:lnTo>
                  <a:lnTo>
                    <a:pt x="473" y="0"/>
                  </a:lnTo>
                  <a:cubicBezTo>
                    <a:pt x="501" y="0"/>
                    <a:pt x="525" y="23"/>
                    <a:pt x="525" y="52"/>
                  </a:cubicBezTo>
                  <a:lnTo>
                    <a:pt x="525" y="473"/>
                  </a:lnTo>
                  <a:lnTo>
                    <a:pt x="525" y="473"/>
                  </a:lnTo>
                  <a:cubicBezTo>
                    <a:pt x="525" y="501"/>
                    <a:pt x="501" y="525"/>
                    <a:pt x="473" y="525"/>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7" name="Freeform 41">
              <a:extLst>
                <a:ext uri="{FF2B5EF4-FFF2-40B4-BE49-F238E27FC236}">
                  <a16:creationId xmlns:a16="http://schemas.microsoft.com/office/drawing/2014/main" id="{93F7DD76-A60E-3540-9054-6553A3F994F2}"/>
                </a:ext>
              </a:extLst>
            </p:cNvPr>
            <p:cNvSpPr>
              <a:spLocks noChangeArrowheads="1"/>
            </p:cNvSpPr>
            <p:nvPr/>
          </p:nvSpPr>
          <p:spPr bwMode="auto">
            <a:xfrm>
              <a:off x="20721851" y="5332376"/>
              <a:ext cx="213249" cy="213249"/>
            </a:xfrm>
            <a:custGeom>
              <a:avLst/>
              <a:gdLst>
                <a:gd name="T0" fmla="*/ 380 w 381"/>
                <a:gd name="T1" fmla="*/ 190 h 381"/>
                <a:gd name="T2" fmla="*/ 380 w 381"/>
                <a:gd name="T3" fmla="*/ 190 h 381"/>
                <a:gd name="T4" fmla="*/ 190 w 381"/>
                <a:gd name="T5" fmla="*/ 380 h 381"/>
                <a:gd name="T6" fmla="*/ 190 w 381"/>
                <a:gd name="T7" fmla="*/ 380 h 381"/>
                <a:gd name="T8" fmla="*/ 0 w 381"/>
                <a:gd name="T9" fmla="*/ 190 h 381"/>
                <a:gd name="T10" fmla="*/ 0 w 381"/>
                <a:gd name="T11" fmla="*/ 190 h 381"/>
                <a:gd name="T12" fmla="*/ 190 w 381"/>
                <a:gd name="T13" fmla="*/ 0 h 381"/>
                <a:gd name="T14" fmla="*/ 190 w 381"/>
                <a:gd name="T15" fmla="*/ 0 h 381"/>
                <a:gd name="T16" fmla="*/ 380 w 381"/>
                <a:gd name="T17"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381">
                  <a:moveTo>
                    <a:pt x="380" y="190"/>
                  </a:moveTo>
                  <a:lnTo>
                    <a:pt x="380" y="190"/>
                  </a:lnTo>
                  <a:cubicBezTo>
                    <a:pt x="380" y="295"/>
                    <a:pt x="294" y="380"/>
                    <a:pt x="190" y="380"/>
                  </a:cubicBezTo>
                  <a:lnTo>
                    <a:pt x="190" y="380"/>
                  </a:lnTo>
                  <a:cubicBezTo>
                    <a:pt x="85" y="380"/>
                    <a:pt x="0" y="295"/>
                    <a:pt x="0" y="190"/>
                  </a:cubicBezTo>
                  <a:lnTo>
                    <a:pt x="0" y="190"/>
                  </a:lnTo>
                  <a:cubicBezTo>
                    <a:pt x="0" y="85"/>
                    <a:pt x="85" y="0"/>
                    <a:pt x="190" y="0"/>
                  </a:cubicBezTo>
                  <a:lnTo>
                    <a:pt x="190" y="0"/>
                  </a:lnTo>
                  <a:cubicBezTo>
                    <a:pt x="294" y="0"/>
                    <a:pt x="380" y="85"/>
                    <a:pt x="380" y="190"/>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38" name="Freeform 42">
              <a:extLst>
                <a:ext uri="{FF2B5EF4-FFF2-40B4-BE49-F238E27FC236}">
                  <a16:creationId xmlns:a16="http://schemas.microsoft.com/office/drawing/2014/main" id="{C5C8D6C9-0A30-4D4B-81B0-F24EB5162B84}"/>
                </a:ext>
              </a:extLst>
            </p:cNvPr>
            <p:cNvSpPr>
              <a:spLocks noChangeArrowheads="1"/>
            </p:cNvSpPr>
            <p:nvPr/>
          </p:nvSpPr>
          <p:spPr bwMode="auto">
            <a:xfrm>
              <a:off x="21195464" y="5332376"/>
              <a:ext cx="213249" cy="213249"/>
            </a:xfrm>
            <a:custGeom>
              <a:avLst/>
              <a:gdLst>
                <a:gd name="T0" fmla="*/ 379 w 380"/>
                <a:gd name="T1" fmla="*/ 190 h 381"/>
                <a:gd name="T2" fmla="*/ 379 w 380"/>
                <a:gd name="T3" fmla="*/ 190 h 381"/>
                <a:gd name="T4" fmla="*/ 190 w 380"/>
                <a:gd name="T5" fmla="*/ 380 h 381"/>
                <a:gd name="T6" fmla="*/ 190 w 380"/>
                <a:gd name="T7" fmla="*/ 380 h 381"/>
                <a:gd name="T8" fmla="*/ 0 w 380"/>
                <a:gd name="T9" fmla="*/ 190 h 381"/>
                <a:gd name="T10" fmla="*/ 0 w 380"/>
                <a:gd name="T11" fmla="*/ 190 h 381"/>
                <a:gd name="T12" fmla="*/ 190 w 380"/>
                <a:gd name="T13" fmla="*/ 0 h 381"/>
                <a:gd name="T14" fmla="*/ 190 w 380"/>
                <a:gd name="T15" fmla="*/ 0 h 381"/>
                <a:gd name="T16" fmla="*/ 379 w 380"/>
                <a:gd name="T17"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0" h="381">
                  <a:moveTo>
                    <a:pt x="379" y="190"/>
                  </a:moveTo>
                  <a:lnTo>
                    <a:pt x="379" y="190"/>
                  </a:lnTo>
                  <a:cubicBezTo>
                    <a:pt x="379" y="295"/>
                    <a:pt x="294" y="380"/>
                    <a:pt x="190" y="380"/>
                  </a:cubicBezTo>
                  <a:lnTo>
                    <a:pt x="190" y="380"/>
                  </a:lnTo>
                  <a:cubicBezTo>
                    <a:pt x="85" y="380"/>
                    <a:pt x="0" y="295"/>
                    <a:pt x="0" y="190"/>
                  </a:cubicBezTo>
                  <a:lnTo>
                    <a:pt x="0" y="190"/>
                  </a:lnTo>
                  <a:cubicBezTo>
                    <a:pt x="0" y="85"/>
                    <a:pt x="85" y="0"/>
                    <a:pt x="190" y="0"/>
                  </a:cubicBezTo>
                  <a:lnTo>
                    <a:pt x="190" y="0"/>
                  </a:lnTo>
                  <a:cubicBezTo>
                    <a:pt x="294" y="0"/>
                    <a:pt x="379" y="85"/>
                    <a:pt x="379" y="190"/>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39" name="Freeform 43">
              <a:extLst>
                <a:ext uri="{FF2B5EF4-FFF2-40B4-BE49-F238E27FC236}">
                  <a16:creationId xmlns:a16="http://schemas.microsoft.com/office/drawing/2014/main" id="{DFF12A6E-38CF-2343-A3AC-1E5AB8BC84E9}"/>
                </a:ext>
              </a:extLst>
            </p:cNvPr>
            <p:cNvSpPr>
              <a:spLocks noChangeArrowheads="1"/>
            </p:cNvSpPr>
            <p:nvPr/>
          </p:nvSpPr>
          <p:spPr bwMode="auto">
            <a:xfrm>
              <a:off x="20149054" y="6029156"/>
              <a:ext cx="510806" cy="513286"/>
            </a:xfrm>
            <a:custGeom>
              <a:avLst/>
              <a:gdLst>
                <a:gd name="T0" fmla="*/ 909 w 910"/>
                <a:gd name="T1" fmla="*/ 455 h 911"/>
                <a:gd name="T2" fmla="*/ 909 w 910"/>
                <a:gd name="T3" fmla="*/ 455 h 911"/>
                <a:gd name="T4" fmla="*/ 455 w 910"/>
                <a:gd name="T5" fmla="*/ 910 h 911"/>
                <a:gd name="T6" fmla="*/ 455 w 910"/>
                <a:gd name="T7" fmla="*/ 910 h 911"/>
                <a:gd name="T8" fmla="*/ 0 w 910"/>
                <a:gd name="T9" fmla="*/ 455 h 911"/>
                <a:gd name="T10" fmla="*/ 0 w 910"/>
                <a:gd name="T11" fmla="*/ 455 h 911"/>
                <a:gd name="T12" fmla="*/ 455 w 910"/>
                <a:gd name="T13" fmla="*/ 0 h 911"/>
                <a:gd name="T14" fmla="*/ 455 w 910"/>
                <a:gd name="T15" fmla="*/ 0 h 911"/>
                <a:gd name="T16" fmla="*/ 909 w 910"/>
                <a:gd name="T17" fmla="*/ 455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911">
                  <a:moveTo>
                    <a:pt x="909" y="455"/>
                  </a:moveTo>
                  <a:lnTo>
                    <a:pt x="909" y="455"/>
                  </a:lnTo>
                  <a:cubicBezTo>
                    <a:pt x="909" y="706"/>
                    <a:pt x="706" y="910"/>
                    <a:pt x="455" y="910"/>
                  </a:cubicBezTo>
                  <a:lnTo>
                    <a:pt x="455" y="910"/>
                  </a:lnTo>
                  <a:cubicBezTo>
                    <a:pt x="204" y="910"/>
                    <a:pt x="0" y="706"/>
                    <a:pt x="0" y="455"/>
                  </a:cubicBezTo>
                  <a:lnTo>
                    <a:pt x="0" y="455"/>
                  </a:lnTo>
                  <a:cubicBezTo>
                    <a:pt x="0" y="204"/>
                    <a:pt x="204" y="0"/>
                    <a:pt x="455" y="0"/>
                  </a:cubicBezTo>
                  <a:lnTo>
                    <a:pt x="455" y="0"/>
                  </a:lnTo>
                  <a:cubicBezTo>
                    <a:pt x="706" y="0"/>
                    <a:pt x="909" y="204"/>
                    <a:pt x="909" y="455"/>
                  </a:cubicBezTo>
                </a:path>
              </a:pathLst>
            </a:custGeom>
            <a:solidFill>
              <a:schemeClr val="accent1">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40" name="Freeform 44">
              <a:extLst>
                <a:ext uri="{FF2B5EF4-FFF2-40B4-BE49-F238E27FC236}">
                  <a16:creationId xmlns:a16="http://schemas.microsoft.com/office/drawing/2014/main" id="{E487F9A7-43D7-7D45-BA09-82FB712CCA5D}"/>
                </a:ext>
              </a:extLst>
            </p:cNvPr>
            <p:cNvSpPr>
              <a:spLocks noChangeArrowheads="1"/>
            </p:cNvSpPr>
            <p:nvPr/>
          </p:nvSpPr>
          <p:spPr bwMode="auto">
            <a:xfrm>
              <a:off x="19464673" y="6029156"/>
              <a:ext cx="510806" cy="513286"/>
            </a:xfrm>
            <a:custGeom>
              <a:avLst/>
              <a:gdLst>
                <a:gd name="T0" fmla="*/ 909 w 910"/>
                <a:gd name="T1" fmla="*/ 455 h 911"/>
                <a:gd name="T2" fmla="*/ 909 w 910"/>
                <a:gd name="T3" fmla="*/ 455 h 911"/>
                <a:gd name="T4" fmla="*/ 454 w 910"/>
                <a:gd name="T5" fmla="*/ 910 h 911"/>
                <a:gd name="T6" fmla="*/ 454 w 910"/>
                <a:gd name="T7" fmla="*/ 910 h 911"/>
                <a:gd name="T8" fmla="*/ 0 w 910"/>
                <a:gd name="T9" fmla="*/ 455 h 911"/>
                <a:gd name="T10" fmla="*/ 0 w 910"/>
                <a:gd name="T11" fmla="*/ 455 h 911"/>
                <a:gd name="T12" fmla="*/ 454 w 910"/>
                <a:gd name="T13" fmla="*/ 0 h 911"/>
                <a:gd name="T14" fmla="*/ 454 w 910"/>
                <a:gd name="T15" fmla="*/ 0 h 911"/>
                <a:gd name="T16" fmla="*/ 909 w 910"/>
                <a:gd name="T17" fmla="*/ 455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911">
                  <a:moveTo>
                    <a:pt x="909" y="455"/>
                  </a:moveTo>
                  <a:lnTo>
                    <a:pt x="909" y="455"/>
                  </a:lnTo>
                  <a:cubicBezTo>
                    <a:pt x="909" y="706"/>
                    <a:pt x="705" y="910"/>
                    <a:pt x="454" y="910"/>
                  </a:cubicBezTo>
                  <a:lnTo>
                    <a:pt x="454" y="910"/>
                  </a:lnTo>
                  <a:cubicBezTo>
                    <a:pt x="203" y="910"/>
                    <a:pt x="0" y="706"/>
                    <a:pt x="0" y="455"/>
                  </a:cubicBezTo>
                  <a:lnTo>
                    <a:pt x="0" y="455"/>
                  </a:lnTo>
                  <a:cubicBezTo>
                    <a:pt x="0" y="204"/>
                    <a:pt x="203" y="0"/>
                    <a:pt x="454" y="0"/>
                  </a:cubicBezTo>
                  <a:lnTo>
                    <a:pt x="454" y="0"/>
                  </a:lnTo>
                  <a:cubicBezTo>
                    <a:pt x="705" y="0"/>
                    <a:pt x="909" y="204"/>
                    <a:pt x="909" y="455"/>
                  </a:cubicBezTo>
                </a:path>
              </a:pathLst>
            </a:custGeom>
            <a:solidFill>
              <a:schemeClr val="accent1">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41" name="Freeform 45">
              <a:extLst>
                <a:ext uri="{FF2B5EF4-FFF2-40B4-BE49-F238E27FC236}">
                  <a16:creationId xmlns:a16="http://schemas.microsoft.com/office/drawing/2014/main" id="{72BC8E13-287E-884F-838F-D328479ACCE0}"/>
                </a:ext>
              </a:extLst>
            </p:cNvPr>
            <p:cNvSpPr>
              <a:spLocks noChangeArrowheads="1"/>
            </p:cNvSpPr>
            <p:nvPr/>
          </p:nvSpPr>
          <p:spPr bwMode="auto">
            <a:xfrm>
              <a:off x="14671519" y="8910502"/>
              <a:ext cx="1309252" cy="409140"/>
            </a:xfrm>
            <a:custGeom>
              <a:avLst/>
              <a:gdLst>
                <a:gd name="T0" fmla="*/ 2326 w 2327"/>
                <a:gd name="T1" fmla="*/ 726 h 727"/>
                <a:gd name="T2" fmla="*/ 0 w 2327"/>
                <a:gd name="T3" fmla="*/ 726 h 727"/>
                <a:gd name="T4" fmla="*/ 0 w 2327"/>
                <a:gd name="T5" fmla="*/ 0 h 727"/>
                <a:gd name="T6" fmla="*/ 2326 w 2327"/>
                <a:gd name="T7" fmla="*/ 0 h 727"/>
                <a:gd name="T8" fmla="*/ 2326 w 2327"/>
                <a:gd name="T9" fmla="*/ 726 h 727"/>
              </a:gdLst>
              <a:ahLst/>
              <a:cxnLst>
                <a:cxn ang="0">
                  <a:pos x="T0" y="T1"/>
                </a:cxn>
                <a:cxn ang="0">
                  <a:pos x="T2" y="T3"/>
                </a:cxn>
                <a:cxn ang="0">
                  <a:pos x="T4" y="T5"/>
                </a:cxn>
                <a:cxn ang="0">
                  <a:pos x="T6" y="T7"/>
                </a:cxn>
                <a:cxn ang="0">
                  <a:pos x="T8" y="T9"/>
                </a:cxn>
              </a:cxnLst>
              <a:rect l="0" t="0" r="r" b="b"/>
              <a:pathLst>
                <a:path w="2327" h="727">
                  <a:moveTo>
                    <a:pt x="2326" y="726"/>
                  </a:moveTo>
                  <a:lnTo>
                    <a:pt x="0" y="726"/>
                  </a:lnTo>
                  <a:lnTo>
                    <a:pt x="0" y="0"/>
                  </a:lnTo>
                  <a:lnTo>
                    <a:pt x="2326" y="0"/>
                  </a:lnTo>
                  <a:lnTo>
                    <a:pt x="2326" y="726"/>
                  </a:lnTo>
                </a:path>
              </a:pathLst>
            </a:custGeom>
            <a:solidFill>
              <a:schemeClr val="accent2">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42" name="Freeform 46">
              <a:extLst>
                <a:ext uri="{FF2B5EF4-FFF2-40B4-BE49-F238E27FC236}">
                  <a16:creationId xmlns:a16="http://schemas.microsoft.com/office/drawing/2014/main" id="{125FFCE2-088A-6543-88B0-4701310C4590}"/>
                </a:ext>
              </a:extLst>
            </p:cNvPr>
            <p:cNvSpPr>
              <a:spLocks noChangeArrowheads="1"/>
            </p:cNvSpPr>
            <p:nvPr/>
          </p:nvSpPr>
          <p:spPr bwMode="auto">
            <a:xfrm>
              <a:off x="18740616" y="8243477"/>
              <a:ext cx="654626" cy="962101"/>
            </a:xfrm>
            <a:custGeom>
              <a:avLst/>
              <a:gdLst>
                <a:gd name="T0" fmla="*/ 1164 w 1165"/>
                <a:gd name="T1" fmla="*/ 1712 h 1713"/>
                <a:gd name="T2" fmla="*/ 0 w 1165"/>
                <a:gd name="T3" fmla="*/ 1712 h 1713"/>
                <a:gd name="T4" fmla="*/ 0 w 1165"/>
                <a:gd name="T5" fmla="*/ 0 h 1713"/>
                <a:gd name="T6" fmla="*/ 1164 w 1165"/>
                <a:gd name="T7" fmla="*/ 0 h 1713"/>
                <a:gd name="T8" fmla="*/ 1164 w 1165"/>
                <a:gd name="T9" fmla="*/ 1712 h 1713"/>
              </a:gdLst>
              <a:ahLst/>
              <a:cxnLst>
                <a:cxn ang="0">
                  <a:pos x="T0" y="T1"/>
                </a:cxn>
                <a:cxn ang="0">
                  <a:pos x="T2" y="T3"/>
                </a:cxn>
                <a:cxn ang="0">
                  <a:pos x="T4" y="T5"/>
                </a:cxn>
                <a:cxn ang="0">
                  <a:pos x="T6" y="T7"/>
                </a:cxn>
                <a:cxn ang="0">
                  <a:pos x="T8" y="T9"/>
                </a:cxn>
              </a:cxnLst>
              <a:rect l="0" t="0" r="r" b="b"/>
              <a:pathLst>
                <a:path w="1165" h="1713">
                  <a:moveTo>
                    <a:pt x="1164" y="1712"/>
                  </a:moveTo>
                  <a:lnTo>
                    <a:pt x="0" y="1712"/>
                  </a:lnTo>
                  <a:lnTo>
                    <a:pt x="0" y="0"/>
                  </a:lnTo>
                  <a:lnTo>
                    <a:pt x="1164" y="0"/>
                  </a:lnTo>
                  <a:lnTo>
                    <a:pt x="1164" y="1712"/>
                  </a:lnTo>
                </a:path>
              </a:pathLst>
            </a:custGeom>
            <a:solidFill>
              <a:schemeClr val="accent2">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43" name="Freeform 47">
              <a:extLst>
                <a:ext uri="{FF2B5EF4-FFF2-40B4-BE49-F238E27FC236}">
                  <a16:creationId xmlns:a16="http://schemas.microsoft.com/office/drawing/2014/main" id="{87492993-359B-5643-8F05-4D3588A014D3}"/>
                </a:ext>
              </a:extLst>
            </p:cNvPr>
            <p:cNvSpPr>
              <a:spLocks noChangeArrowheads="1"/>
            </p:cNvSpPr>
            <p:nvPr/>
          </p:nvSpPr>
          <p:spPr bwMode="auto">
            <a:xfrm>
              <a:off x="17875220" y="5902693"/>
              <a:ext cx="800926" cy="835641"/>
            </a:xfrm>
            <a:custGeom>
              <a:avLst/>
              <a:gdLst>
                <a:gd name="T0" fmla="*/ 1398 w 1426"/>
                <a:gd name="T1" fmla="*/ 451 h 1488"/>
                <a:gd name="T2" fmla="*/ 1398 w 1426"/>
                <a:gd name="T3" fmla="*/ 451 h 1488"/>
                <a:gd name="T4" fmla="*/ 819 w 1426"/>
                <a:gd name="T5" fmla="*/ 371 h 1488"/>
                <a:gd name="T6" fmla="*/ 819 w 1426"/>
                <a:gd name="T7" fmla="*/ 371 h 1488"/>
                <a:gd name="T8" fmla="*/ 187 w 1426"/>
                <a:gd name="T9" fmla="*/ 643 h 1488"/>
                <a:gd name="T10" fmla="*/ 187 w 1426"/>
                <a:gd name="T11" fmla="*/ 643 h 1488"/>
                <a:gd name="T12" fmla="*/ 1096 w 1426"/>
                <a:gd name="T13" fmla="*/ 1082 h 1488"/>
                <a:gd name="T14" fmla="*/ 1096 w 1426"/>
                <a:gd name="T15" fmla="*/ 1082 h 1488"/>
                <a:gd name="T16" fmla="*/ 1398 w 1426"/>
                <a:gd name="T17" fmla="*/ 451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6" h="1488">
                  <a:moveTo>
                    <a:pt x="1398" y="451"/>
                  </a:moveTo>
                  <a:lnTo>
                    <a:pt x="1398" y="451"/>
                  </a:lnTo>
                  <a:cubicBezTo>
                    <a:pt x="1373" y="264"/>
                    <a:pt x="1142" y="0"/>
                    <a:pt x="819" y="371"/>
                  </a:cubicBezTo>
                  <a:lnTo>
                    <a:pt x="819" y="371"/>
                  </a:lnTo>
                  <a:cubicBezTo>
                    <a:pt x="494" y="742"/>
                    <a:pt x="348" y="383"/>
                    <a:pt x="187" y="643"/>
                  </a:cubicBezTo>
                  <a:lnTo>
                    <a:pt x="187" y="643"/>
                  </a:lnTo>
                  <a:cubicBezTo>
                    <a:pt x="0" y="944"/>
                    <a:pt x="635" y="1487"/>
                    <a:pt x="1096" y="1082"/>
                  </a:cubicBezTo>
                  <a:lnTo>
                    <a:pt x="1096" y="1082"/>
                  </a:lnTo>
                  <a:cubicBezTo>
                    <a:pt x="1332" y="873"/>
                    <a:pt x="1425" y="652"/>
                    <a:pt x="1398" y="451"/>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44" name="Freeform 43">
              <a:extLst>
                <a:ext uri="{FF2B5EF4-FFF2-40B4-BE49-F238E27FC236}">
                  <a16:creationId xmlns:a16="http://schemas.microsoft.com/office/drawing/2014/main" id="{3CACFF08-19FE-704A-A679-02E556549962}"/>
                </a:ext>
              </a:extLst>
            </p:cNvPr>
            <p:cNvSpPr>
              <a:spLocks noChangeArrowheads="1"/>
            </p:cNvSpPr>
            <p:nvPr/>
          </p:nvSpPr>
          <p:spPr bwMode="auto">
            <a:xfrm>
              <a:off x="18399045" y="6090992"/>
              <a:ext cx="210986" cy="306258"/>
            </a:xfrm>
            <a:custGeom>
              <a:avLst/>
              <a:gdLst>
                <a:gd name="connsiteX0" fmla="*/ 192406 w 245077"/>
                <a:gd name="connsiteY0" fmla="*/ 1358 h 355743"/>
                <a:gd name="connsiteX1" fmla="*/ 240636 w 245077"/>
                <a:gd name="connsiteY1" fmla="*/ 134245 h 355743"/>
                <a:gd name="connsiteX2" fmla="*/ 153302 w 245077"/>
                <a:gd name="connsiteY2" fmla="*/ 240947 h 355743"/>
                <a:gd name="connsiteX3" fmla="*/ 126435 w 245077"/>
                <a:gd name="connsiteY3" fmla="*/ 224916 h 355743"/>
                <a:gd name="connsiteX4" fmla="*/ 88570 w 245077"/>
                <a:gd name="connsiteY4" fmla="*/ 324687 h 355743"/>
                <a:gd name="connsiteX5" fmla="*/ 84664 w 245077"/>
                <a:gd name="connsiteY5" fmla="*/ 332499 h 355743"/>
                <a:gd name="connsiteX6" fmla="*/ 22816 w 245077"/>
                <a:gd name="connsiteY6" fmla="*/ 349426 h 355743"/>
                <a:gd name="connsiteX7" fmla="*/ 5890 w 245077"/>
                <a:gd name="connsiteY7" fmla="*/ 287578 h 355743"/>
                <a:gd name="connsiteX8" fmla="*/ 69690 w 245077"/>
                <a:gd name="connsiteY8" fmla="*/ 184716 h 355743"/>
                <a:gd name="connsiteX9" fmla="*/ 91277 w 245077"/>
                <a:gd name="connsiteY9" fmla="*/ 153354 h 355743"/>
                <a:gd name="connsiteX10" fmla="*/ 90299 w 245077"/>
                <a:gd name="connsiteY10" fmla="*/ 149861 h 355743"/>
                <a:gd name="connsiteX11" fmla="*/ 84125 w 245077"/>
                <a:gd name="connsiteY11" fmla="*/ 149522 h 355743"/>
                <a:gd name="connsiteX12" fmla="*/ 67106 w 245077"/>
                <a:gd name="connsiteY12" fmla="*/ 134481 h 355743"/>
                <a:gd name="connsiteX13" fmla="*/ 71778 w 245077"/>
                <a:gd name="connsiteY13" fmla="*/ 100378 h 355743"/>
                <a:gd name="connsiteX14" fmla="*/ 88797 w 245077"/>
                <a:gd name="connsiteY14" fmla="*/ 101182 h 355743"/>
                <a:gd name="connsiteX15" fmla="*/ 91788 w 245077"/>
                <a:gd name="connsiteY15" fmla="*/ 104226 h 355743"/>
                <a:gd name="connsiteX16" fmla="*/ 92037 w 245077"/>
                <a:gd name="connsiteY16" fmla="*/ 99550 h 355743"/>
                <a:gd name="connsiteX17" fmla="*/ 192406 w 245077"/>
                <a:gd name="connsiteY17" fmla="*/ 1358 h 35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5077" h="355743">
                  <a:moveTo>
                    <a:pt x="192406" y="1358"/>
                  </a:moveTo>
                  <a:cubicBezTo>
                    <a:pt x="233467" y="11177"/>
                    <a:pt x="254974" y="70092"/>
                    <a:pt x="240636" y="134245"/>
                  </a:cubicBezTo>
                  <a:cubicBezTo>
                    <a:pt x="225646" y="197743"/>
                    <a:pt x="194362" y="250112"/>
                    <a:pt x="153302" y="240947"/>
                  </a:cubicBezTo>
                  <a:lnTo>
                    <a:pt x="126435" y="224916"/>
                  </a:lnTo>
                  <a:lnTo>
                    <a:pt x="88570" y="324687"/>
                  </a:lnTo>
                  <a:cubicBezTo>
                    <a:pt x="87268" y="327291"/>
                    <a:pt x="86617" y="329895"/>
                    <a:pt x="84664" y="332499"/>
                  </a:cubicBezTo>
                  <a:cubicBezTo>
                    <a:pt x="72294" y="354634"/>
                    <a:pt x="44951" y="362446"/>
                    <a:pt x="22816" y="349426"/>
                  </a:cubicBezTo>
                  <a:cubicBezTo>
                    <a:pt x="1332" y="337056"/>
                    <a:pt x="-6480" y="309713"/>
                    <a:pt x="5890" y="287578"/>
                  </a:cubicBezTo>
                  <a:cubicBezTo>
                    <a:pt x="26071" y="252423"/>
                    <a:pt x="47555" y="217919"/>
                    <a:pt x="69690" y="184716"/>
                  </a:cubicBezTo>
                  <a:lnTo>
                    <a:pt x="91277" y="153354"/>
                  </a:lnTo>
                  <a:lnTo>
                    <a:pt x="90299" y="149861"/>
                  </a:lnTo>
                  <a:lnTo>
                    <a:pt x="84125" y="149522"/>
                  </a:lnTo>
                  <a:cubicBezTo>
                    <a:pt x="77284" y="146707"/>
                    <a:pt x="70777" y="141559"/>
                    <a:pt x="67106" y="134481"/>
                  </a:cubicBezTo>
                  <a:cubicBezTo>
                    <a:pt x="59765" y="120969"/>
                    <a:pt x="61767" y="105526"/>
                    <a:pt x="71778" y="100378"/>
                  </a:cubicBezTo>
                  <a:cubicBezTo>
                    <a:pt x="76784" y="97804"/>
                    <a:pt x="82957" y="98287"/>
                    <a:pt x="88797" y="101182"/>
                  </a:cubicBezTo>
                  <a:lnTo>
                    <a:pt x="91788" y="104226"/>
                  </a:lnTo>
                  <a:lnTo>
                    <a:pt x="92037" y="99550"/>
                  </a:lnTo>
                  <a:cubicBezTo>
                    <a:pt x="106376" y="36052"/>
                    <a:pt x="151346" y="-8461"/>
                    <a:pt x="192406" y="1358"/>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5" name="Freeform 52">
              <a:extLst>
                <a:ext uri="{FF2B5EF4-FFF2-40B4-BE49-F238E27FC236}">
                  <a16:creationId xmlns:a16="http://schemas.microsoft.com/office/drawing/2014/main" id="{53FA76E0-3397-1A4C-965A-6CD08B4EF7BE}"/>
                </a:ext>
              </a:extLst>
            </p:cNvPr>
            <p:cNvSpPr>
              <a:spLocks noChangeArrowheads="1"/>
            </p:cNvSpPr>
            <p:nvPr/>
          </p:nvSpPr>
          <p:spPr bwMode="auto">
            <a:xfrm>
              <a:off x="18467856" y="6061390"/>
              <a:ext cx="131420" cy="121504"/>
            </a:xfrm>
            <a:custGeom>
              <a:avLst/>
              <a:gdLst>
                <a:gd name="T0" fmla="*/ 216 w 232"/>
                <a:gd name="T1" fmla="*/ 80 h 217"/>
                <a:gd name="T2" fmla="*/ 216 w 232"/>
                <a:gd name="T3" fmla="*/ 80 h 217"/>
                <a:gd name="T4" fmla="*/ 17 w 232"/>
                <a:gd name="T5" fmla="*/ 210 h 217"/>
                <a:gd name="T6" fmla="*/ 0 w 232"/>
                <a:gd name="T7" fmla="*/ 159 h 217"/>
                <a:gd name="T8" fmla="*/ 82 w 232"/>
                <a:gd name="T9" fmla="*/ 7 h 217"/>
                <a:gd name="T10" fmla="*/ 173 w 232"/>
                <a:gd name="T11" fmla="*/ 0 h 217"/>
                <a:gd name="T12" fmla="*/ 231 w 232"/>
                <a:gd name="T13" fmla="*/ 52 h 217"/>
                <a:gd name="T14" fmla="*/ 216 w 232"/>
                <a:gd name="T15" fmla="*/ 80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217">
                  <a:moveTo>
                    <a:pt x="216" y="80"/>
                  </a:moveTo>
                  <a:lnTo>
                    <a:pt x="216" y="80"/>
                  </a:lnTo>
                  <a:cubicBezTo>
                    <a:pt x="216" y="80"/>
                    <a:pt x="97" y="216"/>
                    <a:pt x="17" y="210"/>
                  </a:cubicBezTo>
                  <a:lnTo>
                    <a:pt x="0" y="159"/>
                  </a:lnTo>
                  <a:lnTo>
                    <a:pt x="82" y="7"/>
                  </a:lnTo>
                  <a:lnTo>
                    <a:pt x="173" y="0"/>
                  </a:lnTo>
                  <a:lnTo>
                    <a:pt x="231" y="52"/>
                  </a:lnTo>
                  <a:lnTo>
                    <a:pt x="216" y="80"/>
                  </a:ln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46" name="Freeform 45">
              <a:extLst>
                <a:ext uri="{FF2B5EF4-FFF2-40B4-BE49-F238E27FC236}">
                  <a16:creationId xmlns:a16="http://schemas.microsoft.com/office/drawing/2014/main" id="{465B656F-5394-DD4F-BE8F-B6D63EF4C06F}"/>
                </a:ext>
              </a:extLst>
            </p:cNvPr>
            <p:cNvSpPr>
              <a:spLocks noChangeArrowheads="1"/>
            </p:cNvSpPr>
            <p:nvPr/>
          </p:nvSpPr>
          <p:spPr bwMode="auto">
            <a:xfrm>
              <a:off x="17619817" y="6611871"/>
              <a:ext cx="1142553" cy="1251660"/>
            </a:xfrm>
            <a:custGeom>
              <a:avLst/>
              <a:gdLst>
                <a:gd name="connsiteX0" fmla="*/ 670168 w 1327166"/>
                <a:gd name="connsiteY0" fmla="*/ 0 h 1453902"/>
                <a:gd name="connsiteX1" fmla="*/ 785368 w 1327166"/>
                <a:gd name="connsiteY1" fmla="*/ 67126 h 1453902"/>
                <a:gd name="connsiteX2" fmla="*/ 786579 w 1327166"/>
                <a:gd name="connsiteY2" fmla="*/ 66249 h 1453902"/>
                <a:gd name="connsiteX3" fmla="*/ 1327166 w 1327166"/>
                <a:gd name="connsiteY3" fmla="*/ 1453902 h 1453902"/>
                <a:gd name="connsiteX4" fmla="*/ 1279563 w 1327166"/>
                <a:gd name="connsiteY4" fmla="*/ 1453902 h 1453902"/>
                <a:gd name="connsiteX5" fmla="*/ 991989 w 1327166"/>
                <a:gd name="connsiteY5" fmla="*/ 759749 h 1453902"/>
                <a:gd name="connsiteX6" fmla="*/ 726502 w 1327166"/>
                <a:gd name="connsiteY6" fmla="*/ 509257 h 1453902"/>
                <a:gd name="connsiteX7" fmla="*/ 673318 w 1327166"/>
                <a:gd name="connsiteY7" fmla="*/ 435268 h 1453902"/>
                <a:gd name="connsiteX8" fmla="*/ 654670 w 1327166"/>
                <a:gd name="connsiteY8" fmla="*/ 516765 h 1453902"/>
                <a:gd name="connsiteX9" fmla="*/ 512904 w 1327166"/>
                <a:gd name="connsiteY9" fmla="*/ 953977 h 1453902"/>
                <a:gd name="connsiteX10" fmla="*/ 57424 w 1327166"/>
                <a:gd name="connsiteY10" fmla="*/ 1347329 h 1453902"/>
                <a:gd name="connsiteX11" fmla="*/ 0 w 1327166"/>
                <a:gd name="connsiteY11" fmla="*/ 1347329 h 1453902"/>
                <a:gd name="connsiteX12" fmla="*/ 449607 w 1327166"/>
                <a:gd name="connsiteY12" fmla="*/ 891250 h 1453902"/>
                <a:gd name="connsiteX13" fmla="*/ 670168 w 1327166"/>
                <a:gd name="connsiteY13" fmla="*/ 0 h 145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27166" h="1453902">
                  <a:moveTo>
                    <a:pt x="670168" y="0"/>
                  </a:moveTo>
                  <a:lnTo>
                    <a:pt x="785368" y="67126"/>
                  </a:lnTo>
                  <a:lnTo>
                    <a:pt x="786579" y="66249"/>
                  </a:lnTo>
                  <a:cubicBezTo>
                    <a:pt x="786579" y="66249"/>
                    <a:pt x="1264565" y="1065359"/>
                    <a:pt x="1327166" y="1453902"/>
                  </a:cubicBezTo>
                  <a:lnTo>
                    <a:pt x="1279563" y="1453902"/>
                  </a:lnTo>
                  <a:cubicBezTo>
                    <a:pt x="1128929" y="1144374"/>
                    <a:pt x="907869" y="929533"/>
                    <a:pt x="991989" y="759749"/>
                  </a:cubicBezTo>
                  <a:cubicBezTo>
                    <a:pt x="991989" y="759749"/>
                    <a:pt x="845013" y="655420"/>
                    <a:pt x="726502" y="509257"/>
                  </a:cubicBezTo>
                  <a:lnTo>
                    <a:pt x="673318" y="435268"/>
                  </a:lnTo>
                  <a:lnTo>
                    <a:pt x="654670" y="516765"/>
                  </a:lnTo>
                  <a:cubicBezTo>
                    <a:pt x="611765" y="705028"/>
                    <a:pt x="567066" y="891250"/>
                    <a:pt x="512904" y="953977"/>
                  </a:cubicBezTo>
                  <a:cubicBezTo>
                    <a:pt x="403928" y="1079431"/>
                    <a:pt x="57424" y="1347329"/>
                    <a:pt x="57424" y="1347329"/>
                  </a:cubicBezTo>
                  <a:lnTo>
                    <a:pt x="0" y="1347329"/>
                  </a:lnTo>
                  <a:cubicBezTo>
                    <a:pt x="182714" y="1033693"/>
                    <a:pt x="332800" y="882755"/>
                    <a:pt x="449607" y="891250"/>
                  </a:cubicBezTo>
                  <a:cubicBezTo>
                    <a:pt x="392835" y="389432"/>
                    <a:pt x="401318" y="67301"/>
                    <a:pt x="670168" y="0"/>
                  </a:cubicBez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47" name="Freeform 46">
              <a:extLst>
                <a:ext uri="{FF2B5EF4-FFF2-40B4-BE49-F238E27FC236}">
                  <a16:creationId xmlns:a16="http://schemas.microsoft.com/office/drawing/2014/main" id="{D0D1D22F-367F-D044-B022-A0E1698284E6}"/>
                </a:ext>
              </a:extLst>
            </p:cNvPr>
            <p:cNvSpPr>
              <a:spLocks noChangeArrowheads="1"/>
            </p:cNvSpPr>
            <p:nvPr/>
          </p:nvSpPr>
          <p:spPr bwMode="auto">
            <a:xfrm>
              <a:off x="17600145" y="7741005"/>
              <a:ext cx="1275729" cy="165124"/>
            </a:xfrm>
            <a:custGeom>
              <a:avLst/>
              <a:gdLst>
                <a:gd name="connsiteX0" fmla="*/ 1359770 w 1481860"/>
                <a:gd name="connsiteY0" fmla="*/ 91779 h 191805"/>
                <a:gd name="connsiteX1" fmla="*/ 1481856 w 1481860"/>
                <a:gd name="connsiteY1" fmla="*/ 163852 h 191805"/>
                <a:gd name="connsiteX2" fmla="*/ 1287954 w 1481860"/>
                <a:gd name="connsiteY2" fmla="*/ 161255 h 191805"/>
                <a:gd name="connsiteX3" fmla="*/ 1359770 w 1481860"/>
                <a:gd name="connsiteY3" fmla="*/ 91779 h 191805"/>
                <a:gd name="connsiteX4" fmla="*/ 52210 w 1481860"/>
                <a:gd name="connsiteY4" fmla="*/ 574 h 191805"/>
                <a:gd name="connsiteX5" fmla="*/ 86024 w 1481860"/>
                <a:gd name="connsiteY5" fmla="*/ 3342 h 191805"/>
                <a:gd name="connsiteX6" fmla="*/ 188080 w 1481860"/>
                <a:gd name="connsiteY6" fmla="*/ 101022 h 191805"/>
                <a:gd name="connsiteX7" fmla="*/ 324 w 1481860"/>
                <a:gd name="connsiteY7" fmla="*/ 54787 h 191805"/>
                <a:gd name="connsiteX8" fmla="*/ 52210 w 1481860"/>
                <a:gd name="connsiteY8" fmla="*/ 574 h 19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1860" h="191805">
                  <a:moveTo>
                    <a:pt x="1359770" y="91779"/>
                  </a:moveTo>
                  <a:cubicBezTo>
                    <a:pt x="1413305" y="92428"/>
                    <a:pt x="1482509" y="125543"/>
                    <a:pt x="1481856" y="163852"/>
                  </a:cubicBezTo>
                  <a:cubicBezTo>
                    <a:pt x="1480551" y="202811"/>
                    <a:pt x="1287301" y="200214"/>
                    <a:pt x="1287954" y="161255"/>
                  </a:cubicBezTo>
                  <a:cubicBezTo>
                    <a:pt x="1288607" y="122296"/>
                    <a:pt x="1306887" y="91129"/>
                    <a:pt x="1359770" y="91779"/>
                  </a:cubicBezTo>
                  <a:close/>
                  <a:moveTo>
                    <a:pt x="52210" y="574"/>
                  </a:moveTo>
                  <a:cubicBezTo>
                    <a:pt x="61900" y="-688"/>
                    <a:pt x="73104" y="86"/>
                    <a:pt x="86024" y="3342"/>
                  </a:cubicBezTo>
                  <a:cubicBezTo>
                    <a:pt x="137706" y="15715"/>
                    <a:pt x="197893" y="63252"/>
                    <a:pt x="188080" y="101022"/>
                  </a:cubicBezTo>
                  <a:cubicBezTo>
                    <a:pt x="178921" y="139443"/>
                    <a:pt x="-8835" y="93208"/>
                    <a:pt x="324" y="54787"/>
                  </a:cubicBezTo>
                  <a:cubicBezTo>
                    <a:pt x="7684" y="26459"/>
                    <a:pt x="23139" y="4359"/>
                    <a:pt x="52210" y="574"/>
                  </a:cubicBezTo>
                  <a:close/>
                </a:path>
              </a:pathLst>
            </a:custGeom>
            <a:solidFill>
              <a:schemeClr val="tx2">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8" name="Freeform 59">
              <a:extLst>
                <a:ext uri="{FF2B5EF4-FFF2-40B4-BE49-F238E27FC236}">
                  <a16:creationId xmlns:a16="http://schemas.microsoft.com/office/drawing/2014/main" id="{DD75ADC9-46A0-024B-879D-5CE7F0774908}"/>
                </a:ext>
              </a:extLst>
            </p:cNvPr>
            <p:cNvSpPr>
              <a:spLocks noChangeArrowheads="1"/>
            </p:cNvSpPr>
            <p:nvPr/>
          </p:nvSpPr>
          <p:spPr bwMode="auto">
            <a:xfrm>
              <a:off x="18410823" y="6309355"/>
              <a:ext cx="44633" cy="61991"/>
            </a:xfrm>
            <a:custGeom>
              <a:avLst/>
              <a:gdLst>
                <a:gd name="T0" fmla="*/ 0 w 81"/>
                <a:gd name="T1" fmla="*/ 7 h 112"/>
                <a:gd name="T2" fmla="*/ 48 w 81"/>
                <a:gd name="T3" fmla="*/ 0 h 112"/>
                <a:gd name="T4" fmla="*/ 80 w 81"/>
                <a:gd name="T5" fmla="*/ 78 h 112"/>
                <a:gd name="T6" fmla="*/ 31 w 81"/>
                <a:gd name="T7" fmla="*/ 111 h 112"/>
                <a:gd name="T8" fmla="*/ 0 w 81"/>
                <a:gd name="T9" fmla="*/ 7 h 112"/>
              </a:gdLst>
              <a:ahLst/>
              <a:cxnLst>
                <a:cxn ang="0">
                  <a:pos x="T0" y="T1"/>
                </a:cxn>
                <a:cxn ang="0">
                  <a:pos x="T2" y="T3"/>
                </a:cxn>
                <a:cxn ang="0">
                  <a:pos x="T4" y="T5"/>
                </a:cxn>
                <a:cxn ang="0">
                  <a:pos x="T6" y="T7"/>
                </a:cxn>
                <a:cxn ang="0">
                  <a:pos x="T8" y="T9"/>
                </a:cxn>
              </a:cxnLst>
              <a:rect l="0" t="0" r="r" b="b"/>
              <a:pathLst>
                <a:path w="81" h="112">
                  <a:moveTo>
                    <a:pt x="0" y="7"/>
                  </a:moveTo>
                  <a:lnTo>
                    <a:pt x="48" y="0"/>
                  </a:lnTo>
                  <a:lnTo>
                    <a:pt x="80" y="78"/>
                  </a:lnTo>
                  <a:lnTo>
                    <a:pt x="31" y="111"/>
                  </a:lnTo>
                  <a:lnTo>
                    <a:pt x="0" y="7"/>
                  </a:lnTo>
                </a:path>
              </a:pathLst>
            </a:custGeom>
            <a:solidFill>
              <a:srgbClr val="C0D4F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9" name="Freeform 48">
              <a:extLst>
                <a:ext uri="{FF2B5EF4-FFF2-40B4-BE49-F238E27FC236}">
                  <a16:creationId xmlns:a16="http://schemas.microsoft.com/office/drawing/2014/main" id="{E8015636-F712-4447-A762-CA54C485BE5F}"/>
                </a:ext>
              </a:extLst>
            </p:cNvPr>
            <p:cNvSpPr>
              <a:spLocks noChangeArrowheads="1"/>
            </p:cNvSpPr>
            <p:nvPr/>
          </p:nvSpPr>
          <p:spPr bwMode="auto">
            <a:xfrm>
              <a:off x="17799644" y="6291531"/>
              <a:ext cx="1245796" cy="658952"/>
            </a:xfrm>
            <a:custGeom>
              <a:avLst/>
              <a:gdLst>
                <a:gd name="connsiteX0" fmla="*/ 721184 w 1447091"/>
                <a:gd name="connsiteY0" fmla="*/ 532 h 765425"/>
                <a:gd name="connsiteX1" fmla="*/ 733576 w 1447091"/>
                <a:gd name="connsiteY1" fmla="*/ 4083 h 765425"/>
                <a:gd name="connsiteX2" fmla="*/ 735450 w 1447091"/>
                <a:gd name="connsiteY2" fmla="*/ 3421 h 765425"/>
                <a:gd name="connsiteX3" fmla="*/ 735337 w 1447091"/>
                <a:gd name="connsiteY3" fmla="*/ 4587 h 765425"/>
                <a:gd name="connsiteX4" fmla="*/ 753202 w 1447091"/>
                <a:gd name="connsiteY4" fmla="*/ 9706 h 765425"/>
                <a:gd name="connsiteX5" fmla="*/ 785480 w 1447091"/>
                <a:gd name="connsiteY5" fmla="*/ 31661 h 765425"/>
                <a:gd name="connsiteX6" fmla="*/ 798798 w 1447091"/>
                <a:gd name="connsiteY6" fmla="*/ 51725 h 765425"/>
                <a:gd name="connsiteX7" fmla="*/ 801008 w 1447091"/>
                <a:gd name="connsiteY7" fmla="*/ 47853 h 765425"/>
                <a:gd name="connsiteX8" fmla="*/ 803786 w 1447091"/>
                <a:gd name="connsiteY8" fmla="*/ 59240 h 765425"/>
                <a:gd name="connsiteX9" fmla="*/ 827442 w 1447091"/>
                <a:gd name="connsiteY9" fmla="*/ 94877 h 765425"/>
                <a:gd name="connsiteX10" fmla="*/ 827614 w 1447091"/>
                <a:gd name="connsiteY10" fmla="*/ 129325 h 765425"/>
                <a:gd name="connsiteX11" fmla="*/ 832422 w 1447091"/>
                <a:gd name="connsiteY11" fmla="*/ 134111 h 765425"/>
                <a:gd name="connsiteX12" fmla="*/ 842660 w 1447091"/>
                <a:gd name="connsiteY12" fmla="*/ 158528 h 765425"/>
                <a:gd name="connsiteX13" fmla="*/ 843313 w 1447091"/>
                <a:gd name="connsiteY13" fmla="*/ 165056 h 765425"/>
                <a:gd name="connsiteX14" fmla="*/ 843313 w 1447091"/>
                <a:gd name="connsiteY14" fmla="*/ 165709 h 765425"/>
                <a:gd name="connsiteX15" fmla="*/ 894919 w 1447091"/>
                <a:gd name="connsiteY15" fmla="*/ 350442 h 765425"/>
                <a:gd name="connsiteX16" fmla="*/ 1020994 w 1447091"/>
                <a:gd name="connsiteY16" fmla="*/ 485566 h 765425"/>
                <a:gd name="connsiteX17" fmla="*/ 1209127 w 1447091"/>
                <a:gd name="connsiteY17" fmla="*/ 527996 h 765425"/>
                <a:gd name="connsiteX18" fmla="*/ 1260079 w 1447091"/>
                <a:gd name="connsiteY18" fmla="*/ 524732 h 765425"/>
                <a:gd name="connsiteX19" fmla="*/ 1311032 w 1447091"/>
                <a:gd name="connsiteY19" fmla="*/ 515593 h 765425"/>
                <a:gd name="connsiteX20" fmla="*/ 1337162 w 1447091"/>
                <a:gd name="connsiteY20" fmla="*/ 511024 h 765425"/>
                <a:gd name="connsiteX21" fmla="*/ 1361985 w 1447091"/>
                <a:gd name="connsiteY21" fmla="*/ 503843 h 765425"/>
                <a:gd name="connsiteX22" fmla="*/ 1412937 w 1447091"/>
                <a:gd name="connsiteY22" fmla="*/ 489482 h 765425"/>
                <a:gd name="connsiteX23" fmla="*/ 1414897 w 1447091"/>
                <a:gd name="connsiteY23" fmla="*/ 488829 h 765425"/>
                <a:gd name="connsiteX24" fmla="*/ 1446253 w 1447091"/>
                <a:gd name="connsiteY24" fmla="*/ 507107 h 765425"/>
                <a:gd name="connsiteX25" fmla="*/ 1431228 w 1447091"/>
                <a:gd name="connsiteY25" fmla="*/ 536482 h 765425"/>
                <a:gd name="connsiteX26" fmla="*/ 1378969 w 1447091"/>
                <a:gd name="connsiteY26" fmla="*/ 556717 h 765425"/>
                <a:gd name="connsiteX27" fmla="*/ 1352839 w 1447091"/>
                <a:gd name="connsiteY27" fmla="*/ 567162 h 765425"/>
                <a:gd name="connsiteX28" fmla="*/ 1326057 w 1447091"/>
                <a:gd name="connsiteY28" fmla="*/ 574342 h 765425"/>
                <a:gd name="connsiteX29" fmla="*/ 1271185 w 1447091"/>
                <a:gd name="connsiteY29" fmla="*/ 589356 h 765425"/>
                <a:gd name="connsiteX30" fmla="*/ 1214353 w 1447091"/>
                <a:gd name="connsiteY30" fmla="*/ 599147 h 765425"/>
                <a:gd name="connsiteX31" fmla="*/ 980493 w 1447091"/>
                <a:gd name="connsiteY31" fmla="*/ 567162 h 765425"/>
                <a:gd name="connsiteX32" fmla="*/ 797586 w 1447091"/>
                <a:gd name="connsiteY32" fmla="*/ 407233 h 765425"/>
                <a:gd name="connsiteX33" fmla="*/ 743557 w 1447091"/>
                <a:gd name="connsiteY33" fmla="*/ 300146 h 765425"/>
                <a:gd name="connsiteX34" fmla="*/ 690103 w 1447091"/>
                <a:gd name="connsiteY34" fmla="*/ 353111 h 765425"/>
                <a:gd name="connsiteX35" fmla="*/ 577582 w 1447091"/>
                <a:gd name="connsiteY35" fmla="*/ 440574 h 765425"/>
                <a:gd name="connsiteX36" fmla="*/ 462227 w 1447091"/>
                <a:gd name="connsiteY36" fmla="*/ 373185 h 765425"/>
                <a:gd name="connsiteX37" fmla="*/ 513092 w 1447091"/>
                <a:gd name="connsiteY37" fmla="*/ 200399 h 765425"/>
                <a:gd name="connsiteX38" fmla="*/ 540917 w 1447091"/>
                <a:gd name="connsiteY38" fmla="*/ 147287 h 765425"/>
                <a:gd name="connsiteX39" fmla="*/ 438396 w 1447091"/>
                <a:gd name="connsiteY39" fmla="*/ 173484 h 765425"/>
                <a:gd name="connsiteX40" fmla="*/ 230848 w 1447091"/>
                <a:gd name="connsiteY40" fmla="*/ 294869 h 765425"/>
                <a:gd name="connsiteX41" fmla="*/ 94441 w 1447091"/>
                <a:gd name="connsiteY41" fmla="*/ 493914 h 765425"/>
                <a:gd name="connsiteX42" fmla="*/ 62460 w 1447091"/>
                <a:gd name="connsiteY42" fmla="*/ 613341 h 765425"/>
                <a:gd name="connsiteX43" fmla="*/ 53323 w 1447091"/>
                <a:gd name="connsiteY43" fmla="*/ 739946 h 765425"/>
                <a:gd name="connsiteX44" fmla="*/ 53323 w 1447091"/>
                <a:gd name="connsiteY44" fmla="*/ 740599 h 765425"/>
                <a:gd name="connsiteX45" fmla="*/ 27869 w 1447091"/>
                <a:gd name="connsiteY45" fmla="*/ 765398 h 765425"/>
                <a:gd name="connsiteX46" fmla="*/ 3068 w 1447091"/>
                <a:gd name="connsiteY46" fmla="*/ 741904 h 765425"/>
                <a:gd name="connsiteX47" fmla="*/ 2415 w 1447091"/>
                <a:gd name="connsiteY47" fmla="*/ 606162 h 765425"/>
                <a:gd name="connsiteX48" fmla="*/ 27216 w 1447091"/>
                <a:gd name="connsiteY48" fmla="*/ 471073 h 765425"/>
                <a:gd name="connsiteX49" fmla="*/ 166234 w 1447091"/>
                <a:gd name="connsiteY49" fmla="*/ 228956 h 765425"/>
                <a:gd name="connsiteX50" fmla="*/ 396625 w 1447091"/>
                <a:gd name="connsiteY50" fmla="*/ 68414 h 765425"/>
                <a:gd name="connsiteX51" fmla="*/ 530422 w 1447091"/>
                <a:gd name="connsiteY51" fmla="*/ 22731 h 765425"/>
                <a:gd name="connsiteX52" fmla="*/ 673355 w 1447091"/>
                <a:gd name="connsiteY52" fmla="*/ 1848 h 765425"/>
                <a:gd name="connsiteX53" fmla="*/ 685629 w 1447091"/>
                <a:gd name="connsiteY53" fmla="*/ 3859 h 765425"/>
                <a:gd name="connsiteX54" fmla="*/ 689868 w 1447091"/>
                <a:gd name="connsiteY54" fmla="*/ 2322 h 765425"/>
                <a:gd name="connsiteX55" fmla="*/ 721184 w 1447091"/>
                <a:gd name="connsiteY55" fmla="*/ 532 h 76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447091" h="765425">
                  <a:moveTo>
                    <a:pt x="721184" y="532"/>
                  </a:moveTo>
                  <a:lnTo>
                    <a:pt x="733576" y="4083"/>
                  </a:lnTo>
                  <a:lnTo>
                    <a:pt x="735450" y="3421"/>
                  </a:lnTo>
                  <a:lnTo>
                    <a:pt x="735337" y="4587"/>
                  </a:lnTo>
                  <a:lnTo>
                    <a:pt x="753202" y="9706"/>
                  </a:lnTo>
                  <a:cubicBezTo>
                    <a:pt x="763943" y="14793"/>
                    <a:pt x="774727" y="22011"/>
                    <a:pt x="785480" y="31661"/>
                  </a:cubicBezTo>
                  <a:lnTo>
                    <a:pt x="798798" y="51725"/>
                  </a:lnTo>
                  <a:lnTo>
                    <a:pt x="801008" y="47853"/>
                  </a:lnTo>
                  <a:lnTo>
                    <a:pt x="803786" y="59240"/>
                  </a:lnTo>
                  <a:lnTo>
                    <a:pt x="827442" y="94877"/>
                  </a:lnTo>
                  <a:lnTo>
                    <a:pt x="827614" y="129325"/>
                  </a:lnTo>
                  <a:lnTo>
                    <a:pt x="832422" y="134111"/>
                  </a:lnTo>
                  <a:cubicBezTo>
                    <a:pt x="837311" y="141311"/>
                    <a:pt x="840863" y="149553"/>
                    <a:pt x="842660" y="158528"/>
                  </a:cubicBezTo>
                  <a:cubicBezTo>
                    <a:pt x="842660" y="161139"/>
                    <a:pt x="842660" y="163097"/>
                    <a:pt x="843313" y="165056"/>
                  </a:cubicBezTo>
                  <a:lnTo>
                    <a:pt x="843313" y="165709"/>
                  </a:lnTo>
                  <a:cubicBezTo>
                    <a:pt x="849192" y="229680"/>
                    <a:pt x="865523" y="293651"/>
                    <a:pt x="894919" y="350442"/>
                  </a:cubicBezTo>
                  <a:cubicBezTo>
                    <a:pt x="923008" y="407233"/>
                    <a:pt x="966775" y="454233"/>
                    <a:pt x="1020994" y="485566"/>
                  </a:cubicBezTo>
                  <a:cubicBezTo>
                    <a:pt x="1075866" y="516246"/>
                    <a:pt x="1141843" y="528648"/>
                    <a:pt x="1209127" y="527996"/>
                  </a:cubicBezTo>
                  <a:lnTo>
                    <a:pt x="1260079" y="524732"/>
                  </a:lnTo>
                  <a:lnTo>
                    <a:pt x="1311032" y="515593"/>
                  </a:lnTo>
                  <a:cubicBezTo>
                    <a:pt x="1319524" y="514287"/>
                    <a:pt x="1328670" y="513635"/>
                    <a:pt x="1337162" y="511024"/>
                  </a:cubicBezTo>
                  <a:lnTo>
                    <a:pt x="1361985" y="503843"/>
                  </a:lnTo>
                  <a:lnTo>
                    <a:pt x="1412937" y="489482"/>
                  </a:lnTo>
                  <a:lnTo>
                    <a:pt x="1414897" y="488829"/>
                  </a:lnTo>
                  <a:cubicBezTo>
                    <a:pt x="1428615" y="485566"/>
                    <a:pt x="1442333" y="493399"/>
                    <a:pt x="1446253" y="507107"/>
                  </a:cubicBezTo>
                  <a:cubicBezTo>
                    <a:pt x="1449519" y="518857"/>
                    <a:pt x="1442986" y="531912"/>
                    <a:pt x="1431228" y="536482"/>
                  </a:cubicBezTo>
                  <a:lnTo>
                    <a:pt x="1378969" y="556717"/>
                  </a:lnTo>
                  <a:lnTo>
                    <a:pt x="1352839" y="567162"/>
                  </a:lnTo>
                  <a:cubicBezTo>
                    <a:pt x="1343694" y="569773"/>
                    <a:pt x="1334549" y="571731"/>
                    <a:pt x="1326057" y="574342"/>
                  </a:cubicBezTo>
                  <a:cubicBezTo>
                    <a:pt x="1307113" y="579564"/>
                    <a:pt x="1289475" y="584787"/>
                    <a:pt x="1271185" y="589356"/>
                  </a:cubicBezTo>
                  <a:lnTo>
                    <a:pt x="1214353" y="599147"/>
                  </a:lnTo>
                  <a:cubicBezTo>
                    <a:pt x="1138577" y="607633"/>
                    <a:pt x="1055616" y="601106"/>
                    <a:pt x="980493" y="567162"/>
                  </a:cubicBezTo>
                  <a:cubicBezTo>
                    <a:pt x="904717" y="534523"/>
                    <a:pt x="840700" y="475774"/>
                    <a:pt x="797586" y="407233"/>
                  </a:cubicBezTo>
                  <a:lnTo>
                    <a:pt x="743557" y="300146"/>
                  </a:lnTo>
                  <a:lnTo>
                    <a:pt x="690103" y="353111"/>
                  </a:lnTo>
                  <a:cubicBezTo>
                    <a:pt x="631746" y="405428"/>
                    <a:pt x="577582" y="440574"/>
                    <a:pt x="577582" y="440574"/>
                  </a:cubicBezTo>
                  <a:lnTo>
                    <a:pt x="462227" y="373185"/>
                  </a:lnTo>
                  <a:cubicBezTo>
                    <a:pt x="462227" y="373185"/>
                    <a:pt x="475424" y="289644"/>
                    <a:pt x="513092" y="200399"/>
                  </a:cubicBezTo>
                  <a:lnTo>
                    <a:pt x="540917" y="147287"/>
                  </a:lnTo>
                  <a:lnTo>
                    <a:pt x="438396" y="173484"/>
                  </a:lnTo>
                  <a:cubicBezTo>
                    <a:pt x="362034" y="200241"/>
                    <a:pt x="290241" y="240050"/>
                    <a:pt x="230848" y="294869"/>
                  </a:cubicBezTo>
                  <a:cubicBezTo>
                    <a:pt x="170803" y="348382"/>
                    <a:pt x="123811" y="416254"/>
                    <a:pt x="94441" y="493914"/>
                  </a:cubicBezTo>
                  <a:cubicBezTo>
                    <a:pt x="80082" y="531765"/>
                    <a:pt x="69640" y="572226"/>
                    <a:pt x="62460" y="613341"/>
                  </a:cubicBezTo>
                  <a:cubicBezTo>
                    <a:pt x="55934" y="655108"/>
                    <a:pt x="53323" y="697527"/>
                    <a:pt x="53323" y="739946"/>
                  </a:cubicBezTo>
                  <a:lnTo>
                    <a:pt x="53323" y="740599"/>
                  </a:lnTo>
                  <a:cubicBezTo>
                    <a:pt x="53323" y="754956"/>
                    <a:pt x="41575" y="766051"/>
                    <a:pt x="27869" y="765398"/>
                  </a:cubicBezTo>
                  <a:cubicBezTo>
                    <a:pt x="14816" y="765398"/>
                    <a:pt x="3720" y="754956"/>
                    <a:pt x="3068" y="741904"/>
                  </a:cubicBezTo>
                  <a:cubicBezTo>
                    <a:pt x="-196" y="697527"/>
                    <a:pt x="-1501" y="651844"/>
                    <a:pt x="2415" y="606162"/>
                  </a:cubicBezTo>
                  <a:cubicBezTo>
                    <a:pt x="6331" y="561132"/>
                    <a:pt x="14163" y="515450"/>
                    <a:pt x="27216" y="471073"/>
                  </a:cubicBezTo>
                  <a:cubicBezTo>
                    <a:pt x="53323" y="382318"/>
                    <a:pt x="101620" y="297479"/>
                    <a:pt x="166234" y="228956"/>
                  </a:cubicBezTo>
                  <a:cubicBezTo>
                    <a:pt x="230848" y="160432"/>
                    <a:pt x="310473" y="106918"/>
                    <a:pt x="396625" y="68414"/>
                  </a:cubicBezTo>
                  <a:cubicBezTo>
                    <a:pt x="439701" y="49488"/>
                    <a:pt x="484082" y="33826"/>
                    <a:pt x="530422" y="22731"/>
                  </a:cubicBezTo>
                  <a:cubicBezTo>
                    <a:pt x="576108" y="10984"/>
                    <a:pt x="623753" y="3806"/>
                    <a:pt x="673355" y="1848"/>
                  </a:cubicBezTo>
                  <a:lnTo>
                    <a:pt x="685629" y="3859"/>
                  </a:lnTo>
                  <a:lnTo>
                    <a:pt x="689868" y="2322"/>
                  </a:lnTo>
                  <a:cubicBezTo>
                    <a:pt x="700140" y="100"/>
                    <a:pt x="710604" y="-597"/>
                    <a:pt x="721184" y="532"/>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50" name="Freeform 61">
              <a:extLst>
                <a:ext uri="{FF2B5EF4-FFF2-40B4-BE49-F238E27FC236}">
                  <a16:creationId xmlns:a16="http://schemas.microsoft.com/office/drawing/2014/main" id="{D2C28C33-C360-7548-A85E-11935A966E7B}"/>
                </a:ext>
              </a:extLst>
            </p:cNvPr>
            <p:cNvSpPr>
              <a:spLocks noChangeArrowheads="1"/>
            </p:cNvSpPr>
            <p:nvPr/>
          </p:nvSpPr>
          <p:spPr bwMode="auto">
            <a:xfrm>
              <a:off x="19008418" y="6723456"/>
              <a:ext cx="74389" cy="29756"/>
            </a:xfrm>
            <a:custGeom>
              <a:avLst/>
              <a:gdLst>
                <a:gd name="T0" fmla="*/ 119 w 131"/>
                <a:gd name="T1" fmla="*/ 24 h 54"/>
                <a:gd name="T2" fmla="*/ 119 w 131"/>
                <a:gd name="T3" fmla="*/ 24 h 54"/>
                <a:gd name="T4" fmla="*/ 90 w 131"/>
                <a:gd name="T5" fmla="*/ 22 h 54"/>
                <a:gd name="T6" fmla="*/ 90 w 131"/>
                <a:gd name="T7" fmla="*/ 22 h 54"/>
                <a:gd name="T8" fmla="*/ 63 w 131"/>
                <a:gd name="T9" fmla="*/ 18 h 54"/>
                <a:gd name="T10" fmla="*/ 63 w 131"/>
                <a:gd name="T11" fmla="*/ 18 h 54"/>
                <a:gd name="T12" fmla="*/ 39 w 131"/>
                <a:gd name="T13" fmla="*/ 10 h 54"/>
                <a:gd name="T14" fmla="*/ 39 w 131"/>
                <a:gd name="T15" fmla="*/ 10 h 54"/>
                <a:gd name="T16" fmla="*/ 15 w 131"/>
                <a:gd name="T17" fmla="*/ 2 h 54"/>
                <a:gd name="T18" fmla="*/ 13 w 131"/>
                <a:gd name="T19" fmla="*/ 1 h 54"/>
                <a:gd name="T20" fmla="*/ 13 w 131"/>
                <a:gd name="T21" fmla="*/ 1 h 54"/>
                <a:gd name="T22" fmla="*/ 1 w 131"/>
                <a:gd name="T23" fmla="*/ 9 h 54"/>
                <a:gd name="T24" fmla="*/ 1 w 131"/>
                <a:gd name="T25" fmla="*/ 9 h 54"/>
                <a:gd name="T26" fmla="*/ 1 w 131"/>
                <a:gd name="T27" fmla="*/ 13 h 54"/>
                <a:gd name="T28" fmla="*/ 1 w 131"/>
                <a:gd name="T29" fmla="*/ 13 h 54"/>
                <a:gd name="T30" fmla="*/ 24 w 131"/>
                <a:gd name="T31" fmla="*/ 42 h 54"/>
                <a:gd name="T32" fmla="*/ 24 w 131"/>
                <a:gd name="T33" fmla="*/ 42 h 54"/>
                <a:gd name="T34" fmla="*/ 58 w 131"/>
                <a:gd name="T35" fmla="*/ 52 h 54"/>
                <a:gd name="T36" fmla="*/ 58 w 131"/>
                <a:gd name="T37" fmla="*/ 52 h 54"/>
                <a:gd name="T38" fmla="*/ 91 w 131"/>
                <a:gd name="T39" fmla="*/ 51 h 54"/>
                <a:gd name="T40" fmla="*/ 91 w 131"/>
                <a:gd name="T41" fmla="*/ 51 h 54"/>
                <a:gd name="T42" fmla="*/ 122 w 131"/>
                <a:gd name="T43" fmla="*/ 42 h 54"/>
                <a:gd name="T44" fmla="*/ 122 w 131"/>
                <a:gd name="T45" fmla="*/ 42 h 54"/>
                <a:gd name="T46" fmla="*/ 127 w 131"/>
                <a:gd name="T47" fmla="*/ 30 h 54"/>
                <a:gd name="T48" fmla="*/ 127 w 131"/>
                <a:gd name="T49" fmla="*/ 30 h 54"/>
                <a:gd name="T50" fmla="*/ 120 w 131"/>
                <a:gd name="T51" fmla="*/ 24 h 54"/>
                <a:gd name="T52" fmla="*/ 119 w 131"/>
                <a:gd name="T53"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54">
                  <a:moveTo>
                    <a:pt x="119" y="24"/>
                  </a:moveTo>
                  <a:lnTo>
                    <a:pt x="119" y="24"/>
                  </a:lnTo>
                  <a:cubicBezTo>
                    <a:pt x="110" y="24"/>
                    <a:pt x="100" y="23"/>
                    <a:pt x="90" y="22"/>
                  </a:cubicBezTo>
                  <a:lnTo>
                    <a:pt x="90" y="22"/>
                  </a:lnTo>
                  <a:cubicBezTo>
                    <a:pt x="81" y="21"/>
                    <a:pt x="72" y="20"/>
                    <a:pt x="63" y="18"/>
                  </a:cubicBezTo>
                  <a:lnTo>
                    <a:pt x="63" y="18"/>
                  </a:lnTo>
                  <a:cubicBezTo>
                    <a:pt x="54" y="16"/>
                    <a:pt x="47" y="13"/>
                    <a:pt x="39" y="10"/>
                  </a:cubicBezTo>
                  <a:lnTo>
                    <a:pt x="39" y="10"/>
                  </a:lnTo>
                  <a:cubicBezTo>
                    <a:pt x="32" y="7"/>
                    <a:pt x="26" y="5"/>
                    <a:pt x="15" y="2"/>
                  </a:cubicBezTo>
                  <a:lnTo>
                    <a:pt x="13" y="1"/>
                  </a:lnTo>
                  <a:lnTo>
                    <a:pt x="13" y="1"/>
                  </a:lnTo>
                  <a:cubicBezTo>
                    <a:pt x="8" y="0"/>
                    <a:pt x="2" y="4"/>
                    <a:pt x="1" y="9"/>
                  </a:cubicBezTo>
                  <a:lnTo>
                    <a:pt x="1" y="9"/>
                  </a:lnTo>
                  <a:cubicBezTo>
                    <a:pt x="0" y="10"/>
                    <a:pt x="0" y="12"/>
                    <a:pt x="1" y="13"/>
                  </a:cubicBezTo>
                  <a:lnTo>
                    <a:pt x="1" y="13"/>
                  </a:lnTo>
                  <a:cubicBezTo>
                    <a:pt x="3" y="26"/>
                    <a:pt x="13" y="36"/>
                    <a:pt x="24" y="42"/>
                  </a:cubicBezTo>
                  <a:lnTo>
                    <a:pt x="24" y="42"/>
                  </a:lnTo>
                  <a:cubicBezTo>
                    <a:pt x="35" y="48"/>
                    <a:pt x="46" y="51"/>
                    <a:pt x="58" y="52"/>
                  </a:cubicBezTo>
                  <a:lnTo>
                    <a:pt x="58" y="52"/>
                  </a:lnTo>
                  <a:cubicBezTo>
                    <a:pt x="69" y="53"/>
                    <a:pt x="80" y="53"/>
                    <a:pt x="91" y="51"/>
                  </a:cubicBezTo>
                  <a:lnTo>
                    <a:pt x="91" y="51"/>
                  </a:lnTo>
                  <a:cubicBezTo>
                    <a:pt x="102" y="50"/>
                    <a:pt x="112" y="47"/>
                    <a:pt x="122" y="42"/>
                  </a:cubicBezTo>
                  <a:lnTo>
                    <a:pt x="122" y="42"/>
                  </a:lnTo>
                  <a:cubicBezTo>
                    <a:pt x="127" y="40"/>
                    <a:pt x="130" y="34"/>
                    <a:pt x="127" y="30"/>
                  </a:cubicBezTo>
                  <a:lnTo>
                    <a:pt x="127" y="30"/>
                  </a:lnTo>
                  <a:cubicBezTo>
                    <a:pt x="126" y="27"/>
                    <a:pt x="123" y="25"/>
                    <a:pt x="120" y="24"/>
                  </a:cubicBezTo>
                  <a:lnTo>
                    <a:pt x="119" y="24"/>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1" name="Freeform 62">
              <a:extLst>
                <a:ext uri="{FF2B5EF4-FFF2-40B4-BE49-F238E27FC236}">
                  <a16:creationId xmlns:a16="http://schemas.microsoft.com/office/drawing/2014/main" id="{BB1BC27A-988D-C041-816D-3F7655A5D01D}"/>
                </a:ext>
              </a:extLst>
            </p:cNvPr>
            <p:cNvSpPr>
              <a:spLocks noChangeArrowheads="1"/>
            </p:cNvSpPr>
            <p:nvPr/>
          </p:nvSpPr>
          <p:spPr bwMode="auto">
            <a:xfrm>
              <a:off x="18802607" y="6277121"/>
              <a:ext cx="580237" cy="550481"/>
            </a:xfrm>
            <a:custGeom>
              <a:avLst/>
              <a:gdLst>
                <a:gd name="T0" fmla="*/ 824 w 1031"/>
                <a:gd name="T1" fmla="*/ 6 h 978"/>
                <a:gd name="T2" fmla="*/ 150 w 1031"/>
                <a:gd name="T3" fmla="*/ 60 h 978"/>
                <a:gd name="T4" fmla="*/ 150 w 1031"/>
                <a:gd name="T5" fmla="*/ 60 h 978"/>
                <a:gd name="T6" fmla="*/ 7 w 1031"/>
                <a:gd name="T7" fmla="*/ 227 h 978"/>
                <a:gd name="T8" fmla="*/ 40 w 1031"/>
                <a:gd name="T9" fmla="*/ 635 h 978"/>
                <a:gd name="T10" fmla="*/ 40 w 1031"/>
                <a:gd name="T11" fmla="*/ 635 h 978"/>
                <a:gd name="T12" fmla="*/ 206 w 1031"/>
                <a:gd name="T13" fmla="*/ 777 h 978"/>
                <a:gd name="T14" fmla="*/ 391 w 1031"/>
                <a:gd name="T15" fmla="*/ 763 h 978"/>
                <a:gd name="T16" fmla="*/ 391 w 1031"/>
                <a:gd name="T17" fmla="*/ 763 h 978"/>
                <a:gd name="T18" fmla="*/ 420 w 1031"/>
                <a:gd name="T19" fmla="*/ 777 h 978"/>
                <a:gd name="T20" fmla="*/ 544 w 1031"/>
                <a:gd name="T21" fmla="*/ 964 h 978"/>
                <a:gd name="T22" fmla="*/ 544 w 1031"/>
                <a:gd name="T23" fmla="*/ 964 h 978"/>
                <a:gd name="T24" fmla="*/ 577 w 1031"/>
                <a:gd name="T25" fmla="*/ 962 h 978"/>
                <a:gd name="T26" fmla="*/ 670 w 1031"/>
                <a:gd name="T27" fmla="*/ 757 h 978"/>
                <a:gd name="T28" fmla="*/ 670 w 1031"/>
                <a:gd name="T29" fmla="*/ 757 h 978"/>
                <a:gd name="T30" fmla="*/ 696 w 1031"/>
                <a:gd name="T31" fmla="*/ 738 h 978"/>
                <a:gd name="T32" fmla="*/ 881 w 1031"/>
                <a:gd name="T33" fmla="*/ 723 h 978"/>
                <a:gd name="T34" fmla="*/ 881 w 1031"/>
                <a:gd name="T35" fmla="*/ 723 h 978"/>
                <a:gd name="T36" fmla="*/ 1023 w 1031"/>
                <a:gd name="T37" fmla="*/ 557 h 978"/>
                <a:gd name="T38" fmla="*/ 991 w 1031"/>
                <a:gd name="T39" fmla="*/ 148 h 978"/>
                <a:gd name="T40" fmla="*/ 991 w 1031"/>
                <a:gd name="T41" fmla="*/ 148 h 978"/>
                <a:gd name="T42" fmla="*/ 824 w 1031"/>
                <a:gd name="T43" fmla="*/ 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1" h="978">
                  <a:moveTo>
                    <a:pt x="824" y="6"/>
                  </a:moveTo>
                  <a:lnTo>
                    <a:pt x="150" y="60"/>
                  </a:lnTo>
                  <a:lnTo>
                    <a:pt x="150" y="60"/>
                  </a:lnTo>
                  <a:cubicBezTo>
                    <a:pt x="64" y="67"/>
                    <a:pt x="0" y="141"/>
                    <a:pt x="7" y="227"/>
                  </a:cubicBezTo>
                  <a:lnTo>
                    <a:pt x="40" y="635"/>
                  </a:lnTo>
                  <a:lnTo>
                    <a:pt x="40" y="635"/>
                  </a:lnTo>
                  <a:cubicBezTo>
                    <a:pt x="47" y="720"/>
                    <a:pt x="121" y="784"/>
                    <a:pt x="206" y="777"/>
                  </a:cubicBezTo>
                  <a:lnTo>
                    <a:pt x="391" y="763"/>
                  </a:lnTo>
                  <a:lnTo>
                    <a:pt x="391" y="763"/>
                  </a:lnTo>
                  <a:cubicBezTo>
                    <a:pt x="402" y="762"/>
                    <a:pt x="413" y="767"/>
                    <a:pt x="420" y="777"/>
                  </a:cubicBezTo>
                  <a:lnTo>
                    <a:pt x="544" y="964"/>
                  </a:lnTo>
                  <a:lnTo>
                    <a:pt x="544" y="964"/>
                  </a:lnTo>
                  <a:cubicBezTo>
                    <a:pt x="552" y="977"/>
                    <a:pt x="570" y="975"/>
                    <a:pt x="577" y="962"/>
                  </a:cubicBezTo>
                  <a:lnTo>
                    <a:pt x="670" y="757"/>
                  </a:lnTo>
                  <a:lnTo>
                    <a:pt x="670" y="757"/>
                  </a:lnTo>
                  <a:cubicBezTo>
                    <a:pt x="675" y="746"/>
                    <a:pt x="685" y="739"/>
                    <a:pt x="696" y="738"/>
                  </a:cubicBezTo>
                  <a:lnTo>
                    <a:pt x="881" y="723"/>
                  </a:lnTo>
                  <a:lnTo>
                    <a:pt x="881" y="723"/>
                  </a:lnTo>
                  <a:cubicBezTo>
                    <a:pt x="966" y="717"/>
                    <a:pt x="1030" y="642"/>
                    <a:pt x="1023" y="557"/>
                  </a:cubicBezTo>
                  <a:lnTo>
                    <a:pt x="991" y="148"/>
                  </a:lnTo>
                  <a:lnTo>
                    <a:pt x="991" y="148"/>
                  </a:lnTo>
                  <a:cubicBezTo>
                    <a:pt x="983" y="63"/>
                    <a:pt x="909" y="0"/>
                    <a:pt x="824" y="6"/>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52" name="Freeform 63">
              <a:extLst>
                <a:ext uri="{FF2B5EF4-FFF2-40B4-BE49-F238E27FC236}">
                  <a16:creationId xmlns:a16="http://schemas.microsoft.com/office/drawing/2014/main" id="{AD99D926-EA0E-0F48-AB2B-C51E9BE97A39}"/>
                </a:ext>
              </a:extLst>
            </p:cNvPr>
            <p:cNvSpPr>
              <a:spLocks noChangeArrowheads="1"/>
            </p:cNvSpPr>
            <p:nvPr/>
          </p:nvSpPr>
          <p:spPr bwMode="auto">
            <a:xfrm>
              <a:off x="18934028" y="6376306"/>
              <a:ext cx="314914" cy="243005"/>
            </a:xfrm>
            <a:custGeom>
              <a:avLst/>
              <a:gdLst>
                <a:gd name="T0" fmla="*/ 461 w 560"/>
                <a:gd name="T1" fmla="*/ 34 h 431"/>
                <a:gd name="T2" fmla="*/ 461 w 560"/>
                <a:gd name="T3" fmla="*/ 34 h 431"/>
                <a:gd name="T4" fmla="*/ 274 w 560"/>
                <a:gd name="T5" fmla="*/ 98 h 431"/>
                <a:gd name="T6" fmla="*/ 274 w 560"/>
                <a:gd name="T7" fmla="*/ 98 h 431"/>
                <a:gd name="T8" fmla="*/ 78 w 560"/>
                <a:gd name="T9" fmla="*/ 64 h 431"/>
                <a:gd name="T10" fmla="*/ 78 w 560"/>
                <a:gd name="T11" fmla="*/ 64 h 431"/>
                <a:gd name="T12" fmla="*/ 45 w 560"/>
                <a:gd name="T13" fmla="*/ 259 h 431"/>
                <a:gd name="T14" fmla="*/ 45 w 560"/>
                <a:gd name="T15" fmla="*/ 259 h 431"/>
                <a:gd name="T16" fmla="*/ 300 w 560"/>
                <a:gd name="T17" fmla="*/ 430 h 431"/>
                <a:gd name="T18" fmla="*/ 300 w 560"/>
                <a:gd name="T19" fmla="*/ 430 h 431"/>
                <a:gd name="T20" fmla="*/ 525 w 560"/>
                <a:gd name="T21" fmla="*/ 221 h 431"/>
                <a:gd name="T22" fmla="*/ 525 w 560"/>
                <a:gd name="T23" fmla="*/ 221 h 431"/>
                <a:gd name="T24" fmla="*/ 461 w 560"/>
                <a:gd name="T25" fmla="*/ 34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0" h="431">
                  <a:moveTo>
                    <a:pt x="461" y="34"/>
                  </a:moveTo>
                  <a:lnTo>
                    <a:pt x="461" y="34"/>
                  </a:lnTo>
                  <a:cubicBezTo>
                    <a:pt x="392" y="0"/>
                    <a:pt x="308" y="29"/>
                    <a:pt x="274" y="98"/>
                  </a:cubicBezTo>
                  <a:lnTo>
                    <a:pt x="274" y="98"/>
                  </a:lnTo>
                  <a:cubicBezTo>
                    <a:pt x="229" y="34"/>
                    <a:pt x="142" y="20"/>
                    <a:pt x="78" y="64"/>
                  </a:cubicBezTo>
                  <a:lnTo>
                    <a:pt x="78" y="64"/>
                  </a:lnTo>
                  <a:cubicBezTo>
                    <a:pt x="15" y="109"/>
                    <a:pt x="0" y="196"/>
                    <a:pt x="45" y="259"/>
                  </a:cubicBezTo>
                  <a:lnTo>
                    <a:pt x="45" y="259"/>
                  </a:lnTo>
                  <a:cubicBezTo>
                    <a:pt x="84" y="314"/>
                    <a:pt x="222" y="429"/>
                    <a:pt x="300" y="430"/>
                  </a:cubicBezTo>
                  <a:lnTo>
                    <a:pt x="300" y="430"/>
                  </a:lnTo>
                  <a:cubicBezTo>
                    <a:pt x="377" y="417"/>
                    <a:pt x="496" y="282"/>
                    <a:pt x="525" y="221"/>
                  </a:cubicBezTo>
                  <a:lnTo>
                    <a:pt x="525" y="221"/>
                  </a:lnTo>
                  <a:cubicBezTo>
                    <a:pt x="559" y="152"/>
                    <a:pt x="531" y="68"/>
                    <a:pt x="461" y="34"/>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53" name="Freeform 52">
              <a:extLst>
                <a:ext uri="{FF2B5EF4-FFF2-40B4-BE49-F238E27FC236}">
                  <a16:creationId xmlns:a16="http://schemas.microsoft.com/office/drawing/2014/main" id="{FAD8D2BD-45FC-D947-B1CD-A6808FC34F6A}"/>
                </a:ext>
              </a:extLst>
            </p:cNvPr>
            <p:cNvSpPr>
              <a:spLocks noChangeArrowheads="1"/>
            </p:cNvSpPr>
            <p:nvPr/>
          </p:nvSpPr>
          <p:spPr bwMode="auto">
            <a:xfrm>
              <a:off x="17797969" y="6921482"/>
              <a:ext cx="71740" cy="100073"/>
            </a:xfrm>
            <a:custGeom>
              <a:avLst/>
              <a:gdLst>
                <a:gd name="connsiteX0" fmla="*/ 34833 w 83332"/>
                <a:gd name="connsiteY0" fmla="*/ 4 h 116243"/>
                <a:gd name="connsiteX1" fmla="*/ 47618 w 83332"/>
                <a:gd name="connsiteY1" fmla="*/ 3882 h 116243"/>
                <a:gd name="connsiteX2" fmla="*/ 48398 w 83332"/>
                <a:gd name="connsiteY2" fmla="*/ 5270 h 116243"/>
                <a:gd name="connsiteX3" fmla="*/ 53889 w 83332"/>
                <a:gd name="connsiteY3" fmla="*/ 6190 h 116243"/>
                <a:gd name="connsiteX4" fmla="*/ 69250 w 83332"/>
                <a:gd name="connsiteY4" fmla="*/ 21626 h 116243"/>
                <a:gd name="connsiteX5" fmla="*/ 78851 w 83332"/>
                <a:gd name="connsiteY5" fmla="*/ 39634 h 116243"/>
                <a:gd name="connsiteX6" fmla="*/ 83332 w 83332"/>
                <a:gd name="connsiteY6" fmla="*/ 59572 h 116243"/>
                <a:gd name="connsiteX7" fmla="*/ 78211 w 83332"/>
                <a:gd name="connsiteY7" fmla="*/ 66004 h 116243"/>
                <a:gd name="connsiteX8" fmla="*/ 73091 w 83332"/>
                <a:gd name="connsiteY8" fmla="*/ 63431 h 116243"/>
                <a:gd name="connsiteX9" fmla="*/ 72451 w 83332"/>
                <a:gd name="connsiteY9" fmla="*/ 63431 h 116243"/>
                <a:gd name="connsiteX10" fmla="*/ 62850 w 83332"/>
                <a:gd name="connsiteY10" fmla="*/ 48639 h 116243"/>
                <a:gd name="connsiteX11" fmla="*/ 58017 w 83332"/>
                <a:gd name="connsiteY11" fmla="*/ 42264 h 116243"/>
                <a:gd name="connsiteX12" fmla="*/ 58727 w 83332"/>
                <a:gd name="connsiteY12" fmla="*/ 52727 h 116243"/>
                <a:gd name="connsiteX13" fmla="*/ 53499 w 83332"/>
                <a:gd name="connsiteY13" fmla="*/ 115434 h 116243"/>
                <a:gd name="connsiteX14" fmla="*/ 3833 w 83332"/>
                <a:gd name="connsiteY14" fmla="*/ 68569 h 116243"/>
                <a:gd name="connsiteX15" fmla="*/ 20824 w 83332"/>
                <a:gd name="connsiteY15" fmla="*/ 2562 h 116243"/>
                <a:gd name="connsiteX16" fmla="*/ 34833 w 83332"/>
                <a:gd name="connsiteY16" fmla="*/ 4 h 11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32" h="116243">
                  <a:moveTo>
                    <a:pt x="34833" y="4"/>
                  </a:moveTo>
                  <a:cubicBezTo>
                    <a:pt x="39449" y="-79"/>
                    <a:pt x="43860" y="912"/>
                    <a:pt x="47618" y="3882"/>
                  </a:cubicBezTo>
                  <a:lnTo>
                    <a:pt x="48398" y="5270"/>
                  </a:lnTo>
                  <a:lnTo>
                    <a:pt x="53889" y="6190"/>
                  </a:lnTo>
                  <a:cubicBezTo>
                    <a:pt x="60290" y="10049"/>
                    <a:pt x="64770" y="15837"/>
                    <a:pt x="69250" y="21626"/>
                  </a:cubicBezTo>
                  <a:cubicBezTo>
                    <a:pt x="73731" y="27414"/>
                    <a:pt x="76291" y="33846"/>
                    <a:pt x="78851" y="39634"/>
                  </a:cubicBezTo>
                  <a:cubicBezTo>
                    <a:pt x="81412" y="46709"/>
                    <a:pt x="82692" y="53141"/>
                    <a:pt x="83332" y="59572"/>
                  </a:cubicBezTo>
                  <a:cubicBezTo>
                    <a:pt x="83332" y="63431"/>
                    <a:pt x="81412" y="66004"/>
                    <a:pt x="78211" y="66004"/>
                  </a:cubicBezTo>
                  <a:cubicBezTo>
                    <a:pt x="76291" y="66004"/>
                    <a:pt x="74371" y="65361"/>
                    <a:pt x="73091" y="63431"/>
                  </a:cubicBezTo>
                  <a:lnTo>
                    <a:pt x="72451" y="63431"/>
                  </a:lnTo>
                  <a:cubicBezTo>
                    <a:pt x="69891" y="58286"/>
                    <a:pt x="66050" y="53141"/>
                    <a:pt x="62850" y="48639"/>
                  </a:cubicBezTo>
                  <a:lnTo>
                    <a:pt x="58017" y="42264"/>
                  </a:lnTo>
                  <a:lnTo>
                    <a:pt x="58727" y="52727"/>
                  </a:lnTo>
                  <a:cubicBezTo>
                    <a:pt x="58074" y="85731"/>
                    <a:pt x="71797" y="110153"/>
                    <a:pt x="53499" y="115434"/>
                  </a:cubicBezTo>
                  <a:cubicBezTo>
                    <a:pt x="35201" y="120714"/>
                    <a:pt x="12329" y="99592"/>
                    <a:pt x="3833" y="68569"/>
                  </a:cubicBezTo>
                  <a:cubicBezTo>
                    <a:pt x="-5316" y="37546"/>
                    <a:pt x="2526" y="8503"/>
                    <a:pt x="20824" y="2562"/>
                  </a:cubicBezTo>
                  <a:cubicBezTo>
                    <a:pt x="25399" y="1242"/>
                    <a:pt x="30218" y="87"/>
                    <a:pt x="34833" y="4"/>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54" name="Freeform 66">
              <a:extLst>
                <a:ext uri="{FF2B5EF4-FFF2-40B4-BE49-F238E27FC236}">
                  <a16:creationId xmlns:a16="http://schemas.microsoft.com/office/drawing/2014/main" id="{6DD9DB93-CAB6-8548-9EC5-11CB0B78E8A5}"/>
                </a:ext>
              </a:extLst>
            </p:cNvPr>
            <p:cNvSpPr>
              <a:spLocks noChangeArrowheads="1"/>
            </p:cNvSpPr>
            <p:nvPr/>
          </p:nvSpPr>
          <p:spPr bwMode="auto">
            <a:xfrm>
              <a:off x="19000977" y="6676343"/>
              <a:ext cx="109104" cy="84308"/>
            </a:xfrm>
            <a:custGeom>
              <a:avLst/>
              <a:gdLst>
                <a:gd name="T0" fmla="*/ 6 w 194"/>
                <a:gd name="T1" fmla="*/ 86 h 149"/>
                <a:gd name="T2" fmla="*/ 6 w 194"/>
                <a:gd name="T3" fmla="*/ 86 h 149"/>
                <a:gd name="T4" fmla="*/ 105 w 194"/>
                <a:gd name="T5" fmla="*/ 100 h 149"/>
                <a:gd name="T6" fmla="*/ 105 w 194"/>
                <a:gd name="T7" fmla="*/ 100 h 149"/>
                <a:gd name="T8" fmla="*/ 186 w 194"/>
                <a:gd name="T9" fmla="*/ 45 h 149"/>
                <a:gd name="T10" fmla="*/ 186 w 194"/>
                <a:gd name="T11" fmla="*/ 45 h 149"/>
                <a:gd name="T12" fmla="*/ 84 w 194"/>
                <a:gd name="T13" fmla="*/ 12 h 149"/>
                <a:gd name="T14" fmla="*/ 84 w 194"/>
                <a:gd name="T15" fmla="*/ 12 h 149"/>
                <a:gd name="T16" fmla="*/ 6 w 194"/>
                <a:gd name="T17" fmla="*/ 8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49">
                  <a:moveTo>
                    <a:pt x="6" y="86"/>
                  </a:moveTo>
                  <a:lnTo>
                    <a:pt x="6" y="86"/>
                  </a:lnTo>
                  <a:cubicBezTo>
                    <a:pt x="14" y="116"/>
                    <a:pt x="27" y="148"/>
                    <a:pt x="105" y="100"/>
                  </a:cubicBezTo>
                  <a:lnTo>
                    <a:pt x="105" y="100"/>
                  </a:lnTo>
                  <a:cubicBezTo>
                    <a:pt x="148" y="74"/>
                    <a:pt x="193" y="74"/>
                    <a:pt x="186" y="45"/>
                  </a:cubicBezTo>
                  <a:lnTo>
                    <a:pt x="186" y="45"/>
                  </a:lnTo>
                  <a:cubicBezTo>
                    <a:pt x="179" y="15"/>
                    <a:pt x="133" y="0"/>
                    <a:pt x="84" y="12"/>
                  </a:cubicBezTo>
                  <a:lnTo>
                    <a:pt x="84" y="12"/>
                  </a:lnTo>
                  <a:cubicBezTo>
                    <a:pt x="34" y="23"/>
                    <a:pt x="0" y="57"/>
                    <a:pt x="6" y="86"/>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5" name="Freeform 54">
              <a:extLst>
                <a:ext uri="{FF2B5EF4-FFF2-40B4-BE49-F238E27FC236}">
                  <a16:creationId xmlns:a16="http://schemas.microsoft.com/office/drawing/2014/main" id="{B8865BC3-CFD0-B144-89FA-02E01395054D}"/>
                </a:ext>
              </a:extLst>
            </p:cNvPr>
            <p:cNvSpPr>
              <a:spLocks noChangeArrowheads="1"/>
            </p:cNvSpPr>
            <p:nvPr/>
          </p:nvSpPr>
          <p:spPr bwMode="auto">
            <a:xfrm>
              <a:off x="17791960" y="6253362"/>
              <a:ext cx="1244409" cy="677822"/>
            </a:xfrm>
            <a:custGeom>
              <a:avLst/>
              <a:gdLst>
                <a:gd name="connsiteX0" fmla="*/ 997293 w 1445479"/>
                <a:gd name="connsiteY0" fmla="*/ 497466 h 787344"/>
                <a:gd name="connsiteX1" fmla="*/ 1034516 w 1445479"/>
                <a:gd name="connsiteY1" fmla="*/ 522232 h 787344"/>
                <a:gd name="connsiteX2" fmla="*/ 1217368 w 1445479"/>
                <a:gd name="connsiteY2" fmla="*/ 563943 h 787344"/>
                <a:gd name="connsiteX3" fmla="*/ 1268305 w 1445479"/>
                <a:gd name="connsiteY3" fmla="*/ 560684 h 787344"/>
                <a:gd name="connsiteX4" fmla="*/ 1318589 w 1445479"/>
                <a:gd name="connsiteY4" fmla="*/ 552212 h 787344"/>
                <a:gd name="connsiteX5" fmla="*/ 1327732 w 1445479"/>
                <a:gd name="connsiteY5" fmla="*/ 550908 h 787344"/>
                <a:gd name="connsiteX6" fmla="*/ 1343405 w 1445479"/>
                <a:gd name="connsiteY6" fmla="*/ 547650 h 787344"/>
                <a:gd name="connsiteX7" fmla="*/ 1402178 w 1445479"/>
                <a:gd name="connsiteY7" fmla="*/ 531356 h 787344"/>
                <a:gd name="connsiteX8" fmla="*/ 1413933 w 1445479"/>
                <a:gd name="connsiteY8" fmla="*/ 537874 h 787344"/>
                <a:gd name="connsiteX9" fmla="*/ 1407402 w 1445479"/>
                <a:gd name="connsiteY9" fmla="*/ 549605 h 787344"/>
                <a:gd name="connsiteX10" fmla="*/ 1348629 w 1445479"/>
                <a:gd name="connsiteY10" fmla="*/ 566550 h 787344"/>
                <a:gd name="connsiteX11" fmla="*/ 1330997 w 1445479"/>
                <a:gd name="connsiteY11" fmla="*/ 569809 h 787344"/>
                <a:gd name="connsiteX12" fmla="*/ 1321854 w 1445479"/>
                <a:gd name="connsiteY12" fmla="*/ 571112 h 787344"/>
                <a:gd name="connsiteX13" fmla="*/ 1270264 w 1445479"/>
                <a:gd name="connsiteY13" fmla="*/ 580237 h 787344"/>
                <a:gd name="connsiteX14" fmla="*/ 1218674 w 1445479"/>
                <a:gd name="connsiteY14" fmla="*/ 582844 h 787344"/>
                <a:gd name="connsiteX15" fmla="*/ 1209531 w 1445479"/>
                <a:gd name="connsiteY15" fmla="*/ 582844 h 787344"/>
                <a:gd name="connsiteX16" fmla="*/ 1025374 w 1445479"/>
                <a:gd name="connsiteY16" fmla="*/ 539177 h 787344"/>
                <a:gd name="connsiteX17" fmla="*/ 985538 w 1445479"/>
                <a:gd name="connsiteY17" fmla="*/ 512456 h 787344"/>
                <a:gd name="connsiteX18" fmla="*/ 983579 w 1445479"/>
                <a:gd name="connsiteY18" fmla="*/ 498769 h 787344"/>
                <a:gd name="connsiteX19" fmla="*/ 997293 w 1445479"/>
                <a:gd name="connsiteY19" fmla="*/ 497466 h 787344"/>
                <a:gd name="connsiteX20" fmla="*/ 814034 w 1445479"/>
                <a:gd name="connsiteY20" fmla="*/ 482424 h 787344"/>
                <a:gd name="connsiteX21" fmla="*/ 827111 w 1445479"/>
                <a:gd name="connsiteY21" fmla="*/ 485044 h 787344"/>
                <a:gd name="connsiteX22" fmla="*/ 1431232 w 1445479"/>
                <a:gd name="connsiteY22" fmla="*/ 579368 h 787344"/>
                <a:gd name="connsiteX23" fmla="*/ 1444308 w 1445479"/>
                <a:gd name="connsiteY23" fmla="*/ 583298 h 787344"/>
                <a:gd name="connsiteX24" fmla="*/ 1440385 w 1445479"/>
                <a:gd name="connsiteY24" fmla="*/ 596399 h 787344"/>
                <a:gd name="connsiteX25" fmla="*/ 1161208 w 1445479"/>
                <a:gd name="connsiteY25" fmla="*/ 667141 h 787344"/>
                <a:gd name="connsiteX26" fmla="*/ 812073 w 1445479"/>
                <a:gd name="connsiteY26" fmla="*/ 496180 h 787344"/>
                <a:gd name="connsiteX27" fmla="*/ 814034 w 1445479"/>
                <a:gd name="connsiteY27" fmla="*/ 482424 h 787344"/>
                <a:gd name="connsiteX28" fmla="*/ 790112 w 1445479"/>
                <a:gd name="connsiteY28" fmla="*/ 298058 h 787344"/>
                <a:gd name="connsiteX29" fmla="*/ 793370 w 1445479"/>
                <a:gd name="connsiteY29" fmla="*/ 311678 h 787344"/>
                <a:gd name="connsiteX30" fmla="*/ 592708 w 1445479"/>
                <a:gd name="connsiteY30" fmla="*/ 490028 h 787344"/>
                <a:gd name="connsiteX31" fmla="*/ 588148 w 1445479"/>
                <a:gd name="connsiteY31" fmla="*/ 490677 h 787344"/>
                <a:gd name="connsiteX32" fmla="*/ 579678 w 1445479"/>
                <a:gd name="connsiteY32" fmla="*/ 485488 h 787344"/>
                <a:gd name="connsiteX33" fmla="*/ 584239 w 1445479"/>
                <a:gd name="connsiteY33" fmla="*/ 472517 h 787344"/>
                <a:gd name="connsiteX34" fmla="*/ 777082 w 1445479"/>
                <a:gd name="connsiteY34" fmla="*/ 301301 h 787344"/>
                <a:gd name="connsiteX35" fmla="*/ 790112 w 1445479"/>
                <a:gd name="connsiteY35" fmla="*/ 298058 h 787344"/>
                <a:gd name="connsiteX36" fmla="*/ 310221 w 1445479"/>
                <a:gd name="connsiteY36" fmla="*/ 287203 h 787344"/>
                <a:gd name="connsiteX37" fmla="*/ 323884 w 1445479"/>
                <a:gd name="connsiteY37" fmla="*/ 289810 h 787344"/>
                <a:gd name="connsiteX38" fmla="*/ 320631 w 1445479"/>
                <a:gd name="connsiteY38" fmla="*/ 302844 h 787344"/>
                <a:gd name="connsiteX39" fmla="*/ 254269 w 1445479"/>
                <a:gd name="connsiteY39" fmla="*/ 352375 h 787344"/>
                <a:gd name="connsiteX40" fmla="*/ 116340 w 1445479"/>
                <a:gd name="connsiteY40" fmla="*/ 543981 h 787344"/>
                <a:gd name="connsiteX41" fmla="*/ 82508 w 1445479"/>
                <a:gd name="connsiteY41" fmla="*/ 661290 h 787344"/>
                <a:gd name="connsiteX42" fmla="*/ 70146 w 1445479"/>
                <a:gd name="connsiteY42" fmla="*/ 775341 h 787344"/>
                <a:gd name="connsiteX43" fmla="*/ 60387 w 1445479"/>
                <a:gd name="connsiteY43" fmla="*/ 784466 h 787344"/>
                <a:gd name="connsiteX44" fmla="*/ 59737 w 1445479"/>
                <a:gd name="connsiteY44" fmla="*/ 784466 h 787344"/>
                <a:gd name="connsiteX45" fmla="*/ 51279 w 1445479"/>
                <a:gd name="connsiteY45" fmla="*/ 774690 h 787344"/>
                <a:gd name="connsiteX46" fmla="*/ 62990 w 1445479"/>
                <a:gd name="connsiteY46" fmla="*/ 657380 h 787344"/>
                <a:gd name="connsiteX47" fmla="*/ 98122 w 1445479"/>
                <a:gd name="connsiteY47" fmla="*/ 536812 h 787344"/>
                <a:gd name="connsiteX48" fmla="*/ 241907 w 1445479"/>
                <a:gd name="connsiteY48" fmla="*/ 337385 h 787344"/>
                <a:gd name="connsiteX49" fmla="*/ 310221 w 1445479"/>
                <a:gd name="connsiteY49" fmla="*/ 287203 h 787344"/>
                <a:gd name="connsiteX50" fmla="*/ 681846 w 1445479"/>
                <a:gd name="connsiteY50" fmla="*/ 36237 h 787344"/>
                <a:gd name="connsiteX51" fmla="*/ 692285 w 1445479"/>
                <a:gd name="connsiteY51" fmla="*/ 46043 h 787344"/>
                <a:gd name="connsiteX52" fmla="*/ 683151 w 1445479"/>
                <a:gd name="connsiteY52" fmla="*/ 55848 h 787344"/>
                <a:gd name="connsiteX53" fmla="*/ 541580 w 1445479"/>
                <a:gd name="connsiteY53" fmla="*/ 76113 h 787344"/>
                <a:gd name="connsiteX54" fmla="*/ 409795 w 1445479"/>
                <a:gd name="connsiteY54" fmla="*/ 121873 h 787344"/>
                <a:gd name="connsiteX55" fmla="*/ 182760 w 1445479"/>
                <a:gd name="connsiteY55" fmla="*/ 280069 h 787344"/>
                <a:gd name="connsiteX56" fmla="*/ 45756 w 1445479"/>
                <a:gd name="connsiteY56" fmla="*/ 518671 h 787344"/>
                <a:gd name="connsiteX57" fmla="*/ 21617 w 1445479"/>
                <a:gd name="connsiteY57" fmla="*/ 652680 h 787344"/>
                <a:gd name="connsiteX58" fmla="*/ 21617 w 1445479"/>
                <a:gd name="connsiteY58" fmla="*/ 776884 h 787344"/>
                <a:gd name="connsiteX59" fmla="*/ 12483 w 1445479"/>
                <a:gd name="connsiteY59" fmla="*/ 787344 h 787344"/>
                <a:gd name="connsiteX60" fmla="*/ 11831 w 1445479"/>
                <a:gd name="connsiteY60" fmla="*/ 787344 h 787344"/>
                <a:gd name="connsiteX61" fmla="*/ 2697 w 1445479"/>
                <a:gd name="connsiteY61" fmla="*/ 777538 h 787344"/>
                <a:gd name="connsiteX62" fmla="*/ 2697 w 1445479"/>
                <a:gd name="connsiteY62" fmla="*/ 650719 h 787344"/>
                <a:gd name="connsiteX63" fmla="*/ 27489 w 1445479"/>
                <a:gd name="connsiteY63" fmla="*/ 513441 h 787344"/>
                <a:gd name="connsiteX64" fmla="*/ 169059 w 1445479"/>
                <a:gd name="connsiteY64" fmla="*/ 266995 h 787344"/>
                <a:gd name="connsiteX65" fmla="*/ 401966 w 1445479"/>
                <a:gd name="connsiteY65" fmla="*/ 104222 h 787344"/>
                <a:gd name="connsiteX66" fmla="*/ 537013 w 1445479"/>
                <a:gd name="connsiteY66" fmla="*/ 57809 h 787344"/>
                <a:gd name="connsiteX67" fmla="*/ 681846 w 1445479"/>
                <a:gd name="connsiteY67" fmla="*/ 36237 h 787344"/>
                <a:gd name="connsiteX68" fmla="*/ 797940 w 1445479"/>
                <a:gd name="connsiteY68" fmla="*/ 740 h 787344"/>
                <a:gd name="connsiteX69" fmla="*/ 810156 w 1445479"/>
                <a:gd name="connsiteY69" fmla="*/ 5930 h 787344"/>
                <a:gd name="connsiteX70" fmla="*/ 854517 w 1445479"/>
                <a:gd name="connsiteY70" fmla="*/ 51340 h 787344"/>
                <a:gd name="connsiteX71" fmla="*/ 860946 w 1445479"/>
                <a:gd name="connsiteY71" fmla="*/ 63017 h 787344"/>
                <a:gd name="connsiteX72" fmla="*/ 851945 w 1445479"/>
                <a:gd name="connsiteY72" fmla="*/ 70153 h 787344"/>
                <a:gd name="connsiteX73" fmla="*/ 849374 w 1445479"/>
                <a:gd name="connsiteY73" fmla="*/ 70153 h 787344"/>
                <a:gd name="connsiteX74" fmla="*/ 792797 w 1445479"/>
                <a:gd name="connsiteY74" fmla="*/ 13714 h 787344"/>
                <a:gd name="connsiteX75" fmla="*/ 797940 w 1445479"/>
                <a:gd name="connsiteY75" fmla="*/ 740 h 7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445479" h="787344">
                  <a:moveTo>
                    <a:pt x="997293" y="497466"/>
                  </a:moveTo>
                  <a:cubicBezTo>
                    <a:pt x="1009701" y="506590"/>
                    <a:pt x="1021456" y="515063"/>
                    <a:pt x="1034516" y="522232"/>
                  </a:cubicBezTo>
                  <a:cubicBezTo>
                    <a:pt x="1084800" y="550908"/>
                    <a:pt x="1148145" y="565247"/>
                    <a:pt x="1217368" y="563943"/>
                  </a:cubicBezTo>
                  <a:lnTo>
                    <a:pt x="1268305" y="560684"/>
                  </a:lnTo>
                  <a:lnTo>
                    <a:pt x="1318589" y="552212"/>
                  </a:lnTo>
                  <a:cubicBezTo>
                    <a:pt x="1321201" y="551560"/>
                    <a:pt x="1324466" y="550908"/>
                    <a:pt x="1327732" y="550908"/>
                  </a:cubicBezTo>
                  <a:cubicBezTo>
                    <a:pt x="1332956" y="549605"/>
                    <a:pt x="1338180" y="548301"/>
                    <a:pt x="1343405" y="547650"/>
                  </a:cubicBezTo>
                  <a:lnTo>
                    <a:pt x="1402178" y="531356"/>
                  </a:lnTo>
                  <a:cubicBezTo>
                    <a:pt x="1407402" y="529401"/>
                    <a:pt x="1412627" y="532660"/>
                    <a:pt x="1413933" y="537874"/>
                  </a:cubicBezTo>
                  <a:cubicBezTo>
                    <a:pt x="1415239" y="543088"/>
                    <a:pt x="1411974" y="548301"/>
                    <a:pt x="1407402" y="549605"/>
                  </a:cubicBezTo>
                  <a:lnTo>
                    <a:pt x="1348629" y="566550"/>
                  </a:lnTo>
                  <a:cubicBezTo>
                    <a:pt x="1342098" y="567854"/>
                    <a:pt x="1336221" y="568505"/>
                    <a:pt x="1330997" y="569809"/>
                  </a:cubicBezTo>
                  <a:cubicBezTo>
                    <a:pt x="1327732" y="569809"/>
                    <a:pt x="1325119" y="570461"/>
                    <a:pt x="1321854" y="571112"/>
                  </a:cubicBezTo>
                  <a:lnTo>
                    <a:pt x="1270264" y="580237"/>
                  </a:lnTo>
                  <a:lnTo>
                    <a:pt x="1218674" y="582844"/>
                  </a:lnTo>
                  <a:cubicBezTo>
                    <a:pt x="1216062" y="582844"/>
                    <a:pt x="1212796" y="582844"/>
                    <a:pt x="1209531" y="582844"/>
                  </a:cubicBezTo>
                  <a:cubicBezTo>
                    <a:pt x="1139656" y="582844"/>
                    <a:pt x="1075658" y="567854"/>
                    <a:pt x="1025374" y="539177"/>
                  </a:cubicBezTo>
                  <a:cubicBezTo>
                    <a:pt x="1011007" y="531356"/>
                    <a:pt x="997946" y="522232"/>
                    <a:pt x="985538" y="512456"/>
                  </a:cubicBezTo>
                  <a:cubicBezTo>
                    <a:pt x="981620" y="509197"/>
                    <a:pt x="980967" y="503332"/>
                    <a:pt x="983579" y="498769"/>
                  </a:cubicBezTo>
                  <a:cubicBezTo>
                    <a:pt x="986844" y="494859"/>
                    <a:pt x="993375" y="494207"/>
                    <a:pt x="997293" y="497466"/>
                  </a:cubicBezTo>
                  <a:close/>
                  <a:moveTo>
                    <a:pt x="814034" y="482424"/>
                  </a:moveTo>
                  <a:cubicBezTo>
                    <a:pt x="817957" y="479804"/>
                    <a:pt x="823841" y="480459"/>
                    <a:pt x="827111" y="485044"/>
                  </a:cubicBezTo>
                  <a:cubicBezTo>
                    <a:pt x="976179" y="689412"/>
                    <a:pt x="1244896" y="677622"/>
                    <a:pt x="1431232" y="579368"/>
                  </a:cubicBezTo>
                  <a:cubicBezTo>
                    <a:pt x="1436462" y="576748"/>
                    <a:pt x="1441693" y="578713"/>
                    <a:pt x="1444308" y="583298"/>
                  </a:cubicBezTo>
                  <a:cubicBezTo>
                    <a:pt x="1446923" y="587883"/>
                    <a:pt x="1444962" y="593779"/>
                    <a:pt x="1440385" y="596399"/>
                  </a:cubicBezTo>
                  <a:cubicBezTo>
                    <a:pt x="1357351" y="639630"/>
                    <a:pt x="1258626" y="667141"/>
                    <a:pt x="1161208" y="667141"/>
                  </a:cubicBezTo>
                  <a:cubicBezTo>
                    <a:pt x="1030446" y="667141"/>
                    <a:pt x="900991" y="618670"/>
                    <a:pt x="812073" y="496180"/>
                  </a:cubicBezTo>
                  <a:cubicBezTo>
                    <a:pt x="808150" y="491595"/>
                    <a:pt x="809458" y="486354"/>
                    <a:pt x="814034" y="482424"/>
                  </a:cubicBezTo>
                  <a:close/>
                  <a:moveTo>
                    <a:pt x="790112" y="298058"/>
                  </a:moveTo>
                  <a:cubicBezTo>
                    <a:pt x="794673" y="300653"/>
                    <a:pt x="795975" y="307138"/>
                    <a:pt x="793370" y="311678"/>
                  </a:cubicBezTo>
                  <a:cubicBezTo>
                    <a:pt x="790764" y="316218"/>
                    <a:pt x="719750" y="434253"/>
                    <a:pt x="592708" y="490028"/>
                  </a:cubicBezTo>
                  <a:cubicBezTo>
                    <a:pt x="590754" y="490677"/>
                    <a:pt x="590102" y="490677"/>
                    <a:pt x="588148" y="490677"/>
                  </a:cubicBezTo>
                  <a:cubicBezTo>
                    <a:pt x="584890" y="490677"/>
                    <a:pt x="581633" y="488731"/>
                    <a:pt x="579678" y="485488"/>
                  </a:cubicBezTo>
                  <a:cubicBezTo>
                    <a:pt x="577724" y="480300"/>
                    <a:pt x="579678" y="475112"/>
                    <a:pt x="584239" y="472517"/>
                  </a:cubicBezTo>
                  <a:cubicBezTo>
                    <a:pt x="706069" y="419337"/>
                    <a:pt x="776431" y="302598"/>
                    <a:pt x="777082" y="301301"/>
                  </a:cubicBezTo>
                  <a:cubicBezTo>
                    <a:pt x="779688" y="296761"/>
                    <a:pt x="785552" y="295464"/>
                    <a:pt x="790112" y="298058"/>
                  </a:cubicBezTo>
                  <a:close/>
                  <a:moveTo>
                    <a:pt x="310221" y="287203"/>
                  </a:moveTo>
                  <a:cubicBezTo>
                    <a:pt x="314775" y="283944"/>
                    <a:pt x="320631" y="285248"/>
                    <a:pt x="323884" y="289810"/>
                  </a:cubicBezTo>
                  <a:cubicBezTo>
                    <a:pt x="326486" y="294372"/>
                    <a:pt x="325185" y="300237"/>
                    <a:pt x="320631" y="302844"/>
                  </a:cubicBezTo>
                  <a:cubicBezTo>
                    <a:pt x="297209" y="317834"/>
                    <a:pt x="275088" y="334778"/>
                    <a:pt x="254269" y="352375"/>
                  </a:cubicBezTo>
                  <a:cubicBezTo>
                    <a:pt x="194413" y="403861"/>
                    <a:pt x="146918" y="470336"/>
                    <a:pt x="116340" y="543981"/>
                  </a:cubicBezTo>
                  <a:cubicBezTo>
                    <a:pt x="102026" y="579174"/>
                    <a:pt x="90315" y="618929"/>
                    <a:pt x="82508" y="661290"/>
                  </a:cubicBezTo>
                  <a:cubicBezTo>
                    <a:pt x="76002" y="693225"/>
                    <a:pt x="72098" y="729069"/>
                    <a:pt x="70146" y="775341"/>
                  </a:cubicBezTo>
                  <a:cubicBezTo>
                    <a:pt x="70146" y="780555"/>
                    <a:pt x="65592" y="784466"/>
                    <a:pt x="60387" y="784466"/>
                  </a:cubicBezTo>
                  <a:lnTo>
                    <a:pt x="59737" y="784466"/>
                  </a:lnTo>
                  <a:cubicBezTo>
                    <a:pt x="54532" y="784466"/>
                    <a:pt x="50628" y="779903"/>
                    <a:pt x="51279" y="774690"/>
                  </a:cubicBezTo>
                  <a:cubicBezTo>
                    <a:pt x="52580" y="727114"/>
                    <a:pt x="56483" y="690618"/>
                    <a:pt x="62990" y="657380"/>
                  </a:cubicBezTo>
                  <a:cubicBezTo>
                    <a:pt x="71448" y="614366"/>
                    <a:pt x="83809" y="573308"/>
                    <a:pt x="98122" y="536812"/>
                  </a:cubicBezTo>
                  <a:cubicBezTo>
                    <a:pt x="130002" y="459909"/>
                    <a:pt x="179449" y="391478"/>
                    <a:pt x="241907" y="337385"/>
                  </a:cubicBezTo>
                  <a:cubicBezTo>
                    <a:pt x="262727" y="319789"/>
                    <a:pt x="286149" y="302192"/>
                    <a:pt x="310221" y="287203"/>
                  </a:cubicBezTo>
                  <a:close/>
                  <a:moveTo>
                    <a:pt x="681846" y="36237"/>
                  </a:moveTo>
                  <a:cubicBezTo>
                    <a:pt x="687065" y="36237"/>
                    <a:pt x="692285" y="40159"/>
                    <a:pt x="692285" y="46043"/>
                  </a:cubicBezTo>
                  <a:cubicBezTo>
                    <a:pt x="692285" y="51272"/>
                    <a:pt x="688370" y="55848"/>
                    <a:pt x="683151" y="55848"/>
                  </a:cubicBezTo>
                  <a:cubicBezTo>
                    <a:pt x="636831" y="57156"/>
                    <a:pt x="591163" y="64347"/>
                    <a:pt x="541580" y="76113"/>
                  </a:cubicBezTo>
                  <a:cubicBezTo>
                    <a:pt x="495912" y="87880"/>
                    <a:pt x="451549" y="102915"/>
                    <a:pt x="409795" y="121873"/>
                  </a:cubicBezTo>
                  <a:cubicBezTo>
                    <a:pt x="320416" y="161748"/>
                    <a:pt x="243433" y="214699"/>
                    <a:pt x="182760" y="280069"/>
                  </a:cubicBezTo>
                  <a:cubicBezTo>
                    <a:pt x="118825" y="347401"/>
                    <a:pt x="71852" y="429767"/>
                    <a:pt x="45756" y="518671"/>
                  </a:cubicBezTo>
                  <a:cubicBezTo>
                    <a:pt x="34013" y="559854"/>
                    <a:pt x="25531" y="604960"/>
                    <a:pt x="21617" y="652680"/>
                  </a:cubicBezTo>
                  <a:cubicBezTo>
                    <a:pt x="18355" y="688634"/>
                    <a:pt x="18355" y="727856"/>
                    <a:pt x="21617" y="776884"/>
                  </a:cubicBezTo>
                  <a:cubicBezTo>
                    <a:pt x="21617" y="782114"/>
                    <a:pt x="17703" y="786690"/>
                    <a:pt x="12483" y="787344"/>
                  </a:cubicBezTo>
                  <a:lnTo>
                    <a:pt x="11831" y="787344"/>
                  </a:lnTo>
                  <a:cubicBezTo>
                    <a:pt x="6612" y="787344"/>
                    <a:pt x="2697" y="782768"/>
                    <a:pt x="2697" y="777538"/>
                  </a:cubicBezTo>
                  <a:cubicBezTo>
                    <a:pt x="-1217" y="727856"/>
                    <a:pt x="-565" y="687980"/>
                    <a:pt x="2697" y="650719"/>
                  </a:cubicBezTo>
                  <a:cubicBezTo>
                    <a:pt x="6612" y="602345"/>
                    <a:pt x="15093" y="555932"/>
                    <a:pt x="27489" y="513441"/>
                  </a:cubicBezTo>
                  <a:cubicBezTo>
                    <a:pt x="54237" y="421269"/>
                    <a:pt x="103167" y="336941"/>
                    <a:pt x="169059" y="266995"/>
                  </a:cubicBezTo>
                  <a:cubicBezTo>
                    <a:pt x="231690" y="200317"/>
                    <a:pt x="309978" y="145406"/>
                    <a:pt x="401966" y="104222"/>
                  </a:cubicBezTo>
                  <a:cubicBezTo>
                    <a:pt x="445025" y="84611"/>
                    <a:pt x="490693" y="68922"/>
                    <a:pt x="537013" y="57809"/>
                  </a:cubicBezTo>
                  <a:cubicBezTo>
                    <a:pt x="587248" y="44735"/>
                    <a:pt x="634873" y="38198"/>
                    <a:pt x="681846" y="36237"/>
                  </a:cubicBezTo>
                  <a:close/>
                  <a:moveTo>
                    <a:pt x="797940" y="740"/>
                  </a:moveTo>
                  <a:cubicBezTo>
                    <a:pt x="803083" y="-1206"/>
                    <a:pt x="808227" y="740"/>
                    <a:pt x="810156" y="5930"/>
                  </a:cubicBezTo>
                  <a:cubicBezTo>
                    <a:pt x="821085" y="29932"/>
                    <a:pt x="837158" y="46799"/>
                    <a:pt x="854517" y="51340"/>
                  </a:cubicBezTo>
                  <a:cubicBezTo>
                    <a:pt x="859017" y="52637"/>
                    <a:pt x="862232" y="57827"/>
                    <a:pt x="860946" y="63017"/>
                  </a:cubicBezTo>
                  <a:cubicBezTo>
                    <a:pt x="859660" y="66909"/>
                    <a:pt x="855803" y="70153"/>
                    <a:pt x="851945" y="70153"/>
                  </a:cubicBezTo>
                  <a:cubicBezTo>
                    <a:pt x="851302" y="70153"/>
                    <a:pt x="850017" y="70153"/>
                    <a:pt x="849374" y="70153"/>
                  </a:cubicBezTo>
                  <a:cubicBezTo>
                    <a:pt x="826871" y="64314"/>
                    <a:pt x="805655" y="43555"/>
                    <a:pt x="792797" y="13714"/>
                  </a:cubicBezTo>
                  <a:cubicBezTo>
                    <a:pt x="790868" y="8524"/>
                    <a:pt x="792797" y="3335"/>
                    <a:pt x="797940" y="740"/>
                  </a:cubicBezTo>
                  <a:close/>
                </a:path>
              </a:pathLst>
            </a:custGeom>
            <a:solidFill>
              <a:schemeClr val="bg1">
                <a:lumMod val="6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56" name="Freeform 71">
              <a:extLst>
                <a:ext uri="{FF2B5EF4-FFF2-40B4-BE49-F238E27FC236}">
                  <a16:creationId xmlns:a16="http://schemas.microsoft.com/office/drawing/2014/main" id="{CA354644-2FBE-8047-8A82-5878231B06C1}"/>
                </a:ext>
              </a:extLst>
            </p:cNvPr>
            <p:cNvSpPr>
              <a:spLocks noChangeArrowheads="1"/>
            </p:cNvSpPr>
            <p:nvPr/>
          </p:nvSpPr>
          <p:spPr bwMode="auto">
            <a:xfrm>
              <a:off x="17659492" y="6835040"/>
              <a:ext cx="585196" cy="944745"/>
            </a:xfrm>
            <a:custGeom>
              <a:avLst/>
              <a:gdLst>
                <a:gd name="T0" fmla="*/ 17 w 1040"/>
                <a:gd name="T1" fmla="*/ 1680 h 1681"/>
                <a:gd name="T2" fmla="*/ 17 w 1040"/>
                <a:gd name="T3" fmla="*/ 1680 h 1681"/>
                <a:gd name="T4" fmla="*/ 5 w 1040"/>
                <a:gd name="T5" fmla="*/ 1674 h 1681"/>
                <a:gd name="T6" fmla="*/ 5 w 1040"/>
                <a:gd name="T7" fmla="*/ 1674 h 1681"/>
                <a:gd name="T8" fmla="*/ 8 w 1040"/>
                <a:gd name="T9" fmla="*/ 1654 h 1681"/>
                <a:gd name="T10" fmla="*/ 8 w 1040"/>
                <a:gd name="T11" fmla="*/ 1654 h 1681"/>
                <a:gd name="T12" fmla="*/ 704 w 1040"/>
                <a:gd name="T13" fmla="*/ 1054 h 1681"/>
                <a:gd name="T14" fmla="*/ 704 w 1040"/>
                <a:gd name="T15" fmla="*/ 1054 h 1681"/>
                <a:gd name="T16" fmla="*/ 931 w 1040"/>
                <a:gd name="T17" fmla="*/ 335 h 1681"/>
                <a:gd name="T18" fmla="*/ 931 w 1040"/>
                <a:gd name="T19" fmla="*/ 335 h 1681"/>
                <a:gd name="T20" fmla="*/ 1008 w 1040"/>
                <a:gd name="T21" fmla="*/ 12 h 1681"/>
                <a:gd name="T22" fmla="*/ 1008 w 1040"/>
                <a:gd name="T23" fmla="*/ 12 h 1681"/>
                <a:gd name="T24" fmla="*/ 1026 w 1040"/>
                <a:gd name="T25" fmla="*/ 2 h 1681"/>
                <a:gd name="T26" fmla="*/ 1026 w 1040"/>
                <a:gd name="T27" fmla="*/ 2 h 1681"/>
                <a:gd name="T28" fmla="*/ 1036 w 1040"/>
                <a:gd name="T29" fmla="*/ 20 h 1681"/>
                <a:gd name="T30" fmla="*/ 1036 w 1040"/>
                <a:gd name="T31" fmla="*/ 20 h 1681"/>
                <a:gd name="T32" fmla="*/ 959 w 1040"/>
                <a:gd name="T33" fmla="*/ 342 h 1681"/>
                <a:gd name="T34" fmla="*/ 959 w 1040"/>
                <a:gd name="T35" fmla="*/ 342 h 1681"/>
                <a:gd name="T36" fmla="*/ 726 w 1040"/>
                <a:gd name="T37" fmla="*/ 1073 h 1681"/>
                <a:gd name="T38" fmla="*/ 726 w 1040"/>
                <a:gd name="T39" fmla="*/ 1073 h 1681"/>
                <a:gd name="T40" fmla="*/ 26 w 1040"/>
                <a:gd name="T41" fmla="*/ 1677 h 1681"/>
                <a:gd name="T42" fmla="*/ 26 w 1040"/>
                <a:gd name="T43" fmla="*/ 1677 h 1681"/>
                <a:gd name="T44" fmla="*/ 17 w 1040"/>
                <a:gd name="T45" fmla="*/ 1680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0" h="1681">
                  <a:moveTo>
                    <a:pt x="17" y="1680"/>
                  </a:moveTo>
                  <a:lnTo>
                    <a:pt x="17" y="1680"/>
                  </a:lnTo>
                  <a:cubicBezTo>
                    <a:pt x="13" y="1680"/>
                    <a:pt x="8" y="1678"/>
                    <a:pt x="5" y="1674"/>
                  </a:cubicBezTo>
                  <a:lnTo>
                    <a:pt x="5" y="1674"/>
                  </a:lnTo>
                  <a:cubicBezTo>
                    <a:pt x="0" y="1668"/>
                    <a:pt x="1" y="1658"/>
                    <a:pt x="8" y="1654"/>
                  </a:cubicBezTo>
                  <a:lnTo>
                    <a:pt x="8" y="1654"/>
                  </a:lnTo>
                  <a:cubicBezTo>
                    <a:pt x="13" y="1650"/>
                    <a:pt x="540" y="1243"/>
                    <a:pt x="704" y="1054"/>
                  </a:cubicBezTo>
                  <a:lnTo>
                    <a:pt x="704" y="1054"/>
                  </a:lnTo>
                  <a:cubicBezTo>
                    <a:pt x="790" y="955"/>
                    <a:pt x="861" y="640"/>
                    <a:pt x="931" y="335"/>
                  </a:cubicBezTo>
                  <a:lnTo>
                    <a:pt x="931" y="335"/>
                  </a:lnTo>
                  <a:cubicBezTo>
                    <a:pt x="956" y="225"/>
                    <a:pt x="982" y="111"/>
                    <a:pt x="1008" y="12"/>
                  </a:cubicBezTo>
                  <a:lnTo>
                    <a:pt x="1008" y="12"/>
                  </a:lnTo>
                  <a:cubicBezTo>
                    <a:pt x="1010" y="5"/>
                    <a:pt x="1018" y="0"/>
                    <a:pt x="1026" y="2"/>
                  </a:cubicBezTo>
                  <a:lnTo>
                    <a:pt x="1026" y="2"/>
                  </a:lnTo>
                  <a:cubicBezTo>
                    <a:pt x="1034" y="4"/>
                    <a:pt x="1039" y="12"/>
                    <a:pt x="1036" y="20"/>
                  </a:cubicBezTo>
                  <a:lnTo>
                    <a:pt x="1036" y="20"/>
                  </a:lnTo>
                  <a:cubicBezTo>
                    <a:pt x="1011" y="118"/>
                    <a:pt x="986" y="227"/>
                    <a:pt x="959" y="342"/>
                  </a:cubicBezTo>
                  <a:lnTo>
                    <a:pt x="959" y="342"/>
                  </a:lnTo>
                  <a:cubicBezTo>
                    <a:pt x="890" y="650"/>
                    <a:pt x="817" y="968"/>
                    <a:pt x="726" y="1073"/>
                  </a:cubicBezTo>
                  <a:lnTo>
                    <a:pt x="726" y="1073"/>
                  </a:lnTo>
                  <a:cubicBezTo>
                    <a:pt x="560" y="1264"/>
                    <a:pt x="48" y="1660"/>
                    <a:pt x="26" y="1677"/>
                  </a:cubicBezTo>
                  <a:lnTo>
                    <a:pt x="26" y="1677"/>
                  </a:lnTo>
                  <a:cubicBezTo>
                    <a:pt x="23" y="1679"/>
                    <a:pt x="20" y="1680"/>
                    <a:pt x="17" y="1680"/>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7" name="Freeform 74">
              <a:extLst>
                <a:ext uri="{FF2B5EF4-FFF2-40B4-BE49-F238E27FC236}">
                  <a16:creationId xmlns:a16="http://schemas.microsoft.com/office/drawing/2014/main" id="{2441971B-DAF7-9446-AA70-E1983B9F838C}"/>
                </a:ext>
              </a:extLst>
            </p:cNvPr>
            <p:cNvSpPr>
              <a:spLocks noChangeArrowheads="1"/>
            </p:cNvSpPr>
            <p:nvPr/>
          </p:nvSpPr>
          <p:spPr bwMode="auto">
            <a:xfrm>
              <a:off x="18455456" y="6351510"/>
              <a:ext cx="71911" cy="111583"/>
            </a:xfrm>
            <a:custGeom>
              <a:avLst/>
              <a:gdLst>
                <a:gd name="T0" fmla="*/ 86 w 129"/>
                <a:gd name="T1" fmla="*/ 0 h 197"/>
                <a:gd name="T2" fmla="*/ 86 w 129"/>
                <a:gd name="T3" fmla="*/ 0 h 197"/>
                <a:gd name="T4" fmla="*/ 125 w 129"/>
                <a:gd name="T5" fmla="*/ 196 h 197"/>
                <a:gd name="T6" fmla="*/ 0 w 129"/>
                <a:gd name="T7" fmla="*/ 112 h 197"/>
                <a:gd name="T8" fmla="*/ 86 w 129"/>
                <a:gd name="T9" fmla="*/ 0 h 197"/>
              </a:gdLst>
              <a:ahLst/>
              <a:cxnLst>
                <a:cxn ang="0">
                  <a:pos x="T0" y="T1"/>
                </a:cxn>
                <a:cxn ang="0">
                  <a:pos x="T2" y="T3"/>
                </a:cxn>
                <a:cxn ang="0">
                  <a:pos x="T4" y="T5"/>
                </a:cxn>
                <a:cxn ang="0">
                  <a:pos x="T6" y="T7"/>
                </a:cxn>
                <a:cxn ang="0">
                  <a:pos x="T8" y="T9"/>
                </a:cxn>
              </a:cxnLst>
              <a:rect l="0" t="0" r="r" b="b"/>
              <a:pathLst>
                <a:path w="129" h="197">
                  <a:moveTo>
                    <a:pt x="86" y="0"/>
                  </a:moveTo>
                  <a:lnTo>
                    <a:pt x="86" y="0"/>
                  </a:lnTo>
                  <a:cubicBezTo>
                    <a:pt x="128" y="73"/>
                    <a:pt x="120" y="151"/>
                    <a:pt x="125" y="196"/>
                  </a:cubicBezTo>
                  <a:lnTo>
                    <a:pt x="0" y="112"/>
                  </a:lnTo>
                  <a:lnTo>
                    <a:pt x="86"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8" name="Freeform 75">
              <a:extLst>
                <a:ext uri="{FF2B5EF4-FFF2-40B4-BE49-F238E27FC236}">
                  <a16:creationId xmlns:a16="http://schemas.microsoft.com/office/drawing/2014/main" id="{2CF9231A-8D6A-594C-8392-BD96D4E2F81F}"/>
                </a:ext>
              </a:extLst>
            </p:cNvPr>
            <p:cNvSpPr>
              <a:spLocks noChangeArrowheads="1"/>
            </p:cNvSpPr>
            <p:nvPr/>
          </p:nvSpPr>
          <p:spPr bwMode="auto">
            <a:xfrm>
              <a:off x="20377181" y="8012871"/>
              <a:ext cx="257883" cy="344670"/>
            </a:xfrm>
            <a:custGeom>
              <a:avLst/>
              <a:gdLst>
                <a:gd name="T0" fmla="*/ 282 w 460"/>
                <a:gd name="T1" fmla="*/ 481 h 613"/>
                <a:gd name="T2" fmla="*/ 282 w 460"/>
                <a:gd name="T3" fmla="*/ 481 h 613"/>
                <a:gd name="T4" fmla="*/ 180 w 460"/>
                <a:gd name="T5" fmla="*/ 252 h 613"/>
                <a:gd name="T6" fmla="*/ 180 w 460"/>
                <a:gd name="T7" fmla="*/ 252 h 613"/>
                <a:gd name="T8" fmla="*/ 228 w 460"/>
                <a:gd name="T9" fmla="*/ 29 h 613"/>
                <a:gd name="T10" fmla="*/ 228 w 460"/>
                <a:gd name="T11" fmla="*/ 29 h 613"/>
                <a:gd name="T12" fmla="*/ 339 w 460"/>
                <a:gd name="T13" fmla="*/ 172 h 613"/>
                <a:gd name="T14" fmla="*/ 339 w 460"/>
                <a:gd name="T15" fmla="*/ 172 h 613"/>
                <a:gd name="T16" fmla="*/ 449 w 460"/>
                <a:gd name="T17" fmla="*/ 314 h 613"/>
                <a:gd name="T18" fmla="*/ 449 w 460"/>
                <a:gd name="T19" fmla="*/ 314 h 613"/>
                <a:gd name="T20" fmla="*/ 197 w 460"/>
                <a:gd name="T21" fmla="*/ 594 h 613"/>
                <a:gd name="T22" fmla="*/ 197 w 460"/>
                <a:gd name="T23" fmla="*/ 594 h 613"/>
                <a:gd name="T24" fmla="*/ 200 w 460"/>
                <a:gd name="T25" fmla="*/ 554 h 613"/>
                <a:gd name="T26" fmla="*/ 282 w 460"/>
                <a:gd name="T27" fmla="*/ 481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0" h="613">
                  <a:moveTo>
                    <a:pt x="282" y="481"/>
                  </a:moveTo>
                  <a:lnTo>
                    <a:pt x="282" y="481"/>
                  </a:lnTo>
                  <a:cubicBezTo>
                    <a:pt x="313" y="442"/>
                    <a:pt x="361" y="307"/>
                    <a:pt x="180" y="252"/>
                  </a:cubicBezTo>
                  <a:lnTo>
                    <a:pt x="180" y="252"/>
                  </a:lnTo>
                  <a:cubicBezTo>
                    <a:pt x="0" y="197"/>
                    <a:pt x="91" y="0"/>
                    <a:pt x="228" y="29"/>
                  </a:cubicBezTo>
                  <a:lnTo>
                    <a:pt x="228" y="29"/>
                  </a:lnTo>
                  <a:cubicBezTo>
                    <a:pt x="322" y="49"/>
                    <a:pt x="318" y="131"/>
                    <a:pt x="339" y="172"/>
                  </a:cubicBezTo>
                  <a:lnTo>
                    <a:pt x="339" y="172"/>
                  </a:lnTo>
                  <a:cubicBezTo>
                    <a:pt x="351" y="193"/>
                    <a:pt x="444" y="241"/>
                    <a:pt x="449" y="314"/>
                  </a:cubicBezTo>
                  <a:lnTo>
                    <a:pt x="449" y="314"/>
                  </a:lnTo>
                  <a:cubicBezTo>
                    <a:pt x="459" y="456"/>
                    <a:pt x="250" y="612"/>
                    <a:pt x="197" y="594"/>
                  </a:cubicBezTo>
                  <a:lnTo>
                    <a:pt x="197" y="594"/>
                  </a:lnTo>
                  <a:cubicBezTo>
                    <a:pt x="162" y="583"/>
                    <a:pt x="200" y="554"/>
                    <a:pt x="200" y="554"/>
                  </a:cubicBezTo>
                  <a:lnTo>
                    <a:pt x="282" y="481"/>
                  </a:ln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9" name="Freeform 77">
              <a:extLst>
                <a:ext uri="{FF2B5EF4-FFF2-40B4-BE49-F238E27FC236}">
                  <a16:creationId xmlns:a16="http://schemas.microsoft.com/office/drawing/2014/main" id="{E15886A6-B861-B841-ADF8-4DD5861C2040}"/>
                </a:ext>
              </a:extLst>
            </p:cNvPr>
            <p:cNvSpPr>
              <a:spLocks noChangeArrowheads="1"/>
            </p:cNvSpPr>
            <p:nvPr/>
          </p:nvSpPr>
          <p:spPr bwMode="auto">
            <a:xfrm>
              <a:off x="20434212" y="8226120"/>
              <a:ext cx="79349" cy="265321"/>
            </a:xfrm>
            <a:custGeom>
              <a:avLst/>
              <a:gdLst>
                <a:gd name="T0" fmla="*/ 141 w 143"/>
                <a:gd name="T1" fmla="*/ 404 h 474"/>
                <a:gd name="T2" fmla="*/ 141 w 143"/>
                <a:gd name="T3" fmla="*/ 404 h 474"/>
                <a:gd name="T4" fmla="*/ 141 w 143"/>
                <a:gd name="T5" fmla="*/ 404 h 474"/>
                <a:gd name="T6" fmla="*/ 139 w 143"/>
                <a:gd name="T7" fmla="*/ 217 h 474"/>
                <a:gd name="T8" fmla="*/ 139 w 143"/>
                <a:gd name="T9" fmla="*/ 217 h 474"/>
                <a:gd name="T10" fmla="*/ 132 w 143"/>
                <a:gd name="T11" fmla="*/ 124 h 474"/>
                <a:gd name="T12" fmla="*/ 132 w 143"/>
                <a:gd name="T13" fmla="*/ 124 h 474"/>
                <a:gd name="T14" fmla="*/ 127 w 143"/>
                <a:gd name="T15" fmla="*/ 78 h 474"/>
                <a:gd name="T16" fmla="*/ 127 w 143"/>
                <a:gd name="T17" fmla="*/ 78 h 474"/>
                <a:gd name="T18" fmla="*/ 124 w 143"/>
                <a:gd name="T19" fmla="*/ 55 h 474"/>
                <a:gd name="T20" fmla="*/ 122 w 143"/>
                <a:gd name="T21" fmla="*/ 42 h 474"/>
                <a:gd name="T22" fmla="*/ 120 w 143"/>
                <a:gd name="T23" fmla="*/ 35 h 474"/>
                <a:gd name="T24" fmla="*/ 120 w 143"/>
                <a:gd name="T25" fmla="*/ 35 h 474"/>
                <a:gd name="T26" fmla="*/ 119 w 143"/>
                <a:gd name="T27" fmla="*/ 29 h 474"/>
                <a:gd name="T28" fmla="*/ 118 w 143"/>
                <a:gd name="T29" fmla="*/ 26 h 474"/>
                <a:gd name="T30" fmla="*/ 118 w 143"/>
                <a:gd name="T31" fmla="*/ 26 h 474"/>
                <a:gd name="T32" fmla="*/ 117 w 143"/>
                <a:gd name="T33" fmla="*/ 23 h 474"/>
                <a:gd name="T34" fmla="*/ 117 w 143"/>
                <a:gd name="T35" fmla="*/ 23 h 474"/>
                <a:gd name="T36" fmla="*/ 115 w 143"/>
                <a:gd name="T37" fmla="*/ 19 h 474"/>
                <a:gd name="T38" fmla="*/ 115 w 143"/>
                <a:gd name="T39" fmla="*/ 19 h 474"/>
                <a:gd name="T40" fmla="*/ 104 w 143"/>
                <a:gd name="T41" fmla="*/ 6 h 474"/>
                <a:gd name="T42" fmla="*/ 104 w 143"/>
                <a:gd name="T43" fmla="*/ 6 h 474"/>
                <a:gd name="T44" fmla="*/ 91 w 143"/>
                <a:gd name="T45" fmla="*/ 1 h 474"/>
                <a:gd name="T46" fmla="*/ 91 w 143"/>
                <a:gd name="T47" fmla="*/ 1 h 474"/>
                <a:gd name="T48" fmla="*/ 75 w 143"/>
                <a:gd name="T49" fmla="*/ 2 h 474"/>
                <a:gd name="T50" fmla="*/ 75 w 143"/>
                <a:gd name="T51" fmla="*/ 2 h 474"/>
                <a:gd name="T52" fmla="*/ 66 w 143"/>
                <a:gd name="T53" fmla="*/ 5 h 474"/>
                <a:gd name="T54" fmla="*/ 66 w 143"/>
                <a:gd name="T55" fmla="*/ 5 h 474"/>
                <a:gd name="T56" fmla="*/ 62 w 143"/>
                <a:gd name="T57" fmla="*/ 9 h 474"/>
                <a:gd name="T58" fmla="*/ 62 w 143"/>
                <a:gd name="T59" fmla="*/ 9 h 474"/>
                <a:gd name="T60" fmla="*/ 54 w 143"/>
                <a:gd name="T61" fmla="*/ 18 h 474"/>
                <a:gd name="T62" fmla="*/ 53 w 143"/>
                <a:gd name="T63" fmla="*/ 21 h 474"/>
                <a:gd name="T64" fmla="*/ 53 w 143"/>
                <a:gd name="T65" fmla="*/ 21 h 474"/>
                <a:gd name="T66" fmla="*/ 51 w 143"/>
                <a:gd name="T67" fmla="*/ 25 h 474"/>
                <a:gd name="T68" fmla="*/ 51 w 143"/>
                <a:gd name="T69" fmla="*/ 25 h 474"/>
                <a:gd name="T70" fmla="*/ 51 w 143"/>
                <a:gd name="T71" fmla="*/ 46 h 474"/>
                <a:gd name="T72" fmla="*/ 51 w 143"/>
                <a:gd name="T73" fmla="*/ 49 h 474"/>
                <a:gd name="T74" fmla="*/ 51 w 143"/>
                <a:gd name="T75" fmla="*/ 59 h 474"/>
                <a:gd name="T76" fmla="*/ 49 w 143"/>
                <a:gd name="T77" fmla="*/ 81 h 474"/>
                <a:gd name="T78" fmla="*/ 49 w 143"/>
                <a:gd name="T79" fmla="*/ 81 h 474"/>
                <a:gd name="T80" fmla="*/ 45 w 143"/>
                <a:gd name="T81" fmla="*/ 124 h 474"/>
                <a:gd name="T82" fmla="*/ 45 w 143"/>
                <a:gd name="T83" fmla="*/ 124 h 474"/>
                <a:gd name="T84" fmla="*/ 34 w 143"/>
                <a:gd name="T85" fmla="*/ 213 h 474"/>
                <a:gd name="T86" fmla="*/ 34 w 143"/>
                <a:gd name="T87" fmla="*/ 213 h 474"/>
                <a:gd name="T88" fmla="*/ 3 w 143"/>
                <a:gd name="T89" fmla="*/ 387 h 474"/>
                <a:gd name="T90" fmla="*/ 3 w 143"/>
                <a:gd name="T91" fmla="*/ 387 h 474"/>
                <a:gd name="T92" fmla="*/ 1 w 143"/>
                <a:gd name="T93" fmla="*/ 400 h 474"/>
                <a:gd name="T94" fmla="*/ 1 w 143"/>
                <a:gd name="T95" fmla="*/ 400 h 474"/>
                <a:gd name="T96" fmla="*/ 69 w 143"/>
                <a:gd name="T97" fmla="*/ 472 h 474"/>
                <a:gd name="T98" fmla="*/ 69 w 143"/>
                <a:gd name="T99" fmla="*/ 472 h 474"/>
                <a:gd name="T100" fmla="*/ 141 w 143"/>
                <a:gd name="T101" fmla="*/ 40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 h="474">
                  <a:moveTo>
                    <a:pt x="141" y="404"/>
                  </a:moveTo>
                  <a:lnTo>
                    <a:pt x="141" y="404"/>
                  </a:lnTo>
                  <a:lnTo>
                    <a:pt x="141" y="404"/>
                  </a:lnTo>
                  <a:cubicBezTo>
                    <a:pt x="142" y="341"/>
                    <a:pt x="142" y="279"/>
                    <a:pt x="139" y="217"/>
                  </a:cubicBezTo>
                  <a:lnTo>
                    <a:pt x="139" y="217"/>
                  </a:lnTo>
                  <a:cubicBezTo>
                    <a:pt x="137" y="186"/>
                    <a:pt x="135" y="156"/>
                    <a:pt x="132" y="124"/>
                  </a:cubicBezTo>
                  <a:lnTo>
                    <a:pt x="132" y="124"/>
                  </a:lnTo>
                  <a:cubicBezTo>
                    <a:pt x="130" y="109"/>
                    <a:pt x="129" y="94"/>
                    <a:pt x="127" y="78"/>
                  </a:cubicBezTo>
                  <a:lnTo>
                    <a:pt x="127" y="78"/>
                  </a:lnTo>
                  <a:cubicBezTo>
                    <a:pt x="126" y="71"/>
                    <a:pt x="125" y="63"/>
                    <a:pt x="124" y="55"/>
                  </a:cubicBezTo>
                  <a:lnTo>
                    <a:pt x="122" y="42"/>
                  </a:lnTo>
                  <a:lnTo>
                    <a:pt x="120" y="35"/>
                  </a:lnTo>
                  <a:lnTo>
                    <a:pt x="120" y="35"/>
                  </a:lnTo>
                  <a:cubicBezTo>
                    <a:pt x="120" y="33"/>
                    <a:pt x="120" y="31"/>
                    <a:pt x="119" y="29"/>
                  </a:cubicBezTo>
                  <a:lnTo>
                    <a:pt x="118" y="26"/>
                  </a:lnTo>
                  <a:lnTo>
                    <a:pt x="118" y="26"/>
                  </a:lnTo>
                  <a:cubicBezTo>
                    <a:pt x="118" y="25"/>
                    <a:pt x="117" y="24"/>
                    <a:pt x="117" y="23"/>
                  </a:cubicBezTo>
                  <a:lnTo>
                    <a:pt x="117" y="23"/>
                  </a:lnTo>
                  <a:cubicBezTo>
                    <a:pt x="116" y="21"/>
                    <a:pt x="116" y="21"/>
                    <a:pt x="115" y="19"/>
                  </a:cubicBezTo>
                  <a:lnTo>
                    <a:pt x="115" y="19"/>
                  </a:lnTo>
                  <a:cubicBezTo>
                    <a:pt x="113" y="14"/>
                    <a:pt x="109" y="10"/>
                    <a:pt x="104" y="6"/>
                  </a:cubicBezTo>
                  <a:lnTo>
                    <a:pt x="104" y="6"/>
                  </a:lnTo>
                  <a:cubicBezTo>
                    <a:pt x="101" y="4"/>
                    <a:pt x="96" y="2"/>
                    <a:pt x="91" y="1"/>
                  </a:cubicBezTo>
                  <a:lnTo>
                    <a:pt x="91" y="1"/>
                  </a:lnTo>
                  <a:cubicBezTo>
                    <a:pt x="85" y="0"/>
                    <a:pt x="79" y="1"/>
                    <a:pt x="75" y="2"/>
                  </a:cubicBezTo>
                  <a:lnTo>
                    <a:pt x="75" y="2"/>
                  </a:lnTo>
                  <a:cubicBezTo>
                    <a:pt x="69" y="3"/>
                    <a:pt x="68" y="5"/>
                    <a:pt x="66" y="5"/>
                  </a:cubicBezTo>
                  <a:lnTo>
                    <a:pt x="66" y="5"/>
                  </a:lnTo>
                  <a:cubicBezTo>
                    <a:pt x="65" y="6"/>
                    <a:pt x="63" y="8"/>
                    <a:pt x="62" y="9"/>
                  </a:cubicBezTo>
                  <a:lnTo>
                    <a:pt x="62" y="9"/>
                  </a:lnTo>
                  <a:cubicBezTo>
                    <a:pt x="59" y="12"/>
                    <a:pt x="56" y="15"/>
                    <a:pt x="54" y="18"/>
                  </a:cubicBezTo>
                  <a:lnTo>
                    <a:pt x="53" y="21"/>
                  </a:lnTo>
                  <a:lnTo>
                    <a:pt x="53" y="21"/>
                  </a:lnTo>
                  <a:cubicBezTo>
                    <a:pt x="52" y="22"/>
                    <a:pt x="52" y="23"/>
                    <a:pt x="51" y="25"/>
                  </a:cubicBezTo>
                  <a:lnTo>
                    <a:pt x="51" y="25"/>
                  </a:lnTo>
                  <a:cubicBezTo>
                    <a:pt x="49" y="32"/>
                    <a:pt x="49" y="40"/>
                    <a:pt x="51" y="46"/>
                  </a:cubicBezTo>
                  <a:lnTo>
                    <a:pt x="51" y="49"/>
                  </a:lnTo>
                  <a:lnTo>
                    <a:pt x="51" y="59"/>
                  </a:lnTo>
                  <a:lnTo>
                    <a:pt x="49" y="81"/>
                  </a:lnTo>
                  <a:lnTo>
                    <a:pt x="49" y="81"/>
                  </a:lnTo>
                  <a:cubicBezTo>
                    <a:pt x="48" y="95"/>
                    <a:pt x="46" y="110"/>
                    <a:pt x="45" y="124"/>
                  </a:cubicBezTo>
                  <a:lnTo>
                    <a:pt x="45" y="124"/>
                  </a:lnTo>
                  <a:cubicBezTo>
                    <a:pt x="42" y="154"/>
                    <a:pt x="38" y="183"/>
                    <a:pt x="34" y="213"/>
                  </a:cubicBezTo>
                  <a:lnTo>
                    <a:pt x="34" y="213"/>
                  </a:lnTo>
                  <a:cubicBezTo>
                    <a:pt x="26" y="271"/>
                    <a:pt x="15" y="329"/>
                    <a:pt x="3" y="387"/>
                  </a:cubicBezTo>
                  <a:lnTo>
                    <a:pt x="3" y="387"/>
                  </a:lnTo>
                  <a:cubicBezTo>
                    <a:pt x="2" y="391"/>
                    <a:pt x="1" y="396"/>
                    <a:pt x="1" y="400"/>
                  </a:cubicBezTo>
                  <a:lnTo>
                    <a:pt x="1" y="400"/>
                  </a:lnTo>
                  <a:cubicBezTo>
                    <a:pt x="0" y="439"/>
                    <a:pt x="31" y="471"/>
                    <a:pt x="69" y="472"/>
                  </a:cubicBezTo>
                  <a:lnTo>
                    <a:pt x="69" y="472"/>
                  </a:lnTo>
                  <a:cubicBezTo>
                    <a:pt x="108" y="473"/>
                    <a:pt x="140" y="442"/>
                    <a:pt x="141" y="404"/>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0" name="Freeform 59">
              <a:extLst>
                <a:ext uri="{FF2B5EF4-FFF2-40B4-BE49-F238E27FC236}">
                  <a16:creationId xmlns:a16="http://schemas.microsoft.com/office/drawing/2014/main" id="{F858D585-FD2C-844F-8518-BAD3F501B59C}"/>
                </a:ext>
              </a:extLst>
            </p:cNvPr>
            <p:cNvSpPr>
              <a:spLocks noChangeArrowheads="1"/>
            </p:cNvSpPr>
            <p:nvPr/>
          </p:nvSpPr>
          <p:spPr bwMode="auto">
            <a:xfrm>
              <a:off x="20400553" y="8153438"/>
              <a:ext cx="154954" cy="189672"/>
            </a:xfrm>
            <a:custGeom>
              <a:avLst/>
              <a:gdLst>
                <a:gd name="connsiteX0" fmla="*/ 115424 w 179991"/>
                <a:gd name="connsiteY0" fmla="*/ 418 h 220319"/>
                <a:gd name="connsiteX1" fmla="*/ 146166 w 179991"/>
                <a:gd name="connsiteY1" fmla="*/ 5452 h 220319"/>
                <a:gd name="connsiteX2" fmla="*/ 162448 w 179991"/>
                <a:gd name="connsiteY2" fmla="*/ 145318 h 220319"/>
                <a:gd name="connsiteX3" fmla="*/ 159831 w 179991"/>
                <a:gd name="connsiteY3" fmla="*/ 148866 h 220319"/>
                <a:gd name="connsiteX4" fmla="*/ 164233 w 179991"/>
                <a:gd name="connsiteY4" fmla="*/ 148411 h 220319"/>
                <a:gd name="connsiteX5" fmla="*/ 177813 w 179991"/>
                <a:gd name="connsiteY5" fmla="*/ 157632 h 220319"/>
                <a:gd name="connsiteX6" fmla="*/ 159264 w 179991"/>
                <a:gd name="connsiteY6" fmla="*/ 187520 h 220319"/>
                <a:gd name="connsiteX7" fmla="*/ 136658 w 179991"/>
                <a:gd name="connsiteY7" fmla="*/ 188077 h 220319"/>
                <a:gd name="connsiteX8" fmla="*/ 132386 w 179991"/>
                <a:gd name="connsiteY8" fmla="*/ 184872 h 220319"/>
                <a:gd name="connsiteX9" fmla="*/ 97158 w 179991"/>
                <a:gd name="connsiteY9" fmla="*/ 209123 h 220319"/>
                <a:gd name="connsiteX10" fmla="*/ 25028 w 179991"/>
                <a:gd name="connsiteY10" fmla="*/ 214597 h 220319"/>
                <a:gd name="connsiteX11" fmla="*/ 25028 w 179991"/>
                <a:gd name="connsiteY11" fmla="*/ 77346 h 220319"/>
                <a:gd name="connsiteX12" fmla="*/ 115424 w 179991"/>
                <a:gd name="connsiteY12" fmla="*/ 418 h 22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991" h="220319">
                  <a:moveTo>
                    <a:pt x="115424" y="418"/>
                  </a:moveTo>
                  <a:cubicBezTo>
                    <a:pt x="126261" y="-839"/>
                    <a:pt x="136722" y="714"/>
                    <a:pt x="146166" y="5452"/>
                  </a:cubicBezTo>
                  <a:cubicBezTo>
                    <a:pt x="183941" y="24406"/>
                    <a:pt x="191105" y="86496"/>
                    <a:pt x="162448" y="145318"/>
                  </a:cubicBezTo>
                  <a:lnTo>
                    <a:pt x="159831" y="148866"/>
                  </a:lnTo>
                  <a:lnTo>
                    <a:pt x="164233" y="148411"/>
                  </a:lnTo>
                  <a:cubicBezTo>
                    <a:pt x="170526" y="149683"/>
                    <a:pt x="175494" y="152862"/>
                    <a:pt x="177813" y="157632"/>
                  </a:cubicBezTo>
                  <a:cubicBezTo>
                    <a:pt x="182451" y="167806"/>
                    <a:pt x="174501" y="181161"/>
                    <a:pt x="159264" y="187520"/>
                  </a:cubicBezTo>
                  <a:cubicBezTo>
                    <a:pt x="151977" y="190382"/>
                    <a:pt x="143696" y="190223"/>
                    <a:pt x="136658" y="188077"/>
                  </a:cubicBezTo>
                  <a:lnTo>
                    <a:pt x="132386" y="184872"/>
                  </a:lnTo>
                  <a:lnTo>
                    <a:pt x="97158" y="209123"/>
                  </a:lnTo>
                  <a:cubicBezTo>
                    <a:pt x="71107" y="221460"/>
                    <a:pt x="43916" y="224074"/>
                    <a:pt x="25028" y="214597"/>
                  </a:cubicBezTo>
                  <a:cubicBezTo>
                    <a:pt x="-12746" y="196297"/>
                    <a:pt x="-3628" y="135514"/>
                    <a:pt x="25028" y="77346"/>
                  </a:cubicBezTo>
                  <a:cubicBezTo>
                    <a:pt x="47009" y="33229"/>
                    <a:pt x="82911" y="4186"/>
                    <a:pt x="115424" y="418"/>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1" name="Freeform 60">
              <a:extLst>
                <a:ext uri="{FF2B5EF4-FFF2-40B4-BE49-F238E27FC236}">
                  <a16:creationId xmlns:a16="http://schemas.microsoft.com/office/drawing/2014/main" id="{8E1C04FA-7FBC-5144-B686-209DF97F4A55}"/>
                </a:ext>
              </a:extLst>
            </p:cNvPr>
            <p:cNvSpPr>
              <a:spLocks noChangeArrowheads="1"/>
            </p:cNvSpPr>
            <p:nvPr/>
          </p:nvSpPr>
          <p:spPr bwMode="auto">
            <a:xfrm>
              <a:off x="19949676" y="7984546"/>
              <a:ext cx="845700" cy="1223189"/>
            </a:xfrm>
            <a:custGeom>
              <a:avLst/>
              <a:gdLst>
                <a:gd name="connsiteX0" fmla="*/ 21190 w 982347"/>
                <a:gd name="connsiteY0" fmla="*/ 300 h 1420831"/>
                <a:gd name="connsiteX1" fmla="*/ 49982 w 982347"/>
                <a:gd name="connsiteY1" fmla="*/ 19268 h 1420831"/>
                <a:gd name="connsiteX2" fmla="*/ 123269 w 982347"/>
                <a:gd name="connsiteY2" fmla="*/ 218766 h 1420831"/>
                <a:gd name="connsiteX3" fmla="*/ 236471 w 982347"/>
                <a:gd name="connsiteY3" fmla="*/ 394717 h 1420831"/>
                <a:gd name="connsiteX4" fmla="*/ 386971 w 982347"/>
                <a:gd name="connsiteY4" fmla="*/ 517033 h 1420831"/>
                <a:gd name="connsiteX5" fmla="*/ 463530 w 982347"/>
                <a:gd name="connsiteY5" fmla="*/ 530115 h 1420831"/>
                <a:gd name="connsiteX6" fmla="*/ 495102 w 982347"/>
                <a:gd name="connsiteY6" fmla="*/ 519568 h 1420831"/>
                <a:gd name="connsiteX7" fmla="*/ 501640 w 982347"/>
                <a:gd name="connsiteY7" fmla="*/ 514806 h 1420831"/>
                <a:gd name="connsiteX8" fmla="*/ 507021 w 982347"/>
                <a:gd name="connsiteY8" fmla="*/ 506060 h 1420831"/>
                <a:gd name="connsiteX9" fmla="*/ 605327 w 982347"/>
                <a:gd name="connsiteY9" fmla="*/ 459186 h 1420831"/>
                <a:gd name="connsiteX10" fmla="*/ 621118 w 982347"/>
                <a:gd name="connsiteY10" fmla="*/ 469411 h 1420831"/>
                <a:gd name="connsiteX11" fmla="*/ 668480 w 982347"/>
                <a:gd name="connsiteY11" fmla="*/ 488208 h 1420831"/>
                <a:gd name="connsiteX12" fmla="*/ 672395 w 982347"/>
                <a:gd name="connsiteY12" fmla="*/ 492129 h 1420831"/>
                <a:gd name="connsiteX13" fmla="*/ 829640 w 982347"/>
                <a:gd name="connsiteY13" fmla="*/ 681004 h 1420831"/>
                <a:gd name="connsiteX14" fmla="*/ 951651 w 982347"/>
                <a:gd name="connsiteY14" fmla="*/ 905825 h 1420831"/>
                <a:gd name="connsiteX15" fmla="*/ 981012 w 982347"/>
                <a:gd name="connsiteY15" fmla="*/ 1158094 h 1420831"/>
                <a:gd name="connsiteX16" fmla="*/ 947084 w 982347"/>
                <a:gd name="connsiteY16" fmla="*/ 1401213 h 1420831"/>
                <a:gd name="connsiteX17" fmla="*/ 917723 w 982347"/>
                <a:gd name="connsiteY17" fmla="*/ 1420166 h 1420831"/>
                <a:gd name="connsiteX18" fmla="*/ 897496 w 982347"/>
                <a:gd name="connsiteY18" fmla="*/ 1393371 h 1420831"/>
                <a:gd name="connsiteX19" fmla="*/ 897496 w 982347"/>
                <a:gd name="connsiteY19" fmla="*/ 1392717 h 1420831"/>
                <a:gd name="connsiteX20" fmla="*/ 910546 w 982347"/>
                <a:gd name="connsiteY20" fmla="*/ 1157440 h 1420831"/>
                <a:gd name="connsiteX21" fmla="*/ 865525 w 982347"/>
                <a:gd name="connsiteY21" fmla="*/ 937848 h 1420831"/>
                <a:gd name="connsiteX22" fmla="*/ 741557 w 982347"/>
                <a:gd name="connsiteY22" fmla="*/ 752241 h 1420831"/>
                <a:gd name="connsiteX23" fmla="*/ 717974 w 982347"/>
                <a:gd name="connsiteY23" fmla="*/ 727393 h 1420831"/>
                <a:gd name="connsiteX24" fmla="*/ 714863 w 982347"/>
                <a:gd name="connsiteY24" fmla="*/ 753264 h 1420831"/>
                <a:gd name="connsiteX25" fmla="*/ 638579 w 982347"/>
                <a:gd name="connsiteY25" fmla="*/ 951062 h 1420831"/>
                <a:gd name="connsiteX26" fmla="*/ 510788 w 982347"/>
                <a:gd name="connsiteY26" fmla="*/ 911765 h 1420831"/>
                <a:gd name="connsiteX27" fmla="*/ 467593 w 982347"/>
                <a:gd name="connsiteY27" fmla="*/ 690633 h 1420831"/>
                <a:gd name="connsiteX28" fmla="*/ 468427 w 982347"/>
                <a:gd name="connsiteY28" fmla="*/ 652712 h 1420831"/>
                <a:gd name="connsiteX29" fmla="*/ 398750 w 982347"/>
                <a:gd name="connsiteY29" fmla="*/ 643927 h 1420831"/>
                <a:gd name="connsiteX30" fmla="*/ 336586 w 982347"/>
                <a:gd name="connsiteY30" fmla="*/ 618417 h 1420831"/>
                <a:gd name="connsiteX31" fmla="*/ 162530 w 982347"/>
                <a:gd name="connsiteY31" fmla="*/ 450315 h 1420831"/>
                <a:gd name="connsiteX32" fmla="*/ 57834 w 982347"/>
                <a:gd name="connsiteY32" fmla="*/ 246892 h 1420831"/>
                <a:gd name="connsiteX33" fmla="*/ 251 w 982347"/>
                <a:gd name="connsiteY33" fmla="*/ 29080 h 1420831"/>
                <a:gd name="connsiteX34" fmla="*/ 21190 w 982347"/>
                <a:gd name="connsiteY34" fmla="*/ 300 h 142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82347" h="1420831">
                  <a:moveTo>
                    <a:pt x="21190" y="300"/>
                  </a:moveTo>
                  <a:cubicBezTo>
                    <a:pt x="34277" y="-1663"/>
                    <a:pt x="46710" y="6186"/>
                    <a:pt x="49982" y="19268"/>
                  </a:cubicBezTo>
                  <a:cubicBezTo>
                    <a:pt x="67649" y="88602"/>
                    <a:pt x="91860" y="155974"/>
                    <a:pt x="123269" y="218766"/>
                  </a:cubicBezTo>
                  <a:cubicBezTo>
                    <a:pt x="154023" y="282213"/>
                    <a:pt x="191975" y="341736"/>
                    <a:pt x="236471" y="394717"/>
                  </a:cubicBezTo>
                  <a:cubicBezTo>
                    <a:pt x="279658" y="447045"/>
                    <a:pt x="332006" y="493485"/>
                    <a:pt x="386971" y="517033"/>
                  </a:cubicBezTo>
                  <a:cubicBezTo>
                    <a:pt x="413800" y="528806"/>
                    <a:pt x="440628" y="533385"/>
                    <a:pt x="463530" y="530115"/>
                  </a:cubicBezTo>
                  <a:cubicBezTo>
                    <a:pt x="474654" y="528480"/>
                    <a:pt x="485124" y="524882"/>
                    <a:pt x="495102" y="519568"/>
                  </a:cubicBezTo>
                  <a:lnTo>
                    <a:pt x="501640" y="514806"/>
                  </a:lnTo>
                  <a:lnTo>
                    <a:pt x="507021" y="506060"/>
                  </a:lnTo>
                  <a:cubicBezTo>
                    <a:pt x="528501" y="479288"/>
                    <a:pt x="560095" y="461765"/>
                    <a:pt x="605327" y="459186"/>
                  </a:cubicBezTo>
                  <a:lnTo>
                    <a:pt x="621118" y="469411"/>
                  </a:lnTo>
                  <a:lnTo>
                    <a:pt x="668480" y="488208"/>
                  </a:lnTo>
                  <a:cubicBezTo>
                    <a:pt x="669785" y="489515"/>
                    <a:pt x="671742" y="490822"/>
                    <a:pt x="672395" y="492129"/>
                  </a:cubicBezTo>
                  <a:cubicBezTo>
                    <a:pt x="725897" y="552909"/>
                    <a:pt x="779400" y="614343"/>
                    <a:pt x="829640" y="681004"/>
                  </a:cubicBezTo>
                  <a:cubicBezTo>
                    <a:pt x="878575" y="748320"/>
                    <a:pt x="925552" y="822171"/>
                    <a:pt x="951651" y="905825"/>
                  </a:cubicBezTo>
                  <a:cubicBezTo>
                    <a:pt x="979055" y="988825"/>
                    <a:pt x="985580" y="1075747"/>
                    <a:pt x="981012" y="1158094"/>
                  </a:cubicBezTo>
                  <a:cubicBezTo>
                    <a:pt x="976445" y="1241094"/>
                    <a:pt x="962743" y="1321480"/>
                    <a:pt x="947084" y="1401213"/>
                  </a:cubicBezTo>
                  <a:cubicBezTo>
                    <a:pt x="944474" y="1414284"/>
                    <a:pt x="930772" y="1423434"/>
                    <a:pt x="917723" y="1420166"/>
                  </a:cubicBezTo>
                  <a:cubicBezTo>
                    <a:pt x="904673" y="1418205"/>
                    <a:pt x="896191" y="1405788"/>
                    <a:pt x="897496" y="1393371"/>
                  </a:cubicBezTo>
                  <a:lnTo>
                    <a:pt x="897496" y="1392717"/>
                  </a:lnTo>
                  <a:cubicBezTo>
                    <a:pt x="906631" y="1313638"/>
                    <a:pt x="912503" y="1234559"/>
                    <a:pt x="910546" y="1157440"/>
                  </a:cubicBezTo>
                  <a:cubicBezTo>
                    <a:pt x="907283" y="1080322"/>
                    <a:pt x="894887" y="1005164"/>
                    <a:pt x="865525" y="937848"/>
                  </a:cubicBezTo>
                  <a:cubicBezTo>
                    <a:pt x="838122" y="869879"/>
                    <a:pt x="792449" y="809753"/>
                    <a:pt x="741557" y="752241"/>
                  </a:cubicBezTo>
                  <a:lnTo>
                    <a:pt x="717974" y="727393"/>
                  </a:lnTo>
                  <a:lnTo>
                    <a:pt x="714863" y="753264"/>
                  </a:lnTo>
                  <a:cubicBezTo>
                    <a:pt x="692206" y="860186"/>
                    <a:pt x="638579" y="951062"/>
                    <a:pt x="638579" y="951062"/>
                  </a:cubicBezTo>
                  <a:lnTo>
                    <a:pt x="510788" y="911765"/>
                  </a:lnTo>
                  <a:cubicBezTo>
                    <a:pt x="510788" y="911765"/>
                    <a:pt x="474113" y="802059"/>
                    <a:pt x="467593" y="690633"/>
                  </a:cubicBezTo>
                  <a:lnTo>
                    <a:pt x="468427" y="652712"/>
                  </a:lnTo>
                  <a:lnTo>
                    <a:pt x="398750" y="643927"/>
                  </a:lnTo>
                  <a:cubicBezTo>
                    <a:pt x="376502" y="637386"/>
                    <a:pt x="355563" y="628883"/>
                    <a:pt x="336586" y="618417"/>
                  </a:cubicBezTo>
                  <a:cubicBezTo>
                    <a:pt x="260028" y="575247"/>
                    <a:pt x="207025" y="513762"/>
                    <a:pt x="162530" y="450315"/>
                  </a:cubicBezTo>
                  <a:cubicBezTo>
                    <a:pt x="118688" y="386214"/>
                    <a:pt x="84662" y="317534"/>
                    <a:pt x="57834" y="246892"/>
                  </a:cubicBezTo>
                  <a:cubicBezTo>
                    <a:pt x="31005" y="176250"/>
                    <a:pt x="12029" y="102992"/>
                    <a:pt x="251" y="29080"/>
                  </a:cubicBezTo>
                  <a:cubicBezTo>
                    <a:pt x="-1712" y="15344"/>
                    <a:pt x="8103" y="2262"/>
                    <a:pt x="21190" y="300"/>
                  </a:cubicBez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62" name="Freeform 81">
              <a:extLst>
                <a:ext uri="{FF2B5EF4-FFF2-40B4-BE49-F238E27FC236}">
                  <a16:creationId xmlns:a16="http://schemas.microsoft.com/office/drawing/2014/main" id="{F2DCB962-777C-254B-BB8A-59B4C30F309D}"/>
                </a:ext>
              </a:extLst>
            </p:cNvPr>
            <p:cNvSpPr>
              <a:spLocks noChangeArrowheads="1"/>
            </p:cNvSpPr>
            <p:nvPr/>
          </p:nvSpPr>
          <p:spPr bwMode="auto">
            <a:xfrm>
              <a:off x="19918447" y="7960798"/>
              <a:ext cx="57033" cy="54552"/>
            </a:xfrm>
            <a:custGeom>
              <a:avLst/>
              <a:gdLst>
                <a:gd name="T0" fmla="*/ 17 w 103"/>
                <a:gd name="T1" fmla="*/ 5 h 95"/>
                <a:gd name="T2" fmla="*/ 17 w 103"/>
                <a:gd name="T3" fmla="*/ 5 h 95"/>
                <a:gd name="T4" fmla="*/ 36 w 103"/>
                <a:gd name="T5" fmla="*/ 25 h 95"/>
                <a:gd name="T6" fmla="*/ 36 w 103"/>
                <a:gd name="T7" fmla="*/ 25 h 95"/>
                <a:gd name="T8" fmla="*/ 55 w 103"/>
                <a:gd name="T9" fmla="*/ 43 h 95"/>
                <a:gd name="T10" fmla="*/ 55 w 103"/>
                <a:gd name="T11" fmla="*/ 43 h 95"/>
                <a:gd name="T12" fmla="*/ 75 w 103"/>
                <a:gd name="T13" fmla="*/ 57 h 95"/>
                <a:gd name="T14" fmla="*/ 75 w 103"/>
                <a:gd name="T15" fmla="*/ 57 h 95"/>
                <a:gd name="T16" fmla="*/ 96 w 103"/>
                <a:gd name="T17" fmla="*/ 71 h 95"/>
                <a:gd name="T18" fmla="*/ 97 w 103"/>
                <a:gd name="T19" fmla="*/ 72 h 95"/>
                <a:gd name="T20" fmla="*/ 97 w 103"/>
                <a:gd name="T21" fmla="*/ 72 h 95"/>
                <a:gd name="T22" fmla="*/ 98 w 103"/>
                <a:gd name="T23" fmla="*/ 86 h 95"/>
                <a:gd name="T24" fmla="*/ 98 w 103"/>
                <a:gd name="T25" fmla="*/ 86 h 95"/>
                <a:gd name="T26" fmla="*/ 95 w 103"/>
                <a:gd name="T27" fmla="*/ 88 h 95"/>
                <a:gd name="T28" fmla="*/ 95 w 103"/>
                <a:gd name="T29" fmla="*/ 88 h 95"/>
                <a:gd name="T30" fmla="*/ 60 w 103"/>
                <a:gd name="T31" fmla="*/ 88 h 95"/>
                <a:gd name="T32" fmla="*/ 60 w 103"/>
                <a:gd name="T33" fmla="*/ 88 h 95"/>
                <a:gd name="T34" fmla="*/ 32 w 103"/>
                <a:gd name="T35" fmla="*/ 67 h 95"/>
                <a:gd name="T36" fmla="*/ 32 w 103"/>
                <a:gd name="T37" fmla="*/ 67 h 95"/>
                <a:gd name="T38" fmla="*/ 13 w 103"/>
                <a:gd name="T39" fmla="*/ 41 h 95"/>
                <a:gd name="T40" fmla="*/ 13 w 103"/>
                <a:gd name="T41" fmla="*/ 41 h 95"/>
                <a:gd name="T42" fmla="*/ 1 w 103"/>
                <a:gd name="T43" fmla="*/ 12 h 95"/>
                <a:gd name="T44" fmla="*/ 1 w 103"/>
                <a:gd name="T45" fmla="*/ 12 h 95"/>
                <a:gd name="T46" fmla="*/ 8 w 103"/>
                <a:gd name="T47" fmla="*/ 1 h 95"/>
                <a:gd name="T48" fmla="*/ 8 w 103"/>
                <a:gd name="T49" fmla="*/ 1 h 95"/>
                <a:gd name="T50" fmla="*/ 17 w 103"/>
                <a:gd name="T51" fmla="*/ 4 h 95"/>
                <a:gd name="T52" fmla="*/ 17 w 103"/>
                <a:gd name="T53" fmla="*/ 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95">
                  <a:moveTo>
                    <a:pt x="17" y="5"/>
                  </a:moveTo>
                  <a:lnTo>
                    <a:pt x="17" y="5"/>
                  </a:lnTo>
                  <a:cubicBezTo>
                    <a:pt x="23" y="11"/>
                    <a:pt x="30" y="19"/>
                    <a:pt x="36" y="25"/>
                  </a:cubicBezTo>
                  <a:lnTo>
                    <a:pt x="36" y="25"/>
                  </a:lnTo>
                  <a:cubicBezTo>
                    <a:pt x="43" y="31"/>
                    <a:pt x="48" y="38"/>
                    <a:pt x="55" y="43"/>
                  </a:cubicBezTo>
                  <a:lnTo>
                    <a:pt x="55" y="43"/>
                  </a:lnTo>
                  <a:cubicBezTo>
                    <a:pt x="62" y="49"/>
                    <a:pt x="68" y="53"/>
                    <a:pt x="75" y="57"/>
                  </a:cubicBezTo>
                  <a:lnTo>
                    <a:pt x="75" y="57"/>
                  </a:lnTo>
                  <a:cubicBezTo>
                    <a:pt x="82" y="61"/>
                    <a:pt x="88" y="64"/>
                    <a:pt x="96" y="71"/>
                  </a:cubicBezTo>
                  <a:lnTo>
                    <a:pt x="97" y="72"/>
                  </a:lnTo>
                  <a:lnTo>
                    <a:pt x="97" y="72"/>
                  </a:lnTo>
                  <a:cubicBezTo>
                    <a:pt x="101" y="76"/>
                    <a:pt x="102" y="81"/>
                    <a:pt x="98" y="86"/>
                  </a:cubicBezTo>
                  <a:lnTo>
                    <a:pt x="98" y="86"/>
                  </a:lnTo>
                  <a:cubicBezTo>
                    <a:pt x="98" y="87"/>
                    <a:pt x="97" y="88"/>
                    <a:pt x="95" y="88"/>
                  </a:cubicBezTo>
                  <a:lnTo>
                    <a:pt x="95" y="88"/>
                  </a:lnTo>
                  <a:cubicBezTo>
                    <a:pt x="84" y="94"/>
                    <a:pt x="71" y="92"/>
                    <a:pt x="60" y="88"/>
                  </a:cubicBezTo>
                  <a:lnTo>
                    <a:pt x="60" y="88"/>
                  </a:lnTo>
                  <a:cubicBezTo>
                    <a:pt x="49" y="82"/>
                    <a:pt x="40" y="76"/>
                    <a:pt x="32" y="67"/>
                  </a:cubicBezTo>
                  <a:lnTo>
                    <a:pt x="32" y="67"/>
                  </a:lnTo>
                  <a:cubicBezTo>
                    <a:pt x="24" y="60"/>
                    <a:pt x="19" y="51"/>
                    <a:pt x="13" y="41"/>
                  </a:cubicBezTo>
                  <a:lnTo>
                    <a:pt x="13" y="41"/>
                  </a:lnTo>
                  <a:cubicBezTo>
                    <a:pt x="8" y="32"/>
                    <a:pt x="4" y="23"/>
                    <a:pt x="1" y="12"/>
                  </a:cubicBezTo>
                  <a:lnTo>
                    <a:pt x="1" y="12"/>
                  </a:lnTo>
                  <a:cubicBezTo>
                    <a:pt x="0" y="7"/>
                    <a:pt x="3" y="2"/>
                    <a:pt x="8" y="1"/>
                  </a:cubicBezTo>
                  <a:lnTo>
                    <a:pt x="8" y="1"/>
                  </a:lnTo>
                  <a:cubicBezTo>
                    <a:pt x="11" y="0"/>
                    <a:pt x="14" y="1"/>
                    <a:pt x="17" y="4"/>
                  </a:cubicBezTo>
                  <a:lnTo>
                    <a:pt x="17" y="5"/>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3" name="Freeform 62">
              <a:extLst>
                <a:ext uri="{FF2B5EF4-FFF2-40B4-BE49-F238E27FC236}">
                  <a16:creationId xmlns:a16="http://schemas.microsoft.com/office/drawing/2014/main" id="{9EB8400B-A0AA-624F-80E5-40207E708C28}"/>
                </a:ext>
              </a:extLst>
            </p:cNvPr>
            <p:cNvSpPr>
              <a:spLocks noChangeArrowheads="1"/>
            </p:cNvSpPr>
            <p:nvPr/>
          </p:nvSpPr>
          <p:spPr bwMode="auto">
            <a:xfrm>
              <a:off x="19598573" y="8769162"/>
              <a:ext cx="1092960" cy="1147514"/>
            </a:xfrm>
            <a:custGeom>
              <a:avLst/>
              <a:gdLst>
                <a:gd name="connsiteX0" fmla="*/ 919017 w 1269559"/>
                <a:gd name="connsiteY0" fmla="*/ 0 h 1332928"/>
                <a:gd name="connsiteX1" fmla="*/ 920167 w 1269559"/>
                <a:gd name="connsiteY1" fmla="*/ 210 h 1332928"/>
                <a:gd name="connsiteX2" fmla="*/ 920442 w 1269559"/>
                <a:gd name="connsiteY2" fmla="*/ 0 h 1332928"/>
                <a:gd name="connsiteX3" fmla="*/ 1056416 w 1269559"/>
                <a:gd name="connsiteY3" fmla="*/ 24817 h 1332928"/>
                <a:gd name="connsiteX4" fmla="*/ 1056269 w 1269559"/>
                <a:gd name="connsiteY4" fmla="*/ 26388 h 1332928"/>
                <a:gd name="connsiteX5" fmla="*/ 1085719 w 1269559"/>
                <a:gd name="connsiteY5" fmla="*/ 64277 h 1332928"/>
                <a:gd name="connsiteX6" fmla="*/ 839883 w 1269559"/>
                <a:gd name="connsiteY6" fmla="*/ 720996 h 1332928"/>
                <a:gd name="connsiteX7" fmla="*/ 1269559 w 1269559"/>
                <a:gd name="connsiteY7" fmla="*/ 1332928 h 1332928"/>
                <a:gd name="connsiteX8" fmla="*/ 1203505 w 1269559"/>
                <a:gd name="connsiteY8" fmla="*/ 1332928 h 1332928"/>
                <a:gd name="connsiteX9" fmla="*/ 739168 w 1269559"/>
                <a:gd name="connsiteY9" fmla="*/ 777160 h 1332928"/>
                <a:gd name="connsiteX10" fmla="*/ 752330 w 1269559"/>
                <a:gd name="connsiteY10" fmla="*/ 515685 h 1332928"/>
                <a:gd name="connsiteX11" fmla="*/ 762602 w 1269559"/>
                <a:gd name="connsiteY11" fmla="*/ 467159 h 1332928"/>
                <a:gd name="connsiteX12" fmla="*/ 683303 w 1269559"/>
                <a:gd name="connsiteY12" fmla="*/ 514822 h 1332928"/>
                <a:gd name="connsiteX13" fmla="*/ 511865 w 1269559"/>
                <a:gd name="connsiteY13" fmla="*/ 589728 h 1332928"/>
                <a:gd name="connsiteX14" fmla="*/ 67333 w 1269559"/>
                <a:gd name="connsiteY14" fmla="*/ 1332928 h 1332928"/>
                <a:gd name="connsiteX15" fmla="*/ 0 w 1269559"/>
                <a:gd name="connsiteY15" fmla="*/ 1332928 h 1332928"/>
                <a:gd name="connsiteX16" fmla="*/ 911944 w 1269559"/>
                <a:gd name="connsiteY16" fmla="*/ 6475 h 1332928"/>
                <a:gd name="connsiteX17" fmla="*/ 918319 w 1269559"/>
                <a:gd name="connsiteY17" fmla="*/ 1618 h 1332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69559" h="1332928">
                  <a:moveTo>
                    <a:pt x="919017" y="0"/>
                  </a:moveTo>
                  <a:lnTo>
                    <a:pt x="920167" y="210"/>
                  </a:lnTo>
                  <a:lnTo>
                    <a:pt x="920442" y="0"/>
                  </a:lnTo>
                  <a:lnTo>
                    <a:pt x="1056416" y="24817"/>
                  </a:lnTo>
                  <a:lnTo>
                    <a:pt x="1056269" y="26388"/>
                  </a:lnTo>
                  <a:lnTo>
                    <a:pt x="1085719" y="64277"/>
                  </a:lnTo>
                  <a:cubicBezTo>
                    <a:pt x="1205457" y="277874"/>
                    <a:pt x="839883" y="720996"/>
                    <a:pt x="839883" y="720996"/>
                  </a:cubicBezTo>
                  <a:cubicBezTo>
                    <a:pt x="994227" y="730139"/>
                    <a:pt x="1107368" y="1016839"/>
                    <a:pt x="1269559" y="1332928"/>
                  </a:cubicBezTo>
                  <a:lnTo>
                    <a:pt x="1203505" y="1332928"/>
                  </a:lnTo>
                  <a:cubicBezTo>
                    <a:pt x="1203505" y="1332928"/>
                    <a:pt x="764020" y="815039"/>
                    <a:pt x="739168" y="777160"/>
                  </a:cubicBezTo>
                  <a:cubicBezTo>
                    <a:pt x="726742" y="758547"/>
                    <a:pt x="726742" y="658300"/>
                    <a:pt x="752330" y="515685"/>
                  </a:cubicBezTo>
                  <a:lnTo>
                    <a:pt x="762602" y="467159"/>
                  </a:lnTo>
                  <a:lnTo>
                    <a:pt x="683303" y="514822"/>
                  </a:lnTo>
                  <a:cubicBezTo>
                    <a:pt x="587983" y="565666"/>
                    <a:pt x="511865" y="589728"/>
                    <a:pt x="511865" y="589728"/>
                  </a:cubicBezTo>
                  <a:cubicBezTo>
                    <a:pt x="553703" y="776507"/>
                    <a:pt x="245800" y="936511"/>
                    <a:pt x="67333" y="1332928"/>
                  </a:cubicBezTo>
                  <a:lnTo>
                    <a:pt x="0" y="1332928"/>
                  </a:lnTo>
                  <a:cubicBezTo>
                    <a:pt x="156893" y="608014"/>
                    <a:pt x="828594" y="70795"/>
                    <a:pt x="911944" y="6475"/>
                  </a:cubicBezTo>
                  <a:lnTo>
                    <a:pt x="918319" y="1618"/>
                  </a:ln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64" name="Freeform 85">
              <a:extLst>
                <a:ext uri="{FF2B5EF4-FFF2-40B4-BE49-F238E27FC236}">
                  <a16:creationId xmlns:a16="http://schemas.microsoft.com/office/drawing/2014/main" id="{AF8FE62E-7886-514B-97EB-8EB28571E367}"/>
                </a:ext>
              </a:extLst>
            </p:cNvPr>
            <p:cNvSpPr>
              <a:spLocks noChangeArrowheads="1"/>
            </p:cNvSpPr>
            <p:nvPr/>
          </p:nvSpPr>
          <p:spPr bwMode="auto">
            <a:xfrm>
              <a:off x="19615929" y="7507023"/>
              <a:ext cx="614952" cy="572797"/>
            </a:xfrm>
            <a:custGeom>
              <a:avLst/>
              <a:gdLst>
                <a:gd name="T0" fmla="*/ 957 w 1093"/>
                <a:gd name="T1" fmla="*/ 174 h 1020"/>
                <a:gd name="T2" fmla="*/ 299 w 1093"/>
                <a:gd name="T3" fmla="*/ 19 h 1020"/>
                <a:gd name="T4" fmla="*/ 299 w 1093"/>
                <a:gd name="T5" fmla="*/ 19 h 1020"/>
                <a:gd name="T6" fmla="*/ 113 w 1093"/>
                <a:gd name="T7" fmla="*/ 134 h 1020"/>
                <a:gd name="T8" fmla="*/ 19 w 1093"/>
                <a:gd name="T9" fmla="*/ 533 h 1020"/>
                <a:gd name="T10" fmla="*/ 19 w 1093"/>
                <a:gd name="T11" fmla="*/ 533 h 1020"/>
                <a:gd name="T12" fmla="*/ 135 w 1093"/>
                <a:gd name="T13" fmla="*/ 720 h 1020"/>
                <a:gd name="T14" fmla="*/ 315 w 1093"/>
                <a:gd name="T15" fmla="*/ 762 h 1020"/>
                <a:gd name="T16" fmla="*/ 315 w 1093"/>
                <a:gd name="T17" fmla="*/ 762 h 1020"/>
                <a:gd name="T18" fmla="*/ 338 w 1093"/>
                <a:gd name="T19" fmla="*/ 784 h 1020"/>
                <a:gd name="T20" fmla="*/ 400 w 1093"/>
                <a:gd name="T21" fmla="*/ 1001 h 1020"/>
                <a:gd name="T22" fmla="*/ 400 w 1093"/>
                <a:gd name="T23" fmla="*/ 1001 h 1020"/>
                <a:gd name="T24" fmla="*/ 431 w 1093"/>
                <a:gd name="T25" fmla="*/ 1008 h 1020"/>
                <a:gd name="T26" fmla="*/ 582 w 1093"/>
                <a:gd name="T27" fmla="*/ 842 h 1020"/>
                <a:gd name="T28" fmla="*/ 582 w 1093"/>
                <a:gd name="T29" fmla="*/ 842 h 1020"/>
                <a:gd name="T30" fmla="*/ 613 w 1093"/>
                <a:gd name="T31" fmla="*/ 832 h 1020"/>
                <a:gd name="T32" fmla="*/ 793 w 1093"/>
                <a:gd name="T33" fmla="*/ 874 h 1020"/>
                <a:gd name="T34" fmla="*/ 793 w 1093"/>
                <a:gd name="T35" fmla="*/ 874 h 1020"/>
                <a:gd name="T36" fmla="*/ 979 w 1093"/>
                <a:gd name="T37" fmla="*/ 759 h 1020"/>
                <a:gd name="T38" fmla="*/ 1073 w 1093"/>
                <a:gd name="T39" fmla="*/ 360 h 1020"/>
                <a:gd name="T40" fmla="*/ 1073 w 1093"/>
                <a:gd name="T41" fmla="*/ 360 h 1020"/>
                <a:gd name="T42" fmla="*/ 957 w 1093"/>
                <a:gd name="T43" fmla="*/ 174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3" h="1020">
                  <a:moveTo>
                    <a:pt x="957" y="174"/>
                  </a:moveTo>
                  <a:lnTo>
                    <a:pt x="299" y="19"/>
                  </a:lnTo>
                  <a:lnTo>
                    <a:pt x="299" y="19"/>
                  </a:lnTo>
                  <a:cubicBezTo>
                    <a:pt x="215" y="0"/>
                    <a:pt x="132" y="52"/>
                    <a:pt x="113" y="134"/>
                  </a:cubicBezTo>
                  <a:lnTo>
                    <a:pt x="19" y="533"/>
                  </a:lnTo>
                  <a:lnTo>
                    <a:pt x="19" y="533"/>
                  </a:lnTo>
                  <a:cubicBezTo>
                    <a:pt x="0" y="617"/>
                    <a:pt x="52" y="700"/>
                    <a:pt x="135" y="720"/>
                  </a:cubicBezTo>
                  <a:lnTo>
                    <a:pt x="315" y="762"/>
                  </a:lnTo>
                  <a:lnTo>
                    <a:pt x="315" y="762"/>
                  </a:lnTo>
                  <a:cubicBezTo>
                    <a:pt x="326" y="765"/>
                    <a:pt x="335" y="773"/>
                    <a:pt x="338" y="784"/>
                  </a:cubicBezTo>
                  <a:lnTo>
                    <a:pt x="400" y="1001"/>
                  </a:lnTo>
                  <a:lnTo>
                    <a:pt x="400" y="1001"/>
                  </a:lnTo>
                  <a:cubicBezTo>
                    <a:pt x="403" y="1015"/>
                    <a:pt x="421" y="1019"/>
                    <a:pt x="431" y="1008"/>
                  </a:cubicBezTo>
                  <a:lnTo>
                    <a:pt x="582" y="842"/>
                  </a:lnTo>
                  <a:lnTo>
                    <a:pt x="582" y="842"/>
                  </a:lnTo>
                  <a:cubicBezTo>
                    <a:pt x="590" y="833"/>
                    <a:pt x="602" y="829"/>
                    <a:pt x="613" y="832"/>
                  </a:cubicBezTo>
                  <a:lnTo>
                    <a:pt x="793" y="874"/>
                  </a:lnTo>
                  <a:lnTo>
                    <a:pt x="793" y="874"/>
                  </a:lnTo>
                  <a:cubicBezTo>
                    <a:pt x="876" y="894"/>
                    <a:pt x="960" y="842"/>
                    <a:pt x="979" y="759"/>
                  </a:cubicBezTo>
                  <a:lnTo>
                    <a:pt x="1073" y="360"/>
                  </a:lnTo>
                  <a:lnTo>
                    <a:pt x="1073" y="360"/>
                  </a:lnTo>
                  <a:cubicBezTo>
                    <a:pt x="1092" y="277"/>
                    <a:pt x="1040" y="193"/>
                    <a:pt x="957" y="174"/>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65" name="Freeform 86">
              <a:extLst>
                <a:ext uri="{FF2B5EF4-FFF2-40B4-BE49-F238E27FC236}">
                  <a16:creationId xmlns:a16="http://schemas.microsoft.com/office/drawing/2014/main" id="{121B84B4-2F6A-EF41-8977-C8AA93CCAFDD}"/>
                </a:ext>
              </a:extLst>
            </p:cNvPr>
            <p:cNvSpPr>
              <a:spLocks noChangeArrowheads="1"/>
            </p:cNvSpPr>
            <p:nvPr/>
          </p:nvSpPr>
          <p:spPr bwMode="auto">
            <a:xfrm>
              <a:off x="19774627" y="7631006"/>
              <a:ext cx="307475" cy="252924"/>
            </a:xfrm>
            <a:custGeom>
              <a:avLst/>
              <a:gdLst>
                <a:gd name="T0" fmla="*/ 489 w 547"/>
                <a:gd name="T1" fmla="*/ 111 h 451"/>
                <a:gd name="T2" fmla="*/ 489 w 547"/>
                <a:gd name="T3" fmla="*/ 111 h 451"/>
                <a:gd name="T4" fmla="*/ 290 w 547"/>
                <a:gd name="T5" fmla="*/ 115 h 451"/>
                <a:gd name="T6" fmla="*/ 290 w 547"/>
                <a:gd name="T7" fmla="*/ 115 h 451"/>
                <a:gd name="T8" fmla="*/ 115 w 547"/>
                <a:gd name="T9" fmla="*/ 24 h 451"/>
                <a:gd name="T10" fmla="*/ 115 w 547"/>
                <a:gd name="T11" fmla="*/ 24 h 451"/>
                <a:gd name="T12" fmla="*/ 24 w 547"/>
                <a:gd name="T13" fmla="*/ 200 h 451"/>
                <a:gd name="T14" fmla="*/ 24 w 547"/>
                <a:gd name="T15" fmla="*/ 200 h 451"/>
                <a:gd name="T16" fmla="*/ 215 w 547"/>
                <a:gd name="T17" fmla="*/ 440 h 451"/>
                <a:gd name="T18" fmla="*/ 215 w 547"/>
                <a:gd name="T19" fmla="*/ 440 h 451"/>
                <a:gd name="T20" fmla="*/ 492 w 547"/>
                <a:gd name="T21" fmla="*/ 309 h 451"/>
                <a:gd name="T22" fmla="*/ 492 w 547"/>
                <a:gd name="T23" fmla="*/ 309 h 451"/>
                <a:gd name="T24" fmla="*/ 489 w 547"/>
                <a:gd name="T25" fmla="*/ 11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7" h="451">
                  <a:moveTo>
                    <a:pt x="489" y="111"/>
                  </a:moveTo>
                  <a:lnTo>
                    <a:pt x="489" y="111"/>
                  </a:lnTo>
                  <a:cubicBezTo>
                    <a:pt x="433" y="58"/>
                    <a:pt x="344" y="60"/>
                    <a:pt x="290" y="115"/>
                  </a:cubicBezTo>
                  <a:lnTo>
                    <a:pt x="290" y="115"/>
                  </a:lnTo>
                  <a:cubicBezTo>
                    <a:pt x="267" y="41"/>
                    <a:pt x="189" y="0"/>
                    <a:pt x="115" y="24"/>
                  </a:cubicBezTo>
                  <a:lnTo>
                    <a:pt x="115" y="24"/>
                  </a:lnTo>
                  <a:cubicBezTo>
                    <a:pt x="41" y="48"/>
                    <a:pt x="0" y="126"/>
                    <a:pt x="24" y="200"/>
                  </a:cubicBezTo>
                  <a:lnTo>
                    <a:pt x="24" y="200"/>
                  </a:lnTo>
                  <a:cubicBezTo>
                    <a:pt x="44" y="263"/>
                    <a:pt x="141" y="415"/>
                    <a:pt x="215" y="440"/>
                  </a:cubicBezTo>
                  <a:lnTo>
                    <a:pt x="215" y="440"/>
                  </a:lnTo>
                  <a:cubicBezTo>
                    <a:pt x="291" y="450"/>
                    <a:pt x="446" y="358"/>
                    <a:pt x="492" y="309"/>
                  </a:cubicBezTo>
                  <a:lnTo>
                    <a:pt x="492" y="309"/>
                  </a:lnTo>
                  <a:cubicBezTo>
                    <a:pt x="546" y="253"/>
                    <a:pt x="544" y="165"/>
                    <a:pt x="489" y="111"/>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66" name="Freeform 87">
              <a:extLst>
                <a:ext uri="{FF2B5EF4-FFF2-40B4-BE49-F238E27FC236}">
                  <a16:creationId xmlns:a16="http://schemas.microsoft.com/office/drawing/2014/main" id="{99F0384B-E678-A843-B0DC-220C88E73B3A}"/>
                </a:ext>
              </a:extLst>
            </p:cNvPr>
            <p:cNvSpPr>
              <a:spLocks noChangeArrowheads="1"/>
            </p:cNvSpPr>
            <p:nvPr/>
          </p:nvSpPr>
          <p:spPr bwMode="auto">
            <a:xfrm>
              <a:off x="19923406" y="7911205"/>
              <a:ext cx="74389" cy="109104"/>
            </a:xfrm>
            <a:custGeom>
              <a:avLst/>
              <a:gdLst>
                <a:gd name="T0" fmla="*/ 100 w 134"/>
                <a:gd name="T1" fmla="*/ 174 h 196"/>
                <a:gd name="T2" fmla="*/ 100 w 134"/>
                <a:gd name="T3" fmla="*/ 174 h 196"/>
                <a:gd name="T4" fmla="*/ 32 w 134"/>
                <a:gd name="T5" fmla="*/ 107 h 196"/>
                <a:gd name="T6" fmla="*/ 32 w 134"/>
                <a:gd name="T7" fmla="*/ 107 h 196"/>
                <a:gd name="T8" fmla="*/ 27 w 134"/>
                <a:gd name="T9" fmla="*/ 12 h 196"/>
                <a:gd name="T10" fmla="*/ 27 w 134"/>
                <a:gd name="T11" fmla="*/ 12 h 196"/>
                <a:gd name="T12" fmla="*/ 112 w 134"/>
                <a:gd name="T13" fmla="*/ 71 h 196"/>
                <a:gd name="T14" fmla="*/ 112 w 134"/>
                <a:gd name="T15" fmla="*/ 71 h 196"/>
                <a:gd name="T16" fmla="*/ 100 w 134"/>
                <a:gd name="T17"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96">
                  <a:moveTo>
                    <a:pt x="100" y="174"/>
                  </a:moveTo>
                  <a:lnTo>
                    <a:pt x="100" y="174"/>
                  </a:lnTo>
                  <a:cubicBezTo>
                    <a:pt x="74" y="186"/>
                    <a:pt x="42" y="195"/>
                    <a:pt x="32" y="107"/>
                  </a:cubicBezTo>
                  <a:lnTo>
                    <a:pt x="32" y="107"/>
                  </a:lnTo>
                  <a:cubicBezTo>
                    <a:pt x="26" y="58"/>
                    <a:pt x="0" y="24"/>
                    <a:pt x="27" y="12"/>
                  </a:cubicBezTo>
                  <a:lnTo>
                    <a:pt x="27" y="12"/>
                  </a:lnTo>
                  <a:cubicBezTo>
                    <a:pt x="54" y="0"/>
                    <a:pt x="92" y="26"/>
                    <a:pt x="112" y="71"/>
                  </a:cubicBezTo>
                  <a:lnTo>
                    <a:pt x="112" y="71"/>
                  </a:lnTo>
                  <a:cubicBezTo>
                    <a:pt x="133" y="116"/>
                    <a:pt x="127" y="162"/>
                    <a:pt x="100" y="174"/>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7" name="Freeform 66">
              <a:extLst>
                <a:ext uri="{FF2B5EF4-FFF2-40B4-BE49-F238E27FC236}">
                  <a16:creationId xmlns:a16="http://schemas.microsoft.com/office/drawing/2014/main" id="{0DB9BC93-FB57-CC4F-BCF3-06A48B68AD4E}"/>
                </a:ext>
              </a:extLst>
            </p:cNvPr>
            <p:cNvSpPr>
              <a:spLocks noChangeArrowheads="1"/>
            </p:cNvSpPr>
            <p:nvPr/>
          </p:nvSpPr>
          <p:spPr bwMode="auto">
            <a:xfrm>
              <a:off x="20687598" y="9179905"/>
              <a:ext cx="78583" cy="102349"/>
            </a:xfrm>
            <a:custGeom>
              <a:avLst/>
              <a:gdLst>
                <a:gd name="connsiteX0" fmla="*/ 57916 w 91280"/>
                <a:gd name="connsiteY0" fmla="*/ 0 h 118886"/>
                <a:gd name="connsiteX1" fmla="*/ 72141 w 91280"/>
                <a:gd name="connsiteY1" fmla="*/ 3584 h 118886"/>
                <a:gd name="connsiteX2" fmla="*/ 85739 w 91280"/>
                <a:gd name="connsiteY2" fmla="*/ 72797 h 118886"/>
                <a:gd name="connsiteX3" fmla="*/ 31996 w 91280"/>
                <a:gd name="connsiteY3" fmla="*/ 117621 h 118886"/>
                <a:gd name="connsiteX4" fmla="*/ 30054 w 91280"/>
                <a:gd name="connsiteY4" fmla="*/ 53022 h 118886"/>
                <a:gd name="connsiteX5" fmla="*/ 32087 w 91280"/>
                <a:gd name="connsiteY5" fmla="*/ 38384 h 118886"/>
                <a:gd name="connsiteX6" fmla="*/ 23313 w 91280"/>
                <a:gd name="connsiteY6" fmla="*/ 48654 h 118886"/>
                <a:gd name="connsiteX7" fmla="*/ 11389 w 91280"/>
                <a:gd name="connsiteY7" fmla="*/ 63277 h 118886"/>
                <a:gd name="connsiteX8" fmla="*/ 11389 w 91280"/>
                <a:gd name="connsiteY8" fmla="*/ 63942 h 118886"/>
                <a:gd name="connsiteX9" fmla="*/ 5426 w 91280"/>
                <a:gd name="connsiteY9" fmla="*/ 65936 h 118886"/>
                <a:gd name="connsiteX10" fmla="*/ 126 w 91280"/>
                <a:gd name="connsiteY10" fmla="*/ 59289 h 118886"/>
                <a:gd name="connsiteX11" fmla="*/ 6089 w 91280"/>
                <a:gd name="connsiteY11" fmla="*/ 38019 h 118886"/>
                <a:gd name="connsiteX12" fmla="*/ 18013 w 91280"/>
                <a:gd name="connsiteY12" fmla="*/ 19408 h 118886"/>
                <a:gd name="connsiteX13" fmla="*/ 35900 w 91280"/>
                <a:gd name="connsiteY13" fmla="*/ 3456 h 118886"/>
                <a:gd name="connsiteX14" fmla="*/ 47268 w 91280"/>
                <a:gd name="connsiteY14" fmla="*/ 2505 h 1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280" h="118886">
                  <a:moveTo>
                    <a:pt x="57916" y="0"/>
                  </a:moveTo>
                  <a:cubicBezTo>
                    <a:pt x="62591" y="412"/>
                    <a:pt x="67447" y="1936"/>
                    <a:pt x="72141" y="3584"/>
                  </a:cubicBezTo>
                  <a:cubicBezTo>
                    <a:pt x="90919" y="10835"/>
                    <a:pt x="96746" y="41157"/>
                    <a:pt x="85739" y="72797"/>
                  </a:cubicBezTo>
                  <a:cubicBezTo>
                    <a:pt x="74731" y="104438"/>
                    <a:pt x="50774" y="124213"/>
                    <a:pt x="31996" y="117621"/>
                  </a:cubicBezTo>
                  <a:cubicBezTo>
                    <a:pt x="13866" y="111029"/>
                    <a:pt x="28759" y="86640"/>
                    <a:pt x="30054" y="53022"/>
                  </a:cubicBezTo>
                  <a:lnTo>
                    <a:pt x="32087" y="38384"/>
                  </a:lnTo>
                  <a:lnTo>
                    <a:pt x="23313" y="48654"/>
                  </a:lnTo>
                  <a:cubicBezTo>
                    <a:pt x="19338" y="53307"/>
                    <a:pt x="14701" y="58624"/>
                    <a:pt x="11389" y="63277"/>
                  </a:cubicBezTo>
                  <a:lnTo>
                    <a:pt x="11389" y="63942"/>
                  </a:lnTo>
                  <a:cubicBezTo>
                    <a:pt x="10064" y="65271"/>
                    <a:pt x="7414" y="66601"/>
                    <a:pt x="5426" y="65936"/>
                  </a:cubicBezTo>
                  <a:cubicBezTo>
                    <a:pt x="1451" y="65936"/>
                    <a:pt x="-536" y="62612"/>
                    <a:pt x="126" y="59289"/>
                  </a:cubicBezTo>
                  <a:cubicBezTo>
                    <a:pt x="1451" y="51978"/>
                    <a:pt x="3439" y="45331"/>
                    <a:pt x="6089" y="38019"/>
                  </a:cubicBezTo>
                  <a:cubicBezTo>
                    <a:pt x="9401" y="32037"/>
                    <a:pt x="12714" y="25390"/>
                    <a:pt x="18013" y="19408"/>
                  </a:cubicBezTo>
                  <a:cubicBezTo>
                    <a:pt x="22651" y="13426"/>
                    <a:pt x="28613" y="8108"/>
                    <a:pt x="35900" y="3456"/>
                  </a:cubicBezTo>
                  <a:lnTo>
                    <a:pt x="47268" y="2505"/>
                  </a:ln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8" name="Freeform 90">
              <a:extLst>
                <a:ext uri="{FF2B5EF4-FFF2-40B4-BE49-F238E27FC236}">
                  <a16:creationId xmlns:a16="http://schemas.microsoft.com/office/drawing/2014/main" id="{9E2F6340-E935-D546-885A-640DA98E7FC1}"/>
                </a:ext>
              </a:extLst>
            </p:cNvPr>
            <p:cNvSpPr>
              <a:spLocks noChangeArrowheads="1"/>
            </p:cNvSpPr>
            <p:nvPr/>
          </p:nvSpPr>
          <p:spPr bwMode="auto">
            <a:xfrm>
              <a:off x="20206084" y="8922899"/>
              <a:ext cx="436417" cy="1004256"/>
            </a:xfrm>
            <a:custGeom>
              <a:avLst/>
              <a:gdLst>
                <a:gd name="T0" fmla="*/ 761 w 778"/>
                <a:gd name="T1" fmla="*/ 1784 h 1785"/>
                <a:gd name="T2" fmla="*/ 761 w 778"/>
                <a:gd name="T3" fmla="*/ 1784 h 1785"/>
                <a:gd name="T4" fmla="*/ 749 w 778"/>
                <a:gd name="T5" fmla="*/ 1779 h 1785"/>
                <a:gd name="T6" fmla="*/ 749 w 778"/>
                <a:gd name="T7" fmla="*/ 1779 h 1785"/>
                <a:gd name="T8" fmla="*/ 38 w 778"/>
                <a:gd name="T9" fmla="*/ 927 h 1785"/>
                <a:gd name="T10" fmla="*/ 38 w 778"/>
                <a:gd name="T11" fmla="*/ 927 h 1785"/>
                <a:gd name="T12" fmla="*/ 192 w 778"/>
                <a:gd name="T13" fmla="*/ 12 h 1785"/>
                <a:gd name="T14" fmla="*/ 192 w 778"/>
                <a:gd name="T15" fmla="*/ 12 h 1785"/>
                <a:gd name="T16" fmla="*/ 210 w 778"/>
                <a:gd name="T17" fmla="*/ 3 h 1785"/>
                <a:gd name="T18" fmla="*/ 210 w 778"/>
                <a:gd name="T19" fmla="*/ 3 h 1785"/>
                <a:gd name="T20" fmla="*/ 219 w 778"/>
                <a:gd name="T21" fmla="*/ 22 h 1785"/>
                <a:gd name="T22" fmla="*/ 219 w 778"/>
                <a:gd name="T23" fmla="*/ 22 h 1785"/>
                <a:gd name="T24" fmla="*/ 63 w 778"/>
                <a:gd name="T25" fmla="*/ 910 h 1785"/>
                <a:gd name="T26" fmla="*/ 63 w 778"/>
                <a:gd name="T27" fmla="*/ 910 h 1785"/>
                <a:gd name="T28" fmla="*/ 772 w 778"/>
                <a:gd name="T29" fmla="*/ 1760 h 1785"/>
                <a:gd name="T30" fmla="*/ 772 w 778"/>
                <a:gd name="T31" fmla="*/ 1760 h 1785"/>
                <a:gd name="T32" fmla="*/ 770 w 778"/>
                <a:gd name="T33" fmla="*/ 1781 h 1785"/>
                <a:gd name="T34" fmla="*/ 770 w 778"/>
                <a:gd name="T35" fmla="*/ 1781 h 1785"/>
                <a:gd name="T36" fmla="*/ 761 w 778"/>
                <a:gd name="T37" fmla="*/ 1784 h 1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8" h="1785">
                  <a:moveTo>
                    <a:pt x="761" y="1784"/>
                  </a:moveTo>
                  <a:lnTo>
                    <a:pt x="761" y="1784"/>
                  </a:lnTo>
                  <a:cubicBezTo>
                    <a:pt x="756" y="1784"/>
                    <a:pt x="752" y="1782"/>
                    <a:pt x="749" y="1779"/>
                  </a:cubicBezTo>
                  <a:lnTo>
                    <a:pt x="749" y="1779"/>
                  </a:lnTo>
                  <a:cubicBezTo>
                    <a:pt x="722" y="1746"/>
                    <a:pt x="77" y="984"/>
                    <a:pt x="38" y="927"/>
                  </a:cubicBezTo>
                  <a:lnTo>
                    <a:pt x="38" y="927"/>
                  </a:lnTo>
                  <a:cubicBezTo>
                    <a:pt x="0" y="868"/>
                    <a:pt x="29" y="466"/>
                    <a:pt x="192" y="12"/>
                  </a:cubicBezTo>
                  <a:lnTo>
                    <a:pt x="192" y="12"/>
                  </a:lnTo>
                  <a:cubicBezTo>
                    <a:pt x="195" y="4"/>
                    <a:pt x="203" y="0"/>
                    <a:pt x="210" y="3"/>
                  </a:cubicBezTo>
                  <a:lnTo>
                    <a:pt x="210" y="3"/>
                  </a:lnTo>
                  <a:cubicBezTo>
                    <a:pt x="218" y="6"/>
                    <a:pt x="222" y="14"/>
                    <a:pt x="219" y="22"/>
                  </a:cubicBezTo>
                  <a:lnTo>
                    <a:pt x="219" y="22"/>
                  </a:lnTo>
                  <a:cubicBezTo>
                    <a:pt x="51" y="493"/>
                    <a:pt x="36" y="871"/>
                    <a:pt x="63" y="910"/>
                  </a:cubicBezTo>
                  <a:lnTo>
                    <a:pt x="63" y="910"/>
                  </a:lnTo>
                  <a:cubicBezTo>
                    <a:pt x="101" y="966"/>
                    <a:pt x="765" y="1752"/>
                    <a:pt x="772" y="1760"/>
                  </a:cubicBezTo>
                  <a:lnTo>
                    <a:pt x="772" y="1760"/>
                  </a:lnTo>
                  <a:cubicBezTo>
                    <a:pt x="777" y="1766"/>
                    <a:pt x="776" y="1775"/>
                    <a:pt x="770" y="1781"/>
                  </a:cubicBezTo>
                  <a:lnTo>
                    <a:pt x="770" y="1781"/>
                  </a:lnTo>
                  <a:cubicBezTo>
                    <a:pt x="767" y="1783"/>
                    <a:pt x="764" y="1784"/>
                    <a:pt x="761" y="1784"/>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9" name="Freeform 68">
              <a:extLst>
                <a:ext uri="{FF2B5EF4-FFF2-40B4-BE49-F238E27FC236}">
                  <a16:creationId xmlns:a16="http://schemas.microsoft.com/office/drawing/2014/main" id="{125F86D0-E149-D14B-9B2D-7E1ECA6AA85F}"/>
                </a:ext>
              </a:extLst>
            </p:cNvPr>
            <p:cNvSpPr>
              <a:spLocks noChangeArrowheads="1"/>
            </p:cNvSpPr>
            <p:nvPr/>
          </p:nvSpPr>
          <p:spPr bwMode="auto">
            <a:xfrm>
              <a:off x="19499946" y="9897953"/>
              <a:ext cx="1213902" cy="86329"/>
            </a:xfrm>
            <a:custGeom>
              <a:avLst/>
              <a:gdLst>
                <a:gd name="connsiteX0" fmla="*/ 1337987 w 1410043"/>
                <a:gd name="connsiteY0" fmla="*/ 11 h 100278"/>
                <a:gd name="connsiteX1" fmla="*/ 1410043 w 1410043"/>
                <a:gd name="connsiteY1" fmla="*/ 69891 h 100278"/>
                <a:gd name="connsiteX2" fmla="*/ 1215492 w 1410043"/>
                <a:gd name="connsiteY2" fmla="*/ 71851 h 100278"/>
                <a:gd name="connsiteX3" fmla="*/ 1337987 w 1410043"/>
                <a:gd name="connsiteY3" fmla="*/ 11 h 100278"/>
                <a:gd name="connsiteX4" fmla="*/ 122500 w 1410043"/>
                <a:gd name="connsiteY4" fmla="*/ 11 h 100278"/>
                <a:gd name="connsiteX5" fmla="*/ 193901 w 1410043"/>
                <a:gd name="connsiteY5" fmla="*/ 69891 h 100278"/>
                <a:gd name="connsiteX6" fmla="*/ 5 w 1410043"/>
                <a:gd name="connsiteY6" fmla="*/ 71851 h 100278"/>
                <a:gd name="connsiteX7" fmla="*/ 122500 w 1410043"/>
                <a:gd name="connsiteY7" fmla="*/ 11 h 10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0043" h="100278">
                  <a:moveTo>
                    <a:pt x="1337987" y="11"/>
                  </a:moveTo>
                  <a:cubicBezTo>
                    <a:pt x="1391701" y="-642"/>
                    <a:pt x="1409388" y="30706"/>
                    <a:pt x="1410043" y="69891"/>
                  </a:cubicBezTo>
                  <a:cubicBezTo>
                    <a:pt x="1410043" y="109077"/>
                    <a:pt x="1215492" y="111036"/>
                    <a:pt x="1215492" y="71851"/>
                  </a:cubicBezTo>
                  <a:cubicBezTo>
                    <a:pt x="1214837" y="32665"/>
                    <a:pt x="1284273" y="11"/>
                    <a:pt x="1337987" y="11"/>
                  </a:cubicBezTo>
                  <a:close/>
                  <a:moveTo>
                    <a:pt x="122500" y="11"/>
                  </a:moveTo>
                  <a:cubicBezTo>
                    <a:pt x="175559" y="-642"/>
                    <a:pt x="193901" y="30706"/>
                    <a:pt x="193901" y="69891"/>
                  </a:cubicBezTo>
                  <a:cubicBezTo>
                    <a:pt x="194556" y="109077"/>
                    <a:pt x="5" y="111036"/>
                    <a:pt x="5" y="71851"/>
                  </a:cubicBezTo>
                  <a:cubicBezTo>
                    <a:pt x="-650" y="32665"/>
                    <a:pt x="68786" y="11"/>
                    <a:pt x="122500" y="11"/>
                  </a:cubicBezTo>
                  <a:close/>
                </a:path>
              </a:pathLst>
            </a:custGeom>
            <a:solidFill>
              <a:schemeClr val="tx2">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0" name="Freeform 95">
              <a:extLst>
                <a:ext uri="{FF2B5EF4-FFF2-40B4-BE49-F238E27FC236}">
                  <a16:creationId xmlns:a16="http://schemas.microsoft.com/office/drawing/2014/main" id="{8D057037-10EF-0343-A439-BBA5D08AD02D}"/>
                </a:ext>
              </a:extLst>
            </p:cNvPr>
            <p:cNvSpPr>
              <a:spLocks noChangeArrowheads="1"/>
            </p:cNvSpPr>
            <p:nvPr/>
          </p:nvSpPr>
          <p:spPr bwMode="auto">
            <a:xfrm>
              <a:off x="20434212" y="8377378"/>
              <a:ext cx="29756" cy="54552"/>
            </a:xfrm>
            <a:custGeom>
              <a:avLst/>
              <a:gdLst>
                <a:gd name="T0" fmla="*/ 5 w 55"/>
                <a:gd name="T1" fmla="*/ 32 h 96"/>
                <a:gd name="T2" fmla="*/ 45 w 55"/>
                <a:gd name="T3" fmla="*/ 0 h 96"/>
                <a:gd name="T4" fmla="*/ 54 w 55"/>
                <a:gd name="T5" fmla="*/ 69 h 96"/>
                <a:gd name="T6" fmla="*/ 54 w 55"/>
                <a:gd name="T7" fmla="*/ 69 h 96"/>
                <a:gd name="T8" fmla="*/ 5 w 55"/>
                <a:gd name="T9" fmla="*/ 86 h 96"/>
                <a:gd name="T10" fmla="*/ 5 w 55"/>
                <a:gd name="T11" fmla="*/ 86 h 96"/>
                <a:gd name="T12" fmla="*/ 5 w 55"/>
                <a:gd name="T13" fmla="*/ 32 h 96"/>
              </a:gdLst>
              <a:ahLst/>
              <a:cxnLst>
                <a:cxn ang="0">
                  <a:pos x="T0" y="T1"/>
                </a:cxn>
                <a:cxn ang="0">
                  <a:pos x="T2" y="T3"/>
                </a:cxn>
                <a:cxn ang="0">
                  <a:pos x="T4" y="T5"/>
                </a:cxn>
                <a:cxn ang="0">
                  <a:pos x="T6" y="T7"/>
                </a:cxn>
                <a:cxn ang="0">
                  <a:pos x="T8" y="T9"/>
                </a:cxn>
                <a:cxn ang="0">
                  <a:pos x="T10" y="T11"/>
                </a:cxn>
                <a:cxn ang="0">
                  <a:pos x="T12" y="T13"/>
                </a:cxn>
              </a:cxnLst>
              <a:rect l="0" t="0" r="r" b="b"/>
              <a:pathLst>
                <a:path w="55" h="96">
                  <a:moveTo>
                    <a:pt x="5" y="32"/>
                  </a:moveTo>
                  <a:lnTo>
                    <a:pt x="45" y="0"/>
                  </a:lnTo>
                  <a:lnTo>
                    <a:pt x="54" y="69"/>
                  </a:lnTo>
                  <a:lnTo>
                    <a:pt x="54" y="69"/>
                  </a:lnTo>
                  <a:cubicBezTo>
                    <a:pt x="54" y="69"/>
                    <a:pt x="0" y="95"/>
                    <a:pt x="5" y="86"/>
                  </a:cubicBezTo>
                  <a:lnTo>
                    <a:pt x="5" y="86"/>
                  </a:lnTo>
                  <a:cubicBezTo>
                    <a:pt x="9" y="76"/>
                    <a:pt x="5" y="32"/>
                    <a:pt x="5" y="32"/>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1" name="Freeform 97">
              <a:extLst>
                <a:ext uri="{FF2B5EF4-FFF2-40B4-BE49-F238E27FC236}">
                  <a16:creationId xmlns:a16="http://schemas.microsoft.com/office/drawing/2014/main" id="{2EE8F30F-BABF-C449-9DA1-F34231FF3172}"/>
                </a:ext>
              </a:extLst>
            </p:cNvPr>
            <p:cNvSpPr>
              <a:spLocks noChangeArrowheads="1"/>
            </p:cNvSpPr>
            <p:nvPr/>
          </p:nvSpPr>
          <p:spPr bwMode="auto">
            <a:xfrm>
              <a:off x="20436692" y="8357541"/>
              <a:ext cx="79349" cy="94226"/>
            </a:xfrm>
            <a:custGeom>
              <a:avLst/>
              <a:gdLst>
                <a:gd name="T0" fmla="*/ 22 w 141"/>
                <a:gd name="T1" fmla="*/ 47 h 169"/>
                <a:gd name="T2" fmla="*/ 22 w 141"/>
                <a:gd name="T3" fmla="*/ 47 h 169"/>
                <a:gd name="T4" fmla="*/ 140 w 141"/>
                <a:gd name="T5" fmla="*/ 69 h 169"/>
                <a:gd name="T6" fmla="*/ 81 w 141"/>
                <a:gd name="T7" fmla="*/ 0 h 169"/>
                <a:gd name="T8" fmla="*/ 22 w 141"/>
                <a:gd name="T9" fmla="*/ 47 h 169"/>
              </a:gdLst>
              <a:ahLst/>
              <a:cxnLst>
                <a:cxn ang="0">
                  <a:pos x="T0" y="T1"/>
                </a:cxn>
                <a:cxn ang="0">
                  <a:pos x="T2" y="T3"/>
                </a:cxn>
                <a:cxn ang="0">
                  <a:pos x="T4" y="T5"/>
                </a:cxn>
                <a:cxn ang="0">
                  <a:pos x="T6" y="T7"/>
                </a:cxn>
                <a:cxn ang="0">
                  <a:pos x="T8" y="T9"/>
                </a:cxn>
              </a:cxnLst>
              <a:rect l="0" t="0" r="r" b="b"/>
              <a:pathLst>
                <a:path w="141" h="169">
                  <a:moveTo>
                    <a:pt x="22" y="47"/>
                  </a:moveTo>
                  <a:lnTo>
                    <a:pt x="22" y="47"/>
                  </a:lnTo>
                  <a:cubicBezTo>
                    <a:pt x="0" y="164"/>
                    <a:pt x="140" y="168"/>
                    <a:pt x="140" y="69"/>
                  </a:cubicBezTo>
                  <a:lnTo>
                    <a:pt x="81" y="0"/>
                  </a:lnTo>
                  <a:lnTo>
                    <a:pt x="22" y="47"/>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72" name="Freeform 98">
              <a:extLst>
                <a:ext uri="{FF2B5EF4-FFF2-40B4-BE49-F238E27FC236}">
                  <a16:creationId xmlns:a16="http://schemas.microsoft.com/office/drawing/2014/main" id="{927FB2D1-5C69-6440-BA5F-0A0950B32259}"/>
                </a:ext>
              </a:extLst>
            </p:cNvPr>
            <p:cNvSpPr>
              <a:spLocks noChangeArrowheads="1"/>
            </p:cNvSpPr>
            <p:nvPr/>
          </p:nvSpPr>
          <p:spPr bwMode="auto">
            <a:xfrm>
              <a:off x="20330067" y="8407134"/>
              <a:ext cx="96707" cy="54552"/>
            </a:xfrm>
            <a:custGeom>
              <a:avLst/>
              <a:gdLst>
                <a:gd name="T0" fmla="*/ 125 w 170"/>
                <a:gd name="T1" fmla="*/ 0 h 95"/>
                <a:gd name="T2" fmla="*/ 125 w 170"/>
                <a:gd name="T3" fmla="*/ 0 h 95"/>
                <a:gd name="T4" fmla="*/ 0 w 170"/>
                <a:gd name="T5" fmla="*/ 58 h 95"/>
                <a:gd name="T6" fmla="*/ 24 w 170"/>
                <a:gd name="T7" fmla="*/ 94 h 95"/>
                <a:gd name="T8" fmla="*/ 24 w 170"/>
                <a:gd name="T9" fmla="*/ 94 h 95"/>
                <a:gd name="T10" fmla="*/ 169 w 170"/>
                <a:gd name="T11" fmla="*/ 58 h 95"/>
                <a:gd name="T12" fmla="*/ 169 w 170"/>
                <a:gd name="T13" fmla="*/ 58 h 95"/>
                <a:gd name="T14" fmla="*/ 125 w 170"/>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95">
                  <a:moveTo>
                    <a:pt x="125" y="0"/>
                  </a:moveTo>
                  <a:lnTo>
                    <a:pt x="125" y="0"/>
                  </a:lnTo>
                  <a:cubicBezTo>
                    <a:pt x="105" y="21"/>
                    <a:pt x="59" y="60"/>
                    <a:pt x="0" y="58"/>
                  </a:cubicBezTo>
                  <a:lnTo>
                    <a:pt x="24" y="94"/>
                  </a:lnTo>
                  <a:lnTo>
                    <a:pt x="24" y="94"/>
                  </a:lnTo>
                  <a:cubicBezTo>
                    <a:pt x="24" y="94"/>
                    <a:pt x="169" y="61"/>
                    <a:pt x="169" y="58"/>
                  </a:cubicBezTo>
                  <a:lnTo>
                    <a:pt x="169" y="58"/>
                  </a:lnTo>
                  <a:cubicBezTo>
                    <a:pt x="169" y="55"/>
                    <a:pt x="125" y="0"/>
                    <a:pt x="125"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3" name="Freeform 72">
              <a:extLst>
                <a:ext uri="{FF2B5EF4-FFF2-40B4-BE49-F238E27FC236}">
                  <a16:creationId xmlns:a16="http://schemas.microsoft.com/office/drawing/2014/main" id="{0A4BE086-D51F-CA44-B047-F18E00C4780C}"/>
                </a:ext>
              </a:extLst>
            </p:cNvPr>
            <p:cNvSpPr>
              <a:spLocks noChangeArrowheads="1"/>
            </p:cNvSpPr>
            <p:nvPr/>
          </p:nvSpPr>
          <p:spPr bwMode="auto">
            <a:xfrm>
              <a:off x="19943735" y="8001348"/>
              <a:ext cx="550685" cy="774694"/>
            </a:xfrm>
            <a:custGeom>
              <a:avLst/>
              <a:gdLst>
                <a:gd name="connsiteX0" fmla="*/ 503108 w 639664"/>
                <a:gd name="connsiteY0" fmla="*/ 539556 h 899868"/>
                <a:gd name="connsiteX1" fmla="*/ 508413 w 639664"/>
                <a:gd name="connsiteY1" fmla="*/ 552587 h 899868"/>
                <a:gd name="connsiteX2" fmla="*/ 529632 w 639664"/>
                <a:gd name="connsiteY2" fmla="*/ 886837 h 899868"/>
                <a:gd name="connsiteX3" fmla="*/ 523664 w 639664"/>
                <a:gd name="connsiteY3" fmla="*/ 899216 h 899868"/>
                <a:gd name="connsiteX4" fmla="*/ 520348 w 639664"/>
                <a:gd name="connsiteY4" fmla="*/ 899868 h 899868"/>
                <a:gd name="connsiteX5" fmla="*/ 511065 w 639664"/>
                <a:gd name="connsiteY5" fmla="*/ 892701 h 899868"/>
                <a:gd name="connsiteX6" fmla="*/ 490509 w 639664"/>
                <a:gd name="connsiteY6" fmla="*/ 545420 h 899868"/>
                <a:gd name="connsiteX7" fmla="*/ 503108 w 639664"/>
                <a:gd name="connsiteY7" fmla="*/ 539556 h 899868"/>
                <a:gd name="connsiteX8" fmla="*/ 625734 w 639664"/>
                <a:gd name="connsiteY8" fmla="*/ 384097 h 899868"/>
                <a:gd name="connsiteX9" fmla="*/ 638536 w 639664"/>
                <a:gd name="connsiteY9" fmla="*/ 388842 h 899868"/>
                <a:gd name="connsiteX10" fmla="*/ 634055 w 639664"/>
                <a:gd name="connsiteY10" fmla="*/ 402396 h 899868"/>
                <a:gd name="connsiteX11" fmla="*/ 595651 w 639664"/>
                <a:gd name="connsiteY11" fmla="*/ 415951 h 899868"/>
                <a:gd name="connsiteX12" fmla="*/ 593731 w 639664"/>
                <a:gd name="connsiteY12" fmla="*/ 415951 h 899868"/>
                <a:gd name="connsiteX13" fmla="*/ 584770 w 639664"/>
                <a:gd name="connsiteY13" fmla="*/ 407818 h 899868"/>
                <a:gd name="connsiteX14" fmla="*/ 593091 w 639664"/>
                <a:gd name="connsiteY14" fmla="*/ 396296 h 899868"/>
                <a:gd name="connsiteX15" fmla="*/ 625734 w 639664"/>
                <a:gd name="connsiteY15" fmla="*/ 384097 h 899868"/>
                <a:gd name="connsiteX16" fmla="*/ 7950 w 639664"/>
                <a:gd name="connsiteY16" fmla="*/ 16918 h 899868"/>
                <a:gd name="connsiteX17" fmla="*/ 19096 w 639664"/>
                <a:gd name="connsiteY17" fmla="*/ 24106 h 899868"/>
                <a:gd name="connsiteX18" fmla="*/ 73512 w 639664"/>
                <a:gd name="connsiteY18" fmla="*/ 222756 h 899868"/>
                <a:gd name="connsiteX19" fmla="*/ 177100 w 639664"/>
                <a:gd name="connsiteY19" fmla="*/ 424674 h 899868"/>
                <a:gd name="connsiteX20" fmla="*/ 251186 w 639664"/>
                <a:gd name="connsiteY20" fmla="*/ 514850 h 899868"/>
                <a:gd name="connsiteX21" fmla="*/ 251186 w 639664"/>
                <a:gd name="connsiteY21" fmla="*/ 527920 h 899868"/>
                <a:gd name="connsiteX22" fmla="*/ 243974 w 639664"/>
                <a:gd name="connsiteY22" fmla="*/ 531187 h 899868"/>
                <a:gd name="connsiteX23" fmla="*/ 237418 w 639664"/>
                <a:gd name="connsiteY23" fmla="*/ 527920 h 899868"/>
                <a:gd name="connsiteX24" fmla="*/ 161365 w 639664"/>
                <a:gd name="connsiteY24" fmla="*/ 435783 h 899868"/>
                <a:gd name="connsiteX25" fmla="*/ 55155 w 639664"/>
                <a:gd name="connsiteY25" fmla="*/ 229944 h 899868"/>
                <a:gd name="connsiteX26" fmla="*/ 83 w 639664"/>
                <a:gd name="connsiteY26" fmla="*/ 28027 h 899868"/>
                <a:gd name="connsiteX27" fmla="*/ 7950 w 639664"/>
                <a:gd name="connsiteY27" fmla="*/ 16918 h 899868"/>
                <a:gd name="connsiteX28" fmla="*/ 56237 w 639664"/>
                <a:gd name="connsiteY28" fmla="*/ 287 h 899868"/>
                <a:gd name="connsiteX29" fmla="*/ 68004 w 639664"/>
                <a:gd name="connsiteY29" fmla="*/ 7461 h 899868"/>
                <a:gd name="connsiteX30" fmla="*/ 137295 w 639664"/>
                <a:gd name="connsiteY30" fmla="*/ 192018 h 899868"/>
                <a:gd name="connsiteX31" fmla="*/ 132719 w 639664"/>
                <a:gd name="connsiteY31" fmla="*/ 205060 h 899868"/>
                <a:gd name="connsiteX32" fmla="*/ 128797 w 639664"/>
                <a:gd name="connsiteY32" fmla="*/ 205713 h 899868"/>
                <a:gd name="connsiteX33" fmla="*/ 120299 w 639664"/>
                <a:gd name="connsiteY33" fmla="*/ 200495 h 899868"/>
                <a:gd name="connsiteX34" fmla="*/ 49047 w 639664"/>
                <a:gd name="connsiteY34" fmla="*/ 12026 h 899868"/>
                <a:gd name="connsiteX35" fmla="*/ 56237 w 639664"/>
                <a:gd name="connsiteY35" fmla="*/ 287 h 899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9664" h="899868">
                  <a:moveTo>
                    <a:pt x="503108" y="539556"/>
                  </a:moveTo>
                  <a:cubicBezTo>
                    <a:pt x="507750" y="541511"/>
                    <a:pt x="510402" y="547375"/>
                    <a:pt x="508413" y="552587"/>
                  </a:cubicBezTo>
                  <a:cubicBezTo>
                    <a:pt x="507750" y="553239"/>
                    <a:pt x="460670" y="674428"/>
                    <a:pt x="529632" y="886837"/>
                  </a:cubicBezTo>
                  <a:cubicBezTo>
                    <a:pt x="531621" y="892049"/>
                    <a:pt x="528305" y="897261"/>
                    <a:pt x="523664" y="899216"/>
                  </a:cubicBezTo>
                  <a:cubicBezTo>
                    <a:pt x="522338" y="899216"/>
                    <a:pt x="521675" y="899868"/>
                    <a:pt x="520348" y="899868"/>
                  </a:cubicBezTo>
                  <a:cubicBezTo>
                    <a:pt x="516370" y="899868"/>
                    <a:pt x="512391" y="896610"/>
                    <a:pt x="511065" y="892701"/>
                  </a:cubicBezTo>
                  <a:cubicBezTo>
                    <a:pt x="440114" y="673125"/>
                    <a:pt x="487857" y="549981"/>
                    <a:pt x="490509" y="545420"/>
                  </a:cubicBezTo>
                  <a:cubicBezTo>
                    <a:pt x="492498" y="540207"/>
                    <a:pt x="498466" y="537601"/>
                    <a:pt x="503108" y="539556"/>
                  </a:cubicBezTo>
                  <a:close/>
                  <a:moveTo>
                    <a:pt x="625734" y="384097"/>
                  </a:moveTo>
                  <a:cubicBezTo>
                    <a:pt x="630215" y="382064"/>
                    <a:pt x="635975" y="383420"/>
                    <a:pt x="638536" y="388842"/>
                  </a:cubicBezTo>
                  <a:cubicBezTo>
                    <a:pt x="641096" y="393586"/>
                    <a:pt x="639176" y="399685"/>
                    <a:pt x="634055" y="402396"/>
                  </a:cubicBezTo>
                  <a:cubicBezTo>
                    <a:pt x="621894" y="409173"/>
                    <a:pt x="608453" y="413917"/>
                    <a:pt x="595651" y="415951"/>
                  </a:cubicBezTo>
                  <a:cubicBezTo>
                    <a:pt x="595011" y="415951"/>
                    <a:pt x="595011" y="415951"/>
                    <a:pt x="593731" y="415951"/>
                  </a:cubicBezTo>
                  <a:cubicBezTo>
                    <a:pt x="589251" y="415951"/>
                    <a:pt x="585410" y="412562"/>
                    <a:pt x="584770" y="407818"/>
                  </a:cubicBezTo>
                  <a:cubicBezTo>
                    <a:pt x="584130" y="401718"/>
                    <a:pt x="587330" y="396974"/>
                    <a:pt x="593091" y="396296"/>
                  </a:cubicBezTo>
                  <a:cubicBezTo>
                    <a:pt x="603332" y="394263"/>
                    <a:pt x="614853" y="390197"/>
                    <a:pt x="625734" y="384097"/>
                  </a:cubicBezTo>
                  <a:close/>
                  <a:moveTo>
                    <a:pt x="7950" y="16918"/>
                  </a:moveTo>
                  <a:cubicBezTo>
                    <a:pt x="13195" y="16265"/>
                    <a:pt x="18440" y="19532"/>
                    <a:pt x="19096" y="24106"/>
                  </a:cubicBezTo>
                  <a:cubicBezTo>
                    <a:pt x="30897" y="92719"/>
                    <a:pt x="49254" y="159371"/>
                    <a:pt x="73512" y="222756"/>
                  </a:cubicBezTo>
                  <a:cubicBezTo>
                    <a:pt x="101048" y="295943"/>
                    <a:pt x="135796" y="363902"/>
                    <a:pt x="177100" y="424674"/>
                  </a:cubicBezTo>
                  <a:cubicBezTo>
                    <a:pt x="200047" y="458000"/>
                    <a:pt x="224305" y="488059"/>
                    <a:pt x="251186" y="514850"/>
                  </a:cubicBezTo>
                  <a:cubicBezTo>
                    <a:pt x="255119" y="518771"/>
                    <a:pt x="255119" y="524652"/>
                    <a:pt x="251186" y="527920"/>
                  </a:cubicBezTo>
                  <a:cubicBezTo>
                    <a:pt x="249219" y="529880"/>
                    <a:pt x="246596" y="531187"/>
                    <a:pt x="243974" y="531187"/>
                  </a:cubicBezTo>
                  <a:cubicBezTo>
                    <a:pt x="242007" y="531187"/>
                    <a:pt x="238729" y="529880"/>
                    <a:pt x="237418" y="527920"/>
                  </a:cubicBezTo>
                  <a:cubicBezTo>
                    <a:pt x="209881" y="500474"/>
                    <a:pt x="184968" y="469762"/>
                    <a:pt x="161365" y="435783"/>
                  </a:cubicBezTo>
                  <a:cubicBezTo>
                    <a:pt x="118750" y="373704"/>
                    <a:pt x="83347" y="304438"/>
                    <a:pt x="55155" y="229944"/>
                  </a:cubicBezTo>
                  <a:cubicBezTo>
                    <a:pt x="30897" y="165252"/>
                    <a:pt x="12539" y="97946"/>
                    <a:pt x="83" y="28027"/>
                  </a:cubicBezTo>
                  <a:cubicBezTo>
                    <a:pt x="-573" y="22799"/>
                    <a:pt x="2705" y="17572"/>
                    <a:pt x="7950" y="16918"/>
                  </a:cubicBezTo>
                  <a:close/>
                  <a:moveTo>
                    <a:pt x="56237" y="287"/>
                  </a:moveTo>
                  <a:cubicBezTo>
                    <a:pt x="61467" y="-1017"/>
                    <a:pt x="66696" y="2243"/>
                    <a:pt x="68004" y="7461"/>
                  </a:cubicBezTo>
                  <a:cubicBezTo>
                    <a:pt x="85000" y="72023"/>
                    <a:pt x="108532" y="134629"/>
                    <a:pt x="137295" y="192018"/>
                  </a:cubicBezTo>
                  <a:cubicBezTo>
                    <a:pt x="139909" y="196583"/>
                    <a:pt x="137948" y="202452"/>
                    <a:pt x="132719" y="205060"/>
                  </a:cubicBezTo>
                  <a:cubicBezTo>
                    <a:pt x="131411" y="205713"/>
                    <a:pt x="130104" y="205713"/>
                    <a:pt x="128797" y="205713"/>
                  </a:cubicBezTo>
                  <a:cubicBezTo>
                    <a:pt x="124874" y="205713"/>
                    <a:pt x="121606" y="203756"/>
                    <a:pt x="120299" y="200495"/>
                  </a:cubicBezTo>
                  <a:cubicBezTo>
                    <a:pt x="90883" y="141150"/>
                    <a:pt x="66696" y="77892"/>
                    <a:pt x="49047" y="12026"/>
                  </a:cubicBezTo>
                  <a:cubicBezTo>
                    <a:pt x="48393" y="6808"/>
                    <a:pt x="51008" y="1591"/>
                    <a:pt x="56237" y="287"/>
                  </a:cubicBezTo>
                  <a:close/>
                </a:path>
              </a:pathLst>
            </a:custGeom>
            <a:solidFill>
              <a:schemeClr val="bg1">
                <a:lumMod val="6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4" name="Freeform 100">
              <a:extLst>
                <a:ext uri="{FF2B5EF4-FFF2-40B4-BE49-F238E27FC236}">
                  <a16:creationId xmlns:a16="http://schemas.microsoft.com/office/drawing/2014/main" id="{250E7FFE-50E4-F445-BC2C-62A6C1893E40}"/>
                </a:ext>
              </a:extLst>
            </p:cNvPr>
            <p:cNvSpPr>
              <a:spLocks noChangeArrowheads="1"/>
            </p:cNvSpPr>
            <p:nvPr/>
          </p:nvSpPr>
          <p:spPr bwMode="auto">
            <a:xfrm>
              <a:off x="16558529" y="7737630"/>
              <a:ext cx="614952" cy="855478"/>
            </a:xfrm>
            <a:custGeom>
              <a:avLst/>
              <a:gdLst>
                <a:gd name="T0" fmla="*/ 175 w 1094"/>
                <a:gd name="T1" fmla="*/ 239 h 1523"/>
                <a:gd name="T2" fmla="*/ 175 w 1094"/>
                <a:gd name="T3" fmla="*/ 239 h 1523"/>
                <a:gd name="T4" fmla="*/ 704 w 1094"/>
                <a:gd name="T5" fmla="*/ 487 h 1523"/>
                <a:gd name="T6" fmla="*/ 704 w 1094"/>
                <a:gd name="T7" fmla="*/ 487 h 1523"/>
                <a:gd name="T8" fmla="*/ 1087 w 1094"/>
                <a:gd name="T9" fmla="*/ 1058 h 1523"/>
                <a:gd name="T10" fmla="*/ 1087 w 1094"/>
                <a:gd name="T11" fmla="*/ 1058 h 1523"/>
                <a:gd name="T12" fmla="*/ 85 w 1094"/>
                <a:gd name="T13" fmla="*/ 932 h 1523"/>
                <a:gd name="T14" fmla="*/ 85 w 1094"/>
                <a:gd name="T15" fmla="*/ 932 h 1523"/>
                <a:gd name="T16" fmla="*/ 175 w 1094"/>
                <a:gd name="T17" fmla="*/ 239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4" h="1523">
                  <a:moveTo>
                    <a:pt x="175" y="239"/>
                  </a:moveTo>
                  <a:lnTo>
                    <a:pt x="175" y="239"/>
                  </a:lnTo>
                  <a:cubicBezTo>
                    <a:pt x="297" y="96"/>
                    <a:pt x="634" y="0"/>
                    <a:pt x="704" y="487"/>
                  </a:cubicBezTo>
                  <a:lnTo>
                    <a:pt x="704" y="487"/>
                  </a:lnTo>
                  <a:cubicBezTo>
                    <a:pt x="775" y="974"/>
                    <a:pt x="1093" y="751"/>
                    <a:pt x="1087" y="1058"/>
                  </a:cubicBezTo>
                  <a:lnTo>
                    <a:pt x="1087" y="1058"/>
                  </a:lnTo>
                  <a:cubicBezTo>
                    <a:pt x="1080" y="1413"/>
                    <a:pt x="251" y="1522"/>
                    <a:pt x="85" y="932"/>
                  </a:cubicBezTo>
                  <a:lnTo>
                    <a:pt x="85" y="932"/>
                  </a:lnTo>
                  <a:cubicBezTo>
                    <a:pt x="0" y="630"/>
                    <a:pt x="42" y="394"/>
                    <a:pt x="175" y="239"/>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5" name="Freeform 74">
              <a:extLst>
                <a:ext uri="{FF2B5EF4-FFF2-40B4-BE49-F238E27FC236}">
                  <a16:creationId xmlns:a16="http://schemas.microsoft.com/office/drawing/2014/main" id="{44100FDA-ECB8-8D4B-95C4-B4EB2CF2E85E}"/>
                </a:ext>
              </a:extLst>
            </p:cNvPr>
            <p:cNvSpPr>
              <a:spLocks noChangeArrowheads="1"/>
            </p:cNvSpPr>
            <p:nvPr/>
          </p:nvSpPr>
          <p:spPr bwMode="auto">
            <a:xfrm>
              <a:off x="16340321" y="7717792"/>
              <a:ext cx="513588" cy="532561"/>
            </a:xfrm>
            <a:custGeom>
              <a:avLst/>
              <a:gdLst>
                <a:gd name="connsiteX0" fmla="*/ 67927 w 596573"/>
                <a:gd name="connsiteY0" fmla="*/ 5761 h 618612"/>
                <a:gd name="connsiteX1" fmla="*/ 67927 w 596573"/>
                <a:gd name="connsiteY1" fmla="*/ 7716 h 618612"/>
                <a:gd name="connsiteX2" fmla="*/ 71851 w 596573"/>
                <a:gd name="connsiteY2" fmla="*/ 44863 h 618612"/>
                <a:gd name="connsiteX3" fmla="*/ 79698 w 596573"/>
                <a:gd name="connsiteY3" fmla="*/ 111335 h 618612"/>
                <a:gd name="connsiteX4" fmla="*/ 86891 w 596573"/>
                <a:gd name="connsiteY4" fmla="*/ 162818 h 618612"/>
                <a:gd name="connsiteX5" fmla="*/ 97353 w 596573"/>
                <a:gd name="connsiteY5" fmla="*/ 212998 h 618612"/>
                <a:gd name="connsiteX6" fmla="*/ 169283 w 596573"/>
                <a:gd name="connsiteY6" fmla="*/ 385696 h 618612"/>
                <a:gd name="connsiteX7" fmla="*/ 282408 w 596573"/>
                <a:gd name="connsiteY7" fmla="*/ 452820 h 618612"/>
                <a:gd name="connsiteX8" fmla="*/ 289601 w 596573"/>
                <a:gd name="connsiteY8" fmla="*/ 464550 h 618612"/>
                <a:gd name="connsiteX9" fmla="*/ 280447 w 596573"/>
                <a:gd name="connsiteY9" fmla="*/ 471719 h 618612"/>
                <a:gd name="connsiteX10" fmla="*/ 277177 w 596573"/>
                <a:gd name="connsiteY10" fmla="*/ 471067 h 618612"/>
                <a:gd name="connsiteX11" fmla="*/ 154243 w 596573"/>
                <a:gd name="connsiteY11" fmla="*/ 398078 h 618612"/>
                <a:gd name="connsiteX12" fmla="*/ 78390 w 596573"/>
                <a:gd name="connsiteY12" fmla="*/ 216908 h 618612"/>
                <a:gd name="connsiteX13" fmla="*/ 67927 w 596573"/>
                <a:gd name="connsiteY13" fmla="*/ 166728 h 618612"/>
                <a:gd name="connsiteX14" fmla="*/ 60080 w 596573"/>
                <a:gd name="connsiteY14" fmla="*/ 114593 h 618612"/>
                <a:gd name="connsiteX15" fmla="*/ 52234 w 596573"/>
                <a:gd name="connsiteY15" fmla="*/ 46818 h 618612"/>
                <a:gd name="connsiteX16" fmla="*/ 48964 w 596573"/>
                <a:gd name="connsiteY16" fmla="*/ 9671 h 618612"/>
                <a:gd name="connsiteX17" fmla="*/ 58119 w 596573"/>
                <a:gd name="connsiteY17" fmla="*/ 6413 h 618612"/>
                <a:gd name="connsiteX18" fmla="*/ 9800 w 596573"/>
                <a:gd name="connsiteY18" fmla="*/ 0 h 618612"/>
                <a:gd name="connsiteX19" fmla="*/ 18947 w 596573"/>
                <a:gd name="connsiteY19" fmla="*/ 9819 h 618612"/>
                <a:gd name="connsiteX20" fmla="*/ 18947 w 596573"/>
                <a:gd name="connsiteY20" fmla="*/ 47787 h 618612"/>
                <a:gd name="connsiteX21" fmla="*/ 20253 w 596573"/>
                <a:gd name="connsiteY21" fmla="*/ 117176 h 618612"/>
                <a:gd name="connsiteX22" fmla="*/ 22867 w 596573"/>
                <a:gd name="connsiteY22" fmla="*/ 172164 h 618612"/>
                <a:gd name="connsiteX23" fmla="*/ 28746 w 596573"/>
                <a:gd name="connsiteY23" fmla="*/ 226497 h 618612"/>
                <a:gd name="connsiteX24" fmla="*/ 96693 w 596573"/>
                <a:gd name="connsiteY24" fmla="*/ 441866 h 618612"/>
                <a:gd name="connsiteX25" fmla="*/ 184239 w 596573"/>
                <a:gd name="connsiteY25" fmla="*/ 525656 h 618612"/>
                <a:gd name="connsiteX26" fmla="*/ 226052 w 596573"/>
                <a:gd name="connsiteY26" fmla="*/ 547259 h 618612"/>
                <a:gd name="connsiteX27" fmla="*/ 239772 w 596573"/>
                <a:gd name="connsiteY27" fmla="*/ 553805 h 618612"/>
                <a:gd name="connsiteX28" fmla="*/ 295958 w 596573"/>
                <a:gd name="connsiteY28" fmla="*/ 571479 h 618612"/>
                <a:gd name="connsiteX29" fmla="*/ 516784 w 596573"/>
                <a:gd name="connsiteY29" fmla="*/ 598973 h 618612"/>
                <a:gd name="connsiteX30" fmla="*/ 522663 w 596573"/>
                <a:gd name="connsiteY30" fmla="*/ 598973 h 618612"/>
                <a:gd name="connsiteX31" fmla="*/ 577543 w 596573"/>
                <a:gd name="connsiteY31" fmla="*/ 538749 h 618612"/>
                <a:gd name="connsiteX32" fmla="*/ 559250 w 596573"/>
                <a:gd name="connsiteY32" fmla="*/ 499472 h 618612"/>
                <a:gd name="connsiteX33" fmla="*/ 517437 w 596573"/>
                <a:gd name="connsiteY33" fmla="*/ 484415 h 618612"/>
                <a:gd name="connsiteX34" fmla="*/ 516130 w 596573"/>
                <a:gd name="connsiteY34" fmla="*/ 465432 h 618612"/>
                <a:gd name="connsiteX35" fmla="*/ 516784 w 596573"/>
                <a:gd name="connsiteY35" fmla="*/ 465432 h 618612"/>
                <a:gd name="connsiteX36" fmla="*/ 571663 w 596573"/>
                <a:gd name="connsiteY36" fmla="*/ 484415 h 618612"/>
                <a:gd name="connsiteX37" fmla="*/ 596490 w 596573"/>
                <a:gd name="connsiteY37" fmla="*/ 538094 h 618612"/>
                <a:gd name="connsiteX38" fmla="*/ 523317 w 596573"/>
                <a:gd name="connsiteY38" fmla="*/ 617957 h 618612"/>
                <a:gd name="connsiteX39" fmla="*/ 520050 w 596573"/>
                <a:gd name="connsiteY39" fmla="*/ 618612 h 618612"/>
                <a:gd name="connsiteX40" fmla="*/ 515477 w 596573"/>
                <a:gd name="connsiteY40" fmla="*/ 617957 h 618612"/>
                <a:gd name="connsiteX41" fmla="*/ 290732 w 596573"/>
                <a:gd name="connsiteY41" fmla="*/ 590463 h 618612"/>
                <a:gd name="connsiteX42" fmla="*/ 231932 w 596573"/>
                <a:gd name="connsiteY42" fmla="*/ 571479 h 618612"/>
                <a:gd name="connsiteX43" fmla="*/ 218212 w 596573"/>
                <a:gd name="connsiteY43" fmla="*/ 565588 h 618612"/>
                <a:gd name="connsiteX44" fmla="*/ 174439 w 596573"/>
                <a:gd name="connsiteY44" fmla="*/ 542022 h 618612"/>
                <a:gd name="connsiteX45" fmla="*/ 81013 w 596573"/>
                <a:gd name="connsiteY45" fmla="*/ 452339 h 618612"/>
                <a:gd name="connsiteX46" fmla="*/ 9800 w 596573"/>
                <a:gd name="connsiteY46" fmla="*/ 228461 h 618612"/>
                <a:gd name="connsiteX47" fmla="*/ 3920 w 596573"/>
                <a:gd name="connsiteY47" fmla="*/ 173473 h 618612"/>
                <a:gd name="connsiteX48" fmla="*/ 1307 w 596573"/>
                <a:gd name="connsiteY48" fmla="*/ 118486 h 618612"/>
                <a:gd name="connsiteX49" fmla="*/ 0 w 596573"/>
                <a:gd name="connsiteY49" fmla="*/ 47133 h 618612"/>
                <a:gd name="connsiteX50" fmla="*/ 0 w 596573"/>
                <a:gd name="connsiteY50" fmla="*/ 9819 h 618612"/>
                <a:gd name="connsiteX51" fmla="*/ 9800 w 596573"/>
                <a:gd name="connsiteY51" fmla="*/ 0 h 61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96573" h="618612">
                  <a:moveTo>
                    <a:pt x="67927" y="5761"/>
                  </a:moveTo>
                  <a:lnTo>
                    <a:pt x="67927" y="7716"/>
                  </a:lnTo>
                  <a:cubicBezTo>
                    <a:pt x="69235" y="19447"/>
                    <a:pt x="70543" y="32480"/>
                    <a:pt x="71851" y="44863"/>
                  </a:cubicBezTo>
                  <a:cubicBezTo>
                    <a:pt x="73812" y="67020"/>
                    <a:pt x="76428" y="89177"/>
                    <a:pt x="79698" y="111335"/>
                  </a:cubicBezTo>
                  <a:lnTo>
                    <a:pt x="86891" y="162818"/>
                  </a:lnTo>
                  <a:lnTo>
                    <a:pt x="97353" y="212998"/>
                  </a:lnTo>
                  <a:cubicBezTo>
                    <a:pt x="115008" y="290549"/>
                    <a:pt x="138549" y="347246"/>
                    <a:pt x="169283" y="385696"/>
                  </a:cubicBezTo>
                  <a:cubicBezTo>
                    <a:pt x="196747" y="418932"/>
                    <a:pt x="233365" y="440437"/>
                    <a:pt x="282408" y="452820"/>
                  </a:cubicBezTo>
                  <a:cubicBezTo>
                    <a:pt x="287639" y="454123"/>
                    <a:pt x="290255" y="459336"/>
                    <a:pt x="289601" y="464550"/>
                  </a:cubicBezTo>
                  <a:cubicBezTo>
                    <a:pt x="288293" y="469112"/>
                    <a:pt x="284370" y="471719"/>
                    <a:pt x="280447" y="471719"/>
                  </a:cubicBezTo>
                  <a:cubicBezTo>
                    <a:pt x="279139" y="471719"/>
                    <a:pt x="277831" y="471067"/>
                    <a:pt x="277177" y="471067"/>
                  </a:cubicBezTo>
                  <a:cubicBezTo>
                    <a:pt x="224211" y="458685"/>
                    <a:pt x="184322" y="433921"/>
                    <a:pt x="154243" y="398078"/>
                  </a:cubicBezTo>
                  <a:cubicBezTo>
                    <a:pt x="121548" y="356370"/>
                    <a:pt x="96699" y="297066"/>
                    <a:pt x="78390" y="216908"/>
                  </a:cubicBezTo>
                  <a:lnTo>
                    <a:pt x="67927" y="166728"/>
                  </a:lnTo>
                  <a:lnTo>
                    <a:pt x="60080" y="114593"/>
                  </a:lnTo>
                  <a:cubicBezTo>
                    <a:pt x="56811" y="91784"/>
                    <a:pt x="54849" y="68975"/>
                    <a:pt x="52234" y="46818"/>
                  </a:cubicBezTo>
                  <a:cubicBezTo>
                    <a:pt x="50926" y="34436"/>
                    <a:pt x="50272" y="22053"/>
                    <a:pt x="48964" y="9671"/>
                  </a:cubicBezTo>
                  <a:lnTo>
                    <a:pt x="58119" y="6413"/>
                  </a:lnTo>
                  <a:close/>
                  <a:moveTo>
                    <a:pt x="9800" y="0"/>
                  </a:moveTo>
                  <a:cubicBezTo>
                    <a:pt x="15027" y="0"/>
                    <a:pt x="18947" y="3927"/>
                    <a:pt x="18947" y="9819"/>
                  </a:cubicBezTo>
                  <a:cubicBezTo>
                    <a:pt x="19600" y="22257"/>
                    <a:pt x="19600" y="35349"/>
                    <a:pt x="18947" y="47787"/>
                  </a:cubicBezTo>
                  <a:cubicBezTo>
                    <a:pt x="18947" y="70044"/>
                    <a:pt x="18947" y="94265"/>
                    <a:pt x="20253" y="117176"/>
                  </a:cubicBezTo>
                  <a:lnTo>
                    <a:pt x="22867" y="172164"/>
                  </a:lnTo>
                  <a:lnTo>
                    <a:pt x="28746" y="226497"/>
                  </a:lnTo>
                  <a:cubicBezTo>
                    <a:pt x="37893" y="296541"/>
                    <a:pt x="52920" y="372476"/>
                    <a:pt x="96693" y="441866"/>
                  </a:cubicBezTo>
                  <a:cubicBezTo>
                    <a:pt x="124133" y="479833"/>
                    <a:pt x="153532" y="507982"/>
                    <a:pt x="184239" y="525656"/>
                  </a:cubicBezTo>
                  <a:cubicBezTo>
                    <a:pt x="197959" y="535475"/>
                    <a:pt x="211679" y="541367"/>
                    <a:pt x="226052" y="547259"/>
                  </a:cubicBezTo>
                  <a:cubicBezTo>
                    <a:pt x="230625" y="549877"/>
                    <a:pt x="235199" y="551841"/>
                    <a:pt x="239772" y="553805"/>
                  </a:cubicBezTo>
                  <a:cubicBezTo>
                    <a:pt x="258065" y="560351"/>
                    <a:pt x="277012" y="566242"/>
                    <a:pt x="295958" y="571479"/>
                  </a:cubicBezTo>
                  <a:cubicBezTo>
                    <a:pt x="369131" y="589154"/>
                    <a:pt x="439037" y="594391"/>
                    <a:pt x="516784" y="598973"/>
                  </a:cubicBezTo>
                  <a:cubicBezTo>
                    <a:pt x="518744" y="598973"/>
                    <a:pt x="520703" y="598973"/>
                    <a:pt x="522663" y="598973"/>
                  </a:cubicBezTo>
                  <a:cubicBezTo>
                    <a:pt x="554677" y="597664"/>
                    <a:pt x="578850" y="570825"/>
                    <a:pt x="577543" y="538749"/>
                  </a:cubicBezTo>
                  <a:cubicBezTo>
                    <a:pt x="576890" y="523692"/>
                    <a:pt x="570356" y="509291"/>
                    <a:pt x="559250" y="499472"/>
                  </a:cubicBezTo>
                  <a:cubicBezTo>
                    <a:pt x="547490" y="488998"/>
                    <a:pt x="533117" y="483106"/>
                    <a:pt x="517437" y="484415"/>
                  </a:cubicBezTo>
                  <a:lnTo>
                    <a:pt x="516130" y="465432"/>
                  </a:lnTo>
                  <a:lnTo>
                    <a:pt x="516784" y="465432"/>
                  </a:lnTo>
                  <a:cubicBezTo>
                    <a:pt x="537037" y="464777"/>
                    <a:pt x="556637" y="470669"/>
                    <a:pt x="571663" y="484415"/>
                  </a:cubicBezTo>
                  <a:cubicBezTo>
                    <a:pt x="587343" y="498817"/>
                    <a:pt x="595836" y="517801"/>
                    <a:pt x="596490" y="538094"/>
                  </a:cubicBezTo>
                  <a:cubicBezTo>
                    <a:pt x="598450" y="579989"/>
                    <a:pt x="565783" y="615993"/>
                    <a:pt x="523317" y="617957"/>
                  </a:cubicBezTo>
                  <a:cubicBezTo>
                    <a:pt x="522663" y="618612"/>
                    <a:pt x="521357" y="618612"/>
                    <a:pt x="520050" y="618612"/>
                  </a:cubicBezTo>
                  <a:cubicBezTo>
                    <a:pt x="518744" y="618612"/>
                    <a:pt x="517437" y="617957"/>
                    <a:pt x="515477" y="617957"/>
                  </a:cubicBezTo>
                  <a:cubicBezTo>
                    <a:pt x="437077" y="614029"/>
                    <a:pt x="365864" y="608138"/>
                    <a:pt x="290732" y="590463"/>
                  </a:cubicBezTo>
                  <a:cubicBezTo>
                    <a:pt x="271132" y="584572"/>
                    <a:pt x="251532" y="579335"/>
                    <a:pt x="231932" y="571479"/>
                  </a:cubicBezTo>
                  <a:cubicBezTo>
                    <a:pt x="227359" y="569515"/>
                    <a:pt x="222785" y="566897"/>
                    <a:pt x="218212" y="565588"/>
                  </a:cubicBezTo>
                  <a:cubicBezTo>
                    <a:pt x="203839" y="559042"/>
                    <a:pt x="188159" y="552495"/>
                    <a:pt x="174439" y="542022"/>
                  </a:cubicBezTo>
                  <a:cubicBezTo>
                    <a:pt x="141119" y="523692"/>
                    <a:pt x="109759" y="492925"/>
                    <a:pt x="81013" y="452339"/>
                  </a:cubicBezTo>
                  <a:cubicBezTo>
                    <a:pt x="34626" y="379677"/>
                    <a:pt x="18947" y="301778"/>
                    <a:pt x="9800" y="228461"/>
                  </a:cubicBezTo>
                  <a:lnTo>
                    <a:pt x="3920" y="173473"/>
                  </a:lnTo>
                  <a:lnTo>
                    <a:pt x="1307" y="118486"/>
                  </a:lnTo>
                  <a:cubicBezTo>
                    <a:pt x="0" y="94919"/>
                    <a:pt x="0" y="70699"/>
                    <a:pt x="0" y="47133"/>
                  </a:cubicBezTo>
                  <a:cubicBezTo>
                    <a:pt x="0" y="35349"/>
                    <a:pt x="0" y="22257"/>
                    <a:pt x="0" y="9819"/>
                  </a:cubicBezTo>
                  <a:cubicBezTo>
                    <a:pt x="0" y="3927"/>
                    <a:pt x="4573" y="0"/>
                    <a:pt x="9800" y="0"/>
                  </a:cubicBezTo>
                  <a:close/>
                </a:path>
              </a:pathLst>
            </a:custGeom>
            <a:solidFill>
              <a:schemeClr val="bg1">
                <a:lumMod val="6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6" name="Freeform 75">
              <a:extLst>
                <a:ext uri="{FF2B5EF4-FFF2-40B4-BE49-F238E27FC236}">
                  <a16:creationId xmlns:a16="http://schemas.microsoft.com/office/drawing/2014/main" id="{B372609F-CD4C-CE48-892C-9CFDF06C45F4}"/>
                </a:ext>
              </a:extLst>
            </p:cNvPr>
            <p:cNvSpPr>
              <a:spLocks noChangeArrowheads="1"/>
            </p:cNvSpPr>
            <p:nvPr/>
          </p:nvSpPr>
          <p:spPr bwMode="auto">
            <a:xfrm>
              <a:off x="16709787" y="8501361"/>
              <a:ext cx="931784" cy="1452508"/>
            </a:xfrm>
            <a:custGeom>
              <a:avLst/>
              <a:gdLst>
                <a:gd name="connsiteX0" fmla="*/ 204628 w 1082341"/>
                <a:gd name="connsiteY0" fmla="*/ 0 h 1687203"/>
                <a:gd name="connsiteX1" fmla="*/ 204669 w 1082341"/>
                <a:gd name="connsiteY1" fmla="*/ 27 h 1687203"/>
                <a:gd name="connsiteX2" fmla="*/ 205356 w 1082341"/>
                <a:gd name="connsiteY2" fmla="*/ 0 h 1687203"/>
                <a:gd name="connsiteX3" fmla="*/ 206258 w 1082341"/>
                <a:gd name="connsiteY3" fmla="*/ 1071 h 1687203"/>
                <a:gd name="connsiteX4" fmla="*/ 284221 w 1082341"/>
                <a:gd name="connsiteY4" fmla="*/ 52294 h 1687203"/>
                <a:gd name="connsiteX5" fmla="*/ 499158 w 1082341"/>
                <a:gd name="connsiteY5" fmla="*/ 816650 h 1687203"/>
                <a:gd name="connsiteX6" fmla="*/ 1056219 w 1082341"/>
                <a:gd name="connsiteY6" fmla="*/ 662467 h 1687203"/>
                <a:gd name="connsiteX7" fmla="*/ 1082341 w 1082341"/>
                <a:gd name="connsiteY7" fmla="*/ 721266 h 1687203"/>
                <a:gd name="connsiteX8" fmla="*/ 406424 w 1082341"/>
                <a:gd name="connsiteY8" fmla="*/ 912035 h 1687203"/>
                <a:gd name="connsiteX9" fmla="*/ 322965 w 1082341"/>
                <a:gd name="connsiteY9" fmla="*/ 736925 h 1687203"/>
                <a:gd name="connsiteX10" fmla="*/ 274395 w 1082341"/>
                <a:gd name="connsiteY10" fmla="*/ 634474 h 1687203"/>
                <a:gd name="connsiteX11" fmla="*/ 252905 w 1082341"/>
                <a:gd name="connsiteY11" fmla="*/ 685104 h 1687203"/>
                <a:gd name="connsiteX12" fmla="*/ 139956 w 1082341"/>
                <a:gd name="connsiteY12" fmla="*/ 866808 h 1687203"/>
                <a:gd name="connsiteX13" fmla="*/ 48396 w 1082341"/>
                <a:gd name="connsiteY13" fmla="*/ 1687203 h 1687203"/>
                <a:gd name="connsiteX14" fmla="*/ 0 w 1082341"/>
                <a:gd name="connsiteY14" fmla="*/ 1687203 h 1687203"/>
                <a:gd name="connsiteX15" fmla="*/ 37506 w 1082341"/>
                <a:gd name="connsiteY15" fmla="*/ 16815 h 1687203"/>
                <a:gd name="connsiteX16" fmla="*/ 37866 w 1082341"/>
                <a:gd name="connsiteY16" fmla="*/ 8120 h 1687203"/>
                <a:gd name="connsiteX17" fmla="*/ 37445 w 1082341"/>
                <a:gd name="connsiteY17" fmla="*/ 6533 h 168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2341" h="1687203">
                  <a:moveTo>
                    <a:pt x="204628" y="0"/>
                  </a:moveTo>
                  <a:lnTo>
                    <a:pt x="204669" y="27"/>
                  </a:lnTo>
                  <a:lnTo>
                    <a:pt x="205356" y="0"/>
                  </a:lnTo>
                  <a:lnTo>
                    <a:pt x="206258" y="1071"/>
                  </a:lnTo>
                  <a:lnTo>
                    <a:pt x="284221" y="52294"/>
                  </a:lnTo>
                  <a:cubicBezTo>
                    <a:pt x="450659" y="188616"/>
                    <a:pt x="487158" y="427353"/>
                    <a:pt x="499158" y="816650"/>
                  </a:cubicBezTo>
                  <a:cubicBezTo>
                    <a:pt x="604301" y="674880"/>
                    <a:pt x="877933" y="766998"/>
                    <a:pt x="1056219" y="662467"/>
                  </a:cubicBezTo>
                  <a:lnTo>
                    <a:pt x="1082341" y="721266"/>
                  </a:lnTo>
                  <a:cubicBezTo>
                    <a:pt x="1082341" y="721266"/>
                    <a:pt x="471077" y="1056419"/>
                    <a:pt x="406424" y="912035"/>
                  </a:cubicBezTo>
                  <a:cubicBezTo>
                    <a:pt x="384547" y="862873"/>
                    <a:pt x="355485" y="803625"/>
                    <a:pt x="322965" y="736925"/>
                  </a:cubicBezTo>
                  <a:lnTo>
                    <a:pt x="274395" y="634474"/>
                  </a:lnTo>
                  <a:lnTo>
                    <a:pt x="252905" y="685104"/>
                  </a:lnTo>
                  <a:cubicBezTo>
                    <a:pt x="198356" y="794278"/>
                    <a:pt x="139956" y="866808"/>
                    <a:pt x="139956" y="866808"/>
                  </a:cubicBezTo>
                  <a:cubicBezTo>
                    <a:pt x="253098" y="1018467"/>
                    <a:pt x="179196" y="1220461"/>
                    <a:pt x="48396" y="1687203"/>
                  </a:cubicBezTo>
                  <a:lnTo>
                    <a:pt x="0" y="1687203"/>
                  </a:lnTo>
                  <a:cubicBezTo>
                    <a:pt x="0" y="953628"/>
                    <a:pt x="33339" y="118359"/>
                    <a:pt x="37506" y="16815"/>
                  </a:cubicBezTo>
                  <a:lnTo>
                    <a:pt x="37866" y="8120"/>
                  </a:lnTo>
                  <a:lnTo>
                    <a:pt x="37445" y="6533"/>
                  </a:ln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77" name="Freeform 76">
              <a:extLst>
                <a:ext uri="{FF2B5EF4-FFF2-40B4-BE49-F238E27FC236}">
                  <a16:creationId xmlns:a16="http://schemas.microsoft.com/office/drawing/2014/main" id="{E0D62487-5C99-9342-B80E-7261FFD8D9F7}"/>
                </a:ext>
              </a:extLst>
            </p:cNvPr>
            <p:cNvSpPr>
              <a:spLocks noChangeArrowheads="1"/>
            </p:cNvSpPr>
            <p:nvPr/>
          </p:nvSpPr>
          <p:spPr bwMode="auto">
            <a:xfrm>
              <a:off x="16599086" y="9060853"/>
              <a:ext cx="1124944" cy="943701"/>
            </a:xfrm>
            <a:custGeom>
              <a:avLst/>
              <a:gdLst>
                <a:gd name="connsiteX0" fmla="*/ 132450 w 1306712"/>
                <a:gd name="connsiteY0" fmla="*/ 976872 h 1096184"/>
                <a:gd name="connsiteX1" fmla="*/ 186662 w 1306712"/>
                <a:gd name="connsiteY1" fmla="*/ 1029347 h 1096184"/>
                <a:gd name="connsiteX2" fmla="*/ 1384 w 1306712"/>
                <a:gd name="connsiteY2" fmla="*/ 1083588 h 1096184"/>
                <a:gd name="connsiteX3" fmla="*/ 98899 w 1306712"/>
                <a:gd name="connsiteY3" fmla="*/ 980987 h 1096184"/>
                <a:gd name="connsiteX4" fmla="*/ 132450 w 1306712"/>
                <a:gd name="connsiteY4" fmla="*/ 976872 h 1096184"/>
                <a:gd name="connsiteX5" fmla="*/ 1194552 w 1306712"/>
                <a:gd name="connsiteY5" fmla="*/ 1032 h 1096184"/>
                <a:gd name="connsiteX6" fmla="*/ 1302071 w 1306712"/>
                <a:gd name="connsiteY6" fmla="*/ 151340 h 1096184"/>
                <a:gd name="connsiteX7" fmla="*/ 1170416 w 1306712"/>
                <a:gd name="connsiteY7" fmla="*/ 102469 h 1096184"/>
                <a:gd name="connsiteX8" fmla="*/ 1179496 w 1306712"/>
                <a:gd name="connsiteY8" fmla="*/ 2773 h 1096184"/>
                <a:gd name="connsiteX9" fmla="*/ 1194552 w 1306712"/>
                <a:gd name="connsiteY9" fmla="*/ 1032 h 109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6712" h="1096184">
                  <a:moveTo>
                    <a:pt x="132450" y="976872"/>
                  </a:moveTo>
                  <a:cubicBezTo>
                    <a:pt x="161674" y="979476"/>
                    <a:pt x="178374" y="1000919"/>
                    <a:pt x="186662" y="1029347"/>
                  </a:cubicBezTo>
                  <a:cubicBezTo>
                    <a:pt x="197064" y="1067250"/>
                    <a:pt x="12435" y="1120838"/>
                    <a:pt x="1384" y="1083588"/>
                  </a:cubicBezTo>
                  <a:cubicBezTo>
                    <a:pt x="-9668" y="1045685"/>
                    <a:pt x="47541" y="996018"/>
                    <a:pt x="98899" y="980987"/>
                  </a:cubicBezTo>
                  <a:cubicBezTo>
                    <a:pt x="111576" y="977229"/>
                    <a:pt x="122709" y="976004"/>
                    <a:pt x="132450" y="976872"/>
                  </a:cubicBezTo>
                  <a:close/>
                  <a:moveTo>
                    <a:pt x="1194552" y="1032"/>
                  </a:moveTo>
                  <a:cubicBezTo>
                    <a:pt x="1237591" y="13219"/>
                    <a:pt x="1328175" y="129674"/>
                    <a:pt x="1302071" y="151340"/>
                  </a:cubicBezTo>
                  <a:cubicBezTo>
                    <a:pt x="1271590" y="176102"/>
                    <a:pt x="1204141" y="143521"/>
                    <a:pt x="1170416" y="102469"/>
                  </a:cubicBezTo>
                  <a:cubicBezTo>
                    <a:pt x="1136692" y="62069"/>
                    <a:pt x="1149663" y="28185"/>
                    <a:pt x="1179496" y="2773"/>
                  </a:cubicBezTo>
                  <a:cubicBezTo>
                    <a:pt x="1183225" y="-322"/>
                    <a:pt x="1188403" y="-709"/>
                    <a:pt x="1194552" y="1032"/>
                  </a:cubicBezTo>
                  <a:close/>
                </a:path>
              </a:pathLst>
            </a:custGeom>
            <a:solidFill>
              <a:schemeClr val="tx2">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8" name="Freeform 77">
              <a:extLst>
                <a:ext uri="{FF2B5EF4-FFF2-40B4-BE49-F238E27FC236}">
                  <a16:creationId xmlns:a16="http://schemas.microsoft.com/office/drawing/2014/main" id="{657BF7FF-AB26-024F-8F20-A1B07064D004}"/>
                </a:ext>
              </a:extLst>
            </p:cNvPr>
            <p:cNvSpPr>
              <a:spLocks noChangeArrowheads="1"/>
            </p:cNvSpPr>
            <p:nvPr/>
          </p:nvSpPr>
          <p:spPr bwMode="auto">
            <a:xfrm>
              <a:off x="16239193" y="7703451"/>
              <a:ext cx="675798" cy="804785"/>
            </a:xfrm>
            <a:custGeom>
              <a:avLst/>
              <a:gdLst>
                <a:gd name="connsiteX0" fmla="*/ 151633 w 784993"/>
                <a:gd name="connsiteY0" fmla="*/ 29 h 934822"/>
                <a:gd name="connsiteX1" fmla="*/ 177157 w 784993"/>
                <a:gd name="connsiteY1" fmla="*/ 22281 h 934822"/>
                <a:gd name="connsiteX2" fmla="*/ 177812 w 784993"/>
                <a:gd name="connsiteY2" fmla="*/ 24245 h 934822"/>
                <a:gd name="connsiteX3" fmla="*/ 206608 w 784993"/>
                <a:gd name="connsiteY3" fmla="*/ 230406 h 934822"/>
                <a:gd name="connsiteX4" fmla="*/ 281218 w 784993"/>
                <a:gd name="connsiteY4" fmla="*/ 408424 h 934822"/>
                <a:gd name="connsiteX5" fmla="*/ 433708 w 784993"/>
                <a:gd name="connsiteY5" fmla="*/ 486307 h 934822"/>
                <a:gd name="connsiteX6" fmla="*/ 532288 w 784993"/>
                <a:gd name="connsiteY6" fmla="*/ 492361 h 934822"/>
                <a:gd name="connsiteX7" fmla="*/ 547027 w 784993"/>
                <a:gd name="connsiteY7" fmla="*/ 491963 h 934822"/>
                <a:gd name="connsiteX8" fmla="*/ 583578 w 784993"/>
                <a:gd name="connsiteY8" fmla="*/ 477452 h 934822"/>
                <a:gd name="connsiteX9" fmla="*/ 782239 w 784993"/>
                <a:gd name="connsiteY9" fmla="*/ 651253 h 934822"/>
                <a:gd name="connsiteX10" fmla="*/ 750323 w 784993"/>
                <a:gd name="connsiteY10" fmla="*/ 928288 h 934822"/>
                <a:gd name="connsiteX11" fmla="*/ 583578 w 784993"/>
                <a:gd name="connsiteY11" fmla="*/ 934822 h 934822"/>
                <a:gd name="connsiteX12" fmla="*/ 497356 w 784993"/>
                <a:gd name="connsiteY12" fmla="*/ 728679 h 934822"/>
                <a:gd name="connsiteX13" fmla="*/ 487535 w 784993"/>
                <a:gd name="connsiteY13" fmla="*/ 675599 h 934822"/>
                <a:gd name="connsiteX14" fmla="*/ 432359 w 784993"/>
                <a:gd name="connsiteY14" fmla="*/ 686990 h 934822"/>
                <a:gd name="connsiteX15" fmla="*/ 362412 w 784993"/>
                <a:gd name="connsiteY15" fmla="*/ 688952 h 934822"/>
                <a:gd name="connsiteX16" fmla="*/ 227906 w 784993"/>
                <a:gd name="connsiteY16" fmla="*/ 646446 h 934822"/>
                <a:gd name="connsiteX17" fmla="*/ 129311 w 784993"/>
                <a:gd name="connsiteY17" fmla="*/ 553586 h 934822"/>
                <a:gd name="connsiteX18" fmla="*/ 30716 w 784993"/>
                <a:gd name="connsiteY18" fmla="*/ 324708 h 934822"/>
                <a:gd name="connsiteX19" fmla="*/ 28 w 784993"/>
                <a:gd name="connsiteY19" fmla="*/ 86674 h 934822"/>
                <a:gd name="connsiteX20" fmla="*/ 24187 w 784993"/>
                <a:gd name="connsiteY20" fmla="*/ 60516 h 934822"/>
                <a:gd name="connsiteX21" fmla="*/ 49652 w 784993"/>
                <a:gd name="connsiteY21" fmla="*/ 82096 h 934822"/>
                <a:gd name="connsiteX22" fmla="*/ 50305 w 784993"/>
                <a:gd name="connsiteY22" fmla="*/ 82750 h 934822"/>
                <a:gd name="connsiteX23" fmla="*/ 99276 w 784993"/>
                <a:gd name="connsiteY23" fmla="*/ 305743 h 934822"/>
                <a:gd name="connsiteX24" fmla="*/ 201135 w 784993"/>
                <a:gd name="connsiteY24" fmla="*/ 496040 h 934822"/>
                <a:gd name="connsiteX25" fmla="*/ 278183 w 784993"/>
                <a:gd name="connsiteY25" fmla="*/ 556202 h 934822"/>
                <a:gd name="connsiteX26" fmla="*/ 321359 w 784993"/>
                <a:gd name="connsiteY26" fmla="*/ 571406 h 934822"/>
                <a:gd name="connsiteX27" fmla="*/ 345473 w 784993"/>
                <a:gd name="connsiteY27" fmla="*/ 573739 h 934822"/>
                <a:gd name="connsiteX28" fmla="*/ 297579 w 784993"/>
                <a:gd name="connsiteY28" fmla="*/ 549792 h 934822"/>
                <a:gd name="connsiteX29" fmla="*/ 206608 w 784993"/>
                <a:gd name="connsiteY29" fmla="*/ 462746 h 934822"/>
                <a:gd name="connsiteX30" fmla="*/ 136580 w 784993"/>
                <a:gd name="connsiteY30" fmla="*/ 242841 h 934822"/>
                <a:gd name="connsiteX31" fmla="*/ 130690 w 784993"/>
                <a:gd name="connsiteY31" fmla="*/ 187865 h 934822"/>
                <a:gd name="connsiteX32" fmla="*/ 128727 w 784993"/>
                <a:gd name="connsiteY32" fmla="*/ 133543 h 934822"/>
                <a:gd name="connsiteX33" fmla="*/ 127418 w 784993"/>
                <a:gd name="connsiteY33" fmla="*/ 25554 h 934822"/>
                <a:gd name="connsiteX34" fmla="*/ 151633 w 784993"/>
                <a:gd name="connsiteY34" fmla="*/ 29 h 93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84993" h="934822">
                  <a:moveTo>
                    <a:pt x="151633" y="29"/>
                  </a:moveTo>
                  <a:cubicBezTo>
                    <a:pt x="164723" y="-625"/>
                    <a:pt x="175848" y="9846"/>
                    <a:pt x="177157" y="22281"/>
                  </a:cubicBezTo>
                  <a:lnTo>
                    <a:pt x="177812" y="24245"/>
                  </a:lnTo>
                  <a:cubicBezTo>
                    <a:pt x="184357" y="93620"/>
                    <a:pt x="190901" y="164304"/>
                    <a:pt x="206608" y="230406"/>
                  </a:cubicBezTo>
                  <a:cubicBezTo>
                    <a:pt x="221661" y="297163"/>
                    <a:pt x="243913" y="361956"/>
                    <a:pt x="281218" y="408424"/>
                  </a:cubicBezTo>
                  <a:cubicBezTo>
                    <a:pt x="318522" y="454238"/>
                    <a:pt x="370880" y="477145"/>
                    <a:pt x="433708" y="486307"/>
                  </a:cubicBezTo>
                  <a:cubicBezTo>
                    <a:pt x="465450" y="490561"/>
                    <a:pt x="498501" y="492198"/>
                    <a:pt x="532288" y="492361"/>
                  </a:cubicBezTo>
                  <a:lnTo>
                    <a:pt x="547027" y="491963"/>
                  </a:lnTo>
                  <a:lnTo>
                    <a:pt x="583578" y="477452"/>
                  </a:lnTo>
                  <a:cubicBezTo>
                    <a:pt x="694959" y="448703"/>
                    <a:pt x="771166" y="557165"/>
                    <a:pt x="782239" y="651253"/>
                  </a:cubicBezTo>
                  <a:cubicBezTo>
                    <a:pt x="796569" y="785197"/>
                    <a:pt x="750323" y="928288"/>
                    <a:pt x="750323" y="928288"/>
                  </a:cubicBezTo>
                  <a:lnTo>
                    <a:pt x="583578" y="934822"/>
                  </a:lnTo>
                  <a:cubicBezTo>
                    <a:pt x="583578" y="934822"/>
                    <a:pt x="526097" y="835507"/>
                    <a:pt x="497356" y="728679"/>
                  </a:cubicBezTo>
                  <a:lnTo>
                    <a:pt x="487535" y="675599"/>
                  </a:lnTo>
                  <a:lnTo>
                    <a:pt x="432359" y="686990"/>
                  </a:lnTo>
                  <a:cubicBezTo>
                    <a:pt x="409588" y="689933"/>
                    <a:pt x="386245" y="690914"/>
                    <a:pt x="362412" y="688952"/>
                  </a:cubicBezTo>
                  <a:cubicBezTo>
                    <a:pt x="315400" y="685028"/>
                    <a:pt x="267735" y="671295"/>
                    <a:pt x="227906" y="646446"/>
                  </a:cubicBezTo>
                  <a:cubicBezTo>
                    <a:pt x="188076" y="621596"/>
                    <a:pt x="154776" y="588899"/>
                    <a:pt x="129311" y="553586"/>
                  </a:cubicBezTo>
                  <a:cubicBezTo>
                    <a:pt x="77728" y="482961"/>
                    <a:pt x="49652" y="403834"/>
                    <a:pt x="30716" y="324708"/>
                  </a:cubicBezTo>
                  <a:cubicBezTo>
                    <a:pt x="12434" y="245581"/>
                    <a:pt x="3946" y="166454"/>
                    <a:pt x="28" y="86674"/>
                  </a:cubicBezTo>
                  <a:cubicBezTo>
                    <a:pt x="-625" y="72941"/>
                    <a:pt x="10475" y="61170"/>
                    <a:pt x="24187" y="60516"/>
                  </a:cubicBezTo>
                  <a:cubicBezTo>
                    <a:pt x="37246" y="59862"/>
                    <a:pt x="48346" y="69671"/>
                    <a:pt x="49652" y="82096"/>
                  </a:cubicBezTo>
                  <a:lnTo>
                    <a:pt x="50305" y="82750"/>
                  </a:lnTo>
                  <a:cubicBezTo>
                    <a:pt x="60099" y="158607"/>
                    <a:pt x="75117" y="234464"/>
                    <a:pt x="99276" y="305743"/>
                  </a:cubicBezTo>
                  <a:cubicBezTo>
                    <a:pt x="122782" y="377023"/>
                    <a:pt x="155429" y="445032"/>
                    <a:pt x="201135" y="496040"/>
                  </a:cubicBezTo>
                  <a:cubicBezTo>
                    <a:pt x="223988" y="522197"/>
                    <a:pt x="250106" y="542469"/>
                    <a:pt x="278183" y="556202"/>
                  </a:cubicBezTo>
                  <a:cubicBezTo>
                    <a:pt x="291895" y="563396"/>
                    <a:pt x="306423" y="568300"/>
                    <a:pt x="321359" y="571406"/>
                  </a:cubicBezTo>
                  <a:lnTo>
                    <a:pt x="345473" y="573739"/>
                  </a:lnTo>
                  <a:lnTo>
                    <a:pt x="297579" y="549792"/>
                  </a:lnTo>
                  <a:cubicBezTo>
                    <a:pt x="260929" y="528848"/>
                    <a:pt x="230169" y="495470"/>
                    <a:pt x="206608" y="462746"/>
                  </a:cubicBezTo>
                  <a:cubicBezTo>
                    <a:pt x="161450" y="391408"/>
                    <a:pt x="146397" y="315488"/>
                    <a:pt x="136580" y="242841"/>
                  </a:cubicBezTo>
                  <a:lnTo>
                    <a:pt x="130690" y="187865"/>
                  </a:lnTo>
                  <a:lnTo>
                    <a:pt x="128727" y="133543"/>
                  </a:lnTo>
                  <a:cubicBezTo>
                    <a:pt x="126109" y="97547"/>
                    <a:pt x="127418" y="61551"/>
                    <a:pt x="127418" y="25554"/>
                  </a:cubicBezTo>
                  <a:cubicBezTo>
                    <a:pt x="126763" y="11810"/>
                    <a:pt x="137889" y="29"/>
                    <a:pt x="151633" y="29"/>
                  </a:cubicBez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79" name="Freeform 78">
              <a:extLst>
                <a:ext uri="{FF2B5EF4-FFF2-40B4-BE49-F238E27FC236}">
                  <a16:creationId xmlns:a16="http://schemas.microsoft.com/office/drawing/2014/main" id="{6F30D9AD-4A72-884B-9F25-81ED5AC11A57}"/>
                </a:ext>
              </a:extLst>
            </p:cNvPr>
            <p:cNvSpPr>
              <a:spLocks noChangeArrowheads="1"/>
            </p:cNvSpPr>
            <p:nvPr/>
          </p:nvSpPr>
          <p:spPr bwMode="auto">
            <a:xfrm>
              <a:off x="16656564" y="7870441"/>
              <a:ext cx="153150" cy="354341"/>
            </a:xfrm>
            <a:custGeom>
              <a:avLst/>
              <a:gdLst>
                <a:gd name="connsiteX0" fmla="*/ 118410 w 177896"/>
                <a:gd name="connsiteY0" fmla="*/ 2220 h 411595"/>
                <a:gd name="connsiteX1" fmla="*/ 157493 w 177896"/>
                <a:gd name="connsiteY1" fmla="*/ 138147 h 411595"/>
                <a:gd name="connsiteX2" fmla="*/ 155013 w 177896"/>
                <a:gd name="connsiteY2" fmla="*/ 143101 h 411595"/>
                <a:gd name="connsiteX3" fmla="*/ 158554 w 177896"/>
                <a:gd name="connsiteY3" fmla="*/ 142033 h 411595"/>
                <a:gd name="connsiteX4" fmla="*/ 172875 w 177896"/>
                <a:gd name="connsiteY4" fmla="*/ 149242 h 411595"/>
                <a:gd name="connsiteX5" fmla="*/ 160714 w 177896"/>
                <a:gd name="connsiteY5" fmla="*/ 181645 h 411595"/>
                <a:gd name="connsiteX6" fmla="*/ 139191 w 177896"/>
                <a:gd name="connsiteY6" fmla="*/ 186749 h 411595"/>
                <a:gd name="connsiteX7" fmla="*/ 133312 w 177896"/>
                <a:gd name="connsiteY7" fmla="*/ 183494 h 411595"/>
                <a:gd name="connsiteX8" fmla="*/ 132317 w 177896"/>
                <a:gd name="connsiteY8" fmla="*/ 184479 h 411595"/>
                <a:gd name="connsiteX9" fmla="*/ 148868 w 177896"/>
                <a:gd name="connsiteY9" fmla="*/ 239080 h 411595"/>
                <a:gd name="connsiteX10" fmla="*/ 176923 w 177896"/>
                <a:gd name="connsiteY10" fmla="*/ 356610 h 411595"/>
                <a:gd name="connsiteX11" fmla="*/ 141039 w 177896"/>
                <a:gd name="connsiteY11" fmla="*/ 410805 h 411595"/>
                <a:gd name="connsiteX12" fmla="*/ 87539 w 177896"/>
                <a:gd name="connsiteY12" fmla="*/ 374893 h 411595"/>
                <a:gd name="connsiteX13" fmla="*/ 86887 w 177896"/>
                <a:gd name="connsiteY13" fmla="*/ 366404 h 411595"/>
                <a:gd name="connsiteX14" fmla="*/ 81667 w 177896"/>
                <a:gd name="connsiteY14" fmla="*/ 250833 h 411595"/>
                <a:gd name="connsiteX15" fmla="*/ 79022 w 177896"/>
                <a:gd name="connsiteY15" fmla="*/ 224657 h 411595"/>
                <a:gd name="connsiteX16" fmla="*/ 68092 w 177896"/>
                <a:gd name="connsiteY16" fmla="*/ 230027 h 411595"/>
                <a:gd name="connsiteX17" fmla="*/ 34383 w 177896"/>
                <a:gd name="connsiteY17" fmla="*/ 230735 h 411595"/>
                <a:gd name="connsiteX18" fmla="*/ 11585 w 177896"/>
                <a:gd name="connsiteY18" fmla="*/ 94151 h 411595"/>
                <a:gd name="connsiteX19" fmla="*/ 118410 w 177896"/>
                <a:gd name="connsiteY19" fmla="*/ 2220 h 41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7896" h="411595">
                  <a:moveTo>
                    <a:pt x="118410" y="2220"/>
                  </a:moveTo>
                  <a:cubicBezTo>
                    <a:pt x="158796" y="14040"/>
                    <a:pt x="176383" y="75108"/>
                    <a:pt x="157493" y="138147"/>
                  </a:cubicBezTo>
                  <a:lnTo>
                    <a:pt x="155013" y="143101"/>
                  </a:lnTo>
                  <a:lnTo>
                    <a:pt x="158554" y="142033"/>
                  </a:lnTo>
                  <a:cubicBezTo>
                    <a:pt x="164714" y="142275"/>
                    <a:pt x="169995" y="144706"/>
                    <a:pt x="172875" y="149242"/>
                  </a:cubicBezTo>
                  <a:cubicBezTo>
                    <a:pt x="179276" y="158315"/>
                    <a:pt x="173515" y="173220"/>
                    <a:pt x="160714" y="181645"/>
                  </a:cubicBezTo>
                  <a:cubicBezTo>
                    <a:pt x="154313" y="186182"/>
                    <a:pt x="146312" y="187640"/>
                    <a:pt x="139191" y="186749"/>
                  </a:cubicBezTo>
                  <a:lnTo>
                    <a:pt x="133312" y="183494"/>
                  </a:lnTo>
                  <a:lnTo>
                    <a:pt x="132317" y="184479"/>
                  </a:lnTo>
                  <a:lnTo>
                    <a:pt x="148868" y="239080"/>
                  </a:lnTo>
                  <a:cubicBezTo>
                    <a:pt x="159307" y="277603"/>
                    <a:pt x="169094" y="316780"/>
                    <a:pt x="176923" y="356610"/>
                  </a:cubicBezTo>
                  <a:cubicBezTo>
                    <a:pt x="182143" y="381422"/>
                    <a:pt x="165832" y="405581"/>
                    <a:pt x="141039" y="410805"/>
                  </a:cubicBezTo>
                  <a:cubicBezTo>
                    <a:pt x="116246" y="415375"/>
                    <a:pt x="92106" y="399705"/>
                    <a:pt x="87539" y="374893"/>
                  </a:cubicBezTo>
                  <a:cubicBezTo>
                    <a:pt x="86887" y="371628"/>
                    <a:pt x="86887" y="368363"/>
                    <a:pt x="86887" y="366404"/>
                  </a:cubicBezTo>
                  <a:cubicBezTo>
                    <a:pt x="86234" y="327880"/>
                    <a:pt x="84930" y="289357"/>
                    <a:pt x="81667" y="250833"/>
                  </a:cubicBezTo>
                  <a:lnTo>
                    <a:pt x="79022" y="224657"/>
                  </a:lnTo>
                  <a:lnTo>
                    <a:pt x="68092" y="230027"/>
                  </a:lnTo>
                  <a:cubicBezTo>
                    <a:pt x="56082" y="233280"/>
                    <a:pt x="44480" y="233690"/>
                    <a:pt x="34383" y="230735"/>
                  </a:cubicBezTo>
                  <a:cubicBezTo>
                    <a:pt x="-5351" y="218259"/>
                    <a:pt x="-7305" y="157190"/>
                    <a:pt x="11585" y="94151"/>
                  </a:cubicBezTo>
                  <a:cubicBezTo>
                    <a:pt x="29823" y="31113"/>
                    <a:pt x="78025" y="-10256"/>
                    <a:pt x="118410" y="222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80" name="Freeform 112">
              <a:extLst>
                <a:ext uri="{FF2B5EF4-FFF2-40B4-BE49-F238E27FC236}">
                  <a16:creationId xmlns:a16="http://schemas.microsoft.com/office/drawing/2014/main" id="{A7ADDDFA-D7DD-2F4C-ADD8-439272CA24BA}"/>
                </a:ext>
              </a:extLst>
            </p:cNvPr>
            <p:cNvSpPr>
              <a:spLocks noChangeArrowheads="1"/>
            </p:cNvSpPr>
            <p:nvPr/>
          </p:nvSpPr>
          <p:spPr bwMode="auto">
            <a:xfrm>
              <a:off x="16729625" y="7846735"/>
              <a:ext cx="86788" cy="146300"/>
            </a:xfrm>
            <a:custGeom>
              <a:avLst/>
              <a:gdLst>
                <a:gd name="T0" fmla="*/ 0 w 154"/>
                <a:gd name="T1" fmla="*/ 48 h 261"/>
                <a:gd name="T2" fmla="*/ 0 w 154"/>
                <a:gd name="T3" fmla="*/ 48 h 261"/>
                <a:gd name="T4" fmla="*/ 110 w 154"/>
                <a:gd name="T5" fmla="*/ 260 h 261"/>
                <a:gd name="T6" fmla="*/ 149 w 154"/>
                <a:gd name="T7" fmla="*/ 223 h 261"/>
                <a:gd name="T8" fmla="*/ 153 w 154"/>
                <a:gd name="T9" fmla="*/ 51 h 261"/>
                <a:gd name="T10" fmla="*/ 77 w 154"/>
                <a:gd name="T11" fmla="*/ 0 h 261"/>
                <a:gd name="T12" fmla="*/ 0 w 154"/>
                <a:gd name="T13" fmla="*/ 17 h 261"/>
                <a:gd name="T14" fmla="*/ 0 w 154"/>
                <a:gd name="T15" fmla="*/ 48 h 2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 h="261">
                  <a:moveTo>
                    <a:pt x="0" y="48"/>
                  </a:moveTo>
                  <a:lnTo>
                    <a:pt x="0" y="48"/>
                  </a:lnTo>
                  <a:cubicBezTo>
                    <a:pt x="0" y="48"/>
                    <a:pt x="37" y="225"/>
                    <a:pt x="110" y="260"/>
                  </a:cubicBezTo>
                  <a:lnTo>
                    <a:pt x="149" y="223"/>
                  </a:lnTo>
                  <a:lnTo>
                    <a:pt x="153" y="51"/>
                  </a:lnTo>
                  <a:lnTo>
                    <a:pt x="77" y="0"/>
                  </a:lnTo>
                  <a:lnTo>
                    <a:pt x="0" y="17"/>
                  </a:lnTo>
                  <a:lnTo>
                    <a:pt x="0" y="48"/>
                  </a:ln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1" name="Freeform 114">
              <a:extLst>
                <a:ext uri="{FF2B5EF4-FFF2-40B4-BE49-F238E27FC236}">
                  <a16:creationId xmlns:a16="http://schemas.microsoft.com/office/drawing/2014/main" id="{A36437E5-8D62-3842-B083-14BE195C1A93}"/>
                </a:ext>
              </a:extLst>
            </p:cNvPr>
            <p:cNvSpPr>
              <a:spLocks noChangeArrowheads="1"/>
            </p:cNvSpPr>
            <p:nvPr/>
          </p:nvSpPr>
          <p:spPr bwMode="auto">
            <a:xfrm>
              <a:off x="15928700" y="7268977"/>
              <a:ext cx="632308" cy="582715"/>
            </a:xfrm>
            <a:custGeom>
              <a:avLst/>
              <a:gdLst>
                <a:gd name="T0" fmla="*/ 998 w 1123"/>
                <a:gd name="T1" fmla="*/ 250 h 1037"/>
                <a:gd name="T2" fmla="*/ 359 w 1123"/>
                <a:gd name="T3" fmla="*/ 28 h 1037"/>
                <a:gd name="T4" fmla="*/ 359 w 1123"/>
                <a:gd name="T5" fmla="*/ 28 h 1037"/>
                <a:gd name="T6" fmla="*/ 162 w 1123"/>
                <a:gd name="T7" fmla="*/ 124 h 1037"/>
                <a:gd name="T8" fmla="*/ 28 w 1123"/>
                <a:gd name="T9" fmla="*/ 511 h 1037"/>
                <a:gd name="T10" fmla="*/ 28 w 1123"/>
                <a:gd name="T11" fmla="*/ 511 h 1037"/>
                <a:gd name="T12" fmla="*/ 123 w 1123"/>
                <a:gd name="T13" fmla="*/ 708 h 1037"/>
                <a:gd name="T14" fmla="*/ 298 w 1123"/>
                <a:gd name="T15" fmla="*/ 769 h 1037"/>
                <a:gd name="T16" fmla="*/ 298 w 1123"/>
                <a:gd name="T17" fmla="*/ 769 h 1037"/>
                <a:gd name="T18" fmla="*/ 318 w 1123"/>
                <a:gd name="T19" fmla="*/ 793 h 1037"/>
                <a:gd name="T20" fmla="*/ 358 w 1123"/>
                <a:gd name="T21" fmla="*/ 1015 h 1037"/>
                <a:gd name="T22" fmla="*/ 358 w 1123"/>
                <a:gd name="T23" fmla="*/ 1015 h 1037"/>
                <a:gd name="T24" fmla="*/ 388 w 1123"/>
                <a:gd name="T25" fmla="*/ 1026 h 1037"/>
                <a:gd name="T26" fmla="*/ 556 w 1123"/>
                <a:gd name="T27" fmla="*/ 875 h 1037"/>
                <a:gd name="T28" fmla="*/ 556 w 1123"/>
                <a:gd name="T29" fmla="*/ 875 h 1037"/>
                <a:gd name="T30" fmla="*/ 588 w 1123"/>
                <a:gd name="T31" fmla="*/ 869 h 1037"/>
                <a:gd name="T32" fmla="*/ 762 w 1123"/>
                <a:gd name="T33" fmla="*/ 930 h 1037"/>
                <a:gd name="T34" fmla="*/ 762 w 1123"/>
                <a:gd name="T35" fmla="*/ 930 h 1037"/>
                <a:gd name="T36" fmla="*/ 959 w 1123"/>
                <a:gd name="T37" fmla="*/ 834 h 1037"/>
                <a:gd name="T38" fmla="*/ 1094 w 1123"/>
                <a:gd name="T39" fmla="*/ 447 h 1037"/>
                <a:gd name="T40" fmla="*/ 1094 w 1123"/>
                <a:gd name="T41" fmla="*/ 447 h 1037"/>
                <a:gd name="T42" fmla="*/ 998 w 1123"/>
                <a:gd name="T43" fmla="*/ 250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3" h="1037">
                  <a:moveTo>
                    <a:pt x="998" y="250"/>
                  </a:moveTo>
                  <a:lnTo>
                    <a:pt x="359" y="28"/>
                  </a:lnTo>
                  <a:lnTo>
                    <a:pt x="359" y="28"/>
                  </a:lnTo>
                  <a:cubicBezTo>
                    <a:pt x="278" y="0"/>
                    <a:pt x="190" y="43"/>
                    <a:pt x="162" y="124"/>
                  </a:cubicBezTo>
                  <a:lnTo>
                    <a:pt x="28" y="511"/>
                  </a:lnTo>
                  <a:lnTo>
                    <a:pt x="28" y="511"/>
                  </a:lnTo>
                  <a:cubicBezTo>
                    <a:pt x="0" y="592"/>
                    <a:pt x="42" y="680"/>
                    <a:pt x="123" y="708"/>
                  </a:cubicBezTo>
                  <a:lnTo>
                    <a:pt x="298" y="769"/>
                  </a:lnTo>
                  <a:lnTo>
                    <a:pt x="298" y="769"/>
                  </a:lnTo>
                  <a:cubicBezTo>
                    <a:pt x="309" y="773"/>
                    <a:pt x="317" y="782"/>
                    <a:pt x="318" y="793"/>
                  </a:cubicBezTo>
                  <a:lnTo>
                    <a:pt x="358" y="1015"/>
                  </a:lnTo>
                  <a:lnTo>
                    <a:pt x="358" y="1015"/>
                  </a:lnTo>
                  <a:cubicBezTo>
                    <a:pt x="360" y="1029"/>
                    <a:pt x="377" y="1036"/>
                    <a:pt x="388" y="1026"/>
                  </a:cubicBezTo>
                  <a:lnTo>
                    <a:pt x="556" y="875"/>
                  </a:lnTo>
                  <a:lnTo>
                    <a:pt x="556" y="875"/>
                  </a:lnTo>
                  <a:cubicBezTo>
                    <a:pt x="565" y="868"/>
                    <a:pt x="577" y="865"/>
                    <a:pt x="588" y="869"/>
                  </a:cubicBezTo>
                  <a:lnTo>
                    <a:pt x="762" y="930"/>
                  </a:lnTo>
                  <a:lnTo>
                    <a:pt x="762" y="930"/>
                  </a:lnTo>
                  <a:cubicBezTo>
                    <a:pt x="843" y="958"/>
                    <a:pt x="932" y="915"/>
                    <a:pt x="959" y="834"/>
                  </a:cubicBezTo>
                  <a:lnTo>
                    <a:pt x="1094" y="447"/>
                  </a:lnTo>
                  <a:lnTo>
                    <a:pt x="1094" y="447"/>
                  </a:lnTo>
                  <a:cubicBezTo>
                    <a:pt x="1122" y="367"/>
                    <a:pt x="1079" y="278"/>
                    <a:pt x="998" y="250"/>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82" name="Freeform 115">
              <a:extLst>
                <a:ext uri="{FF2B5EF4-FFF2-40B4-BE49-F238E27FC236}">
                  <a16:creationId xmlns:a16="http://schemas.microsoft.com/office/drawing/2014/main" id="{C1F56B77-1020-494D-9327-3CB769345100}"/>
                </a:ext>
              </a:extLst>
            </p:cNvPr>
            <p:cNvSpPr>
              <a:spLocks noChangeArrowheads="1"/>
            </p:cNvSpPr>
            <p:nvPr/>
          </p:nvSpPr>
          <p:spPr bwMode="auto">
            <a:xfrm>
              <a:off x="16102276" y="7405357"/>
              <a:ext cx="302517" cy="257883"/>
            </a:xfrm>
            <a:custGeom>
              <a:avLst/>
              <a:gdLst>
                <a:gd name="T0" fmla="*/ 487 w 538"/>
                <a:gd name="T1" fmla="*/ 141 h 459"/>
                <a:gd name="T2" fmla="*/ 487 w 538"/>
                <a:gd name="T3" fmla="*/ 141 h 459"/>
                <a:gd name="T4" fmla="*/ 290 w 538"/>
                <a:gd name="T5" fmla="*/ 124 h 459"/>
                <a:gd name="T6" fmla="*/ 290 w 538"/>
                <a:gd name="T7" fmla="*/ 124 h 459"/>
                <a:gd name="T8" fmla="*/ 125 w 538"/>
                <a:gd name="T9" fmla="*/ 15 h 459"/>
                <a:gd name="T10" fmla="*/ 125 w 538"/>
                <a:gd name="T11" fmla="*/ 15 h 459"/>
                <a:gd name="T12" fmla="*/ 15 w 538"/>
                <a:gd name="T13" fmla="*/ 180 h 459"/>
                <a:gd name="T14" fmla="*/ 15 w 538"/>
                <a:gd name="T15" fmla="*/ 180 h 459"/>
                <a:gd name="T16" fmla="*/ 180 w 538"/>
                <a:gd name="T17" fmla="*/ 439 h 459"/>
                <a:gd name="T18" fmla="*/ 180 w 538"/>
                <a:gd name="T19" fmla="*/ 439 h 459"/>
                <a:gd name="T20" fmla="*/ 471 w 538"/>
                <a:gd name="T21" fmla="*/ 338 h 459"/>
                <a:gd name="T22" fmla="*/ 471 w 538"/>
                <a:gd name="T23" fmla="*/ 338 h 459"/>
                <a:gd name="T24" fmla="*/ 487 w 538"/>
                <a:gd name="T25" fmla="*/ 141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8" h="459">
                  <a:moveTo>
                    <a:pt x="487" y="141"/>
                  </a:moveTo>
                  <a:lnTo>
                    <a:pt x="487" y="141"/>
                  </a:lnTo>
                  <a:cubicBezTo>
                    <a:pt x="437" y="82"/>
                    <a:pt x="349" y="74"/>
                    <a:pt x="290" y="124"/>
                  </a:cubicBezTo>
                  <a:lnTo>
                    <a:pt x="290" y="124"/>
                  </a:lnTo>
                  <a:cubicBezTo>
                    <a:pt x="274" y="48"/>
                    <a:pt x="200" y="0"/>
                    <a:pt x="125" y="15"/>
                  </a:cubicBezTo>
                  <a:lnTo>
                    <a:pt x="125" y="15"/>
                  </a:lnTo>
                  <a:cubicBezTo>
                    <a:pt x="49" y="31"/>
                    <a:pt x="0" y="105"/>
                    <a:pt x="15" y="180"/>
                  </a:cubicBezTo>
                  <a:lnTo>
                    <a:pt x="15" y="180"/>
                  </a:lnTo>
                  <a:cubicBezTo>
                    <a:pt x="29" y="246"/>
                    <a:pt x="110" y="407"/>
                    <a:pt x="180" y="439"/>
                  </a:cubicBezTo>
                  <a:lnTo>
                    <a:pt x="180" y="439"/>
                  </a:lnTo>
                  <a:cubicBezTo>
                    <a:pt x="256" y="458"/>
                    <a:pt x="420" y="381"/>
                    <a:pt x="471" y="338"/>
                  </a:cubicBezTo>
                  <a:lnTo>
                    <a:pt x="471" y="338"/>
                  </a:lnTo>
                  <a:cubicBezTo>
                    <a:pt x="529" y="288"/>
                    <a:pt x="537" y="200"/>
                    <a:pt x="487" y="141"/>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83" name="Freeform 82">
              <a:extLst>
                <a:ext uri="{FF2B5EF4-FFF2-40B4-BE49-F238E27FC236}">
                  <a16:creationId xmlns:a16="http://schemas.microsoft.com/office/drawing/2014/main" id="{3CA46DD1-6F1F-AF4D-8072-3C603F9BC390}"/>
                </a:ext>
              </a:extLst>
            </p:cNvPr>
            <p:cNvSpPr>
              <a:spLocks noChangeArrowheads="1"/>
            </p:cNvSpPr>
            <p:nvPr/>
          </p:nvSpPr>
          <p:spPr bwMode="auto">
            <a:xfrm>
              <a:off x="16221529" y="7677746"/>
              <a:ext cx="68310" cy="99886"/>
            </a:xfrm>
            <a:custGeom>
              <a:avLst/>
              <a:gdLst>
                <a:gd name="connsiteX0" fmla="*/ 27387 w 79348"/>
                <a:gd name="connsiteY0" fmla="*/ 170 h 116026"/>
                <a:gd name="connsiteX1" fmla="*/ 57272 w 79348"/>
                <a:gd name="connsiteY1" fmla="*/ 54444 h 116026"/>
                <a:gd name="connsiteX2" fmla="*/ 59444 w 79348"/>
                <a:gd name="connsiteY2" fmla="*/ 60494 h 116026"/>
                <a:gd name="connsiteX3" fmla="*/ 61340 w 79348"/>
                <a:gd name="connsiteY3" fmla="*/ 53496 h 116026"/>
                <a:gd name="connsiteX4" fmla="*/ 63879 w 79348"/>
                <a:gd name="connsiteY4" fmla="*/ 35137 h 116026"/>
                <a:gd name="connsiteX5" fmla="*/ 64513 w 79348"/>
                <a:gd name="connsiteY5" fmla="*/ 35137 h 116026"/>
                <a:gd name="connsiteX6" fmla="*/ 68321 w 79348"/>
                <a:gd name="connsiteY6" fmla="*/ 29892 h 116026"/>
                <a:gd name="connsiteX7" fmla="*/ 75303 w 79348"/>
                <a:gd name="connsiteY7" fmla="*/ 33826 h 116026"/>
                <a:gd name="connsiteX8" fmla="*/ 79111 w 79348"/>
                <a:gd name="connsiteY8" fmla="*/ 54808 h 116026"/>
                <a:gd name="connsiteX9" fmla="*/ 77207 w 79348"/>
                <a:gd name="connsiteY9" fmla="*/ 75789 h 116026"/>
                <a:gd name="connsiteX10" fmla="*/ 68956 w 79348"/>
                <a:gd name="connsiteY10" fmla="*/ 96115 h 116026"/>
                <a:gd name="connsiteX11" fmla="*/ 67260 w 79348"/>
                <a:gd name="connsiteY11" fmla="*/ 97283 h 116026"/>
                <a:gd name="connsiteX12" fmla="*/ 66693 w 79348"/>
                <a:gd name="connsiteY12" fmla="*/ 103324 h 116026"/>
                <a:gd name="connsiteX13" fmla="*/ 42979 w 79348"/>
                <a:gd name="connsiteY13" fmla="*/ 115912 h 116026"/>
                <a:gd name="connsiteX14" fmla="*/ 749 w 79348"/>
                <a:gd name="connsiteY14" fmla="*/ 62945 h 116026"/>
                <a:gd name="connsiteX15" fmla="*/ 27387 w 79348"/>
                <a:gd name="connsiteY15" fmla="*/ 170 h 1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348" h="116026">
                  <a:moveTo>
                    <a:pt x="27387" y="170"/>
                  </a:moveTo>
                  <a:cubicBezTo>
                    <a:pt x="46228" y="-2446"/>
                    <a:pt x="43629" y="25672"/>
                    <a:pt x="57272" y="54444"/>
                  </a:cubicBezTo>
                  <a:lnTo>
                    <a:pt x="59444" y="60494"/>
                  </a:lnTo>
                  <a:lnTo>
                    <a:pt x="61340" y="53496"/>
                  </a:lnTo>
                  <a:cubicBezTo>
                    <a:pt x="61975" y="47595"/>
                    <a:pt x="63244" y="41694"/>
                    <a:pt x="63879" y="35137"/>
                  </a:cubicBezTo>
                  <a:lnTo>
                    <a:pt x="64513" y="35137"/>
                  </a:lnTo>
                  <a:cubicBezTo>
                    <a:pt x="64513" y="33170"/>
                    <a:pt x="65783" y="30548"/>
                    <a:pt x="68321" y="29892"/>
                  </a:cubicBezTo>
                  <a:cubicBezTo>
                    <a:pt x="70860" y="29236"/>
                    <a:pt x="74033" y="30548"/>
                    <a:pt x="75303" y="33826"/>
                  </a:cubicBezTo>
                  <a:cubicBezTo>
                    <a:pt x="77207" y="41038"/>
                    <a:pt x="78476" y="47595"/>
                    <a:pt x="79111" y="54808"/>
                  </a:cubicBezTo>
                  <a:cubicBezTo>
                    <a:pt x="79745" y="61364"/>
                    <a:pt x="79111" y="68577"/>
                    <a:pt x="77207" y="75789"/>
                  </a:cubicBezTo>
                  <a:cubicBezTo>
                    <a:pt x="75937" y="82346"/>
                    <a:pt x="73399" y="89558"/>
                    <a:pt x="68956" y="96115"/>
                  </a:cubicBezTo>
                  <a:lnTo>
                    <a:pt x="67260" y="97283"/>
                  </a:lnTo>
                  <a:lnTo>
                    <a:pt x="66693" y="103324"/>
                  </a:lnTo>
                  <a:cubicBezTo>
                    <a:pt x="62307" y="111825"/>
                    <a:pt x="52400" y="114277"/>
                    <a:pt x="42979" y="115912"/>
                  </a:cubicBezTo>
                  <a:cubicBezTo>
                    <a:pt x="23488" y="117873"/>
                    <a:pt x="4647" y="94333"/>
                    <a:pt x="749" y="62945"/>
                  </a:cubicBezTo>
                  <a:cubicBezTo>
                    <a:pt x="-3149" y="30904"/>
                    <a:pt x="8545" y="2786"/>
                    <a:pt x="27387" y="17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84" name="Freeform 120">
              <a:extLst>
                <a:ext uri="{FF2B5EF4-FFF2-40B4-BE49-F238E27FC236}">
                  <a16:creationId xmlns:a16="http://schemas.microsoft.com/office/drawing/2014/main" id="{01692847-F713-D247-9B7C-2204432526F4}"/>
                </a:ext>
              </a:extLst>
            </p:cNvPr>
            <p:cNvSpPr>
              <a:spLocks noChangeArrowheads="1"/>
            </p:cNvSpPr>
            <p:nvPr/>
          </p:nvSpPr>
          <p:spPr bwMode="auto">
            <a:xfrm>
              <a:off x="16704827" y="8112057"/>
              <a:ext cx="141340" cy="121502"/>
            </a:xfrm>
            <a:custGeom>
              <a:avLst/>
              <a:gdLst>
                <a:gd name="T0" fmla="*/ 44 w 252"/>
                <a:gd name="T1" fmla="*/ 10 h 218"/>
                <a:gd name="T2" fmla="*/ 44 w 252"/>
                <a:gd name="T3" fmla="*/ 10 h 218"/>
                <a:gd name="T4" fmla="*/ 160 w 252"/>
                <a:gd name="T5" fmla="*/ 0 h 218"/>
                <a:gd name="T6" fmla="*/ 251 w 252"/>
                <a:gd name="T7" fmla="*/ 123 h 218"/>
                <a:gd name="T8" fmla="*/ 206 w 252"/>
                <a:gd name="T9" fmla="*/ 202 h 218"/>
                <a:gd name="T10" fmla="*/ 31 w 252"/>
                <a:gd name="T11" fmla="*/ 217 h 218"/>
                <a:gd name="T12" fmla="*/ 0 w 252"/>
                <a:gd name="T13" fmla="*/ 62 h 218"/>
                <a:gd name="T14" fmla="*/ 44 w 252"/>
                <a:gd name="T15" fmla="*/ 10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218">
                  <a:moveTo>
                    <a:pt x="44" y="10"/>
                  </a:moveTo>
                  <a:lnTo>
                    <a:pt x="44" y="10"/>
                  </a:lnTo>
                  <a:cubicBezTo>
                    <a:pt x="50" y="101"/>
                    <a:pt x="183" y="85"/>
                    <a:pt x="160" y="0"/>
                  </a:cubicBezTo>
                  <a:lnTo>
                    <a:pt x="251" y="123"/>
                  </a:lnTo>
                  <a:lnTo>
                    <a:pt x="206" y="202"/>
                  </a:lnTo>
                  <a:lnTo>
                    <a:pt x="31" y="217"/>
                  </a:lnTo>
                  <a:lnTo>
                    <a:pt x="0" y="62"/>
                  </a:lnTo>
                  <a:lnTo>
                    <a:pt x="44" y="1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5" name="Freeform 84">
              <a:extLst>
                <a:ext uri="{FF2B5EF4-FFF2-40B4-BE49-F238E27FC236}">
                  <a16:creationId xmlns:a16="http://schemas.microsoft.com/office/drawing/2014/main" id="{C89581AF-37B4-2E41-AB23-9722932D09F1}"/>
                </a:ext>
              </a:extLst>
            </p:cNvPr>
            <p:cNvSpPr>
              <a:spLocks noChangeArrowheads="1"/>
            </p:cNvSpPr>
            <p:nvPr/>
          </p:nvSpPr>
          <p:spPr bwMode="auto">
            <a:xfrm>
              <a:off x="16231216" y="7769866"/>
              <a:ext cx="529093" cy="535041"/>
            </a:xfrm>
            <a:custGeom>
              <a:avLst/>
              <a:gdLst>
                <a:gd name="connsiteX0" fmla="*/ 599002 w 614583"/>
                <a:gd name="connsiteY0" fmla="*/ 326644 h 621492"/>
                <a:gd name="connsiteX1" fmla="*/ 612523 w 614583"/>
                <a:gd name="connsiteY1" fmla="*/ 327994 h 621492"/>
                <a:gd name="connsiteX2" fmla="*/ 611235 w 614583"/>
                <a:gd name="connsiteY2" fmla="*/ 341495 h 621492"/>
                <a:gd name="connsiteX3" fmla="*/ 575824 w 614583"/>
                <a:gd name="connsiteY3" fmla="*/ 364447 h 621492"/>
                <a:gd name="connsiteX4" fmla="*/ 572604 w 614583"/>
                <a:gd name="connsiteY4" fmla="*/ 365122 h 621492"/>
                <a:gd name="connsiteX5" fmla="*/ 563591 w 614583"/>
                <a:gd name="connsiteY5" fmla="*/ 359047 h 621492"/>
                <a:gd name="connsiteX6" fmla="*/ 568741 w 614583"/>
                <a:gd name="connsiteY6" fmla="*/ 346220 h 621492"/>
                <a:gd name="connsiteX7" fmla="*/ 599002 w 614583"/>
                <a:gd name="connsiteY7" fmla="*/ 326644 h 621492"/>
                <a:gd name="connsiteX8" fmla="*/ 71464 w 614583"/>
                <a:gd name="connsiteY8" fmla="*/ 2880 h 621492"/>
                <a:gd name="connsiteX9" fmla="*/ 71464 w 614583"/>
                <a:gd name="connsiteY9" fmla="*/ 3532 h 621492"/>
                <a:gd name="connsiteX10" fmla="*/ 119854 w 614583"/>
                <a:gd name="connsiteY10" fmla="*/ 223934 h 621492"/>
                <a:gd name="connsiteX11" fmla="*/ 219905 w 614583"/>
                <a:gd name="connsiteY11" fmla="*/ 411079 h 621492"/>
                <a:gd name="connsiteX12" fmla="*/ 293798 w 614583"/>
                <a:gd name="connsiteY12" fmla="*/ 468462 h 621492"/>
                <a:gd name="connsiteX13" fmla="*/ 378809 w 614583"/>
                <a:gd name="connsiteY13" fmla="*/ 486720 h 621492"/>
                <a:gd name="connsiteX14" fmla="*/ 487360 w 614583"/>
                <a:gd name="connsiteY14" fmla="*/ 459985 h 621492"/>
                <a:gd name="connsiteX15" fmla="*/ 532481 w 614583"/>
                <a:gd name="connsiteY15" fmla="*/ 433902 h 621492"/>
                <a:gd name="connsiteX16" fmla="*/ 546213 w 614583"/>
                <a:gd name="connsiteY16" fmla="*/ 435858 h 621492"/>
                <a:gd name="connsiteX17" fmla="*/ 544252 w 614583"/>
                <a:gd name="connsiteY17" fmla="*/ 449552 h 621492"/>
                <a:gd name="connsiteX18" fmla="*/ 495207 w 614583"/>
                <a:gd name="connsiteY18" fmla="*/ 477591 h 621492"/>
                <a:gd name="connsiteX19" fmla="*/ 378809 w 614583"/>
                <a:gd name="connsiteY19" fmla="*/ 506282 h 621492"/>
                <a:gd name="connsiteX20" fmla="*/ 377501 w 614583"/>
                <a:gd name="connsiteY20" fmla="*/ 506282 h 621492"/>
                <a:gd name="connsiteX21" fmla="*/ 285297 w 614583"/>
                <a:gd name="connsiteY21" fmla="*/ 485416 h 621492"/>
                <a:gd name="connsiteX22" fmla="*/ 205518 w 614583"/>
                <a:gd name="connsiteY22" fmla="*/ 423469 h 621492"/>
                <a:gd name="connsiteX23" fmla="*/ 101544 w 614583"/>
                <a:gd name="connsiteY23" fmla="*/ 230454 h 621492"/>
                <a:gd name="connsiteX24" fmla="*/ 51846 w 614583"/>
                <a:gd name="connsiteY24" fmla="*/ 5489 h 621492"/>
                <a:gd name="connsiteX25" fmla="*/ 9159 w 614583"/>
                <a:gd name="connsiteY25" fmla="*/ 0 h 621492"/>
                <a:gd name="connsiteX26" fmla="*/ 18973 w 614583"/>
                <a:gd name="connsiteY26" fmla="*/ 9149 h 621492"/>
                <a:gd name="connsiteX27" fmla="*/ 50376 w 614583"/>
                <a:gd name="connsiteY27" fmla="*/ 245068 h 621492"/>
                <a:gd name="connsiteX28" fmla="*/ 147204 w 614583"/>
                <a:gd name="connsiteY28" fmla="*/ 469877 h 621492"/>
                <a:gd name="connsiteX29" fmla="*/ 243377 w 614583"/>
                <a:gd name="connsiteY29" fmla="*/ 560061 h 621492"/>
                <a:gd name="connsiteX30" fmla="*/ 374224 w 614583"/>
                <a:gd name="connsiteY30" fmla="*/ 601233 h 621492"/>
                <a:gd name="connsiteX31" fmla="*/ 445536 w 614583"/>
                <a:gd name="connsiteY31" fmla="*/ 598619 h 621492"/>
                <a:gd name="connsiteX32" fmla="*/ 456659 w 614583"/>
                <a:gd name="connsiteY32" fmla="*/ 607114 h 621492"/>
                <a:gd name="connsiteX33" fmla="*/ 448808 w 614583"/>
                <a:gd name="connsiteY33" fmla="*/ 618224 h 621492"/>
                <a:gd name="connsiteX34" fmla="*/ 399086 w 614583"/>
                <a:gd name="connsiteY34" fmla="*/ 621492 h 621492"/>
                <a:gd name="connsiteX35" fmla="*/ 372262 w 614583"/>
                <a:gd name="connsiteY35" fmla="*/ 620185 h 621492"/>
                <a:gd name="connsiteX36" fmla="*/ 233563 w 614583"/>
                <a:gd name="connsiteY36" fmla="*/ 576399 h 621492"/>
                <a:gd name="connsiteX37" fmla="*/ 131502 w 614583"/>
                <a:gd name="connsiteY37" fmla="*/ 481640 h 621492"/>
                <a:gd name="connsiteX38" fmla="*/ 31403 w 614583"/>
                <a:gd name="connsiteY38" fmla="*/ 249642 h 621492"/>
                <a:gd name="connsiteX39" fmla="*/ 0 w 614583"/>
                <a:gd name="connsiteY39" fmla="*/ 9803 h 621492"/>
                <a:gd name="connsiteX40" fmla="*/ 9159 w 614583"/>
                <a:gd name="connsiteY40" fmla="*/ 0 h 621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14583" h="621492">
                  <a:moveTo>
                    <a:pt x="599002" y="326644"/>
                  </a:moveTo>
                  <a:cubicBezTo>
                    <a:pt x="602865" y="322593"/>
                    <a:pt x="608660" y="323268"/>
                    <a:pt x="612523" y="327994"/>
                  </a:cubicBezTo>
                  <a:cubicBezTo>
                    <a:pt x="615742" y="331369"/>
                    <a:pt x="615098" y="338120"/>
                    <a:pt x="611235" y="341495"/>
                  </a:cubicBezTo>
                  <a:cubicBezTo>
                    <a:pt x="600290" y="351621"/>
                    <a:pt x="588057" y="359722"/>
                    <a:pt x="575824" y="364447"/>
                  </a:cubicBezTo>
                  <a:cubicBezTo>
                    <a:pt x="574536" y="365122"/>
                    <a:pt x="573892" y="365122"/>
                    <a:pt x="572604" y="365122"/>
                  </a:cubicBezTo>
                  <a:cubicBezTo>
                    <a:pt x="568741" y="365122"/>
                    <a:pt x="564878" y="363097"/>
                    <a:pt x="563591" y="359047"/>
                  </a:cubicBezTo>
                  <a:cubicBezTo>
                    <a:pt x="561659" y="353646"/>
                    <a:pt x="563591" y="348246"/>
                    <a:pt x="568741" y="346220"/>
                  </a:cubicBezTo>
                  <a:cubicBezTo>
                    <a:pt x="579043" y="341495"/>
                    <a:pt x="589344" y="334744"/>
                    <a:pt x="599002" y="326644"/>
                  </a:cubicBezTo>
                  <a:close/>
                  <a:moveTo>
                    <a:pt x="71464" y="2880"/>
                  </a:moveTo>
                  <a:lnTo>
                    <a:pt x="71464" y="3532"/>
                  </a:lnTo>
                  <a:cubicBezTo>
                    <a:pt x="81927" y="86998"/>
                    <a:pt x="98275" y="159378"/>
                    <a:pt x="119854" y="223934"/>
                  </a:cubicBezTo>
                  <a:cubicBezTo>
                    <a:pt x="146011" y="302835"/>
                    <a:pt x="180015" y="366086"/>
                    <a:pt x="219905" y="411079"/>
                  </a:cubicBezTo>
                  <a:cubicBezTo>
                    <a:pt x="241484" y="435206"/>
                    <a:pt x="266987" y="455420"/>
                    <a:pt x="293798" y="468462"/>
                  </a:cubicBezTo>
                  <a:cubicBezTo>
                    <a:pt x="318647" y="480851"/>
                    <a:pt x="346766" y="486720"/>
                    <a:pt x="378809" y="486720"/>
                  </a:cubicBezTo>
                  <a:cubicBezTo>
                    <a:pt x="412159" y="486720"/>
                    <a:pt x="448779" y="477591"/>
                    <a:pt x="487360" y="459985"/>
                  </a:cubicBezTo>
                  <a:cubicBezTo>
                    <a:pt x="510901" y="449552"/>
                    <a:pt x="532481" y="433902"/>
                    <a:pt x="532481" y="433902"/>
                  </a:cubicBezTo>
                  <a:cubicBezTo>
                    <a:pt x="537059" y="430641"/>
                    <a:pt x="542944" y="431946"/>
                    <a:pt x="546213" y="435858"/>
                  </a:cubicBezTo>
                  <a:cubicBezTo>
                    <a:pt x="549483" y="440423"/>
                    <a:pt x="548829" y="446291"/>
                    <a:pt x="544252" y="449552"/>
                  </a:cubicBezTo>
                  <a:cubicBezTo>
                    <a:pt x="542944" y="450204"/>
                    <a:pt x="520710" y="466506"/>
                    <a:pt x="495207" y="477591"/>
                  </a:cubicBezTo>
                  <a:cubicBezTo>
                    <a:pt x="454010" y="496501"/>
                    <a:pt x="414774" y="505630"/>
                    <a:pt x="378809" y="506282"/>
                  </a:cubicBezTo>
                  <a:lnTo>
                    <a:pt x="377501" y="506282"/>
                  </a:lnTo>
                  <a:cubicBezTo>
                    <a:pt x="342843" y="506282"/>
                    <a:pt x="312108" y="499109"/>
                    <a:pt x="285297" y="485416"/>
                  </a:cubicBezTo>
                  <a:cubicBezTo>
                    <a:pt x="256525" y="471070"/>
                    <a:pt x="228406" y="450204"/>
                    <a:pt x="205518" y="423469"/>
                  </a:cubicBezTo>
                  <a:cubicBezTo>
                    <a:pt x="163667" y="376519"/>
                    <a:pt x="128355" y="311312"/>
                    <a:pt x="101544" y="230454"/>
                  </a:cubicBezTo>
                  <a:cubicBezTo>
                    <a:pt x="79311" y="163943"/>
                    <a:pt x="63617" y="90910"/>
                    <a:pt x="51846" y="5489"/>
                  </a:cubicBezTo>
                  <a:close/>
                  <a:moveTo>
                    <a:pt x="9159" y="0"/>
                  </a:moveTo>
                  <a:cubicBezTo>
                    <a:pt x="14393" y="0"/>
                    <a:pt x="18973" y="3268"/>
                    <a:pt x="18973" y="9149"/>
                  </a:cubicBezTo>
                  <a:cubicBezTo>
                    <a:pt x="23553" y="97374"/>
                    <a:pt x="33366" y="174488"/>
                    <a:pt x="50376" y="245068"/>
                  </a:cubicBezTo>
                  <a:cubicBezTo>
                    <a:pt x="72620" y="339174"/>
                    <a:pt x="103370" y="410407"/>
                    <a:pt x="147204" y="469877"/>
                  </a:cubicBezTo>
                  <a:cubicBezTo>
                    <a:pt x="174027" y="506473"/>
                    <a:pt x="206085" y="537188"/>
                    <a:pt x="243377" y="560061"/>
                  </a:cubicBezTo>
                  <a:cubicBezTo>
                    <a:pt x="280014" y="583588"/>
                    <a:pt x="325157" y="597312"/>
                    <a:pt x="374224" y="601233"/>
                  </a:cubicBezTo>
                  <a:cubicBezTo>
                    <a:pt x="396469" y="603193"/>
                    <a:pt x="420675" y="602540"/>
                    <a:pt x="445536" y="598619"/>
                  </a:cubicBezTo>
                  <a:cubicBezTo>
                    <a:pt x="450770" y="597965"/>
                    <a:pt x="456004" y="601886"/>
                    <a:pt x="456659" y="607114"/>
                  </a:cubicBezTo>
                  <a:cubicBezTo>
                    <a:pt x="457313" y="612343"/>
                    <a:pt x="454042" y="617571"/>
                    <a:pt x="448808" y="618224"/>
                  </a:cubicBezTo>
                  <a:cubicBezTo>
                    <a:pt x="431797" y="620185"/>
                    <a:pt x="414787" y="621492"/>
                    <a:pt x="399086" y="621492"/>
                  </a:cubicBezTo>
                  <a:cubicBezTo>
                    <a:pt x="389926" y="621492"/>
                    <a:pt x="380767" y="621492"/>
                    <a:pt x="372262" y="620185"/>
                  </a:cubicBezTo>
                  <a:cubicBezTo>
                    <a:pt x="321231" y="616264"/>
                    <a:pt x="272163" y="600579"/>
                    <a:pt x="233563" y="576399"/>
                  </a:cubicBezTo>
                  <a:cubicBezTo>
                    <a:pt x="194309" y="552219"/>
                    <a:pt x="159634" y="520197"/>
                    <a:pt x="131502" y="481640"/>
                  </a:cubicBezTo>
                  <a:cubicBezTo>
                    <a:pt x="86359" y="419556"/>
                    <a:pt x="54302" y="345709"/>
                    <a:pt x="31403" y="249642"/>
                  </a:cubicBezTo>
                  <a:cubicBezTo>
                    <a:pt x="14393" y="177756"/>
                    <a:pt x="4580" y="99334"/>
                    <a:pt x="0" y="9803"/>
                  </a:cubicBezTo>
                  <a:cubicBezTo>
                    <a:pt x="0" y="3921"/>
                    <a:pt x="3925" y="0"/>
                    <a:pt x="9159" y="0"/>
                  </a:cubicBezTo>
                  <a:close/>
                </a:path>
              </a:pathLst>
            </a:custGeom>
            <a:solidFill>
              <a:schemeClr val="bg1">
                <a:lumMod val="6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86" name="Freeform 122">
              <a:extLst>
                <a:ext uri="{FF2B5EF4-FFF2-40B4-BE49-F238E27FC236}">
                  <a16:creationId xmlns:a16="http://schemas.microsoft.com/office/drawing/2014/main" id="{A44A468B-2BAF-A746-8CD7-DCE1026C55E4}"/>
                </a:ext>
              </a:extLst>
            </p:cNvPr>
            <p:cNvSpPr>
              <a:spLocks noChangeArrowheads="1"/>
            </p:cNvSpPr>
            <p:nvPr/>
          </p:nvSpPr>
          <p:spPr bwMode="auto">
            <a:xfrm>
              <a:off x="16699869" y="8811317"/>
              <a:ext cx="314915" cy="1150554"/>
            </a:xfrm>
            <a:custGeom>
              <a:avLst/>
              <a:gdLst>
                <a:gd name="T0" fmla="*/ 89 w 558"/>
                <a:gd name="T1" fmla="*/ 2045 h 2046"/>
                <a:gd name="T2" fmla="*/ 15 w 558"/>
                <a:gd name="T3" fmla="*/ 2045 h 2046"/>
                <a:gd name="T4" fmla="*/ 15 w 558"/>
                <a:gd name="T5" fmla="*/ 2045 h 2046"/>
                <a:gd name="T6" fmla="*/ 0 w 558"/>
                <a:gd name="T7" fmla="*/ 2031 h 2046"/>
                <a:gd name="T8" fmla="*/ 0 w 558"/>
                <a:gd name="T9" fmla="*/ 2031 h 2046"/>
                <a:gd name="T10" fmla="*/ 15 w 558"/>
                <a:gd name="T11" fmla="*/ 2016 h 2046"/>
                <a:gd name="T12" fmla="*/ 78 w 558"/>
                <a:gd name="T13" fmla="*/ 2016 h 2046"/>
                <a:gd name="T14" fmla="*/ 78 w 558"/>
                <a:gd name="T15" fmla="*/ 2016 h 2046"/>
                <a:gd name="T16" fmla="*/ 128 w 558"/>
                <a:gd name="T17" fmla="*/ 1837 h 2046"/>
                <a:gd name="T18" fmla="*/ 128 w 558"/>
                <a:gd name="T19" fmla="*/ 1837 h 2046"/>
                <a:gd name="T20" fmla="*/ 217 w 558"/>
                <a:gd name="T21" fmla="*/ 785 h 2046"/>
                <a:gd name="T22" fmla="*/ 217 w 558"/>
                <a:gd name="T23" fmla="*/ 785 h 2046"/>
                <a:gd name="T24" fmla="*/ 218 w 558"/>
                <a:gd name="T25" fmla="*/ 767 h 2046"/>
                <a:gd name="T26" fmla="*/ 218 w 558"/>
                <a:gd name="T27" fmla="*/ 767 h 2046"/>
                <a:gd name="T28" fmla="*/ 527 w 558"/>
                <a:gd name="T29" fmla="*/ 14 h 2046"/>
                <a:gd name="T30" fmla="*/ 527 w 558"/>
                <a:gd name="T31" fmla="*/ 14 h 2046"/>
                <a:gd name="T32" fmla="*/ 543 w 558"/>
                <a:gd name="T33" fmla="*/ 1 h 2046"/>
                <a:gd name="T34" fmla="*/ 543 w 558"/>
                <a:gd name="T35" fmla="*/ 1 h 2046"/>
                <a:gd name="T36" fmla="*/ 557 w 558"/>
                <a:gd name="T37" fmla="*/ 16 h 2046"/>
                <a:gd name="T38" fmla="*/ 557 w 558"/>
                <a:gd name="T39" fmla="*/ 16 h 2046"/>
                <a:gd name="T40" fmla="*/ 248 w 558"/>
                <a:gd name="T41" fmla="*/ 776 h 2046"/>
                <a:gd name="T42" fmla="*/ 248 w 558"/>
                <a:gd name="T43" fmla="*/ 776 h 2046"/>
                <a:gd name="T44" fmla="*/ 157 w 558"/>
                <a:gd name="T45" fmla="*/ 1845 h 2046"/>
                <a:gd name="T46" fmla="*/ 157 w 558"/>
                <a:gd name="T47" fmla="*/ 1845 h 2046"/>
                <a:gd name="T48" fmla="*/ 103 w 558"/>
                <a:gd name="T49" fmla="*/ 2035 h 2046"/>
                <a:gd name="T50" fmla="*/ 103 w 558"/>
                <a:gd name="T51" fmla="*/ 2035 h 2046"/>
                <a:gd name="T52" fmla="*/ 89 w 558"/>
                <a:gd name="T53" fmla="*/ 2045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8" h="2046">
                  <a:moveTo>
                    <a:pt x="89" y="2045"/>
                  </a:moveTo>
                  <a:lnTo>
                    <a:pt x="15" y="2045"/>
                  </a:lnTo>
                  <a:lnTo>
                    <a:pt x="15" y="2045"/>
                  </a:lnTo>
                  <a:cubicBezTo>
                    <a:pt x="7" y="2045"/>
                    <a:pt x="0" y="2039"/>
                    <a:pt x="0" y="2031"/>
                  </a:cubicBezTo>
                  <a:lnTo>
                    <a:pt x="0" y="2031"/>
                  </a:lnTo>
                  <a:cubicBezTo>
                    <a:pt x="0" y="2022"/>
                    <a:pt x="7" y="2016"/>
                    <a:pt x="15" y="2016"/>
                  </a:cubicBezTo>
                  <a:lnTo>
                    <a:pt x="78" y="2016"/>
                  </a:lnTo>
                  <a:lnTo>
                    <a:pt x="78" y="2016"/>
                  </a:lnTo>
                  <a:cubicBezTo>
                    <a:pt x="96" y="1953"/>
                    <a:pt x="112" y="1893"/>
                    <a:pt x="128" y="1837"/>
                  </a:cubicBezTo>
                  <a:lnTo>
                    <a:pt x="128" y="1837"/>
                  </a:lnTo>
                  <a:cubicBezTo>
                    <a:pt x="294" y="1255"/>
                    <a:pt x="370" y="989"/>
                    <a:pt x="217" y="785"/>
                  </a:cubicBezTo>
                  <a:lnTo>
                    <a:pt x="217" y="785"/>
                  </a:lnTo>
                  <a:cubicBezTo>
                    <a:pt x="213" y="779"/>
                    <a:pt x="214" y="772"/>
                    <a:pt x="218" y="767"/>
                  </a:cubicBezTo>
                  <a:lnTo>
                    <a:pt x="218" y="767"/>
                  </a:lnTo>
                  <a:cubicBezTo>
                    <a:pt x="221" y="763"/>
                    <a:pt x="506" y="405"/>
                    <a:pt x="527" y="14"/>
                  </a:cubicBezTo>
                  <a:lnTo>
                    <a:pt x="527" y="14"/>
                  </a:lnTo>
                  <a:cubicBezTo>
                    <a:pt x="528" y="6"/>
                    <a:pt x="535" y="0"/>
                    <a:pt x="543" y="1"/>
                  </a:cubicBezTo>
                  <a:lnTo>
                    <a:pt x="543" y="1"/>
                  </a:lnTo>
                  <a:cubicBezTo>
                    <a:pt x="551" y="1"/>
                    <a:pt x="557" y="8"/>
                    <a:pt x="557" y="16"/>
                  </a:cubicBezTo>
                  <a:lnTo>
                    <a:pt x="557" y="16"/>
                  </a:lnTo>
                  <a:cubicBezTo>
                    <a:pt x="537" y="381"/>
                    <a:pt x="292" y="717"/>
                    <a:pt x="248" y="776"/>
                  </a:cubicBezTo>
                  <a:lnTo>
                    <a:pt x="248" y="776"/>
                  </a:lnTo>
                  <a:cubicBezTo>
                    <a:pt x="400" y="991"/>
                    <a:pt x="323" y="1262"/>
                    <a:pt x="157" y="1845"/>
                  </a:cubicBezTo>
                  <a:lnTo>
                    <a:pt x="157" y="1845"/>
                  </a:lnTo>
                  <a:cubicBezTo>
                    <a:pt x="140" y="1905"/>
                    <a:pt x="122" y="1968"/>
                    <a:pt x="103" y="2035"/>
                  </a:cubicBezTo>
                  <a:lnTo>
                    <a:pt x="103" y="2035"/>
                  </a:lnTo>
                  <a:cubicBezTo>
                    <a:pt x="101" y="2041"/>
                    <a:pt x="96" y="2045"/>
                    <a:pt x="89" y="2045"/>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7" name="Freeform 86">
              <a:extLst>
                <a:ext uri="{FF2B5EF4-FFF2-40B4-BE49-F238E27FC236}">
                  <a16:creationId xmlns:a16="http://schemas.microsoft.com/office/drawing/2014/main" id="{88678110-3CD9-BF43-AEFC-E8922D16CD18}"/>
                </a:ext>
              </a:extLst>
            </p:cNvPr>
            <p:cNvSpPr>
              <a:spLocks noChangeArrowheads="1"/>
            </p:cNvSpPr>
            <p:nvPr/>
          </p:nvSpPr>
          <p:spPr bwMode="auto">
            <a:xfrm>
              <a:off x="14187990" y="7028451"/>
              <a:ext cx="711190" cy="1440113"/>
            </a:xfrm>
            <a:custGeom>
              <a:avLst/>
              <a:gdLst>
                <a:gd name="connsiteX0" fmla="*/ 518992 w 826103"/>
                <a:gd name="connsiteY0" fmla="*/ 0 h 1672805"/>
                <a:gd name="connsiteX1" fmla="*/ 642578 w 826103"/>
                <a:gd name="connsiteY1" fmla="*/ 50909 h 1672805"/>
                <a:gd name="connsiteX2" fmla="*/ 811936 w 826103"/>
                <a:gd name="connsiteY2" fmla="*/ 1672805 h 1672805"/>
                <a:gd name="connsiteX3" fmla="*/ 764202 w 826103"/>
                <a:gd name="connsiteY3" fmla="*/ 1668236 h 1672805"/>
                <a:gd name="connsiteX4" fmla="*/ 683773 w 826103"/>
                <a:gd name="connsiteY4" fmla="*/ 838034 h 1672805"/>
                <a:gd name="connsiteX5" fmla="*/ 541118 w 826103"/>
                <a:gd name="connsiteY5" fmla="*/ 647391 h 1672805"/>
                <a:gd name="connsiteX6" fmla="*/ 533360 w 826103"/>
                <a:gd name="connsiteY6" fmla="*/ 633522 h 1672805"/>
                <a:gd name="connsiteX7" fmla="*/ 521834 w 826103"/>
                <a:gd name="connsiteY7" fmla="*/ 715222 h 1672805"/>
                <a:gd name="connsiteX8" fmla="*/ 465885 w 826103"/>
                <a:gd name="connsiteY8" fmla="*/ 881102 h 1672805"/>
                <a:gd name="connsiteX9" fmla="*/ 58807 w 826103"/>
                <a:gd name="connsiteY9" fmla="*/ 1491346 h 1672805"/>
                <a:gd name="connsiteX10" fmla="*/ 0 w 826103"/>
                <a:gd name="connsiteY10" fmla="*/ 1486124 h 1672805"/>
                <a:gd name="connsiteX11" fmla="*/ 365912 w 826103"/>
                <a:gd name="connsiteY11" fmla="*/ 833457 h 1672805"/>
                <a:gd name="connsiteX12" fmla="*/ 518158 w 826103"/>
                <a:gd name="connsiteY12" fmla="*/ 1 h 1672805"/>
                <a:gd name="connsiteX13" fmla="*/ 518752 w 826103"/>
                <a:gd name="connsiteY13" fmla="*/ 246 h 1672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6103" h="1672805">
                  <a:moveTo>
                    <a:pt x="518992" y="0"/>
                  </a:moveTo>
                  <a:lnTo>
                    <a:pt x="642578" y="50909"/>
                  </a:lnTo>
                  <a:cubicBezTo>
                    <a:pt x="642578" y="50909"/>
                    <a:pt x="886480" y="895469"/>
                    <a:pt x="811936" y="1672805"/>
                  </a:cubicBezTo>
                  <a:lnTo>
                    <a:pt x="764202" y="1668236"/>
                  </a:lnTo>
                  <a:cubicBezTo>
                    <a:pt x="677888" y="1192436"/>
                    <a:pt x="569342" y="943115"/>
                    <a:pt x="683773" y="838034"/>
                  </a:cubicBezTo>
                  <a:cubicBezTo>
                    <a:pt x="683773" y="838034"/>
                    <a:pt x="612325" y="759927"/>
                    <a:pt x="541118" y="647391"/>
                  </a:cubicBezTo>
                  <a:lnTo>
                    <a:pt x="533360" y="633522"/>
                  </a:lnTo>
                  <a:lnTo>
                    <a:pt x="521834" y="715222"/>
                  </a:lnTo>
                  <a:cubicBezTo>
                    <a:pt x="508888" y="788790"/>
                    <a:pt x="491695" y="848632"/>
                    <a:pt x="465885" y="881102"/>
                  </a:cubicBezTo>
                  <a:cubicBezTo>
                    <a:pt x="348924" y="1027952"/>
                    <a:pt x="58807" y="1491346"/>
                    <a:pt x="58807" y="1491346"/>
                  </a:cubicBezTo>
                  <a:lnTo>
                    <a:pt x="0" y="1486124"/>
                  </a:lnTo>
                  <a:cubicBezTo>
                    <a:pt x="137217" y="1232889"/>
                    <a:pt x="182303" y="832804"/>
                    <a:pt x="365912" y="833457"/>
                  </a:cubicBezTo>
                  <a:cubicBezTo>
                    <a:pt x="356111" y="328945"/>
                    <a:pt x="273781" y="83543"/>
                    <a:pt x="518158" y="1"/>
                  </a:cubicBezTo>
                  <a:lnTo>
                    <a:pt x="518752" y="246"/>
                  </a:ln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88" name="Freeform 87">
              <a:extLst>
                <a:ext uri="{FF2B5EF4-FFF2-40B4-BE49-F238E27FC236}">
                  <a16:creationId xmlns:a16="http://schemas.microsoft.com/office/drawing/2014/main" id="{C3FD8686-642A-0B47-B062-357E77AA2CF4}"/>
                </a:ext>
              </a:extLst>
            </p:cNvPr>
            <p:cNvSpPr>
              <a:spLocks noChangeArrowheads="1"/>
            </p:cNvSpPr>
            <p:nvPr/>
          </p:nvSpPr>
          <p:spPr bwMode="auto">
            <a:xfrm>
              <a:off x="14175885" y="8276995"/>
              <a:ext cx="829066" cy="242912"/>
            </a:xfrm>
            <a:custGeom>
              <a:avLst/>
              <a:gdLst>
                <a:gd name="connsiteX0" fmla="*/ 848300 w 963026"/>
                <a:gd name="connsiteY0" fmla="*/ 177222 h 282161"/>
                <a:gd name="connsiteX1" fmla="*/ 962858 w 963026"/>
                <a:gd name="connsiteY1" fmla="*/ 261667 h 282161"/>
                <a:gd name="connsiteX2" fmla="*/ 769747 w 963026"/>
                <a:gd name="connsiteY2" fmla="*/ 240064 h 282161"/>
                <a:gd name="connsiteX3" fmla="*/ 848300 w 963026"/>
                <a:gd name="connsiteY3" fmla="*/ 177222 h 282161"/>
                <a:gd name="connsiteX4" fmla="*/ 61128 w 963026"/>
                <a:gd name="connsiteY4" fmla="*/ 19 h 282161"/>
                <a:gd name="connsiteX5" fmla="*/ 94646 w 963026"/>
                <a:gd name="connsiteY5" fmla="*/ 8018 h 282161"/>
                <a:gd name="connsiteX6" fmla="*/ 179144 w 963026"/>
                <a:gd name="connsiteY6" fmla="*/ 122353 h 282161"/>
                <a:gd name="connsiteX7" fmla="*/ 978 w 963026"/>
                <a:gd name="connsiteY7" fmla="*/ 46129 h 282161"/>
                <a:gd name="connsiteX8" fmla="*/ 61128 w 963026"/>
                <a:gd name="connsiteY8" fmla="*/ 19 h 28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3026" h="282161">
                  <a:moveTo>
                    <a:pt x="848300" y="177222"/>
                  </a:moveTo>
                  <a:cubicBezTo>
                    <a:pt x="901324" y="183113"/>
                    <a:pt x="966785" y="222390"/>
                    <a:pt x="962858" y="261667"/>
                  </a:cubicBezTo>
                  <a:cubicBezTo>
                    <a:pt x="958930" y="300289"/>
                    <a:pt x="765819" y="279341"/>
                    <a:pt x="769747" y="240064"/>
                  </a:cubicBezTo>
                  <a:cubicBezTo>
                    <a:pt x="774329" y="201442"/>
                    <a:pt x="795277" y="171330"/>
                    <a:pt x="848300" y="177222"/>
                  </a:cubicBezTo>
                  <a:close/>
                  <a:moveTo>
                    <a:pt x="61128" y="19"/>
                  </a:moveTo>
                  <a:cubicBezTo>
                    <a:pt x="71066" y="256"/>
                    <a:pt x="82201" y="2761"/>
                    <a:pt x="94646" y="8018"/>
                  </a:cubicBezTo>
                  <a:cubicBezTo>
                    <a:pt x="143773" y="29702"/>
                    <a:pt x="194864" y="86213"/>
                    <a:pt x="179144" y="122353"/>
                  </a:cubicBezTo>
                  <a:cubicBezTo>
                    <a:pt x="164078" y="159151"/>
                    <a:pt x="-14742" y="82270"/>
                    <a:pt x="978" y="46129"/>
                  </a:cubicBezTo>
                  <a:cubicBezTo>
                    <a:pt x="12278" y="19024"/>
                    <a:pt x="31314" y="-689"/>
                    <a:pt x="61128" y="19"/>
                  </a:cubicBezTo>
                  <a:close/>
                </a:path>
              </a:pathLst>
            </a:custGeom>
            <a:solidFill>
              <a:schemeClr val="tx2">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89" name="Freeform 88">
              <a:extLst>
                <a:ext uri="{FF2B5EF4-FFF2-40B4-BE49-F238E27FC236}">
                  <a16:creationId xmlns:a16="http://schemas.microsoft.com/office/drawing/2014/main" id="{3F67722F-99D6-AC47-96CA-A38EA6D95871}"/>
                </a:ext>
              </a:extLst>
            </p:cNvPr>
            <p:cNvSpPr>
              <a:spLocks noChangeArrowheads="1"/>
            </p:cNvSpPr>
            <p:nvPr/>
          </p:nvSpPr>
          <p:spPr bwMode="auto">
            <a:xfrm>
              <a:off x="14241078" y="6601572"/>
              <a:ext cx="1189093" cy="767046"/>
            </a:xfrm>
            <a:custGeom>
              <a:avLst/>
              <a:gdLst>
                <a:gd name="connsiteX0" fmla="*/ 1354920 w 1381226"/>
                <a:gd name="connsiteY0" fmla="*/ 8 h 890985"/>
                <a:gd name="connsiteX1" fmla="*/ 1373136 w 1381226"/>
                <a:gd name="connsiteY1" fmla="*/ 6692 h 890985"/>
                <a:gd name="connsiteX2" fmla="*/ 1376403 w 1381226"/>
                <a:gd name="connsiteY2" fmla="*/ 39946 h 890985"/>
                <a:gd name="connsiteX3" fmla="*/ 1238516 w 1381226"/>
                <a:gd name="connsiteY3" fmla="*/ 201656 h 890985"/>
                <a:gd name="connsiteX4" fmla="*/ 1067954 w 1381226"/>
                <a:gd name="connsiteY4" fmla="*/ 337283 h 890985"/>
                <a:gd name="connsiteX5" fmla="*/ 960781 w 1381226"/>
                <a:gd name="connsiteY5" fmla="*/ 382927 h 890985"/>
                <a:gd name="connsiteX6" fmla="*/ 833350 w 1381226"/>
                <a:gd name="connsiteY6" fmla="*/ 387491 h 890985"/>
                <a:gd name="connsiteX7" fmla="*/ 769226 w 1381226"/>
                <a:gd name="connsiteY7" fmla="*/ 364344 h 890985"/>
                <a:gd name="connsiteX8" fmla="*/ 750489 w 1381226"/>
                <a:gd name="connsiteY8" fmla="*/ 351081 h 890985"/>
                <a:gd name="connsiteX9" fmla="*/ 731317 w 1381226"/>
                <a:gd name="connsiteY9" fmla="*/ 384183 h 890985"/>
                <a:gd name="connsiteX10" fmla="*/ 580511 w 1381226"/>
                <a:gd name="connsiteY10" fmla="*/ 549926 h 890985"/>
                <a:gd name="connsiteX11" fmla="*/ 456789 w 1381226"/>
                <a:gd name="connsiteY11" fmla="*/ 498853 h 890985"/>
                <a:gd name="connsiteX12" fmla="*/ 484405 w 1381226"/>
                <a:gd name="connsiteY12" fmla="*/ 320679 h 890985"/>
                <a:gd name="connsiteX13" fmla="*/ 502769 w 1381226"/>
                <a:gd name="connsiteY13" fmla="*/ 270980 h 890985"/>
                <a:gd name="connsiteX14" fmla="*/ 433046 w 1381226"/>
                <a:gd name="connsiteY14" fmla="*/ 294757 h 890985"/>
                <a:gd name="connsiteX15" fmla="*/ 241072 w 1381226"/>
                <a:gd name="connsiteY15" fmla="*/ 426902 h 890985"/>
                <a:gd name="connsiteX16" fmla="*/ 115701 w 1381226"/>
                <a:gd name="connsiteY16" fmla="*/ 630354 h 890985"/>
                <a:gd name="connsiteX17" fmla="*/ 49751 w 1381226"/>
                <a:gd name="connsiteY17" fmla="*/ 869787 h 890985"/>
                <a:gd name="connsiteX18" fmla="*/ 49751 w 1381226"/>
                <a:gd name="connsiteY18" fmla="*/ 870441 h 890985"/>
                <a:gd name="connsiteX19" fmla="*/ 20367 w 1381226"/>
                <a:gd name="connsiteY19" fmla="*/ 890720 h 890985"/>
                <a:gd name="connsiteX20" fmla="*/ 125 w 1381226"/>
                <a:gd name="connsiteY20" fmla="*/ 863245 h 890985"/>
                <a:gd name="connsiteX21" fmla="*/ 49098 w 1381226"/>
                <a:gd name="connsiteY21" fmla="*/ 606149 h 890985"/>
                <a:gd name="connsiteX22" fmla="*/ 171857 w 1381226"/>
                <a:gd name="connsiteY22" fmla="*/ 367371 h 890985"/>
                <a:gd name="connsiteX23" fmla="*/ 383420 w 1381226"/>
                <a:gd name="connsiteY23" fmla="*/ 193358 h 890985"/>
                <a:gd name="connsiteX24" fmla="*/ 508219 w 1381226"/>
                <a:gd name="connsiteY24" fmla="*/ 138897 h 890985"/>
                <a:gd name="connsiteX25" fmla="*/ 631717 w 1381226"/>
                <a:gd name="connsiteY25" fmla="*/ 102787 h 890985"/>
                <a:gd name="connsiteX26" fmla="*/ 635247 w 1381226"/>
                <a:gd name="connsiteY26" fmla="*/ 100974 h 890985"/>
                <a:gd name="connsiteX27" fmla="*/ 666265 w 1381226"/>
                <a:gd name="connsiteY27" fmla="*/ 95166 h 890985"/>
                <a:gd name="connsiteX28" fmla="*/ 734345 w 1381226"/>
                <a:gd name="connsiteY28" fmla="*/ 117767 h 890985"/>
                <a:gd name="connsiteX29" fmla="*/ 784306 w 1381226"/>
                <a:gd name="connsiteY29" fmla="*/ 174875 h 890985"/>
                <a:gd name="connsiteX30" fmla="*/ 790878 w 1381226"/>
                <a:gd name="connsiteY30" fmla="*/ 223148 h 890985"/>
                <a:gd name="connsiteX31" fmla="*/ 801818 w 1381226"/>
                <a:gd name="connsiteY31" fmla="*/ 238334 h 890985"/>
                <a:gd name="connsiteX32" fmla="*/ 860796 w 1381226"/>
                <a:gd name="connsiteY32" fmla="*/ 278598 h 890985"/>
                <a:gd name="connsiteX33" fmla="*/ 1026130 w 1381226"/>
                <a:gd name="connsiteY33" fmla="*/ 255777 h 890985"/>
                <a:gd name="connsiteX34" fmla="*/ 1190811 w 1381226"/>
                <a:gd name="connsiteY34" fmla="*/ 148840 h 890985"/>
                <a:gd name="connsiteX35" fmla="*/ 1337193 w 1381226"/>
                <a:gd name="connsiteY35" fmla="*/ 7996 h 890985"/>
                <a:gd name="connsiteX36" fmla="*/ 1354920 w 1381226"/>
                <a:gd name="connsiteY36" fmla="*/ 8 h 89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381226" h="890985">
                  <a:moveTo>
                    <a:pt x="1354920" y="8"/>
                  </a:moveTo>
                  <a:cubicBezTo>
                    <a:pt x="1361373" y="-155"/>
                    <a:pt x="1367908" y="2127"/>
                    <a:pt x="1373136" y="6692"/>
                  </a:cubicBezTo>
                  <a:cubicBezTo>
                    <a:pt x="1382938" y="15820"/>
                    <a:pt x="1383592" y="30165"/>
                    <a:pt x="1376403" y="39946"/>
                  </a:cubicBezTo>
                  <a:cubicBezTo>
                    <a:pt x="1334579" y="96023"/>
                    <a:pt x="1288835" y="150796"/>
                    <a:pt x="1238516" y="201656"/>
                  </a:cubicBezTo>
                  <a:cubicBezTo>
                    <a:pt x="1188197" y="251864"/>
                    <a:pt x="1133303" y="299464"/>
                    <a:pt x="1067954" y="337283"/>
                  </a:cubicBezTo>
                  <a:cubicBezTo>
                    <a:pt x="1035279" y="356193"/>
                    <a:pt x="999991" y="372494"/>
                    <a:pt x="960781" y="382927"/>
                  </a:cubicBezTo>
                  <a:cubicBezTo>
                    <a:pt x="921571" y="393360"/>
                    <a:pt x="877787" y="397272"/>
                    <a:pt x="833350" y="387491"/>
                  </a:cubicBezTo>
                  <a:cubicBezTo>
                    <a:pt x="811131" y="383253"/>
                    <a:pt x="789402" y="375102"/>
                    <a:pt x="769226" y="364344"/>
                  </a:cubicBezTo>
                  <a:lnTo>
                    <a:pt x="750489" y="351081"/>
                  </a:lnTo>
                  <a:lnTo>
                    <a:pt x="731317" y="384183"/>
                  </a:lnTo>
                  <a:cubicBezTo>
                    <a:pt x="668229" y="475444"/>
                    <a:pt x="580511" y="549926"/>
                    <a:pt x="580511" y="549926"/>
                  </a:cubicBezTo>
                  <a:lnTo>
                    <a:pt x="456789" y="498853"/>
                  </a:lnTo>
                  <a:cubicBezTo>
                    <a:pt x="456789" y="498853"/>
                    <a:pt x="458630" y="414140"/>
                    <a:pt x="484405" y="320679"/>
                  </a:cubicBezTo>
                  <a:lnTo>
                    <a:pt x="502769" y="270980"/>
                  </a:lnTo>
                  <a:lnTo>
                    <a:pt x="433046" y="294757"/>
                  </a:lnTo>
                  <a:cubicBezTo>
                    <a:pt x="360566" y="326158"/>
                    <a:pt x="294615" y="369334"/>
                    <a:pt x="241072" y="426902"/>
                  </a:cubicBezTo>
                  <a:cubicBezTo>
                    <a:pt x="188181" y="484471"/>
                    <a:pt x="146391" y="554469"/>
                    <a:pt x="115701" y="630354"/>
                  </a:cubicBezTo>
                  <a:cubicBezTo>
                    <a:pt x="85011" y="706240"/>
                    <a:pt x="64769" y="787359"/>
                    <a:pt x="49751" y="869787"/>
                  </a:cubicBezTo>
                  <a:lnTo>
                    <a:pt x="49751" y="870441"/>
                  </a:lnTo>
                  <a:cubicBezTo>
                    <a:pt x="47139" y="883524"/>
                    <a:pt x="34080" y="892683"/>
                    <a:pt x="20367" y="890720"/>
                  </a:cubicBezTo>
                  <a:cubicBezTo>
                    <a:pt x="7961" y="888104"/>
                    <a:pt x="-1181" y="876328"/>
                    <a:pt x="125" y="863245"/>
                  </a:cubicBezTo>
                  <a:cubicBezTo>
                    <a:pt x="8614" y="777546"/>
                    <a:pt x="22326" y="690539"/>
                    <a:pt x="49098" y="606149"/>
                  </a:cubicBezTo>
                  <a:cubicBezTo>
                    <a:pt x="75217" y="521759"/>
                    <a:pt x="114395" y="439332"/>
                    <a:pt x="171857" y="367371"/>
                  </a:cubicBezTo>
                  <a:cubicBezTo>
                    <a:pt x="228012" y="294757"/>
                    <a:pt x="303104" y="235880"/>
                    <a:pt x="383420" y="193358"/>
                  </a:cubicBezTo>
                  <a:cubicBezTo>
                    <a:pt x="423904" y="171770"/>
                    <a:pt x="465694" y="153943"/>
                    <a:pt x="508219" y="138897"/>
                  </a:cubicBezTo>
                  <a:lnTo>
                    <a:pt x="631717" y="102787"/>
                  </a:lnTo>
                  <a:lnTo>
                    <a:pt x="635247" y="100974"/>
                  </a:lnTo>
                  <a:cubicBezTo>
                    <a:pt x="645215" y="97445"/>
                    <a:pt x="655566" y="95407"/>
                    <a:pt x="666265" y="95166"/>
                  </a:cubicBezTo>
                  <a:cubicBezTo>
                    <a:pt x="687663" y="94686"/>
                    <a:pt x="710452" y="101397"/>
                    <a:pt x="734345" y="117767"/>
                  </a:cubicBezTo>
                  <a:cubicBezTo>
                    <a:pt x="758975" y="134546"/>
                    <a:pt x="775043" y="153882"/>
                    <a:pt x="784306" y="174875"/>
                  </a:cubicBezTo>
                  <a:lnTo>
                    <a:pt x="790878" y="223148"/>
                  </a:lnTo>
                  <a:lnTo>
                    <a:pt x="801818" y="238334"/>
                  </a:lnTo>
                  <a:cubicBezTo>
                    <a:pt x="818646" y="257407"/>
                    <a:pt x="838251" y="271426"/>
                    <a:pt x="860796" y="278598"/>
                  </a:cubicBezTo>
                  <a:cubicBezTo>
                    <a:pt x="906541" y="294900"/>
                    <a:pt x="968623" y="281859"/>
                    <a:pt x="1026130" y="255777"/>
                  </a:cubicBezTo>
                  <a:cubicBezTo>
                    <a:pt x="1082984" y="229694"/>
                    <a:pt x="1139185" y="191875"/>
                    <a:pt x="1190811" y="148840"/>
                  </a:cubicBezTo>
                  <a:cubicBezTo>
                    <a:pt x="1242437" y="106456"/>
                    <a:pt x="1291449" y="58856"/>
                    <a:pt x="1337193" y="7996"/>
                  </a:cubicBezTo>
                  <a:cubicBezTo>
                    <a:pt x="1342095" y="2779"/>
                    <a:pt x="1348466" y="171"/>
                    <a:pt x="1354920" y="8"/>
                  </a:cubicBez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90" name="Freeform 131">
              <a:extLst>
                <a:ext uri="{FF2B5EF4-FFF2-40B4-BE49-F238E27FC236}">
                  <a16:creationId xmlns:a16="http://schemas.microsoft.com/office/drawing/2014/main" id="{B8CE4292-AA5C-7F48-8A2C-F85B1FAE0907}"/>
                </a:ext>
              </a:extLst>
            </p:cNvPr>
            <p:cNvSpPr>
              <a:spLocks noChangeArrowheads="1"/>
            </p:cNvSpPr>
            <p:nvPr/>
          </p:nvSpPr>
          <p:spPr bwMode="auto">
            <a:xfrm>
              <a:off x="15199686" y="6120902"/>
              <a:ext cx="617430" cy="575277"/>
            </a:xfrm>
            <a:custGeom>
              <a:avLst/>
              <a:gdLst>
                <a:gd name="T0" fmla="*/ 790 w 1098"/>
                <a:gd name="T1" fmla="*/ 20 h 1023"/>
                <a:gd name="T2" fmla="*/ 134 w 1098"/>
                <a:gd name="T3" fmla="*/ 183 h 1023"/>
                <a:gd name="T4" fmla="*/ 134 w 1098"/>
                <a:gd name="T5" fmla="*/ 183 h 1023"/>
                <a:gd name="T6" fmla="*/ 21 w 1098"/>
                <a:gd name="T7" fmla="*/ 371 h 1023"/>
                <a:gd name="T8" fmla="*/ 120 w 1098"/>
                <a:gd name="T9" fmla="*/ 768 h 1023"/>
                <a:gd name="T10" fmla="*/ 120 w 1098"/>
                <a:gd name="T11" fmla="*/ 768 h 1023"/>
                <a:gd name="T12" fmla="*/ 307 w 1098"/>
                <a:gd name="T13" fmla="*/ 882 h 1023"/>
                <a:gd name="T14" fmla="*/ 487 w 1098"/>
                <a:gd name="T15" fmla="*/ 837 h 1023"/>
                <a:gd name="T16" fmla="*/ 487 w 1098"/>
                <a:gd name="T17" fmla="*/ 837 h 1023"/>
                <a:gd name="T18" fmla="*/ 518 w 1098"/>
                <a:gd name="T19" fmla="*/ 846 h 1023"/>
                <a:gd name="T20" fmla="*/ 671 w 1098"/>
                <a:gd name="T21" fmla="*/ 1011 h 1023"/>
                <a:gd name="T22" fmla="*/ 671 w 1098"/>
                <a:gd name="T23" fmla="*/ 1011 h 1023"/>
                <a:gd name="T24" fmla="*/ 703 w 1098"/>
                <a:gd name="T25" fmla="*/ 1003 h 1023"/>
                <a:gd name="T26" fmla="*/ 761 w 1098"/>
                <a:gd name="T27" fmla="*/ 785 h 1023"/>
                <a:gd name="T28" fmla="*/ 761 w 1098"/>
                <a:gd name="T29" fmla="*/ 785 h 1023"/>
                <a:gd name="T30" fmla="*/ 784 w 1098"/>
                <a:gd name="T31" fmla="*/ 763 h 1023"/>
                <a:gd name="T32" fmla="*/ 963 w 1098"/>
                <a:gd name="T33" fmla="*/ 718 h 1023"/>
                <a:gd name="T34" fmla="*/ 963 w 1098"/>
                <a:gd name="T35" fmla="*/ 718 h 1023"/>
                <a:gd name="T36" fmla="*/ 1077 w 1098"/>
                <a:gd name="T37" fmla="*/ 530 h 1023"/>
                <a:gd name="T38" fmla="*/ 978 w 1098"/>
                <a:gd name="T39" fmla="*/ 133 h 1023"/>
                <a:gd name="T40" fmla="*/ 978 w 1098"/>
                <a:gd name="T41" fmla="*/ 133 h 1023"/>
                <a:gd name="T42" fmla="*/ 790 w 1098"/>
                <a:gd name="T43" fmla="*/ 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8" h="1023">
                  <a:moveTo>
                    <a:pt x="790" y="20"/>
                  </a:moveTo>
                  <a:lnTo>
                    <a:pt x="134" y="183"/>
                  </a:lnTo>
                  <a:lnTo>
                    <a:pt x="134" y="183"/>
                  </a:lnTo>
                  <a:cubicBezTo>
                    <a:pt x="51" y="204"/>
                    <a:pt x="0" y="288"/>
                    <a:pt x="21" y="371"/>
                  </a:cubicBezTo>
                  <a:lnTo>
                    <a:pt x="120" y="768"/>
                  </a:lnTo>
                  <a:lnTo>
                    <a:pt x="120" y="768"/>
                  </a:lnTo>
                  <a:cubicBezTo>
                    <a:pt x="140" y="852"/>
                    <a:pt x="224" y="902"/>
                    <a:pt x="307" y="882"/>
                  </a:cubicBezTo>
                  <a:lnTo>
                    <a:pt x="487" y="837"/>
                  </a:lnTo>
                  <a:lnTo>
                    <a:pt x="487" y="837"/>
                  </a:lnTo>
                  <a:cubicBezTo>
                    <a:pt x="498" y="834"/>
                    <a:pt x="509" y="838"/>
                    <a:pt x="518" y="846"/>
                  </a:cubicBezTo>
                  <a:lnTo>
                    <a:pt x="671" y="1011"/>
                  </a:lnTo>
                  <a:lnTo>
                    <a:pt x="671" y="1011"/>
                  </a:lnTo>
                  <a:cubicBezTo>
                    <a:pt x="681" y="1022"/>
                    <a:pt x="699" y="1017"/>
                    <a:pt x="703" y="1003"/>
                  </a:cubicBezTo>
                  <a:lnTo>
                    <a:pt x="761" y="785"/>
                  </a:lnTo>
                  <a:lnTo>
                    <a:pt x="761" y="785"/>
                  </a:lnTo>
                  <a:cubicBezTo>
                    <a:pt x="764" y="774"/>
                    <a:pt x="773" y="766"/>
                    <a:pt x="784" y="763"/>
                  </a:cubicBezTo>
                  <a:lnTo>
                    <a:pt x="963" y="718"/>
                  </a:lnTo>
                  <a:lnTo>
                    <a:pt x="963" y="718"/>
                  </a:lnTo>
                  <a:cubicBezTo>
                    <a:pt x="1047" y="697"/>
                    <a:pt x="1097" y="613"/>
                    <a:pt x="1077" y="530"/>
                  </a:cubicBezTo>
                  <a:lnTo>
                    <a:pt x="978" y="133"/>
                  </a:lnTo>
                  <a:lnTo>
                    <a:pt x="978" y="133"/>
                  </a:lnTo>
                  <a:cubicBezTo>
                    <a:pt x="957" y="50"/>
                    <a:pt x="873" y="0"/>
                    <a:pt x="790" y="20"/>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91" name="Freeform 132">
              <a:extLst>
                <a:ext uri="{FF2B5EF4-FFF2-40B4-BE49-F238E27FC236}">
                  <a16:creationId xmlns:a16="http://schemas.microsoft.com/office/drawing/2014/main" id="{BF7A9BE9-DFC5-C544-BEBD-266DF86CC168}"/>
                </a:ext>
              </a:extLst>
            </p:cNvPr>
            <p:cNvSpPr>
              <a:spLocks noChangeArrowheads="1"/>
            </p:cNvSpPr>
            <p:nvPr/>
          </p:nvSpPr>
          <p:spPr bwMode="auto">
            <a:xfrm>
              <a:off x="15350942" y="6244884"/>
              <a:ext cx="307475" cy="255404"/>
            </a:xfrm>
            <a:custGeom>
              <a:avLst/>
              <a:gdLst>
                <a:gd name="T0" fmla="*/ 428 w 545"/>
                <a:gd name="T1" fmla="*/ 22 h 452"/>
                <a:gd name="T2" fmla="*/ 428 w 545"/>
                <a:gd name="T3" fmla="*/ 22 h 452"/>
                <a:gd name="T4" fmla="*/ 254 w 545"/>
                <a:gd name="T5" fmla="*/ 116 h 452"/>
                <a:gd name="T6" fmla="*/ 254 w 545"/>
                <a:gd name="T7" fmla="*/ 116 h 452"/>
                <a:gd name="T8" fmla="*/ 56 w 545"/>
                <a:gd name="T9" fmla="*/ 115 h 452"/>
                <a:gd name="T10" fmla="*/ 56 w 545"/>
                <a:gd name="T11" fmla="*/ 115 h 452"/>
                <a:gd name="T12" fmla="*/ 55 w 545"/>
                <a:gd name="T13" fmla="*/ 313 h 452"/>
                <a:gd name="T14" fmla="*/ 55 w 545"/>
                <a:gd name="T15" fmla="*/ 313 h 452"/>
                <a:gd name="T16" fmla="*/ 334 w 545"/>
                <a:gd name="T17" fmla="*/ 439 h 452"/>
                <a:gd name="T18" fmla="*/ 334 w 545"/>
                <a:gd name="T19" fmla="*/ 439 h 452"/>
                <a:gd name="T20" fmla="*/ 522 w 545"/>
                <a:gd name="T21" fmla="*/ 196 h 452"/>
                <a:gd name="T22" fmla="*/ 522 w 545"/>
                <a:gd name="T23" fmla="*/ 196 h 452"/>
                <a:gd name="T24" fmla="*/ 428 w 545"/>
                <a:gd name="T25" fmla="*/ 22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5" h="452">
                  <a:moveTo>
                    <a:pt x="428" y="22"/>
                  </a:moveTo>
                  <a:lnTo>
                    <a:pt x="428" y="22"/>
                  </a:lnTo>
                  <a:cubicBezTo>
                    <a:pt x="354" y="0"/>
                    <a:pt x="276" y="42"/>
                    <a:pt x="254" y="116"/>
                  </a:cubicBezTo>
                  <a:lnTo>
                    <a:pt x="254" y="116"/>
                  </a:lnTo>
                  <a:cubicBezTo>
                    <a:pt x="199" y="61"/>
                    <a:pt x="110" y="60"/>
                    <a:pt x="56" y="115"/>
                  </a:cubicBezTo>
                  <a:lnTo>
                    <a:pt x="56" y="115"/>
                  </a:lnTo>
                  <a:cubicBezTo>
                    <a:pt x="0" y="169"/>
                    <a:pt x="0" y="258"/>
                    <a:pt x="55" y="313"/>
                  </a:cubicBezTo>
                  <a:lnTo>
                    <a:pt x="55" y="313"/>
                  </a:lnTo>
                  <a:cubicBezTo>
                    <a:pt x="101" y="360"/>
                    <a:pt x="257" y="451"/>
                    <a:pt x="334" y="439"/>
                  </a:cubicBezTo>
                  <a:lnTo>
                    <a:pt x="334" y="439"/>
                  </a:lnTo>
                  <a:cubicBezTo>
                    <a:pt x="408" y="414"/>
                    <a:pt x="503" y="260"/>
                    <a:pt x="522" y="196"/>
                  </a:cubicBezTo>
                  <a:lnTo>
                    <a:pt x="522" y="196"/>
                  </a:lnTo>
                  <a:cubicBezTo>
                    <a:pt x="544" y="122"/>
                    <a:pt x="502" y="44"/>
                    <a:pt x="428" y="22"/>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92" name="Freeform 91">
              <a:extLst>
                <a:ext uri="{FF2B5EF4-FFF2-40B4-BE49-F238E27FC236}">
                  <a16:creationId xmlns:a16="http://schemas.microsoft.com/office/drawing/2014/main" id="{583B55BE-D8D1-F643-B975-74925A2592F9}"/>
                </a:ext>
              </a:extLst>
            </p:cNvPr>
            <p:cNvSpPr>
              <a:spLocks noChangeArrowheads="1"/>
            </p:cNvSpPr>
            <p:nvPr/>
          </p:nvSpPr>
          <p:spPr bwMode="auto">
            <a:xfrm>
              <a:off x="14225740" y="7348894"/>
              <a:ext cx="70443" cy="100530"/>
            </a:xfrm>
            <a:custGeom>
              <a:avLst/>
              <a:gdLst>
                <a:gd name="connsiteX0" fmla="*/ 34584 w 81825"/>
                <a:gd name="connsiteY0" fmla="*/ 0 h 116773"/>
                <a:gd name="connsiteX1" fmla="*/ 43912 w 81825"/>
                <a:gd name="connsiteY1" fmla="*/ 2879 h 116773"/>
                <a:gd name="connsiteX2" fmla="*/ 44041 w 81825"/>
                <a:gd name="connsiteY2" fmla="*/ 2879 h 116773"/>
                <a:gd name="connsiteX3" fmla="*/ 44288 w 81825"/>
                <a:gd name="connsiteY3" fmla="*/ 2995 h 116773"/>
                <a:gd name="connsiteX4" fmla="*/ 60507 w 81825"/>
                <a:gd name="connsiteY4" fmla="*/ 8000 h 116773"/>
                <a:gd name="connsiteX5" fmla="*/ 61278 w 81825"/>
                <a:gd name="connsiteY5" fmla="*/ 10968 h 116773"/>
                <a:gd name="connsiteX6" fmla="*/ 65108 w 81825"/>
                <a:gd name="connsiteY6" fmla="*/ 12765 h 116773"/>
                <a:gd name="connsiteX7" fmla="*/ 76300 w 81825"/>
                <a:gd name="connsiteY7" fmla="*/ 31878 h 116773"/>
                <a:gd name="connsiteX8" fmla="*/ 81567 w 81825"/>
                <a:gd name="connsiteY8" fmla="*/ 52968 h 116773"/>
                <a:gd name="connsiteX9" fmla="*/ 80251 w 81825"/>
                <a:gd name="connsiteY9" fmla="*/ 73399 h 116773"/>
                <a:gd name="connsiteX10" fmla="*/ 73667 w 81825"/>
                <a:gd name="connsiteY10" fmla="*/ 78671 h 116773"/>
                <a:gd name="connsiteX11" fmla="*/ 69059 w 81825"/>
                <a:gd name="connsiteY11" fmla="*/ 74058 h 116773"/>
                <a:gd name="connsiteX12" fmla="*/ 63133 w 81825"/>
                <a:gd name="connsiteY12" fmla="*/ 56263 h 116773"/>
                <a:gd name="connsiteX13" fmla="*/ 60261 w 81825"/>
                <a:gd name="connsiteY13" fmla="*/ 49362 h 116773"/>
                <a:gd name="connsiteX14" fmla="*/ 58513 w 81825"/>
                <a:gd name="connsiteY14" fmla="*/ 58057 h 116773"/>
                <a:gd name="connsiteX15" fmla="*/ 35913 w 81825"/>
                <a:gd name="connsiteY15" fmla="*/ 116773 h 116773"/>
                <a:gd name="connsiteX16" fmla="*/ 20 w 81825"/>
                <a:gd name="connsiteY16" fmla="*/ 58717 h 116773"/>
                <a:gd name="connsiteX17" fmla="*/ 34584 w 81825"/>
                <a:gd name="connsiteY17" fmla="*/ 0 h 11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825" h="116773">
                  <a:moveTo>
                    <a:pt x="34584" y="0"/>
                  </a:moveTo>
                  <a:lnTo>
                    <a:pt x="43912" y="2879"/>
                  </a:lnTo>
                  <a:lnTo>
                    <a:pt x="44041" y="2879"/>
                  </a:lnTo>
                  <a:lnTo>
                    <a:pt x="44288" y="2995"/>
                  </a:lnTo>
                  <a:lnTo>
                    <a:pt x="60507" y="8000"/>
                  </a:lnTo>
                  <a:lnTo>
                    <a:pt x="61278" y="10968"/>
                  </a:lnTo>
                  <a:lnTo>
                    <a:pt x="65108" y="12765"/>
                  </a:lnTo>
                  <a:cubicBezTo>
                    <a:pt x="70375" y="18038"/>
                    <a:pt x="74325" y="25287"/>
                    <a:pt x="76300" y="31878"/>
                  </a:cubicBezTo>
                  <a:cubicBezTo>
                    <a:pt x="79592" y="38469"/>
                    <a:pt x="80251" y="45718"/>
                    <a:pt x="81567" y="52968"/>
                  </a:cubicBezTo>
                  <a:cubicBezTo>
                    <a:pt x="82226" y="59558"/>
                    <a:pt x="81567" y="66808"/>
                    <a:pt x="80251" y="73399"/>
                  </a:cubicBezTo>
                  <a:cubicBezTo>
                    <a:pt x="79592" y="76694"/>
                    <a:pt x="76959" y="79330"/>
                    <a:pt x="73667" y="78671"/>
                  </a:cubicBezTo>
                  <a:cubicBezTo>
                    <a:pt x="71692" y="78012"/>
                    <a:pt x="69717" y="76035"/>
                    <a:pt x="69059" y="74058"/>
                  </a:cubicBezTo>
                  <a:cubicBezTo>
                    <a:pt x="67083" y="68126"/>
                    <a:pt x="65108" y="62195"/>
                    <a:pt x="63133" y="56263"/>
                  </a:cubicBezTo>
                  <a:lnTo>
                    <a:pt x="60261" y="49362"/>
                  </a:lnTo>
                  <a:lnTo>
                    <a:pt x="58513" y="58057"/>
                  </a:lnTo>
                  <a:cubicBezTo>
                    <a:pt x="48542" y="89064"/>
                    <a:pt x="55189" y="116773"/>
                    <a:pt x="35913" y="116773"/>
                  </a:cubicBezTo>
                  <a:cubicBezTo>
                    <a:pt x="15972" y="116773"/>
                    <a:pt x="20" y="90383"/>
                    <a:pt x="20" y="58717"/>
                  </a:cubicBezTo>
                  <a:cubicBezTo>
                    <a:pt x="-645" y="25730"/>
                    <a:pt x="14643" y="0"/>
                    <a:pt x="34584" y="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93" name="Freeform 92">
              <a:extLst>
                <a:ext uri="{FF2B5EF4-FFF2-40B4-BE49-F238E27FC236}">
                  <a16:creationId xmlns:a16="http://schemas.microsoft.com/office/drawing/2014/main" id="{B0ABC0EC-B0F4-8743-9B1E-2B20A13E31DE}"/>
                </a:ext>
              </a:extLst>
            </p:cNvPr>
            <p:cNvSpPr>
              <a:spLocks noChangeArrowheads="1"/>
            </p:cNvSpPr>
            <p:nvPr/>
          </p:nvSpPr>
          <p:spPr bwMode="auto">
            <a:xfrm>
              <a:off x="15398131" y="6538731"/>
              <a:ext cx="80598" cy="90921"/>
            </a:xfrm>
            <a:custGeom>
              <a:avLst/>
              <a:gdLst>
                <a:gd name="connsiteX0" fmla="*/ 68926 w 93621"/>
                <a:gd name="connsiteY0" fmla="*/ 84 h 105612"/>
                <a:gd name="connsiteX1" fmla="*/ 82092 w 93621"/>
                <a:gd name="connsiteY1" fmla="*/ 5266 h 105612"/>
                <a:gd name="connsiteX2" fmla="*/ 63717 w 93621"/>
                <a:gd name="connsiteY2" fmla="*/ 64364 h 105612"/>
                <a:gd name="connsiteX3" fmla="*/ 59324 w 93621"/>
                <a:gd name="connsiteY3" fmla="*/ 72828 h 105612"/>
                <a:gd name="connsiteX4" fmla="*/ 69259 w 93621"/>
                <a:gd name="connsiteY4" fmla="*/ 67907 h 105612"/>
                <a:gd name="connsiteX5" fmla="*/ 83758 w 93621"/>
                <a:gd name="connsiteY5" fmla="*/ 58114 h 105612"/>
                <a:gd name="connsiteX6" fmla="*/ 84417 w 93621"/>
                <a:gd name="connsiteY6" fmla="*/ 57461 h 105612"/>
                <a:gd name="connsiteX7" fmla="*/ 90349 w 93621"/>
                <a:gd name="connsiteY7" fmla="*/ 57461 h 105612"/>
                <a:gd name="connsiteX8" fmla="*/ 92985 w 93621"/>
                <a:gd name="connsiteY8" fmla="*/ 65296 h 105612"/>
                <a:gd name="connsiteX9" fmla="*/ 80463 w 93621"/>
                <a:gd name="connsiteY9" fmla="*/ 82270 h 105612"/>
                <a:gd name="connsiteX10" fmla="*/ 63987 w 93621"/>
                <a:gd name="connsiteY10" fmla="*/ 95328 h 105612"/>
                <a:gd name="connsiteX11" fmla="*/ 42898 w 93621"/>
                <a:gd name="connsiteY11" fmla="*/ 103815 h 105612"/>
                <a:gd name="connsiteX12" fmla="*/ 37370 w 93621"/>
                <a:gd name="connsiteY12" fmla="*/ 102366 h 105612"/>
                <a:gd name="connsiteX13" fmla="*/ 33938 w 93621"/>
                <a:gd name="connsiteY13" fmla="*/ 104994 h 105612"/>
                <a:gd name="connsiteX14" fmla="*/ 8590 w 93621"/>
                <a:gd name="connsiteY14" fmla="*/ 95883 h 105612"/>
                <a:gd name="connsiteX15" fmla="*/ 19090 w 93621"/>
                <a:gd name="connsiteY15" fmla="*/ 28248 h 105612"/>
                <a:gd name="connsiteX16" fmla="*/ 68926 w 93621"/>
                <a:gd name="connsiteY16" fmla="*/ 84 h 10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621" h="105612">
                  <a:moveTo>
                    <a:pt x="68926" y="84"/>
                  </a:moveTo>
                  <a:cubicBezTo>
                    <a:pt x="73971" y="464"/>
                    <a:pt x="78482" y="2147"/>
                    <a:pt x="82092" y="5266"/>
                  </a:cubicBezTo>
                  <a:cubicBezTo>
                    <a:pt x="97187" y="17085"/>
                    <a:pt x="74873" y="34158"/>
                    <a:pt x="63717" y="64364"/>
                  </a:cubicBezTo>
                  <a:lnTo>
                    <a:pt x="59324" y="72828"/>
                  </a:lnTo>
                  <a:lnTo>
                    <a:pt x="69259" y="67907"/>
                  </a:lnTo>
                  <a:cubicBezTo>
                    <a:pt x="73873" y="64643"/>
                    <a:pt x="79145" y="61378"/>
                    <a:pt x="83758" y="58114"/>
                  </a:cubicBezTo>
                  <a:lnTo>
                    <a:pt x="84417" y="57461"/>
                  </a:lnTo>
                  <a:cubicBezTo>
                    <a:pt x="86394" y="56155"/>
                    <a:pt x="88372" y="56155"/>
                    <a:pt x="90349" y="57461"/>
                  </a:cubicBezTo>
                  <a:cubicBezTo>
                    <a:pt x="93644" y="58767"/>
                    <a:pt x="94303" y="62684"/>
                    <a:pt x="92985" y="65296"/>
                  </a:cubicBezTo>
                  <a:cubicBezTo>
                    <a:pt x="89690" y="71171"/>
                    <a:pt x="85735" y="77047"/>
                    <a:pt x="80463" y="82270"/>
                  </a:cubicBezTo>
                  <a:cubicBezTo>
                    <a:pt x="75850" y="87493"/>
                    <a:pt x="70577" y="91411"/>
                    <a:pt x="63987" y="95328"/>
                  </a:cubicBezTo>
                  <a:cubicBezTo>
                    <a:pt x="57397" y="99245"/>
                    <a:pt x="50806" y="101857"/>
                    <a:pt x="42898" y="103815"/>
                  </a:cubicBezTo>
                  <a:lnTo>
                    <a:pt x="37370" y="102366"/>
                  </a:lnTo>
                  <a:lnTo>
                    <a:pt x="33938" y="104994"/>
                  </a:lnTo>
                  <a:cubicBezTo>
                    <a:pt x="24669" y="107538"/>
                    <a:pt x="16137" y="101793"/>
                    <a:pt x="8590" y="95883"/>
                  </a:cubicBezTo>
                  <a:cubicBezTo>
                    <a:pt x="-5848" y="83407"/>
                    <a:pt x="-1910" y="53201"/>
                    <a:pt x="19090" y="28248"/>
                  </a:cubicBezTo>
                  <a:cubicBezTo>
                    <a:pt x="33857" y="9534"/>
                    <a:pt x="53791" y="-1055"/>
                    <a:pt x="68926" y="84"/>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94" name="Freeform 139">
              <a:extLst>
                <a:ext uri="{FF2B5EF4-FFF2-40B4-BE49-F238E27FC236}">
                  <a16:creationId xmlns:a16="http://schemas.microsoft.com/office/drawing/2014/main" id="{62151584-7DDB-AA4B-98BE-DB1E3FC3BBCB}"/>
                </a:ext>
              </a:extLst>
            </p:cNvPr>
            <p:cNvSpPr>
              <a:spLocks noChangeArrowheads="1"/>
            </p:cNvSpPr>
            <p:nvPr/>
          </p:nvSpPr>
          <p:spPr bwMode="auto">
            <a:xfrm>
              <a:off x="14810380" y="6378786"/>
              <a:ext cx="329793" cy="265322"/>
            </a:xfrm>
            <a:custGeom>
              <a:avLst/>
              <a:gdLst>
                <a:gd name="T0" fmla="*/ 98 w 588"/>
                <a:gd name="T1" fmla="*/ 315 h 474"/>
                <a:gd name="T2" fmla="*/ 98 w 588"/>
                <a:gd name="T3" fmla="*/ 315 h 474"/>
                <a:gd name="T4" fmla="*/ 338 w 588"/>
                <a:gd name="T5" fmla="*/ 241 h 474"/>
                <a:gd name="T6" fmla="*/ 338 w 588"/>
                <a:gd name="T7" fmla="*/ 241 h 474"/>
                <a:gd name="T8" fmla="*/ 474 w 588"/>
                <a:gd name="T9" fmla="*/ 57 h 474"/>
                <a:gd name="T10" fmla="*/ 474 w 588"/>
                <a:gd name="T11" fmla="*/ 57 h 474"/>
                <a:gd name="T12" fmla="*/ 294 w 588"/>
                <a:gd name="T13" fmla="*/ 68 h 474"/>
                <a:gd name="T14" fmla="*/ 294 w 588"/>
                <a:gd name="T15" fmla="*/ 68 h 474"/>
                <a:gd name="T16" fmla="*/ 115 w 588"/>
                <a:gd name="T17" fmla="*/ 79 h 474"/>
                <a:gd name="T18" fmla="*/ 115 w 588"/>
                <a:gd name="T19" fmla="*/ 79 h 474"/>
                <a:gd name="T20" fmla="*/ 68 w 588"/>
                <a:gd name="T21" fmla="*/ 453 h 474"/>
                <a:gd name="T22" fmla="*/ 68 w 588"/>
                <a:gd name="T23" fmla="*/ 453 h 474"/>
                <a:gd name="T24" fmla="*/ 98 w 588"/>
                <a:gd name="T25" fmla="*/ 426 h 474"/>
                <a:gd name="T26" fmla="*/ 98 w 588"/>
                <a:gd name="T27" fmla="*/ 315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8" h="474">
                  <a:moveTo>
                    <a:pt x="98" y="315"/>
                  </a:moveTo>
                  <a:lnTo>
                    <a:pt x="98" y="315"/>
                  </a:lnTo>
                  <a:cubicBezTo>
                    <a:pt x="107" y="266"/>
                    <a:pt x="178" y="141"/>
                    <a:pt x="338" y="241"/>
                  </a:cubicBezTo>
                  <a:lnTo>
                    <a:pt x="338" y="241"/>
                  </a:lnTo>
                  <a:cubicBezTo>
                    <a:pt x="498" y="341"/>
                    <a:pt x="587" y="142"/>
                    <a:pt x="474" y="57"/>
                  </a:cubicBezTo>
                  <a:lnTo>
                    <a:pt x="474" y="57"/>
                  </a:lnTo>
                  <a:cubicBezTo>
                    <a:pt x="398" y="0"/>
                    <a:pt x="339" y="57"/>
                    <a:pt x="294" y="68"/>
                  </a:cubicBezTo>
                  <a:lnTo>
                    <a:pt x="294" y="68"/>
                  </a:lnTo>
                  <a:cubicBezTo>
                    <a:pt x="270" y="74"/>
                    <a:pt x="173" y="35"/>
                    <a:pt x="115" y="79"/>
                  </a:cubicBezTo>
                  <a:lnTo>
                    <a:pt x="115" y="79"/>
                  </a:lnTo>
                  <a:cubicBezTo>
                    <a:pt x="0" y="165"/>
                    <a:pt x="21" y="425"/>
                    <a:pt x="68" y="453"/>
                  </a:cubicBezTo>
                  <a:lnTo>
                    <a:pt x="68" y="453"/>
                  </a:lnTo>
                  <a:cubicBezTo>
                    <a:pt x="101" y="473"/>
                    <a:pt x="98" y="426"/>
                    <a:pt x="98" y="426"/>
                  </a:cubicBezTo>
                  <a:lnTo>
                    <a:pt x="98" y="315"/>
                  </a:ln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95" name="Freeform 140">
              <a:extLst>
                <a:ext uri="{FF2B5EF4-FFF2-40B4-BE49-F238E27FC236}">
                  <a16:creationId xmlns:a16="http://schemas.microsoft.com/office/drawing/2014/main" id="{560CD611-B777-224B-A016-808369841427}"/>
                </a:ext>
              </a:extLst>
            </p:cNvPr>
            <p:cNvSpPr>
              <a:spLocks noChangeArrowheads="1"/>
            </p:cNvSpPr>
            <p:nvPr/>
          </p:nvSpPr>
          <p:spPr bwMode="auto">
            <a:xfrm>
              <a:off x="14768227" y="6559800"/>
              <a:ext cx="181013" cy="235566"/>
            </a:xfrm>
            <a:custGeom>
              <a:avLst/>
              <a:gdLst>
                <a:gd name="T0" fmla="*/ 40 w 323"/>
                <a:gd name="T1" fmla="*/ 396 h 419"/>
                <a:gd name="T2" fmla="*/ 40 w 323"/>
                <a:gd name="T3" fmla="*/ 396 h 419"/>
                <a:gd name="T4" fmla="*/ 137 w 323"/>
                <a:gd name="T5" fmla="*/ 379 h 419"/>
                <a:gd name="T6" fmla="*/ 137 w 323"/>
                <a:gd name="T7" fmla="*/ 379 h 419"/>
                <a:gd name="T8" fmla="*/ 144 w 323"/>
                <a:gd name="T9" fmla="*/ 367 h 419"/>
                <a:gd name="T10" fmla="*/ 144 w 323"/>
                <a:gd name="T11" fmla="*/ 367 h 419"/>
                <a:gd name="T12" fmla="*/ 222 w 323"/>
                <a:gd name="T13" fmla="*/ 208 h 419"/>
                <a:gd name="T14" fmla="*/ 222 w 323"/>
                <a:gd name="T15" fmla="*/ 208 h 419"/>
                <a:gd name="T16" fmla="*/ 265 w 323"/>
                <a:gd name="T17" fmla="*/ 131 h 419"/>
                <a:gd name="T18" fmla="*/ 265 w 323"/>
                <a:gd name="T19" fmla="*/ 131 h 419"/>
                <a:gd name="T20" fmla="*/ 288 w 323"/>
                <a:gd name="T21" fmla="*/ 92 h 419"/>
                <a:gd name="T22" fmla="*/ 300 w 323"/>
                <a:gd name="T23" fmla="*/ 75 h 419"/>
                <a:gd name="T24" fmla="*/ 305 w 323"/>
                <a:gd name="T25" fmla="*/ 67 h 419"/>
                <a:gd name="T26" fmla="*/ 307 w 323"/>
                <a:gd name="T27" fmla="*/ 64 h 419"/>
                <a:gd name="T28" fmla="*/ 307 w 323"/>
                <a:gd name="T29" fmla="*/ 64 h 419"/>
                <a:gd name="T30" fmla="*/ 319 w 323"/>
                <a:gd name="T31" fmla="*/ 47 h 419"/>
                <a:gd name="T32" fmla="*/ 319 w 323"/>
                <a:gd name="T33" fmla="*/ 47 h 419"/>
                <a:gd name="T34" fmla="*/ 320 w 323"/>
                <a:gd name="T35" fmla="*/ 42 h 419"/>
                <a:gd name="T36" fmla="*/ 321 w 323"/>
                <a:gd name="T37" fmla="*/ 39 h 419"/>
                <a:gd name="T38" fmla="*/ 321 w 323"/>
                <a:gd name="T39" fmla="*/ 39 h 419"/>
                <a:gd name="T40" fmla="*/ 320 w 323"/>
                <a:gd name="T41" fmla="*/ 28 h 419"/>
                <a:gd name="T42" fmla="*/ 320 w 323"/>
                <a:gd name="T43" fmla="*/ 28 h 419"/>
                <a:gd name="T44" fmla="*/ 319 w 323"/>
                <a:gd name="T45" fmla="*/ 22 h 419"/>
                <a:gd name="T46" fmla="*/ 319 w 323"/>
                <a:gd name="T47" fmla="*/ 22 h 419"/>
                <a:gd name="T48" fmla="*/ 314 w 323"/>
                <a:gd name="T49" fmla="*/ 14 h 419"/>
                <a:gd name="T50" fmla="*/ 314 w 323"/>
                <a:gd name="T51" fmla="*/ 14 h 419"/>
                <a:gd name="T52" fmla="*/ 302 w 323"/>
                <a:gd name="T53" fmla="*/ 4 h 419"/>
                <a:gd name="T54" fmla="*/ 302 w 323"/>
                <a:gd name="T55" fmla="*/ 4 h 419"/>
                <a:gd name="T56" fmla="*/ 287 w 323"/>
                <a:gd name="T57" fmla="*/ 1 h 419"/>
                <a:gd name="T58" fmla="*/ 287 w 323"/>
                <a:gd name="T59" fmla="*/ 1 h 419"/>
                <a:gd name="T60" fmla="*/ 271 w 323"/>
                <a:gd name="T61" fmla="*/ 4 h 419"/>
                <a:gd name="T62" fmla="*/ 271 w 323"/>
                <a:gd name="T63" fmla="*/ 4 h 419"/>
                <a:gd name="T64" fmla="*/ 267 w 323"/>
                <a:gd name="T65" fmla="*/ 6 h 419"/>
                <a:gd name="T66" fmla="*/ 267 w 323"/>
                <a:gd name="T67" fmla="*/ 6 h 419"/>
                <a:gd name="T68" fmla="*/ 265 w 323"/>
                <a:gd name="T69" fmla="*/ 7 h 419"/>
                <a:gd name="T70" fmla="*/ 262 w 323"/>
                <a:gd name="T71" fmla="*/ 10 h 419"/>
                <a:gd name="T72" fmla="*/ 262 w 323"/>
                <a:gd name="T73" fmla="*/ 10 h 419"/>
                <a:gd name="T74" fmla="*/ 257 w 323"/>
                <a:gd name="T75" fmla="*/ 13 h 419"/>
                <a:gd name="T76" fmla="*/ 252 w 323"/>
                <a:gd name="T77" fmla="*/ 18 h 419"/>
                <a:gd name="T78" fmla="*/ 243 w 323"/>
                <a:gd name="T79" fmla="*/ 27 h 419"/>
                <a:gd name="T80" fmla="*/ 243 w 323"/>
                <a:gd name="T81" fmla="*/ 27 h 419"/>
                <a:gd name="T82" fmla="*/ 226 w 323"/>
                <a:gd name="T83" fmla="*/ 45 h 419"/>
                <a:gd name="T84" fmla="*/ 226 w 323"/>
                <a:gd name="T85" fmla="*/ 45 h 419"/>
                <a:gd name="T86" fmla="*/ 195 w 323"/>
                <a:gd name="T87" fmla="*/ 79 h 419"/>
                <a:gd name="T88" fmla="*/ 195 w 323"/>
                <a:gd name="T89" fmla="*/ 79 h 419"/>
                <a:gd name="T90" fmla="*/ 135 w 323"/>
                <a:gd name="T91" fmla="*/ 150 h 419"/>
                <a:gd name="T92" fmla="*/ 135 w 323"/>
                <a:gd name="T93" fmla="*/ 150 h 419"/>
                <a:gd name="T94" fmla="*/ 23 w 323"/>
                <a:gd name="T95" fmla="*/ 299 h 419"/>
                <a:gd name="T96" fmla="*/ 23 w 323"/>
                <a:gd name="T97" fmla="*/ 299 h 419"/>
                <a:gd name="T98" fmla="*/ 23 w 323"/>
                <a:gd name="T99" fmla="*/ 299 h 419"/>
                <a:gd name="T100" fmla="*/ 40 w 323"/>
                <a:gd name="T101" fmla="*/ 39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19">
                  <a:moveTo>
                    <a:pt x="40" y="396"/>
                  </a:moveTo>
                  <a:lnTo>
                    <a:pt x="40" y="396"/>
                  </a:lnTo>
                  <a:cubicBezTo>
                    <a:pt x="71" y="418"/>
                    <a:pt x="115" y="411"/>
                    <a:pt x="137" y="379"/>
                  </a:cubicBezTo>
                  <a:lnTo>
                    <a:pt x="137" y="379"/>
                  </a:lnTo>
                  <a:cubicBezTo>
                    <a:pt x="140" y="375"/>
                    <a:pt x="142" y="371"/>
                    <a:pt x="144" y="367"/>
                  </a:cubicBezTo>
                  <a:lnTo>
                    <a:pt x="144" y="367"/>
                  </a:lnTo>
                  <a:cubicBezTo>
                    <a:pt x="168" y="313"/>
                    <a:pt x="194" y="260"/>
                    <a:pt x="222" y="208"/>
                  </a:cubicBezTo>
                  <a:lnTo>
                    <a:pt x="222" y="208"/>
                  </a:lnTo>
                  <a:cubicBezTo>
                    <a:pt x="236" y="182"/>
                    <a:pt x="250" y="156"/>
                    <a:pt x="265" y="131"/>
                  </a:cubicBezTo>
                  <a:lnTo>
                    <a:pt x="265" y="131"/>
                  </a:lnTo>
                  <a:cubicBezTo>
                    <a:pt x="273" y="118"/>
                    <a:pt x="281" y="105"/>
                    <a:pt x="288" y="92"/>
                  </a:cubicBezTo>
                  <a:lnTo>
                    <a:pt x="300" y="75"/>
                  </a:lnTo>
                  <a:lnTo>
                    <a:pt x="305" y="67"/>
                  </a:lnTo>
                  <a:lnTo>
                    <a:pt x="307" y="64"/>
                  </a:lnTo>
                  <a:lnTo>
                    <a:pt x="307" y="64"/>
                  </a:lnTo>
                  <a:cubicBezTo>
                    <a:pt x="313" y="60"/>
                    <a:pt x="317" y="54"/>
                    <a:pt x="319" y="47"/>
                  </a:cubicBezTo>
                  <a:lnTo>
                    <a:pt x="319" y="47"/>
                  </a:lnTo>
                  <a:cubicBezTo>
                    <a:pt x="320" y="45"/>
                    <a:pt x="320" y="44"/>
                    <a:pt x="320" y="42"/>
                  </a:cubicBezTo>
                  <a:lnTo>
                    <a:pt x="321" y="39"/>
                  </a:lnTo>
                  <a:lnTo>
                    <a:pt x="321" y="39"/>
                  </a:lnTo>
                  <a:cubicBezTo>
                    <a:pt x="322" y="36"/>
                    <a:pt x="321" y="32"/>
                    <a:pt x="320" y="28"/>
                  </a:cubicBezTo>
                  <a:lnTo>
                    <a:pt x="320" y="28"/>
                  </a:lnTo>
                  <a:cubicBezTo>
                    <a:pt x="320" y="26"/>
                    <a:pt x="319" y="24"/>
                    <a:pt x="319" y="22"/>
                  </a:cubicBezTo>
                  <a:lnTo>
                    <a:pt x="319" y="22"/>
                  </a:lnTo>
                  <a:cubicBezTo>
                    <a:pt x="317" y="20"/>
                    <a:pt x="317" y="19"/>
                    <a:pt x="314" y="14"/>
                  </a:cubicBezTo>
                  <a:lnTo>
                    <a:pt x="314" y="14"/>
                  </a:lnTo>
                  <a:cubicBezTo>
                    <a:pt x="311" y="11"/>
                    <a:pt x="307" y="7"/>
                    <a:pt x="302" y="4"/>
                  </a:cubicBezTo>
                  <a:lnTo>
                    <a:pt x="302" y="4"/>
                  </a:lnTo>
                  <a:cubicBezTo>
                    <a:pt x="297" y="2"/>
                    <a:pt x="292" y="1"/>
                    <a:pt x="287" y="1"/>
                  </a:cubicBezTo>
                  <a:lnTo>
                    <a:pt x="287" y="1"/>
                  </a:lnTo>
                  <a:cubicBezTo>
                    <a:pt x="282" y="0"/>
                    <a:pt x="276" y="1"/>
                    <a:pt x="271" y="4"/>
                  </a:cubicBezTo>
                  <a:lnTo>
                    <a:pt x="271" y="4"/>
                  </a:lnTo>
                  <a:cubicBezTo>
                    <a:pt x="270" y="4"/>
                    <a:pt x="269" y="5"/>
                    <a:pt x="267" y="6"/>
                  </a:cubicBezTo>
                  <a:lnTo>
                    <a:pt x="267" y="6"/>
                  </a:lnTo>
                  <a:cubicBezTo>
                    <a:pt x="266" y="7"/>
                    <a:pt x="265" y="7"/>
                    <a:pt x="265" y="7"/>
                  </a:cubicBezTo>
                  <a:lnTo>
                    <a:pt x="262" y="10"/>
                  </a:lnTo>
                  <a:lnTo>
                    <a:pt x="262" y="10"/>
                  </a:lnTo>
                  <a:cubicBezTo>
                    <a:pt x="260" y="11"/>
                    <a:pt x="259" y="12"/>
                    <a:pt x="257" y="13"/>
                  </a:cubicBezTo>
                  <a:lnTo>
                    <a:pt x="252" y="18"/>
                  </a:lnTo>
                  <a:lnTo>
                    <a:pt x="243" y="27"/>
                  </a:lnTo>
                  <a:lnTo>
                    <a:pt x="243" y="27"/>
                  </a:lnTo>
                  <a:cubicBezTo>
                    <a:pt x="237" y="33"/>
                    <a:pt x="232" y="39"/>
                    <a:pt x="226" y="45"/>
                  </a:cubicBezTo>
                  <a:lnTo>
                    <a:pt x="226" y="45"/>
                  </a:lnTo>
                  <a:cubicBezTo>
                    <a:pt x="216" y="56"/>
                    <a:pt x="205" y="68"/>
                    <a:pt x="195" y="79"/>
                  </a:cubicBezTo>
                  <a:lnTo>
                    <a:pt x="195" y="79"/>
                  </a:lnTo>
                  <a:cubicBezTo>
                    <a:pt x="174" y="102"/>
                    <a:pt x="155" y="126"/>
                    <a:pt x="135" y="150"/>
                  </a:cubicBezTo>
                  <a:lnTo>
                    <a:pt x="135" y="150"/>
                  </a:lnTo>
                  <a:cubicBezTo>
                    <a:pt x="96" y="198"/>
                    <a:pt x="59" y="247"/>
                    <a:pt x="23" y="299"/>
                  </a:cubicBezTo>
                  <a:lnTo>
                    <a:pt x="23" y="299"/>
                  </a:lnTo>
                  <a:lnTo>
                    <a:pt x="23" y="299"/>
                  </a:lnTo>
                  <a:cubicBezTo>
                    <a:pt x="0" y="330"/>
                    <a:pt x="8" y="374"/>
                    <a:pt x="40" y="396"/>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96" name="Freeform 95">
              <a:extLst>
                <a:ext uri="{FF2B5EF4-FFF2-40B4-BE49-F238E27FC236}">
                  <a16:creationId xmlns:a16="http://schemas.microsoft.com/office/drawing/2014/main" id="{017720BC-C9AB-DE4B-9880-5B085BDCE5FD}"/>
                </a:ext>
              </a:extLst>
            </p:cNvPr>
            <p:cNvSpPr>
              <a:spLocks noChangeArrowheads="1"/>
            </p:cNvSpPr>
            <p:nvPr/>
          </p:nvSpPr>
          <p:spPr bwMode="auto">
            <a:xfrm>
              <a:off x="14840079" y="6475877"/>
              <a:ext cx="160538" cy="203560"/>
            </a:xfrm>
            <a:custGeom>
              <a:avLst/>
              <a:gdLst>
                <a:gd name="connsiteX0" fmla="*/ 116245 w 186478"/>
                <a:gd name="connsiteY0" fmla="*/ 1114 h 236451"/>
                <a:gd name="connsiteX1" fmla="*/ 147609 w 186478"/>
                <a:gd name="connsiteY1" fmla="*/ 3718 h 236451"/>
                <a:gd name="connsiteX2" fmla="*/ 173208 w 186478"/>
                <a:gd name="connsiteY2" fmla="*/ 142289 h 236451"/>
                <a:gd name="connsiteX3" fmla="*/ 69498 w 186478"/>
                <a:gd name="connsiteY3" fmla="*/ 233144 h 236451"/>
                <a:gd name="connsiteX4" fmla="*/ 26011 w 186478"/>
                <a:gd name="connsiteY4" fmla="*/ 175052 h 236451"/>
                <a:gd name="connsiteX5" fmla="*/ 21481 w 186478"/>
                <a:gd name="connsiteY5" fmla="*/ 136590 h 236451"/>
                <a:gd name="connsiteX6" fmla="*/ 15875 w 186478"/>
                <a:gd name="connsiteY6" fmla="*/ 135566 h 236451"/>
                <a:gd name="connsiteX7" fmla="*/ 1757 w 186478"/>
                <a:gd name="connsiteY7" fmla="*/ 117826 h 236451"/>
                <a:gd name="connsiteX8" fmla="*/ 12855 w 186478"/>
                <a:gd name="connsiteY8" fmla="*/ 83503 h 236451"/>
                <a:gd name="connsiteX9" fmla="*/ 29095 w 186478"/>
                <a:gd name="connsiteY9" fmla="*/ 87463 h 236451"/>
                <a:gd name="connsiteX10" fmla="*/ 29813 w 186478"/>
                <a:gd name="connsiteY10" fmla="*/ 88545 h 236451"/>
                <a:gd name="connsiteX11" fmla="*/ 30770 w 186478"/>
                <a:gd name="connsiteY11" fmla="*/ 84115 h 236451"/>
                <a:gd name="connsiteX12" fmla="*/ 116245 w 186478"/>
                <a:gd name="connsiteY12" fmla="*/ 1114 h 23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478" h="236451">
                  <a:moveTo>
                    <a:pt x="116245" y="1114"/>
                  </a:moveTo>
                  <a:cubicBezTo>
                    <a:pt x="127097" y="-939"/>
                    <a:pt x="137763" y="-204"/>
                    <a:pt x="147609" y="3718"/>
                  </a:cubicBezTo>
                  <a:cubicBezTo>
                    <a:pt x="186993" y="20059"/>
                    <a:pt x="198152" y="82154"/>
                    <a:pt x="173208" y="142289"/>
                  </a:cubicBezTo>
                  <a:cubicBezTo>
                    <a:pt x="148265" y="203077"/>
                    <a:pt x="108881" y="249485"/>
                    <a:pt x="69498" y="233144"/>
                  </a:cubicBezTo>
                  <a:cubicBezTo>
                    <a:pt x="49806" y="224973"/>
                    <a:pt x="33888" y="202750"/>
                    <a:pt x="26011" y="175052"/>
                  </a:cubicBezTo>
                  <a:lnTo>
                    <a:pt x="21481" y="136590"/>
                  </a:lnTo>
                  <a:lnTo>
                    <a:pt x="15875" y="135566"/>
                  </a:lnTo>
                  <a:cubicBezTo>
                    <a:pt x="9591" y="131688"/>
                    <a:pt x="4042" y="125417"/>
                    <a:pt x="1757" y="117826"/>
                  </a:cubicBezTo>
                  <a:cubicBezTo>
                    <a:pt x="-2813" y="102645"/>
                    <a:pt x="1757" y="87463"/>
                    <a:pt x="12855" y="83503"/>
                  </a:cubicBezTo>
                  <a:cubicBezTo>
                    <a:pt x="18078" y="81853"/>
                    <a:pt x="23954" y="83503"/>
                    <a:pt x="29095" y="87463"/>
                  </a:cubicBezTo>
                  <a:lnTo>
                    <a:pt x="29813" y="88545"/>
                  </a:lnTo>
                  <a:lnTo>
                    <a:pt x="30770" y="84115"/>
                  </a:lnTo>
                  <a:cubicBezTo>
                    <a:pt x="49477" y="38524"/>
                    <a:pt x="83692" y="7272"/>
                    <a:pt x="116245" y="1114"/>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97" name="Freeform 143">
              <a:extLst>
                <a:ext uri="{FF2B5EF4-FFF2-40B4-BE49-F238E27FC236}">
                  <a16:creationId xmlns:a16="http://schemas.microsoft.com/office/drawing/2014/main" id="{5BFB52D5-10C4-DD40-9FD9-E00FA666BAAA}"/>
                </a:ext>
              </a:extLst>
            </p:cNvPr>
            <p:cNvSpPr>
              <a:spLocks noChangeArrowheads="1"/>
            </p:cNvSpPr>
            <p:nvPr/>
          </p:nvSpPr>
          <p:spPr bwMode="auto">
            <a:xfrm>
              <a:off x="14743431" y="6686261"/>
              <a:ext cx="133900" cy="136382"/>
            </a:xfrm>
            <a:custGeom>
              <a:avLst/>
              <a:gdLst>
                <a:gd name="T0" fmla="*/ 121 w 240"/>
                <a:gd name="T1" fmla="*/ 0 h 243"/>
                <a:gd name="T2" fmla="*/ 228 w 240"/>
                <a:gd name="T3" fmla="*/ 58 h 243"/>
                <a:gd name="T4" fmla="*/ 239 w 240"/>
                <a:gd name="T5" fmla="*/ 131 h 243"/>
                <a:gd name="T6" fmla="*/ 141 w 240"/>
                <a:gd name="T7" fmla="*/ 242 h 243"/>
                <a:gd name="T8" fmla="*/ 0 w 240"/>
                <a:gd name="T9" fmla="*/ 106 h 243"/>
                <a:gd name="T10" fmla="*/ 121 w 240"/>
                <a:gd name="T11" fmla="*/ 0 h 243"/>
              </a:gdLst>
              <a:ahLst/>
              <a:cxnLst>
                <a:cxn ang="0">
                  <a:pos x="T0" y="T1"/>
                </a:cxn>
                <a:cxn ang="0">
                  <a:pos x="T2" y="T3"/>
                </a:cxn>
                <a:cxn ang="0">
                  <a:pos x="T4" y="T5"/>
                </a:cxn>
                <a:cxn ang="0">
                  <a:pos x="T6" y="T7"/>
                </a:cxn>
                <a:cxn ang="0">
                  <a:pos x="T8" y="T9"/>
                </a:cxn>
                <a:cxn ang="0">
                  <a:pos x="T10" y="T11"/>
                </a:cxn>
              </a:cxnLst>
              <a:rect l="0" t="0" r="r" b="b"/>
              <a:pathLst>
                <a:path w="240" h="243">
                  <a:moveTo>
                    <a:pt x="121" y="0"/>
                  </a:moveTo>
                  <a:lnTo>
                    <a:pt x="228" y="58"/>
                  </a:lnTo>
                  <a:lnTo>
                    <a:pt x="239" y="131"/>
                  </a:lnTo>
                  <a:lnTo>
                    <a:pt x="141" y="242"/>
                  </a:lnTo>
                  <a:lnTo>
                    <a:pt x="0" y="106"/>
                  </a:lnTo>
                  <a:lnTo>
                    <a:pt x="12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8" name="Freeform 144">
              <a:extLst>
                <a:ext uri="{FF2B5EF4-FFF2-40B4-BE49-F238E27FC236}">
                  <a16:creationId xmlns:a16="http://schemas.microsoft.com/office/drawing/2014/main" id="{05564410-5683-DC45-B0FE-7DFE5FE32BE8}"/>
                </a:ext>
              </a:extLst>
            </p:cNvPr>
            <p:cNvSpPr>
              <a:spLocks noChangeArrowheads="1"/>
            </p:cNvSpPr>
            <p:nvPr/>
          </p:nvSpPr>
          <p:spPr bwMode="auto">
            <a:xfrm>
              <a:off x="14793023" y="6678823"/>
              <a:ext cx="79349" cy="111583"/>
            </a:xfrm>
            <a:custGeom>
              <a:avLst/>
              <a:gdLst>
                <a:gd name="T0" fmla="*/ 31 w 139"/>
                <a:gd name="T1" fmla="*/ 11 h 198"/>
                <a:gd name="T2" fmla="*/ 31 w 139"/>
                <a:gd name="T3" fmla="*/ 11 h 198"/>
                <a:gd name="T4" fmla="*/ 138 w 139"/>
                <a:gd name="T5" fmla="*/ 69 h 198"/>
                <a:gd name="T6" fmla="*/ 108 w 139"/>
                <a:gd name="T7" fmla="*/ 0 h 198"/>
                <a:gd name="T8" fmla="*/ 31 w 139"/>
                <a:gd name="T9" fmla="*/ 11 h 198"/>
              </a:gdLst>
              <a:ahLst/>
              <a:cxnLst>
                <a:cxn ang="0">
                  <a:pos x="T0" y="T1"/>
                </a:cxn>
                <a:cxn ang="0">
                  <a:pos x="T2" y="T3"/>
                </a:cxn>
                <a:cxn ang="0">
                  <a:pos x="T4" y="T5"/>
                </a:cxn>
                <a:cxn ang="0">
                  <a:pos x="T6" y="T7"/>
                </a:cxn>
                <a:cxn ang="0">
                  <a:pos x="T8" y="T9"/>
                </a:cxn>
              </a:cxnLst>
              <a:rect l="0" t="0" r="r" b="b"/>
              <a:pathLst>
                <a:path w="139" h="198">
                  <a:moveTo>
                    <a:pt x="31" y="11"/>
                  </a:moveTo>
                  <a:lnTo>
                    <a:pt x="31" y="11"/>
                  </a:lnTo>
                  <a:cubicBezTo>
                    <a:pt x="0" y="64"/>
                    <a:pt x="68" y="197"/>
                    <a:pt x="138" y="69"/>
                  </a:cubicBezTo>
                  <a:lnTo>
                    <a:pt x="108" y="0"/>
                  </a:lnTo>
                  <a:lnTo>
                    <a:pt x="31" y="11"/>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99" name="Freeform 98">
              <a:extLst>
                <a:ext uri="{FF2B5EF4-FFF2-40B4-BE49-F238E27FC236}">
                  <a16:creationId xmlns:a16="http://schemas.microsoft.com/office/drawing/2014/main" id="{39EA75AA-64F4-C143-88C1-EB69DA68FD07}"/>
                </a:ext>
              </a:extLst>
            </p:cNvPr>
            <p:cNvSpPr>
              <a:spLocks noChangeArrowheads="1"/>
            </p:cNvSpPr>
            <p:nvPr/>
          </p:nvSpPr>
          <p:spPr bwMode="auto">
            <a:xfrm>
              <a:off x="14232625" y="6627650"/>
              <a:ext cx="1203165" cy="725073"/>
            </a:xfrm>
            <a:custGeom>
              <a:avLst/>
              <a:gdLst>
                <a:gd name="connsiteX0" fmla="*/ 556598 w 1397571"/>
                <a:gd name="connsiteY0" fmla="*/ 216286 h 842230"/>
                <a:gd name="connsiteX1" fmla="*/ 568343 w 1397571"/>
                <a:gd name="connsiteY1" fmla="*/ 223481 h 842230"/>
                <a:gd name="connsiteX2" fmla="*/ 561818 w 1397571"/>
                <a:gd name="connsiteY2" fmla="*/ 235254 h 842230"/>
                <a:gd name="connsiteX3" fmla="*/ 516684 w 1397571"/>
                <a:gd name="connsiteY3" fmla="*/ 250505 h 842230"/>
                <a:gd name="connsiteX4" fmla="*/ 494963 w 1397571"/>
                <a:gd name="connsiteY4" fmla="*/ 323700 h 842230"/>
                <a:gd name="connsiteX5" fmla="*/ 474764 w 1397571"/>
                <a:gd name="connsiteY5" fmla="*/ 467332 h 842230"/>
                <a:gd name="connsiteX6" fmla="*/ 465581 w 1397571"/>
                <a:gd name="connsiteY6" fmla="*/ 476434 h 842230"/>
                <a:gd name="connsiteX7" fmla="*/ 464926 w 1397571"/>
                <a:gd name="connsiteY7" fmla="*/ 476434 h 842230"/>
                <a:gd name="connsiteX8" fmla="*/ 455743 w 1397571"/>
                <a:gd name="connsiteY8" fmla="*/ 466032 h 842230"/>
                <a:gd name="connsiteX9" fmla="*/ 475942 w 1397571"/>
                <a:gd name="connsiteY9" fmla="*/ 318652 h 842230"/>
                <a:gd name="connsiteX10" fmla="*/ 494064 w 1397571"/>
                <a:gd name="connsiteY10" fmla="*/ 258148 h 842230"/>
                <a:gd name="connsiteX11" fmla="*/ 445675 w 1397571"/>
                <a:gd name="connsiteY11" fmla="*/ 274499 h 842230"/>
                <a:gd name="connsiteX12" fmla="*/ 257107 w 1397571"/>
                <a:gd name="connsiteY12" fmla="*/ 404004 h 842230"/>
                <a:gd name="connsiteX13" fmla="*/ 133787 w 1397571"/>
                <a:gd name="connsiteY13" fmla="*/ 604149 h 842230"/>
                <a:gd name="connsiteX14" fmla="*/ 67886 w 1397571"/>
                <a:gd name="connsiteY14" fmla="*/ 842230 h 842230"/>
                <a:gd name="connsiteX15" fmla="*/ 48964 w 1397571"/>
                <a:gd name="connsiteY15" fmla="*/ 838960 h 842230"/>
                <a:gd name="connsiteX16" fmla="*/ 116170 w 1397571"/>
                <a:gd name="connsiteY16" fmla="*/ 596954 h 842230"/>
                <a:gd name="connsiteX17" fmla="*/ 243405 w 1397571"/>
                <a:gd name="connsiteY17" fmla="*/ 390923 h 842230"/>
                <a:gd name="connsiteX18" fmla="*/ 437845 w 1397571"/>
                <a:gd name="connsiteY18" fmla="*/ 256839 h 842230"/>
                <a:gd name="connsiteX19" fmla="*/ 556598 w 1397571"/>
                <a:gd name="connsiteY19" fmla="*/ 216286 h 842230"/>
                <a:gd name="connsiteX20" fmla="*/ 1241030 w 1397571"/>
                <a:gd name="connsiteY20" fmla="*/ 72016 h 842230"/>
                <a:gd name="connsiteX21" fmla="*/ 1254766 w 1397571"/>
                <a:gd name="connsiteY21" fmla="*/ 72016 h 842230"/>
                <a:gd name="connsiteX22" fmla="*/ 1254112 w 1397571"/>
                <a:gd name="connsiteY22" fmla="*/ 85790 h 842230"/>
                <a:gd name="connsiteX23" fmla="*/ 1207670 w 1397571"/>
                <a:gd name="connsiteY23" fmla="*/ 126457 h 842230"/>
                <a:gd name="connsiteX24" fmla="*/ 1040215 w 1397571"/>
                <a:gd name="connsiteY24" fmla="*/ 235338 h 842230"/>
                <a:gd name="connsiteX25" fmla="*/ 917240 w 1397571"/>
                <a:gd name="connsiteY25" fmla="*/ 266166 h 842230"/>
                <a:gd name="connsiteX26" fmla="*/ 868181 w 1397571"/>
                <a:gd name="connsiteY26" fmla="*/ 258295 h 842230"/>
                <a:gd name="connsiteX27" fmla="*/ 794920 w 1397571"/>
                <a:gd name="connsiteY27" fmla="*/ 203199 h 842230"/>
                <a:gd name="connsiteX28" fmla="*/ 777258 w 1397571"/>
                <a:gd name="connsiteY28" fmla="*/ 161220 h 842230"/>
                <a:gd name="connsiteX29" fmla="*/ 741282 w 1397571"/>
                <a:gd name="connsiteY29" fmla="*/ 96285 h 842230"/>
                <a:gd name="connsiteX30" fmla="*/ 741282 w 1397571"/>
                <a:gd name="connsiteY30" fmla="*/ 82510 h 842230"/>
                <a:gd name="connsiteX31" fmla="*/ 755018 w 1397571"/>
                <a:gd name="connsiteY31" fmla="*/ 82510 h 842230"/>
                <a:gd name="connsiteX32" fmla="*/ 796228 w 1397571"/>
                <a:gd name="connsiteY32" fmla="*/ 155973 h 842230"/>
                <a:gd name="connsiteX33" fmla="*/ 811273 w 1397571"/>
                <a:gd name="connsiteY33" fmla="*/ 191392 h 842230"/>
                <a:gd name="connsiteX34" fmla="*/ 874068 w 1397571"/>
                <a:gd name="connsiteY34" fmla="*/ 239930 h 842230"/>
                <a:gd name="connsiteX35" fmla="*/ 1032365 w 1397571"/>
                <a:gd name="connsiteY35" fmla="*/ 217629 h 842230"/>
                <a:gd name="connsiteX36" fmla="*/ 1195895 w 1397571"/>
                <a:gd name="connsiteY36" fmla="*/ 111371 h 842230"/>
                <a:gd name="connsiteX37" fmla="*/ 1241030 w 1397571"/>
                <a:gd name="connsiteY37" fmla="*/ 72016 h 842230"/>
                <a:gd name="connsiteX38" fmla="*/ 605575 w 1397571"/>
                <a:gd name="connsiteY38" fmla="*/ 69385 h 842230"/>
                <a:gd name="connsiteX39" fmla="*/ 617308 w 1397571"/>
                <a:gd name="connsiteY39" fmla="*/ 76563 h 842230"/>
                <a:gd name="connsiteX40" fmla="*/ 610138 w 1397571"/>
                <a:gd name="connsiteY40" fmla="*/ 88308 h 842230"/>
                <a:gd name="connsiteX41" fmla="*/ 396981 w 1397571"/>
                <a:gd name="connsiteY41" fmla="*/ 169872 h 842230"/>
                <a:gd name="connsiteX42" fmla="*/ 188387 w 1397571"/>
                <a:gd name="connsiteY42" fmla="*/ 340830 h 842230"/>
                <a:gd name="connsiteX43" fmla="*/ 67793 w 1397571"/>
                <a:gd name="connsiteY43" fmla="*/ 576387 h 842230"/>
                <a:gd name="connsiteX44" fmla="*/ 18904 w 1397571"/>
                <a:gd name="connsiteY44" fmla="*/ 830214 h 842230"/>
                <a:gd name="connsiteX45" fmla="*/ 9778 w 1397571"/>
                <a:gd name="connsiteY45" fmla="*/ 839349 h 842230"/>
                <a:gd name="connsiteX46" fmla="*/ 8474 w 1397571"/>
                <a:gd name="connsiteY46" fmla="*/ 839349 h 842230"/>
                <a:gd name="connsiteX47" fmla="*/ 0 w 1397571"/>
                <a:gd name="connsiteY47" fmla="*/ 828256 h 842230"/>
                <a:gd name="connsiteX48" fmla="*/ 49541 w 1397571"/>
                <a:gd name="connsiteY48" fmla="*/ 570514 h 842230"/>
                <a:gd name="connsiteX49" fmla="*/ 173394 w 1397571"/>
                <a:gd name="connsiteY49" fmla="*/ 328432 h 842230"/>
                <a:gd name="connsiteX50" fmla="*/ 387855 w 1397571"/>
                <a:gd name="connsiteY50" fmla="*/ 152907 h 842230"/>
                <a:gd name="connsiteX51" fmla="*/ 605575 w 1397571"/>
                <a:gd name="connsiteY51" fmla="*/ 69385 h 842230"/>
                <a:gd name="connsiteX52" fmla="*/ 732923 w 1397571"/>
                <a:gd name="connsiteY52" fmla="*/ 18238 h 842230"/>
                <a:gd name="connsiteX53" fmla="*/ 745164 w 1397571"/>
                <a:gd name="connsiteY53" fmla="*/ 22910 h 842230"/>
                <a:gd name="connsiteX54" fmla="*/ 768357 w 1397571"/>
                <a:gd name="connsiteY54" fmla="*/ 51609 h 842230"/>
                <a:gd name="connsiteX55" fmla="*/ 770934 w 1397571"/>
                <a:gd name="connsiteY55" fmla="*/ 65624 h 842230"/>
                <a:gd name="connsiteX56" fmla="*/ 763203 w 1397571"/>
                <a:gd name="connsiteY56" fmla="*/ 70296 h 842230"/>
                <a:gd name="connsiteX57" fmla="*/ 758049 w 1397571"/>
                <a:gd name="connsiteY57" fmla="*/ 68294 h 842230"/>
                <a:gd name="connsiteX58" fmla="*/ 727769 w 1397571"/>
                <a:gd name="connsiteY58" fmla="*/ 31587 h 842230"/>
                <a:gd name="connsiteX59" fmla="*/ 732923 w 1397571"/>
                <a:gd name="connsiteY59" fmla="*/ 18238 h 842230"/>
                <a:gd name="connsiteX60" fmla="*/ 1393284 w 1397571"/>
                <a:gd name="connsiteY60" fmla="*/ 1568 h 842230"/>
                <a:gd name="connsiteX61" fmla="*/ 1395247 w 1397571"/>
                <a:gd name="connsiteY61" fmla="*/ 15294 h 842230"/>
                <a:gd name="connsiteX62" fmla="*/ 1257220 w 1397571"/>
                <a:gd name="connsiteY62" fmla="*/ 178043 h 842230"/>
                <a:gd name="connsiteX63" fmla="*/ 1084523 w 1397571"/>
                <a:gd name="connsiteY63" fmla="*/ 315954 h 842230"/>
                <a:gd name="connsiteX64" fmla="*/ 1043966 w 1397571"/>
                <a:gd name="connsiteY64" fmla="*/ 337523 h 842230"/>
                <a:gd name="connsiteX65" fmla="*/ 1039387 w 1397571"/>
                <a:gd name="connsiteY65" fmla="*/ 338177 h 842230"/>
                <a:gd name="connsiteX66" fmla="*/ 1030883 w 1397571"/>
                <a:gd name="connsiteY66" fmla="*/ 332948 h 842230"/>
                <a:gd name="connsiteX67" fmla="*/ 1035462 w 1397571"/>
                <a:gd name="connsiteY67" fmla="*/ 319876 h 842230"/>
                <a:gd name="connsiteX68" fmla="*/ 1074057 w 1397571"/>
                <a:gd name="connsiteY68" fmla="*/ 299614 h 842230"/>
                <a:gd name="connsiteX69" fmla="*/ 1243483 w 1397571"/>
                <a:gd name="connsiteY69" fmla="*/ 164317 h 842230"/>
                <a:gd name="connsiteX70" fmla="*/ 1380201 w 1397571"/>
                <a:gd name="connsiteY70" fmla="*/ 3529 h 842230"/>
                <a:gd name="connsiteX71" fmla="*/ 1393284 w 1397571"/>
                <a:gd name="connsiteY71" fmla="*/ 1568 h 84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397571" h="842230">
                  <a:moveTo>
                    <a:pt x="556598" y="216286"/>
                  </a:moveTo>
                  <a:cubicBezTo>
                    <a:pt x="561818" y="214978"/>
                    <a:pt x="567038" y="218249"/>
                    <a:pt x="568343" y="223481"/>
                  </a:cubicBezTo>
                  <a:cubicBezTo>
                    <a:pt x="569647" y="228714"/>
                    <a:pt x="566385" y="233946"/>
                    <a:pt x="561818" y="235254"/>
                  </a:cubicBezTo>
                  <a:lnTo>
                    <a:pt x="516684" y="250505"/>
                  </a:lnTo>
                  <a:lnTo>
                    <a:pt x="494963" y="323700"/>
                  </a:lnTo>
                  <a:cubicBezTo>
                    <a:pt x="476977" y="401383"/>
                    <a:pt x="474764" y="466357"/>
                    <a:pt x="474764" y="467332"/>
                  </a:cubicBezTo>
                  <a:cubicBezTo>
                    <a:pt x="474764" y="471883"/>
                    <a:pt x="470173" y="476434"/>
                    <a:pt x="465581" y="476434"/>
                  </a:cubicBezTo>
                  <a:lnTo>
                    <a:pt x="464926" y="476434"/>
                  </a:lnTo>
                  <a:cubicBezTo>
                    <a:pt x="459678" y="476434"/>
                    <a:pt x="455087" y="471233"/>
                    <a:pt x="455743" y="466032"/>
                  </a:cubicBezTo>
                  <a:cubicBezTo>
                    <a:pt x="455743" y="462618"/>
                    <a:pt x="457587" y="397401"/>
                    <a:pt x="475942" y="318652"/>
                  </a:cubicBezTo>
                  <a:lnTo>
                    <a:pt x="494064" y="258148"/>
                  </a:lnTo>
                  <a:lnTo>
                    <a:pt x="445675" y="274499"/>
                  </a:lnTo>
                  <a:cubicBezTo>
                    <a:pt x="369334" y="307202"/>
                    <a:pt x="306043" y="351025"/>
                    <a:pt x="257107" y="404004"/>
                  </a:cubicBezTo>
                  <a:cubicBezTo>
                    <a:pt x="206866" y="458292"/>
                    <a:pt x="165759" y="525007"/>
                    <a:pt x="133787" y="604149"/>
                  </a:cubicBezTo>
                  <a:cubicBezTo>
                    <a:pt x="106383" y="672172"/>
                    <a:pt x="84851" y="750006"/>
                    <a:pt x="67886" y="842230"/>
                  </a:cubicBezTo>
                  <a:lnTo>
                    <a:pt x="48964" y="838960"/>
                  </a:lnTo>
                  <a:cubicBezTo>
                    <a:pt x="65929" y="745428"/>
                    <a:pt x="88113" y="666940"/>
                    <a:pt x="116170" y="596954"/>
                  </a:cubicBezTo>
                  <a:cubicBezTo>
                    <a:pt x="148794" y="515850"/>
                    <a:pt x="191206" y="446519"/>
                    <a:pt x="243405" y="390923"/>
                  </a:cubicBezTo>
                  <a:cubicBezTo>
                    <a:pt x="293646" y="335981"/>
                    <a:pt x="358895" y="290850"/>
                    <a:pt x="437845" y="256839"/>
                  </a:cubicBezTo>
                  <a:cubicBezTo>
                    <a:pt x="474385" y="241141"/>
                    <a:pt x="514186" y="227406"/>
                    <a:pt x="556598" y="216286"/>
                  </a:cubicBezTo>
                  <a:close/>
                  <a:moveTo>
                    <a:pt x="1241030" y="72016"/>
                  </a:moveTo>
                  <a:cubicBezTo>
                    <a:pt x="1244954" y="68080"/>
                    <a:pt x="1250842" y="68736"/>
                    <a:pt x="1254766" y="72016"/>
                  </a:cubicBezTo>
                  <a:cubicBezTo>
                    <a:pt x="1258037" y="76607"/>
                    <a:pt x="1258037" y="82510"/>
                    <a:pt x="1254112" y="85790"/>
                  </a:cubicBezTo>
                  <a:cubicBezTo>
                    <a:pt x="1238413" y="100220"/>
                    <a:pt x="1223368" y="113338"/>
                    <a:pt x="1207670" y="126457"/>
                  </a:cubicBezTo>
                  <a:cubicBezTo>
                    <a:pt x="1148145" y="175650"/>
                    <a:pt x="1093199" y="211070"/>
                    <a:pt x="1040215" y="235338"/>
                  </a:cubicBezTo>
                  <a:cubicBezTo>
                    <a:pt x="1012088" y="247801"/>
                    <a:pt x="964337" y="266166"/>
                    <a:pt x="917240" y="266166"/>
                  </a:cubicBezTo>
                  <a:cubicBezTo>
                    <a:pt x="900233" y="266166"/>
                    <a:pt x="883880" y="263543"/>
                    <a:pt x="868181" y="258295"/>
                  </a:cubicBezTo>
                  <a:cubicBezTo>
                    <a:pt x="840054" y="249113"/>
                    <a:pt x="814543" y="230091"/>
                    <a:pt x="794920" y="203199"/>
                  </a:cubicBezTo>
                  <a:cubicBezTo>
                    <a:pt x="784454" y="188113"/>
                    <a:pt x="780529" y="174338"/>
                    <a:pt x="777258" y="161220"/>
                  </a:cubicBezTo>
                  <a:cubicBezTo>
                    <a:pt x="772680" y="142199"/>
                    <a:pt x="767447" y="123177"/>
                    <a:pt x="741282" y="96285"/>
                  </a:cubicBezTo>
                  <a:cubicBezTo>
                    <a:pt x="737357" y="92349"/>
                    <a:pt x="737357" y="85790"/>
                    <a:pt x="741282" y="82510"/>
                  </a:cubicBezTo>
                  <a:cubicBezTo>
                    <a:pt x="745206" y="78575"/>
                    <a:pt x="751094" y="78575"/>
                    <a:pt x="755018" y="82510"/>
                  </a:cubicBezTo>
                  <a:cubicBezTo>
                    <a:pt x="785108" y="112682"/>
                    <a:pt x="790995" y="135639"/>
                    <a:pt x="796228" y="155973"/>
                  </a:cubicBezTo>
                  <a:cubicBezTo>
                    <a:pt x="799498" y="168435"/>
                    <a:pt x="802115" y="179586"/>
                    <a:pt x="811273" y="191392"/>
                  </a:cubicBezTo>
                  <a:cubicBezTo>
                    <a:pt x="827626" y="215661"/>
                    <a:pt x="849212" y="232059"/>
                    <a:pt x="874068" y="239930"/>
                  </a:cubicBezTo>
                  <a:cubicBezTo>
                    <a:pt x="913315" y="253704"/>
                    <a:pt x="971532" y="245177"/>
                    <a:pt x="1032365" y="217629"/>
                  </a:cubicBezTo>
                  <a:cubicBezTo>
                    <a:pt x="1084041" y="194016"/>
                    <a:pt x="1137025" y="159252"/>
                    <a:pt x="1195895" y="111371"/>
                  </a:cubicBezTo>
                  <a:cubicBezTo>
                    <a:pt x="1210286" y="98908"/>
                    <a:pt x="1225985" y="85134"/>
                    <a:pt x="1241030" y="72016"/>
                  </a:cubicBezTo>
                  <a:close/>
                  <a:moveTo>
                    <a:pt x="605575" y="69385"/>
                  </a:moveTo>
                  <a:cubicBezTo>
                    <a:pt x="610790" y="68080"/>
                    <a:pt x="616005" y="71343"/>
                    <a:pt x="617308" y="76563"/>
                  </a:cubicBezTo>
                  <a:cubicBezTo>
                    <a:pt x="618612" y="81783"/>
                    <a:pt x="615353" y="87003"/>
                    <a:pt x="610138" y="88308"/>
                  </a:cubicBezTo>
                  <a:cubicBezTo>
                    <a:pt x="529308" y="109841"/>
                    <a:pt x="459559" y="136594"/>
                    <a:pt x="396981" y="169872"/>
                  </a:cubicBezTo>
                  <a:cubicBezTo>
                    <a:pt x="312239" y="215548"/>
                    <a:pt x="239883" y="274274"/>
                    <a:pt x="188387" y="340830"/>
                  </a:cubicBezTo>
                  <a:cubicBezTo>
                    <a:pt x="136890" y="406734"/>
                    <a:pt x="96475" y="485688"/>
                    <a:pt x="67793" y="576387"/>
                  </a:cubicBezTo>
                  <a:cubicBezTo>
                    <a:pt x="44326" y="650773"/>
                    <a:pt x="28682" y="733642"/>
                    <a:pt x="18904" y="830214"/>
                  </a:cubicBezTo>
                  <a:cubicBezTo>
                    <a:pt x="18904" y="835434"/>
                    <a:pt x="14341" y="839349"/>
                    <a:pt x="9778" y="839349"/>
                  </a:cubicBezTo>
                  <a:cubicBezTo>
                    <a:pt x="9126" y="839349"/>
                    <a:pt x="8474" y="839349"/>
                    <a:pt x="8474" y="839349"/>
                  </a:cubicBezTo>
                  <a:cubicBezTo>
                    <a:pt x="3259" y="838696"/>
                    <a:pt x="0" y="833476"/>
                    <a:pt x="0" y="828256"/>
                  </a:cubicBezTo>
                  <a:cubicBezTo>
                    <a:pt x="9778" y="730379"/>
                    <a:pt x="25422" y="646205"/>
                    <a:pt x="49541" y="570514"/>
                  </a:cubicBezTo>
                  <a:cubicBezTo>
                    <a:pt x="78223" y="477857"/>
                    <a:pt x="119942" y="396293"/>
                    <a:pt x="173394" y="328432"/>
                  </a:cubicBezTo>
                  <a:cubicBezTo>
                    <a:pt x="226846" y="259919"/>
                    <a:pt x="301158" y="199235"/>
                    <a:pt x="387855" y="152907"/>
                  </a:cubicBezTo>
                  <a:cubicBezTo>
                    <a:pt x="451737" y="118324"/>
                    <a:pt x="522789" y="91571"/>
                    <a:pt x="605575" y="69385"/>
                  </a:cubicBezTo>
                  <a:close/>
                  <a:moveTo>
                    <a:pt x="732923" y="18238"/>
                  </a:moveTo>
                  <a:cubicBezTo>
                    <a:pt x="736788" y="16236"/>
                    <a:pt x="742587" y="18238"/>
                    <a:pt x="745164" y="22910"/>
                  </a:cubicBezTo>
                  <a:cubicBezTo>
                    <a:pt x="751607" y="36258"/>
                    <a:pt x="759338" y="45602"/>
                    <a:pt x="768357" y="51609"/>
                  </a:cubicBezTo>
                  <a:cubicBezTo>
                    <a:pt x="772867" y="54946"/>
                    <a:pt x="774156" y="60952"/>
                    <a:pt x="770934" y="65624"/>
                  </a:cubicBezTo>
                  <a:cubicBezTo>
                    <a:pt x="769002" y="68294"/>
                    <a:pt x="766425" y="70296"/>
                    <a:pt x="763203" y="70296"/>
                  </a:cubicBezTo>
                  <a:cubicBezTo>
                    <a:pt x="761270" y="70296"/>
                    <a:pt x="759982" y="69628"/>
                    <a:pt x="758049" y="68294"/>
                  </a:cubicBezTo>
                  <a:cubicBezTo>
                    <a:pt x="746452" y="60952"/>
                    <a:pt x="736144" y="47604"/>
                    <a:pt x="727769" y="31587"/>
                  </a:cubicBezTo>
                  <a:cubicBezTo>
                    <a:pt x="725836" y="26247"/>
                    <a:pt x="727769" y="20908"/>
                    <a:pt x="732923" y="18238"/>
                  </a:cubicBezTo>
                  <a:close/>
                  <a:moveTo>
                    <a:pt x="1393284" y="1568"/>
                  </a:moveTo>
                  <a:cubicBezTo>
                    <a:pt x="1397864" y="4836"/>
                    <a:pt x="1399172" y="11372"/>
                    <a:pt x="1395247" y="15294"/>
                  </a:cubicBezTo>
                  <a:cubicBezTo>
                    <a:pt x="1349456" y="77387"/>
                    <a:pt x="1304319" y="130983"/>
                    <a:pt x="1257220" y="178043"/>
                  </a:cubicBezTo>
                  <a:cubicBezTo>
                    <a:pt x="1197038" y="238175"/>
                    <a:pt x="1142089" y="281966"/>
                    <a:pt x="1084523" y="315954"/>
                  </a:cubicBezTo>
                  <a:cubicBezTo>
                    <a:pt x="1070132" y="323797"/>
                    <a:pt x="1057049" y="330987"/>
                    <a:pt x="1043966" y="337523"/>
                  </a:cubicBezTo>
                  <a:cubicBezTo>
                    <a:pt x="1042003" y="337523"/>
                    <a:pt x="1040695" y="338177"/>
                    <a:pt x="1039387" y="338177"/>
                  </a:cubicBezTo>
                  <a:cubicBezTo>
                    <a:pt x="1036116" y="338177"/>
                    <a:pt x="1032191" y="336216"/>
                    <a:pt x="1030883" y="332948"/>
                  </a:cubicBezTo>
                  <a:cubicBezTo>
                    <a:pt x="1028266" y="327719"/>
                    <a:pt x="1030883" y="321836"/>
                    <a:pt x="1035462" y="319876"/>
                  </a:cubicBezTo>
                  <a:cubicBezTo>
                    <a:pt x="1047891" y="313340"/>
                    <a:pt x="1060974" y="306803"/>
                    <a:pt x="1074057" y="299614"/>
                  </a:cubicBezTo>
                  <a:cubicBezTo>
                    <a:pt x="1130968" y="266280"/>
                    <a:pt x="1183955" y="223795"/>
                    <a:pt x="1243483" y="164317"/>
                  </a:cubicBezTo>
                  <a:cubicBezTo>
                    <a:pt x="1289928" y="117911"/>
                    <a:pt x="1334410" y="64969"/>
                    <a:pt x="1380201" y="3529"/>
                  </a:cubicBezTo>
                  <a:cubicBezTo>
                    <a:pt x="1383472" y="-393"/>
                    <a:pt x="1389360" y="-1046"/>
                    <a:pt x="1393284" y="1568"/>
                  </a:cubicBezTo>
                  <a:close/>
                </a:path>
              </a:pathLst>
            </a:custGeom>
            <a:solidFill>
              <a:schemeClr val="bg1">
                <a:lumMod val="6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0" name="Freeform 148">
              <a:extLst>
                <a:ext uri="{FF2B5EF4-FFF2-40B4-BE49-F238E27FC236}">
                  <a16:creationId xmlns:a16="http://schemas.microsoft.com/office/drawing/2014/main" id="{CA740516-3B2C-CE49-9E59-2BD283DD2132}"/>
                </a:ext>
              </a:extLst>
            </p:cNvPr>
            <p:cNvSpPr>
              <a:spLocks noChangeArrowheads="1"/>
            </p:cNvSpPr>
            <p:nvPr/>
          </p:nvSpPr>
          <p:spPr bwMode="auto">
            <a:xfrm>
              <a:off x="14527701" y="7296253"/>
              <a:ext cx="327313" cy="1180310"/>
            </a:xfrm>
            <a:custGeom>
              <a:avLst/>
              <a:gdLst>
                <a:gd name="T0" fmla="*/ 565 w 582"/>
                <a:gd name="T1" fmla="*/ 2096 h 2097"/>
                <a:gd name="T2" fmla="*/ 565 w 582"/>
                <a:gd name="T3" fmla="*/ 2096 h 2097"/>
                <a:gd name="T4" fmla="*/ 550 w 582"/>
                <a:gd name="T5" fmla="*/ 2084 h 2097"/>
                <a:gd name="T6" fmla="*/ 550 w 582"/>
                <a:gd name="T7" fmla="*/ 2084 h 2097"/>
                <a:gd name="T8" fmla="*/ 441 w 582"/>
                <a:gd name="T9" fmla="*/ 1557 h 2097"/>
                <a:gd name="T10" fmla="*/ 441 w 582"/>
                <a:gd name="T11" fmla="*/ 1557 h 2097"/>
                <a:gd name="T12" fmla="*/ 422 w 582"/>
                <a:gd name="T13" fmla="*/ 810 h 2097"/>
                <a:gd name="T14" fmla="*/ 422 w 582"/>
                <a:gd name="T15" fmla="*/ 810 h 2097"/>
                <a:gd name="T16" fmla="*/ 1 w 582"/>
                <a:gd name="T17" fmla="*/ 18 h 2097"/>
                <a:gd name="T18" fmla="*/ 1 w 582"/>
                <a:gd name="T19" fmla="*/ 18 h 2097"/>
                <a:gd name="T20" fmla="*/ 13 w 582"/>
                <a:gd name="T21" fmla="*/ 1 h 2097"/>
                <a:gd name="T22" fmla="*/ 13 w 582"/>
                <a:gd name="T23" fmla="*/ 1 h 2097"/>
                <a:gd name="T24" fmla="*/ 31 w 582"/>
                <a:gd name="T25" fmla="*/ 14 h 2097"/>
                <a:gd name="T26" fmla="*/ 31 w 582"/>
                <a:gd name="T27" fmla="*/ 14 h 2097"/>
                <a:gd name="T28" fmla="*/ 453 w 582"/>
                <a:gd name="T29" fmla="*/ 800 h 2097"/>
                <a:gd name="T30" fmla="*/ 453 w 582"/>
                <a:gd name="T31" fmla="*/ 800 h 2097"/>
                <a:gd name="T32" fmla="*/ 452 w 582"/>
                <a:gd name="T33" fmla="*/ 822 h 2097"/>
                <a:gd name="T34" fmla="*/ 452 w 582"/>
                <a:gd name="T35" fmla="*/ 822 h 2097"/>
                <a:gd name="T36" fmla="*/ 470 w 582"/>
                <a:gd name="T37" fmla="*/ 1551 h 2097"/>
                <a:gd name="T38" fmla="*/ 470 w 582"/>
                <a:gd name="T39" fmla="*/ 1551 h 2097"/>
                <a:gd name="T40" fmla="*/ 579 w 582"/>
                <a:gd name="T41" fmla="*/ 2079 h 2097"/>
                <a:gd name="T42" fmla="*/ 579 w 582"/>
                <a:gd name="T43" fmla="*/ 2079 h 2097"/>
                <a:gd name="T44" fmla="*/ 567 w 582"/>
                <a:gd name="T45" fmla="*/ 2096 h 2097"/>
                <a:gd name="T46" fmla="*/ 567 w 582"/>
                <a:gd name="T47" fmla="*/ 2096 h 2097"/>
                <a:gd name="T48" fmla="*/ 565 w 582"/>
                <a:gd name="T49" fmla="*/ 2096 h 2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2" h="2097">
                  <a:moveTo>
                    <a:pt x="565" y="2096"/>
                  </a:moveTo>
                  <a:lnTo>
                    <a:pt x="565" y="2096"/>
                  </a:lnTo>
                  <a:cubicBezTo>
                    <a:pt x="558" y="2096"/>
                    <a:pt x="551" y="2092"/>
                    <a:pt x="550" y="2084"/>
                  </a:cubicBezTo>
                  <a:lnTo>
                    <a:pt x="550" y="2084"/>
                  </a:lnTo>
                  <a:cubicBezTo>
                    <a:pt x="514" y="1883"/>
                    <a:pt x="475" y="1710"/>
                    <a:pt x="441" y="1557"/>
                  </a:cubicBezTo>
                  <a:lnTo>
                    <a:pt x="441" y="1557"/>
                  </a:lnTo>
                  <a:cubicBezTo>
                    <a:pt x="355" y="1172"/>
                    <a:pt x="302" y="934"/>
                    <a:pt x="422" y="810"/>
                  </a:cubicBezTo>
                  <a:lnTo>
                    <a:pt x="422" y="810"/>
                  </a:lnTo>
                  <a:cubicBezTo>
                    <a:pt x="364" y="743"/>
                    <a:pt x="55" y="375"/>
                    <a:pt x="1" y="18"/>
                  </a:cubicBezTo>
                  <a:lnTo>
                    <a:pt x="1" y="18"/>
                  </a:lnTo>
                  <a:cubicBezTo>
                    <a:pt x="0" y="10"/>
                    <a:pt x="5" y="2"/>
                    <a:pt x="13" y="1"/>
                  </a:cubicBezTo>
                  <a:lnTo>
                    <a:pt x="13" y="1"/>
                  </a:lnTo>
                  <a:cubicBezTo>
                    <a:pt x="22" y="0"/>
                    <a:pt x="29" y="5"/>
                    <a:pt x="31" y="14"/>
                  </a:cubicBezTo>
                  <a:lnTo>
                    <a:pt x="31" y="14"/>
                  </a:lnTo>
                  <a:cubicBezTo>
                    <a:pt x="88" y="397"/>
                    <a:pt x="450" y="796"/>
                    <a:pt x="453" y="800"/>
                  </a:cubicBezTo>
                  <a:lnTo>
                    <a:pt x="453" y="800"/>
                  </a:lnTo>
                  <a:cubicBezTo>
                    <a:pt x="459" y="806"/>
                    <a:pt x="459" y="816"/>
                    <a:pt x="452" y="822"/>
                  </a:cubicBezTo>
                  <a:lnTo>
                    <a:pt x="452" y="822"/>
                  </a:lnTo>
                  <a:cubicBezTo>
                    <a:pt x="332" y="932"/>
                    <a:pt x="384" y="1165"/>
                    <a:pt x="470" y="1551"/>
                  </a:cubicBezTo>
                  <a:lnTo>
                    <a:pt x="470" y="1551"/>
                  </a:lnTo>
                  <a:cubicBezTo>
                    <a:pt x="504" y="1703"/>
                    <a:pt x="543" y="1877"/>
                    <a:pt x="579" y="2079"/>
                  </a:cubicBezTo>
                  <a:lnTo>
                    <a:pt x="579" y="2079"/>
                  </a:lnTo>
                  <a:cubicBezTo>
                    <a:pt x="581" y="2087"/>
                    <a:pt x="576" y="2094"/>
                    <a:pt x="567" y="2096"/>
                  </a:cubicBezTo>
                  <a:lnTo>
                    <a:pt x="567" y="2096"/>
                  </a:lnTo>
                  <a:cubicBezTo>
                    <a:pt x="567" y="2096"/>
                    <a:pt x="566" y="2096"/>
                    <a:pt x="565" y="2096"/>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grpSp>
      <p:sp>
        <p:nvSpPr>
          <p:cNvPr id="101" name="TextBox 100">
            <a:extLst>
              <a:ext uri="{FF2B5EF4-FFF2-40B4-BE49-F238E27FC236}">
                <a16:creationId xmlns:a16="http://schemas.microsoft.com/office/drawing/2014/main" id="{C304674E-87E0-DE48-8403-3E7DDAB1FC91}"/>
              </a:ext>
            </a:extLst>
          </p:cNvPr>
          <p:cNvSpPr txBox="1"/>
          <p:nvPr/>
        </p:nvSpPr>
        <p:spPr>
          <a:xfrm>
            <a:off x="3886767" y="612372"/>
            <a:ext cx="166042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SOCIAL MEDIA TECHNOLOGY INFOGRAPHIC</a:t>
            </a:r>
          </a:p>
        </p:txBody>
      </p:sp>
      <p:sp>
        <p:nvSpPr>
          <p:cNvPr id="102" name="TextBox 101">
            <a:extLst>
              <a:ext uri="{FF2B5EF4-FFF2-40B4-BE49-F238E27FC236}">
                <a16:creationId xmlns:a16="http://schemas.microsoft.com/office/drawing/2014/main" id="{5B69FDD5-D75F-1A4E-A3CD-C29AF271444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03" name="TextBox 102">
            <a:extLst>
              <a:ext uri="{FF2B5EF4-FFF2-40B4-BE49-F238E27FC236}">
                <a16:creationId xmlns:a16="http://schemas.microsoft.com/office/drawing/2014/main" id="{A9225A8C-EA9B-4045-8A7A-3D1FF3758296}"/>
              </a:ext>
            </a:extLst>
          </p:cNvPr>
          <p:cNvSpPr txBox="1"/>
          <p:nvPr/>
        </p:nvSpPr>
        <p:spPr>
          <a:xfrm>
            <a:off x="3611109" y="3415449"/>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04" name="Subtitle 2">
            <a:extLst>
              <a:ext uri="{FF2B5EF4-FFF2-40B4-BE49-F238E27FC236}">
                <a16:creationId xmlns:a16="http://schemas.microsoft.com/office/drawing/2014/main" id="{CDA80116-7D4A-A54D-9A67-A61DBC528A54}"/>
              </a:ext>
            </a:extLst>
          </p:cNvPr>
          <p:cNvSpPr txBox="1">
            <a:spLocks/>
          </p:cNvSpPr>
          <p:nvPr/>
        </p:nvSpPr>
        <p:spPr>
          <a:xfrm>
            <a:off x="3611110" y="4100949"/>
            <a:ext cx="747842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105" name="Oval 104">
            <a:extLst>
              <a:ext uri="{FF2B5EF4-FFF2-40B4-BE49-F238E27FC236}">
                <a16:creationId xmlns:a16="http://schemas.microsoft.com/office/drawing/2014/main" id="{11246267-5C77-F742-8394-F6BF55F6C0A8}"/>
              </a:ext>
            </a:extLst>
          </p:cNvPr>
          <p:cNvSpPr>
            <a:spLocks noChangeAspect="1"/>
          </p:cNvSpPr>
          <p:nvPr/>
        </p:nvSpPr>
        <p:spPr>
          <a:xfrm>
            <a:off x="1545336" y="3440828"/>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6" name="Freeform 630">
            <a:extLst>
              <a:ext uri="{FF2B5EF4-FFF2-40B4-BE49-F238E27FC236}">
                <a16:creationId xmlns:a16="http://schemas.microsoft.com/office/drawing/2014/main" id="{95C3819A-00BF-3B4A-8B4B-398A9EE6BC38}"/>
              </a:ext>
            </a:extLst>
          </p:cNvPr>
          <p:cNvSpPr>
            <a:spLocks noChangeAspect="1"/>
          </p:cNvSpPr>
          <p:nvPr/>
        </p:nvSpPr>
        <p:spPr bwMode="auto">
          <a:xfrm>
            <a:off x="1961801" y="3845255"/>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07" name="TextBox 106">
            <a:extLst>
              <a:ext uri="{FF2B5EF4-FFF2-40B4-BE49-F238E27FC236}">
                <a16:creationId xmlns:a16="http://schemas.microsoft.com/office/drawing/2014/main" id="{E2BD5B09-023A-854C-9F13-2F69015998A6}"/>
              </a:ext>
            </a:extLst>
          </p:cNvPr>
          <p:cNvSpPr txBox="1"/>
          <p:nvPr/>
        </p:nvSpPr>
        <p:spPr>
          <a:xfrm>
            <a:off x="3611109" y="11211462"/>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108" name="Subtitle 2">
            <a:extLst>
              <a:ext uri="{FF2B5EF4-FFF2-40B4-BE49-F238E27FC236}">
                <a16:creationId xmlns:a16="http://schemas.microsoft.com/office/drawing/2014/main" id="{BC37EEB1-5083-A04B-A5CA-834210A86BFD}"/>
              </a:ext>
            </a:extLst>
          </p:cNvPr>
          <p:cNvSpPr txBox="1">
            <a:spLocks/>
          </p:cNvSpPr>
          <p:nvPr/>
        </p:nvSpPr>
        <p:spPr>
          <a:xfrm>
            <a:off x="3611110" y="11896962"/>
            <a:ext cx="747842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109" name="Oval 108">
            <a:extLst>
              <a:ext uri="{FF2B5EF4-FFF2-40B4-BE49-F238E27FC236}">
                <a16:creationId xmlns:a16="http://schemas.microsoft.com/office/drawing/2014/main" id="{540114D5-F501-C94F-8889-AD68AFF18482}"/>
              </a:ext>
            </a:extLst>
          </p:cNvPr>
          <p:cNvSpPr>
            <a:spLocks noChangeAspect="1"/>
          </p:cNvSpPr>
          <p:nvPr/>
        </p:nvSpPr>
        <p:spPr>
          <a:xfrm>
            <a:off x="1545336" y="1122746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0" name="Freeform 631">
            <a:extLst>
              <a:ext uri="{FF2B5EF4-FFF2-40B4-BE49-F238E27FC236}">
                <a16:creationId xmlns:a16="http://schemas.microsoft.com/office/drawing/2014/main" id="{895EBA5F-81F1-2744-A3B9-41DE1ED4A948}"/>
              </a:ext>
            </a:extLst>
          </p:cNvPr>
          <p:cNvSpPr>
            <a:spLocks noChangeAspect="1"/>
          </p:cNvSpPr>
          <p:nvPr/>
        </p:nvSpPr>
        <p:spPr bwMode="auto">
          <a:xfrm>
            <a:off x="1838132" y="11590304"/>
            <a:ext cx="987176" cy="847092"/>
          </a:xfrm>
          <a:custGeom>
            <a:avLst/>
            <a:gdLst>
              <a:gd name="T0" fmla="*/ 502583 w 212659"/>
              <a:gd name="T1" fmla="*/ 401651 h 182199"/>
              <a:gd name="T2" fmla="*/ 471075 w 212659"/>
              <a:gd name="T3" fmla="*/ 570713 h 182199"/>
              <a:gd name="T4" fmla="*/ 439567 w 212659"/>
              <a:gd name="T5" fmla="*/ 401651 h 182199"/>
              <a:gd name="T6" fmla="*/ 337348 w 212659"/>
              <a:gd name="T7" fmla="*/ 331399 h 182199"/>
              <a:gd name="T8" fmla="*/ 411627 w 212659"/>
              <a:gd name="T9" fmla="*/ 580501 h 182199"/>
              <a:gd name="T10" fmla="*/ 346933 w 212659"/>
              <a:gd name="T11" fmla="*/ 580501 h 182199"/>
              <a:gd name="T12" fmla="*/ 337348 w 212659"/>
              <a:gd name="T13" fmla="*/ 397338 h 182199"/>
              <a:gd name="T14" fmla="*/ 326566 w 212659"/>
              <a:gd name="T15" fmla="*/ 459611 h 182199"/>
              <a:gd name="T16" fmla="*/ 263068 w 212659"/>
              <a:gd name="T17" fmla="*/ 459611 h 182199"/>
              <a:gd name="T18" fmla="*/ 337348 w 212659"/>
              <a:gd name="T19" fmla="*/ 331399 h 182199"/>
              <a:gd name="T20" fmla="*/ 482096 w 212659"/>
              <a:gd name="T21" fmla="*/ 289988 h 182199"/>
              <a:gd name="T22" fmla="*/ 426097 w 212659"/>
              <a:gd name="T23" fmla="*/ 326264 h 182199"/>
              <a:gd name="T24" fmla="*/ 232534 w 212659"/>
              <a:gd name="T25" fmla="*/ 383096 h 182199"/>
              <a:gd name="T26" fmla="*/ 199665 w 212659"/>
              <a:gd name="T27" fmla="*/ 581410 h 182199"/>
              <a:gd name="T28" fmla="*/ 166796 w 212659"/>
              <a:gd name="T29" fmla="*/ 383096 h 182199"/>
              <a:gd name="T30" fmla="*/ 67170 w 212659"/>
              <a:gd name="T31" fmla="*/ 155007 h 182199"/>
              <a:gd name="T32" fmla="*/ 61109 w 212659"/>
              <a:gd name="T33" fmla="*/ 222711 h 182199"/>
              <a:gd name="T34" fmla="*/ 16253 w 212659"/>
              <a:gd name="T35" fmla="*/ 234590 h 182199"/>
              <a:gd name="T36" fmla="*/ 21101 w 212659"/>
              <a:gd name="T37" fmla="*/ 163320 h 182199"/>
              <a:gd name="T38" fmla="*/ 214428 w 212659"/>
              <a:gd name="T39" fmla="*/ 131405 h 182199"/>
              <a:gd name="T40" fmla="*/ 242648 w 212659"/>
              <a:gd name="T41" fmla="*/ 190674 h 182199"/>
              <a:gd name="T42" fmla="*/ 126083 w 212659"/>
              <a:gd name="T43" fmla="*/ 484608 h 182199"/>
              <a:gd name="T44" fmla="*/ 59826 w 212659"/>
              <a:gd name="T45" fmla="*/ 484608 h 182199"/>
              <a:gd name="T46" fmla="*/ 214428 w 212659"/>
              <a:gd name="T47" fmla="*/ 131405 h 182199"/>
              <a:gd name="T48" fmla="*/ 609499 w 212659"/>
              <a:gd name="T49" fmla="*/ 382254 h 182199"/>
              <a:gd name="T50" fmla="*/ 576522 w 212659"/>
              <a:gd name="T51" fmla="*/ 602780 h 182199"/>
              <a:gd name="T52" fmla="*/ 543549 w 212659"/>
              <a:gd name="T53" fmla="*/ 382254 h 182199"/>
              <a:gd name="T54" fmla="*/ 300506 w 212659"/>
              <a:gd name="T55" fmla="*/ 139799 h 182199"/>
              <a:gd name="T56" fmla="*/ 334464 w 212659"/>
              <a:gd name="T57" fmla="*/ 0 h 182199"/>
              <a:gd name="T58" fmla="*/ 683731 w 212659"/>
              <a:gd name="T59" fmla="*/ 415705 h 182199"/>
              <a:gd name="T60" fmla="*/ 334464 w 212659"/>
              <a:gd name="T61" fmla="*/ 65637 h 182199"/>
              <a:gd name="T62" fmla="*/ 102833 w 212659"/>
              <a:gd name="T63" fmla="*/ 119122 h 182199"/>
              <a:gd name="T64" fmla="*/ 334464 w 212659"/>
              <a:gd name="T65" fmla="*/ 0 h 1821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2659" h="182199">
                <a:moveTo>
                  <a:pt x="139821" y="109537"/>
                </a:moveTo>
                <a:cubicBezTo>
                  <a:pt x="144670" y="109537"/>
                  <a:pt x="149173" y="113872"/>
                  <a:pt x="149173" y="119290"/>
                </a:cubicBezTo>
                <a:lnTo>
                  <a:pt x="149173" y="159748"/>
                </a:lnTo>
                <a:cubicBezTo>
                  <a:pt x="149173" y="165166"/>
                  <a:pt x="144670" y="169501"/>
                  <a:pt x="139821" y="169501"/>
                </a:cubicBezTo>
                <a:cubicBezTo>
                  <a:pt x="134625" y="169501"/>
                  <a:pt x="130469" y="165166"/>
                  <a:pt x="130469" y="159748"/>
                </a:cubicBezTo>
                <a:lnTo>
                  <a:pt x="130469" y="119290"/>
                </a:lnTo>
                <a:cubicBezTo>
                  <a:pt x="130469" y="113872"/>
                  <a:pt x="134625" y="109537"/>
                  <a:pt x="139821" y="109537"/>
                </a:cubicBezTo>
                <a:close/>
                <a:moveTo>
                  <a:pt x="100129" y="98425"/>
                </a:moveTo>
                <a:cubicBezTo>
                  <a:pt x="112219" y="98425"/>
                  <a:pt x="122176" y="108579"/>
                  <a:pt x="122176" y="120910"/>
                </a:cubicBezTo>
                <a:lnTo>
                  <a:pt x="122176" y="172408"/>
                </a:lnTo>
                <a:cubicBezTo>
                  <a:pt x="122176" y="177847"/>
                  <a:pt x="117909" y="182199"/>
                  <a:pt x="112575" y="182199"/>
                </a:cubicBezTo>
                <a:cubicBezTo>
                  <a:pt x="107241" y="182199"/>
                  <a:pt x="102974" y="177847"/>
                  <a:pt x="102974" y="172408"/>
                </a:cubicBezTo>
                <a:lnTo>
                  <a:pt x="102974" y="120910"/>
                </a:lnTo>
                <a:cubicBezTo>
                  <a:pt x="102974" y="119459"/>
                  <a:pt x="101551" y="118009"/>
                  <a:pt x="100129" y="118009"/>
                </a:cubicBezTo>
                <a:cubicBezTo>
                  <a:pt x="98351" y="118009"/>
                  <a:pt x="96929" y="119459"/>
                  <a:pt x="96929" y="120910"/>
                </a:cubicBezTo>
                <a:lnTo>
                  <a:pt x="96929" y="136504"/>
                </a:lnTo>
                <a:cubicBezTo>
                  <a:pt x="96929" y="141582"/>
                  <a:pt x="93017" y="146296"/>
                  <a:pt x="87327" y="146296"/>
                </a:cubicBezTo>
                <a:cubicBezTo>
                  <a:pt x="82349" y="146296"/>
                  <a:pt x="78082" y="141582"/>
                  <a:pt x="78082" y="136504"/>
                </a:cubicBezTo>
                <a:lnTo>
                  <a:pt x="78082" y="120910"/>
                </a:lnTo>
                <a:cubicBezTo>
                  <a:pt x="78082" y="108579"/>
                  <a:pt x="88039" y="98425"/>
                  <a:pt x="100129" y="98425"/>
                </a:cubicBezTo>
                <a:close/>
                <a:moveTo>
                  <a:pt x="100455" y="63500"/>
                </a:moveTo>
                <a:cubicBezTo>
                  <a:pt x="117437" y="63500"/>
                  <a:pt x="133336" y="71760"/>
                  <a:pt x="143092" y="86126"/>
                </a:cubicBezTo>
                <a:cubicBezTo>
                  <a:pt x="145983" y="90435"/>
                  <a:pt x="144537" y="96541"/>
                  <a:pt x="140201" y="99773"/>
                </a:cubicBezTo>
                <a:cubicBezTo>
                  <a:pt x="135504" y="102646"/>
                  <a:pt x="129723" y="101209"/>
                  <a:pt x="126471" y="96900"/>
                </a:cubicBezTo>
                <a:cubicBezTo>
                  <a:pt x="121051" y="87921"/>
                  <a:pt x="110933" y="82893"/>
                  <a:pt x="100455" y="82893"/>
                </a:cubicBezTo>
                <a:cubicBezTo>
                  <a:pt x="83111" y="82893"/>
                  <a:pt x="69019" y="96541"/>
                  <a:pt x="69019" y="113779"/>
                </a:cubicBezTo>
                <a:lnTo>
                  <a:pt x="69019" y="162981"/>
                </a:lnTo>
                <a:cubicBezTo>
                  <a:pt x="69019" y="168368"/>
                  <a:pt x="64683" y="172678"/>
                  <a:pt x="59263" y="172678"/>
                </a:cubicBezTo>
                <a:cubicBezTo>
                  <a:pt x="53843" y="172678"/>
                  <a:pt x="49507" y="168368"/>
                  <a:pt x="49507" y="162981"/>
                </a:cubicBezTo>
                <a:lnTo>
                  <a:pt x="49507" y="113779"/>
                </a:lnTo>
                <a:cubicBezTo>
                  <a:pt x="49507" y="85766"/>
                  <a:pt x="72271" y="63500"/>
                  <a:pt x="100455" y="63500"/>
                </a:cubicBezTo>
                <a:close/>
                <a:moveTo>
                  <a:pt x="19937" y="46037"/>
                </a:moveTo>
                <a:cubicBezTo>
                  <a:pt x="24255" y="49212"/>
                  <a:pt x="25334" y="54856"/>
                  <a:pt x="22455" y="59090"/>
                </a:cubicBezTo>
                <a:cubicBezTo>
                  <a:pt x="20656" y="61559"/>
                  <a:pt x="19577" y="63676"/>
                  <a:pt x="18138" y="66145"/>
                </a:cubicBezTo>
                <a:cubicBezTo>
                  <a:pt x="16338" y="68967"/>
                  <a:pt x="13100" y="71084"/>
                  <a:pt x="9502" y="71084"/>
                </a:cubicBezTo>
                <a:cubicBezTo>
                  <a:pt x="8062" y="71084"/>
                  <a:pt x="6263" y="70731"/>
                  <a:pt x="4824" y="69673"/>
                </a:cubicBezTo>
                <a:cubicBezTo>
                  <a:pt x="146" y="67204"/>
                  <a:pt x="-1293" y="61206"/>
                  <a:pt x="1226" y="56620"/>
                </a:cubicBezTo>
                <a:cubicBezTo>
                  <a:pt x="2665" y="54151"/>
                  <a:pt x="4464" y="50976"/>
                  <a:pt x="6263" y="48506"/>
                </a:cubicBezTo>
                <a:cubicBezTo>
                  <a:pt x="9502" y="43920"/>
                  <a:pt x="15619" y="42862"/>
                  <a:pt x="19937" y="46037"/>
                </a:cubicBezTo>
                <a:close/>
                <a:moveTo>
                  <a:pt x="63645" y="39027"/>
                </a:moveTo>
                <a:cubicBezTo>
                  <a:pt x="68379" y="36512"/>
                  <a:pt x="74206" y="38667"/>
                  <a:pt x="76755" y="43338"/>
                </a:cubicBezTo>
                <a:cubicBezTo>
                  <a:pt x="79305" y="48367"/>
                  <a:pt x="77120" y="54115"/>
                  <a:pt x="72021" y="56630"/>
                </a:cubicBezTo>
                <a:cubicBezTo>
                  <a:pt x="50898" y="67048"/>
                  <a:pt x="37423" y="88244"/>
                  <a:pt x="37423" y="111955"/>
                </a:cubicBezTo>
                <a:lnTo>
                  <a:pt x="37423" y="143928"/>
                </a:lnTo>
                <a:cubicBezTo>
                  <a:pt x="37423" y="149317"/>
                  <a:pt x="32689" y="153628"/>
                  <a:pt x="27226" y="153628"/>
                </a:cubicBezTo>
                <a:cubicBezTo>
                  <a:pt x="22127" y="153628"/>
                  <a:pt x="17757" y="149317"/>
                  <a:pt x="17757" y="143928"/>
                </a:cubicBezTo>
                <a:lnTo>
                  <a:pt x="17757" y="111955"/>
                </a:lnTo>
                <a:cubicBezTo>
                  <a:pt x="17757" y="80700"/>
                  <a:pt x="35238" y="53037"/>
                  <a:pt x="63645" y="39027"/>
                </a:cubicBezTo>
                <a:close/>
                <a:moveTo>
                  <a:pt x="98981" y="31750"/>
                </a:moveTo>
                <a:cubicBezTo>
                  <a:pt x="143932" y="31750"/>
                  <a:pt x="180907" y="68297"/>
                  <a:pt x="180907" y="113529"/>
                </a:cubicBezTo>
                <a:lnTo>
                  <a:pt x="180907" y="169255"/>
                </a:lnTo>
                <a:cubicBezTo>
                  <a:pt x="180907" y="174683"/>
                  <a:pt x="176557" y="179025"/>
                  <a:pt x="171119" y="179025"/>
                </a:cubicBezTo>
                <a:cubicBezTo>
                  <a:pt x="165682" y="179025"/>
                  <a:pt x="161332" y="174683"/>
                  <a:pt x="161332" y="169255"/>
                </a:cubicBezTo>
                <a:lnTo>
                  <a:pt x="161332" y="113529"/>
                </a:lnTo>
                <a:cubicBezTo>
                  <a:pt x="161332" y="79153"/>
                  <a:pt x="133419" y="51290"/>
                  <a:pt x="98981" y="51290"/>
                </a:cubicBezTo>
                <a:cubicBezTo>
                  <a:pt x="93544" y="51290"/>
                  <a:pt x="89194" y="46948"/>
                  <a:pt x="89194" y="41520"/>
                </a:cubicBezTo>
                <a:cubicBezTo>
                  <a:pt x="89194" y="36092"/>
                  <a:pt x="93544" y="31750"/>
                  <a:pt x="98981" y="31750"/>
                </a:cubicBezTo>
                <a:close/>
                <a:moveTo>
                  <a:pt x="99273" y="0"/>
                </a:moveTo>
                <a:cubicBezTo>
                  <a:pt x="161546" y="0"/>
                  <a:pt x="212659" y="50902"/>
                  <a:pt x="212659" y="113717"/>
                </a:cubicBezTo>
                <a:cubicBezTo>
                  <a:pt x="212659" y="119132"/>
                  <a:pt x="208340" y="123464"/>
                  <a:pt x="202940" y="123464"/>
                </a:cubicBezTo>
                <a:cubicBezTo>
                  <a:pt x="197541" y="123464"/>
                  <a:pt x="193222" y="119132"/>
                  <a:pt x="193222" y="113717"/>
                </a:cubicBezTo>
                <a:cubicBezTo>
                  <a:pt x="193222" y="61732"/>
                  <a:pt x="151107" y="19494"/>
                  <a:pt x="99273" y="19494"/>
                </a:cubicBezTo>
                <a:cubicBezTo>
                  <a:pt x="79475" y="19494"/>
                  <a:pt x="60038" y="25631"/>
                  <a:pt x="44200" y="37184"/>
                </a:cubicBezTo>
                <a:cubicBezTo>
                  <a:pt x="39880" y="40433"/>
                  <a:pt x="33761" y="39350"/>
                  <a:pt x="30522" y="35379"/>
                </a:cubicBezTo>
                <a:cubicBezTo>
                  <a:pt x="27282" y="30685"/>
                  <a:pt x="28362" y="24548"/>
                  <a:pt x="32681" y="21660"/>
                </a:cubicBezTo>
                <a:cubicBezTo>
                  <a:pt x="52119" y="7220"/>
                  <a:pt x="75156" y="0"/>
                  <a:pt x="9927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11" name="TextBox 110">
            <a:extLst>
              <a:ext uri="{FF2B5EF4-FFF2-40B4-BE49-F238E27FC236}">
                <a16:creationId xmlns:a16="http://schemas.microsoft.com/office/drawing/2014/main" id="{BC5E9FA5-231F-1A41-A3A3-E4ABF4784F12}"/>
              </a:ext>
            </a:extLst>
          </p:cNvPr>
          <p:cNvSpPr txBox="1"/>
          <p:nvPr/>
        </p:nvSpPr>
        <p:spPr>
          <a:xfrm>
            <a:off x="3611109" y="8612791"/>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112" name="Subtitle 2">
            <a:extLst>
              <a:ext uri="{FF2B5EF4-FFF2-40B4-BE49-F238E27FC236}">
                <a16:creationId xmlns:a16="http://schemas.microsoft.com/office/drawing/2014/main" id="{290EE396-BE8F-FD41-B99C-025DD8F56D73}"/>
              </a:ext>
            </a:extLst>
          </p:cNvPr>
          <p:cNvSpPr txBox="1">
            <a:spLocks/>
          </p:cNvSpPr>
          <p:nvPr/>
        </p:nvSpPr>
        <p:spPr>
          <a:xfrm>
            <a:off x="3611110" y="9298291"/>
            <a:ext cx="747842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113" name="Oval 112">
            <a:extLst>
              <a:ext uri="{FF2B5EF4-FFF2-40B4-BE49-F238E27FC236}">
                <a16:creationId xmlns:a16="http://schemas.microsoft.com/office/drawing/2014/main" id="{0FD0860E-E323-9B45-B9CC-CB9A3C603C36}"/>
              </a:ext>
            </a:extLst>
          </p:cNvPr>
          <p:cNvSpPr>
            <a:spLocks noChangeAspect="1"/>
          </p:cNvSpPr>
          <p:nvPr/>
        </p:nvSpPr>
        <p:spPr>
          <a:xfrm>
            <a:off x="1545336" y="8628795"/>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4" name="Freeform 621">
            <a:extLst>
              <a:ext uri="{FF2B5EF4-FFF2-40B4-BE49-F238E27FC236}">
                <a16:creationId xmlns:a16="http://schemas.microsoft.com/office/drawing/2014/main" id="{A580FEEE-82DC-3C40-85DC-1ACC2F10A21C}"/>
              </a:ext>
            </a:extLst>
          </p:cNvPr>
          <p:cNvSpPr>
            <a:spLocks noChangeAspect="1"/>
          </p:cNvSpPr>
          <p:nvPr/>
        </p:nvSpPr>
        <p:spPr bwMode="auto">
          <a:xfrm>
            <a:off x="2014334" y="8996011"/>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15" name="TextBox 114">
            <a:extLst>
              <a:ext uri="{FF2B5EF4-FFF2-40B4-BE49-F238E27FC236}">
                <a16:creationId xmlns:a16="http://schemas.microsoft.com/office/drawing/2014/main" id="{5EE04A86-6609-5347-B646-87EFA85E5BBF}"/>
              </a:ext>
            </a:extLst>
          </p:cNvPr>
          <p:cNvSpPr txBox="1"/>
          <p:nvPr/>
        </p:nvSpPr>
        <p:spPr>
          <a:xfrm>
            <a:off x="3611109" y="601412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16" name="Subtitle 2">
            <a:extLst>
              <a:ext uri="{FF2B5EF4-FFF2-40B4-BE49-F238E27FC236}">
                <a16:creationId xmlns:a16="http://schemas.microsoft.com/office/drawing/2014/main" id="{A6BA57B4-A25D-604E-B63E-B8BBEEAFA808}"/>
              </a:ext>
            </a:extLst>
          </p:cNvPr>
          <p:cNvSpPr txBox="1">
            <a:spLocks/>
          </p:cNvSpPr>
          <p:nvPr/>
        </p:nvSpPr>
        <p:spPr>
          <a:xfrm>
            <a:off x="3611110" y="6699620"/>
            <a:ext cx="747842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117" name="Oval 116">
            <a:extLst>
              <a:ext uri="{FF2B5EF4-FFF2-40B4-BE49-F238E27FC236}">
                <a16:creationId xmlns:a16="http://schemas.microsoft.com/office/drawing/2014/main" id="{36029766-DFD2-1246-B0A6-1926D1EA176E}"/>
              </a:ext>
            </a:extLst>
          </p:cNvPr>
          <p:cNvSpPr>
            <a:spLocks noChangeAspect="1"/>
          </p:cNvSpPr>
          <p:nvPr/>
        </p:nvSpPr>
        <p:spPr>
          <a:xfrm>
            <a:off x="1545336" y="6061801"/>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8" name="Freeform 624">
            <a:extLst>
              <a:ext uri="{FF2B5EF4-FFF2-40B4-BE49-F238E27FC236}">
                <a16:creationId xmlns:a16="http://schemas.microsoft.com/office/drawing/2014/main" id="{446292B7-3A9C-F849-B050-3F427B5EBC84}"/>
              </a:ext>
            </a:extLst>
          </p:cNvPr>
          <p:cNvSpPr>
            <a:spLocks noChangeAspect="1"/>
          </p:cNvSpPr>
          <p:nvPr/>
        </p:nvSpPr>
        <p:spPr bwMode="auto">
          <a:xfrm>
            <a:off x="1936631" y="6628926"/>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761389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E9E52D-1A4C-984D-B23A-9DFC05871240}"/>
              </a:ext>
            </a:extLst>
          </p:cNvPr>
          <p:cNvSpPr txBox="1"/>
          <p:nvPr/>
        </p:nvSpPr>
        <p:spPr>
          <a:xfrm>
            <a:off x="5368744" y="612372"/>
            <a:ext cx="1364027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TECHNOLOGY TOOLS INFOGRAPHIC</a:t>
            </a:r>
          </a:p>
        </p:txBody>
      </p:sp>
      <p:sp>
        <p:nvSpPr>
          <p:cNvPr id="3" name="TextBox 2">
            <a:extLst>
              <a:ext uri="{FF2B5EF4-FFF2-40B4-BE49-F238E27FC236}">
                <a16:creationId xmlns:a16="http://schemas.microsoft.com/office/drawing/2014/main" id="{66265935-8E29-DD43-B413-7B2EABE02F6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4" name="Group 3">
            <a:extLst>
              <a:ext uri="{FF2B5EF4-FFF2-40B4-BE49-F238E27FC236}">
                <a16:creationId xmlns:a16="http://schemas.microsoft.com/office/drawing/2014/main" id="{458693BE-593F-C447-A31F-F28F63764E2E}"/>
              </a:ext>
            </a:extLst>
          </p:cNvPr>
          <p:cNvGrpSpPr/>
          <p:nvPr/>
        </p:nvGrpSpPr>
        <p:grpSpPr>
          <a:xfrm>
            <a:off x="8421371" y="4184593"/>
            <a:ext cx="7534910" cy="7876654"/>
            <a:chOff x="7669632" y="1854915"/>
            <a:chExt cx="8905242" cy="9309138"/>
          </a:xfrm>
        </p:grpSpPr>
        <p:sp>
          <p:nvSpPr>
            <p:cNvPr id="5" name="Freeform 2">
              <a:extLst>
                <a:ext uri="{FF2B5EF4-FFF2-40B4-BE49-F238E27FC236}">
                  <a16:creationId xmlns:a16="http://schemas.microsoft.com/office/drawing/2014/main" id="{578B766F-D8E4-5A47-979F-981B470477D4}"/>
                </a:ext>
              </a:extLst>
            </p:cNvPr>
            <p:cNvSpPr>
              <a:spLocks noChangeArrowheads="1"/>
            </p:cNvSpPr>
            <p:nvPr/>
          </p:nvSpPr>
          <p:spPr bwMode="auto">
            <a:xfrm>
              <a:off x="7686914" y="6235857"/>
              <a:ext cx="8591943" cy="4928196"/>
            </a:xfrm>
            <a:custGeom>
              <a:avLst/>
              <a:gdLst>
                <a:gd name="T0" fmla="*/ 13069 w 13153"/>
                <a:gd name="T1" fmla="*/ 4175 h 7545"/>
                <a:gd name="T2" fmla="*/ 13069 w 13153"/>
                <a:gd name="T3" fmla="*/ 4175 h 7545"/>
                <a:gd name="T4" fmla="*/ 12863 w 13153"/>
                <a:gd name="T5" fmla="*/ 4295 h 7545"/>
                <a:gd name="T6" fmla="*/ 5575 w 13153"/>
                <a:gd name="T7" fmla="*/ 88 h 7545"/>
                <a:gd name="T8" fmla="*/ 5575 w 13153"/>
                <a:gd name="T9" fmla="*/ 88 h 7545"/>
                <a:gd name="T10" fmla="*/ 4985 w 13153"/>
                <a:gd name="T11" fmla="*/ 112 h 7545"/>
                <a:gd name="T12" fmla="*/ 358 w 13153"/>
                <a:gd name="T13" fmla="*/ 2782 h 7545"/>
                <a:gd name="T14" fmla="*/ 358 w 13153"/>
                <a:gd name="T15" fmla="*/ 2782 h 7545"/>
                <a:gd name="T16" fmla="*/ 216 w 13153"/>
                <a:gd name="T17" fmla="*/ 2608 h 7545"/>
                <a:gd name="T18" fmla="*/ 216 w 13153"/>
                <a:gd name="T19" fmla="*/ 2608 h 7545"/>
                <a:gd name="T20" fmla="*/ 134 w 13153"/>
                <a:gd name="T21" fmla="*/ 3071 h 7545"/>
                <a:gd name="T22" fmla="*/ 134 w 13153"/>
                <a:gd name="T23" fmla="*/ 3071 h 7545"/>
                <a:gd name="T24" fmla="*/ 140 w 13153"/>
                <a:gd name="T25" fmla="*/ 3084 h 7545"/>
                <a:gd name="T26" fmla="*/ 140 w 13153"/>
                <a:gd name="T27" fmla="*/ 3084 h 7545"/>
                <a:gd name="T28" fmla="*/ 228 w 13153"/>
                <a:gd name="T29" fmla="*/ 3174 h 7545"/>
                <a:gd name="T30" fmla="*/ 358 w 13153"/>
                <a:gd name="T31" fmla="*/ 3248 h 7545"/>
                <a:gd name="T32" fmla="*/ 358 w 13153"/>
                <a:gd name="T33" fmla="*/ 3248 h 7545"/>
                <a:gd name="T34" fmla="*/ 7646 w 13153"/>
                <a:gd name="T35" fmla="*/ 7456 h 7545"/>
                <a:gd name="T36" fmla="*/ 7646 w 13153"/>
                <a:gd name="T37" fmla="*/ 7456 h 7545"/>
                <a:gd name="T38" fmla="*/ 8236 w 13153"/>
                <a:gd name="T39" fmla="*/ 7432 h 7545"/>
                <a:gd name="T40" fmla="*/ 12891 w 13153"/>
                <a:gd name="T41" fmla="*/ 4745 h 7545"/>
                <a:gd name="T42" fmla="*/ 12891 w 13153"/>
                <a:gd name="T43" fmla="*/ 4745 h 7545"/>
                <a:gd name="T44" fmla="*/ 12959 w 13153"/>
                <a:gd name="T45" fmla="*/ 4705 h 7545"/>
                <a:gd name="T46" fmla="*/ 12959 w 13153"/>
                <a:gd name="T47" fmla="*/ 4705 h 7545"/>
                <a:gd name="T48" fmla="*/ 13092 w 13153"/>
                <a:gd name="T49" fmla="*/ 4541 h 7545"/>
                <a:gd name="T50" fmla="*/ 13092 w 13153"/>
                <a:gd name="T51" fmla="*/ 4541 h 7545"/>
                <a:gd name="T52" fmla="*/ 13094 w 13153"/>
                <a:gd name="T53" fmla="*/ 4535 h 7545"/>
                <a:gd name="T54" fmla="*/ 13094 w 13153"/>
                <a:gd name="T55" fmla="*/ 4535 h 7545"/>
                <a:gd name="T56" fmla="*/ 13069 w 13153"/>
                <a:gd name="T57" fmla="*/ 4175 h 7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53" h="7545">
                  <a:moveTo>
                    <a:pt x="13069" y="4175"/>
                  </a:moveTo>
                  <a:lnTo>
                    <a:pt x="13069" y="4175"/>
                  </a:lnTo>
                  <a:cubicBezTo>
                    <a:pt x="12993" y="4135"/>
                    <a:pt x="12923" y="4197"/>
                    <a:pt x="12863" y="4295"/>
                  </a:cubicBezTo>
                  <a:lnTo>
                    <a:pt x="5575" y="88"/>
                  </a:lnTo>
                  <a:lnTo>
                    <a:pt x="5575" y="88"/>
                  </a:lnTo>
                  <a:cubicBezTo>
                    <a:pt x="5424" y="0"/>
                    <a:pt x="5159" y="11"/>
                    <a:pt x="4985" y="112"/>
                  </a:cubicBezTo>
                  <a:lnTo>
                    <a:pt x="358" y="2782"/>
                  </a:lnTo>
                  <a:lnTo>
                    <a:pt x="358" y="2782"/>
                  </a:lnTo>
                  <a:cubicBezTo>
                    <a:pt x="313" y="2680"/>
                    <a:pt x="261" y="2603"/>
                    <a:pt x="216" y="2608"/>
                  </a:cubicBezTo>
                  <a:lnTo>
                    <a:pt x="216" y="2608"/>
                  </a:lnTo>
                  <a:cubicBezTo>
                    <a:pt x="216" y="2608"/>
                    <a:pt x="0" y="2774"/>
                    <a:pt x="134" y="3071"/>
                  </a:cubicBezTo>
                  <a:lnTo>
                    <a:pt x="134" y="3071"/>
                  </a:lnTo>
                  <a:cubicBezTo>
                    <a:pt x="134" y="3071"/>
                    <a:pt x="134" y="3076"/>
                    <a:pt x="140" y="3084"/>
                  </a:cubicBezTo>
                  <a:lnTo>
                    <a:pt x="140" y="3084"/>
                  </a:lnTo>
                  <a:cubicBezTo>
                    <a:pt x="156" y="3118"/>
                    <a:pt x="185" y="3148"/>
                    <a:pt x="228" y="3174"/>
                  </a:cubicBezTo>
                  <a:lnTo>
                    <a:pt x="358" y="3248"/>
                  </a:lnTo>
                  <a:lnTo>
                    <a:pt x="358" y="3248"/>
                  </a:lnTo>
                  <a:lnTo>
                    <a:pt x="7646" y="7456"/>
                  </a:lnTo>
                  <a:lnTo>
                    <a:pt x="7646" y="7456"/>
                  </a:lnTo>
                  <a:cubicBezTo>
                    <a:pt x="7797" y="7544"/>
                    <a:pt x="8062" y="7533"/>
                    <a:pt x="8236" y="7432"/>
                  </a:cubicBezTo>
                  <a:lnTo>
                    <a:pt x="12891" y="4745"/>
                  </a:lnTo>
                  <a:lnTo>
                    <a:pt x="12891" y="4745"/>
                  </a:lnTo>
                  <a:cubicBezTo>
                    <a:pt x="12914" y="4733"/>
                    <a:pt x="12937" y="4719"/>
                    <a:pt x="12959" y="4705"/>
                  </a:cubicBezTo>
                  <a:lnTo>
                    <a:pt x="12959" y="4705"/>
                  </a:lnTo>
                  <a:cubicBezTo>
                    <a:pt x="13037" y="4657"/>
                    <a:pt x="13082" y="4599"/>
                    <a:pt x="13092" y="4541"/>
                  </a:cubicBezTo>
                  <a:lnTo>
                    <a:pt x="13092" y="4541"/>
                  </a:lnTo>
                  <a:cubicBezTo>
                    <a:pt x="13093" y="4539"/>
                    <a:pt x="13094" y="4537"/>
                    <a:pt x="13094" y="4535"/>
                  </a:cubicBezTo>
                  <a:lnTo>
                    <a:pt x="13094" y="4535"/>
                  </a:lnTo>
                  <a:cubicBezTo>
                    <a:pt x="13152" y="4318"/>
                    <a:pt x="13077" y="4180"/>
                    <a:pt x="13069" y="4175"/>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 name="Freeform 3">
              <a:extLst>
                <a:ext uri="{FF2B5EF4-FFF2-40B4-BE49-F238E27FC236}">
                  <a16:creationId xmlns:a16="http://schemas.microsoft.com/office/drawing/2014/main" id="{834B078F-69C6-5145-8C4E-EDC33E4402C6}"/>
                </a:ext>
              </a:extLst>
            </p:cNvPr>
            <p:cNvSpPr>
              <a:spLocks noChangeArrowheads="1"/>
            </p:cNvSpPr>
            <p:nvPr/>
          </p:nvSpPr>
          <p:spPr bwMode="auto">
            <a:xfrm>
              <a:off x="7669632" y="6256019"/>
              <a:ext cx="8591943" cy="4890753"/>
            </a:xfrm>
            <a:custGeom>
              <a:avLst/>
              <a:gdLst>
                <a:gd name="T0" fmla="*/ 5319 w 13153"/>
                <a:gd name="T1" fmla="*/ 0 h 7487"/>
                <a:gd name="T2" fmla="*/ 5575 w 13153"/>
                <a:gd name="T3" fmla="*/ 59 h 7487"/>
                <a:gd name="T4" fmla="*/ 12863 w 13153"/>
                <a:gd name="T5" fmla="*/ 4266 h 7487"/>
                <a:gd name="T6" fmla="*/ 13069 w 13153"/>
                <a:gd name="T7" fmla="*/ 4146 h 7487"/>
                <a:gd name="T8" fmla="*/ 13094 w 13153"/>
                <a:gd name="T9" fmla="*/ 4506 h 7487"/>
                <a:gd name="T10" fmla="*/ 13092 w 13153"/>
                <a:gd name="T11" fmla="*/ 4512 h 7487"/>
                <a:gd name="T12" fmla="*/ 12959 w 13153"/>
                <a:gd name="T13" fmla="*/ 4676 h 7487"/>
                <a:gd name="T14" fmla="*/ 12891 w 13153"/>
                <a:gd name="T15" fmla="*/ 4716 h 7487"/>
                <a:gd name="T16" fmla="*/ 8236 w 13153"/>
                <a:gd name="T17" fmla="*/ 7403 h 7487"/>
                <a:gd name="T18" fmla="*/ 7929 w 13153"/>
                <a:gd name="T19" fmla="*/ 7486 h 7487"/>
                <a:gd name="T20" fmla="*/ 7877 w 13153"/>
                <a:gd name="T21" fmla="*/ 7486 h 7487"/>
                <a:gd name="T22" fmla="*/ 7646 w 13153"/>
                <a:gd name="T23" fmla="*/ 7427 h 7487"/>
                <a:gd name="T24" fmla="*/ 358 w 13153"/>
                <a:gd name="T25" fmla="*/ 3219 h 7487"/>
                <a:gd name="T26" fmla="*/ 228 w 13153"/>
                <a:gd name="T27" fmla="*/ 3145 h 7487"/>
                <a:gd name="T28" fmla="*/ 140 w 13153"/>
                <a:gd name="T29" fmla="*/ 3055 h 7487"/>
                <a:gd name="T30" fmla="*/ 134 w 13153"/>
                <a:gd name="T31" fmla="*/ 3042 h 7487"/>
                <a:gd name="T32" fmla="*/ 216 w 13153"/>
                <a:gd name="T33" fmla="*/ 2579 h 7487"/>
                <a:gd name="T34" fmla="*/ 358 w 13153"/>
                <a:gd name="T35" fmla="*/ 2753 h 7487"/>
                <a:gd name="T36" fmla="*/ 4984 w 13153"/>
                <a:gd name="T37" fmla="*/ 83 h 7487"/>
                <a:gd name="T38" fmla="*/ 5308 w 13153"/>
                <a:gd name="T39" fmla="*/ 0 h 7487"/>
                <a:gd name="T40" fmla="*/ 5319 w 13153"/>
                <a:gd name="T41" fmla="*/ 0 h 7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53" h="7487">
                  <a:moveTo>
                    <a:pt x="5319" y="0"/>
                  </a:moveTo>
                  <a:cubicBezTo>
                    <a:pt x="5415" y="0"/>
                    <a:pt x="5507" y="19"/>
                    <a:pt x="5575" y="59"/>
                  </a:cubicBezTo>
                  <a:lnTo>
                    <a:pt x="12863" y="4266"/>
                  </a:lnTo>
                  <a:cubicBezTo>
                    <a:pt x="12923" y="4168"/>
                    <a:pt x="12993" y="4106"/>
                    <a:pt x="13069" y="4146"/>
                  </a:cubicBezTo>
                  <a:cubicBezTo>
                    <a:pt x="13077" y="4151"/>
                    <a:pt x="13152" y="4289"/>
                    <a:pt x="13094" y="4506"/>
                  </a:cubicBezTo>
                  <a:cubicBezTo>
                    <a:pt x="13094" y="4508"/>
                    <a:pt x="13092" y="4510"/>
                    <a:pt x="13092" y="4512"/>
                  </a:cubicBezTo>
                  <a:cubicBezTo>
                    <a:pt x="13082" y="4570"/>
                    <a:pt x="13037" y="4628"/>
                    <a:pt x="12959" y="4676"/>
                  </a:cubicBezTo>
                  <a:cubicBezTo>
                    <a:pt x="12937" y="4690"/>
                    <a:pt x="12914" y="4704"/>
                    <a:pt x="12891" y="4716"/>
                  </a:cubicBezTo>
                  <a:lnTo>
                    <a:pt x="8236" y="7403"/>
                  </a:lnTo>
                  <a:cubicBezTo>
                    <a:pt x="8148" y="7454"/>
                    <a:pt x="8037" y="7482"/>
                    <a:pt x="7929" y="7486"/>
                  </a:cubicBezTo>
                  <a:lnTo>
                    <a:pt x="7877" y="7486"/>
                  </a:lnTo>
                  <a:cubicBezTo>
                    <a:pt x="7790" y="7483"/>
                    <a:pt x="7709" y="7464"/>
                    <a:pt x="7646" y="7427"/>
                  </a:cubicBezTo>
                  <a:lnTo>
                    <a:pt x="358" y="3219"/>
                  </a:lnTo>
                  <a:lnTo>
                    <a:pt x="228" y="3145"/>
                  </a:lnTo>
                  <a:cubicBezTo>
                    <a:pt x="185" y="3119"/>
                    <a:pt x="155" y="3089"/>
                    <a:pt x="140" y="3055"/>
                  </a:cubicBezTo>
                  <a:cubicBezTo>
                    <a:pt x="134" y="3047"/>
                    <a:pt x="134" y="3042"/>
                    <a:pt x="134" y="3042"/>
                  </a:cubicBezTo>
                  <a:cubicBezTo>
                    <a:pt x="0" y="2745"/>
                    <a:pt x="216" y="2579"/>
                    <a:pt x="216" y="2579"/>
                  </a:cubicBezTo>
                  <a:cubicBezTo>
                    <a:pt x="260" y="2574"/>
                    <a:pt x="314" y="2651"/>
                    <a:pt x="358" y="2753"/>
                  </a:cubicBezTo>
                  <a:lnTo>
                    <a:pt x="4984" y="83"/>
                  </a:lnTo>
                  <a:cubicBezTo>
                    <a:pt x="5077" y="29"/>
                    <a:pt x="5194" y="0"/>
                    <a:pt x="5308" y="0"/>
                  </a:cubicBezTo>
                  <a:lnTo>
                    <a:pt x="5319" y="0"/>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4">
              <a:extLst>
                <a:ext uri="{FF2B5EF4-FFF2-40B4-BE49-F238E27FC236}">
                  <a16:creationId xmlns:a16="http://schemas.microsoft.com/office/drawing/2014/main" id="{2E5610AD-5DEE-2A49-9A6F-903205E6CDD9}"/>
                </a:ext>
              </a:extLst>
            </p:cNvPr>
            <p:cNvSpPr>
              <a:spLocks noChangeArrowheads="1"/>
            </p:cNvSpPr>
            <p:nvPr/>
          </p:nvSpPr>
          <p:spPr bwMode="auto">
            <a:xfrm>
              <a:off x="11702056" y="6256017"/>
              <a:ext cx="4536477" cy="2615315"/>
            </a:xfrm>
            <a:custGeom>
              <a:avLst/>
              <a:gdLst>
                <a:gd name="T0" fmla="*/ 513 w 6945"/>
                <a:gd name="T1" fmla="*/ 0 h 4004"/>
                <a:gd name="T2" fmla="*/ 6944 w 6945"/>
                <a:gd name="T3" fmla="*/ 3712 h 4004"/>
                <a:gd name="T4" fmla="*/ 6944 w 6945"/>
                <a:gd name="T5" fmla="*/ 4003 h 4004"/>
                <a:gd name="T6" fmla="*/ 0 w 6945"/>
                <a:gd name="T7" fmla="*/ 0 h 4004"/>
                <a:gd name="T8" fmla="*/ 513 w 6945"/>
                <a:gd name="T9" fmla="*/ 0 h 4004"/>
              </a:gdLst>
              <a:ahLst/>
              <a:cxnLst>
                <a:cxn ang="0">
                  <a:pos x="T0" y="T1"/>
                </a:cxn>
                <a:cxn ang="0">
                  <a:pos x="T2" y="T3"/>
                </a:cxn>
                <a:cxn ang="0">
                  <a:pos x="T4" y="T5"/>
                </a:cxn>
                <a:cxn ang="0">
                  <a:pos x="T6" y="T7"/>
                </a:cxn>
                <a:cxn ang="0">
                  <a:pos x="T8" y="T9"/>
                </a:cxn>
              </a:cxnLst>
              <a:rect l="0" t="0" r="r" b="b"/>
              <a:pathLst>
                <a:path w="6945" h="4004">
                  <a:moveTo>
                    <a:pt x="513" y="0"/>
                  </a:moveTo>
                  <a:lnTo>
                    <a:pt x="6944" y="3712"/>
                  </a:lnTo>
                  <a:lnTo>
                    <a:pt x="6944" y="4003"/>
                  </a:lnTo>
                  <a:lnTo>
                    <a:pt x="0" y="0"/>
                  </a:lnTo>
                  <a:lnTo>
                    <a:pt x="513"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 name="Freeform 6">
              <a:extLst>
                <a:ext uri="{FF2B5EF4-FFF2-40B4-BE49-F238E27FC236}">
                  <a16:creationId xmlns:a16="http://schemas.microsoft.com/office/drawing/2014/main" id="{F9879F6D-54FD-A545-9327-707660A6DA22}"/>
                </a:ext>
              </a:extLst>
            </p:cNvPr>
            <p:cNvSpPr>
              <a:spLocks noChangeArrowheads="1"/>
            </p:cNvSpPr>
            <p:nvPr/>
          </p:nvSpPr>
          <p:spPr bwMode="auto">
            <a:xfrm>
              <a:off x="11232566" y="1993171"/>
              <a:ext cx="5204706" cy="6909846"/>
            </a:xfrm>
            <a:custGeom>
              <a:avLst/>
              <a:gdLst>
                <a:gd name="T0" fmla="*/ 0 w 7967"/>
                <a:gd name="T1" fmla="*/ 240 h 10577"/>
                <a:gd name="T2" fmla="*/ 166 w 7967"/>
                <a:gd name="T3" fmla="*/ 0 h 10577"/>
                <a:gd name="T4" fmla="*/ 166 w 7967"/>
                <a:gd name="T5" fmla="*/ 0 h 10577"/>
                <a:gd name="T6" fmla="*/ 166 w 7967"/>
                <a:gd name="T7" fmla="*/ 0 h 10577"/>
                <a:gd name="T8" fmla="*/ 275 w 7967"/>
                <a:gd name="T9" fmla="*/ 33 h 10577"/>
                <a:gd name="T10" fmla="*/ 275 w 7967"/>
                <a:gd name="T11" fmla="*/ 33 h 10577"/>
                <a:gd name="T12" fmla="*/ 7692 w 7967"/>
                <a:gd name="T13" fmla="*/ 4316 h 10577"/>
                <a:gd name="T14" fmla="*/ 7692 w 7967"/>
                <a:gd name="T15" fmla="*/ 4316 h 10577"/>
                <a:gd name="T16" fmla="*/ 7966 w 7967"/>
                <a:gd name="T17" fmla="*/ 4840 h 10577"/>
                <a:gd name="T18" fmla="*/ 7966 w 7967"/>
                <a:gd name="T19" fmla="*/ 4840 h 10577"/>
                <a:gd name="T20" fmla="*/ 7966 w 7967"/>
                <a:gd name="T21" fmla="*/ 10282 h 10577"/>
                <a:gd name="T22" fmla="*/ 7966 w 7967"/>
                <a:gd name="T23" fmla="*/ 10282 h 10577"/>
                <a:gd name="T24" fmla="*/ 7692 w 7967"/>
                <a:gd name="T25" fmla="*/ 10489 h 10577"/>
                <a:gd name="T26" fmla="*/ 7692 w 7967"/>
                <a:gd name="T27" fmla="*/ 10489 h 10577"/>
                <a:gd name="T28" fmla="*/ 275 w 7967"/>
                <a:gd name="T29" fmla="*/ 6207 h 10577"/>
                <a:gd name="T30" fmla="*/ 275 w 7967"/>
                <a:gd name="T31" fmla="*/ 6207 h 10577"/>
                <a:gd name="T32" fmla="*/ 0 w 7967"/>
                <a:gd name="T33" fmla="*/ 5684 h 10577"/>
                <a:gd name="T34" fmla="*/ 0 w 7967"/>
                <a:gd name="T35" fmla="*/ 5684 h 10577"/>
                <a:gd name="T36" fmla="*/ 0 w 7967"/>
                <a:gd name="T37" fmla="*/ 240 h 10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67" h="10577">
                  <a:moveTo>
                    <a:pt x="0" y="240"/>
                  </a:moveTo>
                  <a:cubicBezTo>
                    <a:pt x="0" y="90"/>
                    <a:pt x="69" y="0"/>
                    <a:pt x="166" y="0"/>
                  </a:cubicBezTo>
                  <a:lnTo>
                    <a:pt x="166" y="0"/>
                  </a:lnTo>
                  <a:lnTo>
                    <a:pt x="166" y="0"/>
                  </a:lnTo>
                  <a:cubicBezTo>
                    <a:pt x="199" y="0"/>
                    <a:pt x="236" y="11"/>
                    <a:pt x="275" y="33"/>
                  </a:cubicBezTo>
                  <a:lnTo>
                    <a:pt x="275" y="33"/>
                  </a:lnTo>
                  <a:lnTo>
                    <a:pt x="7692" y="4316"/>
                  </a:lnTo>
                  <a:lnTo>
                    <a:pt x="7692" y="4316"/>
                  </a:lnTo>
                  <a:cubicBezTo>
                    <a:pt x="7843" y="4404"/>
                    <a:pt x="7966" y="4638"/>
                    <a:pt x="7966" y="4840"/>
                  </a:cubicBezTo>
                  <a:lnTo>
                    <a:pt x="7966" y="4840"/>
                  </a:lnTo>
                  <a:lnTo>
                    <a:pt x="7966" y="10282"/>
                  </a:lnTo>
                  <a:lnTo>
                    <a:pt x="7966" y="10282"/>
                  </a:lnTo>
                  <a:cubicBezTo>
                    <a:pt x="7966" y="10484"/>
                    <a:pt x="7843" y="10576"/>
                    <a:pt x="7692" y="10489"/>
                  </a:cubicBezTo>
                  <a:lnTo>
                    <a:pt x="7692" y="10489"/>
                  </a:lnTo>
                  <a:lnTo>
                    <a:pt x="275" y="6207"/>
                  </a:lnTo>
                  <a:lnTo>
                    <a:pt x="275" y="6207"/>
                  </a:lnTo>
                  <a:cubicBezTo>
                    <a:pt x="123" y="6120"/>
                    <a:pt x="0" y="5885"/>
                    <a:pt x="0" y="5684"/>
                  </a:cubicBezTo>
                  <a:lnTo>
                    <a:pt x="0" y="5684"/>
                  </a:lnTo>
                  <a:lnTo>
                    <a:pt x="0" y="240"/>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8">
              <a:extLst>
                <a:ext uri="{FF2B5EF4-FFF2-40B4-BE49-F238E27FC236}">
                  <a16:creationId xmlns:a16="http://schemas.microsoft.com/office/drawing/2014/main" id="{5AC917C4-AF70-2448-87DB-4AE05DD20870}"/>
                </a:ext>
              </a:extLst>
            </p:cNvPr>
            <p:cNvSpPr>
              <a:spLocks noChangeArrowheads="1"/>
            </p:cNvSpPr>
            <p:nvPr/>
          </p:nvSpPr>
          <p:spPr bwMode="auto">
            <a:xfrm>
              <a:off x="11149037" y="1854915"/>
              <a:ext cx="5425837" cy="7116576"/>
            </a:xfrm>
            <a:custGeom>
              <a:avLst/>
              <a:gdLst>
                <a:gd name="connsiteX0" fmla="*/ 242359 w 5425837"/>
                <a:gd name="connsiteY0" fmla="*/ 253221 h 7116576"/>
                <a:gd name="connsiteX1" fmla="*/ 231738 w 5425837"/>
                <a:gd name="connsiteY1" fmla="*/ 265248 h 7116576"/>
                <a:gd name="connsiteX2" fmla="*/ 223042 w 5425837"/>
                <a:gd name="connsiteY2" fmla="*/ 309591 h 7116576"/>
                <a:gd name="connsiteX3" fmla="*/ 223042 w 5425837"/>
                <a:gd name="connsiteY3" fmla="*/ 462426 h 7116576"/>
                <a:gd name="connsiteX4" fmla="*/ 223042 w 5425837"/>
                <a:gd name="connsiteY4" fmla="*/ 3898618 h 7116576"/>
                <a:gd name="connsiteX5" fmla="*/ 332781 w 5425837"/>
                <a:gd name="connsiteY5" fmla="*/ 4089336 h 7116576"/>
                <a:gd name="connsiteX6" fmla="*/ 5150183 w 5425837"/>
                <a:gd name="connsiteY6" fmla="*/ 6869771 h 7116576"/>
                <a:gd name="connsiteX7" fmla="*/ 5187162 w 5425837"/>
                <a:gd name="connsiteY7" fmla="*/ 6881603 h 7116576"/>
                <a:gd name="connsiteX8" fmla="*/ 5198443 w 5425837"/>
                <a:gd name="connsiteY8" fmla="*/ 6859707 h 7116576"/>
                <a:gd name="connsiteX9" fmla="*/ 5202984 w 5425837"/>
                <a:gd name="connsiteY9" fmla="*/ 6826512 h 7116576"/>
                <a:gd name="connsiteX10" fmla="*/ 5202984 w 5425837"/>
                <a:gd name="connsiteY10" fmla="*/ 3237296 h 7116576"/>
                <a:gd name="connsiteX11" fmla="*/ 5091949 w 5425837"/>
                <a:gd name="connsiteY11" fmla="*/ 3046534 h 7116576"/>
                <a:gd name="connsiteX12" fmla="*/ 275629 w 5425837"/>
                <a:gd name="connsiteY12" fmla="*/ 264794 h 7116576"/>
                <a:gd name="connsiteX13" fmla="*/ 170132 w 5425837"/>
                <a:gd name="connsiteY13" fmla="*/ 0 h 7116576"/>
                <a:gd name="connsiteX14" fmla="*/ 292935 w 5425837"/>
                <a:gd name="connsiteY14" fmla="*/ 37883 h 7116576"/>
                <a:gd name="connsiteX15" fmla="*/ 5150183 w 5425837"/>
                <a:gd name="connsiteY15" fmla="*/ 2837912 h 7116576"/>
                <a:gd name="connsiteX16" fmla="*/ 5425837 w 5425837"/>
                <a:gd name="connsiteY16" fmla="*/ 3313401 h 7116576"/>
                <a:gd name="connsiteX17" fmla="*/ 5425837 w 5425837"/>
                <a:gd name="connsiteY17" fmla="*/ 6902428 h 7116576"/>
                <a:gd name="connsiteX18" fmla="*/ 5291276 w 5425837"/>
                <a:gd name="connsiteY18" fmla="*/ 7096412 h 7116576"/>
                <a:gd name="connsiteX19" fmla="*/ 5290669 w 5425837"/>
                <a:gd name="connsiteY19" fmla="*/ 7096412 h 7116576"/>
                <a:gd name="connsiteX20" fmla="*/ 5287496 w 5425837"/>
                <a:gd name="connsiteY20" fmla="*/ 7099294 h 7116576"/>
                <a:gd name="connsiteX21" fmla="*/ 5231723 w 5425837"/>
                <a:gd name="connsiteY21" fmla="*/ 7116576 h 7116576"/>
                <a:gd name="connsiteX22" fmla="*/ 5199719 w 5425837"/>
                <a:gd name="connsiteY22" fmla="*/ 7116576 h 7116576"/>
                <a:gd name="connsiteX23" fmla="*/ 5091949 w 5425837"/>
                <a:gd name="connsiteY23" fmla="*/ 7079338 h 7116576"/>
                <a:gd name="connsiteX24" fmla="*/ 275629 w 5425837"/>
                <a:gd name="connsiteY24" fmla="*/ 4298251 h 7116576"/>
                <a:gd name="connsiteX25" fmla="*/ 0 w 5425837"/>
                <a:gd name="connsiteY25" fmla="*/ 3822651 h 7116576"/>
                <a:gd name="connsiteX26" fmla="*/ 0 w 5425837"/>
                <a:gd name="connsiteY26" fmla="*/ 232129 h 7116576"/>
                <a:gd name="connsiteX27" fmla="*/ 11104 w 5425837"/>
                <a:gd name="connsiteY27" fmla="*/ 149619 h 7116576"/>
                <a:gd name="connsiteX28" fmla="*/ 27860 w 5425837"/>
                <a:gd name="connsiteY28" fmla="*/ 116773 h 7116576"/>
                <a:gd name="connsiteX29" fmla="*/ 28489 w 5425837"/>
                <a:gd name="connsiteY29" fmla="*/ 112147 h 7116576"/>
                <a:gd name="connsiteX30" fmla="*/ 170132 w 5425837"/>
                <a:gd name="connsiteY30" fmla="*/ 0 h 711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25837" h="7116576">
                  <a:moveTo>
                    <a:pt x="242359" y="253221"/>
                  </a:moveTo>
                  <a:lnTo>
                    <a:pt x="231738" y="265248"/>
                  </a:lnTo>
                  <a:cubicBezTo>
                    <a:pt x="226145" y="277219"/>
                    <a:pt x="223042" y="292119"/>
                    <a:pt x="223042" y="309591"/>
                  </a:cubicBezTo>
                  <a:lnTo>
                    <a:pt x="223042" y="462426"/>
                  </a:lnTo>
                  <a:lnTo>
                    <a:pt x="223042" y="3898618"/>
                  </a:lnTo>
                  <a:cubicBezTo>
                    <a:pt x="223042" y="3968504"/>
                    <a:pt x="272686" y="4054066"/>
                    <a:pt x="332781" y="4089336"/>
                  </a:cubicBezTo>
                  <a:lnTo>
                    <a:pt x="5150183" y="6869771"/>
                  </a:lnTo>
                  <a:lnTo>
                    <a:pt x="5187162" y="6881603"/>
                  </a:lnTo>
                  <a:lnTo>
                    <a:pt x="5198443" y="6859707"/>
                  </a:lnTo>
                  <a:cubicBezTo>
                    <a:pt x="5201392" y="6850030"/>
                    <a:pt x="5202984" y="6838924"/>
                    <a:pt x="5202984" y="6826512"/>
                  </a:cubicBezTo>
                  <a:lnTo>
                    <a:pt x="5202984" y="3237296"/>
                  </a:lnTo>
                  <a:cubicBezTo>
                    <a:pt x="5202984" y="3166740"/>
                    <a:pt x="5153345" y="3081812"/>
                    <a:pt x="5091949" y="3046534"/>
                  </a:cubicBezTo>
                  <a:lnTo>
                    <a:pt x="275629" y="264794"/>
                  </a:lnTo>
                  <a:close/>
                  <a:moveTo>
                    <a:pt x="170132" y="0"/>
                  </a:moveTo>
                  <a:cubicBezTo>
                    <a:pt x="206712" y="0"/>
                    <a:pt x="248517" y="12410"/>
                    <a:pt x="292935" y="37883"/>
                  </a:cubicBezTo>
                  <a:lnTo>
                    <a:pt x="5150183" y="2837912"/>
                  </a:lnTo>
                  <a:cubicBezTo>
                    <a:pt x="5301727" y="2925433"/>
                    <a:pt x="5425837" y="3139011"/>
                    <a:pt x="5425837" y="3313401"/>
                  </a:cubicBezTo>
                  <a:lnTo>
                    <a:pt x="5425837" y="6902428"/>
                  </a:lnTo>
                  <a:cubicBezTo>
                    <a:pt x="5425837" y="7018034"/>
                    <a:pt x="5371621" y="7087921"/>
                    <a:pt x="5291276" y="7096412"/>
                  </a:cubicBezTo>
                  <a:lnTo>
                    <a:pt x="5290669" y="7096412"/>
                  </a:lnTo>
                  <a:lnTo>
                    <a:pt x="5287496" y="7099294"/>
                  </a:lnTo>
                  <a:cubicBezTo>
                    <a:pt x="5270871" y="7108777"/>
                    <a:pt x="5252134" y="7114616"/>
                    <a:pt x="5231723" y="7116576"/>
                  </a:cubicBezTo>
                  <a:lnTo>
                    <a:pt x="5199719" y="7116576"/>
                  </a:lnTo>
                  <a:cubicBezTo>
                    <a:pt x="5166408" y="7113962"/>
                    <a:pt x="5130485" y="7101550"/>
                    <a:pt x="5091949" y="7079338"/>
                  </a:cubicBezTo>
                  <a:lnTo>
                    <a:pt x="275629" y="4298251"/>
                  </a:lnTo>
                  <a:cubicBezTo>
                    <a:pt x="123445" y="4210709"/>
                    <a:pt x="0" y="3997081"/>
                    <a:pt x="0" y="3822651"/>
                  </a:cubicBezTo>
                  <a:lnTo>
                    <a:pt x="0" y="232129"/>
                  </a:lnTo>
                  <a:cubicBezTo>
                    <a:pt x="0" y="201261"/>
                    <a:pt x="3878" y="173659"/>
                    <a:pt x="11104" y="149619"/>
                  </a:cubicBezTo>
                  <a:lnTo>
                    <a:pt x="27860" y="116773"/>
                  </a:lnTo>
                  <a:lnTo>
                    <a:pt x="28489" y="112147"/>
                  </a:lnTo>
                  <a:cubicBezTo>
                    <a:pt x="50351" y="40046"/>
                    <a:pt x="102526" y="0"/>
                    <a:pt x="170132" y="0"/>
                  </a:cubicBezTo>
                  <a:close/>
                </a:path>
              </a:pathLst>
            </a:custGeom>
            <a:solidFill>
              <a:schemeClr val="bg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 name="Freeform 8">
              <a:extLst>
                <a:ext uri="{FF2B5EF4-FFF2-40B4-BE49-F238E27FC236}">
                  <a16:creationId xmlns:a16="http://schemas.microsoft.com/office/drawing/2014/main" id="{C2700B59-B868-9F4A-8962-25A4257CE145}"/>
                </a:ext>
              </a:extLst>
            </p:cNvPr>
            <p:cNvSpPr>
              <a:spLocks noChangeArrowheads="1"/>
            </p:cNvSpPr>
            <p:nvPr/>
          </p:nvSpPr>
          <p:spPr bwMode="auto">
            <a:xfrm>
              <a:off x="7770444" y="6083201"/>
              <a:ext cx="8470968" cy="4890753"/>
            </a:xfrm>
            <a:custGeom>
              <a:avLst/>
              <a:gdLst>
                <a:gd name="T0" fmla="*/ 12966 w 12967"/>
                <a:gd name="T1" fmla="*/ 4512 h 7487"/>
                <a:gd name="T2" fmla="*/ 12823 w 12967"/>
                <a:gd name="T3" fmla="*/ 4682 h 7487"/>
                <a:gd name="T4" fmla="*/ 8109 w 12967"/>
                <a:gd name="T5" fmla="*/ 7403 h 7487"/>
                <a:gd name="T6" fmla="*/ 7805 w 12967"/>
                <a:gd name="T7" fmla="*/ 7486 h 7487"/>
                <a:gd name="T8" fmla="*/ 7746 w 12967"/>
                <a:gd name="T9" fmla="*/ 7486 h 7487"/>
                <a:gd name="T10" fmla="*/ 7519 w 12967"/>
                <a:gd name="T11" fmla="*/ 7428 h 7487"/>
                <a:gd name="T12" fmla="*/ 101 w 12967"/>
                <a:gd name="T13" fmla="*/ 3145 h 7487"/>
                <a:gd name="T14" fmla="*/ 0 w 12967"/>
                <a:gd name="T15" fmla="*/ 3012 h 7487"/>
                <a:gd name="T16" fmla="*/ 0 w 12967"/>
                <a:gd name="T17" fmla="*/ 2982 h 7487"/>
                <a:gd name="T18" fmla="*/ 144 w 12967"/>
                <a:gd name="T19" fmla="*/ 2804 h 7487"/>
                <a:gd name="T20" fmla="*/ 4858 w 12967"/>
                <a:gd name="T21" fmla="*/ 83 h 7487"/>
                <a:gd name="T22" fmla="*/ 5192 w 12967"/>
                <a:gd name="T23" fmla="*/ 0 h 7487"/>
                <a:gd name="T24" fmla="*/ 5448 w 12967"/>
                <a:gd name="T25" fmla="*/ 59 h 7487"/>
                <a:gd name="T26" fmla="*/ 12866 w 12967"/>
                <a:gd name="T27" fmla="*/ 4341 h 7487"/>
                <a:gd name="T28" fmla="*/ 12966 w 12967"/>
                <a:gd name="T29" fmla="*/ 4467 h 7487"/>
                <a:gd name="T30" fmla="*/ 12966 w 12967"/>
                <a:gd name="T31" fmla="*/ 4512 h 7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67" h="7487">
                  <a:moveTo>
                    <a:pt x="12966" y="4512"/>
                  </a:moveTo>
                  <a:cubicBezTo>
                    <a:pt x="12956" y="4572"/>
                    <a:pt x="12908" y="4633"/>
                    <a:pt x="12823" y="4682"/>
                  </a:cubicBezTo>
                  <a:lnTo>
                    <a:pt x="8109" y="7403"/>
                  </a:lnTo>
                  <a:cubicBezTo>
                    <a:pt x="8022" y="7454"/>
                    <a:pt x="7912" y="7482"/>
                    <a:pt x="7805" y="7486"/>
                  </a:cubicBezTo>
                  <a:lnTo>
                    <a:pt x="7746" y="7486"/>
                  </a:lnTo>
                  <a:cubicBezTo>
                    <a:pt x="7661" y="7483"/>
                    <a:pt x="7581" y="7463"/>
                    <a:pt x="7519" y="7428"/>
                  </a:cubicBezTo>
                  <a:lnTo>
                    <a:pt x="101" y="3145"/>
                  </a:lnTo>
                  <a:cubicBezTo>
                    <a:pt x="39" y="3109"/>
                    <a:pt x="5" y="3062"/>
                    <a:pt x="0" y="3012"/>
                  </a:cubicBezTo>
                  <a:lnTo>
                    <a:pt x="0" y="2982"/>
                  </a:lnTo>
                  <a:cubicBezTo>
                    <a:pt x="7" y="2920"/>
                    <a:pt x="55" y="2856"/>
                    <a:pt x="144" y="2804"/>
                  </a:cubicBezTo>
                  <a:lnTo>
                    <a:pt x="4858" y="83"/>
                  </a:lnTo>
                  <a:cubicBezTo>
                    <a:pt x="4953" y="28"/>
                    <a:pt x="5076" y="0"/>
                    <a:pt x="5192" y="0"/>
                  </a:cubicBezTo>
                  <a:cubicBezTo>
                    <a:pt x="5288" y="0"/>
                    <a:pt x="5379" y="19"/>
                    <a:pt x="5448" y="59"/>
                  </a:cubicBezTo>
                  <a:lnTo>
                    <a:pt x="12866" y="4341"/>
                  </a:lnTo>
                  <a:cubicBezTo>
                    <a:pt x="12925" y="4375"/>
                    <a:pt x="12958" y="4420"/>
                    <a:pt x="12966" y="4467"/>
                  </a:cubicBezTo>
                  <a:lnTo>
                    <a:pt x="12966" y="4512"/>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9">
              <a:extLst>
                <a:ext uri="{FF2B5EF4-FFF2-40B4-BE49-F238E27FC236}">
                  <a16:creationId xmlns:a16="http://schemas.microsoft.com/office/drawing/2014/main" id="{7DAA0CD8-1DF4-3A44-A4C0-DF26740B4D06}"/>
                </a:ext>
              </a:extLst>
            </p:cNvPr>
            <p:cNvSpPr>
              <a:spLocks noChangeArrowheads="1"/>
            </p:cNvSpPr>
            <p:nvPr/>
          </p:nvSpPr>
          <p:spPr bwMode="auto">
            <a:xfrm>
              <a:off x="7770444" y="6083201"/>
              <a:ext cx="8470968" cy="4890753"/>
            </a:xfrm>
            <a:custGeom>
              <a:avLst/>
              <a:gdLst>
                <a:gd name="T0" fmla="*/ 5217 w 12967"/>
                <a:gd name="T1" fmla="*/ 0 h 7487"/>
                <a:gd name="T2" fmla="*/ 5448 w 12967"/>
                <a:gd name="T3" fmla="*/ 59 h 7487"/>
                <a:gd name="T4" fmla="*/ 12866 w 12967"/>
                <a:gd name="T5" fmla="*/ 4341 h 7487"/>
                <a:gd name="T6" fmla="*/ 12966 w 12967"/>
                <a:gd name="T7" fmla="*/ 4467 h 7487"/>
                <a:gd name="T8" fmla="*/ 12966 w 12967"/>
                <a:gd name="T9" fmla="*/ 4512 h 7487"/>
                <a:gd name="T10" fmla="*/ 12823 w 12967"/>
                <a:gd name="T11" fmla="*/ 4682 h 7487"/>
                <a:gd name="T12" fmla="*/ 8109 w 12967"/>
                <a:gd name="T13" fmla="*/ 7403 h 7487"/>
                <a:gd name="T14" fmla="*/ 7805 w 12967"/>
                <a:gd name="T15" fmla="*/ 7486 h 7487"/>
                <a:gd name="T16" fmla="*/ 7746 w 12967"/>
                <a:gd name="T17" fmla="*/ 7486 h 7487"/>
                <a:gd name="T18" fmla="*/ 7519 w 12967"/>
                <a:gd name="T19" fmla="*/ 7428 h 7487"/>
                <a:gd name="T20" fmla="*/ 101 w 12967"/>
                <a:gd name="T21" fmla="*/ 3145 h 7487"/>
                <a:gd name="T22" fmla="*/ 0 w 12967"/>
                <a:gd name="T23" fmla="*/ 3012 h 7487"/>
                <a:gd name="T24" fmla="*/ 0 w 12967"/>
                <a:gd name="T25" fmla="*/ 2982 h 7487"/>
                <a:gd name="T26" fmla="*/ 144 w 12967"/>
                <a:gd name="T27" fmla="*/ 2804 h 7487"/>
                <a:gd name="T28" fmla="*/ 4858 w 12967"/>
                <a:gd name="T29" fmla="*/ 83 h 7487"/>
                <a:gd name="T30" fmla="*/ 5165 w 12967"/>
                <a:gd name="T31" fmla="*/ 0 h 7487"/>
                <a:gd name="T32" fmla="*/ 5217 w 12967"/>
                <a:gd name="T33" fmla="*/ 0 h 7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67" h="7487">
                  <a:moveTo>
                    <a:pt x="5217" y="0"/>
                  </a:moveTo>
                  <a:cubicBezTo>
                    <a:pt x="5303" y="3"/>
                    <a:pt x="5385" y="22"/>
                    <a:pt x="5448" y="59"/>
                  </a:cubicBezTo>
                  <a:lnTo>
                    <a:pt x="12866" y="4341"/>
                  </a:lnTo>
                  <a:cubicBezTo>
                    <a:pt x="12925" y="4375"/>
                    <a:pt x="12958" y="4420"/>
                    <a:pt x="12966" y="4467"/>
                  </a:cubicBezTo>
                  <a:lnTo>
                    <a:pt x="12966" y="4512"/>
                  </a:lnTo>
                  <a:cubicBezTo>
                    <a:pt x="12956" y="4572"/>
                    <a:pt x="12908" y="4633"/>
                    <a:pt x="12823" y="4682"/>
                  </a:cubicBezTo>
                  <a:lnTo>
                    <a:pt x="8109" y="7403"/>
                  </a:lnTo>
                  <a:cubicBezTo>
                    <a:pt x="8022" y="7454"/>
                    <a:pt x="7912" y="7482"/>
                    <a:pt x="7805" y="7486"/>
                  </a:cubicBezTo>
                  <a:lnTo>
                    <a:pt x="7746" y="7486"/>
                  </a:lnTo>
                  <a:cubicBezTo>
                    <a:pt x="7661" y="7483"/>
                    <a:pt x="7581" y="7463"/>
                    <a:pt x="7519" y="7428"/>
                  </a:cubicBezTo>
                  <a:lnTo>
                    <a:pt x="101" y="3145"/>
                  </a:lnTo>
                  <a:cubicBezTo>
                    <a:pt x="39" y="3109"/>
                    <a:pt x="5" y="3062"/>
                    <a:pt x="0" y="3012"/>
                  </a:cubicBezTo>
                  <a:lnTo>
                    <a:pt x="0" y="2982"/>
                  </a:lnTo>
                  <a:cubicBezTo>
                    <a:pt x="7" y="2920"/>
                    <a:pt x="55" y="2856"/>
                    <a:pt x="144" y="2804"/>
                  </a:cubicBezTo>
                  <a:lnTo>
                    <a:pt x="4858" y="83"/>
                  </a:lnTo>
                  <a:cubicBezTo>
                    <a:pt x="4946" y="31"/>
                    <a:pt x="5057" y="3"/>
                    <a:pt x="5165" y="0"/>
                  </a:cubicBezTo>
                  <a:lnTo>
                    <a:pt x="5217" y="0"/>
                  </a:lnTo>
                </a:path>
              </a:pathLst>
            </a:custGeom>
            <a:noFill/>
            <a:ln w="1800" cap="flat">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 name="Freeform 10">
              <a:extLst>
                <a:ext uri="{FF2B5EF4-FFF2-40B4-BE49-F238E27FC236}">
                  <a16:creationId xmlns:a16="http://schemas.microsoft.com/office/drawing/2014/main" id="{AA93C844-19EB-3C4F-BE77-7E81AF327055}"/>
                </a:ext>
              </a:extLst>
            </p:cNvPr>
            <p:cNvSpPr>
              <a:spLocks noChangeArrowheads="1"/>
            </p:cNvSpPr>
            <p:nvPr/>
          </p:nvSpPr>
          <p:spPr bwMode="auto">
            <a:xfrm>
              <a:off x="9766491" y="6604535"/>
              <a:ext cx="5579147" cy="3223057"/>
            </a:xfrm>
            <a:custGeom>
              <a:avLst/>
              <a:gdLst>
                <a:gd name="T0" fmla="*/ 8542 w 8543"/>
                <a:gd name="T1" fmla="*/ 3557 h 4933"/>
                <a:gd name="T2" fmla="*/ 8497 w 8543"/>
                <a:gd name="T3" fmla="*/ 3611 h 4933"/>
                <a:gd name="T4" fmla="*/ 6253 w 8543"/>
                <a:gd name="T5" fmla="*/ 4906 h 4933"/>
                <a:gd name="T6" fmla="*/ 6166 w 8543"/>
                <a:gd name="T7" fmla="*/ 4932 h 4933"/>
                <a:gd name="T8" fmla="*/ 6130 w 8543"/>
                <a:gd name="T9" fmla="*/ 4932 h 4933"/>
                <a:gd name="T10" fmla="*/ 6066 w 8543"/>
                <a:gd name="T11" fmla="*/ 4914 h 4933"/>
                <a:gd name="T12" fmla="*/ 32 w 8543"/>
                <a:gd name="T13" fmla="*/ 1429 h 4933"/>
                <a:gd name="T14" fmla="*/ 0 w 8543"/>
                <a:gd name="T15" fmla="*/ 1389 h 4933"/>
                <a:gd name="T16" fmla="*/ 0 w 8543"/>
                <a:gd name="T17" fmla="*/ 1376 h 4933"/>
                <a:gd name="T18" fmla="*/ 45 w 8543"/>
                <a:gd name="T19" fmla="*/ 1321 h 4933"/>
                <a:gd name="T20" fmla="*/ 2289 w 8543"/>
                <a:gd name="T21" fmla="*/ 27 h 4933"/>
                <a:gd name="T22" fmla="*/ 2395 w 8543"/>
                <a:gd name="T23" fmla="*/ 0 h 4933"/>
                <a:gd name="T24" fmla="*/ 2476 w 8543"/>
                <a:gd name="T25" fmla="*/ 19 h 4933"/>
                <a:gd name="T26" fmla="*/ 8511 w 8543"/>
                <a:gd name="T27" fmla="*/ 3503 h 4933"/>
                <a:gd name="T28" fmla="*/ 8542 w 8543"/>
                <a:gd name="T29" fmla="*/ 3542 h 4933"/>
                <a:gd name="T30" fmla="*/ 8542 w 8543"/>
                <a:gd name="T31" fmla="*/ 3557 h 4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43" h="4933">
                  <a:moveTo>
                    <a:pt x="8542" y="3557"/>
                  </a:moveTo>
                  <a:cubicBezTo>
                    <a:pt x="8539" y="3576"/>
                    <a:pt x="8524" y="3596"/>
                    <a:pt x="8497" y="3611"/>
                  </a:cubicBezTo>
                  <a:lnTo>
                    <a:pt x="6253" y="4906"/>
                  </a:lnTo>
                  <a:cubicBezTo>
                    <a:pt x="6228" y="4921"/>
                    <a:pt x="6197" y="4930"/>
                    <a:pt x="6166" y="4932"/>
                  </a:cubicBezTo>
                  <a:lnTo>
                    <a:pt x="6130" y="4932"/>
                  </a:lnTo>
                  <a:cubicBezTo>
                    <a:pt x="6106" y="4930"/>
                    <a:pt x="6084" y="4924"/>
                    <a:pt x="6066" y="4914"/>
                  </a:cubicBezTo>
                  <a:lnTo>
                    <a:pt x="32" y="1429"/>
                  </a:lnTo>
                  <a:cubicBezTo>
                    <a:pt x="12" y="1419"/>
                    <a:pt x="2" y="1404"/>
                    <a:pt x="0" y="1389"/>
                  </a:cubicBezTo>
                  <a:lnTo>
                    <a:pt x="0" y="1376"/>
                  </a:lnTo>
                  <a:cubicBezTo>
                    <a:pt x="2" y="1357"/>
                    <a:pt x="18" y="1337"/>
                    <a:pt x="45" y="1321"/>
                  </a:cubicBezTo>
                  <a:lnTo>
                    <a:pt x="2289" y="27"/>
                  </a:lnTo>
                  <a:cubicBezTo>
                    <a:pt x="2319" y="9"/>
                    <a:pt x="2358" y="0"/>
                    <a:pt x="2395" y="0"/>
                  </a:cubicBezTo>
                  <a:cubicBezTo>
                    <a:pt x="2425" y="0"/>
                    <a:pt x="2454" y="7"/>
                    <a:pt x="2476" y="19"/>
                  </a:cubicBezTo>
                  <a:lnTo>
                    <a:pt x="8511" y="3503"/>
                  </a:lnTo>
                  <a:cubicBezTo>
                    <a:pt x="8529" y="3514"/>
                    <a:pt x="8540" y="3528"/>
                    <a:pt x="8542" y="3542"/>
                  </a:cubicBezTo>
                  <a:lnTo>
                    <a:pt x="8542" y="3557"/>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3" name="Freeform 11">
              <a:extLst>
                <a:ext uri="{FF2B5EF4-FFF2-40B4-BE49-F238E27FC236}">
                  <a16:creationId xmlns:a16="http://schemas.microsoft.com/office/drawing/2014/main" id="{64DB7BEE-BBD2-0A42-920D-F6CA1C20D359}"/>
                </a:ext>
              </a:extLst>
            </p:cNvPr>
            <p:cNvSpPr>
              <a:spLocks noChangeArrowheads="1"/>
            </p:cNvSpPr>
            <p:nvPr/>
          </p:nvSpPr>
          <p:spPr bwMode="auto">
            <a:xfrm>
              <a:off x="9766492" y="8367281"/>
              <a:ext cx="2523145" cy="1457433"/>
            </a:xfrm>
            <a:custGeom>
              <a:avLst/>
              <a:gdLst>
                <a:gd name="T0" fmla="*/ 2096 w 3862"/>
                <a:gd name="T1" fmla="*/ 2232 h 2233"/>
                <a:gd name="T2" fmla="*/ 0 w 3862"/>
                <a:gd name="T3" fmla="*/ 1022 h 2233"/>
                <a:gd name="T4" fmla="*/ 0 w 3862"/>
                <a:gd name="T5" fmla="*/ 903 h 2233"/>
                <a:gd name="T6" fmla="*/ 1563 w 3862"/>
                <a:gd name="T7" fmla="*/ 0 h 2233"/>
                <a:gd name="T8" fmla="*/ 3861 w 3862"/>
                <a:gd name="T9" fmla="*/ 1328 h 2233"/>
                <a:gd name="T10" fmla="*/ 2297 w 3862"/>
                <a:gd name="T11" fmla="*/ 2232 h 2233"/>
                <a:gd name="T12" fmla="*/ 2096 w 3862"/>
                <a:gd name="T13" fmla="*/ 2232 h 2233"/>
              </a:gdLst>
              <a:ahLst/>
              <a:cxnLst>
                <a:cxn ang="0">
                  <a:pos x="T0" y="T1"/>
                </a:cxn>
                <a:cxn ang="0">
                  <a:pos x="T2" y="T3"/>
                </a:cxn>
                <a:cxn ang="0">
                  <a:pos x="T4" y="T5"/>
                </a:cxn>
                <a:cxn ang="0">
                  <a:pos x="T6" y="T7"/>
                </a:cxn>
                <a:cxn ang="0">
                  <a:pos x="T8" y="T9"/>
                </a:cxn>
                <a:cxn ang="0">
                  <a:pos x="T10" y="T11"/>
                </a:cxn>
                <a:cxn ang="0">
                  <a:pos x="T12" y="T13"/>
                </a:cxn>
              </a:cxnLst>
              <a:rect l="0" t="0" r="r" b="b"/>
              <a:pathLst>
                <a:path w="3862" h="2233">
                  <a:moveTo>
                    <a:pt x="2096" y="2232"/>
                  </a:moveTo>
                  <a:lnTo>
                    <a:pt x="0" y="1022"/>
                  </a:lnTo>
                  <a:lnTo>
                    <a:pt x="0" y="903"/>
                  </a:lnTo>
                  <a:lnTo>
                    <a:pt x="1563" y="0"/>
                  </a:lnTo>
                  <a:lnTo>
                    <a:pt x="3861" y="1328"/>
                  </a:lnTo>
                  <a:lnTo>
                    <a:pt x="2297" y="2232"/>
                  </a:lnTo>
                  <a:lnTo>
                    <a:pt x="2096" y="2232"/>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4" name="Freeform 12">
              <a:extLst>
                <a:ext uri="{FF2B5EF4-FFF2-40B4-BE49-F238E27FC236}">
                  <a16:creationId xmlns:a16="http://schemas.microsoft.com/office/drawing/2014/main" id="{92579075-3838-7049-960A-F4DE06A2CC2D}"/>
                </a:ext>
              </a:extLst>
            </p:cNvPr>
            <p:cNvSpPr>
              <a:spLocks noChangeArrowheads="1"/>
            </p:cNvSpPr>
            <p:nvPr/>
          </p:nvSpPr>
          <p:spPr bwMode="auto">
            <a:xfrm>
              <a:off x="11909436" y="6604536"/>
              <a:ext cx="3436202" cy="1984527"/>
            </a:xfrm>
            <a:custGeom>
              <a:avLst/>
              <a:gdLst>
                <a:gd name="T0" fmla="*/ 492 w 5263"/>
                <a:gd name="T1" fmla="*/ 0 h 3038"/>
                <a:gd name="T2" fmla="*/ 5262 w 5263"/>
                <a:gd name="T3" fmla="*/ 2754 h 3038"/>
                <a:gd name="T4" fmla="*/ 5262 w 5263"/>
                <a:gd name="T5" fmla="*/ 3037 h 3038"/>
                <a:gd name="T6" fmla="*/ 0 w 5263"/>
                <a:gd name="T7" fmla="*/ 0 h 3038"/>
                <a:gd name="T8" fmla="*/ 492 w 5263"/>
                <a:gd name="T9" fmla="*/ 0 h 3038"/>
              </a:gdLst>
              <a:ahLst/>
              <a:cxnLst>
                <a:cxn ang="0">
                  <a:pos x="T0" y="T1"/>
                </a:cxn>
                <a:cxn ang="0">
                  <a:pos x="T2" y="T3"/>
                </a:cxn>
                <a:cxn ang="0">
                  <a:pos x="T4" y="T5"/>
                </a:cxn>
                <a:cxn ang="0">
                  <a:pos x="T6" y="T7"/>
                </a:cxn>
                <a:cxn ang="0">
                  <a:pos x="T8" y="T9"/>
                </a:cxn>
              </a:cxnLst>
              <a:rect l="0" t="0" r="r" b="b"/>
              <a:pathLst>
                <a:path w="5263" h="3038">
                  <a:moveTo>
                    <a:pt x="492" y="0"/>
                  </a:moveTo>
                  <a:lnTo>
                    <a:pt x="5262" y="2754"/>
                  </a:lnTo>
                  <a:lnTo>
                    <a:pt x="5262" y="3037"/>
                  </a:lnTo>
                  <a:lnTo>
                    <a:pt x="0" y="0"/>
                  </a:lnTo>
                  <a:lnTo>
                    <a:pt x="492" y="0"/>
                  </a:ln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5" name="Freeform 14">
              <a:extLst>
                <a:ext uri="{FF2B5EF4-FFF2-40B4-BE49-F238E27FC236}">
                  <a16:creationId xmlns:a16="http://schemas.microsoft.com/office/drawing/2014/main" id="{D2385BE5-CDAA-AC49-BFBE-01A7B5515167}"/>
                </a:ext>
              </a:extLst>
            </p:cNvPr>
            <p:cNvSpPr>
              <a:spLocks noChangeArrowheads="1"/>
            </p:cNvSpPr>
            <p:nvPr/>
          </p:nvSpPr>
          <p:spPr bwMode="auto">
            <a:xfrm>
              <a:off x="9907628" y="6650619"/>
              <a:ext cx="5352225" cy="3098548"/>
            </a:xfrm>
            <a:custGeom>
              <a:avLst/>
              <a:gdLst>
                <a:gd name="connsiteX0" fmla="*/ 3747381 w 5352225"/>
                <a:gd name="connsiteY0" fmla="*/ 2935027 h 3098548"/>
                <a:gd name="connsiteX1" fmla="*/ 3764336 w 5352225"/>
                <a:gd name="connsiteY1" fmla="*/ 2938967 h 3098548"/>
                <a:gd name="connsiteX2" fmla="*/ 3948241 w 5352225"/>
                <a:gd name="connsiteY2" fmla="*/ 3045355 h 3098548"/>
                <a:gd name="connsiteX3" fmla="*/ 3948241 w 5352225"/>
                <a:gd name="connsiteY3" fmla="*/ 3066369 h 3098548"/>
                <a:gd name="connsiteX4" fmla="*/ 3945632 w 5352225"/>
                <a:gd name="connsiteY4" fmla="*/ 3067683 h 3098548"/>
                <a:gd name="connsiteX5" fmla="*/ 3894113 w 5352225"/>
                <a:gd name="connsiteY5" fmla="*/ 3097235 h 3098548"/>
                <a:gd name="connsiteX6" fmla="*/ 3892156 w 5352225"/>
                <a:gd name="connsiteY6" fmla="*/ 3098548 h 3098548"/>
                <a:gd name="connsiteX7" fmla="*/ 3856289 w 5352225"/>
                <a:gd name="connsiteY7" fmla="*/ 3098548 h 3098548"/>
                <a:gd name="connsiteX8" fmla="*/ 3672384 w 5352225"/>
                <a:gd name="connsiteY8" fmla="*/ 2992161 h 3098548"/>
                <a:gd name="connsiteX9" fmla="*/ 3672384 w 5352225"/>
                <a:gd name="connsiteY9" fmla="*/ 2971803 h 3098548"/>
                <a:gd name="connsiteX10" fmla="*/ 3674993 w 5352225"/>
                <a:gd name="connsiteY10" fmla="*/ 2969833 h 3098548"/>
                <a:gd name="connsiteX11" fmla="*/ 3726512 w 5352225"/>
                <a:gd name="connsiteY11" fmla="*/ 2940281 h 3098548"/>
                <a:gd name="connsiteX12" fmla="*/ 3747381 w 5352225"/>
                <a:gd name="connsiteY12" fmla="*/ 2935027 h 3098548"/>
                <a:gd name="connsiteX13" fmla="*/ 3471049 w 5352225"/>
                <a:gd name="connsiteY13" fmla="*/ 2773730 h 3098548"/>
                <a:gd name="connsiteX14" fmla="*/ 3487391 w 5352225"/>
                <a:gd name="connsiteY14" fmla="*/ 2777670 h 3098548"/>
                <a:gd name="connsiteX15" fmla="*/ 3671730 w 5352225"/>
                <a:gd name="connsiteY15" fmla="*/ 2884058 h 3098548"/>
                <a:gd name="connsiteX16" fmla="*/ 3671730 w 5352225"/>
                <a:gd name="connsiteY16" fmla="*/ 2905072 h 3098548"/>
                <a:gd name="connsiteX17" fmla="*/ 3669116 w 5352225"/>
                <a:gd name="connsiteY17" fmla="*/ 2906386 h 3098548"/>
                <a:gd name="connsiteX18" fmla="*/ 3618128 w 5352225"/>
                <a:gd name="connsiteY18" fmla="*/ 2935938 h 3098548"/>
                <a:gd name="connsiteX19" fmla="*/ 3615513 w 5352225"/>
                <a:gd name="connsiteY19" fmla="*/ 2937251 h 3098548"/>
                <a:gd name="connsiteX20" fmla="*/ 3579561 w 5352225"/>
                <a:gd name="connsiteY20" fmla="*/ 2937251 h 3098548"/>
                <a:gd name="connsiteX21" fmla="*/ 3395875 w 5352225"/>
                <a:gd name="connsiteY21" fmla="*/ 2830864 h 3098548"/>
                <a:gd name="connsiteX22" fmla="*/ 3395875 w 5352225"/>
                <a:gd name="connsiteY22" fmla="*/ 2810506 h 3098548"/>
                <a:gd name="connsiteX23" fmla="*/ 3398490 w 5352225"/>
                <a:gd name="connsiteY23" fmla="*/ 2808536 h 3098548"/>
                <a:gd name="connsiteX24" fmla="*/ 3449477 w 5352225"/>
                <a:gd name="connsiteY24" fmla="*/ 2778984 h 3098548"/>
                <a:gd name="connsiteX25" fmla="*/ 3471049 w 5352225"/>
                <a:gd name="connsiteY25" fmla="*/ 2773730 h 3098548"/>
                <a:gd name="connsiteX26" fmla="*/ 3604018 w 5352225"/>
                <a:gd name="connsiteY26" fmla="*/ 2695964 h 3098548"/>
                <a:gd name="connsiteX27" fmla="*/ 3620321 w 5352225"/>
                <a:gd name="connsiteY27" fmla="*/ 2699889 h 3098548"/>
                <a:gd name="connsiteX28" fmla="*/ 3804226 w 5352225"/>
                <a:gd name="connsiteY28" fmla="*/ 2806505 h 3098548"/>
                <a:gd name="connsiteX29" fmla="*/ 3804226 w 5352225"/>
                <a:gd name="connsiteY29" fmla="*/ 2826127 h 3098548"/>
                <a:gd name="connsiteX30" fmla="*/ 3800965 w 5352225"/>
                <a:gd name="connsiteY30" fmla="*/ 2828090 h 3098548"/>
                <a:gd name="connsiteX31" fmla="*/ 3750750 w 5352225"/>
                <a:gd name="connsiteY31" fmla="*/ 2858178 h 3098548"/>
                <a:gd name="connsiteX32" fmla="*/ 3748141 w 5352225"/>
                <a:gd name="connsiteY32" fmla="*/ 2859486 h 3098548"/>
                <a:gd name="connsiteX33" fmla="*/ 3712274 w 5352225"/>
                <a:gd name="connsiteY33" fmla="*/ 2859486 h 3098548"/>
                <a:gd name="connsiteX34" fmla="*/ 3528369 w 5352225"/>
                <a:gd name="connsiteY34" fmla="*/ 2753524 h 3098548"/>
                <a:gd name="connsiteX35" fmla="*/ 3528369 w 5352225"/>
                <a:gd name="connsiteY35" fmla="*/ 2733247 h 3098548"/>
                <a:gd name="connsiteX36" fmla="*/ 3531630 w 5352225"/>
                <a:gd name="connsiteY36" fmla="*/ 2730631 h 3098548"/>
                <a:gd name="connsiteX37" fmla="*/ 3581845 w 5352225"/>
                <a:gd name="connsiteY37" fmla="*/ 2701851 h 3098548"/>
                <a:gd name="connsiteX38" fmla="*/ 3604018 w 5352225"/>
                <a:gd name="connsiteY38" fmla="*/ 2695964 h 3098548"/>
                <a:gd name="connsiteX39" fmla="*/ 3200124 w 5352225"/>
                <a:gd name="connsiteY39" fmla="*/ 2618194 h 3098548"/>
                <a:gd name="connsiteX40" fmla="*/ 3217079 w 5352225"/>
                <a:gd name="connsiteY40" fmla="*/ 2622119 h 3098548"/>
                <a:gd name="connsiteX41" fmla="*/ 3400984 w 5352225"/>
                <a:gd name="connsiteY41" fmla="*/ 2728082 h 3098548"/>
                <a:gd name="connsiteX42" fmla="*/ 3400984 w 5352225"/>
                <a:gd name="connsiteY42" fmla="*/ 2748359 h 3098548"/>
                <a:gd name="connsiteX43" fmla="*/ 3397723 w 5352225"/>
                <a:gd name="connsiteY43" fmla="*/ 2750321 h 3098548"/>
                <a:gd name="connsiteX44" fmla="*/ 3346856 w 5352225"/>
                <a:gd name="connsiteY44" fmla="*/ 2779756 h 3098548"/>
                <a:gd name="connsiteX45" fmla="*/ 3343595 w 5352225"/>
                <a:gd name="connsiteY45" fmla="*/ 2781718 h 3098548"/>
                <a:gd name="connsiteX46" fmla="*/ 3309032 w 5352225"/>
                <a:gd name="connsiteY46" fmla="*/ 2781718 h 3098548"/>
                <a:gd name="connsiteX47" fmla="*/ 3125127 w 5352225"/>
                <a:gd name="connsiteY47" fmla="*/ 2675100 h 3098548"/>
                <a:gd name="connsiteX48" fmla="*/ 3125127 w 5352225"/>
                <a:gd name="connsiteY48" fmla="*/ 2654823 h 3098548"/>
                <a:gd name="connsiteX49" fmla="*/ 3127736 w 5352225"/>
                <a:gd name="connsiteY49" fmla="*/ 2652861 h 3098548"/>
                <a:gd name="connsiteX50" fmla="*/ 3178603 w 5352225"/>
                <a:gd name="connsiteY50" fmla="*/ 2624081 h 3098548"/>
                <a:gd name="connsiteX51" fmla="*/ 3200124 w 5352225"/>
                <a:gd name="connsiteY51" fmla="*/ 2618194 h 3098548"/>
                <a:gd name="connsiteX52" fmla="*/ 3886932 w 5352225"/>
                <a:gd name="connsiteY52" fmla="*/ 2540427 h 3098548"/>
                <a:gd name="connsiteX53" fmla="*/ 3926856 w 5352225"/>
                <a:gd name="connsiteY53" fmla="*/ 2549552 h 3098548"/>
                <a:gd name="connsiteX54" fmla="*/ 4373219 w 5352225"/>
                <a:gd name="connsiteY54" fmla="*/ 2805702 h 3098548"/>
                <a:gd name="connsiteX55" fmla="*/ 4388926 w 5352225"/>
                <a:gd name="connsiteY55" fmla="*/ 2826559 h 3098548"/>
                <a:gd name="connsiteX56" fmla="*/ 4388926 w 5352225"/>
                <a:gd name="connsiteY56" fmla="*/ 2830470 h 3098548"/>
                <a:gd name="connsiteX57" fmla="*/ 4366674 w 5352225"/>
                <a:gd name="connsiteY57" fmla="*/ 2858497 h 3098548"/>
                <a:gd name="connsiteX58" fmla="*/ 4246247 w 5352225"/>
                <a:gd name="connsiteY58" fmla="*/ 2927586 h 3098548"/>
                <a:gd name="connsiteX59" fmla="*/ 4239048 w 5352225"/>
                <a:gd name="connsiteY59" fmla="*/ 2931496 h 3098548"/>
                <a:gd name="connsiteX60" fmla="*/ 4153964 w 5352225"/>
                <a:gd name="connsiteY60" fmla="*/ 2931496 h 3098548"/>
                <a:gd name="connsiteX61" fmla="*/ 3708256 w 5352225"/>
                <a:gd name="connsiteY61" fmla="*/ 2674694 h 3098548"/>
                <a:gd name="connsiteX62" fmla="*/ 3692548 w 5352225"/>
                <a:gd name="connsiteY62" fmla="*/ 2654489 h 3098548"/>
                <a:gd name="connsiteX63" fmla="*/ 3692548 w 5352225"/>
                <a:gd name="connsiteY63" fmla="*/ 2650578 h 3098548"/>
                <a:gd name="connsiteX64" fmla="*/ 3714801 w 5352225"/>
                <a:gd name="connsiteY64" fmla="*/ 2621900 h 3098548"/>
                <a:gd name="connsiteX65" fmla="*/ 3834573 w 5352225"/>
                <a:gd name="connsiteY65" fmla="*/ 2553463 h 3098548"/>
                <a:gd name="connsiteX66" fmla="*/ 3886932 w 5352225"/>
                <a:gd name="connsiteY66" fmla="*/ 2540427 h 3098548"/>
                <a:gd name="connsiteX67" fmla="*/ 4192605 w 5352225"/>
                <a:gd name="connsiteY67" fmla="*/ 2410813 h 3098548"/>
                <a:gd name="connsiteX68" fmla="*/ 4218709 w 5352225"/>
                <a:gd name="connsiteY68" fmla="*/ 2416698 h 3098548"/>
                <a:gd name="connsiteX69" fmla="*/ 4383166 w 5352225"/>
                <a:gd name="connsiteY69" fmla="*/ 2511508 h 3098548"/>
                <a:gd name="connsiteX70" fmla="*/ 4383166 w 5352225"/>
                <a:gd name="connsiteY70" fmla="*/ 2543548 h 3098548"/>
                <a:gd name="connsiteX71" fmla="*/ 4378598 w 5352225"/>
                <a:gd name="connsiteY71" fmla="*/ 2546163 h 3098548"/>
                <a:gd name="connsiteX72" fmla="*/ 4224583 w 5352225"/>
                <a:gd name="connsiteY72" fmla="*/ 2635743 h 3098548"/>
                <a:gd name="connsiteX73" fmla="*/ 4220667 w 5352225"/>
                <a:gd name="connsiteY73" fmla="*/ 2637704 h 3098548"/>
                <a:gd name="connsiteX74" fmla="*/ 4165195 w 5352225"/>
                <a:gd name="connsiteY74" fmla="*/ 2637704 h 3098548"/>
                <a:gd name="connsiteX75" fmla="*/ 4000738 w 5352225"/>
                <a:gd name="connsiteY75" fmla="*/ 2542894 h 3098548"/>
                <a:gd name="connsiteX76" fmla="*/ 4000738 w 5352225"/>
                <a:gd name="connsiteY76" fmla="*/ 2511508 h 3098548"/>
                <a:gd name="connsiteX77" fmla="*/ 4004654 w 5352225"/>
                <a:gd name="connsiteY77" fmla="*/ 2508893 h 3098548"/>
                <a:gd name="connsiteX78" fmla="*/ 4159322 w 5352225"/>
                <a:gd name="connsiteY78" fmla="*/ 2419313 h 3098548"/>
                <a:gd name="connsiteX79" fmla="*/ 4192605 w 5352225"/>
                <a:gd name="connsiteY79" fmla="*/ 2410813 h 3098548"/>
                <a:gd name="connsiteX80" fmla="*/ 3058418 w 5352225"/>
                <a:gd name="connsiteY80" fmla="*/ 2382010 h 3098548"/>
                <a:gd name="connsiteX81" fmla="*/ 3083870 w 5352225"/>
                <a:gd name="connsiteY81" fmla="*/ 2387895 h 3098548"/>
                <a:gd name="connsiteX82" fmla="*/ 3248327 w 5352225"/>
                <a:gd name="connsiteY82" fmla="*/ 2483359 h 3098548"/>
                <a:gd name="connsiteX83" fmla="*/ 3248327 w 5352225"/>
                <a:gd name="connsiteY83" fmla="*/ 2514745 h 3098548"/>
                <a:gd name="connsiteX84" fmla="*/ 3244412 w 5352225"/>
                <a:gd name="connsiteY84" fmla="*/ 2517360 h 3098548"/>
                <a:gd name="connsiteX85" fmla="*/ 3089744 w 5352225"/>
                <a:gd name="connsiteY85" fmla="*/ 2606940 h 3098548"/>
                <a:gd name="connsiteX86" fmla="*/ 3085828 w 5352225"/>
                <a:gd name="connsiteY86" fmla="*/ 2608901 h 3098548"/>
                <a:gd name="connsiteX87" fmla="*/ 3031009 w 5352225"/>
                <a:gd name="connsiteY87" fmla="*/ 2608901 h 3098548"/>
                <a:gd name="connsiteX88" fmla="*/ 2865899 w 5352225"/>
                <a:gd name="connsiteY88" fmla="*/ 2514091 h 3098548"/>
                <a:gd name="connsiteX89" fmla="*/ 2865899 w 5352225"/>
                <a:gd name="connsiteY89" fmla="*/ 2482705 h 3098548"/>
                <a:gd name="connsiteX90" fmla="*/ 2870467 w 5352225"/>
                <a:gd name="connsiteY90" fmla="*/ 2479436 h 3098548"/>
                <a:gd name="connsiteX91" fmla="*/ 3025135 w 5352225"/>
                <a:gd name="connsiteY91" fmla="*/ 2390510 h 3098548"/>
                <a:gd name="connsiteX92" fmla="*/ 3058418 w 5352225"/>
                <a:gd name="connsiteY92" fmla="*/ 2382010 h 3098548"/>
                <a:gd name="connsiteX93" fmla="*/ 3611109 w 5352225"/>
                <a:gd name="connsiteY93" fmla="*/ 2376249 h 3098548"/>
                <a:gd name="connsiteX94" fmla="*/ 3636517 w 5352225"/>
                <a:gd name="connsiteY94" fmla="*/ 2382134 h 3098548"/>
                <a:gd name="connsiteX95" fmla="*/ 3801346 w 5352225"/>
                <a:gd name="connsiteY95" fmla="*/ 2477598 h 3098548"/>
                <a:gd name="connsiteX96" fmla="*/ 3801346 w 5352225"/>
                <a:gd name="connsiteY96" fmla="*/ 2508330 h 3098548"/>
                <a:gd name="connsiteX97" fmla="*/ 3796786 w 5352225"/>
                <a:gd name="connsiteY97" fmla="*/ 2510945 h 3098548"/>
                <a:gd name="connsiteX98" fmla="*/ 3642381 w 5352225"/>
                <a:gd name="connsiteY98" fmla="*/ 2601179 h 3098548"/>
                <a:gd name="connsiteX99" fmla="*/ 3638472 w 5352225"/>
                <a:gd name="connsiteY99" fmla="*/ 2603140 h 3098548"/>
                <a:gd name="connsiteX100" fmla="*/ 3583095 w 5352225"/>
                <a:gd name="connsiteY100" fmla="*/ 2603140 h 3098548"/>
                <a:gd name="connsiteX101" fmla="*/ 3418917 w 5352225"/>
                <a:gd name="connsiteY101" fmla="*/ 2508330 h 3098548"/>
                <a:gd name="connsiteX102" fmla="*/ 3418917 w 5352225"/>
                <a:gd name="connsiteY102" fmla="*/ 2476944 h 3098548"/>
                <a:gd name="connsiteX103" fmla="*/ 3423477 w 5352225"/>
                <a:gd name="connsiteY103" fmla="*/ 2473675 h 3098548"/>
                <a:gd name="connsiteX104" fmla="*/ 3577883 w 5352225"/>
                <a:gd name="connsiteY104" fmla="*/ 2384095 h 3098548"/>
                <a:gd name="connsiteX105" fmla="*/ 3611109 w 5352225"/>
                <a:gd name="connsiteY105" fmla="*/ 2376249 h 3098548"/>
                <a:gd name="connsiteX106" fmla="*/ 4442372 w 5352225"/>
                <a:gd name="connsiteY106" fmla="*/ 2255276 h 3098548"/>
                <a:gd name="connsiteX107" fmla="*/ 4478988 w 5352225"/>
                <a:gd name="connsiteY107" fmla="*/ 2263776 h 3098548"/>
                <a:gd name="connsiteX108" fmla="*/ 4894834 w 5352225"/>
                <a:gd name="connsiteY108" fmla="*/ 2503725 h 3098548"/>
                <a:gd name="connsiteX109" fmla="*/ 4913141 w 5352225"/>
                <a:gd name="connsiteY109" fmla="*/ 2527916 h 3098548"/>
                <a:gd name="connsiteX110" fmla="*/ 4913141 w 5352225"/>
                <a:gd name="connsiteY110" fmla="*/ 2531839 h 3098548"/>
                <a:gd name="connsiteX111" fmla="*/ 4894834 w 5352225"/>
                <a:gd name="connsiteY111" fmla="*/ 2554722 h 3098548"/>
                <a:gd name="connsiteX112" fmla="*/ 4492719 w 5352225"/>
                <a:gd name="connsiteY112" fmla="*/ 2787479 h 3098548"/>
                <a:gd name="connsiteX113" fmla="*/ 4404449 w 5352225"/>
                <a:gd name="connsiteY113" fmla="*/ 2787479 h 3098548"/>
                <a:gd name="connsiteX114" fmla="*/ 4273027 w 5352225"/>
                <a:gd name="connsiteY114" fmla="*/ 2711637 h 3098548"/>
                <a:gd name="connsiteX115" fmla="*/ 4272373 w 5352225"/>
                <a:gd name="connsiteY115" fmla="*/ 2660640 h 3098548"/>
                <a:gd name="connsiteX116" fmla="*/ 4456103 w 5352225"/>
                <a:gd name="connsiteY116" fmla="*/ 2554722 h 3098548"/>
                <a:gd name="connsiteX117" fmla="*/ 4456103 w 5352225"/>
                <a:gd name="connsiteY117" fmla="*/ 2503071 h 3098548"/>
                <a:gd name="connsiteX118" fmla="*/ 4260603 w 5352225"/>
                <a:gd name="connsiteY118" fmla="*/ 2389961 h 3098548"/>
                <a:gd name="connsiteX119" fmla="*/ 4245565 w 5352225"/>
                <a:gd name="connsiteY119" fmla="*/ 2371655 h 3098548"/>
                <a:gd name="connsiteX120" fmla="*/ 4245565 w 5352225"/>
                <a:gd name="connsiteY120" fmla="*/ 2365770 h 3098548"/>
                <a:gd name="connsiteX121" fmla="*/ 4259950 w 5352225"/>
                <a:gd name="connsiteY121" fmla="*/ 2348117 h 3098548"/>
                <a:gd name="connsiteX122" fmla="*/ 4406411 w 5352225"/>
                <a:gd name="connsiteY122" fmla="*/ 2263776 h 3098548"/>
                <a:gd name="connsiteX123" fmla="*/ 4442372 w 5352225"/>
                <a:gd name="connsiteY123" fmla="*/ 2255276 h 3098548"/>
                <a:gd name="connsiteX124" fmla="*/ 3905227 w 5352225"/>
                <a:gd name="connsiteY124" fmla="*/ 2243756 h 3098548"/>
                <a:gd name="connsiteX125" fmla="*/ 3930679 w 5352225"/>
                <a:gd name="connsiteY125" fmla="*/ 2250276 h 3098548"/>
                <a:gd name="connsiteX126" fmla="*/ 4095136 w 5352225"/>
                <a:gd name="connsiteY126" fmla="*/ 2344815 h 3098548"/>
                <a:gd name="connsiteX127" fmla="*/ 4095136 w 5352225"/>
                <a:gd name="connsiteY127" fmla="*/ 2376110 h 3098548"/>
                <a:gd name="connsiteX128" fmla="*/ 4091221 w 5352225"/>
                <a:gd name="connsiteY128" fmla="*/ 2378718 h 3098548"/>
                <a:gd name="connsiteX129" fmla="*/ 3936553 w 5352225"/>
                <a:gd name="connsiteY129" fmla="*/ 2468041 h 3098548"/>
                <a:gd name="connsiteX130" fmla="*/ 3931984 w 5352225"/>
                <a:gd name="connsiteY130" fmla="*/ 2470649 h 3098548"/>
                <a:gd name="connsiteX131" fmla="*/ 3877165 w 5352225"/>
                <a:gd name="connsiteY131" fmla="*/ 2470649 h 3098548"/>
                <a:gd name="connsiteX132" fmla="*/ 3712708 w 5352225"/>
                <a:gd name="connsiteY132" fmla="*/ 2375458 h 3098548"/>
                <a:gd name="connsiteX133" fmla="*/ 3712708 w 5352225"/>
                <a:gd name="connsiteY133" fmla="*/ 2344815 h 3098548"/>
                <a:gd name="connsiteX134" fmla="*/ 3717276 w 5352225"/>
                <a:gd name="connsiteY134" fmla="*/ 2341555 h 3098548"/>
                <a:gd name="connsiteX135" fmla="*/ 3871944 w 5352225"/>
                <a:gd name="connsiteY135" fmla="*/ 2252232 h 3098548"/>
                <a:gd name="connsiteX136" fmla="*/ 3905227 w 5352225"/>
                <a:gd name="connsiteY136" fmla="*/ 2243756 h 3098548"/>
                <a:gd name="connsiteX137" fmla="*/ 3337809 w 5352225"/>
                <a:gd name="connsiteY137" fmla="*/ 2220713 h 3098548"/>
                <a:gd name="connsiteX138" fmla="*/ 3363261 w 5352225"/>
                <a:gd name="connsiteY138" fmla="*/ 2226581 h 3098548"/>
                <a:gd name="connsiteX139" fmla="*/ 3527717 w 5352225"/>
                <a:gd name="connsiteY139" fmla="*/ 2321772 h 3098548"/>
                <a:gd name="connsiteX140" fmla="*/ 3527717 w 5352225"/>
                <a:gd name="connsiteY140" fmla="*/ 2353067 h 3098548"/>
                <a:gd name="connsiteX141" fmla="*/ 3523149 w 5352225"/>
                <a:gd name="connsiteY141" fmla="*/ 2355675 h 3098548"/>
                <a:gd name="connsiteX142" fmla="*/ 3369134 w 5352225"/>
                <a:gd name="connsiteY142" fmla="*/ 2444998 h 3098548"/>
                <a:gd name="connsiteX143" fmla="*/ 3364566 w 5352225"/>
                <a:gd name="connsiteY143" fmla="*/ 2447606 h 3098548"/>
                <a:gd name="connsiteX144" fmla="*/ 3309747 w 5352225"/>
                <a:gd name="connsiteY144" fmla="*/ 2447606 h 3098548"/>
                <a:gd name="connsiteX145" fmla="*/ 3145291 w 5352225"/>
                <a:gd name="connsiteY145" fmla="*/ 2352415 h 3098548"/>
                <a:gd name="connsiteX146" fmla="*/ 3145291 w 5352225"/>
                <a:gd name="connsiteY146" fmla="*/ 2321120 h 3098548"/>
                <a:gd name="connsiteX147" fmla="*/ 3149207 w 5352225"/>
                <a:gd name="connsiteY147" fmla="*/ 2318512 h 3098548"/>
                <a:gd name="connsiteX148" fmla="*/ 3304527 w 5352225"/>
                <a:gd name="connsiteY148" fmla="*/ 2229189 h 3098548"/>
                <a:gd name="connsiteX149" fmla="*/ 3337809 w 5352225"/>
                <a:gd name="connsiteY149" fmla="*/ 2220713 h 3098548"/>
                <a:gd name="connsiteX150" fmla="*/ 2752454 w 5352225"/>
                <a:gd name="connsiteY150" fmla="*/ 2206312 h 3098548"/>
                <a:gd name="connsiteX151" fmla="*/ 2777906 w 5352225"/>
                <a:gd name="connsiteY151" fmla="*/ 2212832 h 3098548"/>
                <a:gd name="connsiteX152" fmla="*/ 2943015 w 5352225"/>
                <a:gd name="connsiteY152" fmla="*/ 2307370 h 3098548"/>
                <a:gd name="connsiteX153" fmla="*/ 2943015 w 5352225"/>
                <a:gd name="connsiteY153" fmla="*/ 2339317 h 3098548"/>
                <a:gd name="connsiteX154" fmla="*/ 2939100 w 5352225"/>
                <a:gd name="connsiteY154" fmla="*/ 2341925 h 3098548"/>
                <a:gd name="connsiteX155" fmla="*/ 2783779 w 5352225"/>
                <a:gd name="connsiteY155" fmla="*/ 2430595 h 3098548"/>
                <a:gd name="connsiteX156" fmla="*/ 2779211 w 5352225"/>
                <a:gd name="connsiteY156" fmla="*/ 2433203 h 3098548"/>
                <a:gd name="connsiteX157" fmla="*/ 2725044 w 5352225"/>
                <a:gd name="connsiteY157" fmla="*/ 2433203 h 3098548"/>
                <a:gd name="connsiteX158" fmla="*/ 2560587 w 5352225"/>
                <a:gd name="connsiteY158" fmla="*/ 2338013 h 3098548"/>
                <a:gd name="connsiteX159" fmla="*/ 2560587 w 5352225"/>
                <a:gd name="connsiteY159" fmla="*/ 2306718 h 3098548"/>
                <a:gd name="connsiteX160" fmla="*/ 2564503 w 5352225"/>
                <a:gd name="connsiteY160" fmla="*/ 2304110 h 3098548"/>
                <a:gd name="connsiteX161" fmla="*/ 2719171 w 5352225"/>
                <a:gd name="connsiteY161" fmla="*/ 2214788 h 3098548"/>
                <a:gd name="connsiteX162" fmla="*/ 2752454 w 5352225"/>
                <a:gd name="connsiteY162" fmla="*/ 2206312 h 3098548"/>
                <a:gd name="connsiteX163" fmla="*/ 5120912 w 5352225"/>
                <a:gd name="connsiteY163" fmla="*/ 2137184 h 3098548"/>
                <a:gd name="connsiteX164" fmla="*/ 5159493 w 5352225"/>
                <a:gd name="connsiteY164" fmla="*/ 2146264 h 3098548"/>
                <a:gd name="connsiteX165" fmla="*/ 5336701 w 5352225"/>
                <a:gd name="connsiteY165" fmla="*/ 2248085 h 3098548"/>
                <a:gd name="connsiteX166" fmla="*/ 5330162 w 5352225"/>
                <a:gd name="connsiteY166" fmla="*/ 2298672 h 3098548"/>
                <a:gd name="connsiteX167" fmla="*/ 5278504 w 5352225"/>
                <a:gd name="connsiteY167" fmla="*/ 2328505 h 3098548"/>
                <a:gd name="connsiteX168" fmla="*/ 5270657 w 5352225"/>
                <a:gd name="connsiteY168" fmla="*/ 2332396 h 3098548"/>
                <a:gd name="connsiteX169" fmla="*/ 5190226 w 5352225"/>
                <a:gd name="connsiteY169" fmla="*/ 2332396 h 3098548"/>
                <a:gd name="connsiteX170" fmla="*/ 5012364 w 5352225"/>
                <a:gd name="connsiteY170" fmla="*/ 2230575 h 3098548"/>
                <a:gd name="connsiteX171" fmla="*/ 4997324 w 5352225"/>
                <a:gd name="connsiteY171" fmla="*/ 2211767 h 3098548"/>
                <a:gd name="connsiteX172" fmla="*/ 4997324 w 5352225"/>
                <a:gd name="connsiteY172" fmla="*/ 2205281 h 3098548"/>
                <a:gd name="connsiteX173" fmla="*/ 5018903 w 5352225"/>
                <a:gd name="connsiteY173" fmla="*/ 2179340 h 3098548"/>
                <a:gd name="connsiteX174" fmla="*/ 5070562 w 5352225"/>
                <a:gd name="connsiteY174" fmla="*/ 2150155 h 3098548"/>
                <a:gd name="connsiteX175" fmla="*/ 5120912 w 5352225"/>
                <a:gd name="connsiteY175" fmla="*/ 2137184 h 3098548"/>
                <a:gd name="connsiteX176" fmla="*/ 4167336 w 5352225"/>
                <a:gd name="connsiteY176" fmla="*/ 2093980 h 3098548"/>
                <a:gd name="connsiteX177" fmla="*/ 4192788 w 5352225"/>
                <a:gd name="connsiteY177" fmla="*/ 2099865 h 3098548"/>
                <a:gd name="connsiteX178" fmla="*/ 4357244 w 5352225"/>
                <a:gd name="connsiteY178" fmla="*/ 2194675 h 3098548"/>
                <a:gd name="connsiteX179" fmla="*/ 4357244 w 5352225"/>
                <a:gd name="connsiteY179" fmla="*/ 2226715 h 3098548"/>
                <a:gd name="connsiteX180" fmla="*/ 4353329 w 5352225"/>
                <a:gd name="connsiteY180" fmla="*/ 2229330 h 3098548"/>
                <a:gd name="connsiteX181" fmla="*/ 4198661 w 5352225"/>
                <a:gd name="connsiteY181" fmla="*/ 2318256 h 3098548"/>
                <a:gd name="connsiteX182" fmla="*/ 4194093 w 5352225"/>
                <a:gd name="connsiteY182" fmla="*/ 2320871 h 3098548"/>
                <a:gd name="connsiteX183" fmla="*/ 4139927 w 5352225"/>
                <a:gd name="connsiteY183" fmla="*/ 2320871 h 3098548"/>
                <a:gd name="connsiteX184" fmla="*/ 3974818 w 5352225"/>
                <a:gd name="connsiteY184" fmla="*/ 2226061 h 3098548"/>
                <a:gd name="connsiteX185" fmla="*/ 3974818 w 5352225"/>
                <a:gd name="connsiteY185" fmla="*/ 2195329 h 3098548"/>
                <a:gd name="connsiteX186" fmla="*/ 3979386 w 5352225"/>
                <a:gd name="connsiteY186" fmla="*/ 2192060 h 3098548"/>
                <a:gd name="connsiteX187" fmla="*/ 4134054 w 5352225"/>
                <a:gd name="connsiteY187" fmla="*/ 2102480 h 3098548"/>
                <a:gd name="connsiteX188" fmla="*/ 4167336 w 5352225"/>
                <a:gd name="connsiteY188" fmla="*/ 2093980 h 3098548"/>
                <a:gd name="connsiteX189" fmla="*/ 3628718 w 5352225"/>
                <a:gd name="connsiteY189" fmla="*/ 2085339 h 3098548"/>
                <a:gd name="connsiteX190" fmla="*/ 3654170 w 5352225"/>
                <a:gd name="connsiteY190" fmla="*/ 2091207 h 3098548"/>
                <a:gd name="connsiteX191" fmla="*/ 3818627 w 5352225"/>
                <a:gd name="connsiteY191" fmla="*/ 2185745 h 3098548"/>
                <a:gd name="connsiteX192" fmla="*/ 3818627 w 5352225"/>
                <a:gd name="connsiteY192" fmla="*/ 2217040 h 3098548"/>
                <a:gd name="connsiteX193" fmla="*/ 3814059 w 5352225"/>
                <a:gd name="connsiteY193" fmla="*/ 2219648 h 3098548"/>
                <a:gd name="connsiteX194" fmla="*/ 3659391 w 5352225"/>
                <a:gd name="connsiteY194" fmla="*/ 2309622 h 3098548"/>
                <a:gd name="connsiteX195" fmla="*/ 3654170 w 5352225"/>
                <a:gd name="connsiteY195" fmla="*/ 2312230 h 3098548"/>
                <a:gd name="connsiteX196" fmla="*/ 3600656 w 5352225"/>
                <a:gd name="connsiteY196" fmla="*/ 2312230 h 3098548"/>
                <a:gd name="connsiteX197" fmla="*/ 3436199 w 5352225"/>
                <a:gd name="connsiteY197" fmla="*/ 2217040 h 3098548"/>
                <a:gd name="connsiteX198" fmla="*/ 3436199 w 5352225"/>
                <a:gd name="connsiteY198" fmla="*/ 2185745 h 3098548"/>
                <a:gd name="connsiteX199" fmla="*/ 3440115 w 5352225"/>
                <a:gd name="connsiteY199" fmla="*/ 2183137 h 3098548"/>
                <a:gd name="connsiteX200" fmla="*/ 3594783 w 5352225"/>
                <a:gd name="connsiteY200" fmla="*/ 2093815 h 3098548"/>
                <a:gd name="connsiteX201" fmla="*/ 3628718 w 5352225"/>
                <a:gd name="connsiteY201" fmla="*/ 2085339 h 3098548"/>
                <a:gd name="connsiteX202" fmla="*/ 4652227 w 5352225"/>
                <a:gd name="connsiteY202" fmla="*/ 2079578 h 3098548"/>
                <a:gd name="connsiteX203" fmla="*/ 4692761 w 5352225"/>
                <a:gd name="connsiteY203" fmla="*/ 2089375 h 3098548"/>
                <a:gd name="connsiteX204" fmla="*/ 5151059 w 5352225"/>
                <a:gd name="connsiteY204" fmla="*/ 2353887 h 3098548"/>
                <a:gd name="connsiteX205" fmla="*/ 5144522 w 5352225"/>
                <a:gd name="connsiteY205" fmla="*/ 2407443 h 3098548"/>
                <a:gd name="connsiteX206" fmla="*/ 5025534 w 5352225"/>
                <a:gd name="connsiteY206" fmla="*/ 2475367 h 3098548"/>
                <a:gd name="connsiteX207" fmla="*/ 5018343 w 5352225"/>
                <a:gd name="connsiteY207" fmla="*/ 2479286 h 3098548"/>
                <a:gd name="connsiteX208" fmla="*/ 4932698 w 5352225"/>
                <a:gd name="connsiteY208" fmla="*/ 2479286 h 3098548"/>
                <a:gd name="connsiteX209" fmla="*/ 4474400 w 5352225"/>
                <a:gd name="connsiteY209" fmla="*/ 2215426 h 3098548"/>
                <a:gd name="connsiteX210" fmla="*/ 4458709 w 5352225"/>
                <a:gd name="connsiteY210" fmla="*/ 2195833 h 3098548"/>
                <a:gd name="connsiteX211" fmla="*/ 4458709 w 5352225"/>
                <a:gd name="connsiteY211" fmla="*/ 2187996 h 3098548"/>
                <a:gd name="connsiteX212" fmla="*/ 4480937 w 5352225"/>
                <a:gd name="connsiteY212" fmla="*/ 2161218 h 3098548"/>
                <a:gd name="connsiteX213" fmla="*/ 4599925 w 5352225"/>
                <a:gd name="connsiteY213" fmla="*/ 2093293 h 3098548"/>
                <a:gd name="connsiteX214" fmla="*/ 4652227 w 5352225"/>
                <a:gd name="connsiteY214" fmla="*/ 2079578 h 3098548"/>
                <a:gd name="connsiteX215" fmla="*/ 3064179 w 5352225"/>
                <a:gd name="connsiteY215" fmla="*/ 2062297 h 3098548"/>
                <a:gd name="connsiteX216" fmla="*/ 3089631 w 5352225"/>
                <a:gd name="connsiteY216" fmla="*/ 2068165 h 3098548"/>
                <a:gd name="connsiteX217" fmla="*/ 3254088 w 5352225"/>
                <a:gd name="connsiteY217" fmla="*/ 2162703 h 3098548"/>
                <a:gd name="connsiteX218" fmla="*/ 3254088 w 5352225"/>
                <a:gd name="connsiteY218" fmla="*/ 2194650 h 3098548"/>
                <a:gd name="connsiteX219" fmla="*/ 3249520 w 5352225"/>
                <a:gd name="connsiteY219" fmla="*/ 2197258 h 3098548"/>
                <a:gd name="connsiteX220" fmla="*/ 3095505 w 5352225"/>
                <a:gd name="connsiteY220" fmla="*/ 2285928 h 3098548"/>
                <a:gd name="connsiteX221" fmla="*/ 3088979 w 5352225"/>
                <a:gd name="connsiteY221" fmla="*/ 2289188 h 3098548"/>
                <a:gd name="connsiteX222" fmla="*/ 3036117 w 5352225"/>
                <a:gd name="connsiteY222" fmla="*/ 2289188 h 3098548"/>
                <a:gd name="connsiteX223" fmla="*/ 2871660 w 5352225"/>
                <a:gd name="connsiteY223" fmla="*/ 2193998 h 3098548"/>
                <a:gd name="connsiteX224" fmla="*/ 2871660 w 5352225"/>
                <a:gd name="connsiteY224" fmla="*/ 2162051 h 3098548"/>
                <a:gd name="connsiteX225" fmla="*/ 2875576 w 5352225"/>
                <a:gd name="connsiteY225" fmla="*/ 2159443 h 3098548"/>
                <a:gd name="connsiteX226" fmla="*/ 3030244 w 5352225"/>
                <a:gd name="connsiteY226" fmla="*/ 2070773 h 3098548"/>
                <a:gd name="connsiteX227" fmla="*/ 3064179 w 5352225"/>
                <a:gd name="connsiteY227" fmla="*/ 2062297 h 3098548"/>
                <a:gd name="connsiteX228" fmla="*/ 4837195 w 5352225"/>
                <a:gd name="connsiteY228" fmla="*/ 1973006 h 3098548"/>
                <a:gd name="connsiteX229" fmla="*/ 4875776 w 5352225"/>
                <a:gd name="connsiteY229" fmla="*/ 1981465 h 3098548"/>
                <a:gd name="connsiteX230" fmla="*/ 5053638 w 5352225"/>
                <a:gd name="connsiteY230" fmla="*/ 2084276 h 3098548"/>
                <a:gd name="connsiteX231" fmla="*/ 5068678 w 5352225"/>
                <a:gd name="connsiteY231" fmla="*/ 2103146 h 3098548"/>
                <a:gd name="connsiteX232" fmla="*/ 5068678 w 5352225"/>
                <a:gd name="connsiteY232" fmla="*/ 2109653 h 3098548"/>
                <a:gd name="connsiteX233" fmla="*/ 5047099 w 5352225"/>
                <a:gd name="connsiteY233" fmla="*/ 2135031 h 3098548"/>
                <a:gd name="connsiteX234" fmla="*/ 4995441 w 5352225"/>
                <a:gd name="connsiteY234" fmla="*/ 2164963 h 3098548"/>
                <a:gd name="connsiteX235" fmla="*/ 4988902 w 5352225"/>
                <a:gd name="connsiteY235" fmla="*/ 2168216 h 3098548"/>
                <a:gd name="connsiteX236" fmla="*/ 4906509 w 5352225"/>
                <a:gd name="connsiteY236" fmla="*/ 2168216 h 3098548"/>
                <a:gd name="connsiteX237" fmla="*/ 4728647 w 5352225"/>
                <a:gd name="connsiteY237" fmla="*/ 2066056 h 3098548"/>
                <a:gd name="connsiteX238" fmla="*/ 4735186 w 5352225"/>
                <a:gd name="connsiteY238" fmla="*/ 2015302 h 3098548"/>
                <a:gd name="connsiteX239" fmla="*/ 4786844 w 5352225"/>
                <a:gd name="connsiteY239" fmla="*/ 1985369 h 3098548"/>
                <a:gd name="connsiteX240" fmla="*/ 4837195 w 5352225"/>
                <a:gd name="connsiteY240" fmla="*/ 1973006 h 3098548"/>
                <a:gd name="connsiteX241" fmla="*/ 3890827 w 5352225"/>
                <a:gd name="connsiteY241" fmla="*/ 1932683 h 3098548"/>
                <a:gd name="connsiteX242" fmla="*/ 3916279 w 5352225"/>
                <a:gd name="connsiteY242" fmla="*/ 1938568 h 3098548"/>
                <a:gd name="connsiteX243" fmla="*/ 4080735 w 5352225"/>
                <a:gd name="connsiteY243" fmla="*/ 2034032 h 3098548"/>
                <a:gd name="connsiteX244" fmla="*/ 4080735 w 5352225"/>
                <a:gd name="connsiteY244" fmla="*/ 2065418 h 3098548"/>
                <a:gd name="connsiteX245" fmla="*/ 4076820 w 5352225"/>
                <a:gd name="connsiteY245" fmla="*/ 2068033 h 3098548"/>
                <a:gd name="connsiteX246" fmla="*/ 3921500 w 5352225"/>
                <a:gd name="connsiteY246" fmla="*/ 2157613 h 3098548"/>
                <a:gd name="connsiteX247" fmla="*/ 3918237 w 5352225"/>
                <a:gd name="connsiteY247" fmla="*/ 2159574 h 3098548"/>
                <a:gd name="connsiteX248" fmla="*/ 3862765 w 5352225"/>
                <a:gd name="connsiteY248" fmla="*/ 2159574 h 3098548"/>
                <a:gd name="connsiteX249" fmla="*/ 3698309 w 5352225"/>
                <a:gd name="connsiteY249" fmla="*/ 2064764 h 3098548"/>
                <a:gd name="connsiteX250" fmla="*/ 3698309 w 5352225"/>
                <a:gd name="connsiteY250" fmla="*/ 2033378 h 3098548"/>
                <a:gd name="connsiteX251" fmla="*/ 3702225 w 5352225"/>
                <a:gd name="connsiteY251" fmla="*/ 2030763 h 3098548"/>
                <a:gd name="connsiteX252" fmla="*/ 3857545 w 5352225"/>
                <a:gd name="connsiteY252" fmla="*/ 1941183 h 3098548"/>
                <a:gd name="connsiteX253" fmla="*/ 3890827 w 5352225"/>
                <a:gd name="connsiteY253" fmla="*/ 1932683 h 3098548"/>
                <a:gd name="connsiteX254" fmla="*/ 3351882 w 5352225"/>
                <a:gd name="connsiteY254" fmla="*/ 1924042 h 3098548"/>
                <a:gd name="connsiteX255" fmla="*/ 3377290 w 5352225"/>
                <a:gd name="connsiteY255" fmla="*/ 1929273 h 3098548"/>
                <a:gd name="connsiteX256" fmla="*/ 3542120 w 5352225"/>
                <a:gd name="connsiteY256" fmla="*/ 2024736 h 3098548"/>
                <a:gd name="connsiteX257" fmla="*/ 3542120 w 5352225"/>
                <a:gd name="connsiteY257" fmla="*/ 2056122 h 3098548"/>
                <a:gd name="connsiteX258" fmla="*/ 3537559 w 5352225"/>
                <a:gd name="connsiteY258" fmla="*/ 2058737 h 3098548"/>
                <a:gd name="connsiteX259" fmla="*/ 3383154 w 5352225"/>
                <a:gd name="connsiteY259" fmla="*/ 2148316 h 3098548"/>
                <a:gd name="connsiteX260" fmla="*/ 3377942 w 5352225"/>
                <a:gd name="connsiteY260" fmla="*/ 2150931 h 3098548"/>
                <a:gd name="connsiteX261" fmla="*/ 3323868 w 5352225"/>
                <a:gd name="connsiteY261" fmla="*/ 2150931 h 3098548"/>
                <a:gd name="connsiteX262" fmla="*/ 3159690 w 5352225"/>
                <a:gd name="connsiteY262" fmla="*/ 2056122 h 3098548"/>
                <a:gd name="connsiteX263" fmla="*/ 3159690 w 5352225"/>
                <a:gd name="connsiteY263" fmla="*/ 2024736 h 3098548"/>
                <a:gd name="connsiteX264" fmla="*/ 3164250 w 5352225"/>
                <a:gd name="connsiteY264" fmla="*/ 2021467 h 3098548"/>
                <a:gd name="connsiteX265" fmla="*/ 3318656 w 5352225"/>
                <a:gd name="connsiteY265" fmla="*/ 1931888 h 3098548"/>
                <a:gd name="connsiteX266" fmla="*/ 3351882 w 5352225"/>
                <a:gd name="connsiteY266" fmla="*/ 1924042 h 3098548"/>
                <a:gd name="connsiteX267" fmla="*/ 4366076 w 5352225"/>
                <a:gd name="connsiteY267" fmla="*/ 1909640 h 3098548"/>
                <a:gd name="connsiteX268" fmla="*/ 4391528 w 5352225"/>
                <a:gd name="connsiteY268" fmla="*/ 1915525 h 3098548"/>
                <a:gd name="connsiteX269" fmla="*/ 4555985 w 5352225"/>
                <a:gd name="connsiteY269" fmla="*/ 2010989 h 3098548"/>
                <a:gd name="connsiteX270" fmla="*/ 4555985 w 5352225"/>
                <a:gd name="connsiteY270" fmla="*/ 2042375 h 3098548"/>
                <a:gd name="connsiteX271" fmla="*/ 4552070 w 5352225"/>
                <a:gd name="connsiteY271" fmla="*/ 2044990 h 3098548"/>
                <a:gd name="connsiteX272" fmla="*/ 4396749 w 5352225"/>
                <a:gd name="connsiteY272" fmla="*/ 2134570 h 3098548"/>
                <a:gd name="connsiteX273" fmla="*/ 4393486 w 5352225"/>
                <a:gd name="connsiteY273" fmla="*/ 2136531 h 3098548"/>
                <a:gd name="connsiteX274" fmla="*/ 4338014 w 5352225"/>
                <a:gd name="connsiteY274" fmla="*/ 2136531 h 3098548"/>
                <a:gd name="connsiteX275" fmla="*/ 4173557 w 5352225"/>
                <a:gd name="connsiteY275" fmla="*/ 2041721 h 3098548"/>
                <a:gd name="connsiteX276" fmla="*/ 4173557 w 5352225"/>
                <a:gd name="connsiteY276" fmla="*/ 2010335 h 3098548"/>
                <a:gd name="connsiteX277" fmla="*/ 4177473 w 5352225"/>
                <a:gd name="connsiteY277" fmla="*/ 2007720 h 3098548"/>
                <a:gd name="connsiteX278" fmla="*/ 4332793 w 5352225"/>
                <a:gd name="connsiteY278" fmla="*/ 1918140 h 3098548"/>
                <a:gd name="connsiteX279" fmla="*/ 4366076 w 5352225"/>
                <a:gd name="connsiteY279" fmla="*/ 1909640 h 3098548"/>
                <a:gd name="connsiteX280" fmla="*/ 2790224 w 5352225"/>
                <a:gd name="connsiteY280" fmla="*/ 1903880 h 3098548"/>
                <a:gd name="connsiteX281" fmla="*/ 2816284 w 5352225"/>
                <a:gd name="connsiteY281" fmla="*/ 1909748 h 3098548"/>
                <a:gd name="connsiteX282" fmla="*/ 2980460 w 5352225"/>
                <a:gd name="connsiteY282" fmla="*/ 2004939 h 3098548"/>
                <a:gd name="connsiteX283" fmla="*/ 2980460 w 5352225"/>
                <a:gd name="connsiteY283" fmla="*/ 2036234 h 3098548"/>
                <a:gd name="connsiteX284" fmla="*/ 2975900 w 5352225"/>
                <a:gd name="connsiteY284" fmla="*/ 2038842 h 3098548"/>
                <a:gd name="connsiteX285" fmla="*/ 2821496 w 5352225"/>
                <a:gd name="connsiteY285" fmla="*/ 2128165 h 3098548"/>
                <a:gd name="connsiteX286" fmla="*/ 2816935 w 5352225"/>
                <a:gd name="connsiteY286" fmla="*/ 2130773 h 3098548"/>
                <a:gd name="connsiteX287" fmla="*/ 2762861 w 5352225"/>
                <a:gd name="connsiteY287" fmla="*/ 2130773 h 3098548"/>
                <a:gd name="connsiteX288" fmla="*/ 2598033 w 5352225"/>
                <a:gd name="connsiteY288" fmla="*/ 2035582 h 3098548"/>
                <a:gd name="connsiteX289" fmla="*/ 2598033 w 5352225"/>
                <a:gd name="connsiteY289" fmla="*/ 2004939 h 3098548"/>
                <a:gd name="connsiteX290" fmla="*/ 2602593 w 5352225"/>
                <a:gd name="connsiteY290" fmla="*/ 2001679 h 3098548"/>
                <a:gd name="connsiteX291" fmla="*/ 2756998 w 5352225"/>
                <a:gd name="connsiteY291" fmla="*/ 1912356 h 3098548"/>
                <a:gd name="connsiteX292" fmla="*/ 2790224 w 5352225"/>
                <a:gd name="connsiteY292" fmla="*/ 1903880 h 3098548"/>
                <a:gd name="connsiteX293" fmla="*/ 4552325 w 5352225"/>
                <a:gd name="connsiteY293" fmla="*/ 1805949 h 3098548"/>
                <a:gd name="connsiteX294" fmla="*/ 4591643 w 5352225"/>
                <a:gd name="connsiteY294" fmla="*/ 1815029 h 3098548"/>
                <a:gd name="connsiteX295" fmla="*/ 4769232 w 5352225"/>
                <a:gd name="connsiteY295" fmla="*/ 1916850 h 3098548"/>
                <a:gd name="connsiteX296" fmla="*/ 4762679 w 5352225"/>
                <a:gd name="connsiteY296" fmla="*/ 1967437 h 3098548"/>
                <a:gd name="connsiteX297" fmla="*/ 4710909 w 5352225"/>
                <a:gd name="connsiteY297" fmla="*/ 1997270 h 3098548"/>
                <a:gd name="connsiteX298" fmla="*/ 4703046 w 5352225"/>
                <a:gd name="connsiteY298" fmla="*/ 2001161 h 3098548"/>
                <a:gd name="connsiteX299" fmla="*/ 4622443 w 5352225"/>
                <a:gd name="connsiteY299" fmla="*/ 2001161 h 3098548"/>
                <a:gd name="connsiteX300" fmla="*/ 4444199 w 5352225"/>
                <a:gd name="connsiteY300" fmla="*/ 1899340 h 3098548"/>
                <a:gd name="connsiteX301" fmla="*/ 4450752 w 5352225"/>
                <a:gd name="connsiteY301" fmla="*/ 1848753 h 3098548"/>
                <a:gd name="connsiteX302" fmla="*/ 4502521 w 5352225"/>
                <a:gd name="connsiteY302" fmla="*/ 1818920 h 3098548"/>
                <a:gd name="connsiteX303" fmla="*/ 4552325 w 5352225"/>
                <a:gd name="connsiteY303" fmla="*/ 1805949 h 3098548"/>
                <a:gd name="connsiteX304" fmla="*/ 3613666 w 5352225"/>
                <a:gd name="connsiteY304" fmla="*/ 1774266 h 3098548"/>
                <a:gd name="connsiteX305" fmla="*/ 3639770 w 5352225"/>
                <a:gd name="connsiteY305" fmla="*/ 1780151 h 3098548"/>
                <a:gd name="connsiteX306" fmla="*/ 3804226 w 5352225"/>
                <a:gd name="connsiteY306" fmla="*/ 1875614 h 3098548"/>
                <a:gd name="connsiteX307" fmla="*/ 3804226 w 5352225"/>
                <a:gd name="connsiteY307" fmla="*/ 1906346 h 3098548"/>
                <a:gd name="connsiteX308" fmla="*/ 3799658 w 5352225"/>
                <a:gd name="connsiteY308" fmla="*/ 1908961 h 3098548"/>
                <a:gd name="connsiteX309" fmla="*/ 3644991 w 5352225"/>
                <a:gd name="connsiteY309" fmla="*/ 1999194 h 3098548"/>
                <a:gd name="connsiteX310" fmla="*/ 3641728 w 5352225"/>
                <a:gd name="connsiteY310" fmla="*/ 2001155 h 3098548"/>
                <a:gd name="connsiteX311" fmla="*/ 3585604 w 5352225"/>
                <a:gd name="connsiteY311" fmla="*/ 2001155 h 3098548"/>
                <a:gd name="connsiteX312" fmla="*/ 3421800 w 5352225"/>
                <a:gd name="connsiteY312" fmla="*/ 1906346 h 3098548"/>
                <a:gd name="connsiteX313" fmla="*/ 3421800 w 5352225"/>
                <a:gd name="connsiteY313" fmla="*/ 1874960 h 3098548"/>
                <a:gd name="connsiteX314" fmla="*/ 3425716 w 5352225"/>
                <a:gd name="connsiteY314" fmla="*/ 1871691 h 3098548"/>
                <a:gd name="connsiteX315" fmla="*/ 3580383 w 5352225"/>
                <a:gd name="connsiteY315" fmla="*/ 1782112 h 3098548"/>
                <a:gd name="connsiteX316" fmla="*/ 3613666 w 5352225"/>
                <a:gd name="connsiteY316" fmla="*/ 1774266 h 3098548"/>
                <a:gd name="connsiteX317" fmla="*/ 3075048 w 5352225"/>
                <a:gd name="connsiteY317" fmla="*/ 1765625 h 3098548"/>
                <a:gd name="connsiteX318" fmla="*/ 3100500 w 5352225"/>
                <a:gd name="connsiteY318" fmla="*/ 1771510 h 3098548"/>
                <a:gd name="connsiteX319" fmla="*/ 3265609 w 5352225"/>
                <a:gd name="connsiteY319" fmla="*/ 1866974 h 3098548"/>
                <a:gd name="connsiteX320" fmla="*/ 3265609 w 5352225"/>
                <a:gd name="connsiteY320" fmla="*/ 1898360 h 3098548"/>
                <a:gd name="connsiteX321" fmla="*/ 3261694 w 5352225"/>
                <a:gd name="connsiteY321" fmla="*/ 1900975 h 3098548"/>
                <a:gd name="connsiteX322" fmla="*/ 3106373 w 5352225"/>
                <a:gd name="connsiteY322" fmla="*/ 1990555 h 3098548"/>
                <a:gd name="connsiteX323" fmla="*/ 3102457 w 5352225"/>
                <a:gd name="connsiteY323" fmla="*/ 1992516 h 3098548"/>
                <a:gd name="connsiteX324" fmla="*/ 3047638 w 5352225"/>
                <a:gd name="connsiteY324" fmla="*/ 1992516 h 3098548"/>
                <a:gd name="connsiteX325" fmla="*/ 2883181 w 5352225"/>
                <a:gd name="connsiteY325" fmla="*/ 1897706 h 3098548"/>
                <a:gd name="connsiteX326" fmla="*/ 2883181 w 5352225"/>
                <a:gd name="connsiteY326" fmla="*/ 1865666 h 3098548"/>
                <a:gd name="connsiteX327" fmla="*/ 2887097 w 5352225"/>
                <a:gd name="connsiteY327" fmla="*/ 1863051 h 3098548"/>
                <a:gd name="connsiteX328" fmla="*/ 3041765 w 5352225"/>
                <a:gd name="connsiteY328" fmla="*/ 1774125 h 3098548"/>
                <a:gd name="connsiteX329" fmla="*/ 3075048 w 5352225"/>
                <a:gd name="connsiteY329" fmla="*/ 1765625 h 3098548"/>
                <a:gd name="connsiteX330" fmla="*/ 4083806 w 5352225"/>
                <a:gd name="connsiteY330" fmla="*/ 1745463 h 3098548"/>
                <a:gd name="connsiteX331" fmla="*/ 4109258 w 5352225"/>
                <a:gd name="connsiteY331" fmla="*/ 1751348 h 3098548"/>
                <a:gd name="connsiteX332" fmla="*/ 4273715 w 5352225"/>
                <a:gd name="connsiteY332" fmla="*/ 1846157 h 3098548"/>
                <a:gd name="connsiteX333" fmla="*/ 4273715 w 5352225"/>
                <a:gd name="connsiteY333" fmla="*/ 1877543 h 3098548"/>
                <a:gd name="connsiteX334" fmla="*/ 4269800 w 5352225"/>
                <a:gd name="connsiteY334" fmla="*/ 1880158 h 3098548"/>
                <a:gd name="connsiteX335" fmla="*/ 4114479 w 5352225"/>
                <a:gd name="connsiteY335" fmla="*/ 1969737 h 3098548"/>
                <a:gd name="connsiteX336" fmla="*/ 4109911 w 5352225"/>
                <a:gd name="connsiteY336" fmla="*/ 1972352 h 3098548"/>
                <a:gd name="connsiteX337" fmla="*/ 4055744 w 5352225"/>
                <a:gd name="connsiteY337" fmla="*/ 1972352 h 3098548"/>
                <a:gd name="connsiteX338" fmla="*/ 3891287 w 5352225"/>
                <a:gd name="connsiteY338" fmla="*/ 1877543 h 3098548"/>
                <a:gd name="connsiteX339" fmla="*/ 3891287 w 5352225"/>
                <a:gd name="connsiteY339" fmla="*/ 1845503 h 3098548"/>
                <a:gd name="connsiteX340" fmla="*/ 3895203 w 5352225"/>
                <a:gd name="connsiteY340" fmla="*/ 1842888 h 3098548"/>
                <a:gd name="connsiteX341" fmla="*/ 4050523 w 5352225"/>
                <a:gd name="connsiteY341" fmla="*/ 1753309 h 3098548"/>
                <a:gd name="connsiteX342" fmla="*/ 4083806 w 5352225"/>
                <a:gd name="connsiteY342" fmla="*/ 1745463 h 3098548"/>
                <a:gd name="connsiteX343" fmla="*/ 2519803 w 5352225"/>
                <a:gd name="connsiteY343" fmla="*/ 1745463 h 3098548"/>
                <a:gd name="connsiteX344" fmla="*/ 2545255 w 5352225"/>
                <a:gd name="connsiteY344" fmla="*/ 1751331 h 3098548"/>
                <a:gd name="connsiteX345" fmla="*/ 2709711 w 5352225"/>
                <a:gd name="connsiteY345" fmla="*/ 1845869 h 3098548"/>
                <a:gd name="connsiteX346" fmla="*/ 2709711 w 5352225"/>
                <a:gd name="connsiteY346" fmla="*/ 1878468 h 3098548"/>
                <a:gd name="connsiteX347" fmla="*/ 2705796 w 5352225"/>
                <a:gd name="connsiteY347" fmla="*/ 1880424 h 3098548"/>
                <a:gd name="connsiteX348" fmla="*/ 2551128 w 5352225"/>
                <a:gd name="connsiteY348" fmla="*/ 1969746 h 3098548"/>
                <a:gd name="connsiteX349" fmla="*/ 2545908 w 5352225"/>
                <a:gd name="connsiteY349" fmla="*/ 1972354 h 3098548"/>
                <a:gd name="connsiteX350" fmla="*/ 2492394 w 5352225"/>
                <a:gd name="connsiteY350" fmla="*/ 1972354 h 3098548"/>
                <a:gd name="connsiteX351" fmla="*/ 2327285 w 5352225"/>
                <a:gd name="connsiteY351" fmla="*/ 1877164 h 3098548"/>
                <a:gd name="connsiteX352" fmla="*/ 2327285 w 5352225"/>
                <a:gd name="connsiteY352" fmla="*/ 1846521 h 3098548"/>
                <a:gd name="connsiteX353" fmla="*/ 2331853 w 5352225"/>
                <a:gd name="connsiteY353" fmla="*/ 1843261 h 3098548"/>
                <a:gd name="connsiteX354" fmla="*/ 2486521 w 5352225"/>
                <a:gd name="connsiteY354" fmla="*/ 1753939 h 3098548"/>
                <a:gd name="connsiteX355" fmla="*/ 2519803 w 5352225"/>
                <a:gd name="connsiteY355" fmla="*/ 1745463 h 3098548"/>
                <a:gd name="connsiteX356" fmla="*/ 4267841 w 5352225"/>
                <a:gd name="connsiteY356" fmla="*/ 1644652 h 3098548"/>
                <a:gd name="connsiteX357" fmla="*/ 4306264 w 5352225"/>
                <a:gd name="connsiteY357" fmla="*/ 1653762 h 3098548"/>
                <a:gd name="connsiteX358" fmla="*/ 4483403 w 5352225"/>
                <a:gd name="connsiteY358" fmla="*/ 1755271 h 3098548"/>
                <a:gd name="connsiteX359" fmla="*/ 4498382 w 5352225"/>
                <a:gd name="connsiteY359" fmla="*/ 1774792 h 3098548"/>
                <a:gd name="connsiteX360" fmla="*/ 4498382 w 5352225"/>
                <a:gd name="connsiteY360" fmla="*/ 1781299 h 3098548"/>
                <a:gd name="connsiteX361" fmla="*/ 4476891 w 5352225"/>
                <a:gd name="connsiteY361" fmla="*/ 1806677 h 3098548"/>
                <a:gd name="connsiteX362" fmla="*/ 4425442 w 5352225"/>
                <a:gd name="connsiteY362" fmla="*/ 1836609 h 3098548"/>
                <a:gd name="connsiteX363" fmla="*/ 4419581 w 5352225"/>
                <a:gd name="connsiteY363" fmla="*/ 1839862 h 3098548"/>
                <a:gd name="connsiteX364" fmla="*/ 4336873 w 5352225"/>
                <a:gd name="connsiteY364" fmla="*/ 1839862 h 3098548"/>
                <a:gd name="connsiteX365" fmla="*/ 4159734 w 5352225"/>
                <a:gd name="connsiteY365" fmla="*/ 1737702 h 3098548"/>
                <a:gd name="connsiteX366" fmla="*/ 4144755 w 5352225"/>
                <a:gd name="connsiteY366" fmla="*/ 1719482 h 3098548"/>
                <a:gd name="connsiteX367" fmla="*/ 4144755 w 5352225"/>
                <a:gd name="connsiteY367" fmla="*/ 1712975 h 3098548"/>
                <a:gd name="connsiteX368" fmla="*/ 4166246 w 5352225"/>
                <a:gd name="connsiteY368" fmla="*/ 1686947 h 3098548"/>
                <a:gd name="connsiteX369" fmla="*/ 4217695 w 5352225"/>
                <a:gd name="connsiteY369" fmla="*/ 1657015 h 3098548"/>
                <a:gd name="connsiteX370" fmla="*/ 4267841 w 5352225"/>
                <a:gd name="connsiteY370" fmla="*/ 1644652 h 3098548"/>
                <a:gd name="connsiteX371" fmla="*/ 3337809 w 5352225"/>
                <a:gd name="connsiteY371" fmla="*/ 1612969 h 3098548"/>
                <a:gd name="connsiteX372" fmla="*/ 3363261 w 5352225"/>
                <a:gd name="connsiteY372" fmla="*/ 1618837 h 3098548"/>
                <a:gd name="connsiteX373" fmla="*/ 3527717 w 5352225"/>
                <a:gd name="connsiteY373" fmla="*/ 1714027 h 3098548"/>
                <a:gd name="connsiteX374" fmla="*/ 3527717 w 5352225"/>
                <a:gd name="connsiteY374" fmla="*/ 1745974 h 3098548"/>
                <a:gd name="connsiteX375" fmla="*/ 3523802 w 5352225"/>
                <a:gd name="connsiteY375" fmla="*/ 1747930 h 3098548"/>
                <a:gd name="connsiteX376" fmla="*/ 3368482 w 5352225"/>
                <a:gd name="connsiteY376" fmla="*/ 1837252 h 3098548"/>
                <a:gd name="connsiteX377" fmla="*/ 3363914 w 5352225"/>
                <a:gd name="connsiteY377" fmla="*/ 1839860 h 3098548"/>
                <a:gd name="connsiteX378" fmla="*/ 3309747 w 5352225"/>
                <a:gd name="connsiteY378" fmla="*/ 1839860 h 3098548"/>
                <a:gd name="connsiteX379" fmla="*/ 3145291 w 5352225"/>
                <a:gd name="connsiteY379" fmla="*/ 1744670 h 3098548"/>
                <a:gd name="connsiteX380" fmla="*/ 3145291 w 5352225"/>
                <a:gd name="connsiteY380" fmla="*/ 1713375 h 3098548"/>
                <a:gd name="connsiteX381" fmla="*/ 3149207 w 5352225"/>
                <a:gd name="connsiteY381" fmla="*/ 1710767 h 3098548"/>
                <a:gd name="connsiteX382" fmla="*/ 3304527 w 5352225"/>
                <a:gd name="connsiteY382" fmla="*/ 1621445 h 3098548"/>
                <a:gd name="connsiteX383" fmla="*/ 3337809 w 5352225"/>
                <a:gd name="connsiteY383" fmla="*/ 1612969 h 3098548"/>
                <a:gd name="connsiteX384" fmla="*/ 2798864 w 5352225"/>
                <a:gd name="connsiteY384" fmla="*/ 1604328 h 3098548"/>
                <a:gd name="connsiteX385" fmla="*/ 2824272 w 5352225"/>
                <a:gd name="connsiteY385" fmla="*/ 1610848 h 3098548"/>
                <a:gd name="connsiteX386" fmla="*/ 2989102 w 5352225"/>
                <a:gd name="connsiteY386" fmla="*/ 1705386 h 3098548"/>
                <a:gd name="connsiteX387" fmla="*/ 2989102 w 5352225"/>
                <a:gd name="connsiteY387" fmla="*/ 1736682 h 3098548"/>
                <a:gd name="connsiteX388" fmla="*/ 2984541 w 5352225"/>
                <a:gd name="connsiteY388" fmla="*/ 1739290 h 3098548"/>
                <a:gd name="connsiteX389" fmla="*/ 2830136 w 5352225"/>
                <a:gd name="connsiteY389" fmla="*/ 1828613 h 3098548"/>
                <a:gd name="connsiteX390" fmla="*/ 2825575 w 5352225"/>
                <a:gd name="connsiteY390" fmla="*/ 1831221 h 3098548"/>
                <a:gd name="connsiteX391" fmla="*/ 2770850 w 5352225"/>
                <a:gd name="connsiteY391" fmla="*/ 1831221 h 3098548"/>
                <a:gd name="connsiteX392" fmla="*/ 2606672 w 5352225"/>
                <a:gd name="connsiteY392" fmla="*/ 1736030 h 3098548"/>
                <a:gd name="connsiteX393" fmla="*/ 2606672 w 5352225"/>
                <a:gd name="connsiteY393" fmla="*/ 1705386 h 3098548"/>
                <a:gd name="connsiteX394" fmla="*/ 2611232 w 5352225"/>
                <a:gd name="connsiteY394" fmla="*/ 1702126 h 3098548"/>
                <a:gd name="connsiteX395" fmla="*/ 2764986 w 5352225"/>
                <a:gd name="connsiteY395" fmla="*/ 1612804 h 3098548"/>
                <a:gd name="connsiteX396" fmla="*/ 2798864 w 5352225"/>
                <a:gd name="connsiteY396" fmla="*/ 1604328 h 3098548"/>
                <a:gd name="connsiteX397" fmla="*/ 2246173 w 5352225"/>
                <a:gd name="connsiteY397" fmla="*/ 1589927 h 3098548"/>
                <a:gd name="connsiteX398" fmla="*/ 2271625 w 5352225"/>
                <a:gd name="connsiteY398" fmla="*/ 1595811 h 3098548"/>
                <a:gd name="connsiteX399" fmla="*/ 2436082 w 5352225"/>
                <a:gd name="connsiteY399" fmla="*/ 1690621 h 3098548"/>
                <a:gd name="connsiteX400" fmla="*/ 2436082 w 5352225"/>
                <a:gd name="connsiteY400" fmla="*/ 1722660 h 3098548"/>
                <a:gd name="connsiteX401" fmla="*/ 2432167 w 5352225"/>
                <a:gd name="connsiteY401" fmla="*/ 1724622 h 3098548"/>
                <a:gd name="connsiteX402" fmla="*/ 2277499 w 5352225"/>
                <a:gd name="connsiteY402" fmla="*/ 1814201 h 3098548"/>
                <a:gd name="connsiteX403" fmla="*/ 2272278 w 5352225"/>
                <a:gd name="connsiteY403" fmla="*/ 1816816 h 3098548"/>
                <a:gd name="connsiteX404" fmla="*/ 2218764 w 5352225"/>
                <a:gd name="connsiteY404" fmla="*/ 1816816 h 3098548"/>
                <a:gd name="connsiteX405" fmla="*/ 2053654 w 5352225"/>
                <a:gd name="connsiteY405" fmla="*/ 1722006 h 3098548"/>
                <a:gd name="connsiteX406" fmla="*/ 2053654 w 5352225"/>
                <a:gd name="connsiteY406" fmla="*/ 1690621 h 3098548"/>
                <a:gd name="connsiteX407" fmla="*/ 2057570 w 5352225"/>
                <a:gd name="connsiteY407" fmla="*/ 1688006 h 3098548"/>
                <a:gd name="connsiteX408" fmla="*/ 2212890 w 5352225"/>
                <a:gd name="connsiteY408" fmla="*/ 1597773 h 3098548"/>
                <a:gd name="connsiteX409" fmla="*/ 2246173 w 5352225"/>
                <a:gd name="connsiteY409" fmla="*/ 1589927 h 3098548"/>
                <a:gd name="connsiteX410" fmla="*/ 3801536 w 5352225"/>
                <a:gd name="connsiteY410" fmla="*/ 1581286 h 3098548"/>
                <a:gd name="connsiteX411" fmla="*/ 3826988 w 5352225"/>
                <a:gd name="connsiteY411" fmla="*/ 1587171 h 3098548"/>
                <a:gd name="connsiteX412" fmla="*/ 3991445 w 5352225"/>
                <a:gd name="connsiteY412" fmla="*/ 1682635 h 3098548"/>
                <a:gd name="connsiteX413" fmla="*/ 3991445 w 5352225"/>
                <a:gd name="connsiteY413" fmla="*/ 1714020 h 3098548"/>
                <a:gd name="connsiteX414" fmla="*/ 3987530 w 5352225"/>
                <a:gd name="connsiteY414" fmla="*/ 1716636 h 3098548"/>
                <a:gd name="connsiteX415" fmla="*/ 3832209 w 5352225"/>
                <a:gd name="connsiteY415" fmla="*/ 1806216 h 3098548"/>
                <a:gd name="connsiteX416" fmla="*/ 3828946 w 5352225"/>
                <a:gd name="connsiteY416" fmla="*/ 1808177 h 3098548"/>
                <a:gd name="connsiteX417" fmla="*/ 3773474 w 5352225"/>
                <a:gd name="connsiteY417" fmla="*/ 1808177 h 3098548"/>
                <a:gd name="connsiteX418" fmla="*/ 3609017 w 5352225"/>
                <a:gd name="connsiteY418" fmla="*/ 1713366 h 3098548"/>
                <a:gd name="connsiteX419" fmla="*/ 3609017 w 5352225"/>
                <a:gd name="connsiteY419" fmla="*/ 1681981 h 3098548"/>
                <a:gd name="connsiteX420" fmla="*/ 3612933 w 5352225"/>
                <a:gd name="connsiteY420" fmla="*/ 1679365 h 3098548"/>
                <a:gd name="connsiteX421" fmla="*/ 3768253 w 5352225"/>
                <a:gd name="connsiteY421" fmla="*/ 1589132 h 3098548"/>
                <a:gd name="connsiteX422" fmla="*/ 3801536 w 5352225"/>
                <a:gd name="connsiteY422" fmla="*/ 1581286 h 3098548"/>
                <a:gd name="connsiteX423" fmla="*/ 3981745 w 5352225"/>
                <a:gd name="connsiteY423" fmla="*/ 1480475 h 3098548"/>
                <a:gd name="connsiteX424" fmla="*/ 4020980 w 5352225"/>
                <a:gd name="connsiteY424" fmla="*/ 1488934 h 3098548"/>
                <a:gd name="connsiteX425" fmla="*/ 4198188 w 5352225"/>
                <a:gd name="connsiteY425" fmla="*/ 1591094 h 3098548"/>
                <a:gd name="connsiteX426" fmla="*/ 4213228 w 5352225"/>
                <a:gd name="connsiteY426" fmla="*/ 1609964 h 3098548"/>
                <a:gd name="connsiteX427" fmla="*/ 4213228 w 5352225"/>
                <a:gd name="connsiteY427" fmla="*/ 1616471 h 3098548"/>
                <a:gd name="connsiteX428" fmla="*/ 4191649 w 5352225"/>
                <a:gd name="connsiteY428" fmla="*/ 1641849 h 3098548"/>
                <a:gd name="connsiteX429" fmla="*/ 4139991 w 5352225"/>
                <a:gd name="connsiteY429" fmla="*/ 1671781 h 3098548"/>
                <a:gd name="connsiteX430" fmla="*/ 4132798 w 5352225"/>
                <a:gd name="connsiteY430" fmla="*/ 1675685 h 3098548"/>
                <a:gd name="connsiteX431" fmla="*/ 4051713 w 5352225"/>
                <a:gd name="connsiteY431" fmla="*/ 1675685 h 3098548"/>
                <a:gd name="connsiteX432" fmla="*/ 3873851 w 5352225"/>
                <a:gd name="connsiteY432" fmla="*/ 1573525 h 3098548"/>
                <a:gd name="connsiteX433" fmla="*/ 3880390 w 5352225"/>
                <a:gd name="connsiteY433" fmla="*/ 1522120 h 3098548"/>
                <a:gd name="connsiteX434" fmla="*/ 3932048 w 5352225"/>
                <a:gd name="connsiteY434" fmla="*/ 1492187 h 3098548"/>
                <a:gd name="connsiteX435" fmla="*/ 3981745 w 5352225"/>
                <a:gd name="connsiteY435" fmla="*/ 1480475 h 3098548"/>
                <a:gd name="connsiteX436" fmla="*/ 3060648 w 5352225"/>
                <a:gd name="connsiteY436" fmla="*/ 1454553 h 3098548"/>
                <a:gd name="connsiteX437" fmla="*/ 3086752 w 5352225"/>
                <a:gd name="connsiteY437" fmla="*/ 1460438 h 3098548"/>
                <a:gd name="connsiteX438" fmla="*/ 3251208 w 5352225"/>
                <a:gd name="connsiteY438" fmla="*/ 1555248 h 3098548"/>
                <a:gd name="connsiteX439" fmla="*/ 3251208 w 5352225"/>
                <a:gd name="connsiteY439" fmla="*/ 1587287 h 3098548"/>
                <a:gd name="connsiteX440" fmla="*/ 3246640 w 5352225"/>
                <a:gd name="connsiteY440" fmla="*/ 1589903 h 3098548"/>
                <a:gd name="connsiteX441" fmla="*/ 3091973 w 5352225"/>
                <a:gd name="connsiteY441" fmla="*/ 1678828 h 3098548"/>
                <a:gd name="connsiteX442" fmla="*/ 3087405 w 5352225"/>
                <a:gd name="connsiteY442" fmla="*/ 1681444 h 3098548"/>
                <a:gd name="connsiteX443" fmla="*/ 3033238 w 5352225"/>
                <a:gd name="connsiteY443" fmla="*/ 1681444 h 3098548"/>
                <a:gd name="connsiteX444" fmla="*/ 2868782 w 5352225"/>
                <a:gd name="connsiteY444" fmla="*/ 1585980 h 3098548"/>
                <a:gd name="connsiteX445" fmla="*/ 2868782 w 5352225"/>
                <a:gd name="connsiteY445" fmla="*/ 1555248 h 3098548"/>
                <a:gd name="connsiteX446" fmla="*/ 2872698 w 5352225"/>
                <a:gd name="connsiteY446" fmla="*/ 1552632 h 3098548"/>
                <a:gd name="connsiteX447" fmla="*/ 3027365 w 5352225"/>
                <a:gd name="connsiteY447" fmla="*/ 1462399 h 3098548"/>
                <a:gd name="connsiteX448" fmla="*/ 3060648 w 5352225"/>
                <a:gd name="connsiteY448" fmla="*/ 1454553 h 3098548"/>
                <a:gd name="connsiteX449" fmla="*/ 2522355 w 5352225"/>
                <a:gd name="connsiteY449" fmla="*/ 1445912 h 3098548"/>
                <a:gd name="connsiteX450" fmla="*/ 2548415 w 5352225"/>
                <a:gd name="connsiteY450" fmla="*/ 1451780 h 3098548"/>
                <a:gd name="connsiteX451" fmla="*/ 2712592 w 5352225"/>
                <a:gd name="connsiteY451" fmla="*/ 1546318 h 3098548"/>
                <a:gd name="connsiteX452" fmla="*/ 2712592 w 5352225"/>
                <a:gd name="connsiteY452" fmla="*/ 1578265 h 3098548"/>
                <a:gd name="connsiteX453" fmla="*/ 2708032 w 5352225"/>
                <a:gd name="connsiteY453" fmla="*/ 1580873 h 3098548"/>
                <a:gd name="connsiteX454" fmla="*/ 2553627 w 5352225"/>
                <a:gd name="connsiteY454" fmla="*/ 1669543 h 3098548"/>
                <a:gd name="connsiteX455" fmla="*/ 2547763 w 5352225"/>
                <a:gd name="connsiteY455" fmla="*/ 1672803 h 3098548"/>
                <a:gd name="connsiteX456" fmla="*/ 2494992 w 5352225"/>
                <a:gd name="connsiteY456" fmla="*/ 1672803 h 3098548"/>
                <a:gd name="connsiteX457" fmla="*/ 2330163 w 5352225"/>
                <a:gd name="connsiteY457" fmla="*/ 1577613 h 3098548"/>
                <a:gd name="connsiteX458" fmla="*/ 2330163 w 5352225"/>
                <a:gd name="connsiteY458" fmla="*/ 1546970 h 3098548"/>
                <a:gd name="connsiteX459" fmla="*/ 2334723 w 5352225"/>
                <a:gd name="connsiteY459" fmla="*/ 1543710 h 3098548"/>
                <a:gd name="connsiteX460" fmla="*/ 2489129 w 5352225"/>
                <a:gd name="connsiteY460" fmla="*/ 1454388 h 3098548"/>
                <a:gd name="connsiteX461" fmla="*/ 2522355 w 5352225"/>
                <a:gd name="connsiteY461" fmla="*/ 1445912 h 3098548"/>
                <a:gd name="connsiteX462" fmla="*/ 1972220 w 5352225"/>
                <a:gd name="connsiteY462" fmla="*/ 1431510 h 3098548"/>
                <a:gd name="connsiteX463" fmla="*/ 1997715 w 5352225"/>
                <a:gd name="connsiteY463" fmla="*/ 1437395 h 3098548"/>
                <a:gd name="connsiteX464" fmla="*/ 2162452 w 5352225"/>
                <a:gd name="connsiteY464" fmla="*/ 1532859 h 3098548"/>
                <a:gd name="connsiteX465" fmla="*/ 2162452 w 5352225"/>
                <a:gd name="connsiteY465" fmla="*/ 1564898 h 3098548"/>
                <a:gd name="connsiteX466" fmla="*/ 2158530 w 5352225"/>
                <a:gd name="connsiteY466" fmla="*/ 1566860 h 3098548"/>
                <a:gd name="connsiteX467" fmla="*/ 2002945 w 5352225"/>
                <a:gd name="connsiteY467" fmla="*/ 1656439 h 3098548"/>
                <a:gd name="connsiteX468" fmla="*/ 1999676 w 5352225"/>
                <a:gd name="connsiteY468" fmla="*/ 1658401 h 3098548"/>
                <a:gd name="connsiteX469" fmla="*/ 1944110 w 5352225"/>
                <a:gd name="connsiteY469" fmla="*/ 1658401 h 3098548"/>
                <a:gd name="connsiteX470" fmla="*/ 1780027 w 5352225"/>
                <a:gd name="connsiteY470" fmla="*/ 1563590 h 3098548"/>
                <a:gd name="connsiteX471" fmla="*/ 1780027 w 5352225"/>
                <a:gd name="connsiteY471" fmla="*/ 1532205 h 3098548"/>
                <a:gd name="connsiteX472" fmla="*/ 1783949 w 5352225"/>
                <a:gd name="connsiteY472" fmla="*/ 1529589 h 3098548"/>
                <a:gd name="connsiteX473" fmla="*/ 1938881 w 5352225"/>
                <a:gd name="connsiteY473" fmla="*/ 1439356 h 3098548"/>
                <a:gd name="connsiteX474" fmla="*/ 1972220 w 5352225"/>
                <a:gd name="connsiteY474" fmla="*/ 1431510 h 3098548"/>
                <a:gd name="connsiteX475" fmla="*/ 3516387 w 5352225"/>
                <a:gd name="connsiteY475" fmla="*/ 1419989 h 3098548"/>
                <a:gd name="connsiteX476" fmla="*/ 3541839 w 5352225"/>
                <a:gd name="connsiteY476" fmla="*/ 1425857 h 3098548"/>
                <a:gd name="connsiteX477" fmla="*/ 3706295 w 5352225"/>
                <a:gd name="connsiteY477" fmla="*/ 1521047 h 3098548"/>
                <a:gd name="connsiteX478" fmla="*/ 3706295 w 5352225"/>
                <a:gd name="connsiteY478" fmla="*/ 1552343 h 3098548"/>
                <a:gd name="connsiteX479" fmla="*/ 3702380 w 5352225"/>
                <a:gd name="connsiteY479" fmla="*/ 1554951 h 3098548"/>
                <a:gd name="connsiteX480" fmla="*/ 3547060 w 5352225"/>
                <a:gd name="connsiteY480" fmla="*/ 1644274 h 3098548"/>
                <a:gd name="connsiteX481" fmla="*/ 3541839 w 5352225"/>
                <a:gd name="connsiteY481" fmla="*/ 1646882 h 3098548"/>
                <a:gd name="connsiteX482" fmla="*/ 3488325 w 5352225"/>
                <a:gd name="connsiteY482" fmla="*/ 1646882 h 3098548"/>
                <a:gd name="connsiteX483" fmla="*/ 3323869 w 5352225"/>
                <a:gd name="connsiteY483" fmla="*/ 1551691 h 3098548"/>
                <a:gd name="connsiteX484" fmla="*/ 3323869 w 5352225"/>
                <a:gd name="connsiteY484" fmla="*/ 1520395 h 3098548"/>
                <a:gd name="connsiteX485" fmla="*/ 3327785 w 5352225"/>
                <a:gd name="connsiteY485" fmla="*/ 1517787 h 3098548"/>
                <a:gd name="connsiteX486" fmla="*/ 3483105 w 5352225"/>
                <a:gd name="connsiteY486" fmla="*/ 1428465 h 3098548"/>
                <a:gd name="connsiteX487" fmla="*/ 3516387 w 5352225"/>
                <a:gd name="connsiteY487" fmla="*/ 1419989 h 3098548"/>
                <a:gd name="connsiteX488" fmla="*/ 1366911 w 5352225"/>
                <a:gd name="connsiteY488" fmla="*/ 1419989 h 3098548"/>
                <a:gd name="connsiteX489" fmla="*/ 1428945 w 5352225"/>
                <a:gd name="connsiteY489" fmla="*/ 1434346 h 3098548"/>
                <a:gd name="connsiteX490" fmla="*/ 2572334 w 5352225"/>
                <a:gd name="connsiteY490" fmla="*/ 2094148 h 3098548"/>
                <a:gd name="connsiteX491" fmla="*/ 2562539 w 5352225"/>
                <a:gd name="connsiteY491" fmla="*/ 2177032 h 3098548"/>
                <a:gd name="connsiteX492" fmla="*/ 2497239 w 5352225"/>
                <a:gd name="connsiteY492" fmla="*/ 2214231 h 3098548"/>
                <a:gd name="connsiteX493" fmla="*/ 2427369 w 5352225"/>
                <a:gd name="connsiteY493" fmla="*/ 2234462 h 3098548"/>
                <a:gd name="connsiteX494" fmla="*/ 2405821 w 5352225"/>
                <a:gd name="connsiteY494" fmla="*/ 2234462 h 3098548"/>
                <a:gd name="connsiteX495" fmla="*/ 2354887 w 5352225"/>
                <a:gd name="connsiteY495" fmla="*/ 2220757 h 3098548"/>
                <a:gd name="connsiteX496" fmla="*/ 1210846 w 5352225"/>
                <a:gd name="connsiteY496" fmla="*/ 1560303 h 3098548"/>
                <a:gd name="connsiteX497" fmla="*/ 1186685 w 5352225"/>
                <a:gd name="connsiteY497" fmla="*/ 1525714 h 3098548"/>
                <a:gd name="connsiteX498" fmla="*/ 1186685 w 5352225"/>
                <a:gd name="connsiteY498" fmla="*/ 1523756 h 3098548"/>
                <a:gd name="connsiteX499" fmla="*/ 1221294 w 5352225"/>
                <a:gd name="connsiteY499" fmla="*/ 1478072 h 3098548"/>
                <a:gd name="connsiteX500" fmla="*/ 1286593 w 5352225"/>
                <a:gd name="connsiteY500" fmla="*/ 1440220 h 3098548"/>
                <a:gd name="connsiteX501" fmla="*/ 1366911 w 5352225"/>
                <a:gd name="connsiteY501" fmla="*/ 1419989 h 3098548"/>
                <a:gd name="connsiteX502" fmla="*/ 3697541 w 5352225"/>
                <a:gd name="connsiteY502" fmla="*/ 1313418 h 3098548"/>
                <a:gd name="connsiteX503" fmla="*/ 3735964 w 5352225"/>
                <a:gd name="connsiteY503" fmla="*/ 1322528 h 3098548"/>
                <a:gd name="connsiteX504" fmla="*/ 3913103 w 5352225"/>
                <a:gd name="connsiteY504" fmla="*/ 1424037 h 3098548"/>
                <a:gd name="connsiteX505" fmla="*/ 3928082 w 5352225"/>
                <a:gd name="connsiteY505" fmla="*/ 1442907 h 3098548"/>
                <a:gd name="connsiteX506" fmla="*/ 3928082 w 5352225"/>
                <a:gd name="connsiteY506" fmla="*/ 1450065 h 3098548"/>
                <a:gd name="connsiteX507" fmla="*/ 3906591 w 5352225"/>
                <a:gd name="connsiteY507" fmla="*/ 1475442 h 3098548"/>
                <a:gd name="connsiteX508" fmla="*/ 3854491 w 5352225"/>
                <a:gd name="connsiteY508" fmla="*/ 1505375 h 3098548"/>
                <a:gd name="connsiteX509" fmla="*/ 3848630 w 5352225"/>
                <a:gd name="connsiteY509" fmla="*/ 1508628 h 3098548"/>
                <a:gd name="connsiteX510" fmla="*/ 3766573 w 5352225"/>
                <a:gd name="connsiteY510" fmla="*/ 1508628 h 3098548"/>
                <a:gd name="connsiteX511" fmla="*/ 3589434 w 5352225"/>
                <a:gd name="connsiteY511" fmla="*/ 1406468 h 3098548"/>
                <a:gd name="connsiteX512" fmla="*/ 3574455 w 5352225"/>
                <a:gd name="connsiteY512" fmla="*/ 1388248 h 3098548"/>
                <a:gd name="connsiteX513" fmla="*/ 3574455 w 5352225"/>
                <a:gd name="connsiteY513" fmla="*/ 1381741 h 3098548"/>
                <a:gd name="connsiteX514" fmla="*/ 3595946 w 5352225"/>
                <a:gd name="connsiteY514" fmla="*/ 1355713 h 3098548"/>
                <a:gd name="connsiteX515" fmla="*/ 3647395 w 5352225"/>
                <a:gd name="connsiteY515" fmla="*/ 1325781 h 3098548"/>
                <a:gd name="connsiteX516" fmla="*/ 3697541 w 5352225"/>
                <a:gd name="connsiteY516" fmla="*/ 1313418 h 3098548"/>
                <a:gd name="connsiteX517" fmla="*/ 2784791 w 5352225"/>
                <a:gd name="connsiteY517" fmla="*/ 1293256 h 3098548"/>
                <a:gd name="connsiteX518" fmla="*/ 2810243 w 5352225"/>
                <a:gd name="connsiteY518" fmla="*/ 1299124 h 3098548"/>
                <a:gd name="connsiteX519" fmla="*/ 2974699 w 5352225"/>
                <a:gd name="connsiteY519" fmla="*/ 1394314 h 3098548"/>
                <a:gd name="connsiteX520" fmla="*/ 2974699 w 5352225"/>
                <a:gd name="connsiteY520" fmla="*/ 1425610 h 3098548"/>
                <a:gd name="connsiteX521" fmla="*/ 2970784 w 5352225"/>
                <a:gd name="connsiteY521" fmla="*/ 1428218 h 3098548"/>
                <a:gd name="connsiteX522" fmla="*/ 2816116 w 5352225"/>
                <a:gd name="connsiteY522" fmla="*/ 1517541 h 3098548"/>
                <a:gd name="connsiteX523" fmla="*/ 2810896 w 5352225"/>
                <a:gd name="connsiteY523" fmla="*/ 1520149 h 3098548"/>
                <a:gd name="connsiteX524" fmla="*/ 2756729 w 5352225"/>
                <a:gd name="connsiteY524" fmla="*/ 1520149 h 3098548"/>
                <a:gd name="connsiteX525" fmla="*/ 2592273 w 5352225"/>
                <a:gd name="connsiteY525" fmla="*/ 1424958 h 3098548"/>
                <a:gd name="connsiteX526" fmla="*/ 2592273 w 5352225"/>
                <a:gd name="connsiteY526" fmla="*/ 1394314 h 3098548"/>
                <a:gd name="connsiteX527" fmla="*/ 2596841 w 5352225"/>
                <a:gd name="connsiteY527" fmla="*/ 1391054 h 3098548"/>
                <a:gd name="connsiteX528" fmla="*/ 2751509 w 5352225"/>
                <a:gd name="connsiteY528" fmla="*/ 1301732 h 3098548"/>
                <a:gd name="connsiteX529" fmla="*/ 2784791 w 5352225"/>
                <a:gd name="connsiteY529" fmla="*/ 1293256 h 3098548"/>
                <a:gd name="connsiteX530" fmla="*/ 2246173 w 5352225"/>
                <a:gd name="connsiteY530" fmla="*/ 1287495 h 3098548"/>
                <a:gd name="connsiteX531" fmla="*/ 2271625 w 5352225"/>
                <a:gd name="connsiteY531" fmla="*/ 1292726 h 3098548"/>
                <a:gd name="connsiteX532" fmla="*/ 2436082 w 5352225"/>
                <a:gd name="connsiteY532" fmla="*/ 1388190 h 3098548"/>
                <a:gd name="connsiteX533" fmla="*/ 2436082 w 5352225"/>
                <a:gd name="connsiteY533" fmla="*/ 1420229 h 3098548"/>
                <a:gd name="connsiteX534" fmla="*/ 2432167 w 5352225"/>
                <a:gd name="connsiteY534" fmla="*/ 1422191 h 3098548"/>
                <a:gd name="connsiteX535" fmla="*/ 2277499 w 5352225"/>
                <a:gd name="connsiteY535" fmla="*/ 1511770 h 3098548"/>
                <a:gd name="connsiteX536" fmla="*/ 2272930 w 5352225"/>
                <a:gd name="connsiteY536" fmla="*/ 1514386 h 3098548"/>
                <a:gd name="connsiteX537" fmla="*/ 2218764 w 5352225"/>
                <a:gd name="connsiteY537" fmla="*/ 1514386 h 3098548"/>
                <a:gd name="connsiteX538" fmla="*/ 2053654 w 5352225"/>
                <a:gd name="connsiteY538" fmla="*/ 1418922 h 3098548"/>
                <a:gd name="connsiteX539" fmla="*/ 2053654 w 5352225"/>
                <a:gd name="connsiteY539" fmla="*/ 1388190 h 3098548"/>
                <a:gd name="connsiteX540" fmla="*/ 2057570 w 5352225"/>
                <a:gd name="connsiteY540" fmla="*/ 1384921 h 3098548"/>
                <a:gd name="connsiteX541" fmla="*/ 2212890 w 5352225"/>
                <a:gd name="connsiteY541" fmla="*/ 1295341 h 3098548"/>
                <a:gd name="connsiteX542" fmla="*/ 2246173 w 5352225"/>
                <a:gd name="connsiteY542" fmla="*/ 1287495 h 3098548"/>
                <a:gd name="connsiteX543" fmla="*/ 1701797 w 5352225"/>
                <a:gd name="connsiteY543" fmla="*/ 1273094 h 3098548"/>
                <a:gd name="connsiteX544" fmla="*/ 1727249 w 5352225"/>
                <a:gd name="connsiteY544" fmla="*/ 1278978 h 3098548"/>
                <a:gd name="connsiteX545" fmla="*/ 1891705 w 5352225"/>
                <a:gd name="connsiteY545" fmla="*/ 1373788 h 3098548"/>
                <a:gd name="connsiteX546" fmla="*/ 1891705 w 5352225"/>
                <a:gd name="connsiteY546" fmla="*/ 1405827 h 3098548"/>
                <a:gd name="connsiteX547" fmla="*/ 1887137 w 5352225"/>
                <a:gd name="connsiteY547" fmla="*/ 1408443 h 3098548"/>
                <a:gd name="connsiteX548" fmla="*/ 1732470 w 5352225"/>
                <a:gd name="connsiteY548" fmla="*/ 1497367 h 3098548"/>
                <a:gd name="connsiteX549" fmla="*/ 1727249 w 5352225"/>
                <a:gd name="connsiteY549" fmla="*/ 1499983 h 3098548"/>
                <a:gd name="connsiteX550" fmla="*/ 1673735 w 5352225"/>
                <a:gd name="connsiteY550" fmla="*/ 1499983 h 3098548"/>
                <a:gd name="connsiteX551" fmla="*/ 1509279 w 5352225"/>
                <a:gd name="connsiteY551" fmla="*/ 1404519 h 3098548"/>
                <a:gd name="connsiteX552" fmla="*/ 1509279 w 5352225"/>
                <a:gd name="connsiteY552" fmla="*/ 1373788 h 3098548"/>
                <a:gd name="connsiteX553" fmla="*/ 1513195 w 5352225"/>
                <a:gd name="connsiteY553" fmla="*/ 1370519 h 3098548"/>
                <a:gd name="connsiteX554" fmla="*/ 1667862 w 5352225"/>
                <a:gd name="connsiteY554" fmla="*/ 1280940 h 3098548"/>
                <a:gd name="connsiteX555" fmla="*/ 1701797 w 5352225"/>
                <a:gd name="connsiteY555" fmla="*/ 1273094 h 3098548"/>
                <a:gd name="connsiteX556" fmla="*/ 3234118 w 5352225"/>
                <a:gd name="connsiteY556" fmla="*/ 1255812 h 3098548"/>
                <a:gd name="connsiteX557" fmla="*/ 3259570 w 5352225"/>
                <a:gd name="connsiteY557" fmla="*/ 1261696 h 3098548"/>
                <a:gd name="connsiteX558" fmla="*/ 3424026 w 5352225"/>
                <a:gd name="connsiteY558" fmla="*/ 1356506 h 3098548"/>
                <a:gd name="connsiteX559" fmla="*/ 3424026 w 5352225"/>
                <a:gd name="connsiteY559" fmla="*/ 1387891 h 3098548"/>
                <a:gd name="connsiteX560" fmla="*/ 3419458 w 5352225"/>
                <a:gd name="connsiteY560" fmla="*/ 1390507 h 3098548"/>
                <a:gd name="connsiteX561" fmla="*/ 3264791 w 5352225"/>
                <a:gd name="connsiteY561" fmla="*/ 1480085 h 3098548"/>
                <a:gd name="connsiteX562" fmla="*/ 3260223 w 5352225"/>
                <a:gd name="connsiteY562" fmla="*/ 1482701 h 3098548"/>
                <a:gd name="connsiteX563" fmla="*/ 3206056 w 5352225"/>
                <a:gd name="connsiteY563" fmla="*/ 1482701 h 3098548"/>
                <a:gd name="connsiteX564" fmla="*/ 3041600 w 5352225"/>
                <a:gd name="connsiteY564" fmla="*/ 1387891 h 3098548"/>
                <a:gd name="connsiteX565" fmla="*/ 3041600 w 5352225"/>
                <a:gd name="connsiteY565" fmla="*/ 1355852 h 3098548"/>
                <a:gd name="connsiteX566" fmla="*/ 3045516 w 5352225"/>
                <a:gd name="connsiteY566" fmla="*/ 1353237 h 3098548"/>
                <a:gd name="connsiteX567" fmla="*/ 3200836 w 5352225"/>
                <a:gd name="connsiteY567" fmla="*/ 1264312 h 3098548"/>
                <a:gd name="connsiteX568" fmla="*/ 3234118 w 5352225"/>
                <a:gd name="connsiteY568" fmla="*/ 1255812 h 3098548"/>
                <a:gd name="connsiteX569" fmla="*/ 1032264 w 5352225"/>
                <a:gd name="connsiteY569" fmla="*/ 1212606 h 3098548"/>
                <a:gd name="connsiteX570" fmla="*/ 1061638 w 5352225"/>
                <a:gd name="connsiteY570" fmla="*/ 1219112 h 3098548"/>
                <a:gd name="connsiteX571" fmla="*/ 1275743 w 5352225"/>
                <a:gd name="connsiteY571" fmla="*/ 1342081 h 3098548"/>
                <a:gd name="connsiteX572" fmla="*/ 1286840 w 5352225"/>
                <a:gd name="connsiteY572" fmla="*/ 1355744 h 3098548"/>
                <a:gd name="connsiteX573" fmla="*/ 1286840 w 5352225"/>
                <a:gd name="connsiteY573" fmla="*/ 1362901 h 3098548"/>
                <a:gd name="connsiteX574" fmla="*/ 1271174 w 5352225"/>
                <a:gd name="connsiteY574" fmla="*/ 1380468 h 3098548"/>
                <a:gd name="connsiteX575" fmla="*/ 1123650 w 5352225"/>
                <a:gd name="connsiteY575" fmla="*/ 1465050 h 3098548"/>
                <a:gd name="connsiteX576" fmla="*/ 1116470 w 5352225"/>
                <a:gd name="connsiteY576" fmla="*/ 1468303 h 3098548"/>
                <a:gd name="connsiteX577" fmla="*/ 1057722 w 5352225"/>
                <a:gd name="connsiteY577" fmla="*/ 1468303 h 3098548"/>
                <a:gd name="connsiteX578" fmla="*/ 842964 w 5352225"/>
                <a:gd name="connsiteY578" fmla="*/ 1344684 h 3098548"/>
                <a:gd name="connsiteX579" fmla="*/ 848186 w 5352225"/>
                <a:gd name="connsiteY579" fmla="*/ 1306296 h 3098548"/>
                <a:gd name="connsiteX580" fmla="*/ 995710 w 5352225"/>
                <a:gd name="connsiteY580" fmla="*/ 1221715 h 3098548"/>
                <a:gd name="connsiteX581" fmla="*/ 1032264 w 5352225"/>
                <a:gd name="connsiteY581" fmla="*/ 1212606 h 3098548"/>
                <a:gd name="connsiteX582" fmla="*/ 3414326 w 5352225"/>
                <a:gd name="connsiteY582" fmla="*/ 1149240 h 3098548"/>
                <a:gd name="connsiteX583" fmla="*/ 3452907 w 5352225"/>
                <a:gd name="connsiteY583" fmla="*/ 1158319 h 3098548"/>
                <a:gd name="connsiteX584" fmla="*/ 3630769 w 5352225"/>
                <a:gd name="connsiteY584" fmla="*/ 1260141 h 3098548"/>
                <a:gd name="connsiteX585" fmla="*/ 3645809 w 5352225"/>
                <a:gd name="connsiteY585" fmla="*/ 1278949 h 3098548"/>
                <a:gd name="connsiteX586" fmla="*/ 3645809 w 5352225"/>
                <a:gd name="connsiteY586" fmla="*/ 1285434 h 3098548"/>
                <a:gd name="connsiteX587" fmla="*/ 3624230 w 5352225"/>
                <a:gd name="connsiteY587" fmla="*/ 1310728 h 3098548"/>
                <a:gd name="connsiteX588" fmla="*/ 3572572 w 5352225"/>
                <a:gd name="connsiteY588" fmla="*/ 1340561 h 3098548"/>
                <a:gd name="connsiteX589" fmla="*/ 3565379 w 5352225"/>
                <a:gd name="connsiteY589" fmla="*/ 1344452 h 3098548"/>
                <a:gd name="connsiteX590" fmla="*/ 3484294 w 5352225"/>
                <a:gd name="connsiteY590" fmla="*/ 1344452 h 3098548"/>
                <a:gd name="connsiteX591" fmla="*/ 3306432 w 5352225"/>
                <a:gd name="connsiteY591" fmla="*/ 1242630 h 3098548"/>
                <a:gd name="connsiteX592" fmla="*/ 3312317 w 5352225"/>
                <a:gd name="connsiteY592" fmla="*/ 1191395 h 3098548"/>
                <a:gd name="connsiteX593" fmla="*/ 3364629 w 5352225"/>
                <a:gd name="connsiteY593" fmla="*/ 1162211 h 3098548"/>
                <a:gd name="connsiteX594" fmla="*/ 3414326 w 5352225"/>
                <a:gd name="connsiteY594" fmla="*/ 1149240 h 3098548"/>
                <a:gd name="connsiteX595" fmla="*/ 2507630 w 5352225"/>
                <a:gd name="connsiteY595" fmla="*/ 1134839 h 3098548"/>
                <a:gd name="connsiteX596" fmla="*/ 2533081 w 5352225"/>
                <a:gd name="connsiteY596" fmla="*/ 1140723 h 3098548"/>
                <a:gd name="connsiteX597" fmla="*/ 2698190 w 5352225"/>
                <a:gd name="connsiteY597" fmla="*/ 1235533 h 3098548"/>
                <a:gd name="connsiteX598" fmla="*/ 2698190 w 5352225"/>
                <a:gd name="connsiteY598" fmla="*/ 1266918 h 3098548"/>
                <a:gd name="connsiteX599" fmla="*/ 2693622 w 5352225"/>
                <a:gd name="connsiteY599" fmla="*/ 1269534 h 3098548"/>
                <a:gd name="connsiteX600" fmla="*/ 2538955 w 5352225"/>
                <a:gd name="connsiteY600" fmla="*/ 1359112 h 3098548"/>
                <a:gd name="connsiteX601" fmla="*/ 2534387 w 5352225"/>
                <a:gd name="connsiteY601" fmla="*/ 1361728 h 3098548"/>
                <a:gd name="connsiteX602" fmla="*/ 2480220 w 5352225"/>
                <a:gd name="connsiteY602" fmla="*/ 1361728 h 3098548"/>
                <a:gd name="connsiteX603" fmla="*/ 2315764 w 5352225"/>
                <a:gd name="connsiteY603" fmla="*/ 1266918 h 3098548"/>
                <a:gd name="connsiteX604" fmla="*/ 2315764 w 5352225"/>
                <a:gd name="connsiteY604" fmla="*/ 1234879 h 3098548"/>
                <a:gd name="connsiteX605" fmla="*/ 2319680 w 5352225"/>
                <a:gd name="connsiteY605" fmla="*/ 1232264 h 3098548"/>
                <a:gd name="connsiteX606" fmla="*/ 2474347 w 5352225"/>
                <a:gd name="connsiteY606" fmla="*/ 1143339 h 3098548"/>
                <a:gd name="connsiteX607" fmla="*/ 2507630 w 5352225"/>
                <a:gd name="connsiteY607" fmla="*/ 1134839 h 3098548"/>
                <a:gd name="connsiteX608" fmla="*/ 1968686 w 5352225"/>
                <a:gd name="connsiteY608" fmla="*/ 1126198 h 3098548"/>
                <a:gd name="connsiteX609" fmla="*/ 1994834 w 5352225"/>
                <a:gd name="connsiteY609" fmla="*/ 1132083 h 3098548"/>
                <a:gd name="connsiteX610" fmla="*/ 2159572 w 5352225"/>
                <a:gd name="connsiteY610" fmla="*/ 1227547 h 3098548"/>
                <a:gd name="connsiteX611" fmla="*/ 2159572 w 5352225"/>
                <a:gd name="connsiteY611" fmla="*/ 1258932 h 3098548"/>
                <a:gd name="connsiteX612" fmla="*/ 2154996 w 5352225"/>
                <a:gd name="connsiteY612" fmla="*/ 1261548 h 3098548"/>
                <a:gd name="connsiteX613" fmla="*/ 2000718 w 5352225"/>
                <a:gd name="connsiteY613" fmla="*/ 1351127 h 3098548"/>
                <a:gd name="connsiteX614" fmla="*/ 1997449 w 5352225"/>
                <a:gd name="connsiteY614" fmla="*/ 1353089 h 3098548"/>
                <a:gd name="connsiteX615" fmla="*/ 1941229 w 5352225"/>
                <a:gd name="connsiteY615" fmla="*/ 1353089 h 3098548"/>
                <a:gd name="connsiteX616" fmla="*/ 1777145 w 5352225"/>
                <a:gd name="connsiteY616" fmla="*/ 1258278 h 3098548"/>
                <a:gd name="connsiteX617" fmla="*/ 1777145 w 5352225"/>
                <a:gd name="connsiteY617" fmla="*/ 1226893 h 3098548"/>
                <a:gd name="connsiteX618" fmla="*/ 1781067 w 5352225"/>
                <a:gd name="connsiteY618" fmla="*/ 1224277 h 3098548"/>
                <a:gd name="connsiteX619" fmla="*/ 1935346 w 5352225"/>
                <a:gd name="connsiteY619" fmla="*/ 1134698 h 3098548"/>
                <a:gd name="connsiteX620" fmla="*/ 1968686 w 5352225"/>
                <a:gd name="connsiteY620" fmla="*/ 1126198 h 3098548"/>
                <a:gd name="connsiteX621" fmla="*/ 1428167 w 5352225"/>
                <a:gd name="connsiteY621" fmla="*/ 1114677 h 3098548"/>
                <a:gd name="connsiteX622" fmla="*/ 1453619 w 5352225"/>
                <a:gd name="connsiteY622" fmla="*/ 1120545 h 3098548"/>
                <a:gd name="connsiteX623" fmla="*/ 1618076 w 5352225"/>
                <a:gd name="connsiteY623" fmla="*/ 1215735 h 3098548"/>
                <a:gd name="connsiteX624" fmla="*/ 1618076 w 5352225"/>
                <a:gd name="connsiteY624" fmla="*/ 1247031 h 3098548"/>
                <a:gd name="connsiteX625" fmla="*/ 1613508 w 5352225"/>
                <a:gd name="connsiteY625" fmla="*/ 1249639 h 3098548"/>
                <a:gd name="connsiteX626" fmla="*/ 1458840 w 5352225"/>
                <a:gd name="connsiteY626" fmla="*/ 1338962 h 3098548"/>
                <a:gd name="connsiteX627" fmla="*/ 1453619 w 5352225"/>
                <a:gd name="connsiteY627" fmla="*/ 1341570 h 3098548"/>
                <a:gd name="connsiteX628" fmla="*/ 1400105 w 5352225"/>
                <a:gd name="connsiteY628" fmla="*/ 1341570 h 3098548"/>
                <a:gd name="connsiteX629" fmla="*/ 1235648 w 5352225"/>
                <a:gd name="connsiteY629" fmla="*/ 1246379 h 3098548"/>
                <a:gd name="connsiteX630" fmla="*/ 1235648 w 5352225"/>
                <a:gd name="connsiteY630" fmla="*/ 1215083 h 3098548"/>
                <a:gd name="connsiteX631" fmla="*/ 1239564 w 5352225"/>
                <a:gd name="connsiteY631" fmla="*/ 1212475 h 3098548"/>
                <a:gd name="connsiteX632" fmla="*/ 1394232 w 5352225"/>
                <a:gd name="connsiteY632" fmla="*/ 1123153 h 3098548"/>
                <a:gd name="connsiteX633" fmla="*/ 1428167 w 5352225"/>
                <a:gd name="connsiteY633" fmla="*/ 1114677 h 3098548"/>
                <a:gd name="connsiteX634" fmla="*/ 2948967 w 5352225"/>
                <a:gd name="connsiteY634" fmla="*/ 1091635 h 3098548"/>
                <a:gd name="connsiteX635" fmla="*/ 2974419 w 5352225"/>
                <a:gd name="connsiteY635" fmla="*/ 1097503 h 3098548"/>
                <a:gd name="connsiteX636" fmla="*/ 3138876 w 5352225"/>
                <a:gd name="connsiteY636" fmla="*/ 1192693 h 3098548"/>
                <a:gd name="connsiteX637" fmla="*/ 3138876 w 5352225"/>
                <a:gd name="connsiteY637" fmla="*/ 1223989 h 3098548"/>
                <a:gd name="connsiteX638" fmla="*/ 3134308 w 5352225"/>
                <a:gd name="connsiteY638" fmla="*/ 1226597 h 3098548"/>
                <a:gd name="connsiteX639" fmla="*/ 2979640 w 5352225"/>
                <a:gd name="connsiteY639" fmla="*/ 1315920 h 3098548"/>
                <a:gd name="connsiteX640" fmla="*/ 2974419 w 5352225"/>
                <a:gd name="connsiteY640" fmla="*/ 1318528 h 3098548"/>
                <a:gd name="connsiteX641" fmla="*/ 2920905 w 5352225"/>
                <a:gd name="connsiteY641" fmla="*/ 1318528 h 3098548"/>
                <a:gd name="connsiteX642" fmla="*/ 2756448 w 5352225"/>
                <a:gd name="connsiteY642" fmla="*/ 1223337 h 3098548"/>
                <a:gd name="connsiteX643" fmla="*/ 2756448 w 5352225"/>
                <a:gd name="connsiteY643" fmla="*/ 1192041 h 3098548"/>
                <a:gd name="connsiteX644" fmla="*/ 2760364 w 5352225"/>
                <a:gd name="connsiteY644" fmla="*/ 1189433 h 3098548"/>
                <a:gd name="connsiteX645" fmla="*/ 2915032 w 5352225"/>
                <a:gd name="connsiteY645" fmla="*/ 1100111 h 3098548"/>
                <a:gd name="connsiteX646" fmla="*/ 2948967 w 5352225"/>
                <a:gd name="connsiteY646" fmla="*/ 1091635 h 3098548"/>
                <a:gd name="connsiteX647" fmla="*/ 751297 w 5352225"/>
                <a:gd name="connsiteY647" fmla="*/ 1051310 h 3098548"/>
                <a:gd name="connsiteX648" fmla="*/ 776749 w 5352225"/>
                <a:gd name="connsiteY648" fmla="*/ 1057195 h 3098548"/>
                <a:gd name="connsiteX649" fmla="*/ 941205 w 5352225"/>
                <a:gd name="connsiteY649" fmla="*/ 1152659 h 3098548"/>
                <a:gd name="connsiteX650" fmla="*/ 941205 w 5352225"/>
                <a:gd name="connsiteY650" fmla="*/ 1184698 h 3098548"/>
                <a:gd name="connsiteX651" fmla="*/ 937290 w 5352225"/>
                <a:gd name="connsiteY651" fmla="*/ 1186660 h 3098548"/>
                <a:gd name="connsiteX652" fmla="*/ 782622 w 5352225"/>
                <a:gd name="connsiteY652" fmla="*/ 1276239 h 3098548"/>
                <a:gd name="connsiteX653" fmla="*/ 778707 w 5352225"/>
                <a:gd name="connsiteY653" fmla="*/ 1278201 h 3098548"/>
                <a:gd name="connsiteX654" fmla="*/ 723235 w 5352225"/>
                <a:gd name="connsiteY654" fmla="*/ 1278201 h 3098548"/>
                <a:gd name="connsiteX655" fmla="*/ 558779 w 5352225"/>
                <a:gd name="connsiteY655" fmla="*/ 1183390 h 3098548"/>
                <a:gd name="connsiteX656" fmla="*/ 558779 w 5352225"/>
                <a:gd name="connsiteY656" fmla="*/ 1152659 h 3098548"/>
                <a:gd name="connsiteX657" fmla="*/ 563347 w 5352225"/>
                <a:gd name="connsiteY657" fmla="*/ 1149389 h 3098548"/>
                <a:gd name="connsiteX658" fmla="*/ 717362 w 5352225"/>
                <a:gd name="connsiteY658" fmla="*/ 1059810 h 3098548"/>
                <a:gd name="connsiteX659" fmla="*/ 751297 w 5352225"/>
                <a:gd name="connsiteY659" fmla="*/ 1051310 h 3098548"/>
                <a:gd name="connsiteX660" fmla="*/ 3130624 w 5352225"/>
                <a:gd name="connsiteY660" fmla="*/ 985063 h 3098548"/>
                <a:gd name="connsiteX661" fmla="*/ 3169205 w 5352225"/>
                <a:gd name="connsiteY661" fmla="*/ 993494 h 3098548"/>
                <a:gd name="connsiteX662" fmla="*/ 3347067 w 5352225"/>
                <a:gd name="connsiteY662" fmla="*/ 1095964 h 3098548"/>
                <a:gd name="connsiteX663" fmla="*/ 3340528 w 5352225"/>
                <a:gd name="connsiteY663" fmla="*/ 1146551 h 3098548"/>
                <a:gd name="connsiteX664" fmla="*/ 3288216 w 5352225"/>
                <a:gd name="connsiteY664" fmla="*/ 1176384 h 3098548"/>
                <a:gd name="connsiteX665" fmla="*/ 3281023 w 5352225"/>
                <a:gd name="connsiteY665" fmla="*/ 1180275 h 3098548"/>
                <a:gd name="connsiteX666" fmla="*/ 3199938 w 5352225"/>
                <a:gd name="connsiteY666" fmla="*/ 1180275 h 3098548"/>
                <a:gd name="connsiteX667" fmla="*/ 3022076 w 5352225"/>
                <a:gd name="connsiteY667" fmla="*/ 1077805 h 3098548"/>
                <a:gd name="connsiteX668" fmla="*/ 3007036 w 5352225"/>
                <a:gd name="connsiteY668" fmla="*/ 1059646 h 3098548"/>
                <a:gd name="connsiteX669" fmla="*/ 3007036 w 5352225"/>
                <a:gd name="connsiteY669" fmla="*/ 1053160 h 3098548"/>
                <a:gd name="connsiteX670" fmla="*/ 3028615 w 5352225"/>
                <a:gd name="connsiteY670" fmla="*/ 1027218 h 3098548"/>
                <a:gd name="connsiteX671" fmla="*/ 3080274 w 5352225"/>
                <a:gd name="connsiteY671" fmla="*/ 997385 h 3098548"/>
                <a:gd name="connsiteX672" fmla="*/ 3130624 w 5352225"/>
                <a:gd name="connsiteY672" fmla="*/ 985063 h 3098548"/>
                <a:gd name="connsiteX673" fmla="*/ 2231772 w 5352225"/>
                <a:gd name="connsiteY673" fmla="*/ 973542 h 3098548"/>
                <a:gd name="connsiteX674" fmla="*/ 2257224 w 5352225"/>
                <a:gd name="connsiteY674" fmla="*/ 979426 h 3098548"/>
                <a:gd name="connsiteX675" fmla="*/ 2421680 w 5352225"/>
                <a:gd name="connsiteY675" fmla="*/ 1074890 h 3098548"/>
                <a:gd name="connsiteX676" fmla="*/ 2421680 w 5352225"/>
                <a:gd name="connsiteY676" fmla="*/ 1106929 h 3098548"/>
                <a:gd name="connsiteX677" fmla="*/ 2417765 w 5352225"/>
                <a:gd name="connsiteY677" fmla="*/ 1108891 h 3098548"/>
                <a:gd name="connsiteX678" fmla="*/ 2263097 w 5352225"/>
                <a:gd name="connsiteY678" fmla="*/ 1198469 h 3098548"/>
                <a:gd name="connsiteX679" fmla="*/ 2259834 w 5352225"/>
                <a:gd name="connsiteY679" fmla="*/ 1200431 h 3098548"/>
                <a:gd name="connsiteX680" fmla="*/ 2203710 w 5352225"/>
                <a:gd name="connsiteY680" fmla="*/ 1200431 h 3098548"/>
                <a:gd name="connsiteX681" fmla="*/ 2039254 w 5352225"/>
                <a:gd name="connsiteY681" fmla="*/ 1105621 h 3098548"/>
                <a:gd name="connsiteX682" fmla="*/ 2039254 w 5352225"/>
                <a:gd name="connsiteY682" fmla="*/ 1074890 h 3098548"/>
                <a:gd name="connsiteX683" fmla="*/ 2043822 w 5352225"/>
                <a:gd name="connsiteY683" fmla="*/ 1071621 h 3098548"/>
                <a:gd name="connsiteX684" fmla="*/ 2198490 w 5352225"/>
                <a:gd name="connsiteY684" fmla="*/ 982042 h 3098548"/>
                <a:gd name="connsiteX685" fmla="*/ 2231772 w 5352225"/>
                <a:gd name="connsiteY685" fmla="*/ 973542 h 3098548"/>
                <a:gd name="connsiteX686" fmla="*/ 1693155 w 5352225"/>
                <a:gd name="connsiteY686" fmla="*/ 964901 h 3098548"/>
                <a:gd name="connsiteX687" fmla="*/ 1718607 w 5352225"/>
                <a:gd name="connsiteY687" fmla="*/ 970769 h 3098548"/>
                <a:gd name="connsiteX688" fmla="*/ 1883064 w 5352225"/>
                <a:gd name="connsiteY688" fmla="*/ 1065959 h 3098548"/>
                <a:gd name="connsiteX689" fmla="*/ 1883064 w 5352225"/>
                <a:gd name="connsiteY689" fmla="*/ 1097907 h 3098548"/>
                <a:gd name="connsiteX690" fmla="*/ 1879149 w 5352225"/>
                <a:gd name="connsiteY690" fmla="*/ 1099863 h 3098548"/>
                <a:gd name="connsiteX691" fmla="*/ 1724481 w 5352225"/>
                <a:gd name="connsiteY691" fmla="*/ 1189186 h 3098548"/>
                <a:gd name="connsiteX692" fmla="*/ 1719260 w 5352225"/>
                <a:gd name="connsiteY692" fmla="*/ 1191794 h 3098548"/>
                <a:gd name="connsiteX693" fmla="*/ 1665746 w 5352225"/>
                <a:gd name="connsiteY693" fmla="*/ 1191794 h 3098548"/>
                <a:gd name="connsiteX694" fmla="*/ 1500636 w 5352225"/>
                <a:gd name="connsiteY694" fmla="*/ 1097255 h 3098548"/>
                <a:gd name="connsiteX695" fmla="*/ 1500636 w 5352225"/>
                <a:gd name="connsiteY695" fmla="*/ 1065959 h 3098548"/>
                <a:gd name="connsiteX696" fmla="*/ 1505204 w 5352225"/>
                <a:gd name="connsiteY696" fmla="*/ 1062699 h 3098548"/>
                <a:gd name="connsiteX697" fmla="*/ 1659872 w 5352225"/>
                <a:gd name="connsiteY697" fmla="*/ 973377 h 3098548"/>
                <a:gd name="connsiteX698" fmla="*/ 1693155 w 5352225"/>
                <a:gd name="connsiteY698" fmla="*/ 964901 h 3098548"/>
                <a:gd name="connsiteX699" fmla="*/ 1154212 w 5352225"/>
                <a:gd name="connsiteY699" fmla="*/ 956260 h 3098548"/>
                <a:gd name="connsiteX700" fmla="*/ 1180272 w 5352225"/>
                <a:gd name="connsiteY700" fmla="*/ 962780 h 3098548"/>
                <a:gd name="connsiteX701" fmla="*/ 1344448 w 5352225"/>
                <a:gd name="connsiteY701" fmla="*/ 1057970 h 3098548"/>
                <a:gd name="connsiteX702" fmla="*/ 1344448 w 5352225"/>
                <a:gd name="connsiteY702" fmla="*/ 1088613 h 3098548"/>
                <a:gd name="connsiteX703" fmla="*/ 1339888 w 5352225"/>
                <a:gd name="connsiteY703" fmla="*/ 1091221 h 3098548"/>
                <a:gd name="connsiteX704" fmla="*/ 1185484 w 5352225"/>
                <a:gd name="connsiteY704" fmla="*/ 1181195 h 3098548"/>
                <a:gd name="connsiteX705" fmla="*/ 1181575 w 5352225"/>
                <a:gd name="connsiteY705" fmla="*/ 1183151 h 3098548"/>
                <a:gd name="connsiteX706" fmla="*/ 1126198 w 5352225"/>
                <a:gd name="connsiteY706" fmla="*/ 1183151 h 3098548"/>
                <a:gd name="connsiteX707" fmla="*/ 962021 w 5352225"/>
                <a:gd name="connsiteY707" fmla="*/ 1087961 h 3098548"/>
                <a:gd name="connsiteX708" fmla="*/ 962021 w 5352225"/>
                <a:gd name="connsiteY708" fmla="*/ 1057318 h 3098548"/>
                <a:gd name="connsiteX709" fmla="*/ 966581 w 5352225"/>
                <a:gd name="connsiteY709" fmla="*/ 1054058 h 3098548"/>
                <a:gd name="connsiteX710" fmla="*/ 1120986 w 5352225"/>
                <a:gd name="connsiteY710" fmla="*/ 964736 h 3098548"/>
                <a:gd name="connsiteX711" fmla="*/ 1154212 w 5352225"/>
                <a:gd name="connsiteY711" fmla="*/ 956260 h 3098548"/>
                <a:gd name="connsiteX712" fmla="*/ 2666697 w 5352225"/>
                <a:gd name="connsiteY712" fmla="*/ 927457 h 3098548"/>
                <a:gd name="connsiteX713" fmla="*/ 2692149 w 5352225"/>
                <a:gd name="connsiteY713" fmla="*/ 932688 h 3098548"/>
                <a:gd name="connsiteX714" fmla="*/ 2856606 w 5352225"/>
                <a:gd name="connsiteY714" fmla="*/ 1028151 h 3098548"/>
                <a:gd name="connsiteX715" fmla="*/ 2856606 w 5352225"/>
                <a:gd name="connsiteY715" fmla="*/ 1060190 h 3098548"/>
                <a:gd name="connsiteX716" fmla="*/ 2852691 w 5352225"/>
                <a:gd name="connsiteY716" fmla="*/ 1062152 h 3098548"/>
                <a:gd name="connsiteX717" fmla="*/ 2697370 w 5352225"/>
                <a:gd name="connsiteY717" fmla="*/ 1151730 h 3098548"/>
                <a:gd name="connsiteX718" fmla="*/ 2692149 w 5352225"/>
                <a:gd name="connsiteY718" fmla="*/ 1154346 h 3098548"/>
                <a:gd name="connsiteX719" fmla="*/ 2638635 w 5352225"/>
                <a:gd name="connsiteY719" fmla="*/ 1154346 h 3098548"/>
                <a:gd name="connsiteX720" fmla="*/ 2474178 w 5352225"/>
                <a:gd name="connsiteY720" fmla="*/ 1058882 h 3098548"/>
                <a:gd name="connsiteX721" fmla="*/ 2474178 w 5352225"/>
                <a:gd name="connsiteY721" fmla="*/ 1027497 h 3098548"/>
                <a:gd name="connsiteX722" fmla="*/ 2478094 w 5352225"/>
                <a:gd name="connsiteY722" fmla="*/ 1024882 h 3098548"/>
                <a:gd name="connsiteX723" fmla="*/ 2632762 w 5352225"/>
                <a:gd name="connsiteY723" fmla="*/ 935303 h 3098548"/>
                <a:gd name="connsiteX724" fmla="*/ 2666697 w 5352225"/>
                <a:gd name="connsiteY724" fmla="*/ 927457 h 3098548"/>
                <a:gd name="connsiteX725" fmla="*/ 474136 w 5352225"/>
                <a:gd name="connsiteY725" fmla="*/ 890013 h 3098548"/>
                <a:gd name="connsiteX726" fmla="*/ 499587 w 5352225"/>
                <a:gd name="connsiteY726" fmla="*/ 895881 h 3098548"/>
                <a:gd name="connsiteX727" fmla="*/ 664696 w 5352225"/>
                <a:gd name="connsiteY727" fmla="*/ 991071 h 3098548"/>
                <a:gd name="connsiteX728" fmla="*/ 664696 w 5352225"/>
                <a:gd name="connsiteY728" fmla="*/ 1022367 h 3098548"/>
                <a:gd name="connsiteX729" fmla="*/ 660128 w 5352225"/>
                <a:gd name="connsiteY729" fmla="*/ 1024975 h 3098548"/>
                <a:gd name="connsiteX730" fmla="*/ 505461 w 5352225"/>
                <a:gd name="connsiteY730" fmla="*/ 1114298 h 3098548"/>
                <a:gd name="connsiteX731" fmla="*/ 499587 w 5352225"/>
                <a:gd name="connsiteY731" fmla="*/ 1116906 h 3098548"/>
                <a:gd name="connsiteX732" fmla="*/ 446074 w 5352225"/>
                <a:gd name="connsiteY732" fmla="*/ 1116906 h 3098548"/>
                <a:gd name="connsiteX733" fmla="*/ 282270 w 5352225"/>
                <a:gd name="connsiteY733" fmla="*/ 1021715 h 3098548"/>
                <a:gd name="connsiteX734" fmla="*/ 282270 w 5352225"/>
                <a:gd name="connsiteY734" fmla="*/ 990419 h 3098548"/>
                <a:gd name="connsiteX735" fmla="*/ 286186 w 5352225"/>
                <a:gd name="connsiteY735" fmla="*/ 987811 h 3098548"/>
                <a:gd name="connsiteX736" fmla="*/ 440853 w 5352225"/>
                <a:gd name="connsiteY736" fmla="*/ 898489 h 3098548"/>
                <a:gd name="connsiteX737" fmla="*/ 474136 w 5352225"/>
                <a:gd name="connsiteY737" fmla="*/ 890013 h 3098548"/>
                <a:gd name="connsiteX738" fmla="*/ 2844026 w 5352225"/>
                <a:gd name="connsiteY738" fmla="*/ 820885 h 3098548"/>
                <a:gd name="connsiteX739" fmla="*/ 2882607 w 5352225"/>
                <a:gd name="connsiteY739" fmla="*/ 829344 h 3098548"/>
                <a:gd name="connsiteX740" fmla="*/ 3060469 w 5352225"/>
                <a:gd name="connsiteY740" fmla="*/ 931504 h 3098548"/>
                <a:gd name="connsiteX741" fmla="*/ 3075509 w 5352225"/>
                <a:gd name="connsiteY741" fmla="*/ 950374 h 3098548"/>
                <a:gd name="connsiteX742" fmla="*/ 3075509 w 5352225"/>
                <a:gd name="connsiteY742" fmla="*/ 957532 h 3098548"/>
                <a:gd name="connsiteX743" fmla="*/ 3054584 w 5352225"/>
                <a:gd name="connsiteY743" fmla="*/ 982909 h 3098548"/>
                <a:gd name="connsiteX744" fmla="*/ 3002272 w 5352225"/>
                <a:gd name="connsiteY744" fmla="*/ 1012191 h 3098548"/>
                <a:gd name="connsiteX745" fmla="*/ 2995079 w 5352225"/>
                <a:gd name="connsiteY745" fmla="*/ 1016095 h 3098548"/>
                <a:gd name="connsiteX746" fmla="*/ 2913994 w 5352225"/>
                <a:gd name="connsiteY746" fmla="*/ 1016095 h 3098548"/>
                <a:gd name="connsiteX747" fmla="*/ 2736132 w 5352225"/>
                <a:gd name="connsiteY747" fmla="*/ 913935 h 3098548"/>
                <a:gd name="connsiteX748" fmla="*/ 2742017 w 5352225"/>
                <a:gd name="connsiteY748" fmla="*/ 863180 h 3098548"/>
                <a:gd name="connsiteX749" fmla="*/ 2793675 w 5352225"/>
                <a:gd name="connsiteY749" fmla="*/ 833248 h 3098548"/>
                <a:gd name="connsiteX750" fmla="*/ 2844026 w 5352225"/>
                <a:gd name="connsiteY750" fmla="*/ 820885 h 3098548"/>
                <a:gd name="connsiteX751" fmla="*/ 1954938 w 5352225"/>
                <a:gd name="connsiteY751" fmla="*/ 815126 h 3098548"/>
                <a:gd name="connsiteX752" fmla="*/ 1979780 w 5352225"/>
                <a:gd name="connsiteY752" fmla="*/ 821011 h 3098548"/>
                <a:gd name="connsiteX753" fmla="*/ 2145170 w 5352225"/>
                <a:gd name="connsiteY753" fmla="*/ 915821 h 3098548"/>
                <a:gd name="connsiteX754" fmla="*/ 2145170 w 5352225"/>
                <a:gd name="connsiteY754" fmla="*/ 947860 h 3098548"/>
                <a:gd name="connsiteX755" fmla="*/ 2141248 w 5352225"/>
                <a:gd name="connsiteY755" fmla="*/ 950476 h 3098548"/>
                <a:gd name="connsiteX756" fmla="*/ 1985663 w 5352225"/>
                <a:gd name="connsiteY756" fmla="*/ 1040055 h 3098548"/>
                <a:gd name="connsiteX757" fmla="*/ 1982394 w 5352225"/>
                <a:gd name="connsiteY757" fmla="*/ 1042017 h 3098548"/>
                <a:gd name="connsiteX758" fmla="*/ 1926828 w 5352225"/>
                <a:gd name="connsiteY758" fmla="*/ 1042017 h 3098548"/>
                <a:gd name="connsiteX759" fmla="*/ 1762745 w 5352225"/>
                <a:gd name="connsiteY759" fmla="*/ 946553 h 3098548"/>
                <a:gd name="connsiteX760" fmla="*/ 1762745 w 5352225"/>
                <a:gd name="connsiteY760" fmla="*/ 915167 h 3098548"/>
                <a:gd name="connsiteX761" fmla="*/ 1766667 w 5352225"/>
                <a:gd name="connsiteY761" fmla="*/ 912552 h 3098548"/>
                <a:gd name="connsiteX762" fmla="*/ 1921599 w 5352225"/>
                <a:gd name="connsiteY762" fmla="*/ 822972 h 3098548"/>
                <a:gd name="connsiteX763" fmla="*/ 1954938 w 5352225"/>
                <a:gd name="connsiteY763" fmla="*/ 815126 h 3098548"/>
                <a:gd name="connsiteX764" fmla="*/ 1415994 w 5352225"/>
                <a:gd name="connsiteY764" fmla="*/ 806485 h 3098548"/>
                <a:gd name="connsiteX765" fmla="*/ 1442098 w 5352225"/>
                <a:gd name="connsiteY765" fmla="*/ 812369 h 3098548"/>
                <a:gd name="connsiteX766" fmla="*/ 1606555 w 5352225"/>
                <a:gd name="connsiteY766" fmla="*/ 907833 h 3098548"/>
                <a:gd name="connsiteX767" fmla="*/ 1606555 w 5352225"/>
                <a:gd name="connsiteY767" fmla="*/ 939218 h 3098548"/>
                <a:gd name="connsiteX768" fmla="*/ 1601987 w 5352225"/>
                <a:gd name="connsiteY768" fmla="*/ 941834 h 3098548"/>
                <a:gd name="connsiteX769" fmla="*/ 1447972 w 5352225"/>
                <a:gd name="connsiteY769" fmla="*/ 1031412 h 3098548"/>
                <a:gd name="connsiteX770" fmla="*/ 1443403 w 5352225"/>
                <a:gd name="connsiteY770" fmla="*/ 1033374 h 3098548"/>
                <a:gd name="connsiteX771" fmla="*/ 1388584 w 5352225"/>
                <a:gd name="connsiteY771" fmla="*/ 1033374 h 3098548"/>
                <a:gd name="connsiteX772" fmla="*/ 1224127 w 5352225"/>
                <a:gd name="connsiteY772" fmla="*/ 938564 h 3098548"/>
                <a:gd name="connsiteX773" fmla="*/ 1224127 w 5352225"/>
                <a:gd name="connsiteY773" fmla="*/ 907179 h 3098548"/>
                <a:gd name="connsiteX774" fmla="*/ 1228043 w 5352225"/>
                <a:gd name="connsiteY774" fmla="*/ 904564 h 3098548"/>
                <a:gd name="connsiteX775" fmla="*/ 1382711 w 5352225"/>
                <a:gd name="connsiteY775" fmla="*/ 814985 h 3098548"/>
                <a:gd name="connsiteX776" fmla="*/ 1415994 w 5352225"/>
                <a:gd name="connsiteY776" fmla="*/ 806485 h 3098548"/>
                <a:gd name="connsiteX777" fmla="*/ 2384428 w 5352225"/>
                <a:gd name="connsiteY777" fmla="*/ 763280 h 3098548"/>
                <a:gd name="connsiteX778" fmla="*/ 2409228 w 5352225"/>
                <a:gd name="connsiteY778" fmla="*/ 769148 h 3098548"/>
                <a:gd name="connsiteX779" fmla="*/ 2574337 w 5352225"/>
                <a:gd name="connsiteY779" fmla="*/ 863686 h 3098548"/>
                <a:gd name="connsiteX780" fmla="*/ 2574337 w 5352225"/>
                <a:gd name="connsiteY780" fmla="*/ 895634 h 3098548"/>
                <a:gd name="connsiteX781" fmla="*/ 2570422 w 5352225"/>
                <a:gd name="connsiteY781" fmla="*/ 898242 h 3098548"/>
                <a:gd name="connsiteX782" fmla="*/ 2415101 w 5352225"/>
                <a:gd name="connsiteY782" fmla="*/ 986913 h 3098548"/>
                <a:gd name="connsiteX783" fmla="*/ 2409228 w 5352225"/>
                <a:gd name="connsiteY783" fmla="*/ 990173 h 3098548"/>
                <a:gd name="connsiteX784" fmla="*/ 2356366 w 5352225"/>
                <a:gd name="connsiteY784" fmla="*/ 990173 h 3098548"/>
                <a:gd name="connsiteX785" fmla="*/ 2191909 w 5352225"/>
                <a:gd name="connsiteY785" fmla="*/ 894982 h 3098548"/>
                <a:gd name="connsiteX786" fmla="*/ 2191909 w 5352225"/>
                <a:gd name="connsiteY786" fmla="*/ 863686 h 3098548"/>
                <a:gd name="connsiteX787" fmla="*/ 2195825 w 5352225"/>
                <a:gd name="connsiteY787" fmla="*/ 861078 h 3098548"/>
                <a:gd name="connsiteX788" fmla="*/ 2351145 w 5352225"/>
                <a:gd name="connsiteY788" fmla="*/ 771756 h 3098548"/>
                <a:gd name="connsiteX789" fmla="*/ 2384428 w 5352225"/>
                <a:gd name="connsiteY789" fmla="*/ 763280 h 3098548"/>
                <a:gd name="connsiteX790" fmla="*/ 192191 w 5352225"/>
                <a:gd name="connsiteY790" fmla="*/ 728716 h 3098548"/>
                <a:gd name="connsiteX791" fmla="*/ 217599 w 5352225"/>
                <a:gd name="connsiteY791" fmla="*/ 735236 h 3098548"/>
                <a:gd name="connsiteX792" fmla="*/ 382428 w 5352225"/>
                <a:gd name="connsiteY792" fmla="*/ 829774 h 3098548"/>
                <a:gd name="connsiteX793" fmla="*/ 382428 w 5352225"/>
                <a:gd name="connsiteY793" fmla="*/ 861070 h 3098548"/>
                <a:gd name="connsiteX794" fmla="*/ 377867 w 5352225"/>
                <a:gd name="connsiteY794" fmla="*/ 863678 h 3098548"/>
                <a:gd name="connsiteX795" fmla="*/ 223463 w 5352225"/>
                <a:gd name="connsiteY795" fmla="*/ 953001 h 3098548"/>
                <a:gd name="connsiteX796" fmla="*/ 218251 w 5352225"/>
                <a:gd name="connsiteY796" fmla="*/ 955609 h 3098548"/>
                <a:gd name="connsiteX797" fmla="*/ 164828 w 5352225"/>
                <a:gd name="connsiteY797" fmla="*/ 955609 h 3098548"/>
                <a:gd name="connsiteX798" fmla="*/ 0 w 5352225"/>
                <a:gd name="connsiteY798" fmla="*/ 860418 h 3098548"/>
                <a:gd name="connsiteX799" fmla="*/ 0 w 5352225"/>
                <a:gd name="connsiteY799" fmla="*/ 830426 h 3098548"/>
                <a:gd name="connsiteX800" fmla="*/ 5212 w 5352225"/>
                <a:gd name="connsiteY800" fmla="*/ 826514 h 3098548"/>
                <a:gd name="connsiteX801" fmla="*/ 158965 w 5352225"/>
                <a:gd name="connsiteY801" fmla="*/ 737192 h 3098548"/>
                <a:gd name="connsiteX802" fmla="*/ 192191 w 5352225"/>
                <a:gd name="connsiteY802" fmla="*/ 728716 h 3098548"/>
                <a:gd name="connsiteX803" fmla="*/ 2559670 w 5352225"/>
                <a:gd name="connsiteY803" fmla="*/ 656709 h 3098548"/>
                <a:gd name="connsiteX804" fmla="*/ 2598905 w 5352225"/>
                <a:gd name="connsiteY804" fmla="*/ 665819 h 3098548"/>
                <a:gd name="connsiteX805" fmla="*/ 2776767 w 5352225"/>
                <a:gd name="connsiteY805" fmla="*/ 767328 h 3098548"/>
                <a:gd name="connsiteX806" fmla="*/ 2770228 w 5352225"/>
                <a:gd name="connsiteY806" fmla="*/ 818733 h 3098548"/>
                <a:gd name="connsiteX807" fmla="*/ 2717916 w 5352225"/>
                <a:gd name="connsiteY807" fmla="*/ 848666 h 3098548"/>
                <a:gd name="connsiteX808" fmla="*/ 2712031 w 5352225"/>
                <a:gd name="connsiteY808" fmla="*/ 851919 h 3098548"/>
                <a:gd name="connsiteX809" fmla="*/ 2629638 w 5352225"/>
                <a:gd name="connsiteY809" fmla="*/ 851919 h 3098548"/>
                <a:gd name="connsiteX810" fmla="*/ 2451776 w 5352225"/>
                <a:gd name="connsiteY810" fmla="*/ 749759 h 3098548"/>
                <a:gd name="connsiteX811" fmla="*/ 2436736 w 5352225"/>
                <a:gd name="connsiteY811" fmla="*/ 732190 h 3098548"/>
                <a:gd name="connsiteX812" fmla="*/ 2436736 w 5352225"/>
                <a:gd name="connsiteY812" fmla="*/ 723731 h 3098548"/>
                <a:gd name="connsiteX813" fmla="*/ 2458315 w 5352225"/>
                <a:gd name="connsiteY813" fmla="*/ 699004 h 3098548"/>
                <a:gd name="connsiteX814" fmla="*/ 2509974 w 5352225"/>
                <a:gd name="connsiteY814" fmla="*/ 669072 h 3098548"/>
                <a:gd name="connsiteX815" fmla="*/ 2559670 w 5352225"/>
                <a:gd name="connsiteY815" fmla="*/ 656709 h 3098548"/>
                <a:gd name="connsiteX816" fmla="*/ 1678427 w 5352225"/>
                <a:gd name="connsiteY816" fmla="*/ 653829 h 3098548"/>
                <a:gd name="connsiteX817" fmla="*/ 1703835 w 5352225"/>
                <a:gd name="connsiteY817" fmla="*/ 660349 h 3098548"/>
                <a:gd name="connsiteX818" fmla="*/ 1868664 w 5352225"/>
                <a:gd name="connsiteY818" fmla="*/ 754887 h 3098548"/>
                <a:gd name="connsiteX819" fmla="*/ 1868664 w 5352225"/>
                <a:gd name="connsiteY819" fmla="*/ 786183 h 3098548"/>
                <a:gd name="connsiteX820" fmla="*/ 1864103 w 5352225"/>
                <a:gd name="connsiteY820" fmla="*/ 788791 h 3098548"/>
                <a:gd name="connsiteX821" fmla="*/ 1709699 w 5352225"/>
                <a:gd name="connsiteY821" fmla="*/ 878114 h 3098548"/>
                <a:gd name="connsiteX822" fmla="*/ 1703835 w 5352225"/>
                <a:gd name="connsiteY822" fmla="*/ 880722 h 3098548"/>
                <a:gd name="connsiteX823" fmla="*/ 1650413 w 5352225"/>
                <a:gd name="connsiteY823" fmla="*/ 880722 h 3098548"/>
                <a:gd name="connsiteX824" fmla="*/ 1486236 w 5352225"/>
                <a:gd name="connsiteY824" fmla="*/ 785531 h 3098548"/>
                <a:gd name="connsiteX825" fmla="*/ 1486236 w 5352225"/>
                <a:gd name="connsiteY825" fmla="*/ 754887 h 3098548"/>
                <a:gd name="connsiteX826" fmla="*/ 1490796 w 5352225"/>
                <a:gd name="connsiteY826" fmla="*/ 751627 h 3098548"/>
                <a:gd name="connsiteX827" fmla="*/ 1645201 w 5352225"/>
                <a:gd name="connsiteY827" fmla="*/ 662305 h 3098548"/>
                <a:gd name="connsiteX828" fmla="*/ 1678427 w 5352225"/>
                <a:gd name="connsiteY828" fmla="*/ 653829 h 3098548"/>
                <a:gd name="connsiteX829" fmla="*/ 1140137 w 5352225"/>
                <a:gd name="connsiteY829" fmla="*/ 645188 h 3098548"/>
                <a:gd name="connsiteX830" fmla="*/ 1165589 w 5352225"/>
                <a:gd name="connsiteY830" fmla="*/ 651056 h 3098548"/>
                <a:gd name="connsiteX831" fmla="*/ 1330046 w 5352225"/>
                <a:gd name="connsiteY831" fmla="*/ 746246 h 3098548"/>
                <a:gd name="connsiteX832" fmla="*/ 1330046 w 5352225"/>
                <a:gd name="connsiteY832" fmla="*/ 778193 h 3098548"/>
                <a:gd name="connsiteX833" fmla="*/ 1326131 w 5352225"/>
                <a:gd name="connsiteY833" fmla="*/ 780149 h 3098548"/>
                <a:gd name="connsiteX834" fmla="*/ 1171463 w 5352225"/>
                <a:gd name="connsiteY834" fmla="*/ 869471 h 3098548"/>
                <a:gd name="connsiteX835" fmla="*/ 1166242 w 5352225"/>
                <a:gd name="connsiteY835" fmla="*/ 872079 h 3098548"/>
                <a:gd name="connsiteX836" fmla="*/ 1112728 w 5352225"/>
                <a:gd name="connsiteY836" fmla="*/ 872079 h 3098548"/>
                <a:gd name="connsiteX837" fmla="*/ 947618 w 5352225"/>
                <a:gd name="connsiteY837" fmla="*/ 776889 h 3098548"/>
                <a:gd name="connsiteX838" fmla="*/ 947618 w 5352225"/>
                <a:gd name="connsiteY838" fmla="*/ 746246 h 3098548"/>
                <a:gd name="connsiteX839" fmla="*/ 952186 w 5352225"/>
                <a:gd name="connsiteY839" fmla="*/ 742986 h 3098548"/>
                <a:gd name="connsiteX840" fmla="*/ 1106854 w 5352225"/>
                <a:gd name="connsiteY840" fmla="*/ 653664 h 3098548"/>
                <a:gd name="connsiteX841" fmla="*/ 1140137 w 5352225"/>
                <a:gd name="connsiteY841" fmla="*/ 645188 h 3098548"/>
                <a:gd name="connsiteX842" fmla="*/ 2098954 w 5352225"/>
                <a:gd name="connsiteY842" fmla="*/ 599103 h 3098548"/>
                <a:gd name="connsiteX843" fmla="*/ 2123796 w 5352225"/>
                <a:gd name="connsiteY843" fmla="*/ 604971 h 3098548"/>
                <a:gd name="connsiteX844" fmla="*/ 2289186 w 5352225"/>
                <a:gd name="connsiteY844" fmla="*/ 700161 h 3098548"/>
                <a:gd name="connsiteX845" fmla="*/ 2289186 w 5352225"/>
                <a:gd name="connsiteY845" fmla="*/ 731456 h 3098548"/>
                <a:gd name="connsiteX846" fmla="*/ 2285264 w 5352225"/>
                <a:gd name="connsiteY846" fmla="*/ 734064 h 3098548"/>
                <a:gd name="connsiteX847" fmla="*/ 2129679 w 5352225"/>
                <a:gd name="connsiteY847" fmla="*/ 823386 h 3098548"/>
                <a:gd name="connsiteX848" fmla="*/ 2125103 w 5352225"/>
                <a:gd name="connsiteY848" fmla="*/ 825994 h 3098548"/>
                <a:gd name="connsiteX849" fmla="*/ 2070844 w 5352225"/>
                <a:gd name="connsiteY849" fmla="*/ 825994 h 3098548"/>
                <a:gd name="connsiteX850" fmla="*/ 1906761 w 5352225"/>
                <a:gd name="connsiteY850" fmla="*/ 730804 h 3098548"/>
                <a:gd name="connsiteX851" fmla="*/ 1906761 w 5352225"/>
                <a:gd name="connsiteY851" fmla="*/ 699509 h 3098548"/>
                <a:gd name="connsiteX852" fmla="*/ 1910683 w 5352225"/>
                <a:gd name="connsiteY852" fmla="*/ 696901 h 3098548"/>
                <a:gd name="connsiteX853" fmla="*/ 2065615 w 5352225"/>
                <a:gd name="connsiteY853" fmla="*/ 607579 h 3098548"/>
                <a:gd name="connsiteX854" fmla="*/ 2098954 w 5352225"/>
                <a:gd name="connsiteY854" fmla="*/ 599103 h 3098548"/>
                <a:gd name="connsiteX855" fmla="*/ 474744 w 5352225"/>
                <a:gd name="connsiteY855" fmla="*/ 570301 h 3098548"/>
                <a:gd name="connsiteX856" fmla="*/ 515848 w 5352225"/>
                <a:gd name="connsiteY856" fmla="*/ 580071 h 3098548"/>
                <a:gd name="connsiteX857" fmla="*/ 1049558 w 5352225"/>
                <a:gd name="connsiteY857" fmla="*/ 887507 h 3098548"/>
                <a:gd name="connsiteX858" fmla="*/ 1043033 w 5352225"/>
                <a:gd name="connsiteY858" fmla="*/ 942220 h 3098548"/>
                <a:gd name="connsiteX859" fmla="*/ 925591 w 5352225"/>
                <a:gd name="connsiteY859" fmla="*/ 1009308 h 3098548"/>
                <a:gd name="connsiteX860" fmla="*/ 917762 w 5352225"/>
                <a:gd name="connsiteY860" fmla="*/ 1013216 h 3098548"/>
                <a:gd name="connsiteX861" fmla="*/ 831637 w 5352225"/>
                <a:gd name="connsiteY861" fmla="*/ 1013216 h 3098548"/>
                <a:gd name="connsiteX862" fmla="*/ 297928 w 5352225"/>
                <a:gd name="connsiteY862" fmla="*/ 705781 h 3098548"/>
                <a:gd name="connsiteX863" fmla="*/ 282269 w 5352225"/>
                <a:gd name="connsiteY863" fmla="*/ 687543 h 3098548"/>
                <a:gd name="connsiteX864" fmla="*/ 282269 w 5352225"/>
                <a:gd name="connsiteY864" fmla="*/ 677773 h 3098548"/>
                <a:gd name="connsiteX865" fmla="*/ 305105 w 5352225"/>
                <a:gd name="connsiteY865" fmla="*/ 651068 h 3098548"/>
                <a:gd name="connsiteX866" fmla="*/ 421895 w 5352225"/>
                <a:gd name="connsiteY866" fmla="*/ 583979 h 3098548"/>
                <a:gd name="connsiteX867" fmla="*/ 474744 w 5352225"/>
                <a:gd name="connsiteY867" fmla="*/ 570301 h 3098548"/>
                <a:gd name="connsiteX868" fmla="*/ 1401593 w 5352225"/>
                <a:gd name="connsiteY868" fmla="*/ 495412 h 3098548"/>
                <a:gd name="connsiteX869" fmla="*/ 1427697 w 5352225"/>
                <a:gd name="connsiteY869" fmla="*/ 501296 h 3098548"/>
                <a:gd name="connsiteX870" fmla="*/ 1592153 w 5352225"/>
                <a:gd name="connsiteY870" fmla="*/ 596106 h 3098548"/>
                <a:gd name="connsiteX871" fmla="*/ 1592153 w 5352225"/>
                <a:gd name="connsiteY871" fmla="*/ 627491 h 3098548"/>
                <a:gd name="connsiteX872" fmla="*/ 1587585 w 5352225"/>
                <a:gd name="connsiteY872" fmla="*/ 630107 h 3098548"/>
                <a:gd name="connsiteX873" fmla="*/ 1432918 w 5352225"/>
                <a:gd name="connsiteY873" fmla="*/ 719685 h 3098548"/>
                <a:gd name="connsiteX874" fmla="*/ 1427697 w 5352225"/>
                <a:gd name="connsiteY874" fmla="*/ 722301 h 3098548"/>
                <a:gd name="connsiteX875" fmla="*/ 1374183 w 5352225"/>
                <a:gd name="connsiteY875" fmla="*/ 722301 h 3098548"/>
                <a:gd name="connsiteX876" fmla="*/ 1209727 w 5352225"/>
                <a:gd name="connsiteY876" fmla="*/ 627491 h 3098548"/>
                <a:gd name="connsiteX877" fmla="*/ 1209727 w 5352225"/>
                <a:gd name="connsiteY877" fmla="*/ 595452 h 3098548"/>
                <a:gd name="connsiteX878" fmla="*/ 1213643 w 5352225"/>
                <a:gd name="connsiteY878" fmla="*/ 592837 h 3098548"/>
                <a:gd name="connsiteX879" fmla="*/ 1368310 w 5352225"/>
                <a:gd name="connsiteY879" fmla="*/ 503912 h 3098548"/>
                <a:gd name="connsiteX880" fmla="*/ 1401593 w 5352225"/>
                <a:gd name="connsiteY880" fmla="*/ 495412 h 3098548"/>
                <a:gd name="connsiteX881" fmla="*/ 2276606 w 5352225"/>
                <a:gd name="connsiteY881" fmla="*/ 492531 h 3098548"/>
                <a:gd name="connsiteX882" fmla="*/ 2315187 w 5352225"/>
                <a:gd name="connsiteY882" fmla="*/ 500990 h 3098548"/>
                <a:gd name="connsiteX883" fmla="*/ 2493049 w 5352225"/>
                <a:gd name="connsiteY883" fmla="*/ 603150 h 3098548"/>
                <a:gd name="connsiteX884" fmla="*/ 2508089 w 5352225"/>
                <a:gd name="connsiteY884" fmla="*/ 621370 h 3098548"/>
                <a:gd name="connsiteX885" fmla="*/ 2508089 w 5352225"/>
                <a:gd name="connsiteY885" fmla="*/ 630479 h 3098548"/>
                <a:gd name="connsiteX886" fmla="*/ 2487164 w 5352225"/>
                <a:gd name="connsiteY886" fmla="*/ 654555 h 3098548"/>
                <a:gd name="connsiteX887" fmla="*/ 2434852 w 5352225"/>
                <a:gd name="connsiteY887" fmla="*/ 684488 h 3098548"/>
                <a:gd name="connsiteX888" fmla="*/ 2428966 w 5352225"/>
                <a:gd name="connsiteY888" fmla="*/ 687741 h 3098548"/>
                <a:gd name="connsiteX889" fmla="*/ 2346574 w 5352225"/>
                <a:gd name="connsiteY889" fmla="*/ 687741 h 3098548"/>
                <a:gd name="connsiteX890" fmla="*/ 2168712 w 5352225"/>
                <a:gd name="connsiteY890" fmla="*/ 585581 h 3098548"/>
                <a:gd name="connsiteX891" fmla="*/ 2174597 w 5352225"/>
                <a:gd name="connsiteY891" fmla="*/ 534176 h 3098548"/>
                <a:gd name="connsiteX892" fmla="*/ 2226909 w 5352225"/>
                <a:gd name="connsiteY892" fmla="*/ 504243 h 3098548"/>
                <a:gd name="connsiteX893" fmla="*/ 2276606 w 5352225"/>
                <a:gd name="connsiteY893" fmla="*/ 492531 h 3098548"/>
                <a:gd name="connsiteX894" fmla="*/ 1817338 w 5352225"/>
                <a:gd name="connsiteY894" fmla="*/ 437806 h 3098548"/>
                <a:gd name="connsiteX895" fmla="*/ 1842179 w 5352225"/>
                <a:gd name="connsiteY895" fmla="*/ 443707 h 3098548"/>
                <a:gd name="connsiteX896" fmla="*/ 2006916 w 5352225"/>
                <a:gd name="connsiteY896" fmla="*/ 538135 h 3098548"/>
                <a:gd name="connsiteX897" fmla="*/ 2006916 w 5352225"/>
                <a:gd name="connsiteY897" fmla="*/ 569610 h 3098548"/>
                <a:gd name="connsiteX898" fmla="*/ 2002340 w 5352225"/>
                <a:gd name="connsiteY898" fmla="*/ 572233 h 3098548"/>
                <a:gd name="connsiteX899" fmla="*/ 1848063 w 5352225"/>
                <a:gd name="connsiteY899" fmla="*/ 662726 h 3098548"/>
                <a:gd name="connsiteX900" fmla="*/ 1844140 w 5352225"/>
                <a:gd name="connsiteY900" fmla="*/ 664693 h 3098548"/>
                <a:gd name="connsiteX901" fmla="*/ 1789228 w 5352225"/>
                <a:gd name="connsiteY901" fmla="*/ 664693 h 3098548"/>
                <a:gd name="connsiteX902" fmla="*/ 1624491 w 5352225"/>
                <a:gd name="connsiteY902" fmla="*/ 569610 h 3098548"/>
                <a:gd name="connsiteX903" fmla="*/ 1624491 w 5352225"/>
                <a:gd name="connsiteY903" fmla="*/ 538135 h 3098548"/>
                <a:gd name="connsiteX904" fmla="*/ 1628413 w 5352225"/>
                <a:gd name="connsiteY904" fmla="*/ 535512 h 3098548"/>
                <a:gd name="connsiteX905" fmla="*/ 1783998 w 5352225"/>
                <a:gd name="connsiteY905" fmla="*/ 446330 h 3098548"/>
                <a:gd name="connsiteX906" fmla="*/ 1817338 w 5352225"/>
                <a:gd name="connsiteY906" fmla="*/ 437806 h 3098548"/>
                <a:gd name="connsiteX907" fmla="*/ 736852 w 5352225"/>
                <a:gd name="connsiteY907" fmla="*/ 417643 h 3098548"/>
                <a:gd name="connsiteX908" fmla="*/ 769439 w 5352225"/>
                <a:gd name="connsiteY908" fmla="*/ 425508 h 3098548"/>
                <a:gd name="connsiteX909" fmla="*/ 1054904 w 5352225"/>
                <a:gd name="connsiteY909" fmla="*/ 590688 h 3098548"/>
                <a:gd name="connsiteX910" fmla="*/ 1067939 w 5352225"/>
                <a:gd name="connsiteY910" fmla="*/ 607074 h 3098548"/>
                <a:gd name="connsiteX911" fmla="*/ 1067939 w 5352225"/>
                <a:gd name="connsiteY911" fmla="*/ 611663 h 3098548"/>
                <a:gd name="connsiteX912" fmla="*/ 1049690 w 5352225"/>
                <a:gd name="connsiteY912" fmla="*/ 633949 h 3098548"/>
                <a:gd name="connsiteX913" fmla="*/ 912172 w 5352225"/>
                <a:gd name="connsiteY913" fmla="*/ 713916 h 3098548"/>
                <a:gd name="connsiteX914" fmla="*/ 906958 w 5352225"/>
                <a:gd name="connsiteY914" fmla="*/ 716538 h 3098548"/>
                <a:gd name="connsiteX915" fmla="*/ 837221 w 5352225"/>
                <a:gd name="connsiteY915" fmla="*/ 716538 h 3098548"/>
                <a:gd name="connsiteX916" fmla="*/ 551756 w 5352225"/>
                <a:gd name="connsiteY916" fmla="*/ 550704 h 3098548"/>
                <a:gd name="connsiteX917" fmla="*/ 557621 w 5352225"/>
                <a:gd name="connsiteY917" fmla="*/ 507443 h 3098548"/>
                <a:gd name="connsiteX918" fmla="*/ 694488 w 5352225"/>
                <a:gd name="connsiteY918" fmla="*/ 428130 h 3098548"/>
                <a:gd name="connsiteX919" fmla="*/ 736852 w 5352225"/>
                <a:gd name="connsiteY919" fmla="*/ 417643 h 3098548"/>
                <a:gd name="connsiteX920" fmla="*/ 1991817 w 5352225"/>
                <a:gd name="connsiteY920" fmla="*/ 331234 h 3098548"/>
                <a:gd name="connsiteX921" fmla="*/ 2030467 w 5352225"/>
                <a:gd name="connsiteY921" fmla="*/ 340374 h 3098548"/>
                <a:gd name="connsiteX922" fmla="*/ 2209306 w 5352225"/>
                <a:gd name="connsiteY922" fmla="*/ 442875 h 3098548"/>
                <a:gd name="connsiteX923" fmla="*/ 2202755 w 5352225"/>
                <a:gd name="connsiteY923" fmla="*/ 493146 h 3098548"/>
                <a:gd name="connsiteX924" fmla="*/ 2150348 w 5352225"/>
                <a:gd name="connsiteY924" fmla="*/ 523178 h 3098548"/>
                <a:gd name="connsiteX925" fmla="*/ 2144452 w 5352225"/>
                <a:gd name="connsiteY925" fmla="*/ 526442 h 3098548"/>
                <a:gd name="connsiteX926" fmla="*/ 2061911 w 5352225"/>
                <a:gd name="connsiteY926" fmla="*/ 526442 h 3098548"/>
                <a:gd name="connsiteX927" fmla="*/ 1884383 w 5352225"/>
                <a:gd name="connsiteY927" fmla="*/ 425247 h 3098548"/>
                <a:gd name="connsiteX928" fmla="*/ 1869316 w 5352225"/>
                <a:gd name="connsiteY928" fmla="*/ 406314 h 3098548"/>
                <a:gd name="connsiteX929" fmla="*/ 1869316 w 5352225"/>
                <a:gd name="connsiteY929" fmla="*/ 397826 h 3098548"/>
                <a:gd name="connsiteX930" fmla="*/ 1890934 w 5352225"/>
                <a:gd name="connsiteY930" fmla="*/ 373670 h 3098548"/>
                <a:gd name="connsiteX931" fmla="*/ 1942031 w 5352225"/>
                <a:gd name="connsiteY931" fmla="*/ 343638 h 3098548"/>
                <a:gd name="connsiteX932" fmla="*/ 1991817 w 5352225"/>
                <a:gd name="connsiteY932" fmla="*/ 331234 h 3098548"/>
                <a:gd name="connsiteX933" fmla="*/ 1531858 w 5352225"/>
                <a:gd name="connsiteY933" fmla="*/ 273629 h 3098548"/>
                <a:gd name="connsiteX934" fmla="*/ 1556658 w 5352225"/>
                <a:gd name="connsiteY934" fmla="*/ 279514 h 3098548"/>
                <a:gd name="connsiteX935" fmla="*/ 1721767 w 5352225"/>
                <a:gd name="connsiteY935" fmla="*/ 374324 h 3098548"/>
                <a:gd name="connsiteX936" fmla="*/ 1721767 w 5352225"/>
                <a:gd name="connsiteY936" fmla="*/ 405709 h 3098548"/>
                <a:gd name="connsiteX937" fmla="*/ 1717199 w 5352225"/>
                <a:gd name="connsiteY937" fmla="*/ 408979 h 3098548"/>
                <a:gd name="connsiteX938" fmla="*/ 1562531 w 5352225"/>
                <a:gd name="connsiteY938" fmla="*/ 497904 h 3098548"/>
                <a:gd name="connsiteX939" fmla="*/ 1557310 w 5352225"/>
                <a:gd name="connsiteY939" fmla="*/ 500520 h 3098548"/>
                <a:gd name="connsiteX940" fmla="*/ 1503796 w 5352225"/>
                <a:gd name="connsiteY940" fmla="*/ 500520 h 3098548"/>
                <a:gd name="connsiteX941" fmla="*/ 1339339 w 5352225"/>
                <a:gd name="connsiteY941" fmla="*/ 405709 h 3098548"/>
                <a:gd name="connsiteX942" fmla="*/ 1339339 w 5352225"/>
                <a:gd name="connsiteY942" fmla="*/ 373670 h 3098548"/>
                <a:gd name="connsiteX943" fmla="*/ 1343255 w 5352225"/>
                <a:gd name="connsiteY943" fmla="*/ 371708 h 3098548"/>
                <a:gd name="connsiteX944" fmla="*/ 1498575 w 5352225"/>
                <a:gd name="connsiteY944" fmla="*/ 282129 h 3098548"/>
                <a:gd name="connsiteX945" fmla="*/ 1531858 w 5352225"/>
                <a:gd name="connsiteY945" fmla="*/ 273629 h 3098548"/>
                <a:gd name="connsiteX946" fmla="*/ 990555 w 5352225"/>
                <a:gd name="connsiteY946" fmla="*/ 262106 h 3098548"/>
                <a:gd name="connsiteX947" fmla="*/ 1023199 w 5352225"/>
                <a:gd name="connsiteY947" fmla="*/ 269927 h 3098548"/>
                <a:gd name="connsiteX948" fmla="*/ 1316990 w 5352225"/>
                <a:gd name="connsiteY948" fmla="*/ 438742 h 3098548"/>
                <a:gd name="connsiteX949" fmla="*/ 1330047 w 5352225"/>
                <a:gd name="connsiteY949" fmla="*/ 456341 h 3098548"/>
                <a:gd name="connsiteX950" fmla="*/ 1330047 w 5352225"/>
                <a:gd name="connsiteY950" fmla="*/ 459600 h 3098548"/>
                <a:gd name="connsiteX951" fmla="*/ 1311114 w 5352225"/>
                <a:gd name="connsiteY951" fmla="*/ 482413 h 3098548"/>
                <a:gd name="connsiteX952" fmla="*/ 1174664 w 5352225"/>
                <a:gd name="connsiteY952" fmla="*/ 560628 h 3098548"/>
                <a:gd name="connsiteX953" fmla="*/ 1168136 w 5352225"/>
                <a:gd name="connsiteY953" fmla="*/ 563887 h 3098548"/>
                <a:gd name="connsiteX954" fmla="*/ 1098931 w 5352225"/>
                <a:gd name="connsiteY954" fmla="*/ 563887 h 3098548"/>
                <a:gd name="connsiteX955" fmla="*/ 805140 w 5352225"/>
                <a:gd name="connsiteY955" fmla="*/ 395724 h 3098548"/>
                <a:gd name="connsiteX956" fmla="*/ 792083 w 5352225"/>
                <a:gd name="connsiteY956" fmla="*/ 377474 h 3098548"/>
                <a:gd name="connsiteX957" fmla="*/ 792083 w 5352225"/>
                <a:gd name="connsiteY957" fmla="*/ 374215 h 3098548"/>
                <a:gd name="connsiteX958" fmla="*/ 811016 w 5352225"/>
                <a:gd name="connsiteY958" fmla="*/ 351402 h 3098548"/>
                <a:gd name="connsiteX959" fmla="*/ 947466 w 5352225"/>
                <a:gd name="connsiteY959" fmla="*/ 273186 h 3098548"/>
                <a:gd name="connsiteX960" fmla="*/ 990555 w 5352225"/>
                <a:gd name="connsiteY960" fmla="*/ 262106 h 3098548"/>
                <a:gd name="connsiteX961" fmla="*/ 1709423 w 5352225"/>
                <a:gd name="connsiteY961" fmla="*/ 167057 h 3098548"/>
                <a:gd name="connsiteX962" fmla="*/ 1748073 w 5352225"/>
                <a:gd name="connsiteY962" fmla="*/ 175516 h 3098548"/>
                <a:gd name="connsiteX963" fmla="*/ 1925602 w 5352225"/>
                <a:gd name="connsiteY963" fmla="*/ 277676 h 3098548"/>
                <a:gd name="connsiteX964" fmla="*/ 1940669 w 5352225"/>
                <a:gd name="connsiteY964" fmla="*/ 295245 h 3098548"/>
                <a:gd name="connsiteX965" fmla="*/ 1940669 w 5352225"/>
                <a:gd name="connsiteY965" fmla="*/ 304355 h 3098548"/>
                <a:gd name="connsiteX966" fmla="*/ 1919706 w 5352225"/>
                <a:gd name="connsiteY966" fmla="*/ 328431 h 3098548"/>
                <a:gd name="connsiteX967" fmla="*/ 1867954 w 5352225"/>
                <a:gd name="connsiteY967" fmla="*/ 358363 h 3098548"/>
                <a:gd name="connsiteX968" fmla="*/ 1860093 w 5352225"/>
                <a:gd name="connsiteY968" fmla="*/ 362267 h 3098548"/>
                <a:gd name="connsiteX969" fmla="*/ 1779518 w 5352225"/>
                <a:gd name="connsiteY969" fmla="*/ 362267 h 3098548"/>
                <a:gd name="connsiteX970" fmla="*/ 1600679 w 5352225"/>
                <a:gd name="connsiteY970" fmla="*/ 260107 h 3098548"/>
                <a:gd name="connsiteX971" fmla="*/ 1607230 w 5352225"/>
                <a:gd name="connsiteY971" fmla="*/ 209352 h 3098548"/>
                <a:gd name="connsiteX972" fmla="*/ 1659637 w 5352225"/>
                <a:gd name="connsiteY972" fmla="*/ 179420 h 3098548"/>
                <a:gd name="connsiteX973" fmla="*/ 1709423 w 5352225"/>
                <a:gd name="connsiteY973" fmla="*/ 167057 h 3098548"/>
                <a:gd name="connsiteX974" fmla="*/ 1249588 w 5352225"/>
                <a:gd name="connsiteY974" fmla="*/ 109452 h 3098548"/>
                <a:gd name="connsiteX975" fmla="*/ 1274388 w 5352225"/>
                <a:gd name="connsiteY975" fmla="*/ 115972 h 3098548"/>
                <a:gd name="connsiteX976" fmla="*/ 1439497 w 5352225"/>
                <a:gd name="connsiteY976" fmla="*/ 210510 h 3098548"/>
                <a:gd name="connsiteX977" fmla="*/ 1439497 w 5352225"/>
                <a:gd name="connsiteY977" fmla="*/ 241805 h 3098548"/>
                <a:gd name="connsiteX978" fmla="*/ 1434929 w 5352225"/>
                <a:gd name="connsiteY978" fmla="*/ 245065 h 3098548"/>
                <a:gd name="connsiteX979" fmla="*/ 1280261 w 5352225"/>
                <a:gd name="connsiteY979" fmla="*/ 333735 h 3098548"/>
                <a:gd name="connsiteX980" fmla="*/ 1275040 w 5352225"/>
                <a:gd name="connsiteY980" fmla="*/ 336343 h 3098548"/>
                <a:gd name="connsiteX981" fmla="*/ 1221526 w 5352225"/>
                <a:gd name="connsiteY981" fmla="*/ 336343 h 3098548"/>
                <a:gd name="connsiteX982" fmla="*/ 1057069 w 5352225"/>
                <a:gd name="connsiteY982" fmla="*/ 241153 h 3098548"/>
                <a:gd name="connsiteX983" fmla="*/ 1057069 w 5352225"/>
                <a:gd name="connsiteY983" fmla="*/ 209206 h 3098548"/>
                <a:gd name="connsiteX984" fmla="*/ 1060985 w 5352225"/>
                <a:gd name="connsiteY984" fmla="*/ 207250 h 3098548"/>
                <a:gd name="connsiteX985" fmla="*/ 1215653 w 5352225"/>
                <a:gd name="connsiteY985" fmla="*/ 117928 h 3098548"/>
                <a:gd name="connsiteX986" fmla="*/ 1249588 w 5352225"/>
                <a:gd name="connsiteY986" fmla="*/ 109452 h 3098548"/>
                <a:gd name="connsiteX987" fmla="*/ 1421950 w 5352225"/>
                <a:gd name="connsiteY987" fmla="*/ 0 h 3098548"/>
                <a:gd name="connsiteX988" fmla="*/ 1460531 w 5352225"/>
                <a:gd name="connsiteY988" fmla="*/ 8431 h 3098548"/>
                <a:gd name="connsiteX989" fmla="*/ 1638393 w 5352225"/>
                <a:gd name="connsiteY989" fmla="*/ 110901 h 3098548"/>
                <a:gd name="connsiteX990" fmla="*/ 1632508 w 5352225"/>
                <a:gd name="connsiteY990" fmla="*/ 161488 h 3098548"/>
                <a:gd name="connsiteX991" fmla="*/ 1580196 w 5352225"/>
                <a:gd name="connsiteY991" fmla="*/ 191321 h 3098548"/>
                <a:gd name="connsiteX992" fmla="*/ 1572349 w 5352225"/>
                <a:gd name="connsiteY992" fmla="*/ 195212 h 3098548"/>
                <a:gd name="connsiteX993" fmla="*/ 1491918 w 5352225"/>
                <a:gd name="connsiteY993" fmla="*/ 195212 h 3098548"/>
                <a:gd name="connsiteX994" fmla="*/ 1314056 w 5352225"/>
                <a:gd name="connsiteY994" fmla="*/ 92742 h 3098548"/>
                <a:gd name="connsiteX995" fmla="*/ 1299016 w 5352225"/>
                <a:gd name="connsiteY995" fmla="*/ 74583 h 3098548"/>
                <a:gd name="connsiteX996" fmla="*/ 1299016 w 5352225"/>
                <a:gd name="connsiteY996" fmla="*/ 65503 h 3098548"/>
                <a:gd name="connsiteX997" fmla="*/ 1319941 w 5352225"/>
                <a:gd name="connsiteY997" fmla="*/ 42155 h 3098548"/>
                <a:gd name="connsiteX998" fmla="*/ 1372254 w 5352225"/>
                <a:gd name="connsiteY998" fmla="*/ 12971 h 3098548"/>
                <a:gd name="connsiteX999" fmla="*/ 1421950 w 5352225"/>
                <a:gd name="connsiteY999" fmla="*/ 0 h 309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Lst>
              <a:rect l="l" t="t" r="r" b="b"/>
              <a:pathLst>
                <a:path w="5352225" h="3098548">
                  <a:moveTo>
                    <a:pt x="3747381" y="2935027"/>
                  </a:moveTo>
                  <a:cubicBezTo>
                    <a:pt x="3753902" y="2935027"/>
                    <a:pt x="3759771" y="2936340"/>
                    <a:pt x="3764336" y="2938967"/>
                  </a:cubicBezTo>
                  <a:lnTo>
                    <a:pt x="3948241" y="3045355"/>
                  </a:lnTo>
                  <a:lnTo>
                    <a:pt x="3948241" y="3066369"/>
                  </a:lnTo>
                  <a:cubicBezTo>
                    <a:pt x="3947589" y="3067026"/>
                    <a:pt x="3946937" y="3067026"/>
                    <a:pt x="3945632" y="3067683"/>
                  </a:cubicBezTo>
                  <a:lnTo>
                    <a:pt x="3894113" y="3097235"/>
                  </a:lnTo>
                  <a:cubicBezTo>
                    <a:pt x="3893461" y="3097892"/>
                    <a:pt x="3892809" y="3098548"/>
                    <a:pt x="3892156" y="3098548"/>
                  </a:cubicBezTo>
                  <a:lnTo>
                    <a:pt x="3856289" y="3098548"/>
                  </a:lnTo>
                  <a:lnTo>
                    <a:pt x="3672384" y="2992161"/>
                  </a:lnTo>
                  <a:lnTo>
                    <a:pt x="3672384" y="2971803"/>
                  </a:lnTo>
                  <a:cubicBezTo>
                    <a:pt x="3673688" y="2971146"/>
                    <a:pt x="3674340" y="2970489"/>
                    <a:pt x="3674993" y="2969833"/>
                  </a:cubicBezTo>
                  <a:lnTo>
                    <a:pt x="3726512" y="2940281"/>
                  </a:lnTo>
                  <a:cubicBezTo>
                    <a:pt x="3732381" y="2936997"/>
                    <a:pt x="3740207" y="2935027"/>
                    <a:pt x="3747381" y="2935027"/>
                  </a:cubicBezTo>
                  <a:close/>
                  <a:moveTo>
                    <a:pt x="3471049" y="2773730"/>
                  </a:moveTo>
                  <a:cubicBezTo>
                    <a:pt x="3477586" y="2773730"/>
                    <a:pt x="3483469" y="2774387"/>
                    <a:pt x="3487391" y="2777670"/>
                  </a:cubicBezTo>
                  <a:lnTo>
                    <a:pt x="3671730" y="2884058"/>
                  </a:lnTo>
                  <a:lnTo>
                    <a:pt x="3671730" y="2905072"/>
                  </a:lnTo>
                  <a:cubicBezTo>
                    <a:pt x="3671077" y="2905729"/>
                    <a:pt x="3670423" y="2905729"/>
                    <a:pt x="3669116" y="2906386"/>
                  </a:cubicBezTo>
                  <a:lnTo>
                    <a:pt x="3618128" y="2935938"/>
                  </a:lnTo>
                  <a:cubicBezTo>
                    <a:pt x="3617474" y="2936595"/>
                    <a:pt x="3616821" y="2937251"/>
                    <a:pt x="3615513" y="2937251"/>
                  </a:cubicBezTo>
                  <a:lnTo>
                    <a:pt x="3579561" y="2937251"/>
                  </a:lnTo>
                  <a:lnTo>
                    <a:pt x="3395875" y="2830864"/>
                  </a:lnTo>
                  <a:lnTo>
                    <a:pt x="3395875" y="2810506"/>
                  </a:lnTo>
                  <a:cubicBezTo>
                    <a:pt x="3397182" y="2809849"/>
                    <a:pt x="3397836" y="2809192"/>
                    <a:pt x="3398490" y="2808536"/>
                  </a:cubicBezTo>
                  <a:lnTo>
                    <a:pt x="3449477" y="2778984"/>
                  </a:lnTo>
                  <a:cubicBezTo>
                    <a:pt x="3456014" y="2775700"/>
                    <a:pt x="3463205" y="2773730"/>
                    <a:pt x="3471049" y="2773730"/>
                  </a:cubicBezTo>
                  <a:close/>
                  <a:moveTo>
                    <a:pt x="3604018" y="2695964"/>
                  </a:moveTo>
                  <a:cubicBezTo>
                    <a:pt x="3609887" y="2695964"/>
                    <a:pt x="3616408" y="2697272"/>
                    <a:pt x="3620321" y="2699889"/>
                  </a:cubicBezTo>
                  <a:lnTo>
                    <a:pt x="3804226" y="2806505"/>
                  </a:lnTo>
                  <a:lnTo>
                    <a:pt x="3804226" y="2826127"/>
                  </a:lnTo>
                  <a:cubicBezTo>
                    <a:pt x="3803574" y="2826782"/>
                    <a:pt x="3802269" y="2827436"/>
                    <a:pt x="3800965" y="2828090"/>
                  </a:cubicBezTo>
                  <a:lnTo>
                    <a:pt x="3750750" y="2858178"/>
                  </a:lnTo>
                  <a:cubicBezTo>
                    <a:pt x="3750098" y="2858832"/>
                    <a:pt x="3749446" y="2859486"/>
                    <a:pt x="3748141" y="2859486"/>
                  </a:cubicBezTo>
                  <a:lnTo>
                    <a:pt x="3712274" y="2859486"/>
                  </a:lnTo>
                  <a:lnTo>
                    <a:pt x="3528369" y="2753524"/>
                  </a:lnTo>
                  <a:lnTo>
                    <a:pt x="3528369" y="2733247"/>
                  </a:lnTo>
                  <a:cubicBezTo>
                    <a:pt x="3529673" y="2731939"/>
                    <a:pt x="3530978" y="2731285"/>
                    <a:pt x="3531630" y="2730631"/>
                  </a:cubicBezTo>
                  <a:lnTo>
                    <a:pt x="3581845" y="2701851"/>
                  </a:lnTo>
                  <a:cubicBezTo>
                    <a:pt x="3588366" y="2697926"/>
                    <a:pt x="3596192" y="2695964"/>
                    <a:pt x="3604018" y="2695964"/>
                  </a:cubicBezTo>
                  <a:close/>
                  <a:moveTo>
                    <a:pt x="3200124" y="2618194"/>
                  </a:moveTo>
                  <a:cubicBezTo>
                    <a:pt x="3206645" y="2618194"/>
                    <a:pt x="3212514" y="2619502"/>
                    <a:pt x="3217079" y="2622119"/>
                  </a:cubicBezTo>
                  <a:lnTo>
                    <a:pt x="3400984" y="2728082"/>
                  </a:lnTo>
                  <a:lnTo>
                    <a:pt x="3400984" y="2748359"/>
                  </a:lnTo>
                  <a:cubicBezTo>
                    <a:pt x="3400332" y="2749013"/>
                    <a:pt x="3399027" y="2749667"/>
                    <a:pt x="3397723" y="2750321"/>
                  </a:cubicBezTo>
                  <a:lnTo>
                    <a:pt x="3346856" y="2779756"/>
                  </a:lnTo>
                  <a:cubicBezTo>
                    <a:pt x="3346204" y="2780410"/>
                    <a:pt x="3344899" y="2781064"/>
                    <a:pt x="3343595" y="2781718"/>
                  </a:cubicBezTo>
                  <a:lnTo>
                    <a:pt x="3309032" y="2781718"/>
                  </a:lnTo>
                  <a:lnTo>
                    <a:pt x="3125127" y="2675100"/>
                  </a:lnTo>
                  <a:lnTo>
                    <a:pt x="3125127" y="2654823"/>
                  </a:lnTo>
                  <a:cubicBezTo>
                    <a:pt x="3126431" y="2654169"/>
                    <a:pt x="3127083" y="2653515"/>
                    <a:pt x="3127736" y="2652861"/>
                  </a:cubicBezTo>
                  <a:lnTo>
                    <a:pt x="3178603" y="2624081"/>
                  </a:lnTo>
                  <a:cubicBezTo>
                    <a:pt x="3185124" y="2620156"/>
                    <a:pt x="3192950" y="2618194"/>
                    <a:pt x="3200124" y="2618194"/>
                  </a:cubicBezTo>
                  <a:close/>
                  <a:moveTo>
                    <a:pt x="3886932" y="2540427"/>
                  </a:moveTo>
                  <a:cubicBezTo>
                    <a:pt x="3901985" y="2540427"/>
                    <a:pt x="3915729" y="2543034"/>
                    <a:pt x="3926856" y="2549552"/>
                  </a:cubicBezTo>
                  <a:lnTo>
                    <a:pt x="4373219" y="2805702"/>
                  </a:lnTo>
                  <a:cubicBezTo>
                    <a:pt x="4383036" y="2811568"/>
                    <a:pt x="4388272" y="2818738"/>
                    <a:pt x="4388926" y="2826559"/>
                  </a:cubicBezTo>
                  <a:lnTo>
                    <a:pt x="4388926" y="2830470"/>
                  </a:lnTo>
                  <a:cubicBezTo>
                    <a:pt x="4388272" y="2840247"/>
                    <a:pt x="4380418" y="2850675"/>
                    <a:pt x="4366674" y="2858497"/>
                  </a:cubicBezTo>
                  <a:lnTo>
                    <a:pt x="4246247" y="2927586"/>
                  </a:lnTo>
                  <a:cubicBezTo>
                    <a:pt x="4244284" y="2928889"/>
                    <a:pt x="4241666" y="2930193"/>
                    <a:pt x="4239048" y="2931496"/>
                  </a:cubicBezTo>
                  <a:lnTo>
                    <a:pt x="4153964" y="2931496"/>
                  </a:lnTo>
                  <a:lnTo>
                    <a:pt x="3708256" y="2674694"/>
                  </a:lnTo>
                  <a:cubicBezTo>
                    <a:pt x="3698438" y="2669480"/>
                    <a:pt x="3693202" y="2662310"/>
                    <a:pt x="3692548" y="2654489"/>
                  </a:cubicBezTo>
                  <a:lnTo>
                    <a:pt x="3692548" y="2650578"/>
                  </a:lnTo>
                  <a:cubicBezTo>
                    <a:pt x="3693857" y="2640801"/>
                    <a:pt x="3701056" y="2630373"/>
                    <a:pt x="3714801" y="2621900"/>
                  </a:cubicBezTo>
                  <a:lnTo>
                    <a:pt x="3834573" y="2553463"/>
                  </a:lnTo>
                  <a:cubicBezTo>
                    <a:pt x="3849626" y="2544338"/>
                    <a:pt x="3868606" y="2540427"/>
                    <a:pt x="3886932" y="2540427"/>
                  </a:cubicBezTo>
                  <a:close/>
                  <a:moveTo>
                    <a:pt x="4192605" y="2410813"/>
                  </a:moveTo>
                  <a:cubicBezTo>
                    <a:pt x="4202394" y="2410813"/>
                    <a:pt x="4211530" y="2412775"/>
                    <a:pt x="4218709" y="2416698"/>
                  </a:cubicBezTo>
                  <a:lnTo>
                    <a:pt x="4383166" y="2511508"/>
                  </a:lnTo>
                  <a:lnTo>
                    <a:pt x="4383166" y="2543548"/>
                  </a:lnTo>
                  <a:cubicBezTo>
                    <a:pt x="4381861" y="2544201"/>
                    <a:pt x="4380556" y="2545509"/>
                    <a:pt x="4378598" y="2546163"/>
                  </a:cubicBezTo>
                  <a:lnTo>
                    <a:pt x="4224583" y="2635743"/>
                  </a:lnTo>
                  <a:cubicBezTo>
                    <a:pt x="4223277" y="2636396"/>
                    <a:pt x="4221972" y="2637050"/>
                    <a:pt x="4220667" y="2637704"/>
                  </a:cubicBezTo>
                  <a:lnTo>
                    <a:pt x="4165195" y="2637704"/>
                  </a:lnTo>
                  <a:lnTo>
                    <a:pt x="4000738" y="2542894"/>
                  </a:lnTo>
                  <a:lnTo>
                    <a:pt x="4000738" y="2511508"/>
                  </a:lnTo>
                  <a:cubicBezTo>
                    <a:pt x="4002043" y="2510854"/>
                    <a:pt x="4003348" y="2510200"/>
                    <a:pt x="4004654" y="2508893"/>
                  </a:cubicBezTo>
                  <a:lnTo>
                    <a:pt x="4159322" y="2419313"/>
                  </a:lnTo>
                  <a:cubicBezTo>
                    <a:pt x="4169111" y="2413428"/>
                    <a:pt x="4181510" y="2410813"/>
                    <a:pt x="4192605" y="2410813"/>
                  </a:cubicBezTo>
                  <a:close/>
                  <a:moveTo>
                    <a:pt x="3058418" y="2382010"/>
                  </a:moveTo>
                  <a:cubicBezTo>
                    <a:pt x="3068208" y="2382010"/>
                    <a:pt x="3077344" y="2383972"/>
                    <a:pt x="3083870" y="2387895"/>
                  </a:cubicBezTo>
                  <a:lnTo>
                    <a:pt x="3248327" y="2483359"/>
                  </a:lnTo>
                  <a:lnTo>
                    <a:pt x="3248327" y="2514745"/>
                  </a:lnTo>
                  <a:cubicBezTo>
                    <a:pt x="3247675" y="2516052"/>
                    <a:pt x="3246370" y="2516706"/>
                    <a:pt x="3244412" y="2517360"/>
                  </a:cubicBezTo>
                  <a:lnTo>
                    <a:pt x="3089744" y="2606940"/>
                  </a:lnTo>
                  <a:cubicBezTo>
                    <a:pt x="3088438" y="2607593"/>
                    <a:pt x="3087786" y="2608247"/>
                    <a:pt x="3085828" y="2608901"/>
                  </a:cubicBezTo>
                  <a:lnTo>
                    <a:pt x="3031009" y="2608901"/>
                  </a:lnTo>
                  <a:lnTo>
                    <a:pt x="2865899" y="2514091"/>
                  </a:lnTo>
                  <a:lnTo>
                    <a:pt x="2865899" y="2482705"/>
                  </a:lnTo>
                  <a:cubicBezTo>
                    <a:pt x="2867857" y="2481397"/>
                    <a:pt x="2869162" y="2480744"/>
                    <a:pt x="2870467" y="2479436"/>
                  </a:cubicBezTo>
                  <a:lnTo>
                    <a:pt x="3025135" y="2390510"/>
                  </a:lnTo>
                  <a:cubicBezTo>
                    <a:pt x="3034925" y="2384625"/>
                    <a:pt x="3047324" y="2382010"/>
                    <a:pt x="3058418" y="2382010"/>
                  </a:cubicBezTo>
                  <a:close/>
                  <a:moveTo>
                    <a:pt x="3611109" y="2376249"/>
                  </a:moveTo>
                  <a:cubicBezTo>
                    <a:pt x="3620881" y="2376249"/>
                    <a:pt x="3629351" y="2377557"/>
                    <a:pt x="3636517" y="2382134"/>
                  </a:cubicBezTo>
                  <a:lnTo>
                    <a:pt x="3801346" y="2477598"/>
                  </a:lnTo>
                  <a:lnTo>
                    <a:pt x="3801346" y="2508330"/>
                  </a:lnTo>
                  <a:cubicBezTo>
                    <a:pt x="3800044" y="2508984"/>
                    <a:pt x="3798740" y="2510291"/>
                    <a:pt x="3796786" y="2510945"/>
                  </a:cubicBezTo>
                  <a:lnTo>
                    <a:pt x="3642381" y="2601179"/>
                  </a:lnTo>
                  <a:cubicBezTo>
                    <a:pt x="3641078" y="2601832"/>
                    <a:pt x="3639775" y="2602486"/>
                    <a:pt x="3638472" y="2603140"/>
                  </a:cubicBezTo>
                  <a:lnTo>
                    <a:pt x="3583095" y="2603140"/>
                  </a:lnTo>
                  <a:lnTo>
                    <a:pt x="3418917" y="2508330"/>
                  </a:lnTo>
                  <a:lnTo>
                    <a:pt x="3418917" y="2476944"/>
                  </a:lnTo>
                  <a:cubicBezTo>
                    <a:pt x="3420220" y="2475636"/>
                    <a:pt x="3422174" y="2474983"/>
                    <a:pt x="3423477" y="2473675"/>
                  </a:cubicBezTo>
                  <a:lnTo>
                    <a:pt x="3577883" y="2384095"/>
                  </a:lnTo>
                  <a:cubicBezTo>
                    <a:pt x="3587655" y="2378864"/>
                    <a:pt x="3599382" y="2376249"/>
                    <a:pt x="3611109" y="2376249"/>
                  </a:cubicBezTo>
                  <a:close/>
                  <a:moveTo>
                    <a:pt x="4442372" y="2255276"/>
                  </a:moveTo>
                  <a:cubicBezTo>
                    <a:pt x="4455449" y="2255276"/>
                    <a:pt x="4469180" y="2257891"/>
                    <a:pt x="4478988" y="2263776"/>
                  </a:cubicBezTo>
                  <a:lnTo>
                    <a:pt x="4894834" y="2503725"/>
                  </a:lnTo>
                  <a:cubicBezTo>
                    <a:pt x="4906603" y="2510917"/>
                    <a:pt x="4912487" y="2519416"/>
                    <a:pt x="4913141" y="2527916"/>
                  </a:cubicBezTo>
                  <a:lnTo>
                    <a:pt x="4913141" y="2531839"/>
                  </a:lnTo>
                  <a:cubicBezTo>
                    <a:pt x="4912487" y="2540338"/>
                    <a:pt x="4906603" y="2548838"/>
                    <a:pt x="4894834" y="2554722"/>
                  </a:cubicBezTo>
                  <a:lnTo>
                    <a:pt x="4492719" y="2787479"/>
                  </a:lnTo>
                  <a:lnTo>
                    <a:pt x="4404449" y="2787479"/>
                  </a:lnTo>
                  <a:lnTo>
                    <a:pt x="4273027" y="2711637"/>
                  </a:lnTo>
                  <a:cubicBezTo>
                    <a:pt x="4248834" y="2697253"/>
                    <a:pt x="4248834" y="2675023"/>
                    <a:pt x="4272373" y="2660640"/>
                  </a:cubicBezTo>
                  <a:lnTo>
                    <a:pt x="4456103" y="2554722"/>
                  </a:lnTo>
                  <a:cubicBezTo>
                    <a:pt x="4480949" y="2540338"/>
                    <a:pt x="4480949" y="2517455"/>
                    <a:pt x="4456103" y="2503071"/>
                  </a:cubicBezTo>
                  <a:lnTo>
                    <a:pt x="4260603" y="2389961"/>
                  </a:lnTo>
                  <a:cubicBezTo>
                    <a:pt x="4252103" y="2384731"/>
                    <a:pt x="4246873" y="2378193"/>
                    <a:pt x="4245565" y="2371655"/>
                  </a:cubicBezTo>
                  <a:lnTo>
                    <a:pt x="4245565" y="2365770"/>
                  </a:lnTo>
                  <a:cubicBezTo>
                    <a:pt x="4246873" y="2359232"/>
                    <a:pt x="4251450" y="2353348"/>
                    <a:pt x="4259950" y="2348117"/>
                  </a:cubicBezTo>
                  <a:lnTo>
                    <a:pt x="4406411" y="2263776"/>
                  </a:lnTo>
                  <a:cubicBezTo>
                    <a:pt x="4416219" y="2257891"/>
                    <a:pt x="4429296" y="2255276"/>
                    <a:pt x="4442372" y="2255276"/>
                  </a:cubicBezTo>
                  <a:close/>
                  <a:moveTo>
                    <a:pt x="3905227" y="2243756"/>
                  </a:moveTo>
                  <a:cubicBezTo>
                    <a:pt x="3915017" y="2243756"/>
                    <a:pt x="3924153" y="2246364"/>
                    <a:pt x="3930679" y="2250276"/>
                  </a:cubicBezTo>
                  <a:lnTo>
                    <a:pt x="4095136" y="2344815"/>
                  </a:lnTo>
                  <a:lnTo>
                    <a:pt x="4095136" y="2376110"/>
                  </a:lnTo>
                  <a:cubicBezTo>
                    <a:pt x="4093831" y="2377414"/>
                    <a:pt x="4092526" y="2378066"/>
                    <a:pt x="4091221" y="2378718"/>
                  </a:cubicBezTo>
                  <a:lnTo>
                    <a:pt x="3936553" y="2468041"/>
                  </a:lnTo>
                  <a:cubicBezTo>
                    <a:pt x="3935247" y="2469345"/>
                    <a:pt x="3933290" y="2469997"/>
                    <a:pt x="3931984" y="2470649"/>
                  </a:cubicBezTo>
                  <a:lnTo>
                    <a:pt x="3877165" y="2470649"/>
                  </a:lnTo>
                  <a:lnTo>
                    <a:pt x="3712708" y="2375458"/>
                  </a:lnTo>
                  <a:lnTo>
                    <a:pt x="3712708" y="2344815"/>
                  </a:lnTo>
                  <a:cubicBezTo>
                    <a:pt x="3714013" y="2343511"/>
                    <a:pt x="3715971" y="2342859"/>
                    <a:pt x="3717276" y="2341555"/>
                  </a:cubicBezTo>
                  <a:lnTo>
                    <a:pt x="3871944" y="2252232"/>
                  </a:lnTo>
                  <a:cubicBezTo>
                    <a:pt x="3881081" y="2247016"/>
                    <a:pt x="3893480" y="2243756"/>
                    <a:pt x="3905227" y="2243756"/>
                  </a:cubicBezTo>
                  <a:close/>
                  <a:moveTo>
                    <a:pt x="3337809" y="2220713"/>
                  </a:moveTo>
                  <a:cubicBezTo>
                    <a:pt x="3346946" y="2220713"/>
                    <a:pt x="3356082" y="2222669"/>
                    <a:pt x="3363261" y="2226581"/>
                  </a:cubicBezTo>
                  <a:lnTo>
                    <a:pt x="3527717" y="2321772"/>
                  </a:lnTo>
                  <a:lnTo>
                    <a:pt x="3527717" y="2353067"/>
                  </a:lnTo>
                  <a:cubicBezTo>
                    <a:pt x="3526412" y="2354371"/>
                    <a:pt x="3525107" y="2355023"/>
                    <a:pt x="3523149" y="2355675"/>
                  </a:cubicBezTo>
                  <a:lnTo>
                    <a:pt x="3369134" y="2444998"/>
                  </a:lnTo>
                  <a:cubicBezTo>
                    <a:pt x="3367829" y="2446302"/>
                    <a:pt x="3365871" y="2446954"/>
                    <a:pt x="3364566" y="2447606"/>
                  </a:cubicBezTo>
                  <a:lnTo>
                    <a:pt x="3309747" y="2447606"/>
                  </a:lnTo>
                  <a:lnTo>
                    <a:pt x="3145291" y="2352415"/>
                  </a:lnTo>
                  <a:lnTo>
                    <a:pt x="3145291" y="2321120"/>
                  </a:lnTo>
                  <a:cubicBezTo>
                    <a:pt x="3146596" y="2320468"/>
                    <a:pt x="3147901" y="2319816"/>
                    <a:pt x="3149207" y="2318512"/>
                  </a:cubicBezTo>
                  <a:lnTo>
                    <a:pt x="3304527" y="2229189"/>
                  </a:lnTo>
                  <a:cubicBezTo>
                    <a:pt x="3313663" y="2223973"/>
                    <a:pt x="3326063" y="2220713"/>
                    <a:pt x="3337809" y="2220713"/>
                  </a:cubicBezTo>
                  <a:close/>
                  <a:moveTo>
                    <a:pt x="2752454" y="2206312"/>
                  </a:moveTo>
                  <a:cubicBezTo>
                    <a:pt x="2762243" y="2206312"/>
                    <a:pt x="2771379" y="2208920"/>
                    <a:pt x="2777906" y="2212832"/>
                  </a:cubicBezTo>
                  <a:lnTo>
                    <a:pt x="2943015" y="2307370"/>
                  </a:lnTo>
                  <a:lnTo>
                    <a:pt x="2943015" y="2339317"/>
                  </a:lnTo>
                  <a:cubicBezTo>
                    <a:pt x="2942363" y="2340621"/>
                    <a:pt x="2941058" y="2341273"/>
                    <a:pt x="2939100" y="2341925"/>
                  </a:cubicBezTo>
                  <a:lnTo>
                    <a:pt x="2783779" y="2430595"/>
                  </a:lnTo>
                  <a:cubicBezTo>
                    <a:pt x="2782474" y="2431899"/>
                    <a:pt x="2780516" y="2432551"/>
                    <a:pt x="2779211" y="2433203"/>
                  </a:cubicBezTo>
                  <a:lnTo>
                    <a:pt x="2725044" y="2433203"/>
                  </a:lnTo>
                  <a:lnTo>
                    <a:pt x="2560587" y="2338013"/>
                  </a:lnTo>
                  <a:lnTo>
                    <a:pt x="2560587" y="2306718"/>
                  </a:lnTo>
                  <a:cubicBezTo>
                    <a:pt x="2561892" y="2306066"/>
                    <a:pt x="2563197" y="2305414"/>
                    <a:pt x="2564503" y="2304110"/>
                  </a:cubicBezTo>
                  <a:lnTo>
                    <a:pt x="2719171" y="2214788"/>
                  </a:lnTo>
                  <a:cubicBezTo>
                    <a:pt x="2728960" y="2209572"/>
                    <a:pt x="2740707" y="2206312"/>
                    <a:pt x="2752454" y="2206312"/>
                  </a:cubicBezTo>
                  <a:close/>
                  <a:moveTo>
                    <a:pt x="5120912" y="2137184"/>
                  </a:moveTo>
                  <a:cubicBezTo>
                    <a:pt x="5135298" y="2137184"/>
                    <a:pt x="5149030" y="2140427"/>
                    <a:pt x="5159493" y="2146264"/>
                  </a:cubicBezTo>
                  <a:lnTo>
                    <a:pt x="5336701" y="2248085"/>
                  </a:lnTo>
                  <a:cubicBezTo>
                    <a:pt x="5359588" y="2261056"/>
                    <a:pt x="5356972" y="2283755"/>
                    <a:pt x="5330162" y="2298672"/>
                  </a:cubicBezTo>
                  <a:lnTo>
                    <a:pt x="5278504" y="2328505"/>
                  </a:lnTo>
                  <a:cubicBezTo>
                    <a:pt x="5275888" y="2330451"/>
                    <a:pt x="5273272" y="2331748"/>
                    <a:pt x="5270657" y="2332396"/>
                  </a:cubicBezTo>
                  <a:lnTo>
                    <a:pt x="5190226" y="2332396"/>
                  </a:lnTo>
                  <a:lnTo>
                    <a:pt x="5012364" y="2230575"/>
                  </a:lnTo>
                  <a:cubicBezTo>
                    <a:pt x="5003863" y="2226035"/>
                    <a:pt x="4998632" y="2218901"/>
                    <a:pt x="4997324" y="2211767"/>
                  </a:cubicBezTo>
                  <a:lnTo>
                    <a:pt x="4997324" y="2205281"/>
                  </a:lnTo>
                  <a:cubicBezTo>
                    <a:pt x="4998632" y="2196202"/>
                    <a:pt x="5006479" y="2187122"/>
                    <a:pt x="5018903" y="2179340"/>
                  </a:cubicBezTo>
                  <a:lnTo>
                    <a:pt x="5070562" y="2150155"/>
                  </a:lnTo>
                  <a:cubicBezTo>
                    <a:pt x="5084947" y="2141075"/>
                    <a:pt x="5103257" y="2137184"/>
                    <a:pt x="5120912" y="2137184"/>
                  </a:cubicBezTo>
                  <a:close/>
                  <a:moveTo>
                    <a:pt x="4167336" y="2093980"/>
                  </a:moveTo>
                  <a:cubicBezTo>
                    <a:pt x="4177125" y="2093980"/>
                    <a:pt x="4186262" y="2095942"/>
                    <a:pt x="4192788" y="2099865"/>
                  </a:cubicBezTo>
                  <a:lnTo>
                    <a:pt x="4357244" y="2194675"/>
                  </a:lnTo>
                  <a:lnTo>
                    <a:pt x="4357244" y="2226715"/>
                  </a:lnTo>
                  <a:cubicBezTo>
                    <a:pt x="4355939" y="2228022"/>
                    <a:pt x="4354634" y="2228676"/>
                    <a:pt x="4353329" y="2229330"/>
                  </a:cubicBezTo>
                  <a:lnTo>
                    <a:pt x="4198661" y="2318256"/>
                  </a:lnTo>
                  <a:cubicBezTo>
                    <a:pt x="4197356" y="2319563"/>
                    <a:pt x="4195398" y="2320217"/>
                    <a:pt x="4194093" y="2320871"/>
                  </a:cubicBezTo>
                  <a:lnTo>
                    <a:pt x="4139927" y="2320871"/>
                  </a:lnTo>
                  <a:lnTo>
                    <a:pt x="3974818" y="2226061"/>
                  </a:lnTo>
                  <a:lnTo>
                    <a:pt x="3974818" y="2195329"/>
                  </a:lnTo>
                  <a:cubicBezTo>
                    <a:pt x="3976123" y="2194021"/>
                    <a:pt x="3978081" y="2193367"/>
                    <a:pt x="3979386" y="2192060"/>
                  </a:cubicBezTo>
                  <a:lnTo>
                    <a:pt x="4134054" y="2102480"/>
                  </a:lnTo>
                  <a:cubicBezTo>
                    <a:pt x="4143843" y="2096595"/>
                    <a:pt x="4156242" y="2093980"/>
                    <a:pt x="4167336" y="2093980"/>
                  </a:cubicBezTo>
                  <a:close/>
                  <a:moveTo>
                    <a:pt x="3628718" y="2085339"/>
                  </a:moveTo>
                  <a:cubicBezTo>
                    <a:pt x="3637855" y="2085339"/>
                    <a:pt x="3646991" y="2087295"/>
                    <a:pt x="3654170" y="2091207"/>
                  </a:cubicBezTo>
                  <a:lnTo>
                    <a:pt x="3818627" y="2185745"/>
                  </a:lnTo>
                  <a:lnTo>
                    <a:pt x="3818627" y="2217040"/>
                  </a:lnTo>
                  <a:cubicBezTo>
                    <a:pt x="3817322" y="2217692"/>
                    <a:pt x="3816017" y="2218996"/>
                    <a:pt x="3814059" y="2219648"/>
                  </a:cubicBezTo>
                  <a:lnTo>
                    <a:pt x="3659391" y="2309622"/>
                  </a:lnTo>
                  <a:cubicBezTo>
                    <a:pt x="3658086" y="2310926"/>
                    <a:pt x="3656128" y="2311578"/>
                    <a:pt x="3654170" y="2312230"/>
                  </a:cubicBezTo>
                  <a:lnTo>
                    <a:pt x="3600656" y="2312230"/>
                  </a:lnTo>
                  <a:lnTo>
                    <a:pt x="3436199" y="2217040"/>
                  </a:lnTo>
                  <a:lnTo>
                    <a:pt x="3436199" y="2185745"/>
                  </a:lnTo>
                  <a:cubicBezTo>
                    <a:pt x="3437504" y="2185093"/>
                    <a:pt x="3438809" y="2184441"/>
                    <a:pt x="3440115" y="2183137"/>
                  </a:cubicBezTo>
                  <a:lnTo>
                    <a:pt x="3594783" y="2093815"/>
                  </a:lnTo>
                  <a:cubicBezTo>
                    <a:pt x="3604572" y="2087947"/>
                    <a:pt x="3616319" y="2085339"/>
                    <a:pt x="3628718" y="2085339"/>
                  </a:cubicBezTo>
                  <a:close/>
                  <a:moveTo>
                    <a:pt x="4652227" y="2079578"/>
                  </a:moveTo>
                  <a:cubicBezTo>
                    <a:pt x="4667918" y="2079578"/>
                    <a:pt x="4681647" y="2082844"/>
                    <a:pt x="4692761" y="2089375"/>
                  </a:cubicBezTo>
                  <a:lnTo>
                    <a:pt x="5151059" y="2353887"/>
                  </a:lnTo>
                  <a:cubicBezTo>
                    <a:pt x="5175249" y="2367603"/>
                    <a:pt x="5171980" y="2391115"/>
                    <a:pt x="5144522" y="2407443"/>
                  </a:cubicBezTo>
                  <a:lnTo>
                    <a:pt x="5025534" y="2475367"/>
                  </a:lnTo>
                  <a:cubicBezTo>
                    <a:pt x="5023573" y="2477327"/>
                    <a:pt x="5020958" y="2478633"/>
                    <a:pt x="5018343" y="2479286"/>
                  </a:cubicBezTo>
                  <a:lnTo>
                    <a:pt x="4932698" y="2479286"/>
                  </a:lnTo>
                  <a:lnTo>
                    <a:pt x="4474400" y="2215426"/>
                  </a:lnTo>
                  <a:cubicBezTo>
                    <a:pt x="4465247" y="2210201"/>
                    <a:pt x="4460017" y="2203017"/>
                    <a:pt x="4458709" y="2195833"/>
                  </a:cubicBezTo>
                  <a:lnTo>
                    <a:pt x="4458709" y="2187996"/>
                  </a:lnTo>
                  <a:cubicBezTo>
                    <a:pt x="4460670" y="2178852"/>
                    <a:pt x="4467862" y="2169055"/>
                    <a:pt x="4480937" y="2161218"/>
                  </a:cubicBezTo>
                  <a:lnTo>
                    <a:pt x="4599925" y="2093293"/>
                  </a:lnTo>
                  <a:cubicBezTo>
                    <a:pt x="4614962" y="2084150"/>
                    <a:pt x="4633921" y="2079578"/>
                    <a:pt x="4652227" y="2079578"/>
                  </a:cubicBezTo>
                  <a:close/>
                  <a:moveTo>
                    <a:pt x="3064179" y="2062297"/>
                  </a:moveTo>
                  <a:cubicBezTo>
                    <a:pt x="3073316" y="2062297"/>
                    <a:pt x="3082452" y="2064253"/>
                    <a:pt x="3089631" y="2068165"/>
                  </a:cubicBezTo>
                  <a:lnTo>
                    <a:pt x="3254088" y="2162703"/>
                  </a:lnTo>
                  <a:lnTo>
                    <a:pt x="3254088" y="2194650"/>
                  </a:lnTo>
                  <a:cubicBezTo>
                    <a:pt x="3252783" y="2195302"/>
                    <a:pt x="3251478" y="2196606"/>
                    <a:pt x="3249520" y="2197258"/>
                  </a:cubicBezTo>
                  <a:lnTo>
                    <a:pt x="3095505" y="2285928"/>
                  </a:lnTo>
                  <a:cubicBezTo>
                    <a:pt x="3093547" y="2287232"/>
                    <a:pt x="3091589" y="2288536"/>
                    <a:pt x="3088979" y="2289188"/>
                  </a:cubicBezTo>
                  <a:lnTo>
                    <a:pt x="3036117" y="2289188"/>
                  </a:lnTo>
                  <a:lnTo>
                    <a:pt x="2871660" y="2193998"/>
                  </a:lnTo>
                  <a:lnTo>
                    <a:pt x="2871660" y="2162051"/>
                  </a:lnTo>
                  <a:cubicBezTo>
                    <a:pt x="2872965" y="2161399"/>
                    <a:pt x="2874270" y="2160747"/>
                    <a:pt x="2875576" y="2159443"/>
                  </a:cubicBezTo>
                  <a:lnTo>
                    <a:pt x="3030244" y="2070773"/>
                  </a:lnTo>
                  <a:cubicBezTo>
                    <a:pt x="3040033" y="2065557"/>
                    <a:pt x="3052432" y="2062297"/>
                    <a:pt x="3064179" y="2062297"/>
                  </a:cubicBezTo>
                  <a:close/>
                  <a:moveTo>
                    <a:pt x="4837195" y="1973006"/>
                  </a:moveTo>
                  <a:cubicBezTo>
                    <a:pt x="4852235" y="1973006"/>
                    <a:pt x="4865313" y="1975609"/>
                    <a:pt x="4875776" y="1981465"/>
                  </a:cubicBezTo>
                  <a:lnTo>
                    <a:pt x="5053638" y="2084276"/>
                  </a:lnTo>
                  <a:cubicBezTo>
                    <a:pt x="5062793" y="2089481"/>
                    <a:pt x="5067370" y="2095988"/>
                    <a:pt x="5068678" y="2103146"/>
                  </a:cubicBezTo>
                  <a:lnTo>
                    <a:pt x="5068678" y="2109653"/>
                  </a:lnTo>
                  <a:cubicBezTo>
                    <a:pt x="5067370" y="2118112"/>
                    <a:pt x="5060177" y="2127873"/>
                    <a:pt x="5047099" y="2135031"/>
                  </a:cubicBezTo>
                  <a:lnTo>
                    <a:pt x="4995441" y="2164963"/>
                  </a:lnTo>
                  <a:cubicBezTo>
                    <a:pt x="4993479" y="2166264"/>
                    <a:pt x="4991517" y="2167566"/>
                    <a:pt x="4988902" y="2168216"/>
                  </a:cubicBezTo>
                  <a:lnTo>
                    <a:pt x="4906509" y="2168216"/>
                  </a:lnTo>
                  <a:lnTo>
                    <a:pt x="4728647" y="2066056"/>
                  </a:lnTo>
                  <a:cubicBezTo>
                    <a:pt x="4706414" y="2053042"/>
                    <a:pt x="4709030" y="2030268"/>
                    <a:pt x="4735186" y="2015302"/>
                  </a:cubicBezTo>
                  <a:lnTo>
                    <a:pt x="4786844" y="1985369"/>
                  </a:lnTo>
                  <a:cubicBezTo>
                    <a:pt x="4801230" y="1976910"/>
                    <a:pt x="4820194" y="1973006"/>
                    <a:pt x="4837195" y="1973006"/>
                  </a:cubicBezTo>
                  <a:close/>
                  <a:moveTo>
                    <a:pt x="3890827" y="1932683"/>
                  </a:moveTo>
                  <a:cubicBezTo>
                    <a:pt x="3899964" y="1932683"/>
                    <a:pt x="3909100" y="1934645"/>
                    <a:pt x="3916279" y="1938568"/>
                  </a:cubicBezTo>
                  <a:lnTo>
                    <a:pt x="4080735" y="2034032"/>
                  </a:lnTo>
                  <a:lnTo>
                    <a:pt x="4080735" y="2065418"/>
                  </a:lnTo>
                  <a:cubicBezTo>
                    <a:pt x="4079430" y="2066725"/>
                    <a:pt x="4078125" y="2067379"/>
                    <a:pt x="4076820" y="2068033"/>
                  </a:cubicBezTo>
                  <a:lnTo>
                    <a:pt x="3921500" y="2157613"/>
                  </a:lnTo>
                  <a:cubicBezTo>
                    <a:pt x="3920195" y="2158266"/>
                    <a:pt x="3919542" y="2158920"/>
                    <a:pt x="3918237" y="2159574"/>
                  </a:cubicBezTo>
                  <a:lnTo>
                    <a:pt x="3862765" y="2159574"/>
                  </a:lnTo>
                  <a:lnTo>
                    <a:pt x="3698309" y="2064764"/>
                  </a:lnTo>
                  <a:lnTo>
                    <a:pt x="3698309" y="2033378"/>
                  </a:lnTo>
                  <a:cubicBezTo>
                    <a:pt x="3699614" y="2032724"/>
                    <a:pt x="3700919" y="2032070"/>
                    <a:pt x="3702225" y="2030763"/>
                  </a:cubicBezTo>
                  <a:lnTo>
                    <a:pt x="3857545" y="1941183"/>
                  </a:lnTo>
                  <a:cubicBezTo>
                    <a:pt x="3866681" y="1935298"/>
                    <a:pt x="3879081" y="1932683"/>
                    <a:pt x="3890827" y="1932683"/>
                  </a:cubicBezTo>
                  <a:close/>
                  <a:moveTo>
                    <a:pt x="3351882" y="1924042"/>
                  </a:moveTo>
                  <a:cubicBezTo>
                    <a:pt x="3361003" y="1924042"/>
                    <a:pt x="3370124" y="1925350"/>
                    <a:pt x="3377290" y="1929273"/>
                  </a:cubicBezTo>
                  <a:lnTo>
                    <a:pt x="3542120" y="2024736"/>
                  </a:lnTo>
                  <a:lnTo>
                    <a:pt x="3542120" y="2056122"/>
                  </a:lnTo>
                  <a:cubicBezTo>
                    <a:pt x="3540816" y="2056775"/>
                    <a:pt x="3539514" y="2058083"/>
                    <a:pt x="3537559" y="2058737"/>
                  </a:cubicBezTo>
                  <a:lnTo>
                    <a:pt x="3383154" y="2148316"/>
                  </a:lnTo>
                  <a:cubicBezTo>
                    <a:pt x="3381851" y="2149623"/>
                    <a:pt x="3379896" y="2150277"/>
                    <a:pt x="3377942" y="2150931"/>
                  </a:cubicBezTo>
                  <a:lnTo>
                    <a:pt x="3323868" y="2150931"/>
                  </a:lnTo>
                  <a:lnTo>
                    <a:pt x="3159690" y="2056122"/>
                  </a:lnTo>
                  <a:lnTo>
                    <a:pt x="3159690" y="2024736"/>
                  </a:lnTo>
                  <a:cubicBezTo>
                    <a:pt x="3161644" y="2023429"/>
                    <a:pt x="3162947" y="2022775"/>
                    <a:pt x="3164250" y="2021467"/>
                  </a:cubicBezTo>
                  <a:lnTo>
                    <a:pt x="3318656" y="1931888"/>
                  </a:lnTo>
                  <a:cubicBezTo>
                    <a:pt x="3327777" y="1926657"/>
                    <a:pt x="3340155" y="1924042"/>
                    <a:pt x="3351882" y="1924042"/>
                  </a:cubicBezTo>
                  <a:close/>
                  <a:moveTo>
                    <a:pt x="4366076" y="1909640"/>
                  </a:moveTo>
                  <a:cubicBezTo>
                    <a:pt x="4375213" y="1909640"/>
                    <a:pt x="4385002" y="1911602"/>
                    <a:pt x="4391528" y="1915525"/>
                  </a:cubicBezTo>
                  <a:lnTo>
                    <a:pt x="4555985" y="2010989"/>
                  </a:lnTo>
                  <a:lnTo>
                    <a:pt x="4555985" y="2042375"/>
                  </a:lnTo>
                  <a:cubicBezTo>
                    <a:pt x="4554680" y="2043682"/>
                    <a:pt x="4553375" y="2044336"/>
                    <a:pt x="4552070" y="2044990"/>
                  </a:cubicBezTo>
                  <a:lnTo>
                    <a:pt x="4396749" y="2134570"/>
                  </a:lnTo>
                  <a:cubicBezTo>
                    <a:pt x="4395444" y="2135223"/>
                    <a:pt x="4394791" y="2135877"/>
                    <a:pt x="4393486" y="2136531"/>
                  </a:cubicBezTo>
                  <a:lnTo>
                    <a:pt x="4338014" y="2136531"/>
                  </a:lnTo>
                  <a:lnTo>
                    <a:pt x="4173557" y="2041721"/>
                  </a:lnTo>
                  <a:lnTo>
                    <a:pt x="4173557" y="2010335"/>
                  </a:lnTo>
                  <a:cubicBezTo>
                    <a:pt x="4174862" y="2009681"/>
                    <a:pt x="4176167" y="2009027"/>
                    <a:pt x="4177473" y="2007720"/>
                  </a:cubicBezTo>
                  <a:lnTo>
                    <a:pt x="4332793" y="1918140"/>
                  </a:lnTo>
                  <a:cubicBezTo>
                    <a:pt x="4341930" y="1912255"/>
                    <a:pt x="4354329" y="1909640"/>
                    <a:pt x="4366076" y="1909640"/>
                  </a:cubicBezTo>
                  <a:close/>
                  <a:moveTo>
                    <a:pt x="2790224" y="1903880"/>
                  </a:moveTo>
                  <a:cubicBezTo>
                    <a:pt x="2799996" y="1903880"/>
                    <a:pt x="2809117" y="1905836"/>
                    <a:pt x="2816284" y="1909748"/>
                  </a:cubicBezTo>
                  <a:lnTo>
                    <a:pt x="2980460" y="2004939"/>
                  </a:lnTo>
                  <a:lnTo>
                    <a:pt x="2980460" y="2036234"/>
                  </a:lnTo>
                  <a:cubicBezTo>
                    <a:pt x="2979158" y="2036886"/>
                    <a:pt x="2977855" y="2038190"/>
                    <a:pt x="2975900" y="2038842"/>
                  </a:cubicBezTo>
                  <a:lnTo>
                    <a:pt x="2821496" y="2128165"/>
                  </a:lnTo>
                  <a:cubicBezTo>
                    <a:pt x="2820193" y="2129469"/>
                    <a:pt x="2818238" y="2130121"/>
                    <a:pt x="2816935" y="2130773"/>
                  </a:cubicBezTo>
                  <a:lnTo>
                    <a:pt x="2762861" y="2130773"/>
                  </a:lnTo>
                  <a:lnTo>
                    <a:pt x="2598033" y="2035582"/>
                  </a:lnTo>
                  <a:lnTo>
                    <a:pt x="2598033" y="2004939"/>
                  </a:lnTo>
                  <a:cubicBezTo>
                    <a:pt x="2599987" y="2003635"/>
                    <a:pt x="2601290" y="2002983"/>
                    <a:pt x="2602593" y="2001679"/>
                  </a:cubicBezTo>
                  <a:lnTo>
                    <a:pt x="2756998" y="1912356"/>
                  </a:lnTo>
                  <a:cubicBezTo>
                    <a:pt x="2766770" y="1907140"/>
                    <a:pt x="2779149" y="1903880"/>
                    <a:pt x="2790224" y="1903880"/>
                  </a:cubicBezTo>
                  <a:close/>
                  <a:moveTo>
                    <a:pt x="4552325" y="1805949"/>
                  </a:moveTo>
                  <a:cubicBezTo>
                    <a:pt x="4567397" y="1805949"/>
                    <a:pt x="4581158" y="1809192"/>
                    <a:pt x="4591643" y="1815029"/>
                  </a:cubicBezTo>
                  <a:lnTo>
                    <a:pt x="4769232" y="1916850"/>
                  </a:lnTo>
                  <a:cubicBezTo>
                    <a:pt x="4792168" y="1929821"/>
                    <a:pt x="4789546" y="1952520"/>
                    <a:pt x="4762679" y="1967437"/>
                  </a:cubicBezTo>
                  <a:lnTo>
                    <a:pt x="4710909" y="1997270"/>
                  </a:lnTo>
                  <a:cubicBezTo>
                    <a:pt x="4708288" y="1999216"/>
                    <a:pt x="4706322" y="2000513"/>
                    <a:pt x="4703046" y="2001161"/>
                  </a:cubicBezTo>
                  <a:lnTo>
                    <a:pt x="4622443" y="2001161"/>
                  </a:lnTo>
                  <a:lnTo>
                    <a:pt x="4444199" y="1899340"/>
                  </a:lnTo>
                  <a:cubicBezTo>
                    <a:pt x="4421263" y="1886369"/>
                    <a:pt x="4423884" y="1863670"/>
                    <a:pt x="4450752" y="1848753"/>
                  </a:cubicBezTo>
                  <a:lnTo>
                    <a:pt x="4502521" y="1818920"/>
                  </a:lnTo>
                  <a:cubicBezTo>
                    <a:pt x="4516938" y="1810489"/>
                    <a:pt x="4535287" y="1805949"/>
                    <a:pt x="4552325" y="1805949"/>
                  </a:cubicBezTo>
                  <a:close/>
                  <a:moveTo>
                    <a:pt x="3613666" y="1774266"/>
                  </a:moveTo>
                  <a:cubicBezTo>
                    <a:pt x="3623455" y="1774266"/>
                    <a:pt x="3632591" y="1775574"/>
                    <a:pt x="3639770" y="1780151"/>
                  </a:cubicBezTo>
                  <a:lnTo>
                    <a:pt x="3804226" y="1875614"/>
                  </a:lnTo>
                  <a:lnTo>
                    <a:pt x="3804226" y="1906346"/>
                  </a:lnTo>
                  <a:cubicBezTo>
                    <a:pt x="3802921" y="1906999"/>
                    <a:pt x="3801616" y="1908307"/>
                    <a:pt x="3799658" y="1908961"/>
                  </a:cubicBezTo>
                  <a:lnTo>
                    <a:pt x="3644991" y="1999194"/>
                  </a:lnTo>
                  <a:cubicBezTo>
                    <a:pt x="3644338" y="1999847"/>
                    <a:pt x="3643033" y="2000501"/>
                    <a:pt x="3641728" y="2001155"/>
                  </a:cubicBezTo>
                  <a:lnTo>
                    <a:pt x="3585604" y="2001155"/>
                  </a:lnTo>
                  <a:lnTo>
                    <a:pt x="3421800" y="1906346"/>
                  </a:lnTo>
                  <a:lnTo>
                    <a:pt x="3421800" y="1874960"/>
                  </a:lnTo>
                  <a:cubicBezTo>
                    <a:pt x="3423105" y="1873653"/>
                    <a:pt x="3424410" y="1872999"/>
                    <a:pt x="3425716" y="1871691"/>
                  </a:cubicBezTo>
                  <a:lnTo>
                    <a:pt x="3580383" y="1782112"/>
                  </a:lnTo>
                  <a:cubicBezTo>
                    <a:pt x="3590172" y="1776881"/>
                    <a:pt x="3602572" y="1774266"/>
                    <a:pt x="3613666" y="1774266"/>
                  </a:cubicBezTo>
                  <a:close/>
                  <a:moveTo>
                    <a:pt x="3075048" y="1765625"/>
                  </a:moveTo>
                  <a:cubicBezTo>
                    <a:pt x="3084837" y="1765625"/>
                    <a:pt x="3093973" y="1767587"/>
                    <a:pt x="3100500" y="1771510"/>
                  </a:cubicBezTo>
                  <a:lnTo>
                    <a:pt x="3265609" y="1866974"/>
                  </a:lnTo>
                  <a:lnTo>
                    <a:pt x="3265609" y="1898360"/>
                  </a:lnTo>
                  <a:cubicBezTo>
                    <a:pt x="3264957" y="1899667"/>
                    <a:pt x="3263652" y="1900321"/>
                    <a:pt x="3261694" y="1900975"/>
                  </a:cubicBezTo>
                  <a:lnTo>
                    <a:pt x="3106373" y="1990555"/>
                  </a:lnTo>
                  <a:cubicBezTo>
                    <a:pt x="3105068" y="1991208"/>
                    <a:pt x="3103763" y="1991862"/>
                    <a:pt x="3102457" y="1992516"/>
                  </a:cubicBezTo>
                  <a:lnTo>
                    <a:pt x="3047638" y="1992516"/>
                  </a:lnTo>
                  <a:lnTo>
                    <a:pt x="2883181" y="1897706"/>
                  </a:lnTo>
                  <a:lnTo>
                    <a:pt x="2883181" y="1865666"/>
                  </a:lnTo>
                  <a:cubicBezTo>
                    <a:pt x="2884486" y="1865012"/>
                    <a:pt x="2885791" y="1864359"/>
                    <a:pt x="2887097" y="1863051"/>
                  </a:cubicBezTo>
                  <a:lnTo>
                    <a:pt x="3041765" y="1774125"/>
                  </a:lnTo>
                  <a:cubicBezTo>
                    <a:pt x="3051554" y="1768240"/>
                    <a:pt x="3063301" y="1765625"/>
                    <a:pt x="3075048" y="1765625"/>
                  </a:cubicBezTo>
                  <a:close/>
                  <a:moveTo>
                    <a:pt x="4083806" y="1745463"/>
                  </a:moveTo>
                  <a:cubicBezTo>
                    <a:pt x="4092943" y="1745463"/>
                    <a:pt x="4102732" y="1746771"/>
                    <a:pt x="4109258" y="1751348"/>
                  </a:cubicBezTo>
                  <a:lnTo>
                    <a:pt x="4273715" y="1846157"/>
                  </a:lnTo>
                  <a:lnTo>
                    <a:pt x="4273715" y="1877543"/>
                  </a:lnTo>
                  <a:cubicBezTo>
                    <a:pt x="4272410" y="1878850"/>
                    <a:pt x="4271105" y="1879504"/>
                    <a:pt x="4269800" y="1880158"/>
                  </a:cubicBezTo>
                  <a:lnTo>
                    <a:pt x="4114479" y="1969737"/>
                  </a:lnTo>
                  <a:cubicBezTo>
                    <a:pt x="4113174" y="1971044"/>
                    <a:pt x="4111216" y="1971698"/>
                    <a:pt x="4109911" y="1972352"/>
                  </a:cubicBezTo>
                  <a:lnTo>
                    <a:pt x="4055744" y="1972352"/>
                  </a:lnTo>
                  <a:lnTo>
                    <a:pt x="3891287" y="1877543"/>
                  </a:lnTo>
                  <a:lnTo>
                    <a:pt x="3891287" y="1845503"/>
                  </a:lnTo>
                  <a:cubicBezTo>
                    <a:pt x="3892592" y="1844850"/>
                    <a:pt x="3893897" y="1844196"/>
                    <a:pt x="3895203" y="1842888"/>
                  </a:cubicBezTo>
                  <a:lnTo>
                    <a:pt x="4050523" y="1753309"/>
                  </a:lnTo>
                  <a:cubicBezTo>
                    <a:pt x="4059660" y="1748078"/>
                    <a:pt x="4072059" y="1745463"/>
                    <a:pt x="4083806" y="1745463"/>
                  </a:cubicBezTo>
                  <a:close/>
                  <a:moveTo>
                    <a:pt x="2519803" y="1745463"/>
                  </a:moveTo>
                  <a:cubicBezTo>
                    <a:pt x="2529592" y="1745463"/>
                    <a:pt x="2538729" y="1747419"/>
                    <a:pt x="2545255" y="1751331"/>
                  </a:cubicBezTo>
                  <a:lnTo>
                    <a:pt x="2709711" y="1845869"/>
                  </a:lnTo>
                  <a:lnTo>
                    <a:pt x="2709711" y="1878468"/>
                  </a:lnTo>
                  <a:cubicBezTo>
                    <a:pt x="2709059" y="1879120"/>
                    <a:pt x="2707754" y="1879772"/>
                    <a:pt x="2705796" y="1880424"/>
                  </a:cubicBezTo>
                  <a:lnTo>
                    <a:pt x="2551128" y="1969746"/>
                  </a:lnTo>
                  <a:cubicBezTo>
                    <a:pt x="2549823" y="1971050"/>
                    <a:pt x="2547865" y="1971702"/>
                    <a:pt x="2545908" y="1972354"/>
                  </a:cubicBezTo>
                  <a:lnTo>
                    <a:pt x="2492394" y="1972354"/>
                  </a:lnTo>
                  <a:lnTo>
                    <a:pt x="2327285" y="1877164"/>
                  </a:lnTo>
                  <a:lnTo>
                    <a:pt x="2327285" y="1846521"/>
                  </a:lnTo>
                  <a:cubicBezTo>
                    <a:pt x="2329243" y="1845217"/>
                    <a:pt x="2330548" y="1844565"/>
                    <a:pt x="2331853" y="1843261"/>
                  </a:cubicBezTo>
                  <a:lnTo>
                    <a:pt x="2486521" y="1753939"/>
                  </a:lnTo>
                  <a:cubicBezTo>
                    <a:pt x="2496310" y="1748071"/>
                    <a:pt x="2508057" y="1745463"/>
                    <a:pt x="2519803" y="1745463"/>
                  </a:cubicBezTo>
                  <a:close/>
                  <a:moveTo>
                    <a:pt x="4267841" y="1644652"/>
                  </a:moveTo>
                  <a:cubicBezTo>
                    <a:pt x="4282168" y="1644652"/>
                    <a:pt x="4295844" y="1647255"/>
                    <a:pt x="4306264" y="1653762"/>
                  </a:cubicBezTo>
                  <a:lnTo>
                    <a:pt x="4483403" y="1755271"/>
                  </a:lnTo>
                  <a:cubicBezTo>
                    <a:pt x="4492521" y="1761127"/>
                    <a:pt x="4497730" y="1767634"/>
                    <a:pt x="4498382" y="1774792"/>
                  </a:cubicBezTo>
                  <a:lnTo>
                    <a:pt x="4498382" y="1781299"/>
                  </a:lnTo>
                  <a:cubicBezTo>
                    <a:pt x="4497079" y="1790409"/>
                    <a:pt x="4489916" y="1799519"/>
                    <a:pt x="4476891" y="1806677"/>
                  </a:cubicBezTo>
                  <a:lnTo>
                    <a:pt x="4425442" y="1836609"/>
                  </a:lnTo>
                  <a:cubicBezTo>
                    <a:pt x="4423488" y="1837910"/>
                    <a:pt x="4421535" y="1839212"/>
                    <a:pt x="4419581" y="1839862"/>
                  </a:cubicBezTo>
                  <a:lnTo>
                    <a:pt x="4336873" y="1839862"/>
                  </a:lnTo>
                  <a:lnTo>
                    <a:pt x="4159734" y="1737702"/>
                  </a:lnTo>
                  <a:cubicBezTo>
                    <a:pt x="4151267" y="1733147"/>
                    <a:pt x="4146057" y="1725989"/>
                    <a:pt x="4144755" y="1719482"/>
                  </a:cubicBezTo>
                  <a:lnTo>
                    <a:pt x="4144755" y="1712975"/>
                  </a:lnTo>
                  <a:cubicBezTo>
                    <a:pt x="4146709" y="1703866"/>
                    <a:pt x="4153872" y="1694756"/>
                    <a:pt x="4166246" y="1686947"/>
                  </a:cubicBezTo>
                  <a:lnTo>
                    <a:pt x="4217695" y="1657015"/>
                  </a:lnTo>
                  <a:cubicBezTo>
                    <a:pt x="4232022" y="1649207"/>
                    <a:pt x="4250257" y="1644652"/>
                    <a:pt x="4267841" y="1644652"/>
                  </a:cubicBezTo>
                  <a:close/>
                  <a:moveTo>
                    <a:pt x="3337809" y="1612969"/>
                  </a:moveTo>
                  <a:cubicBezTo>
                    <a:pt x="3346946" y="1612969"/>
                    <a:pt x="3356735" y="1614925"/>
                    <a:pt x="3363261" y="1618837"/>
                  </a:cubicBezTo>
                  <a:lnTo>
                    <a:pt x="3527717" y="1714027"/>
                  </a:lnTo>
                  <a:lnTo>
                    <a:pt x="3527717" y="1745974"/>
                  </a:lnTo>
                  <a:cubicBezTo>
                    <a:pt x="3527065" y="1746626"/>
                    <a:pt x="3525760" y="1747278"/>
                    <a:pt x="3523802" y="1747930"/>
                  </a:cubicBezTo>
                  <a:lnTo>
                    <a:pt x="3368482" y="1837252"/>
                  </a:lnTo>
                  <a:cubicBezTo>
                    <a:pt x="3367177" y="1838556"/>
                    <a:pt x="3365871" y="1839208"/>
                    <a:pt x="3363914" y="1839860"/>
                  </a:cubicBezTo>
                  <a:lnTo>
                    <a:pt x="3309747" y="1839860"/>
                  </a:lnTo>
                  <a:lnTo>
                    <a:pt x="3145291" y="1744670"/>
                  </a:lnTo>
                  <a:lnTo>
                    <a:pt x="3145291" y="1713375"/>
                  </a:lnTo>
                  <a:cubicBezTo>
                    <a:pt x="3146596" y="1712723"/>
                    <a:pt x="3147901" y="1712071"/>
                    <a:pt x="3149207" y="1710767"/>
                  </a:cubicBezTo>
                  <a:lnTo>
                    <a:pt x="3304527" y="1621445"/>
                  </a:lnTo>
                  <a:cubicBezTo>
                    <a:pt x="3313663" y="1615577"/>
                    <a:pt x="3326063" y="1612969"/>
                    <a:pt x="3337809" y="1612969"/>
                  </a:cubicBezTo>
                  <a:close/>
                  <a:moveTo>
                    <a:pt x="2798864" y="1604328"/>
                  </a:moveTo>
                  <a:cubicBezTo>
                    <a:pt x="2807985" y="1604328"/>
                    <a:pt x="2817106" y="1606284"/>
                    <a:pt x="2824272" y="1610848"/>
                  </a:cubicBezTo>
                  <a:lnTo>
                    <a:pt x="2989102" y="1705386"/>
                  </a:lnTo>
                  <a:lnTo>
                    <a:pt x="2989102" y="1736682"/>
                  </a:lnTo>
                  <a:cubicBezTo>
                    <a:pt x="2987798" y="1737334"/>
                    <a:pt x="2986496" y="1738638"/>
                    <a:pt x="2984541" y="1739290"/>
                  </a:cubicBezTo>
                  <a:lnTo>
                    <a:pt x="2830136" y="1828613"/>
                  </a:lnTo>
                  <a:cubicBezTo>
                    <a:pt x="2828833" y="1829917"/>
                    <a:pt x="2826878" y="1830569"/>
                    <a:pt x="2825575" y="1831221"/>
                  </a:cubicBezTo>
                  <a:lnTo>
                    <a:pt x="2770850" y="1831221"/>
                  </a:lnTo>
                  <a:lnTo>
                    <a:pt x="2606672" y="1736030"/>
                  </a:lnTo>
                  <a:lnTo>
                    <a:pt x="2606672" y="1705386"/>
                  </a:lnTo>
                  <a:cubicBezTo>
                    <a:pt x="2608626" y="1704082"/>
                    <a:pt x="2609929" y="1703430"/>
                    <a:pt x="2611232" y="1702126"/>
                  </a:cubicBezTo>
                  <a:lnTo>
                    <a:pt x="2764986" y="1612804"/>
                  </a:lnTo>
                  <a:cubicBezTo>
                    <a:pt x="2774759" y="1607588"/>
                    <a:pt x="2787137" y="1604328"/>
                    <a:pt x="2798864" y="1604328"/>
                  </a:cubicBezTo>
                  <a:close/>
                  <a:moveTo>
                    <a:pt x="2246173" y="1589927"/>
                  </a:moveTo>
                  <a:cubicBezTo>
                    <a:pt x="2255963" y="1589927"/>
                    <a:pt x="2265099" y="1591234"/>
                    <a:pt x="2271625" y="1595811"/>
                  </a:cubicBezTo>
                  <a:lnTo>
                    <a:pt x="2436082" y="1690621"/>
                  </a:lnTo>
                  <a:lnTo>
                    <a:pt x="2436082" y="1722660"/>
                  </a:lnTo>
                  <a:cubicBezTo>
                    <a:pt x="2435430" y="1723314"/>
                    <a:pt x="2434125" y="1723968"/>
                    <a:pt x="2432167" y="1724622"/>
                  </a:cubicBezTo>
                  <a:lnTo>
                    <a:pt x="2277499" y="1814201"/>
                  </a:lnTo>
                  <a:cubicBezTo>
                    <a:pt x="2276193" y="1815508"/>
                    <a:pt x="2274236" y="1816162"/>
                    <a:pt x="2272278" y="1816816"/>
                  </a:cubicBezTo>
                  <a:lnTo>
                    <a:pt x="2218764" y="1816816"/>
                  </a:lnTo>
                  <a:lnTo>
                    <a:pt x="2053654" y="1722006"/>
                  </a:lnTo>
                  <a:lnTo>
                    <a:pt x="2053654" y="1690621"/>
                  </a:lnTo>
                  <a:cubicBezTo>
                    <a:pt x="2054959" y="1689967"/>
                    <a:pt x="2056264" y="1689313"/>
                    <a:pt x="2057570" y="1688006"/>
                  </a:cubicBezTo>
                  <a:lnTo>
                    <a:pt x="2212890" y="1597773"/>
                  </a:lnTo>
                  <a:cubicBezTo>
                    <a:pt x="2222027" y="1592542"/>
                    <a:pt x="2234426" y="1589927"/>
                    <a:pt x="2246173" y="1589927"/>
                  </a:cubicBezTo>
                  <a:close/>
                  <a:moveTo>
                    <a:pt x="3801536" y="1581286"/>
                  </a:moveTo>
                  <a:cubicBezTo>
                    <a:pt x="3810673" y="1581286"/>
                    <a:pt x="3820462" y="1583247"/>
                    <a:pt x="3826988" y="1587171"/>
                  </a:cubicBezTo>
                  <a:lnTo>
                    <a:pt x="3991445" y="1682635"/>
                  </a:lnTo>
                  <a:lnTo>
                    <a:pt x="3991445" y="1714020"/>
                  </a:lnTo>
                  <a:cubicBezTo>
                    <a:pt x="3990793" y="1715328"/>
                    <a:pt x="3988835" y="1715982"/>
                    <a:pt x="3987530" y="1716636"/>
                  </a:cubicBezTo>
                  <a:lnTo>
                    <a:pt x="3832209" y="1806216"/>
                  </a:lnTo>
                  <a:cubicBezTo>
                    <a:pt x="3831556" y="1806869"/>
                    <a:pt x="3830251" y="1807523"/>
                    <a:pt x="3828946" y="1808177"/>
                  </a:cubicBezTo>
                  <a:lnTo>
                    <a:pt x="3773474" y="1808177"/>
                  </a:lnTo>
                  <a:lnTo>
                    <a:pt x="3609017" y="1713366"/>
                  </a:lnTo>
                  <a:lnTo>
                    <a:pt x="3609017" y="1681981"/>
                  </a:lnTo>
                  <a:cubicBezTo>
                    <a:pt x="3610322" y="1681327"/>
                    <a:pt x="3611627" y="1680673"/>
                    <a:pt x="3612933" y="1679365"/>
                  </a:cubicBezTo>
                  <a:lnTo>
                    <a:pt x="3768253" y="1589132"/>
                  </a:lnTo>
                  <a:cubicBezTo>
                    <a:pt x="3777390" y="1583901"/>
                    <a:pt x="3789789" y="1581286"/>
                    <a:pt x="3801536" y="1581286"/>
                  </a:cubicBezTo>
                  <a:close/>
                  <a:moveTo>
                    <a:pt x="3981745" y="1480475"/>
                  </a:moveTo>
                  <a:cubicBezTo>
                    <a:pt x="3996785" y="1480475"/>
                    <a:pt x="4010517" y="1483078"/>
                    <a:pt x="4020980" y="1488934"/>
                  </a:cubicBezTo>
                  <a:lnTo>
                    <a:pt x="4198188" y="1591094"/>
                  </a:lnTo>
                  <a:cubicBezTo>
                    <a:pt x="4207343" y="1596300"/>
                    <a:pt x="4212574" y="1602807"/>
                    <a:pt x="4213228" y="1609964"/>
                  </a:cubicBezTo>
                  <a:lnTo>
                    <a:pt x="4213228" y="1616471"/>
                  </a:lnTo>
                  <a:cubicBezTo>
                    <a:pt x="4211920" y="1625581"/>
                    <a:pt x="4204727" y="1634691"/>
                    <a:pt x="4191649" y="1641849"/>
                  </a:cubicBezTo>
                  <a:lnTo>
                    <a:pt x="4139991" y="1671781"/>
                  </a:lnTo>
                  <a:cubicBezTo>
                    <a:pt x="4138029" y="1673733"/>
                    <a:pt x="4135413" y="1675034"/>
                    <a:pt x="4132798" y="1675685"/>
                  </a:cubicBezTo>
                  <a:lnTo>
                    <a:pt x="4051713" y="1675685"/>
                  </a:lnTo>
                  <a:lnTo>
                    <a:pt x="3873851" y="1573525"/>
                  </a:lnTo>
                  <a:cubicBezTo>
                    <a:pt x="3850964" y="1559860"/>
                    <a:pt x="3853580" y="1537736"/>
                    <a:pt x="3880390" y="1522120"/>
                  </a:cubicBezTo>
                  <a:lnTo>
                    <a:pt x="3932048" y="1492187"/>
                  </a:lnTo>
                  <a:cubicBezTo>
                    <a:pt x="3946434" y="1484379"/>
                    <a:pt x="3964744" y="1480475"/>
                    <a:pt x="3981745" y="1480475"/>
                  </a:cubicBezTo>
                  <a:close/>
                  <a:moveTo>
                    <a:pt x="3060648" y="1454553"/>
                  </a:moveTo>
                  <a:cubicBezTo>
                    <a:pt x="3070437" y="1454553"/>
                    <a:pt x="3079573" y="1456514"/>
                    <a:pt x="3086752" y="1460438"/>
                  </a:cubicBezTo>
                  <a:lnTo>
                    <a:pt x="3251208" y="1555248"/>
                  </a:lnTo>
                  <a:lnTo>
                    <a:pt x="3251208" y="1587287"/>
                  </a:lnTo>
                  <a:cubicBezTo>
                    <a:pt x="3249903" y="1587941"/>
                    <a:pt x="3248598" y="1589249"/>
                    <a:pt x="3246640" y="1589903"/>
                  </a:cubicBezTo>
                  <a:lnTo>
                    <a:pt x="3091973" y="1678828"/>
                  </a:lnTo>
                  <a:cubicBezTo>
                    <a:pt x="3090668" y="1680136"/>
                    <a:pt x="3089362" y="1680790"/>
                    <a:pt x="3087405" y="1681444"/>
                  </a:cubicBezTo>
                  <a:lnTo>
                    <a:pt x="3033238" y="1681444"/>
                  </a:lnTo>
                  <a:lnTo>
                    <a:pt x="2868782" y="1585980"/>
                  </a:lnTo>
                  <a:lnTo>
                    <a:pt x="2868782" y="1555248"/>
                  </a:lnTo>
                  <a:cubicBezTo>
                    <a:pt x="2870087" y="1554594"/>
                    <a:pt x="2871392" y="1553940"/>
                    <a:pt x="2872698" y="1552632"/>
                  </a:cubicBezTo>
                  <a:lnTo>
                    <a:pt x="3027365" y="1462399"/>
                  </a:lnTo>
                  <a:cubicBezTo>
                    <a:pt x="3037154" y="1457168"/>
                    <a:pt x="3049554" y="1454553"/>
                    <a:pt x="3060648" y="1454553"/>
                  </a:cubicBezTo>
                  <a:close/>
                  <a:moveTo>
                    <a:pt x="2522355" y="1445912"/>
                  </a:moveTo>
                  <a:cubicBezTo>
                    <a:pt x="2532127" y="1445912"/>
                    <a:pt x="2541248" y="1447868"/>
                    <a:pt x="2548415" y="1451780"/>
                  </a:cubicBezTo>
                  <a:lnTo>
                    <a:pt x="2712592" y="1546318"/>
                  </a:lnTo>
                  <a:lnTo>
                    <a:pt x="2712592" y="1578265"/>
                  </a:lnTo>
                  <a:cubicBezTo>
                    <a:pt x="2711290" y="1578917"/>
                    <a:pt x="2709986" y="1580221"/>
                    <a:pt x="2708032" y="1580873"/>
                  </a:cubicBezTo>
                  <a:lnTo>
                    <a:pt x="2553627" y="1669543"/>
                  </a:lnTo>
                  <a:cubicBezTo>
                    <a:pt x="2551672" y="1670847"/>
                    <a:pt x="2549718" y="1672151"/>
                    <a:pt x="2547763" y="1672803"/>
                  </a:cubicBezTo>
                  <a:lnTo>
                    <a:pt x="2494992" y="1672803"/>
                  </a:lnTo>
                  <a:lnTo>
                    <a:pt x="2330163" y="1577613"/>
                  </a:lnTo>
                  <a:lnTo>
                    <a:pt x="2330163" y="1546970"/>
                  </a:lnTo>
                  <a:cubicBezTo>
                    <a:pt x="2332117" y="1545666"/>
                    <a:pt x="2333420" y="1545014"/>
                    <a:pt x="2334723" y="1543710"/>
                  </a:cubicBezTo>
                  <a:lnTo>
                    <a:pt x="2489129" y="1454388"/>
                  </a:lnTo>
                  <a:cubicBezTo>
                    <a:pt x="2498901" y="1448520"/>
                    <a:pt x="2511280" y="1445912"/>
                    <a:pt x="2522355" y="1445912"/>
                  </a:cubicBezTo>
                  <a:close/>
                  <a:moveTo>
                    <a:pt x="1972220" y="1431510"/>
                  </a:moveTo>
                  <a:cubicBezTo>
                    <a:pt x="1982026" y="1431510"/>
                    <a:pt x="1990524" y="1433471"/>
                    <a:pt x="1997715" y="1437395"/>
                  </a:cubicBezTo>
                  <a:lnTo>
                    <a:pt x="2162452" y="1532859"/>
                  </a:lnTo>
                  <a:lnTo>
                    <a:pt x="2162452" y="1564898"/>
                  </a:lnTo>
                  <a:cubicBezTo>
                    <a:pt x="2161799" y="1565552"/>
                    <a:pt x="2160491" y="1566206"/>
                    <a:pt x="2158530" y="1566860"/>
                  </a:cubicBezTo>
                  <a:lnTo>
                    <a:pt x="2002945" y="1656439"/>
                  </a:lnTo>
                  <a:cubicBezTo>
                    <a:pt x="2002291" y="1657093"/>
                    <a:pt x="2000984" y="1657747"/>
                    <a:pt x="1999676" y="1658401"/>
                  </a:cubicBezTo>
                  <a:lnTo>
                    <a:pt x="1944110" y="1658401"/>
                  </a:lnTo>
                  <a:lnTo>
                    <a:pt x="1780027" y="1563590"/>
                  </a:lnTo>
                  <a:lnTo>
                    <a:pt x="1780027" y="1532205"/>
                  </a:lnTo>
                  <a:cubicBezTo>
                    <a:pt x="1780681" y="1531551"/>
                    <a:pt x="1781988" y="1530897"/>
                    <a:pt x="1783949" y="1529589"/>
                  </a:cubicBezTo>
                  <a:lnTo>
                    <a:pt x="1938881" y="1439356"/>
                  </a:lnTo>
                  <a:cubicBezTo>
                    <a:pt x="1948033" y="1434125"/>
                    <a:pt x="1960453" y="1431510"/>
                    <a:pt x="1972220" y="1431510"/>
                  </a:cubicBezTo>
                  <a:close/>
                  <a:moveTo>
                    <a:pt x="3516387" y="1419989"/>
                  </a:moveTo>
                  <a:cubicBezTo>
                    <a:pt x="3525524" y="1419989"/>
                    <a:pt x="3535313" y="1421945"/>
                    <a:pt x="3541839" y="1425857"/>
                  </a:cubicBezTo>
                  <a:lnTo>
                    <a:pt x="3706295" y="1521047"/>
                  </a:lnTo>
                  <a:lnTo>
                    <a:pt x="3706295" y="1552343"/>
                  </a:lnTo>
                  <a:cubicBezTo>
                    <a:pt x="3705643" y="1553647"/>
                    <a:pt x="3704338" y="1554299"/>
                    <a:pt x="3702380" y="1554951"/>
                  </a:cubicBezTo>
                  <a:lnTo>
                    <a:pt x="3547060" y="1644274"/>
                  </a:lnTo>
                  <a:cubicBezTo>
                    <a:pt x="3545755" y="1645578"/>
                    <a:pt x="3543797" y="1646230"/>
                    <a:pt x="3541839" y="1646882"/>
                  </a:cubicBezTo>
                  <a:lnTo>
                    <a:pt x="3488325" y="1646882"/>
                  </a:lnTo>
                  <a:lnTo>
                    <a:pt x="3323869" y="1551691"/>
                  </a:lnTo>
                  <a:lnTo>
                    <a:pt x="3323869" y="1520395"/>
                  </a:lnTo>
                  <a:cubicBezTo>
                    <a:pt x="3325174" y="1519743"/>
                    <a:pt x="3326479" y="1519091"/>
                    <a:pt x="3327785" y="1517787"/>
                  </a:cubicBezTo>
                  <a:lnTo>
                    <a:pt x="3483105" y="1428465"/>
                  </a:lnTo>
                  <a:cubicBezTo>
                    <a:pt x="3492241" y="1423249"/>
                    <a:pt x="3503988" y="1419989"/>
                    <a:pt x="3516387" y="1419989"/>
                  </a:cubicBezTo>
                  <a:close/>
                  <a:moveTo>
                    <a:pt x="1366911" y="1419989"/>
                  </a:moveTo>
                  <a:cubicBezTo>
                    <a:pt x="1390418" y="1419989"/>
                    <a:pt x="1412620" y="1424557"/>
                    <a:pt x="1428945" y="1434346"/>
                  </a:cubicBezTo>
                  <a:lnTo>
                    <a:pt x="2572334" y="2094148"/>
                  </a:lnTo>
                  <a:cubicBezTo>
                    <a:pt x="2608901" y="2115685"/>
                    <a:pt x="2604330" y="2152232"/>
                    <a:pt x="2562539" y="2177032"/>
                  </a:cubicBezTo>
                  <a:lnTo>
                    <a:pt x="2497239" y="2214231"/>
                  </a:lnTo>
                  <a:cubicBezTo>
                    <a:pt x="2476997" y="2226631"/>
                    <a:pt x="2452183" y="2233157"/>
                    <a:pt x="2427369" y="2234462"/>
                  </a:cubicBezTo>
                  <a:lnTo>
                    <a:pt x="2405821" y="2234462"/>
                  </a:lnTo>
                  <a:cubicBezTo>
                    <a:pt x="2386884" y="2233810"/>
                    <a:pt x="2369253" y="2229241"/>
                    <a:pt x="2354887" y="2220757"/>
                  </a:cubicBezTo>
                  <a:lnTo>
                    <a:pt x="1210846" y="1560303"/>
                  </a:lnTo>
                  <a:cubicBezTo>
                    <a:pt x="1194521" y="1551166"/>
                    <a:pt x="1186685" y="1538766"/>
                    <a:pt x="1186685" y="1525714"/>
                  </a:cubicBezTo>
                  <a:lnTo>
                    <a:pt x="1186685" y="1523756"/>
                  </a:lnTo>
                  <a:cubicBezTo>
                    <a:pt x="1186685" y="1508093"/>
                    <a:pt x="1198439" y="1491125"/>
                    <a:pt x="1221294" y="1478072"/>
                  </a:cubicBezTo>
                  <a:lnTo>
                    <a:pt x="1286593" y="1440220"/>
                  </a:lnTo>
                  <a:cubicBezTo>
                    <a:pt x="1309447" y="1426515"/>
                    <a:pt x="1339485" y="1419989"/>
                    <a:pt x="1366911" y="1419989"/>
                  </a:cubicBezTo>
                  <a:close/>
                  <a:moveTo>
                    <a:pt x="3697541" y="1313418"/>
                  </a:moveTo>
                  <a:cubicBezTo>
                    <a:pt x="3711868" y="1313418"/>
                    <a:pt x="3725544" y="1316021"/>
                    <a:pt x="3735964" y="1322528"/>
                  </a:cubicBezTo>
                  <a:lnTo>
                    <a:pt x="3913103" y="1424037"/>
                  </a:lnTo>
                  <a:cubicBezTo>
                    <a:pt x="3922221" y="1429243"/>
                    <a:pt x="3927430" y="1435750"/>
                    <a:pt x="3928082" y="1442907"/>
                  </a:cubicBezTo>
                  <a:lnTo>
                    <a:pt x="3928082" y="1450065"/>
                  </a:lnTo>
                  <a:cubicBezTo>
                    <a:pt x="3926779" y="1459175"/>
                    <a:pt x="3919616" y="1468285"/>
                    <a:pt x="3906591" y="1475442"/>
                  </a:cubicBezTo>
                  <a:lnTo>
                    <a:pt x="3854491" y="1505375"/>
                  </a:lnTo>
                  <a:cubicBezTo>
                    <a:pt x="3852537" y="1506676"/>
                    <a:pt x="3850583" y="1507977"/>
                    <a:pt x="3848630" y="1508628"/>
                  </a:cubicBezTo>
                  <a:lnTo>
                    <a:pt x="3766573" y="1508628"/>
                  </a:lnTo>
                  <a:lnTo>
                    <a:pt x="3589434" y="1406468"/>
                  </a:lnTo>
                  <a:cubicBezTo>
                    <a:pt x="3580967" y="1401913"/>
                    <a:pt x="3575757" y="1395406"/>
                    <a:pt x="3574455" y="1388248"/>
                  </a:cubicBezTo>
                  <a:lnTo>
                    <a:pt x="3574455" y="1381741"/>
                  </a:lnTo>
                  <a:cubicBezTo>
                    <a:pt x="3576409" y="1372632"/>
                    <a:pt x="3583572" y="1363522"/>
                    <a:pt x="3595946" y="1355713"/>
                  </a:cubicBezTo>
                  <a:lnTo>
                    <a:pt x="3647395" y="1325781"/>
                  </a:lnTo>
                  <a:cubicBezTo>
                    <a:pt x="3661722" y="1317973"/>
                    <a:pt x="3679957" y="1313418"/>
                    <a:pt x="3697541" y="1313418"/>
                  </a:cubicBezTo>
                  <a:close/>
                  <a:moveTo>
                    <a:pt x="2784791" y="1293256"/>
                  </a:moveTo>
                  <a:cubicBezTo>
                    <a:pt x="2794580" y="1293256"/>
                    <a:pt x="2803717" y="1295212"/>
                    <a:pt x="2810243" y="1299124"/>
                  </a:cubicBezTo>
                  <a:lnTo>
                    <a:pt x="2974699" y="1394314"/>
                  </a:lnTo>
                  <a:lnTo>
                    <a:pt x="2974699" y="1425610"/>
                  </a:lnTo>
                  <a:cubicBezTo>
                    <a:pt x="2974047" y="1426914"/>
                    <a:pt x="2972742" y="1427566"/>
                    <a:pt x="2970784" y="1428218"/>
                  </a:cubicBezTo>
                  <a:lnTo>
                    <a:pt x="2816116" y="1517541"/>
                  </a:lnTo>
                  <a:cubicBezTo>
                    <a:pt x="2814811" y="1518845"/>
                    <a:pt x="2812853" y="1519497"/>
                    <a:pt x="2810896" y="1520149"/>
                  </a:cubicBezTo>
                  <a:lnTo>
                    <a:pt x="2756729" y="1520149"/>
                  </a:lnTo>
                  <a:lnTo>
                    <a:pt x="2592273" y="1424958"/>
                  </a:lnTo>
                  <a:lnTo>
                    <a:pt x="2592273" y="1394314"/>
                  </a:lnTo>
                  <a:cubicBezTo>
                    <a:pt x="2594231" y="1393662"/>
                    <a:pt x="2595536" y="1392358"/>
                    <a:pt x="2596841" y="1391054"/>
                  </a:cubicBezTo>
                  <a:lnTo>
                    <a:pt x="2751509" y="1301732"/>
                  </a:lnTo>
                  <a:cubicBezTo>
                    <a:pt x="2761298" y="1296516"/>
                    <a:pt x="2773045" y="1293256"/>
                    <a:pt x="2784791" y="1293256"/>
                  </a:cubicBezTo>
                  <a:close/>
                  <a:moveTo>
                    <a:pt x="2246173" y="1287495"/>
                  </a:moveTo>
                  <a:cubicBezTo>
                    <a:pt x="2255310" y="1287495"/>
                    <a:pt x="2265099" y="1289456"/>
                    <a:pt x="2271625" y="1292726"/>
                  </a:cubicBezTo>
                  <a:lnTo>
                    <a:pt x="2436082" y="1388190"/>
                  </a:lnTo>
                  <a:lnTo>
                    <a:pt x="2436082" y="1420229"/>
                  </a:lnTo>
                  <a:cubicBezTo>
                    <a:pt x="2435430" y="1420883"/>
                    <a:pt x="2434125" y="1421537"/>
                    <a:pt x="2432167" y="1422191"/>
                  </a:cubicBezTo>
                  <a:lnTo>
                    <a:pt x="2277499" y="1511770"/>
                  </a:lnTo>
                  <a:cubicBezTo>
                    <a:pt x="2276193" y="1513078"/>
                    <a:pt x="2274236" y="1513732"/>
                    <a:pt x="2272930" y="1514386"/>
                  </a:cubicBezTo>
                  <a:lnTo>
                    <a:pt x="2218764" y="1514386"/>
                  </a:lnTo>
                  <a:lnTo>
                    <a:pt x="2053654" y="1418922"/>
                  </a:lnTo>
                  <a:lnTo>
                    <a:pt x="2053654" y="1388190"/>
                  </a:lnTo>
                  <a:cubicBezTo>
                    <a:pt x="2054959" y="1386882"/>
                    <a:pt x="2056264" y="1386228"/>
                    <a:pt x="2057570" y="1384921"/>
                  </a:cubicBezTo>
                  <a:lnTo>
                    <a:pt x="2212890" y="1295341"/>
                  </a:lnTo>
                  <a:cubicBezTo>
                    <a:pt x="2222027" y="1290110"/>
                    <a:pt x="2234426" y="1287495"/>
                    <a:pt x="2246173" y="1287495"/>
                  </a:cubicBezTo>
                  <a:close/>
                  <a:moveTo>
                    <a:pt x="1701797" y="1273094"/>
                  </a:moveTo>
                  <a:cubicBezTo>
                    <a:pt x="1710934" y="1273094"/>
                    <a:pt x="1720070" y="1275055"/>
                    <a:pt x="1727249" y="1278978"/>
                  </a:cubicBezTo>
                  <a:lnTo>
                    <a:pt x="1891705" y="1373788"/>
                  </a:lnTo>
                  <a:lnTo>
                    <a:pt x="1891705" y="1405827"/>
                  </a:lnTo>
                  <a:cubicBezTo>
                    <a:pt x="1889748" y="1406481"/>
                    <a:pt x="1888442" y="1407789"/>
                    <a:pt x="1887137" y="1408443"/>
                  </a:cubicBezTo>
                  <a:lnTo>
                    <a:pt x="1732470" y="1497367"/>
                  </a:lnTo>
                  <a:cubicBezTo>
                    <a:pt x="1730512" y="1498675"/>
                    <a:pt x="1729207" y="1499329"/>
                    <a:pt x="1727249" y="1499983"/>
                  </a:cubicBezTo>
                  <a:lnTo>
                    <a:pt x="1673735" y="1499983"/>
                  </a:lnTo>
                  <a:lnTo>
                    <a:pt x="1509279" y="1404519"/>
                  </a:lnTo>
                  <a:lnTo>
                    <a:pt x="1509279" y="1373788"/>
                  </a:lnTo>
                  <a:cubicBezTo>
                    <a:pt x="1509932" y="1372480"/>
                    <a:pt x="1511237" y="1371826"/>
                    <a:pt x="1513195" y="1370519"/>
                  </a:cubicBezTo>
                  <a:lnTo>
                    <a:pt x="1667862" y="1280940"/>
                  </a:lnTo>
                  <a:cubicBezTo>
                    <a:pt x="1677651" y="1275709"/>
                    <a:pt x="1690051" y="1273094"/>
                    <a:pt x="1701797" y="1273094"/>
                  </a:cubicBezTo>
                  <a:close/>
                  <a:moveTo>
                    <a:pt x="3234118" y="1255812"/>
                  </a:moveTo>
                  <a:cubicBezTo>
                    <a:pt x="3243255" y="1255812"/>
                    <a:pt x="3252391" y="1257773"/>
                    <a:pt x="3259570" y="1261696"/>
                  </a:cubicBezTo>
                  <a:lnTo>
                    <a:pt x="3424026" y="1356506"/>
                  </a:lnTo>
                  <a:lnTo>
                    <a:pt x="3424026" y="1387891"/>
                  </a:lnTo>
                  <a:cubicBezTo>
                    <a:pt x="3422721" y="1389199"/>
                    <a:pt x="3421416" y="1389853"/>
                    <a:pt x="3419458" y="1390507"/>
                  </a:cubicBezTo>
                  <a:lnTo>
                    <a:pt x="3264791" y="1480085"/>
                  </a:lnTo>
                  <a:cubicBezTo>
                    <a:pt x="3263486" y="1481393"/>
                    <a:pt x="3262180" y="1482047"/>
                    <a:pt x="3260223" y="1482701"/>
                  </a:cubicBezTo>
                  <a:lnTo>
                    <a:pt x="3206056" y="1482701"/>
                  </a:lnTo>
                  <a:lnTo>
                    <a:pt x="3041600" y="1387891"/>
                  </a:lnTo>
                  <a:lnTo>
                    <a:pt x="3041600" y="1355852"/>
                  </a:lnTo>
                  <a:cubicBezTo>
                    <a:pt x="3042905" y="1355198"/>
                    <a:pt x="3044210" y="1354544"/>
                    <a:pt x="3045516" y="1353237"/>
                  </a:cubicBezTo>
                  <a:lnTo>
                    <a:pt x="3200836" y="1264312"/>
                  </a:lnTo>
                  <a:cubicBezTo>
                    <a:pt x="3209972" y="1258427"/>
                    <a:pt x="3221719" y="1255812"/>
                    <a:pt x="3234118" y="1255812"/>
                  </a:cubicBezTo>
                  <a:close/>
                  <a:moveTo>
                    <a:pt x="1032264" y="1212606"/>
                  </a:moveTo>
                  <a:cubicBezTo>
                    <a:pt x="1043361" y="1212606"/>
                    <a:pt x="1053805" y="1214558"/>
                    <a:pt x="1061638" y="1219112"/>
                  </a:cubicBezTo>
                  <a:lnTo>
                    <a:pt x="1275743" y="1342081"/>
                  </a:lnTo>
                  <a:cubicBezTo>
                    <a:pt x="1281618" y="1345985"/>
                    <a:pt x="1285535" y="1350539"/>
                    <a:pt x="1286840" y="1355744"/>
                  </a:cubicBezTo>
                  <a:lnTo>
                    <a:pt x="1286840" y="1362901"/>
                  </a:lnTo>
                  <a:cubicBezTo>
                    <a:pt x="1284882" y="1369407"/>
                    <a:pt x="1279660" y="1375263"/>
                    <a:pt x="1271174" y="1380468"/>
                  </a:cubicBezTo>
                  <a:lnTo>
                    <a:pt x="1123650" y="1465050"/>
                  </a:lnTo>
                  <a:cubicBezTo>
                    <a:pt x="1121039" y="1466351"/>
                    <a:pt x="1119081" y="1467652"/>
                    <a:pt x="1116470" y="1468303"/>
                  </a:cubicBezTo>
                  <a:lnTo>
                    <a:pt x="1057722" y="1468303"/>
                  </a:lnTo>
                  <a:lnTo>
                    <a:pt x="842964" y="1344684"/>
                  </a:lnTo>
                  <a:cubicBezTo>
                    <a:pt x="826645" y="1334924"/>
                    <a:pt x="828603" y="1318008"/>
                    <a:pt x="848186" y="1306296"/>
                  </a:cubicBezTo>
                  <a:lnTo>
                    <a:pt x="995710" y="1221715"/>
                  </a:lnTo>
                  <a:cubicBezTo>
                    <a:pt x="1006154" y="1215859"/>
                    <a:pt x="1019209" y="1212606"/>
                    <a:pt x="1032264" y="1212606"/>
                  </a:cubicBezTo>
                  <a:close/>
                  <a:moveTo>
                    <a:pt x="3414326" y="1149240"/>
                  </a:moveTo>
                  <a:cubicBezTo>
                    <a:pt x="3429366" y="1149240"/>
                    <a:pt x="3443098" y="1152482"/>
                    <a:pt x="3452907" y="1158319"/>
                  </a:cubicBezTo>
                  <a:lnTo>
                    <a:pt x="3630769" y="1260141"/>
                  </a:lnTo>
                  <a:cubicBezTo>
                    <a:pt x="3639924" y="1265330"/>
                    <a:pt x="3645155" y="1271815"/>
                    <a:pt x="3645809" y="1278949"/>
                  </a:cubicBezTo>
                  <a:lnTo>
                    <a:pt x="3645809" y="1285434"/>
                  </a:lnTo>
                  <a:cubicBezTo>
                    <a:pt x="3644501" y="1294514"/>
                    <a:pt x="3637308" y="1303594"/>
                    <a:pt x="3624230" y="1310728"/>
                  </a:cubicBezTo>
                  <a:lnTo>
                    <a:pt x="3572572" y="1340561"/>
                  </a:lnTo>
                  <a:cubicBezTo>
                    <a:pt x="3570610" y="1342507"/>
                    <a:pt x="3567994" y="1343804"/>
                    <a:pt x="3565379" y="1344452"/>
                  </a:cubicBezTo>
                  <a:lnTo>
                    <a:pt x="3484294" y="1344452"/>
                  </a:lnTo>
                  <a:lnTo>
                    <a:pt x="3306432" y="1242630"/>
                  </a:lnTo>
                  <a:cubicBezTo>
                    <a:pt x="3283545" y="1229660"/>
                    <a:pt x="3286161" y="1206312"/>
                    <a:pt x="3312317" y="1191395"/>
                  </a:cubicBezTo>
                  <a:lnTo>
                    <a:pt x="3364629" y="1162211"/>
                  </a:lnTo>
                  <a:cubicBezTo>
                    <a:pt x="3379015" y="1153780"/>
                    <a:pt x="3397325" y="1149240"/>
                    <a:pt x="3414326" y="1149240"/>
                  </a:cubicBezTo>
                  <a:close/>
                  <a:moveTo>
                    <a:pt x="2507630" y="1134839"/>
                  </a:moveTo>
                  <a:cubicBezTo>
                    <a:pt x="2517419" y="1134839"/>
                    <a:pt x="2526555" y="1136800"/>
                    <a:pt x="2533081" y="1140723"/>
                  </a:cubicBezTo>
                  <a:lnTo>
                    <a:pt x="2698190" y="1235533"/>
                  </a:lnTo>
                  <a:lnTo>
                    <a:pt x="2698190" y="1266918"/>
                  </a:lnTo>
                  <a:cubicBezTo>
                    <a:pt x="2696885" y="1268226"/>
                    <a:pt x="2695580" y="1268880"/>
                    <a:pt x="2693622" y="1269534"/>
                  </a:cubicBezTo>
                  <a:lnTo>
                    <a:pt x="2538955" y="1359112"/>
                  </a:lnTo>
                  <a:cubicBezTo>
                    <a:pt x="2537650" y="1360420"/>
                    <a:pt x="2536344" y="1361074"/>
                    <a:pt x="2534387" y="1361728"/>
                  </a:cubicBezTo>
                  <a:lnTo>
                    <a:pt x="2480220" y="1361728"/>
                  </a:lnTo>
                  <a:lnTo>
                    <a:pt x="2315764" y="1266918"/>
                  </a:lnTo>
                  <a:lnTo>
                    <a:pt x="2315764" y="1234879"/>
                  </a:lnTo>
                  <a:cubicBezTo>
                    <a:pt x="2317069" y="1234225"/>
                    <a:pt x="2318374" y="1233571"/>
                    <a:pt x="2319680" y="1232264"/>
                  </a:cubicBezTo>
                  <a:lnTo>
                    <a:pt x="2474347" y="1143339"/>
                  </a:lnTo>
                  <a:cubicBezTo>
                    <a:pt x="2484136" y="1137454"/>
                    <a:pt x="2495883" y="1134839"/>
                    <a:pt x="2507630" y="1134839"/>
                  </a:cubicBezTo>
                  <a:close/>
                  <a:moveTo>
                    <a:pt x="1968686" y="1126198"/>
                  </a:moveTo>
                  <a:cubicBezTo>
                    <a:pt x="1978491" y="1126198"/>
                    <a:pt x="1987643" y="1128159"/>
                    <a:pt x="1994834" y="1132083"/>
                  </a:cubicBezTo>
                  <a:lnTo>
                    <a:pt x="2159572" y="1227547"/>
                  </a:lnTo>
                  <a:lnTo>
                    <a:pt x="2159572" y="1258932"/>
                  </a:lnTo>
                  <a:cubicBezTo>
                    <a:pt x="2158265" y="1259586"/>
                    <a:pt x="2156957" y="1260894"/>
                    <a:pt x="2154996" y="1261548"/>
                  </a:cubicBezTo>
                  <a:lnTo>
                    <a:pt x="2000718" y="1351127"/>
                  </a:lnTo>
                  <a:cubicBezTo>
                    <a:pt x="2000064" y="1351781"/>
                    <a:pt x="1998757" y="1353089"/>
                    <a:pt x="1997449" y="1353089"/>
                  </a:cubicBezTo>
                  <a:lnTo>
                    <a:pt x="1941229" y="1353089"/>
                  </a:lnTo>
                  <a:lnTo>
                    <a:pt x="1777145" y="1258278"/>
                  </a:lnTo>
                  <a:lnTo>
                    <a:pt x="1777145" y="1226893"/>
                  </a:lnTo>
                  <a:cubicBezTo>
                    <a:pt x="1777799" y="1226239"/>
                    <a:pt x="1779106" y="1225585"/>
                    <a:pt x="1781067" y="1224277"/>
                  </a:cubicBezTo>
                  <a:lnTo>
                    <a:pt x="1935346" y="1134698"/>
                  </a:lnTo>
                  <a:cubicBezTo>
                    <a:pt x="1945152" y="1128813"/>
                    <a:pt x="1957572" y="1126198"/>
                    <a:pt x="1968686" y="1126198"/>
                  </a:cubicBezTo>
                  <a:close/>
                  <a:moveTo>
                    <a:pt x="1428167" y="1114677"/>
                  </a:moveTo>
                  <a:cubicBezTo>
                    <a:pt x="1437304" y="1114677"/>
                    <a:pt x="1446440" y="1117285"/>
                    <a:pt x="1453619" y="1120545"/>
                  </a:cubicBezTo>
                  <a:lnTo>
                    <a:pt x="1618076" y="1215735"/>
                  </a:lnTo>
                  <a:lnTo>
                    <a:pt x="1618076" y="1247031"/>
                  </a:lnTo>
                  <a:cubicBezTo>
                    <a:pt x="1616119" y="1247683"/>
                    <a:pt x="1614813" y="1248987"/>
                    <a:pt x="1613508" y="1249639"/>
                  </a:cubicBezTo>
                  <a:lnTo>
                    <a:pt x="1458840" y="1338962"/>
                  </a:lnTo>
                  <a:cubicBezTo>
                    <a:pt x="1456882" y="1340266"/>
                    <a:pt x="1454924" y="1340918"/>
                    <a:pt x="1453619" y="1341570"/>
                  </a:cubicBezTo>
                  <a:lnTo>
                    <a:pt x="1400105" y="1341570"/>
                  </a:lnTo>
                  <a:lnTo>
                    <a:pt x="1235648" y="1246379"/>
                  </a:lnTo>
                  <a:lnTo>
                    <a:pt x="1235648" y="1215083"/>
                  </a:lnTo>
                  <a:cubicBezTo>
                    <a:pt x="1236301" y="1214431"/>
                    <a:pt x="1237606" y="1213779"/>
                    <a:pt x="1239564" y="1212475"/>
                  </a:cubicBezTo>
                  <a:lnTo>
                    <a:pt x="1394232" y="1123153"/>
                  </a:lnTo>
                  <a:cubicBezTo>
                    <a:pt x="1404021" y="1117937"/>
                    <a:pt x="1416420" y="1114677"/>
                    <a:pt x="1428167" y="1114677"/>
                  </a:cubicBezTo>
                  <a:close/>
                  <a:moveTo>
                    <a:pt x="2948967" y="1091635"/>
                  </a:moveTo>
                  <a:cubicBezTo>
                    <a:pt x="2958757" y="1091635"/>
                    <a:pt x="2967240" y="1093591"/>
                    <a:pt x="2974419" y="1097503"/>
                  </a:cubicBezTo>
                  <a:lnTo>
                    <a:pt x="3138876" y="1192693"/>
                  </a:lnTo>
                  <a:lnTo>
                    <a:pt x="3138876" y="1223989"/>
                  </a:lnTo>
                  <a:cubicBezTo>
                    <a:pt x="3137571" y="1224641"/>
                    <a:pt x="3136266" y="1225945"/>
                    <a:pt x="3134308" y="1226597"/>
                  </a:cubicBezTo>
                  <a:lnTo>
                    <a:pt x="2979640" y="1315920"/>
                  </a:lnTo>
                  <a:cubicBezTo>
                    <a:pt x="2978335" y="1317224"/>
                    <a:pt x="2976377" y="1317876"/>
                    <a:pt x="2974419" y="1318528"/>
                  </a:cubicBezTo>
                  <a:lnTo>
                    <a:pt x="2920905" y="1318528"/>
                  </a:lnTo>
                  <a:lnTo>
                    <a:pt x="2756448" y="1223337"/>
                  </a:lnTo>
                  <a:lnTo>
                    <a:pt x="2756448" y="1192041"/>
                  </a:lnTo>
                  <a:cubicBezTo>
                    <a:pt x="2757753" y="1191389"/>
                    <a:pt x="2759058" y="1190737"/>
                    <a:pt x="2760364" y="1189433"/>
                  </a:cubicBezTo>
                  <a:lnTo>
                    <a:pt x="2915032" y="1100111"/>
                  </a:lnTo>
                  <a:cubicBezTo>
                    <a:pt x="2924821" y="1094243"/>
                    <a:pt x="2936568" y="1091635"/>
                    <a:pt x="2948967" y="1091635"/>
                  </a:cubicBezTo>
                  <a:close/>
                  <a:moveTo>
                    <a:pt x="751297" y="1051310"/>
                  </a:moveTo>
                  <a:cubicBezTo>
                    <a:pt x="761086" y="1051310"/>
                    <a:pt x="769570" y="1053271"/>
                    <a:pt x="776749" y="1057195"/>
                  </a:cubicBezTo>
                  <a:lnTo>
                    <a:pt x="941205" y="1152659"/>
                  </a:lnTo>
                  <a:lnTo>
                    <a:pt x="941205" y="1184698"/>
                  </a:lnTo>
                  <a:cubicBezTo>
                    <a:pt x="939900" y="1185352"/>
                    <a:pt x="938595" y="1186006"/>
                    <a:pt x="937290" y="1186660"/>
                  </a:cubicBezTo>
                  <a:lnTo>
                    <a:pt x="782622" y="1276239"/>
                  </a:lnTo>
                  <a:cubicBezTo>
                    <a:pt x="781317" y="1277547"/>
                    <a:pt x="780012" y="1278201"/>
                    <a:pt x="778707" y="1278201"/>
                  </a:cubicBezTo>
                  <a:lnTo>
                    <a:pt x="723235" y="1278201"/>
                  </a:lnTo>
                  <a:lnTo>
                    <a:pt x="558779" y="1183390"/>
                  </a:lnTo>
                  <a:lnTo>
                    <a:pt x="558779" y="1152659"/>
                  </a:lnTo>
                  <a:cubicBezTo>
                    <a:pt x="560084" y="1151351"/>
                    <a:pt x="561389" y="1150697"/>
                    <a:pt x="563347" y="1149389"/>
                  </a:cubicBezTo>
                  <a:lnTo>
                    <a:pt x="717362" y="1059810"/>
                  </a:lnTo>
                  <a:cubicBezTo>
                    <a:pt x="727151" y="1053925"/>
                    <a:pt x="739551" y="1051310"/>
                    <a:pt x="751297" y="1051310"/>
                  </a:cubicBezTo>
                  <a:close/>
                  <a:moveTo>
                    <a:pt x="3130624" y="985063"/>
                  </a:moveTo>
                  <a:cubicBezTo>
                    <a:pt x="3145010" y="985063"/>
                    <a:pt x="3158742" y="987657"/>
                    <a:pt x="3169205" y="993494"/>
                  </a:cubicBezTo>
                  <a:lnTo>
                    <a:pt x="3347067" y="1095964"/>
                  </a:lnTo>
                  <a:cubicBezTo>
                    <a:pt x="3369300" y="1108935"/>
                    <a:pt x="3366684" y="1131634"/>
                    <a:pt x="3340528" y="1146551"/>
                  </a:cubicBezTo>
                  <a:lnTo>
                    <a:pt x="3288216" y="1176384"/>
                  </a:lnTo>
                  <a:cubicBezTo>
                    <a:pt x="3286254" y="1178330"/>
                    <a:pt x="3283638" y="1179627"/>
                    <a:pt x="3281023" y="1180275"/>
                  </a:cubicBezTo>
                  <a:lnTo>
                    <a:pt x="3199938" y="1180275"/>
                  </a:lnTo>
                  <a:lnTo>
                    <a:pt x="3022076" y="1077805"/>
                  </a:lnTo>
                  <a:cubicBezTo>
                    <a:pt x="3013575" y="1073265"/>
                    <a:pt x="3008344" y="1066780"/>
                    <a:pt x="3007036" y="1059646"/>
                  </a:cubicBezTo>
                  <a:lnTo>
                    <a:pt x="3007036" y="1053160"/>
                  </a:lnTo>
                  <a:cubicBezTo>
                    <a:pt x="3008998" y="1044080"/>
                    <a:pt x="3016191" y="1035001"/>
                    <a:pt x="3028615" y="1027218"/>
                  </a:cubicBezTo>
                  <a:lnTo>
                    <a:pt x="3080274" y="997385"/>
                  </a:lnTo>
                  <a:cubicBezTo>
                    <a:pt x="3094659" y="988954"/>
                    <a:pt x="3112969" y="985063"/>
                    <a:pt x="3130624" y="985063"/>
                  </a:cubicBezTo>
                  <a:close/>
                  <a:moveTo>
                    <a:pt x="2231772" y="973542"/>
                  </a:moveTo>
                  <a:cubicBezTo>
                    <a:pt x="2241561" y="973542"/>
                    <a:pt x="2250698" y="975503"/>
                    <a:pt x="2257224" y="979426"/>
                  </a:cubicBezTo>
                  <a:lnTo>
                    <a:pt x="2421680" y="1074890"/>
                  </a:lnTo>
                  <a:lnTo>
                    <a:pt x="2421680" y="1106929"/>
                  </a:lnTo>
                  <a:cubicBezTo>
                    <a:pt x="2421028" y="1107583"/>
                    <a:pt x="2419723" y="1108237"/>
                    <a:pt x="2417765" y="1108891"/>
                  </a:cubicBezTo>
                  <a:lnTo>
                    <a:pt x="2263097" y="1198469"/>
                  </a:lnTo>
                  <a:cubicBezTo>
                    <a:pt x="2262445" y="1199777"/>
                    <a:pt x="2261140" y="1200431"/>
                    <a:pt x="2259834" y="1200431"/>
                  </a:cubicBezTo>
                  <a:lnTo>
                    <a:pt x="2203710" y="1200431"/>
                  </a:lnTo>
                  <a:lnTo>
                    <a:pt x="2039254" y="1105621"/>
                  </a:lnTo>
                  <a:lnTo>
                    <a:pt x="2039254" y="1074890"/>
                  </a:lnTo>
                  <a:cubicBezTo>
                    <a:pt x="2041212" y="1073582"/>
                    <a:pt x="2042517" y="1072928"/>
                    <a:pt x="2043822" y="1071621"/>
                  </a:cubicBezTo>
                  <a:lnTo>
                    <a:pt x="2198490" y="982042"/>
                  </a:lnTo>
                  <a:cubicBezTo>
                    <a:pt x="2207626" y="976157"/>
                    <a:pt x="2220026" y="973542"/>
                    <a:pt x="2231772" y="973542"/>
                  </a:cubicBezTo>
                  <a:close/>
                  <a:moveTo>
                    <a:pt x="1693155" y="964901"/>
                  </a:moveTo>
                  <a:cubicBezTo>
                    <a:pt x="1702945" y="964901"/>
                    <a:pt x="1712081" y="966857"/>
                    <a:pt x="1718607" y="970769"/>
                  </a:cubicBezTo>
                  <a:lnTo>
                    <a:pt x="1883064" y="1065959"/>
                  </a:lnTo>
                  <a:lnTo>
                    <a:pt x="1883064" y="1097907"/>
                  </a:lnTo>
                  <a:cubicBezTo>
                    <a:pt x="1881759" y="1098559"/>
                    <a:pt x="1880454" y="1099211"/>
                    <a:pt x="1879149" y="1099863"/>
                  </a:cubicBezTo>
                  <a:lnTo>
                    <a:pt x="1724481" y="1189186"/>
                  </a:lnTo>
                  <a:cubicBezTo>
                    <a:pt x="1722523" y="1190490"/>
                    <a:pt x="1720565" y="1191142"/>
                    <a:pt x="1719260" y="1191794"/>
                  </a:cubicBezTo>
                  <a:lnTo>
                    <a:pt x="1665746" y="1191794"/>
                  </a:lnTo>
                  <a:lnTo>
                    <a:pt x="1500636" y="1097255"/>
                  </a:lnTo>
                  <a:lnTo>
                    <a:pt x="1500636" y="1065959"/>
                  </a:lnTo>
                  <a:cubicBezTo>
                    <a:pt x="1501941" y="1064655"/>
                    <a:pt x="1503246" y="1064003"/>
                    <a:pt x="1505204" y="1062699"/>
                  </a:cubicBezTo>
                  <a:lnTo>
                    <a:pt x="1659872" y="973377"/>
                  </a:lnTo>
                  <a:cubicBezTo>
                    <a:pt x="1669009" y="967509"/>
                    <a:pt x="1681408" y="964901"/>
                    <a:pt x="1693155" y="964901"/>
                  </a:cubicBezTo>
                  <a:close/>
                  <a:moveTo>
                    <a:pt x="1154212" y="956260"/>
                  </a:moveTo>
                  <a:cubicBezTo>
                    <a:pt x="1163984" y="956260"/>
                    <a:pt x="1173105" y="958216"/>
                    <a:pt x="1180272" y="962780"/>
                  </a:cubicBezTo>
                  <a:lnTo>
                    <a:pt x="1344448" y="1057970"/>
                  </a:lnTo>
                  <a:lnTo>
                    <a:pt x="1344448" y="1088613"/>
                  </a:lnTo>
                  <a:cubicBezTo>
                    <a:pt x="1342494" y="1089265"/>
                    <a:pt x="1341191" y="1090569"/>
                    <a:pt x="1339888" y="1091221"/>
                  </a:cubicBezTo>
                  <a:lnTo>
                    <a:pt x="1185484" y="1181195"/>
                  </a:lnTo>
                  <a:cubicBezTo>
                    <a:pt x="1184181" y="1182499"/>
                    <a:pt x="1182878" y="1183151"/>
                    <a:pt x="1181575" y="1183151"/>
                  </a:cubicBezTo>
                  <a:lnTo>
                    <a:pt x="1126198" y="1183151"/>
                  </a:lnTo>
                  <a:lnTo>
                    <a:pt x="962021" y="1087961"/>
                  </a:lnTo>
                  <a:lnTo>
                    <a:pt x="962021" y="1057318"/>
                  </a:lnTo>
                  <a:cubicBezTo>
                    <a:pt x="963324" y="1056666"/>
                    <a:pt x="964627" y="1055362"/>
                    <a:pt x="966581" y="1054058"/>
                  </a:cubicBezTo>
                  <a:lnTo>
                    <a:pt x="1120986" y="964736"/>
                  </a:lnTo>
                  <a:cubicBezTo>
                    <a:pt x="1130758" y="959520"/>
                    <a:pt x="1142485" y="956260"/>
                    <a:pt x="1154212" y="956260"/>
                  </a:cubicBezTo>
                  <a:close/>
                  <a:moveTo>
                    <a:pt x="2666697" y="927457"/>
                  </a:moveTo>
                  <a:cubicBezTo>
                    <a:pt x="2675834" y="927457"/>
                    <a:pt x="2684970" y="928764"/>
                    <a:pt x="2692149" y="932688"/>
                  </a:cubicBezTo>
                  <a:lnTo>
                    <a:pt x="2856606" y="1028151"/>
                  </a:lnTo>
                  <a:lnTo>
                    <a:pt x="2856606" y="1060190"/>
                  </a:lnTo>
                  <a:cubicBezTo>
                    <a:pt x="2855954" y="1060844"/>
                    <a:pt x="2854649" y="1061498"/>
                    <a:pt x="2852691" y="1062152"/>
                  </a:cubicBezTo>
                  <a:lnTo>
                    <a:pt x="2697370" y="1151730"/>
                  </a:lnTo>
                  <a:cubicBezTo>
                    <a:pt x="2696065" y="1153038"/>
                    <a:pt x="2694107" y="1153692"/>
                    <a:pt x="2692149" y="1154346"/>
                  </a:cubicBezTo>
                  <a:lnTo>
                    <a:pt x="2638635" y="1154346"/>
                  </a:lnTo>
                  <a:lnTo>
                    <a:pt x="2474178" y="1058882"/>
                  </a:lnTo>
                  <a:lnTo>
                    <a:pt x="2474178" y="1027497"/>
                  </a:lnTo>
                  <a:cubicBezTo>
                    <a:pt x="2475483" y="1026843"/>
                    <a:pt x="2476788" y="1026189"/>
                    <a:pt x="2478094" y="1024882"/>
                  </a:cubicBezTo>
                  <a:lnTo>
                    <a:pt x="2632762" y="935303"/>
                  </a:lnTo>
                  <a:cubicBezTo>
                    <a:pt x="2642551" y="930072"/>
                    <a:pt x="2654950" y="927457"/>
                    <a:pt x="2666697" y="927457"/>
                  </a:cubicBezTo>
                  <a:close/>
                  <a:moveTo>
                    <a:pt x="474136" y="890013"/>
                  </a:moveTo>
                  <a:cubicBezTo>
                    <a:pt x="483272" y="890013"/>
                    <a:pt x="493061" y="891969"/>
                    <a:pt x="499587" y="895881"/>
                  </a:cubicBezTo>
                  <a:lnTo>
                    <a:pt x="664696" y="991071"/>
                  </a:lnTo>
                  <a:lnTo>
                    <a:pt x="664696" y="1022367"/>
                  </a:lnTo>
                  <a:cubicBezTo>
                    <a:pt x="662739" y="1023019"/>
                    <a:pt x="661433" y="1024323"/>
                    <a:pt x="660128" y="1024975"/>
                  </a:cubicBezTo>
                  <a:lnTo>
                    <a:pt x="505461" y="1114298"/>
                  </a:lnTo>
                  <a:cubicBezTo>
                    <a:pt x="503503" y="1115602"/>
                    <a:pt x="501545" y="1116254"/>
                    <a:pt x="499587" y="1116906"/>
                  </a:cubicBezTo>
                  <a:lnTo>
                    <a:pt x="446074" y="1116906"/>
                  </a:lnTo>
                  <a:lnTo>
                    <a:pt x="282270" y="1021715"/>
                  </a:lnTo>
                  <a:lnTo>
                    <a:pt x="282270" y="990419"/>
                  </a:lnTo>
                  <a:cubicBezTo>
                    <a:pt x="282923" y="989767"/>
                    <a:pt x="284228" y="989115"/>
                    <a:pt x="286186" y="987811"/>
                  </a:cubicBezTo>
                  <a:lnTo>
                    <a:pt x="440853" y="898489"/>
                  </a:lnTo>
                  <a:cubicBezTo>
                    <a:pt x="449989" y="893273"/>
                    <a:pt x="462389" y="890013"/>
                    <a:pt x="474136" y="890013"/>
                  </a:cubicBezTo>
                  <a:close/>
                  <a:moveTo>
                    <a:pt x="2844026" y="820885"/>
                  </a:moveTo>
                  <a:cubicBezTo>
                    <a:pt x="2859066" y="820885"/>
                    <a:pt x="2872144" y="823488"/>
                    <a:pt x="2882607" y="829344"/>
                  </a:cubicBezTo>
                  <a:lnTo>
                    <a:pt x="3060469" y="931504"/>
                  </a:lnTo>
                  <a:cubicBezTo>
                    <a:pt x="3069624" y="936710"/>
                    <a:pt x="3074855" y="943217"/>
                    <a:pt x="3075509" y="950374"/>
                  </a:cubicBezTo>
                  <a:lnTo>
                    <a:pt x="3075509" y="957532"/>
                  </a:lnTo>
                  <a:cubicBezTo>
                    <a:pt x="3074201" y="966642"/>
                    <a:pt x="3067008" y="975752"/>
                    <a:pt x="3054584" y="982909"/>
                  </a:cubicBezTo>
                  <a:lnTo>
                    <a:pt x="3002272" y="1012191"/>
                  </a:lnTo>
                  <a:cubicBezTo>
                    <a:pt x="3000310" y="1014143"/>
                    <a:pt x="2997694" y="1015444"/>
                    <a:pt x="2995079" y="1016095"/>
                  </a:cubicBezTo>
                  <a:lnTo>
                    <a:pt x="2913994" y="1016095"/>
                  </a:lnTo>
                  <a:lnTo>
                    <a:pt x="2736132" y="913935"/>
                  </a:lnTo>
                  <a:cubicBezTo>
                    <a:pt x="2713245" y="900921"/>
                    <a:pt x="2715861" y="878146"/>
                    <a:pt x="2742017" y="863180"/>
                  </a:cubicBezTo>
                  <a:lnTo>
                    <a:pt x="2793675" y="833248"/>
                  </a:lnTo>
                  <a:cubicBezTo>
                    <a:pt x="2808715" y="824789"/>
                    <a:pt x="2827025" y="820885"/>
                    <a:pt x="2844026" y="820885"/>
                  </a:cubicBezTo>
                  <a:close/>
                  <a:moveTo>
                    <a:pt x="1954938" y="815126"/>
                  </a:moveTo>
                  <a:cubicBezTo>
                    <a:pt x="1964090" y="815126"/>
                    <a:pt x="1973242" y="817087"/>
                    <a:pt x="1979780" y="821011"/>
                  </a:cubicBezTo>
                  <a:lnTo>
                    <a:pt x="2145170" y="915821"/>
                  </a:lnTo>
                  <a:lnTo>
                    <a:pt x="2145170" y="947860"/>
                  </a:lnTo>
                  <a:cubicBezTo>
                    <a:pt x="2144517" y="949168"/>
                    <a:pt x="2143209" y="949822"/>
                    <a:pt x="2141248" y="950476"/>
                  </a:cubicBezTo>
                  <a:lnTo>
                    <a:pt x="1985663" y="1040055"/>
                  </a:lnTo>
                  <a:cubicBezTo>
                    <a:pt x="1985009" y="1041363"/>
                    <a:pt x="1983702" y="1042017"/>
                    <a:pt x="1982394" y="1042017"/>
                  </a:cubicBezTo>
                  <a:lnTo>
                    <a:pt x="1926828" y="1042017"/>
                  </a:lnTo>
                  <a:lnTo>
                    <a:pt x="1762745" y="946553"/>
                  </a:lnTo>
                  <a:lnTo>
                    <a:pt x="1762745" y="915167"/>
                  </a:lnTo>
                  <a:cubicBezTo>
                    <a:pt x="1763399" y="914513"/>
                    <a:pt x="1764706" y="913859"/>
                    <a:pt x="1766667" y="912552"/>
                  </a:cubicBezTo>
                  <a:lnTo>
                    <a:pt x="1921599" y="822972"/>
                  </a:lnTo>
                  <a:cubicBezTo>
                    <a:pt x="1930751" y="817741"/>
                    <a:pt x="1942518" y="815126"/>
                    <a:pt x="1954938" y="815126"/>
                  </a:cubicBezTo>
                  <a:close/>
                  <a:moveTo>
                    <a:pt x="1415994" y="806485"/>
                  </a:moveTo>
                  <a:cubicBezTo>
                    <a:pt x="1425783" y="806485"/>
                    <a:pt x="1434919" y="808446"/>
                    <a:pt x="1442098" y="812369"/>
                  </a:cubicBezTo>
                  <a:lnTo>
                    <a:pt x="1606555" y="907833"/>
                  </a:lnTo>
                  <a:lnTo>
                    <a:pt x="1606555" y="939218"/>
                  </a:lnTo>
                  <a:cubicBezTo>
                    <a:pt x="1604598" y="940526"/>
                    <a:pt x="1603292" y="941180"/>
                    <a:pt x="1601987" y="941834"/>
                  </a:cubicBezTo>
                  <a:lnTo>
                    <a:pt x="1447972" y="1031412"/>
                  </a:lnTo>
                  <a:cubicBezTo>
                    <a:pt x="1446666" y="1032720"/>
                    <a:pt x="1444709" y="1033374"/>
                    <a:pt x="1443403" y="1033374"/>
                  </a:cubicBezTo>
                  <a:lnTo>
                    <a:pt x="1388584" y="1033374"/>
                  </a:lnTo>
                  <a:lnTo>
                    <a:pt x="1224127" y="938564"/>
                  </a:lnTo>
                  <a:lnTo>
                    <a:pt x="1224127" y="907179"/>
                  </a:lnTo>
                  <a:cubicBezTo>
                    <a:pt x="1224780" y="906525"/>
                    <a:pt x="1226085" y="905871"/>
                    <a:pt x="1228043" y="904564"/>
                  </a:cubicBezTo>
                  <a:lnTo>
                    <a:pt x="1382711" y="814985"/>
                  </a:lnTo>
                  <a:cubicBezTo>
                    <a:pt x="1392500" y="809100"/>
                    <a:pt x="1404899" y="806485"/>
                    <a:pt x="1415994" y="806485"/>
                  </a:cubicBezTo>
                  <a:close/>
                  <a:moveTo>
                    <a:pt x="2384428" y="763280"/>
                  </a:moveTo>
                  <a:cubicBezTo>
                    <a:pt x="2393565" y="763280"/>
                    <a:pt x="2402701" y="765236"/>
                    <a:pt x="2409228" y="769148"/>
                  </a:cubicBezTo>
                  <a:lnTo>
                    <a:pt x="2574337" y="863686"/>
                  </a:lnTo>
                  <a:lnTo>
                    <a:pt x="2574337" y="895634"/>
                  </a:lnTo>
                  <a:cubicBezTo>
                    <a:pt x="2573685" y="896938"/>
                    <a:pt x="2572380" y="897590"/>
                    <a:pt x="2570422" y="898242"/>
                  </a:cubicBezTo>
                  <a:lnTo>
                    <a:pt x="2415101" y="986913"/>
                  </a:lnTo>
                  <a:cubicBezTo>
                    <a:pt x="2413143" y="988217"/>
                    <a:pt x="2411185" y="989521"/>
                    <a:pt x="2409228" y="990173"/>
                  </a:cubicBezTo>
                  <a:lnTo>
                    <a:pt x="2356366" y="990173"/>
                  </a:lnTo>
                  <a:lnTo>
                    <a:pt x="2191909" y="894982"/>
                  </a:lnTo>
                  <a:lnTo>
                    <a:pt x="2191909" y="863686"/>
                  </a:lnTo>
                  <a:cubicBezTo>
                    <a:pt x="2193214" y="863034"/>
                    <a:pt x="2194519" y="862382"/>
                    <a:pt x="2195825" y="861078"/>
                  </a:cubicBezTo>
                  <a:lnTo>
                    <a:pt x="2351145" y="771756"/>
                  </a:lnTo>
                  <a:cubicBezTo>
                    <a:pt x="2360282" y="766540"/>
                    <a:pt x="2372681" y="763280"/>
                    <a:pt x="2384428" y="763280"/>
                  </a:cubicBezTo>
                  <a:close/>
                  <a:moveTo>
                    <a:pt x="192191" y="728716"/>
                  </a:moveTo>
                  <a:cubicBezTo>
                    <a:pt x="201963" y="728716"/>
                    <a:pt x="211084" y="730672"/>
                    <a:pt x="217599" y="735236"/>
                  </a:cubicBezTo>
                  <a:lnTo>
                    <a:pt x="382428" y="829774"/>
                  </a:lnTo>
                  <a:lnTo>
                    <a:pt x="382428" y="861070"/>
                  </a:lnTo>
                  <a:cubicBezTo>
                    <a:pt x="381124" y="862374"/>
                    <a:pt x="379170" y="863026"/>
                    <a:pt x="377867" y="863678"/>
                  </a:cubicBezTo>
                  <a:lnTo>
                    <a:pt x="223463" y="953001"/>
                  </a:lnTo>
                  <a:cubicBezTo>
                    <a:pt x="221508" y="954305"/>
                    <a:pt x="220205" y="954957"/>
                    <a:pt x="218251" y="955609"/>
                  </a:cubicBezTo>
                  <a:lnTo>
                    <a:pt x="164828" y="955609"/>
                  </a:lnTo>
                  <a:lnTo>
                    <a:pt x="0" y="860418"/>
                  </a:lnTo>
                  <a:lnTo>
                    <a:pt x="0" y="830426"/>
                  </a:lnTo>
                  <a:cubicBezTo>
                    <a:pt x="1303" y="829122"/>
                    <a:pt x="3257" y="827818"/>
                    <a:pt x="5212" y="826514"/>
                  </a:cubicBezTo>
                  <a:lnTo>
                    <a:pt x="158965" y="737192"/>
                  </a:lnTo>
                  <a:cubicBezTo>
                    <a:pt x="168737" y="731976"/>
                    <a:pt x="181116" y="728716"/>
                    <a:pt x="192191" y="728716"/>
                  </a:cubicBezTo>
                  <a:close/>
                  <a:moveTo>
                    <a:pt x="2559670" y="656709"/>
                  </a:moveTo>
                  <a:cubicBezTo>
                    <a:pt x="2574710" y="656709"/>
                    <a:pt x="2588442" y="659962"/>
                    <a:pt x="2598905" y="665819"/>
                  </a:cubicBezTo>
                  <a:lnTo>
                    <a:pt x="2776767" y="767328"/>
                  </a:lnTo>
                  <a:cubicBezTo>
                    <a:pt x="2799000" y="780993"/>
                    <a:pt x="2796384" y="803767"/>
                    <a:pt x="2770228" y="818733"/>
                  </a:cubicBezTo>
                  <a:lnTo>
                    <a:pt x="2717916" y="848666"/>
                  </a:lnTo>
                  <a:cubicBezTo>
                    <a:pt x="2715954" y="849967"/>
                    <a:pt x="2713992" y="851268"/>
                    <a:pt x="2712031" y="851919"/>
                  </a:cubicBezTo>
                  <a:lnTo>
                    <a:pt x="2629638" y="851919"/>
                  </a:lnTo>
                  <a:lnTo>
                    <a:pt x="2451776" y="749759"/>
                  </a:lnTo>
                  <a:cubicBezTo>
                    <a:pt x="2443275" y="745204"/>
                    <a:pt x="2438698" y="738697"/>
                    <a:pt x="2436736" y="732190"/>
                  </a:cubicBezTo>
                  <a:lnTo>
                    <a:pt x="2436736" y="723731"/>
                  </a:lnTo>
                  <a:cubicBezTo>
                    <a:pt x="2438698" y="715272"/>
                    <a:pt x="2445891" y="706162"/>
                    <a:pt x="2458315" y="699004"/>
                  </a:cubicBezTo>
                  <a:lnTo>
                    <a:pt x="2509974" y="669072"/>
                  </a:lnTo>
                  <a:cubicBezTo>
                    <a:pt x="2524359" y="661264"/>
                    <a:pt x="2542669" y="656709"/>
                    <a:pt x="2559670" y="656709"/>
                  </a:cubicBezTo>
                  <a:close/>
                  <a:moveTo>
                    <a:pt x="1678427" y="653829"/>
                  </a:moveTo>
                  <a:cubicBezTo>
                    <a:pt x="1688199" y="653829"/>
                    <a:pt x="1696669" y="655785"/>
                    <a:pt x="1703835" y="660349"/>
                  </a:cubicBezTo>
                  <a:lnTo>
                    <a:pt x="1868664" y="754887"/>
                  </a:lnTo>
                  <a:lnTo>
                    <a:pt x="1868664" y="786183"/>
                  </a:lnTo>
                  <a:cubicBezTo>
                    <a:pt x="1866709" y="787487"/>
                    <a:pt x="1865406" y="788139"/>
                    <a:pt x="1864103" y="788791"/>
                  </a:cubicBezTo>
                  <a:lnTo>
                    <a:pt x="1709699" y="878114"/>
                  </a:lnTo>
                  <a:cubicBezTo>
                    <a:pt x="1707744" y="879418"/>
                    <a:pt x="1705790" y="880070"/>
                    <a:pt x="1703835" y="880722"/>
                  </a:cubicBezTo>
                  <a:lnTo>
                    <a:pt x="1650413" y="880722"/>
                  </a:lnTo>
                  <a:lnTo>
                    <a:pt x="1486236" y="785531"/>
                  </a:lnTo>
                  <a:lnTo>
                    <a:pt x="1486236" y="754887"/>
                  </a:lnTo>
                  <a:cubicBezTo>
                    <a:pt x="1487539" y="753583"/>
                    <a:pt x="1488842" y="752931"/>
                    <a:pt x="1490796" y="751627"/>
                  </a:cubicBezTo>
                  <a:lnTo>
                    <a:pt x="1645201" y="662305"/>
                  </a:lnTo>
                  <a:cubicBezTo>
                    <a:pt x="1654322" y="657089"/>
                    <a:pt x="1666700" y="653829"/>
                    <a:pt x="1678427" y="653829"/>
                  </a:cubicBezTo>
                  <a:close/>
                  <a:moveTo>
                    <a:pt x="1140137" y="645188"/>
                  </a:moveTo>
                  <a:cubicBezTo>
                    <a:pt x="1149927" y="645188"/>
                    <a:pt x="1159063" y="647796"/>
                    <a:pt x="1165589" y="651056"/>
                  </a:cubicBezTo>
                  <a:lnTo>
                    <a:pt x="1330046" y="746246"/>
                  </a:lnTo>
                  <a:lnTo>
                    <a:pt x="1330046" y="778193"/>
                  </a:lnTo>
                  <a:cubicBezTo>
                    <a:pt x="1328741" y="778845"/>
                    <a:pt x="1327436" y="779497"/>
                    <a:pt x="1326131" y="780149"/>
                  </a:cubicBezTo>
                  <a:lnTo>
                    <a:pt x="1171463" y="869471"/>
                  </a:lnTo>
                  <a:cubicBezTo>
                    <a:pt x="1169505" y="870775"/>
                    <a:pt x="1168200" y="871427"/>
                    <a:pt x="1166242" y="872079"/>
                  </a:cubicBezTo>
                  <a:lnTo>
                    <a:pt x="1112728" y="872079"/>
                  </a:lnTo>
                  <a:lnTo>
                    <a:pt x="947618" y="776889"/>
                  </a:lnTo>
                  <a:lnTo>
                    <a:pt x="947618" y="746246"/>
                  </a:lnTo>
                  <a:cubicBezTo>
                    <a:pt x="948923" y="745594"/>
                    <a:pt x="950228" y="744290"/>
                    <a:pt x="952186" y="742986"/>
                  </a:cubicBezTo>
                  <a:lnTo>
                    <a:pt x="1106854" y="653664"/>
                  </a:lnTo>
                  <a:cubicBezTo>
                    <a:pt x="1116644" y="648448"/>
                    <a:pt x="1128390" y="645188"/>
                    <a:pt x="1140137" y="645188"/>
                  </a:cubicBezTo>
                  <a:close/>
                  <a:moveTo>
                    <a:pt x="2098954" y="599103"/>
                  </a:moveTo>
                  <a:cubicBezTo>
                    <a:pt x="2108106" y="599103"/>
                    <a:pt x="2117258" y="601711"/>
                    <a:pt x="2123796" y="604971"/>
                  </a:cubicBezTo>
                  <a:lnTo>
                    <a:pt x="2289186" y="700161"/>
                  </a:lnTo>
                  <a:lnTo>
                    <a:pt x="2289186" y="731456"/>
                  </a:lnTo>
                  <a:cubicBezTo>
                    <a:pt x="2288533" y="732760"/>
                    <a:pt x="2287225" y="733412"/>
                    <a:pt x="2285264" y="734064"/>
                  </a:cubicBezTo>
                  <a:lnTo>
                    <a:pt x="2129679" y="823386"/>
                  </a:lnTo>
                  <a:cubicBezTo>
                    <a:pt x="2128372" y="824690"/>
                    <a:pt x="2127064" y="825342"/>
                    <a:pt x="2125103" y="825994"/>
                  </a:cubicBezTo>
                  <a:lnTo>
                    <a:pt x="2070844" y="825994"/>
                  </a:lnTo>
                  <a:lnTo>
                    <a:pt x="1906761" y="730804"/>
                  </a:lnTo>
                  <a:lnTo>
                    <a:pt x="1906761" y="699509"/>
                  </a:lnTo>
                  <a:cubicBezTo>
                    <a:pt x="1907415" y="698857"/>
                    <a:pt x="1908722" y="698205"/>
                    <a:pt x="1910683" y="696901"/>
                  </a:cubicBezTo>
                  <a:lnTo>
                    <a:pt x="2065615" y="607579"/>
                  </a:lnTo>
                  <a:cubicBezTo>
                    <a:pt x="2074767" y="602363"/>
                    <a:pt x="2086534" y="599103"/>
                    <a:pt x="2098954" y="599103"/>
                  </a:cubicBezTo>
                  <a:close/>
                  <a:moveTo>
                    <a:pt x="474744" y="570301"/>
                  </a:moveTo>
                  <a:cubicBezTo>
                    <a:pt x="490403" y="570301"/>
                    <a:pt x="504757" y="573557"/>
                    <a:pt x="515848" y="580071"/>
                  </a:cubicBezTo>
                  <a:lnTo>
                    <a:pt x="1049558" y="887507"/>
                  </a:lnTo>
                  <a:cubicBezTo>
                    <a:pt x="1073699" y="901836"/>
                    <a:pt x="1070436" y="925936"/>
                    <a:pt x="1043033" y="942220"/>
                  </a:cubicBezTo>
                  <a:lnTo>
                    <a:pt x="925591" y="1009308"/>
                  </a:lnTo>
                  <a:cubicBezTo>
                    <a:pt x="922981" y="1011262"/>
                    <a:pt x="920371" y="1012565"/>
                    <a:pt x="917762" y="1013216"/>
                  </a:cubicBezTo>
                  <a:lnTo>
                    <a:pt x="831637" y="1013216"/>
                  </a:lnTo>
                  <a:lnTo>
                    <a:pt x="297928" y="705781"/>
                  </a:lnTo>
                  <a:cubicBezTo>
                    <a:pt x="288794" y="701221"/>
                    <a:pt x="283574" y="694708"/>
                    <a:pt x="282269" y="687543"/>
                  </a:cubicBezTo>
                  <a:lnTo>
                    <a:pt x="282269" y="677773"/>
                  </a:lnTo>
                  <a:cubicBezTo>
                    <a:pt x="284226" y="668654"/>
                    <a:pt x="291403" y="658884"/>
                    <a:pt x="305105" y="651068"/>
                  </a:cubicBezTo>
                  <a:lnTo>
                    <a:pt x="421895" y="583979"/>
                  </a:lnTo>
                  <a:cubicBezTo>
                    <a:pt x="436901" y="575512"/>
                    <a:pt x="456475" y="570301"/>
                    <a:pt x="474744" y="570301"/>
                  </a:cubicBezTo>
                  <a:close/>
                  <a:moveTo>
                    <a:pt x="1401593" y="495412"/>
                  </a:moveTo>
                  <a:cubicBezTo>
                    <a:pt x="1411382" y="495412"/>
                    <a:pt x="1420518" y="497373"/>
                    <a:pt x="1427697" y="501296"/>
                  </a:cubicBezTo>
                  <a:lnTo>
                    <a:pt x="1592153" y="596106"/>
                  </a:lnTo>
                  <a:lnTo>
                    <a:pt x="1592153" y="627491"/>
                  </a:lnTo>
                  <a:cubicBezTo>
                    <a:pt x="1590196" y="628799"/>
                    <a:pt x="1588890" y="629453"/>
                    <a:pt x="1587585" y="630107"/>
                  </a:cubicBezTo>
                  <a:lnTo>
                    <a:pt x="1432918" y="719685"/>
                  </a:lnTo>
                  <a:cubicBezTo>
                    <a:pt x="1430960" y="720993"/>
                    <a:pt x="1429655" y="721647"/>
                    <a:pt x="1427697" y="722301"/>
                  </a:cubicBezTo>
                  <a:lnTo>
                    <a:pt x="1374183" y="722301"/>
                  </a:lnTo>
                  <a:lnTo>
                    <a:pt x="1209727" y="627491"/>
                  </a:lnTo>
                  <a:lnTo>
                    <a:pt x="1209727" y="595452"/>
                  </a:lnTo>
                  <a:cubicBezTo>
                    <a:pt x="1210380" y="594798"/>
                    <a:pt x="1211685" y="594144"/>
                    <a:pt x="1213643" y="592837"/>
                  </a:cubicBezTo>
                  <a:lnTo>
                    <a:pt x="1368310" y="503912"/>
                  </a:lnTo>
                  <a:cubicBezTo>
                    <a:pt x="1378099" y="498027"/>
                    <a:pt x="1389846" y="495412"/>
                    <a:pt x="1401593" y="495412"/>
                  </a:cubicBezTo>
                  <a:close/>
                  <a:moveTo>
                    <a:pt x="2276606" y="492531"/>
                  </a:moveTo>
                  <a:cubicBezTo>
                    <a:pt x="2290992" y="492531"/>
                    <a:pt x="2304724" y="495134"/>
                    <a:pt x="2315187" y="500990"/>
                  </a:cubicBezTo>
                  <a:lnTo>
                    <a:pt x="2493049" y="603150"/>
                  </a:lnTo>
                  <a:cubicBezTo>
                    <a:pt x="2501550" y="608356"/>
                    <a:pt x="2506781" y="614212"/>
                    <a:pt x="2508089" y="621370"/>
                  </a:cubicBezTo>
                  <a:lnTo>
                    <a:pt x="2508089" y="630479"/>
                  </a:lnTo>
                  <a:cubicBezTo>
                    <a:pt x="2506781" y="638938"/>
                    <a:pt x="2499588" y="648048"/>
                    <a:pt x="2487164" y="654555"/>
                  </a:cubicBezTo>
                  <a:lnTo>
                    <a:pt x="2434852" y="684488"/>
                  </a:lnTo>
                  <a:cubicBezTo>
                    <a:pt x="2432890" y="685789"/>
                    <a:pt x="2430928" y="687090"/>
                    <a:pt x="2428966" y="687741"/>
                  </a:cubicBezTo>
                  <a:lnTo>
                    <a:pt x="2346574" y="687741"/>
                  </a:lnTo>
                  <a:lnTo>
                    <a:pt x="2168712" y="585581"/>
                  </a:lnTo>
                  <a:cubicBezTo>
                    <a:pt x="2145825" y="572567"/>
                    <a:pt x="2148441" y="549792"/>
                    <a:pt x="2174597" y="534176"/>
                  </a:cubicBezTo>
                  <a:lnTo>
                    <a:pt x="2226909" y="504243"/>
                  </a:lnTo>
                  <a:cubicBezTo>
                    <a:pt x="2241295" y="496435"/>
                    <a:pt x="2258951" y="492531"/>
                    <a:pt x="2276606" y="492531"/>
                  </a:cubicBezTo>
                  <a:close/>
                  <a:moveTo>
                    <a:pt x="1817338" y="437806"/>
                  </a:moveTo>
                  <a:cubicBezTo>
                    <a:pt x="1826490" y="437806"/>
                    <a:pt x="1835642" y="439773"/>
                    <a:pt x="1842179" y="443707"/>
                  </a:cubicBezTo>
                  <a:lnTo>
                    <a:pt x="2006916" y="538135"/>
                  </a:lnTo>
                  <a:lnTo>
                    <a:pt x="2006916" y="569610"/>
                  </a:lnTo>
                  <a:cubicBezTo>
                    <a:pt x="2005609" y="570922"/>
                    <a:pt x="2004301" y="571577"/>
                    <a:pt x="2002340" y="572233"/>
                  </a:cubicBezTo>
                  <a:lnTo>
                    <a:pt x="1848063" y="662726"/>
                  </a:lnTo>
                  <a:cubicBezTo>
                    <a:pt x="1846755" y="664037"/>
                    <a:pt x="1845448" y="664693"/>
                    <a:pt x="1844140" y="664693"/>
                  </a:cubicBezTo>
                  <a:lnTo>
                    <a:pt x="1789228" y="664693"/>
                  </a:lnTo>
                  <a:lnTo>
                    <a:pt x="1624491" y="569610"/>
                  </a:lnTo>
                  <a:lnTo>
                    <a:pt x="1624491" y="538135"/>
                  </a:lnTo>
                  <a:cubicBezTo>
                    <a:pt x="1625145" y="537479"/>
                    <a:pt x="1626452" y="536823"/>
                    <a:pt x="1628413" y="535512"/>
                  </a:cubicBezTo>
                  <a:lnTo>
                    <a:pt x="1783998" y="446330"/>
                  </a:lnTo>
                  <a:cubicBezTo>
                    <a:pt x="1793150" y="440429"/>
                    <a:pt x="1804917" y="437806"/>
                    <a:pt x="1817338" y="437806"/>
                  </a:cubicBezTo>
                  <a:close/>
                  <a:moveTo>
                    <a:pt x="736852" y="417643"/>
                  </a:moveTo>
                  <a:cubicBezTo>
                    <a:pt x="749235" y="417643"/>
                    <a:pt x="760315" y="420265"/>
                    <a:pt x="769439" y="425508"/>
                  </a:cubicBezTo>
                  <a:lnTo>
                    <a:pt x="1054904" y="590688"/>
                  </a:lnTo>
                  <a:cubicBezTo>
                    <a:pt x="1062725" y="595276"/>
                    <a:pt x="1066636" y="601175"/>
                    <a:pt x="1067939" y="607074"/>
                  </a:cubicBezTo>
                  <a:lnTo>
                    <a:pt x="1067939" y="611663"/>
                  </a:lnTo>
                  <a:cubicBezTo>
                    <a:pt x="1066636" y="619528"/>
                    <a:pt x="1060770" y="627394"/>
                    <a:pt x="1049690" y="633949"/>
                  </a:cubicBezTo>
                  <a:lnTo>
                    <a:pt x="912172" y="713916"/>
                  </a:lnTo>
                  <a:cubicBezTo>
                    <a:pt x="910216" y="715227"/>
                    <a:pt x="908261" y="715883"/>
                    <a:pt x="906958" y="716538"/>
                  </a:cubicBezTo>
                  <a:lnTo>
                    <a:pt x="837221" y="716538"/>
                  </a:lnTo>
                  <a:lnTo>
                    <a:pt x="551756" y="550704"/>
                  </a:lnTo>
                  <a:cubicBezTo>
                    <a:pt x="532855" y="539561"/>
                    <a:pt x="535462" y="520552"/>
                    <a:pt x="557621" y="507443"/>
                  </a:cubicBezTo>
                  <a:lnTo>
                    <a:pt x="694488" y="428130"/>
                  </a:lnTo>
                  <a:cubicBezTo>
                    <a:pt x="706871" y="421576"/>
                    <a:pt x="722513" y="417643"/>
                    <a:pt x="736852" y="417643"/>
                  </a:cubicBezTo>
                  <a:close/>
                  <a:moveTo>
                    <a:pt x="1991817" y="331234"/>
                  </a:moveTo>
                  <a:cubicBezTo>
                    <a:pt x="2006884" y="331234"/>
                    <a:pt x="2020641" y="334498"/>
                    <a:pt x="2030467" y="340374"/>
                  </a:cubicBezTo>
                  <a:lnTo>
                    <a:pt x="2209306" y="442875"/>
                  </a:lnTo>
                  <a:cubicBezTo>
                    <a:pt x="2231579" y="455932"/>
                    <a:pt x="2228959" y="478782"/>
                    <a:pt x="2202755" y="493146"/>
                  </a:cubicBezTo>
                  <a:lnTo>
                    <a:pt x="2150348" y="523178"/>
                  </a:lnTo>
                  <a:cubicBezTo>
                    <a:pt x="2148383" y="524483"/>
                    <a:pt x="2146418" y="525789"/>
                    <a:pt x="2144452" y="526442"/>
                  </a:cubicBezTo>
                  <a:lnTo>
                    <a:pt x="2061911" y="526442"/>
                  </a:lnTo>
                  <a:lnTo>
                    <a:pt x="1884383" y="425247"/>
                  </a:lnTo>
                  <a:cubicBezTo>
                    <a:pt x="1875212" y="420024"/>
                    <a:pt x="1870626" y="413495"/>
                    <a:pt x="1869316" y="406314"/>
                  </a:cubicBezTo>
                  <a:lnTo>
                    <a:pt x="1869316" y="397826"/>
                  </a:lnTo>
                  <a:cubicBezTo>
                    <a:pt x="1870626" y="389339"/>
                    <a:pt x="1877832" y="380199"/>
                    <a:pt x="1890934" y="373670"/>
                  </a:cubicBezTo>
                  <a:lnTo>
                    <a:pt x="1942031" y="343638"/>
                  </a:lnTo>
                  <a:cubicBezTo>
                    <a:pt x="1956443" y="335804"/>
                    <a:pt x="1974785" y="331234"/>
                    <a:pt x="1991817" y="331234"/>
                  </a:cubicBezTo>
                  <a:close/>
                  <a:moveTo>
                    <a:pt x="1531858" y="273629"/>
                  </a:moveTo>
                  <a:cubicBezTo>
                    <a:pt x="1540995" y="273629"/>
                    <a:pt x="1550131" y="275590"/>
                    <a:pt x="1556658" y="279514"/>
                  </a:cubicBezTo>
                  <a:lnTo>
                    <a:pt x="1721767" y="374324"/>
                  </a:lnTo>
                  <a:lnTo>
                    <a:pt x="1721767" y="405709"/>
                  </a:lnTo>
                  <a:cubicBezTo>
                    <a:pt x="1719810" y="407017"/>
                    <a:pt x="1718504" y="407671"/>
                    <a:pt x="1717199" y="408979"/>
                  </a:cubicBezTo>
                  <a:lnTo>
                    <a:pt x="1562531" y="497904"/>
                  </a:lnTo>
                  <a:cubicBezTo>
                    <a:pt x="1560573" y="499212"/>
                    <a:pt x="1559268" y="499866"/>
                    <a:pt x="1557310" y="500520"/>
                  </a:cubicBezTo>
                  <a:lnTo>
                    <a:pt x="1503796" y="500520"/>
                  </a:lnTo>
                  <a:lnTo>
                    <a:pt x="1339339" y="405709"/>
                  </a:lnTo>
                  <a:lnTo>
                    <a:pt x="1339339" y="373670"/>
                  </a:lnTo>
                  <a:cubicBezTo>
                    <a:pt x="1339992" y="373016"/>
                    <a:pt x="1341297" y="372362"/>
                    <a:pt x="1343255" y="371708"/>
                  </a:cubicBezTo>
                  <a:lnTo>
                    <a:pt x="1498575" y="282129"/>
                  </a:lnTo>
                  <a:cubicBezTo>
                    <a:pt x="1507059" y="276898"/>
                    <a:pt x="1519459" y="273629"/>
                    <a:pt x="1531858" y="273629"/>
                  </a:cubicBezTo>
                  <a:close/>
                  <a:moveTo>
                    <a:pt x="990555" y="262106"/>
                  </a:moveTo>
                  <a:cubicBezTo>
                    <a:pt x="1002960" y="262106"/>
                    <a:pt x="1014711" y="264713"/>
                    <a:pt x="1023199" y="269927"/>
                  </a:cubicBezTo>
                  <a:lnTo>
                    <a:pt x="1316990" y="438742"/>
                  </a:lnTo>
                  <a:cubicBezTo>
                    <a:pt x="1324824" y="443305"/>
                    <a:pt x="1329394" y="449823"/>
                    <a:pt x="1330047" y="456341"/>
                  </a:cubicBezTo>
                  <a:lnTo>
                    <a:pt x="1330047" y="459600"/>
                  </a:lnTo>
                  <a:cubicBezTo>
                    <a:pt x="1328741" y="467421"/>
                    <a:pt x="1322866" y="475895"/>
                    <a:pt x="1311114" y="482413"/>
                  </a:cubicBezTo>
                  <a:lnTo>
                    <a:pt x="1174664" y="560628"/>
                  </a:lnTo>
                  <a:cubicBezTo>
                    <a:pt x="1172053" y="561932"/>
                    <a:pt x="1170094" y="563235"/>
                    <a:pt x="1168136" y="563887"/>
                  </a:cubicBezTo>
                  <a:lnTo>
                    <a:pt x="1098931" y="563887"/>
                  </a:lnTo>
                  <a:lnTo>
                    <a:pt x="805140" y="395724"/>
                  </a:lnTo>
                  <a:cubicBezTo>
                    <a:pt x="796653" y="390509"/>
                    <a:pt x="792083" y="383991"/>
                    <a:pt x="792083" y="377474"/>
                  </a:cubicBezTo>
                  <a:lnTo>
                    <a:pt x="792083" y="374215"/>
                  </a:lnTo>
                  <a:cubicBezTo>
                    <a:pt x="792736" y="366393"/>
                    <a:pt x="799265" y="357920"/>
                    <a:pt x="811016" y="351402"/>
                  </a:cubicBezTo>
                  <a:lnTo>
                    <a:pt x="947466" y="273186"/>
                  </a:lnTo>
                  <a:cubicBezTo>
                    <a:pt x="959870" y="266017"/>
                    <a:pt x="975539" y="262106"/>
                    <a:pt x="990555" y="262106"/>
                  </a:cubicBezTo>
                  <a:close/>
                  <a:moveTo>
                    <a:pt x="1709423" y="167057"/>
                  </a:moveTo>
                  <a:cubicBezTo>
                    <a:pt x="1723835" y="167057"/>
                    <a:pt x="1737592" y="169660"/>
                    <a:pt x="1748073" y="175516"/>
                  </a:cubicBezTo>
                  <a:lnTo>
                    <a:pt x="1925602" y="277676"/>
                  </a:lnTo>
                  <a:cubicBezTo>
                    <a:pt x="1934773" y="282231"/>
                    <a:pt x="1939359" y="288738"/>
                    <a:pt x="1940669" y="295245"/>
                  </a:cubicBezTo>
                  <a:lnTo>
                    <a:pt x="1940669" y="304355"/>
                  </a:lnTo>
                  <a:cubicBezTo>
                    <a:pt x="1939359" y="312814"/>
                    <a:pt x="1932153" y="321273"/>
                    <a:pt x="1919706" y="328431"/>
                  </a:cubicBezTo>
                  <a:lnTo>
                    <a:pt x="1867954" y="358363"/>
                  </a:lnTo>
                  <a:cubicBezTo>
                    <a:pt x="1865334" y="359664"/>
                    <a:pt x="1862714" y="360966"/>
                    <a:pt x="1860093" y="362267"/>
                  </a:cubicBezTo>
                  <a:lnTo>
                    <a:pt x="1779518" y="362267"/>
                  </a:lnTo>
                  <a:lnTo>
                    <a:pt x="1600679" y="260107"/>
                  </a:lnTo>
                  <a:cubicBezTo>
                    <a:pt x="1578406" y="247093"/>
                    <a:pt x="1581026" y="224318"/>
                    <a:pt x="1607230" y="209352"/>
                  </a:cubicBezTo>
                  <a:lnTo>
                    <a:pt x="1659637" y="179420"/>
                  </a:lnTo>
                  <a:cubicBezTo>
                    <a:pt x="1673394" y="170961"/>
                    <a:pt x="1691736" y="167057"/>
                    <a:pt x="1709423" y="167057"/>
                  </a:cubicBezTo>
                  <a:close/>
                  <a:moveTo>
                    <a:pt x="1249588" y="109452"/>
                  </a:moveTo>
                  <a:cubicBezTo>
                    <a:pt x="1258725" y="109452"/>
                    <a:pt x="1267861" y="112060"/>
                    <a:pt x="1274388" y="115972"/>
                  </a:cubicBezTo>
                  <a:lnTo>
                    <a:pt x="1439497" y="210510"/>
                  </a:lnTo>
                  <a:lnTo>
                    <a:pt x="1439497" y="241805"/>
                  </a:lnTo>
                  <a:cubicBezTo>
                    <a:pt x="1437540" y="242457"/>
                    <a:pt x="1436234" y="243761"/>
                    <a:pt x="1434929" y="245065"/>
                  </a:cubicBezTo>
                  <a:lnTo>
                    <a:pt x="1280261" y="333735"/>
                  </a:lnTo>
                  <a:cubicBezTo>
                    <a:pt x="1278303" y="334387"/>
                    <a:pt x="1276998" y="335039"/>
                    <a:pt x="1275040" y="336343"/>
                  </a:cubicBezTo>
                  <a:lnTo>
                    <a:pt x="1221526" y="336343"/>
                  </a:lnTo>
                  <a:lnTo>
                    <a:pt x="1057069" y="241153"/>
                  </a:lnTo>
                  <a:lnTo>
                    <a:pt x="1057069" y="209206"/>
                  </a:lnTo>
                  <a:cubicBezTo>
                    <a:pt x="1057722" y="208554"/>
                    <a:pt x="1059027" y="207902"/>
                    <a:pt x="1060985" y="207250"/>
                  </a:cubicBezTo>
                  <a:lnTo>
                    <a:pt x="1215653" y="117928"/>
                  </a:lnTo>
                  <a:cubicBezTo>
                    <a:pt x="1224789" y="112712"/>
                    <a:pt x="1237189" y="109452"/>
                    <a:pt x="1249588" y="109452"/>
                  </a:cubicBezTo>
                  <a:close/>
                  <a:moveTo>
                    <a:pt x="1421950" y="0"/>
                  </a:moveTo>
                  <a:cubicBezTo>
                    <a:pt x="1436990" y="0"/>
                    <a:pt x="1450068" y="3242"/>
                    <a:pt x="1460531" y="8431"/>
                  </a:cubicBezTo>
                  <a:lnTo>
                    <a:pt x="1638393" y="110901"/>
                  </a:lnTo>
                  <a:cubicBezTo>
                    <a:pt x="1661280" y="123872"/>
                    <a:pt x="1658664" y="146571"/>
                    <a:pt x="1632508" y="161488"/>
                  </a:cubicBezTo>
                  <a:lnTo>
                    <a:pt x="1580196" y="191321"/>
                  </a:lnTo>
                  <a:cubicBezTo>
                    <a:pt x="1577580" y="192618"/>
                    <a:pt x="1574964" y="193915"/>
                    <a:pt x="1572349" y="195212"/>
                  </a:cubicBezTo>
                  <a:lnTo>
                    <a:pt x="1491918" y="195212"/>
                  </a:lnTo>
                  <a:lnTo>
                    <a:pt x="1314056" y="92742"/>
                  </a:lnTo>
                  <a:cubicBezTo>
                    <a:pt x="1305555" y="87554"/>
                    <a:pt x="1300324" y="81717"/>
                    <a:pt x="1299016" y="74583"/>
                  </a:cubicBezTo>
                  <a:lnTo>
                    <a:pt x="1299016" y="65503"/>
                  </a:lnTo>
                  <a:cubicBezTo>
                    <a:pt x="1300324" y="57072"/>
                    <a:pt x="1307517" y="48641"/>
                    <a:pt x="1319941" y="42155"/>
                  </a:cubicBezTo>
                  <a:lnTo>
                    <a:pt x="1372254" y="12971"/>
                  </a:lnTo>
                  <a:cubicBezTo>
                    <a:pt x="1386639" y="4540"/>
                    <a:pt x="1404949" y="0"/>
                    <a:pt x="1421950" y="0"/>
                  </a:cubicBezTo>
                  <a:close/>
                </a:path>
              </a:pathLst>
            </a:custGeom>
            <a:solidFill>
              <a:schemeClr val="bg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grpSp>
          <p:nvGrpSpPr>
            <p:cNvPr id="16" name="Group 15">
              <a:extLst>
                <a:ext uri="{FF2B5EF4-FFF2-40B4-BE49-F238E27FC236}">
                  <a16:creationId xmlns:a16="http://schemas.microsoft.com/office/drawing/2014/main" id="{4259ACBA-B4E3-4C45-A3A2-D89C39DBE7FB}"/>
                </a:ext>
              </a:extLst>
            </p:cNvPr>
            <p:cNvGrpSpPr/>
            <p:nvPr/>
          </p:nvGrpSpPr>
          <p:grpSpPr>
            <a:xfrm>
              <a:off x="11318976" y="2214954"/>
              <a:ext cx="4982923" cy="6267538"/>
              <a:chOff x="11318976" y="2214954"/>
              <a:chExt cx="4982923" cy="6267538"/>
            </a:xfrm>
          </p:grpSpPr>
          <p:sp>
            <p:nvSpPr>
              <p:cNvPr id="26" name="Freeform 89">
                <a:extLst>
                  <a:ext uri="{FF2B5EF4-FFF2-40B4-BE49-F238E27FC236}">
                    <a16:creationId xmlns:a16="http://schemas.microsoft.com/office/drawing/2014/main" id="{D361FC59-A37B-0D4C-BC87-B57C7924959F}"/>
                  </a:ext>
                </a:extLst>
              </p:cNvPr>
              <p:cNvSpPr>
                <a:spLocks noChangeArrowheads="1"/>
              </p:cNvSpPr>
              <p:nvPr/>
            </p:nvSpPr>
            <p:spPr bwMode="auto">
              <a:xfrm>
                <a:off x="11318976" y="2214954"/>
                <a:ext cx="4982923" cy="6267538"/>
              </a:xfrm>
              <a:custGeom>
                <a:avLst/>
                <a:gdLst>
                  <a:gd name="T0" fmla="*/ 188 w 7631"/>
                  <a:gd name="T1" fmla="*/ 0 h 9597"/>
                  <a:gd name="T2" fmla="*/ 319 w 7631"/>
                  <a:gd name="T3" fmla="*/ 43 h 9597"/>
                  <a:gd name="T4" fmla="*/ 7310 w 7631"/>
                  <a:gd name="T5" fmla="*/ 4081 h 9597"/>
                  <a:gd name="T6" fmla="*/ 7630 w 7631"/>
                  <a:gd name="T7" fmla="*/ 4631 h 9597"/>
                  <a:gd name="T8" fmla="*/ 7630 w 7631"/>
                  <a:gd name="T9" fmla="*/ 9371 h 9597"/>
                  <a:gd name="T10" fmla="*/ 7466 w 7631"/>
                  <a:gd name="T11" fmla="*/ 9596 h 9597"/>
                  <a:gd name="T12" fmla="*/ 7441 w 7631"/>
                  <a:gd name="T13" fmla="*/ 9596 h 9597"/>
                  <a:gd name="T14" fmla="*/ 7310 w 7631"/>
                  <a:gd name="T15" fmla="*/ 9553 h 9597"/>
                  <a:gd name="T16" fmla="*/ 319 w 7631"/>
                  <a:gd name="T17" fmla="*/ 5517 h 9597"/>
                  <a:gd name="T18" fmla="*/ 0 w 7631"/>
                  <a:gd name="T19" fmla="*/ 4966 h 9597"/>
                  <a:gd name="T20" fmla="*/ 0 w 7631"/>
                  <a:gd name="T21" fmla="*/ 225 h 9597"/>
                  <a:gd name="T22" fmla="*/ 163 w 7631"/>
                  <a:gd name="T23" fmla="*/ 0 h 9597"/>
                  <a:gd name="T24" fmla="*/ 188 w 7631"/>
                  <a:gd name="T25" fmla="*/ 0 h 9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31" h="9597">
                    <a:moveTo>
                      <a:pt x="188" y="0"/>
                    </a:moveTo>
                    <a:cubicBezTo>
                      <a:pt x="228" y="2"/>
                      <a:pt x="272" y="16"/>
                      <a:pt x="319" y="43"/>
                    </a:cubicBezTo>
                    <a:lnTo>
                      <a:pt x="7310" y="4081"/>
                    </a:lnTo>
                    <a:cubicBezTo>
                      <a:pt x="7487" y="4182"/>
                      <a:pt x="7630" y="4429"/>
                      <a:pt x="7630" y="4631"/>
                    </a:cubicBezTo>
                    <a:lnTo>
                      <a:pt x="7630" y="9371"/>
                    </a:lnTo>
                    <a:cubicBezTo>
                      <a:pt x="7630" y="9509"/>
                      <a:pt x="7564" y="9590"/>
                      <a:pt x="7466" y="9596"/>
                    </a:cubicBezTo>
                    <a:lnTo>
                      <a:pt x="7441" y="9596"/>
                    </a:lnTo>
                    <a:cubicBezTo>
                      <a:pt x="7401" y="9594"/>
                      <a:pt x="7357" y="9580"/>
                      <a:pt x="7310" y="9553"/>
                    </a:cubicBezTo>
                    <a:lnTo>
                      <a:pt x="319" y="5517"/>
                    </a:lnTo>
                    <a:cubicBezTo>
                      <a:pt x="143" y="5415"/>
                      <a:pt x="0" y="5169"/>
                      <a:pt x="0" y="4966"/>
                    </a:cubicBezTo>
                    <a:lnTo>
                      <a:pt x="0" y="225"/>
                    </a:lnTo>
                    <a:cubicBezTo>
                      <a:pt x="0" y="88"/>
                      <a:pt x="66" y="6"/>
                      <a:pt x="163" y="0"/>
                    </a:cubicBezTo>
                    <a:lnTo>
                      <a:pt x="188"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7" name="Freeform 90">
                <a:extLst>
                  <a:ext uri="{FF2B5EF4-FFF2-40B4-BE49-F238E27FC236}">
                    <a16:creationId xmlns:a16="http://schemas.microsoft.com/office/drawing/2014/main" id="{440F438F-68E0-6544-A958-667CA21FF0B2}"/>
                  </a:ext>
                </a:extLst>
              </p:cNvPr>
              <p:cNvSpPr>
                <a:spLocks noChangeArrowheads="1"/>
              </p:cNvSpPr>
              <p:nvPr/>
            </p:nvSpPr>
            <p:spPr bwMode="auto">
              <a:xfrm>
                <a:off x="11318976" y="2214955"/>
                <a:ext cx="4982923" cy="3228818"/>
              </a:xfrm>
              <a:custGeom>
                <a:avLst/>
                <a:gdLst>
                  <a:gd name="T0" fmla="*/ 188 w 7631"/>
                  <a:gd name="T1" fmla="*/ 0 h 4945"/>
                  <a:gd name="T2" fmla="*/ 319 w 7631"/>
                  <a:gd name="T3" fmla="*/ 43 h 4945"/>
                  <a:gd name="T4" fmla="*/ 7310 w 7631"/>
                  <a:gd name="T5" fmla="*/ 4081 h 4945"/>
                  <a:gd name="T6" fmla="*/ 7630 w 7631"/>
                  <a:gd name="T7" fmla="*/ 4631 h 4945"/>
                  <a:gd name="T8" fmla="*/ 7630 w 7631"/>
                  <a:gd name="T9" fmla="*/ 4944 h 4945"/>
                  <a:gd name="T10" fmla="*/ 0 w 7631"/>
                  <a:gd name="T11" fmla="*/ 538 h 4945"/>
                  <a:gd name="T12" fmla="*/ 0 w 7631"/>
                  <a:gd name="T13" fmla="*/ 225 h 4945"/>
                  <a:gd name="T14" fmla="*/ 163 w 7631"/>
                  <a:gd name="T15" fmla="*/ 0 h 4945"/>
                  <a:gd name="T16" fmla="*/ 188 w 7631"/>
                  <a:gd name="T17" fmla="*/ 0 h 4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1" h="4945">
                    <a:moveTo>
                      <a:pt x="188" y="0"/>
                    </a:moveTo>
                    <a:cubicBezTo>
                      <a:pt x="228" y="2"/>
                      <a:pt x="272" y="16"/>
                      <a:pt x="319" y="43"/>
                    </a:cubicBezTo>
                    <a:lnTo>
                      <a:pt x="7310" y="4081"/>
                    </a:lnTo>
                    <a:cubicBezTo>
                      <a:pt x="7487" y="4182"/>
                      <a:pt x="7630" y="4429"/>
                      <a:pt x="7630" y="4631"/>
                    </a:cubicBezTo>
                    <a:lnTo>
                      <a:pt x="7630" y="4944"/>
                    </a:lnTo>
                    <a:lnTo>
                      <a:pt x="0" y="538"/>
                    </a:lnTo>
                    <a:lnTo>
                      <a:pt x="0" y="225"/>
                    </a:lnTo>
                    <a:cubicBezTo>
                      <a:pt x="0" y="88"/>
                      <a:pt x="66" y="6"/>
                      <a:pt x="163" y="0"/>
                    </a:cubicBezTo>
                    <a:lnTo>
                      <a:pt x="188" y="0"/>
                    </a:ln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8" name="Freeform 93">
                <a:extLst>
                  <a:ext uri="{FF2B5EF4-FFF2-40B4-BE49-F238E27FC236}">
                    <a16:creationId xmlns:a16="http://schemas.microsoft.com/office/drawing/2014/main" id="{E919DFF1-158C-DA4C-BC83-F0A47F0B4B60}"/>
                  </a:ext>
                </a:extLst>
              </p:cNvPr>
              <p:cNvSpPr>
                <a:spLocks noChangeArrowheads="1"/>
              </p:cNvSpPr>
              <p:nvPr/>
            </p:nvSpPr>
            <p:spPr bwMode="auto">
              <a:xfrm>
                <a:off x="12353003" y="2909107"/>
                <a:ext cx="2546187" cy="1572645"/>
              </a:xfrm>
              <a:custGeom>
                <a:avLst/>
                <a:gdLst>
                  <a:gd name="T0" fmla="*/ 99 w 3900"/>
                  <a:gd name="T1" fmla="*/ 0 h 2406"/>
                  <a:gd name="T2" fmla="*/ 100 w 3900"/>
                  <a:gd name="T3" fmla="*/ 1 h 2406"/>
                  <a:gd name="T4" fmla="*/ 3800 w 3900"/>
                  <a:gd name="T5" fmla="*/ 2138 h 2406"/>
                  <a:gd name="T6" fmla="*/ 3899 w 3900"/>
                  <a:gd name="T7" fmla="*/ 2328 h 2406"/>
                  <a:gd name="T8" fmla="*/ 3870 w 3900"/>
                  <a:gd name="T9" fmla="*/ 2405 h 2406"/>
                  <a:gd name="T10" fmla="*/ 3804 w 3900"/>
                  <a:gd name="T11" fmla="*/ 2405 h 2406"/>
                  <a:gd name="T12" fmla="*/ 3800 w 3900"/>
                  <a:gd name="T13" fmla="*/ 2403 h 2406"/>
                  <a:gd name="T14" fmla="*/ 100 w 3900"/>
                  <a:gd name="T15" fmla="*/ 267 h 2406"/>
                  <a:gd name="T16" fmla="*/ 0 w 3900"/>
                  <a:gd name="T17" fmla="*/ 77 h 2406"/>
                  <a:gd name="T18" fmla="*/ 29 w 3900"/>
                  <a:gd name="T19" fmla="*/ 0 h 2406"/>
                  <a:gd name="T20" fmla="*/ 99 w 3900"/>
                  <a:gd name="T21" fmla="*/ 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0" h="2406">
                    <a:moveTo>
                      <a:pt x="99" y="0"/>
                    </a:moveTo>
                    <a:cubicBezTo>
                      <a:pt x="99" y="0"/>
                      <a:pt x="100" y="0"/>
                      <a:pt x="100" y="1"/>
                    </a:cubicBezTo>
                    <a:lnTo>
                      <a:pt x="3800" y="2138"/>
                    </a:lnTo>
                    <a:cubicBezTo>
                      <a:pt x="3855" y="2170"/>
                      <a:pt x="3899" y="2255"/>
                      <a:pt x="3899" y="2328"/>
                    </a:cubicBezTo>
                    <a:cubicBezTo>
                      <a:pt x="3899" y="2364"/>
                      <a:pt x="3888" y="2391"/>
                      <a:pt x="3870" y="2405"/>
                    </a:cubicBezTo>
                    <a:lnTo>
                      <a:pt x="3804" y="2405"/>
                    </a:lnTo>
                    <a:cubicBezTo>
                      <a:pt x="3803" y="2404"/>
                      <a:pt x="3801" y="2403"/>
                      <a:pt x="3800" y="2403"/>
                    </a:cubicBezTo>
                    <a:lnTo>
                      <a:pt x="100" y="267"/>
                    </a:lnTo>
                    <a:cubicBezTo>
                      <a:pt x="44" y="235"/>
                      <a:pt x="0" y="150"/>
                      <a:pt x="0" y="77"/>
                    </a:cubicBezTo>
                    <a:cubicBezTo>
                      <a:pt x="0" y="40"/>
                      <a:pt x="11" y="14"/>
                      <a:pt x="29" y="0"/>
                    </a:cubicBezTo>
                    <a:lnTo>
                      <a:pt x="99" y="0"/>
                    </a:lnTo>
                  </a:path>
                </a:pathLst>
              </a:custGeom>
              <a:solidFill>
                <a:schemeClr val="accent3">
                  <a:lumMod val="20000"/>
                  <a:lumOff val="80000"/>
                </a:schemeClr>
              </a:solidFill>
              <a:ln>
                <a:noFill/>
              </a:ln>
              <a:effectLst/>
            </p:spPr>
            <p:txBody>
              <a:bodyPr wrap="none" anchor="ctr"/>
              <a:lstStyle/>
              <a:p>
                <a:endParaRPr lang="en-US" sz="6532" dirty="0">
                  <a:latin typeface="Lato Light" panose="020F0502020204030203" pitchFamily="34" charset="0"/>
                </a:endParaRPr>
              </a:p>
            </p:txBody>
          </p:sp>
        </p:grpSp>
        <p:grpSp>
          <p:nvGrpSpPr>
            <p:cNvPr id="17" name="Group 16">
              <a:extLst>
                <a:ext uri="{FF2B5EF4-FFF2-40B4-BE49-F238E27FC236}">
                  <a16:creationId xmlns:a16="http://schemas.microsoft.com/office/drawing/2014/main" id="{F32FF167-2301-064F-A3C3-048935674A7C}"/>
                </a:ext>
              </a:extLst>
            </p:cNvPr>
            <p:cNvGrpSpPr/>
            <p:nvPr/>
          </p:nvGrpSpPr>
          <p:grpSpPr>
            <a:xfrm>
              <a:off x="10123649" y="1892360"/>
              <a:ext cx="4980044" cy="6264657"/>
              <a:chOff x="10123649" y="1892360"/>
              <a:chExt cx="4980044" cy="6264657"/>
            </a:xfrm>
          </p:grpSpPr>
          <p:sp>
            <p:nvSpPr>
              <p:cNvPr id="23" name="Freeform 108">
                <a:extLst>
                  <a:ext uri="{FF2B5EF4-FFF2-40B4-BE49-F238E27FC236}">
                    <a16:creationId xmlns:a16="http://schemas.microsoft.com/office/drawing/2014/main" id="{CBF4D4B9-CF91-024D-9EE6-5F608C10D4D1}"/>
                  </a:ext>
                </a:extLst>
              </p:cNvPr>
              <p:cNvSpPr>
                <a:spLocks noChangeArrowheads="1"/>
              </p:cNvSpPr>
              <p:nvPr/>
            </p:nvSpPr>
            <p:spPr bwMode="auto">
              <a:xfrm>
                <a:off x="10123649" y="1892360"/>
                <a:ext cx="4980044" cy="6264657"/>
              </a:xfrm>
              <a:custGeom>
                <a:avLst/>
                <a:gdLst>
                  <a:gd name="T0" fmla="*/ 7431 w 7626"/>
                  <a:gd name="T1" fmla="*/ 9592 h 9593"/>
                  <a:gd name="T2" fmla="*/ 7306 w 7626"/>
                  <a:gd name="T3" fmla="*/ 9549 h 9593"/>
                  <a:gd name="T4" fmla="*/ 319 w 7626"/>
                  <a:gd name="T5" fmla="*/ 5516 h 9593"/>
                  <a:gd name="T6" fmla="*/ 0 w 7626"/>
                  <a:gd name="T7" fmla="*/ 4965 h 9593"/>
                  <a:gd name="T8" fmla="*/ 0 w 7626"/>
                  <a:gd name="T9" fmla="*/ 227 h 9593"/>
                  <a:gd name="T10" fmla="*/ 175 w 7626"/>
                  <a:gd name="T11" fmla="*/ 0 h 9593"/>
                  <a:gd name="T12" fmla="*/ 319 w 7626"/>
                  <a:gd name="T13" fmla="*/ 45 h 9593"/>
                  <a:gd name="T14" fmla="*/ 7306 w 7626"/>
                  <a:gd name="T15" fmla="*/ 4079 h 9593"/>
                  <a:gd name="T16" fmla="*/ 7625 w 7626"/>
                  <a:gd name="T17" fmla="*/ 4630 h 9593"/>
                  <a:gd name="T18" fmla="*/ 7625 w 7626"/>
                  <a:gd name="T19" fmla="*/ 9367 h 9593"/>
                  <a:gd name="T20" fmla="*/ 7467 w 7626"/>
                  <a:gd name="T21" fmla="*/ 9592 h 9593"/>
                  <a:gd name="T22" fmla="*/ 7431 w 7626"/>
                  <a:gd name="T23" fmla="*/ 9592 h 9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6" h="9593">
                    <a:moveTo>
                      <a:pt x="7431" y="9592"/>
                    </a:moveTo>
                    <a:cubicBezTo>
                      <a:pt x="7392" y="9589"/>
                      <a:pt x="7350" y="9575"/>
                      <a:pt x="7306" y="9549"/>
                    </a:cubicBezTo>
                    <a:lnTo>
                      <a:pt x="319" y="5516"/>
                    </a:lnTo>
                    <a:cubicBezTo>
                      <a:pt x="143" y="5413"/>
                      <a:pt x="0" y="5167"/>
                      <a:pt x="0" y="4965"/>
                    </a:cubicBezTo>
                    <a:lnTo>
                      <a:pt x="0" y="227"/>
                    </a:lnTo>
                    <a:cubicBezTo>
                      <a:pt x="0" y="83"/>
                      <a:pt x="71" y="0"/>
                      <a:pt x="175" y="0"/>
                    </a:cubicBezTo>
                    <a:cubicBezTo>
                      <a:pt x="218" y="0"/>
                      <a:pt x="267" y="15"/>
                      <a:pt x="319" y="45"/>
                    </a:cubicBezTo>
                    <a:lnTo>
                      <a:pt x="7306" y="4079"/>
                    </a:lnTo>
                    <a:cubicBezTo>
                      <a:pt x="7482" y="4181"/>
                      <a:pt x="7625" y="4428"/>
                      <a:pt x="7625" y="4630"/>
                    </a:cubicBezTo>
                    <a:lnTo>
                      <a:pt x="7625" y="9367"/>
                    </a:lnTo>
                    <a:cubicBezTo>
                      <a:pt x="7625" y="9502"/>
                      <a:pt x="7562" y="9583"/>
                      <a:pt x="7467" y="9592"/>
                    </a:cubicBezTo>
                    <a:lnTo>
                      <a:pt x="7431" y="9592"/>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4" name="Freeform 109">
                <a:extLst>
                  <a:ext uri="{FF2B5EF4-FFF2-40B4-BE49-F238E27FC236}">
                    <a16:creationId xmlns:a16="http://schemas.microsoft.com/office/drawing/2014/main" id="{F495DA2A-94C2-8E40-9FAC-8EF5916AE3C6}"/>
                  </a:ext>
                </a:extLst>
              </p:cNvPr>
              <p:cNvSpPr>
                <a:spLocks noChangeArrowheads="1"/>
              </p:cNvSpPr>
              <p:nvPr/>
            </p:nvSpPr>
            <p:spPr bwMode="auto">
              <a:xfrm>
                <a:off x="10123649" y="1892361"/>
                <a:ext cx="4980044" cy="3228818"/>
              </a:xfrm>
              <a:custGeom>
                <a:avLst/>
                <a:gdLst>
                  <a:gd name="T0" fmla="*/ 0 w 7626"/>
                  <a:gd name="T1" fmla="*/ 227 h 4944"/>
                  <a:gd name="T2" fmla="*/ 175 w 7626"/>
                  <a:gd name="T3" fmla="*/ 0 h 4944"/>
                  <a:gd name="T4" fmla="*/ 175 w 7626"/>
                  <a:gd name="T5" fmla="*/ 0 h 4944"/>
                  <a:gd name="T6" fmla="*/ 175 w 7626"/>
                  <a:gd name="T7" fmla="*/ 0 h 4944"/>
                  <a:gd name="T8" fmla="*/ 319 w 7626"/>
                  <a:gd name="T9" fmla="*/ 45 h 4944"/>
                  <a:gd name="T10" fmla="*/ 319 w 7626"/>
                  <a:gd name="T11" fmla="*/ 45 h 4944"/>
                  <a:gd name="T12" fmla="*/ 7306 w 7626"/>
                  <a:gd name="T13" fmla="*/ 4079 h 4944"/>
                  <a:gd name="T14" fmla="*/ 7306 w 7626"/>
                  <a:gd name="T15" fmla="*/ 4079 h 4944"/>
                  <a:gd name="T16" fmla="*/ 7625 w 7626"/>
                  <a:gd name="T17" fmla="*/ 4630 h 4944"/>
                  <a:gd name="T18" fmla="*/ 7625 w 7626"/>
                  <a:gd name="T19" fmla="*/ 4630 h 4944"/>
                  <a:gd name="T20" fmla="*/ 7625 w 7626"/>
                  <a:gd name="T21" fmla="*/ 4943 h 4944"/>
                  <a:gd name="T22" fmla="*/ 0 w 7626"/>
                  <a:gd name="T23" fmla="*/ 539 h 4944"/>
                  <a:gd name="T24" fmla="*/ 0 w 7626"/>
                  <a:gd name="T25" fmla="*/ 227 h 4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26" h="4944">
                    <a:moveTo>
                      <a:pt x="0" y="227"/>
                    </a:moveTo>
                    <a:cubicBezTo>
                      <a:pt x="0" y="83"/>
                      <a:pt x="71" y="0"/>
                      <a:pt x="175" y="0"/>
                    </a:cubicBezTo>
                    <a:lnTo>
                      <a:pt x="175" y="0"/>
                    </a:lnTo>
                    <a:lnTo>
                      <a:pt x="175" y="0"/>
                    </a:lnTo>
                    <a:cubicBezTo>
                      <a:pt x="218" y="0"/>
                      <a:pt x="267" y="15"/>
                      <a:pt x="319" y="45"/>
                    </a:cubicBezTo>
                    <a:lnTo>
                      <a:pt x="319" y="45"/>
                    </a:lnTo>
                    <a:lnTo>
                      <a:pt x="7306" y="4079"/>
                    </a:lnTo>
                    <a:lnTo>
                      <a:pt x="7306" y="4079"/>
                    </a:lnTo>
                    <a:cubicBezTo>
                      <a:pt x="7482" y="4181"/>
                      <a:pt x="7625" y="4428"/>
                      <a:pt x="7625" y="4630"/>
                    </a:cubicBezTo>
                    <a:lnTo>
                      <a:pt x="7625" y="4630"/>
                    </a:lnTo>
                    <a:lnTo>
                      <a:pt x="7625" y="4943"/>
                    </a:lnTo>
                    <a:lnTo>
                      <a:pt x="0" y="539"/>
                    </a:lnTo>
                    <a:lnTo>
                      <a:pt x="0" y="227"/>
                    </a:lnTo>
                  </a:path>
                </a:pathLst>
              </a:custGeom>
              <a:solidFill>
                <a:schemeClr val="accent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5" name="Freeform 112">
                <a:extLst>
                  <a:ext uri="{FF2B5EF4-FFF2-40B4-BE49-F238E27FC236}">
                    <a16:creationId xmlns:a16="http://schemas.microsoft.com/office/drawing/2014/main" id="{812FCF6F-D7A6-5F49-8433-D8037AECA6E9}"/>
                  </a:ext>
                </a:extLst>
              </p:cNvPr>
              <p:cNvSpPr>
                <a:spLocks noChangeArrowheads="1"/>
              </p:cNvSpPr>
              <p:nvPr/>
            </p:nvSpPr>
            <p:spPr bwMode="auto">
              <a:xfrm>
                <a:off x="11183601" y="2580752"/>
                <a:ext cx="2546187" cy="1578406"/>
              </a:xfrm>
              <a:custGeom>
                <a:avLst/>
                <a:gdLst>
                  <a:gd name="T0" fmla="*/ 3799 w 3897"/>
                  <a:gd name="T1" fmla="*/ 2414 h 2415"/>
                  <a:gd name="T2" fmla="*/ 3797 w 3897"/>
                  <a:gd name="T3" fmla="*/ 2413 h 2415"/>
                  <a:gd name="T4" fmla="*/ 99 w 3897"/>
                  <a:gd name="T5" fmla="*/ 277 h 2415"/>
                  <a:gd name="T6" fmla="*/ 0 w 3897"/>
                  <a:gd name="T7" fmla="*/ 87 h 2415"/>
                  <a:gd name="T8" fmla="*/ 60 w 3897"/>
                  <a:gd name="T9" fmla="*/ 0 h 2415"/>
                  <a:gd name="T10" fmla="*/ 99 w 3897"/>
                  <a:gd name="T11" fmla="*/ 12 h 2415"/>
                  <a:gd name="T12" fmla="*/ 3797 w 3897"/>
                  <a:gd name="T13" fmla="*/ 2148 h 2415"/>
                  <a:gd name="T14" fmla="*/ 3896 w 3897"/>
                  <a:gd name="T15" fmla="*/ 2337 h 2415"/>
                  <a:gd name="T16" fmla="*/ 3868 w 3897"/>
                  <a:gd name="T17" fmla="*/ 2414 h 2415"/>
                  <a:gd name="T18" fmla="*/ 3799 w 3897"/>
                  <a:gd name="T19" fmla="*/ 2414 h 2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97" h="2415">
                    <a:moveTo>
                      <a:pt x="3799" y="2414"/>
                    </a:moveTo>
                    <a:cubicBezTo>
                      <a:pt x="3799" y="2413"/>
                      <a:pt x="3798" y="2413"/>
                      <a:pt x="3797" y="2413"/>
                    </a:cubicBezTo>
                    <a:lnTo>
                      <a:pt x="99" y="277"/>
                    </a:lnTo>
                    <a:cubicBezTo>
                      <a:pt x="44" y="245"/>
                      <a:pt x="0" y="161"/>
                      <a:pt x="0" y="87"/>
                    </a:cubicBezTo>
                    <a:cubicBezTo>
                      <a:pt x="0" y="33"/>
                      <a:pt x="24" y="0"/>
                      <a:pt x="60" y="0"/>
                    </a:cubicBezTo>
                    <a:cubicBezTo>
                      <a:pt x="72" y="0"/>
                      <a:pt x="85" y="4"/>
                      <a:pt x="99" y="12"/>
                    </a:cubicBezTo>
                    <a:lnTo>
                      <a:pt x="3797" y="2148"/>
                    </a:lnTo>
                    <a:cubicBezTo>
                      <a:pt x="3852" y="2179"/>
                      <a:pt x="3896" y="2264"/>
                      <a:pt x="3896" y="2337"/>
                    </a:cubicBezTo>
                    <a:cubicBezTo>
                      <a:pt x="3896" y="2373"/>
                      <a:pt x="3886" y="2400"/>
                      <a:pt x="3868" y="2414"/>
                    </a:cubicBezTo>
                    <a:lnTo>
                      <a:pt x="3799" y="2414"/>
                    </a:lnTo>
                  </a:path>
                </a:pathLst>
              </a:custGeom>
              <a:solidFill>
                <a:schemeClr val="accent2">
                  <a:lumMod val="20000"/>
                  <a:lumOff val="80000"/>
                </a:schemeClr>
              </a:solidFill>
              <a:ln>
                <a:noFill/>
              </a:ln>
              <a:effectLst/>
            </p:spPr>
            <p:txBody>
              <a:bodyPr wrap="none" anchor="ctr"/>
              <a:lstStyle/>
              <a:p>
                <a:endParaRPr lang="en-US" sz="6532" dirty="0">
                  <a:latin typeface="Lato Light" panose="020F0502020204030203" pitchFamily="34" charset="0"/>
                </a:endParaRPr>
              </a:p>
            </p:txBody>
          </p:sp>
        </p:grpSp>
        <p:sp>
          <p:nvSpPr>
            <p:cNvPr id="18" name="Freeform 17">
              <a:extLst>
                <a:ext uri="{FF2B5EF4-FFF2-40B4-BE49-F238E27FC236}">
                  <a16:creationId xmlns:a16="http://schemas.microsoft.com/office/drawing/2014/main" id="{88F55170-2DD6-E644-A485-F8F6C4E7C282}"/>
                </a:ext>
              </a:extLst>
            </p:cNvPr>
            <p:cNvSpPr>
              <a:spLocks noChangeArrowheads="1"/>
            </p:cNvSpPr>
            <p:nvPr/>
          </p:nvSpPr>
          <p:spPr bwMode="auto">
            <a:xfrm>
              <a:off x="13294864" y="4290857"/>
              <a:ext cx="2384237" cy="611561"/>
            </a:xfrm>
            <a:custGeom>
              <a:avLst/>
              <a:gdLst>
                <a:gd name="connsiteX0" fmla="*/ 2302579 w 2384237"/>
                <a:gd name="connsiteY0" fmla="*/ 460750 h 611561"/>
                <a:gd name="connsiteX1" fmla="*/ 2325516 w 2384237"/>
                <a:gd name="connsiteY1" fmla="*/ 468382 h 611561"/>
                <a:gd name="connsiteX2" fmla="*/ 2384237 w 2384237"/>
                <a:gd name="connsiteY2" fmla="*/ 570117 h 611561"/>
                <a:gd name="connsiteX3" fmla="*/ 2325516 w 2384237"/>
                <a:gd name="connsiteY3" fmla="*/ 603376 h 611561"/>
                <a:gd name="connsiteX4" fmla="*/ 2266796 w 2384237"/>
                <a:gd name="connsiteY4" fmla="*/ 502294 h 611561"/>
                <a:gd name="connsiteX5" fmla="*/ 2302579 w 2384237"/>
                <a:gd name="connsiteY5" fmla="*/ 460750 h 611561"/>
                <a:gd name="connsiteX6" fmla="*/ 2063713 w 2384237"/>
                <a:gd name="connsiteY6" fmla="*/ 322770 h 611561"/>
                <a:gd name="connsiteX7" fmla="*/ 2086778 w 2384237"/>
                <a:gd name="connsiteY7" fmla="*/ 330779 h 611561"/>
                <a:gd name="connsiteX8" fmla="*/ 2145168 w 2384237"/>
                <a:gd name="connsiteY8" fmla="*/ 431862 h 611561"/>
                <a:gd name="connsiteX9" fmla="*/ 2086778 w 2384237"/>
                <a:gd name="connsiteY9" fmla="*/ 465773 h 611561"/>
                <a:gd name="connsiteX10" fmla="*/ 2027733 w 2384237"/>
                <a:gd name="connsiteY10" fmla="*/ 364039 h 611561"/>
                <a:gd name="connsiteX11" fmla="*/ 2063713 w 2384237"/>
                <a:gd name="connsiteY11" fmla="*/ 322770 h 611561"/>
                <a:gd name="connsiteX12" fmla="*/ 274846 w 2384237"/>
                <a:gd name="connsiteY12" fmla="*/ 164119 h 611561"/>
                <a:gd name="connsiteX13" fmla="*/ 297783 w 2384237"/>
                <a:gd name="connsiteY13" fmla="*/ 171780 h 611561"/>
                <a:gd name="connsiteX14" fmla="*/ 356504 w 2384237"/>
                <a:gd name="connsiteY14" fmla="*/ 273246 h 611561"/>
                <a:gd name="connsiteX15" fmla="*/ 297783 w 2384237"/>
                <a:gd name="connsiteY15" fmla="*/ 307285 h 611561"/>
                <a:gd name="connsiteX16" fmla="*/ 239063 w 2384237"/>
                <a:gd name="connsiteY16" fmla="*/ 205820 h 611561"/>
                <a:gd name="connsiteX17" fmla="*/ 274846 w 2384237"/>
                <a:gd name="connsiteY17" fmla="*/ 164119 h 611561"/>
                <a:gd name="connsiteX18" fmla="*/ 1130297 w 2384237"/>
                <a:gd name="connsiteY18" fmla="*/ 138472 h 611561"/>
                <a:gd name="connsiteX19" fmla="*/ 1153234 w 2384237"/>
                <a:gd name="connsiteY19" fmla="*/ 146512 h 611561"/>
                <a:gd name="connsiteX20" fmla="*/ 1211954 w 2384237"/>
                <a:gd name="connsiteY20" fmla="*/ 247977 h 611561"/>
                <a:gd name="connsiteX21" fmla="*/ 1153234 w 2384237"/>
                <a:gd name="connsiteY21" fmla="*/ 281362 h 611561"/>
                <a:gd name="connsiteX22" fmla="*/ 1094515 w 2384237"/>
                <a:gd name="connsiteY22" fmla="*/ 179897 h 611561"/>
                <a:gd name="connsiteX23" fmla="*/ 1130297 w 2384237"/>
                <a:gd name="connsiteY23" fmla="*/ 138472 h 611561"/>
                <a:gd name="connsiteX24" fmla="*/ 36057 w 2384237"/>
                <a:gd name="connsiteY24" fmla="*/ 26100 h 611561"/>
                <a:gd name="connsiteX25" fmla="*/ 58719 w 2384237"/>
                <a:gd name="connsiteY25" fmla="*/ 34109 h 611561"/>
                <a:gd name="connsiteX26" fmla="*/ 117439 w 2384237"/>
                <a:gd name="connsiteY26" fmla="*/ 135191 h 611561"/>
                <a:gd name="connsiteX27" fmla="*/ 58719 w 2384237"/>
                <a:gd name="connsiteY27" fmla="*/ 169103 h 611561"/>
                <a:gd name="connsiteX28" fmla="*/ 0 w 2384237"/>
                <a:gd name="connsiteY28" fmla="*/ 67368 h 611561"/>
                <a:gd name="connsiteX29" fmla="*/ 36057 w 2384237"/>
                <a:gd name="connsiteY29" fmla="*/ 26100 h 611561"/>
                <a:gd name="connsiteX30" fmla="*/ 891231 w 2384237"/>
                <a:gd name="connsiteY30" fmla="*/ 176 h 611561"/>
                <a:gd name="connsiteX31" fmla="*/ 914168 w 2384237"/>
                <a:gd name="connsiteY31" fmla="*/ 8185 h 611561"/>
                <a:gd name="connsiteX32" fmla="*/ 972889 w 2384237"/>
                <a:gd name="connsiteY32" fmla="*/ 109267 h 611561"/>
                <a:gd name="connsiteX33" fmla="*/ 914168 w 2384237"/>
                <a:gd name="connsiteY33" fmla="*/ 142526 h 611561"/>
                <a:gd name="connsiteX34" fmla="*/ 855448 w 2384237"/>
                <a:gd name="connsiteY34" fmla="*/ 41444 h 611561"/>
                <a:gd name="connsiteX35" fmla="*/ 891231 w 2384237"/>
                <a:gd name="connsiteY35" fmla="*/ 176 h 61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384237" h="611561">
                  <a:moveTo>
                    <a:pt x="2302579" y="460750"/>
                  </a:moveTo>
                  <a:cubicBezTo>
                    <a:pt x="2309613" y="461331"/>
                    <a:pt x="2317360" y="463817"/>
                    <a:pt x="2325516" y="468382"/>
                  </a:cubicBezTo>
                  <a:cubicBezTo>
                    <a:pt x="2358139" y="487294"/>
                    <a:pt x="2384237" y="532944"/>
                    <a:pt x="2384237" y="570117"/>
                  </a:cubicBezTo>
                  <a:cubicBezTo>
                    <a:pt x="2384237" y="607289"/>
                    <a:pt x="2358139" y="622288"/>
                    <a:pt x="2325516" y="603376"/>
                  </a:cubicBezTo>
                  <a:cubicBezTo>
                    <a:pt x="2292894" y="584464"/>
                    <a:pt x="2266796" y="539466"/>
                    <a:pt x="2266796" y="502294"/>
                  </a:cubicBezTo>
                  <a:cubicBezTo>
                    <a:pt x="2266796" y="474415"/>
                    <a:pt x="2281476" y="459008"/>
                    <a:pt x="2302579" y="460750"/>
                  </a:cubicBezTo>
                  <a:close/>
                  <a:moveTo>
                    <a:pt x="2063713" y="322770"/>
                  </a:moveTo>
                  <a:cubicBezTo>
                    <a:pt x="2070787" y="323443"/>
                    <a:pt x="2078577" y="326051"/>
                    <a:pt x="2086778" y="330779"/>
                  </a:cubicBezTo>
                  <a:cubicBezTo>
                    <a:pt x="2118925" y="349692"/>
                    <a:pt x="2145168" y="394689"/>
                    <a:pt x="2145168" y="431862"/>
                  </a:cubicBezTo>
                  <a:cubicBezTo>
                    <a:pt x="2145168" y="469034"/>
                    <a:pt x="2118925" y="484033"/>
                    <a:pt x="2086778" y="465773"/>
                  </a:cubicBezTo>
                  <a:cubicBezTo>
                    <a:pt x="2053975" y="446861"/>
                    <a:pt x="2027733" y="401211"/>
                    <a:pt x="2027733" y="364039"/>
                  </a:cubicBezTo>
                  <a:cubicBezTo>
                    <a:pt x="2027733" y="336160"/>
                    <a:pt x="2042494" y="320753"/>
                    <a:pt x="2063713" y="322770"/>
                  </a:cubicBezTo>
                  <a:close/>
                  <a:moveTo>
                    <a:pt x="274846" y="164119"/>
                  </a:moveTo>
                  <a:cubicBezTo>
                    <a:pt x="281880" y="164702"/>
                    <a:pt x="289628" y="167198"/>
                    <a:pt x="297783" y="171780"/>
                  </a:cubicBezTo>
                  <a:cubicBezTo>
                    <a:pt x="330406" y="190764"/>
                    <a:pt x="356504" y="236587"/>
                    <a:pt x="356504" y="273246"/>
                  </a:cubicBezTo>
                  <a:cubicBezTo>
                    <a:pt x="356504" y="311213"/>
                    <a:pt x="330406" y="325615"/>
                    <a:pt x="297783" y="307285"/>
                  </a:cubicBezTo>
                  <a:cubicBezTo>
                    <a:pt x="265161" y="288302"/>
                    <a:pt x="239063" y="243133"/>
                    <a:pt x="239063" y="205820"/>
                  </a:cubicBezTo>
                  <a:cubicBezTo>
                    <a:pt x="239063" y="177836"/>
                    <a:pt x="253743" y="162370"/>
                    <a:pt x="274846" y="164119"/>
                  </a:cubicBezTo>
                  <a:close/>
                  <a:moveTo>
                    <a:pt x="1130297" y="138472"/>
                  </a:moveTo>
                  <a:cubicBezTo>
                    <a:pt x="1137331" y="139147"/>
                    <a:pt x="1145079" y="141766"/>
                    <a:pt x="1153234" y="146512"/>
                  </a:cubicBezTo>
                  <a:cubicBezTo>
                    <a:pt x="1185856" y="164841"/>
                    <a:pt x="1211954" y="210664"/>
                    <a:pt x="1211954" y="247977"/>
                  </a:cubicBezTo>
                  <a:cubicBezTo>
                    <a:pt x="1211954" y="285290"/>
                    <a:pt x="1185856" y="299692"/>
                    <a:pt x="1153234" y="281362"/>
                  </a:cubicBezTo>
                  <a:cubicBezTo>
                    <a:pt x="1120612" y="262379"/>
                    <a:pt x="1094515" y="217210"/>
                    <a:pt x="1094515" y="179897"/>
                  </a:cubicBezTo>
                  <a:cubicBezTo>
                    <a:pt x="1094515" y="151912"/>
                    <a:pt x="1109195" y="136447"/>
                    <a:pt x="1130297" y="138472"/>
                  </a:cubicBezTo>
                  <a:close/>
                  <a:moveTo>
                    <a:pt x="36057" y="26100"/>
                  </a:moveTo>
                  <a:cubicBezTo>
                    <a:pt x="43061" y="26772"/>
                    <a:pt x="50727" y="29381"/>
                    <a:pt x="58719" y="34109"/>
                  </a:cubicBezTo>
                  <a:cubicBezTo>
                    <a:pt x="91341" y="53021"/>
                    <a:pt x="117439" y="98019"/>
                    <a:pt x="117439" y="135191"/>
                  </a:cubicBezTo>
                  <a:cubicBezTo>
                    <a:pt x="117439" y="172364"/>
                    <a:pt x="91341" y="187363"/>
                    <a:pt x="58719" y="169103"/>
                  </a:cubicBezTo>
                  <a:cubicBezTo>
                    <a:pt x="26750" y="150190"/>
                    <a:pt x="0" y="104540"/>
                    <a:pt x="0" y="67368"/>
                  </a:cubicBezTo>
                  <a:cubicBezTo>
                    <a:pt x="0" y="39489"/>
                    <a:pt x="15047" y="24082"/>
                    <a:pt x="36057" y="26100"/>
                  </a:cubicBezTo>
                  <a:close/>
                  <a:moveTo>
                    <a:pt x="891231" y="176"/>
                  </a:moveTo>
                  <a:cubicBezTo>
                    <a:pt x="898265" y="848"/>
                    <a:pt x="906013" y="3457"/>
                    <a:pt x="914168" y="8185"/>
                  </a:cubicBezTo>
                  <a:cubicBezTo>
                    <a:pt x="946138" y="27097"/>
                    <a:pt x="972889" y="72095"/>
                    <a:pt x="972889" y="109267"/>
                  </a:cubicBezTo>
                  <a:cubicBezTo>
                    <a:pt x="972889" y="146439"/>
                    <a:pt x="946138" y="161439"/>
                    <a:pt x="914168" y="142526"/>
                  </a:cubicBezTo>
                  <a:cubicBezTo>
                    <a:pt x="881546" y="123614"/>
                    <a:pt x="855448" y="78616"/>
                    <a:pt x="855448" y="41444"/>
                  </a:cubicBezTo>
                  <a:cubicBezTo>
                    <a:pt x="855448" y="13565"/>
                    <a:pt x="870128" y="-1842"/>
                    <a:pt x="891231" y="176"/>
                  </a:cubicBez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grpSp>
          <p:nvGrpSpPr>
            <p:cNvPr id="19" name="Group 18">
              <a:extLst>
                <a:ext uri="{FF2B5EF4-FFF2-40B4-BE49-F238E27FC236}">
                  <a16:creationId xmlns:a16="http://schemas.microsoft.com/office/drawing/2014/main" id="{718A650C-E228-D547-B086-E86A3EC07A3F}"/>
                </a:ext>
              </a:extLst>
            </p:cNvPr>
            <p:cNvGrpSpPr/>
            <p:nvPr/>
          </p:nvGrpSpPr>
          <p:grpSpPr>
            <a:xfrm>
              <a:off x="9294123" y="1918282"/>
              <a:ext cx="4982923" cy="6267538"/>
              <a:chOff x="9294123" y="1918282"/>
              <a:chExt cx="4982923" cy="6267538"/>
            </a:xfrm>
          </p:grpSpPr>
          <p:sp>
            <p:nvSpPr>
              <p:cNvPr id="20" name="Freeform 117">
                <a:extLst>
                  <a:ext uri="{FF2B5EF4-FFF2-40B4-BE49-F238E27FC236}">
                    <a16:creationId xmlns:a16="http://schemas.microsoft.com/office/drawing/2014/main" id="{6919092C-0662-064E-9D3F-6CD2F44A647E}"/>
                  </a:ext>
                </a:extLst>
              </p:cNvPr>
              <p:cNvSpPr>
                <a:spLocks noChangeArrowheads="1"/>
              </p:cNvSpPr>
              <p:nvPr/>
            </p:nvSpPr>
            <p:spPr bwMode="auto">
              <a:xfrm>
                <a:off x="9294123" y="1918282"/>
                <a:ext cx="4982923" cy="6267538"/>
              </a:xfrm>
              <a:custGeom>
                <a:avLst/>
                <a:gdLst>
                  <a:gd name="T0" fmla="*/ 195 w 7631"/>
                  <a:gd name="T1" fmla="*/ 0 h 9597"/>
                  <a:gd name="T2" fmla="*/ 320 w 7631"/>
                  <a:gd name="T3" fmla="*/ 43 h 9597"/>
                  <a:gd name="T4" fmla="*/ 7311 w 7631"/>
                  <a:gd name="T5" fmla="*/ 4080 h 9597"/>
                  <a:gd name="T6" fmla="*/ 7630 w 7631"/>
                  <a:gd name="T7" fmla="*/ 4631 h 9597"/>
                  <a:gd name="T8" fmla="*/ 7630 w 7631"/>
                  <a:gd name="T9" fmla="*/ 9371 h 9597"/>
                  <a:gd name="T10" fmla="*/ 7467 w 7631"/>
                  <a:gd name="T11" fmla="*/ 9596 h 9597"/>
                  <a:gd name="T12" fmla="*/ 7442 w 7631"/>
                  <a:gd name="T13" fmla="*/ 9596 h 9597"/>
                  <a:gd name="T14" fmla="*/ 7311 w 7631"/>
                  <a:gd name="T15" fmla="*/ 9553 h 9597"/>
                  <a:gd name="T16" fmla="*/ 320 w 7631"/>
                  <a:gd name="T17" fmla="*/ 5517 h 9597"/>
                  <a:gd name="T18" fmla="*/ 0 w 7631"/>
                  <a:gd name="T19" fmla="*/ 4966 h 9597"/>
                  <a:gd name="T20" fmla="*/ 0 w 7631"/>
                  <a:gd name="T21" fmla="*/ 225 h 9597"/>
                  <a:gd name="T22" fmla="*/ 158 w 7631"/>
                  <a:gd name="T23" fmla="*/ 0 h 9597"/>
                  <a:gd name="T24" fmla="*/ 195 w 7631"/>
                  <a:gd name="T25" fmla="*/ 0 h 9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31" h="9597">
                    <a:moveTo>
                      <a:pt x="195" y="0"/>
                    </a:moveTo>
                    <a:cubicBezTo>
                      <a:pt x="233" y="3"/>
                      <a:pt x="276" y="17"/>
                      <a:pt x="320" y="43"/>
                    </a:cubicBezTo>
                    <a:lnTo>
                      <a:pt x="7311" y="4080"/>
                    </a:lnTo>
                    <a:cubicBezTo>
                      <a:pt x="7487" y="4182"/>
                      <a:pt x="7630" y="4429"/>
                      <a:pt x="7630" y="4631"/>
                    </a:cubicBezTo>
                    <a:lnTo>
                      <a:pt x="7630" y="9371"/>
                    </a:lnTo>
                    <a:cubicBezTo>
                      <a:pt x="7630" y="9509"/>
                      <a:pt x="7564" y="9590"/>
                      <a:pt x="7467" y="9596"/>
                    </a:cubicBezTo>
                    <a:lnTo>
                      <a:pt x="7442" y="9596"/>
                    </a:lnTo>
                    <a:cubicBezTo>
                      <a:pt x="7402" y="9594"/>
                      <a:pt x="7358" y="9580"/>
                      <a:pt x="7311" y="9553"/>
                    </a:cubicBezTo>
                    <a:lnTo>
                      <a:pt x="320" y="5517"/>
                    </a:lnTo>
                    <a:cubicBezTo>
                      <a:pt x="144" y="5415"/>
                      <a:pt x="0" y="5169"/>
                      <a:pt x="0" y="4966"/>
                    </a:cubicBezTo>
                    <a:lnTo>
                      <a:pt x="0" y="225"/>
                    </a:lnTo>
                    <a:cubicBezTo>
                      <a:pt x="0" y="90"/>
                      <a:pt x="64" y="9"/>
                      <a:pt x="158" y="0"/>
                    </a:cubicBezTo>
                    <a:lnTo>
                      <a:pt x="195" y="0"/>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1" name="Freeform 118">
                <a:extLst>
                  <a:ext uri="{FF2B5EF4-FFF2-40B4-BE49-F238E27FC236}">
                    <a16:creationId xmlns:a16="http://schemas.microsoft.com/office/drawing/2014/main" id="{BB789FA1-4FA0-9C44-B33B-C776909802F6}"/>
                  </a:ext>
                </a:extLst>
              </p:cNvPr>
              <p:cNvSpPr>
                <a:spLocks noChangeArrowheads="1"/>
              </p:cNvSpPr>
              <p:nvPr/>
            </p:nvSpPr>
            <p:spPr bwMode="auto">
              <a:xfrm>
                <a:off x="9294123" y="1918282"/>
                <a:ext cx="4982923" cy="3228820"/>
              </a:xfrm>
              <a:custGeom>
                <a:avLst/>
                <a:gdLst>
                  <a:gd name="T0" fmla="*/ 195 w 7631"/>
                  <a:gd name="T1" fmla="*/ 0 h 4945"/>
                  <a:gd name="T2" fmla="*/ 320 w 7631"/>
                  <a:gd name="T3" fmla="*/ 43 h 4945"/>
                  <a:gd name="T4" fmla="*/ 7311 w 7631"/>
                  <a:gd name="T5" fmla="*/ 4080 h 4945"/>
                  <a:gd name="T6" fmla="*/ 7630 w 7631"/>
                  <a:gd name="T7" fmla="*/ 4631 h 4945"/>
                  <a:gd name="T8" fmla="*/ 7630 w 7631"/>
                  <a:gd name="T9" fmla="*/ 4944 h 4945"/>
                  <a:gd name="T10" fmla="*/ 0 w 7631"/>
                  <a:gd name="T11" fmla="*/ 538 h 4945"/>
                  <a:gd name="T12" fmla="*/ 0 w 7631"/>
                  <a:gd name="T13" fmla="*/ 225 h 4945"/>
                  <a:gd name="T14" fmla="*/ 158 w 7631"/>
                  <a:gd name="T15" fmla="*/ 0 h 4945"/>
                  <a:gd name="T16" fmla="*/ 195 w 7631"/>
                  <a:gd name="T17" fmla="*/ 0 h 4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1" h="4945">
                    <a:moveTo>
                      <a:pt x="195" y="0"/>
                    </a:moveTo>
                    <a:cubicBezTo>
                      <a:pt x="233" y="3"/>
                      <a:pt x="276" y="17"/>
                      <a:pt x="320" y="43"/>
                    </a:cubicBezTo>
                    <a:lnTo>
                      <a:pt x="7311" y="4080"/>
                    </a:lnTo>
                    <a:cubicBezTo>
                      <a:pt x="7487" y="4182"/>
                      <a:pt x="7630" y="4429"/>
                      <a:pt x="7630" y="4631"/>
                    </a:cubicBezTo>
                    <a:lnTo>
                      <a:pt x="7630" y="4944"/>
                    </a:lnTo>
                    <a:lnTo>
                      <a:pt x="0" y="538"/>
                    </a:lnTo>
                    <a:lnTo>
                      <a:pt x="0" y="225"/>
                    </a:lnTo>
                    <a:cubicBezTo>
                      <a:pt x="0" y="90"/>
                      <a:pt x="64" y="9"/>
                      <a:pt x="158" y="0"/>
                    </a:cubicBezTo>
                    <a:lnTo>
                      <a:pt x="195" y="0"/>
                    </a:lnTo>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2" name="Freeform 112">
                <a:extLst>
                  <a:ext uri="{FF2B5EF4-FFF2-40B4-BE49-F238E27FC236}">
                    <a16:creationId xmlns:a16="http://schemas.microsoft.com/office/drawing/2014/main" id="{A83657D1-5AB1-0A4D-958D-7DCE0F9CEB8C}"/>
                  </a:ext>
                </a:extLst>
              </p:cNvPr>
              <p:cNvSpPr>
                <a:spLocks noChangeArrowheads="1"/>
              </p:cNvSpPr>
              <p:nvPr/>
            </p:nvSpPr>
            <p:spPr bwMode="auto">
              <a:xfrm>
                <a:off x="10032811" y="2422336"/>
                <a:ext cx="2546187" cy="1578406"/>
              </a:xfrm>
              <a:custGeom>
                <a:avLst/>
                <a:gdLst>
                  <a:gd name="T0" fmla="*/ 3799 w 3897"/>
                  <a:gd name="T1" fmla="*/ 2414 h 2415"/>
                  <a:gd name="T2" fmla="*/ 3797 w 3897"/>
                  <a:gd name="T3" fmla="*/ 2413 h 2415"/>
                  <a:gd name="T4" fmla="*/ 99 w 3897"/>
                  <a:gd name="T5" fmla="*/ 277 h 2415"/>
                  <a:gd name="T6" fmla="*/ 0 w 3897"/>
                  <a:gd name="T7" fmla="*/ 87 h 2415"/>
                  <a:gd name="T8" fmla="*/ 60 w 3897"/>
                  <a:gd name="T9" fmla="*/ 0 h 2415"/>
                  <a:gd name="T10" fmla="*/ 99 w 3897"/>
                  <a:gd name="T11" fmla="*/ 12 h 2415"/>
                  <a:gd name="T12" fmla="*/ 3797 w 3897"/>
                  <a:gd name="T13" fmla="*/ 2148 h 2415"/>
                  <a:gd name="T14" fmla="*/ 3896 w 3897"/>
                  <a:gd name="T15" fmla="*/ 2337 h 2415"/>
                  <a:gd name="T16" fmla="*/ 3868 w 3897"/>
                  <a:gd name="T17" fmla="*/ 2414 h 2415"/>
                  <a:gd name="T18" fmla="*/ 3799 w 3897"/>
                  <a:gd name="T19" fmla="*/ 2414 h 2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97" h="2415">
                    <a:moveTo>
                      <a:pt x="3799" y="2414"/>
                    </a:moveTo>
                    <a:cubicBezTo>
                      <a:pt x="3799" y="2413"/>
                      <a:pt x="3798" y="2413"/>
                      <a:pt x="3797" y="2413"/>
                    </a:cubicBezTo>
                    <a:lnTo>
                      <a:pt x="99" y="277"/>
                    </a:lnTo>
                    <a:cubicBezTo>
                      <a:pt x="44" y="245"/>
                      <a:pt x="0" y="161"/>
                      <a:pt x="0" y="87"/>
                    </a:cubicBezTo>
                    <a:cubicBezTo>
                      <a:pt x="0" y="33"/>
                      <a:pt x="24" y="0"/>
                      <a:pt x="60" y="0"/>
                    </a:cubicBezTo>
                    <a:cubicBezTo>
                      <a:pt x="72" y="0"/>
                      <a:pt x="85" y="4"/>
                      <a:pt x="99" y="12"/>
                    </a:cubicBezTo>
                    <a:lnTo>
                      <a:pt x="3797" y="2148"/>
                    </a:lnTo>
                    <a:cubicBezTo>
                      <a:pt x="3852" y="2179"/>
                      <a:pt x="3896" y="2264"/>
                      <a:pt x="3896" y="2337"/>
                    </a:cubicBezTo>
                    <a:cubicBezTo>
                      <a:pt x="3896" y="2373"/>
                      <a:pt x="3886" y="2400"/>
                      <a:pt x="3868" y="2414"/>
                    </a:cubicBezTo>
                    <a:lnTo>
                      <a:pt x="3799" y="2414"/>
                    </a:lnTo>
                  </a:path>
                </a:pathLst>
              </a:custGeom>
              <a:solidFill>
                <a:schemeClr val="accent1">
                  <a:lumMod val="20000"/>
                  <a:lumOff val="80000"/>
                </a:schemeClr>
              </a:solidFill>
              <a:ln>
                <a:noFill/>
              </a:ln>
              <a:effectLst/>
            </p:spPr>
            <p:txBody>
              <a:bodyPr wrap="none" anchor="ctr"/>
              <a:lstStyle/>
              <a:p>
                <a:endParaRPr lang="en-US" sz="6532" dirty="0">
                  <a:latin typeface="Lato Light" panose="020F0502020204030203" pitchFamily="34" charset="0"/>
                </a:endParaRPr>
              </a:p>
            </p:txBody>
          </p:sp>
        </p:grpSp>
      </p:grpSp>
      <p:sp>
        <p:nvSpPr>
          <p:cNvPr id="29" name="TextBox 28">
            <a:extLst>
              <a:ext uri="{FF2B5EF4-FFF2-40B4-BE49-F238E27FC236}">
                <a16:creationId xmlns:a16="http://schemas.microsoft.com/office/drawing/2014/main" id="{E9A51E8C-46FC-B340-AAFA-F8BDB545B8AF}"/>
              </a:ext>
            </a:extLst>
          </p:cNvPr>
          <p:cNvSpPr txBox="1"/>
          <p:nvPr/>
        </p:nvSpPr>
        <p:spPr>
          <a:xfrm>
            <a:off x="3681426" y="10359155"/>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0" name="Subtitle 2">
            <a:extLst>
              <a:ext uri="{FF2B5EF4-FFF2-40B4-BE49-F238E27FC236}">
                <a16:creationId xmlns:a16="http://schemas.microsoft.com/office/drawing/2014/main" id="{4EBF4836-3F4A-EC42-8E02-942039D55923}"/>
              </a:ext>
            </a:extLst>
          </p:cNvPr>
          <p:cNvSpPr txBox="1">
            <a:spLocks/>
          </p:cNvSpPr>
          <p:nvPr/>
        </p:nvSpPr>
        <p:spPr>
          <a:xfrm>
            <a:off x="3681427" y="11042981"/>
            <a:ext cx="421371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1" name="TextBox 30">
            <a:extLst>
              <a:ext uri="{FF2B5EF4-FFF2-40B4-BE49-F238E27FC236}">
                <a16:creationId xmlns:a16="http://schemas.microsoft.com/office/drawing/2014/main" id="{4CB491AB-10DB-5044-B4D9-DFB900B2C546}"/>
              </a:ext>
            </a:extLst>
          </p:cNvPr>
          <p:cNvSpPr txBox="1"/>
          <p:nvPr/>
        </p:nvSpPr>
        <p:spPr>
          <a:xfrm>
            <a:off x="3681426" y="3376986"/>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32" name="Subtitle 2">
            <a:extLst>
              <a:ext uri="{FF2B5EF4-FFF2-40B4-BE49-F238E27FC236}">
                <a16:creationId xmlns:a16="http://schemas.microsoft.com/office/drawing/2014/main" id="{588838C6-D689-FC47-9149-5AAA400C075C}"/>
              </a:ext>
            </a:extLst>
          </p:cNvPr>
          <p:cNvSpPr txBox="1">
            <a:spLocks/>
          </p:cNvSpPr>
          <p:nvPr/>
        </p:nvSpPr>
        <p:spPr>
          <a:xfrm>
            <a:off x="3681427" y="4060812"/>
            <a:ext cx="421371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3" name="TextBox 32">
            <a:extLst>
              <a:ext uri="{FF2B5EF4-FFF2-40B4-BE49-F238E27FC236}">
                <a16:creationId xmlns:a16="http://schemas.microsoft.com/office/drawing/2014/main" id="{CCFECD24-5A74-DD4B-8BCF-DE05481EDF25}"/>
              </a:ext>
            </a:extLst>
          </p:cNvPr>
          <p:cNvSpPr txBox="1"/>
          <p:nvPr/>
        </p:nvSpPr>
        <p:spPr>
          <a:xfrm>
            <a:off x="3681426" y="686807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34" name="Subtitle 2">
            <a:extLst>
              <a:ext uri="{FF2B5EF4-FFF2-40B4-BE49-F238E27FC236}">
                <a16:creationId xmlns:a16="http://schemas.microsoft.com/office/drawing/2014/main" id="{EAAAF7D3-473F-7F45-AAB1-5615ED1469E8}"/>
              </a:ext>
            </a:extLst>
          </p:cNvPr>
          <p:cNvSpPr txBox="1">
            <a:spLocks/>
          </p:cNvSpPr>
          <p:nvPr/>
        </p:nvSpPr>
        <p:spPr>
          <a:xfrm>
            <a:off x="3681427" y="7551896"/>
            <a:ext cx="421371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5" name="Oval 34">
            <a:extLst>
              <a:ext uri="{FF2B5EF4-FFF2-40B4-BE49-F238E27FC236}">
                <a16:creationId xmlns:a16="http://schemas.microsoft.com/office/drawing/2014/main" id="{93172373-1B39-DD44-99C7-555B64D0753B}"/>
              </a:ext>
            </a:extLst>
          </p:cNvPr>
          <p:cNvSpPr>
            <a:spLocks noChangeAspect="1"/>
          </p:cNvSpPr>
          <p:nvPr/>
        </p:nvSpPr>
        <p:spPr>
          <a:xfrm>
            <a:off x="1527560" y="10610772"/>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Oval 35">
            <a:extLst>
              <a:ext uri="{FF2B5EF4-FFF2-40B4-BE49-F238E27FC236}">
                <a16:creationId xmlns:a16="http://schemas.microsoft.com/office/drawing/2014/main" id="{976FF687-DA9B-9942-A031-DC14D8FB10FC}"/>
              </a:ext>
            </a:extLst>
          </p:cNvPr>
          <p:cNvSpPr>
            <a:spLocks noChangeAspect="1"/>
          </p:cNvSpPr>
          <p:nvPr/>
        </p:nvSpPr>
        <p:spPr>
          <a:xfrm>
            <a:off x="1527560" y="3628603"/>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Oval 36">
            <a:extLst>
              <a:ext uri="{FF2B5EF4-FFF2-40B4-BE49-F238E27FC236}">
                <a16:creationId xmlns:a16="http://schemas.microsoft.com/office/drawing/2014/main" id="{B86D733F-0F88-C348-BC96-27348759E8C6}"/>
              </a:ext>
            </a:extLst>
          </p:cNvPr>
          <p:cNvSpPr>
            <a:spLocks noChangeAspect="1"/>
          </p:cNvSpPr>
          <p:nvPr/>
        </p:nvSpPr>
        <p:spPr>
          <a:xfrm>
            <a:off x="1527560" y="7119687"/>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Freeform 630">
            <a:extLst>
              <a:ext uri="{FF2B5EF4-FFF2-40B4-BE49-F238E27FC236}">
                <a16:creationId xmlns:a16="http://schemas.microsoft.com/office/drawing/2014/main" id="{53A7D3C0-CE9E-2E4F-A5E5-93DC80A50EBD}"/>
              </a:ext>
            </a:extLst>
          </p:cNvPr>
          <p:cNvSpPr>
            <a:spLocks noChangeAspect="1"/>
          </p:cNvSpPr>
          <p:nvPr/>
        </p:nvSpPr>
        <p:spPr bwMode="auto">
          <a:xfrm>
            <a:off x="1944025" y="4033030"/>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39" name="Freeform 621">
            <a:extLst>
              <a:ext uri="{FF2B5EF4-FFF2-40B4-BE49-F238E27FC236}">
                <a16:creationId xmlns:a16="http://schemas.microsoft.com/office/drawing/2014/main" id="{5731EA2A-3001-AF44-B69C-BA5F5A888A6C}"/>
              </a:ext>
            </a:extLst>
          </p:cNvPr>
          <p:cNvSpPr>
            <a:spLocks noChangeAspect="1"/>
          </p:cNvSpPr>
          <p:nvPr/>
        </p:nvSpPr>
        <p:spPr bwMode="auto">
          <a:xfrm>
            <a:off x="1994807" y="10977988"/>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40" name="Freeform 624">
            <a:extLst>
              <a:ext uri="{FF2B5EF4-FFF2-40B4-BE49-F238E27FC236}">
                <a16:creationId xmlns:a16="http://schemas.microsoft.com/office/drawing/2014/main" id="{9A6A8030-482E-7D47-8A2C-7C644C6E3369}"/>
              </a:ext>
            </a:extLst>
          </p:cNvPr>
          <p:cNvSpPr>
            <a:spLocks noChangeAspect="1"/>
          </p:cNvSpPr>
          <p:nvPr/>
        </p:nvSpPr>
        <p:spPr bwMode="auto">
          <a:xfrm>
            <a:off x="1917104" y="7664202"/>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41" name="TextBox 40">
            <a:extLst>
              <a:ext uri="{FF2B5EF4-FFF2-40B4-BE49-F238E27FC236}">
                <a16:creationId xmlns:a16="http://schemas.microsoft.com/office/drawing/2014/main" id="{65D19E1D-09C7-304B-9F9F-0CF142DE2A14}"/>
              </a:ext>
            </a:extLst>
          </p:cNvPr>
          <p:cNvSpPr txBox="1"/>
          <p:nvPr/>
        </p:nvSpPr>
        <p:spPr>
          <a:xfrm>
            <a:off x="18636370" y="10359155"/>
            <a:ext cx="30636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06</a:t>
            </a:r>
          </a:p>
        </p:txBody>
      </p:sp>
      <p:sp>
        <p:nvSpPr>
          <p:cNvPr id="42" name="Subtitle 2">
            <a:extLst>
              <a:ext uri="{FF2B5EF4-FFF2-40B4-BE49-F238E27FC236}">
                <a16:creationId xmlns:a16="http://schemas.microsoft.com/office/drawing/2014/main" id="{2C7BE58D-A781-9A42-9786-8CD94F300DC4}"/>
              </a:ext>
            </a:extLst>
          </p:cNvPr>
          <p:cNvSpPr txBox="1">
            <a:spLocks/>
          </p:cNvSpPr>
          <p:nvPr/>
        </p:nvSpPr>
        <p:spPr>
          <a:xfrm>
            <a:off x="18636371" y="11042981"/>
            <a:ext cx="421371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3" name="TextBox 42">
            <a:extLst>
              <a:ext uri="{FF2B5EF4-FFF2-40B4-BE49-F238E27FC236}">
                <a16:creationId xmlns:a16="http://schemas.microsoft.com/office/drawing/2014/main" id="{4DF7C870-203E-414D-BF09-0C401C4BFBF2}"/>
              </a:ext>
            </a:extLst>
          </p:cNvPr>
          <p:cNvSpPr txBox="1"/>
          <p:nvPr/>
        </p:nvSpPr>
        <p:spPr>
          <a:xfrm>
            <a:off x="18636370" y="3376986"/>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44" name="Subtitle 2">
            <a:extLst>
              <a:ext uri="{FF2B5EF4-FFF2-40B4-BE49-F238E27FC236}">
                <a16:creationId xmlns:a16="http://schemas.microsoft.com/office/drawing/2014/main" id="{77919A94-9386-C443-864A-DEC6BC93F361}"/>
              </a:ext>
            </a:extLst>
          </p:cNvPr>
          <p:cNvSpPr txBox="1">
            <a:spLocks/>
          </p:cNvSpPr>
          <p:nvPr/>
        </p:nvSpPr>
        <p:spPr>
          <a:xfrm>
            <a:off x="18636371" y="4060812"/>
            <a:ext cx="421371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5" name="TextBox 44">
            <a:extLst>
              <a:ext uri="{FF2B5EF4-FFF2-40B4-BE49-F238E27FC236}">
                <a16:creationId xmlns:a16="http://schemas.microsoft.com/office/drawing/2014/main" id="{EDE91C47-9FCF-9146-BF17-7DDCCDAF93FC}"/>
              </a:ext>
            </a:extLst>
          </p:cNvPr>
          <p:cNvSpPr txBox="1"/>
          <p:nvPr/>
        </p:nvSpPr>
        <p:spPr>
          <a:xfrm>
            <a:off x="18636370" y="6868070"/>
            <a:ext cx="306846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46" name="Subtitle 2">
            <a:extLst>
              <a:ext uri="{FF2B5EF4-FFF2-40B4-BE49-F238E27FC236}">
                <a16:creationId xmlns:a16="http://schemas.microsoft.com/office/drawing/2014/main" id="{7768E290-A5DF-744E-BF90-A937D48CFC63}"/>
              </a:ext>
            </a:extLst>
          </p:cNvPr>
          <p:cNvSpPr txBox="1">
            <a:spLocks/>
          </p:cNvSpPr>
          <p:nvPr/>
        </p:nvSpPr>
        <p:spPr>
          <a:xfrm>
            <a:off x="18636371" y="7551896"/>
            <a:ext cx="421371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7" name="Oval 46">
            <a:extLst>
              <a:ext uri="{FF2B5EF4-FFF2-40B4-BE49-F238E27FC236}">
                <a16:creationId xmlns:a16="http://schemas.microsoft.com/office/drawing/2014/main" id="{9D1EA4CA-8619-2B43-9753-3354CC1EA16D}"/>
              </a:ext>
            </a:extLst>
          </p:cNvPr>
          <p:cNvSpPr>
            <a:spLocks noChangeAspect="1"/>
          </p:cNvSpPr>
          <p:nvPr/>
        </p:nvSpPr>
        <p:spPr>
          <a:xfrm>
            <a:off x="16482504" y="10610772"/>
            <a:ext cx="1572768" cy="157276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Oval 47">
            <a:extLst>
              <a:ext uri="{FF2B5EF4-FFF2-40B4-BE49-F238E27FC236}">
                <a16:creationId xmlns:a16="http://schemas.microsoft.com/office/drawing/2014/main" id="{D0A5CD48-BF40-F649-A62C-738581215903}"/>
              </a:ext>
            </a:extLst>
          </p:cNvPr>
          <p:cNvSpPr>
            <a:spLocks noChangeAspect="1"/>
          </p:cNvSpPr>
          <p:nvPr/>
        </p:nvSpPr>
        <p:spPr>
          <a:xfrm>
            <a:off x="16482504" y="3628603"/>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Oval 48">
            <a:extLst>
              <a:ext uri="{FF2B5EF4-FFF2-40B4-BE49-F238E27FC236}">
                <a16:creationId xmlns:a16="http://schemas.microsoft.com/office/drawing/2014/main" id="{6E7AC47C-C80F-E345-AE89-DE0E067A240F}"/>
              </a:ext>
            </a:extLst>
          </p:cNvPr>
          <p:cNvSpPr>
            <a:spLocks noChangeAspect="1"/>
          </p:cNvSpPr>
          <p:nvPr/>
        </p:nvSpPr>
        <p:spPr>
          <a:xfrm>
            <a:off x="16482504" y="7119687"/>
            <a:ext cx="1572768" cy="15727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Freeform 728">
            <a:extLst>
              <a:ext uri="{FF2B5EF4-FFF2-40B4-BE49-F238E27FC236}">
                <a16:creationId xmlns:a16="http://schemas.microsoft.com/office/drawing/2014/main" id="{66F56E81-8544-4746-8893-13C606CFFC81}"/>
              </a:ext>
            </a:extLst>
          </p:cNvPr>
          <p:cNvSpPr>
            <a:spLocks noChangeAspect="1"/>
          </p:cNvSpPr>
          <p:nvPr/>
        </p:nvSpPr>
        <p:spPr bwMode="auto">
          <a:xfrm>
            <a:off x="16875619" y="11132124"/>
            <a:ext cx="786608" cy="530064"/>
          </a:xfrm>
          <a:custGeom>
            <a:avLst/>
            <a:gdLst>
              <a:gd name="T0" fmla="*/ 3241789 w 194902"/>
              <a:gd name="T1" fmla="*/ 1898276 h 131404"/>
              <a:gd name="T2" fmla="*/ 3057890 w 194902"/>
              <a:gd name="T3" fmla="*/ 1975987 h 131404"/>
              <a:gd name="T4" fmla="*/ 3016213 w 194902"/>
              <a:gd name="T5" fmla="*/ 2074988 h 131404"/>
              <a:gd name="T6" fmla="*/ 3241789 w 194902"/>
              <a:gd name="T7" fmla="*/ 2074988 h 131404"/>
              <a:gd name="T8" fmla="*/ 360198 w 194902"/>
              <a:gd name="T9" fmla="*/ 1897926 h 131404"/>
              <a:gd name="T10" fmla="*/ 360198 w 194902"/>
              <a:gd name="T11" fmla="*/ 2074988 h 131404"/>
              <a:gd name="T12" fmla="*/ 587397 w 194902"/>
              <a:gd name="T13" fmla="*/ 2074988 h 131404"/>
              <a:gd name="T14" fmla="*/ 546630 w 194902"/>
              <a:gd name="T15" fmla="*/ 1975987 h 131404"/>
              <a:gd name="T16" fmla="*/ 1812398 w 194902"/>
              <a:gd name="T17" fmla="*/ 1062543 h 131404"/>
              <a:gd name="T18" fmla="*/ 1647360 w 194902"/>
              <a:gd name="T19" fmla="*/ 1234491 h 131404"/>
              <a:gd name="T20" fmla="*/ 1812398 w 194902"/>
              <a:gd name="T21" fmla="*/ 1399833 h 131404"/>
              <a:gd name="T22" fmla="*/ 1984031 w 194902"/>
              <a:gd name="T23" fmla="*/ 1234491 h 131404"/>
              <a:gd name="T24" fmla="*/ 1812398 w 194902"/>
              <a:gd name="T25" fmla="*/ 1062543 h 131404"/>
              <a:gd name="T26" fmla="*/ 1812398 w 194902"/>
              <a:gd name="T27" fmla="*/ 705428 h 131404"/>
              <a:gd name="T28" fmla="*/ 2340491 w 194902"/>
              <a:gd name="T29" fmla="*/ 1234491 h 131404"/>
              <a:gd name="T30" fmla="*/ 1812398 w 194902"/>
              <a:gd name="T31" fmla="*/ 1756955 h 131404"/>
              <a:gd name="T32" fmla="*/ 1290904 w 194902"/>
              <a:gd name="T33" fmla="*/ 1234491 h 131404"/>
              <a:gd name="T34" fmla="*/ 1812398 w 194902"/>
              <a:gd name="T35" fmla="*/ 705428 h 131404"/>
              <a:gd name="T36" fmla="*/ 3003869 w 194902"/>
              <a:gd name="T37" fmla="*/ 357988 h 131404"/>
              <a:gd name="T38" fmla="*/ 3057890 w 194902"/>
              <a:gd name="T39" fmla="*/ 486335 h 131404"/>
              <a:gd name="T40" fmla="*/ 3241789 w 194902"/>
              <a:gd name="T41" fmla="*/ 564023 h 131404"/>
              <a:gd name="T42" fmla="*/ 3241789 w 194902"/>
              <a:gd name="T43" fmla="*/ 357988 h 131404"/>
              <a:gd name="T44" fmla="*/ 959111 w 194902"/>
              <a:gd name="T45" fmla="*/ 357988 h 131404"/>
              <a:gd name="T46" fmla="*/ 801319 w 194902"/>
              <a:gd name="T47" fmla="*/ 741469 h 131404"/>
              <a:gd name="T48" fmla="*/ 360198 w 194902"/>
              <a:gd name="T49" fmla="*/ 924869 h 131404"/>
              <a:gd name="T50" fmla="*/ 360198 w 194902"/>
              <a:gd name="T51" fmla="*/ 1537437 h 131404"/>
              <a:gd name="T52" fmla="*/ 801319 w 194902"/>
              <a:gd name="T53" fmla="*/ 1720826 h 131404"/>
              <a:gd name="T54" fmla="*/ 947042 w 194902"/>
              <a:gd name="T55" fmla="*/ 2074988 h 131404"/>
              <a:gd name="T56" fmla="*/ 2655814 w 194902"/>
              <a:gd name="T57" fmla="*/ 2074988 h 131404"/>
              <a:gd name="T58" fmla="*/ 2803201 w 194902"/>
              <a:gd name="T59" fmla="*/ 1720826 h 131404"/>
              <a:gd name="T60" fmla="*/ 3241789 w 194902"/>
              <a:gd name="T61" fmla="*/ 1537627 h 131404"/>
              <a:gd name="T62" fmla="*/ 3241789 w 194902"/>
              <a:gd name="T63" fmla="*/ 924678 h 131404"/>
              <a:gd name="T64" fmla="*/ 2803201 w 194902"/>
              <a:gd name="T65" fmla="*/ 741469 h 131404"/>
              <a:gd name="T66" fmla="*/ 2643596 w 194902"/>
              <a:gd name="T67" fmla="*/ 357988 h 131404"/>
              <a:gd name="T68" fmla="*/ 360198 w 194902"/>
              <a:gd name="T69" fmla="*/ 357988 h 131404"/>
              <a:gd name="T70" fmla="*/ 360198 w 194902"/>
              <a:gd name="T71" fmla="*/ 564379 h 131404"/>
              <a:gd name="T72" fmla="*/ 546630 w 194902"/>
              <a:gd name="T73" fmla="*/ 486335 h 131404"/>
              <a:gd name="T74" fmla="*/ 599490 w 194902"/>
              <a:gd name="T75" fmla="*/ 357988 h 131404"/>
              <a:gd name="T76" fmla="*/ 180094 w 194902"/>
              <a:gd name="T77" fmla="*/ 0 h 131404"/>
              <a:gd name="T78" fmla="*/ 3421894 w 194902"/>
              <a:gd name="T79" fmla="*/ 0 h 131404"/>
              <a:gd name="T80" fmla="*/ 3601991 w 194902"/>
              <a:gd name="T81" fmla="*/ 178986 h 131404"/>
              <a:gd name="T82" fmla="*/ 3601991 w 194902"/>
              <a:gd name="T83" fmla="*/ 2253974 h 131404"/>
              <a:gd name="T84" fmla="*/ 3421894 w 194902"/>
              <a:gd name="T85" fmla="*/ 2432956 h 131404"/>
              <a:gd name="T86" fmla="*/ 180094 w 194902"/>
              <a:gd name="T87" fmla="*/ 2432956 h 131404"/>
              <a:gd name="T88" fmla="*/ 0 w 194902"/>
              <a:gd name="T89" fmla="*/ 2253974 h 131404"/>
              <a:gd name="T90" fmla="*/ 0 w 194902"/>
              <a:gd name="T91" fmla="*/ 178986 h 131404"/>
              <a:gd name="T92" fmla="*/ 180094 w 194902"/>
              <a:gd name="T93" fmla="*/ 0 h 1314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902" h="131404">
                <a:moveTo>
                  <a:pt x="175412" y="102526"/>
                </a:moveTo>
                <a:lnTo>
                  <a:pt x="165461" y="106723"/>
                </a:lnTo>
                <a:lnTo>
                  <a:pt x="163206" y="112070"/>
                </a:lnTo>
                <a:lnTo>
                  <a:pt x="175412" y="112070"/>
                </a:lnTo>
                <a:lnTo>
                  <a:pt x="175412" y="102526"/>
                </a:lnTo>
                <a:close/>
                <a:moveTo>
                  <a:pt x="19490" y="102507"/>
                </a:moveTo>
                <a:lnTo>
                  <a:pt x="19490" y="112070"/>
                </a:lnTo>
                <a:lnTo>
                  <a:pt x="31784" y="112070"/>
                </a:lnTo>
                <a:lnTo>
                  <a:pt x="29578" y="106723"/>
                </a:lnTo>
                <a:lnTo>
                  <a:pt x="19490" y="102507"/>
                </a:lnTo>
                <a:close/>
                <a:moveTo>
                  <a:pt x="98068" y="57388"/>
                </a:moveTo>
                <a:cubicBezTo>
                  <a:pt x="93067" y="57388"/>
                  <a:pt x="89138" y="61317"/>
                  <a:pt x="89138" y="66675"/>
                </a:cubicBezTo>
                <a:cubicBezTo>
                  <a:pt x="89138" y="71676"/>
                  <a:pt x="93067" y="75605"/>
                  <a:pt x="98068" y="75605"/>
                </a:cubicBezTo>
                <a:cubicBezTo>
                  <a:pt x="103069" y="75605"/>
                  <a:pt x="107355" y="71676"/>
                  <a:pt x="107355" y="66675"/>
                </a:cubicBezTo>
                <a:cubicBezTo>
                  <a:pt x="107355" y="61317"/>
                  <a:pt x="103069" y="57388"/>
                  <a:pt x="98068" y="57388"/>
                </a:cubicBezTo>
                <a:close/>
                <a:moveTo>
                  <a:pt x="98068" y="38100"/>
                </a:moveTo>
                <a:cubicBezTo>
                  <a:pt x="113784" y="38100"/>
                  <a:pt x="126643" y="50602"/>
                  <a:pt x="126643" y="66675"/>
                </a:cubicBezTo>
                <a:cubicBezTo>
                  <a:pt x="126643" y="82391"/>
                  <a:pt x="113784" y="94893"/>
                  <a:pt x="98068" y="94893"/>
                </a:cubicBezTo>
                <a:cubicBezTo>
                  <a:pt x="82352" y="94893"/>
                  <a:pt x="69850" y="82391"/>
                  <a:pt x="69850" y="66675"/>
                </a:cubicBezTo>
                <a:cubicBezTo>
                  <a:pt x="69850" y="50602"/>
                  <a:pt x="82352" y="38100"/>
                  <a:pt x="98068" y="38100"/>
                </a:cubicBezTo>
                <a:close/>
                <a:moveTo>
                  <a:pt x="162538" y="19335"/>
                </a:moveTo>
                <a:lnTo>
                  <a:pt x="165461" y="26267"/>
                </a:lnTo>
                <a:lnTo>
                  <a:pt x="175412" y="30463"/>
                </a:lnTo>
                <a:lnTo>
                  <a:pt x="175412" y="19335"/>
                </a:lnTo>
                <a:lnTo>
                  <a:pt x="162538" y="19335"/>
                </a:lnTo>
                <a:close/>
                <a:moveTo>
                  <a:pt x="51897" y="19335"/>
                </a:moveTo>
                <a:lnTo>
                  <a:pt x="43359" y="40047"/>
                </a:lnTo>
                <a:lnTo>
                  <a:pt x="19490" y="49952"/>
                </a:lnTo>
                <a:lnTo>
                  <a:pt x="19490" y="83037"/>
                </a:lnTo>
                <a:lnTo>
                  <a:pt x="43359" y="92942"/>
                </a:lnTo>
                <a:lnTo>
                  <a:pt x="51244" y="112070"/>
                </a:lnTo>
                <a:lnTo>
                  <a:pt x="143705" y="112070"/>
                </a:lnTo>
                <a:lnTo>
                  <a:pt x="151680" y="92942"/>
                </a:lnTo>
                <a:lnTo>
                  <a:pt x="175412" y="83047"/>
                </a:lnTo>
                <a:lnTo>
                  <a:pt x="175412" y="49942"/>
                </a:lnTo>
                <a:lnTo>
                  <a:pt x="151680" y="40047"/>
                </a:lnTo>
                <a:lnTo>
                  <a:pt x="143044" y="19335"/>
                </a:lnTo>
                <a:lnTo>
                  <a:pt x="51897" y="19335"/>
                </a:lnTo>
                <a:close/>
                <a:moveTo>
                  <a:pt x="19490" y="19335"/>
                </a:moveTo>
                <a:lnTo>
                  <a:pt x="19490" y="30482"/>
                </a:lnTo>
                <a:lnTo>
                  <a:pt x="29578" y="26267"/>
                </a:lnTo>
                <a:lnTo>
                  <a:pt x="32438" y="19335"/>
                </a:lnTo>
                <a:lnTo>
                  <a:pt x="19490" y="19335"/>
                </a:lnTo>
                <a:close/>
                <a:moveTo>
                  <a:pt x="9745" y="0"/>
                </a:moveTo>
                <a:lnTo>
                  <a:pt x="185157" y="0"/>
                </a:lnTo>
                <a:cubicBezTo>
                  <a:pt x="190571" y="0"/>
                  <a:pt x="194902" y="4297"/>
                  <a:pt x="194902" y="9667"/>
                </a:cubicBezTo>
                <a:lnTo>
                  <a:pt x="194902" y="121737"/>
                </a:lnTo>
                <a:cubicBezTo>
                  <a:pt x="194902" y="127108"/>
                  <a:pt x="190571" y="131404"/>
                  <a:pt x="185157" y="131404"/>
                </a:cubicBezTo>
                <a:lnTo>
                  <a:pt x="9745" y="131404"/>
                </a:lnTo>
                <a:cubicBezTo>
                  <a:pt x="4331" y="131404"/>
                  <a:pt x="0" y="127108"/>
                  <a:pt x="0" y="121737"/>
                </a:cubicBezTo>
                <a:lnTo>
                  <a:pt x="0" y="9667"/>
                </a:lnTo>
                <a:cubicBezTo>
                  <a:pt x="0" y="4297"/>
                  <a:pt x="4331" y="0"/>
                  <a:pt x="974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54" name="Freeform 722">
            <a:extLst>
              <a:ext uri="{FF2B5EF4-FFF2-40B4-BE49-F238E27FC236}">
                <a16:creationId xmlns:a16="http://schemas.microsoft.com/office/drawing/2014/main" id="{52382AC0-25C0-F04A-968B-22F1E3F8A78A}"/>
              </a:ext>
            </a:extLst>
          </p:cNvPr>
          <p:cNvSpPr>
            <a:spLocks noChangeAspect="1"/>
          </p:cNvSpPr>
          <p:nvPr/>
        </p:nvSpPr>
        <p:spPr bwMode="auto">
          <a:xfrm>
            <a:off x="16906084" y="7553323"/>
            <a:ext cx="726246" cy="705496"/>
          </a:xfrm>
          <a:custGeom>
            <a:avLst/>
            <a:gdLst>
              <a:gd name="T0" fmla="*/ 3155690 w 179020"/>
              <a:gd name="T1" fmla="*/ 2163188 h 174268"/>
              <a:gd name="T2" fmla="*/ 3341431 w 179020"/>
              <a:gd name="T3" fmla="*/ 2344807 h 174268"/>
              <a:gd name="T4" fmla="*/ 3341431 w 179020"/>
              <a:gd name="T5" fmla="*/ 3071268 h 174268"/>
              <a:gd name="T6" fmla="*/ 3155690 w 179020"/>
              <a:gd name="T7" fmla="*/ 3252891 h 174268"/>
              <a:gd name="T8" fmla="*/ 2963090 w 179020"/>
              <a:gd name="T9" fmla="*/ 3071268 h 174268"/>
              <a:gd name="T10" fmla="*/ 2963090 w 179020"/>
              <a:gd name="T11" fmla="*/ 2344807 h 174268"/>
              <a:gd name="T12" fmla="*/ 3155690 w 179020"/>
              <a:gd name="T13" fmla="*/ 2163188 h 174268"/>
              <a:gd name="T14" fmla="*/ 2171000 w 179020"/>
              <a:gd name="T15" fmla="*/ 1451998 h 174268"/>
              <a:gd name="T16" fmla="*/ 2363599 w 179020"/>
              <a:gd name="T17" fmla="*/ 1632092 h 174268"/>
              <a:gd name="T18" fmla="*/ 2363599 w 179020"/>
              <a:gd name="T19" fmla="*/ 3072852 h 174268"/>
              <a:gd name="T20" fmla="*/ 2171000 w 179020"/>
              <a:gd name="T21" fmla="*/ 3252949 h 174268"/>
              <a:gd name="T22" fmla="*/ 1985275 w 179020"/>
              <a:gd name="T23" fmla="*/ 3072852 h 174268"/>
              <a:gd name="T24" fmla="*/ 1985275 w 179020"/>
              <a:gd name="T25" fmla="*/ 1632092 h 174268"/>
              <a:gd name="T26" fmla="*/ 2171000 w 179020"/>
              <a:gd name="T27" fmla="*/ 1451998 h 174268"/>
              <a:gd name="T28" fmla="*/ 1193185 w 179020"/>
              <a:gd name="T29" fmla="*/ 711190 h 174268"/>
              <a:gd name="T30" fmla="*/ 1385795 w 179020"/>
              <a:gd name="T31" fmla="*/ 892740 h 174268"/>
              <a:gd name="T32" fmla="*/ 1385795 w 179020"/>
              <a:gd name="T33" fmla="*/ 3071343 h 174268"/>
              <a:gd name="T34" fmla="*/ 1193185 w 179020"/>
              <a:gd name="T35" fmla="*/ 3252891 h 174268"/>
              <a:gd name="T36" fmla="*/ 1007447 w 179020"/>
              <a:gd name="T37" fmla="*/ 3071343 h 174268"/>
              <a:gd name="T38" fmla="*/ 1007447 w 179020"/>
              <a:gd name="T39" fmla="*/ 892740 h 174268"/>
              <a:gd name="T40" fmla="*/ 1193185 w 179020"/>
              <a:gd name="T41" fmla="*/ 711190 h 174268"/>
              <a:gd name="T42" fmla="*/ 174558 w 179020"/>
              <a:gd name="T43" fmla="*/ 0 h 174268"/>
              <a:gd name="T44" fmla="*/ 349115 w 179020"/>
              <a:gd name="T45" fmla="*/ 180728 h 174268"/>
              <a:gd name="T46" fmla="*/ 349115 w 179020"/>
              <a:gd name="T47" fmla="*/ 3072203 h 174268"/>
              <a:gd name="T48" fmla="*/ 174558 w 179020"/>
              <a:gd name="T49" fmla="*/ 3252932 h 174268"/>
              <a:gd name="T50" fmla="*/ 0 w 179020"/>
              <a:gd name="T51" fmla="*/ 3072203 h 174268"/>
              <a:gd name="T52" fmla="*/ 0 w 179020"/>
              <a:gd name="T53" fmla="*/ 180728 h 174268"/>
              <a:gd name="T54" fmla="*/ 174558 w 179020"/>
              <a:gd name="T55" fmla="*/ 0 h 1742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9020" h="174268">
                <a:moveTo>
                  <a:pt x="169069" y="115887"/>
                </a:moveTo>
                <a:cubicBezTo>
                  <a:pt x="174597" y="115887"/>
                  <a:pt x="179020" y="120212"/>
                  <a:pt x="179020" y="125617"/>
                </a:cubicBezTo>
                <a:lnTo>
                  <a:pt x="179020" y="164535"/>
                </a:lnTo>
                <a:cubicBezTo>
                  <a:pt x="179020" y="169941"/>
                  <a:pt x="174597" y="174265"/>
                  <a:pt x="169069" y="174265"/>
                </a:cubicBezTo>
                <a:cubicBezTo>
                  <a:pt x="163541" y="174265"/>
                  <a:pt x="158750" y="169941"/>
                  <a:pt x="158750" y="164535"/>
                </a:cubicBezTo>
                <a:lnTo>
                  <a:pt x="158750" y="125617"/>
                </a:lnTo>
                <a:cubicBezTo>
                  <a:pt x="158750" y="120212"/>
                  <a:pt x="163541" y="115887"/>
                  <a:pt x="169069" y="115887"/>
                </a:cubicBezTo>
                <a:close/>
                <a:moveTo>
                  <a:pt x="116313" y="77787"/>
                </a:moveTo>
                <a:cubicBezTo>
                  <a:pt x="121841" y="77787"/>
                  <a:pt x="126632" y="82075"/>
                  <a:pt x="126632" y="87435"/>
                </a:cubicBezTo>
                <a:lnTo>
                  <a:pt x="126632" y="164620"/>
                </a:lnTo>
                <a:cubicBezTo>
                  <a:pt x="126632" y="169980"/>
                  <a:pt x="121841" y="174268"/>
                  <a:pt x="116313" y="174268"/>
                </a:cubicBezTo>
                <a:cubicBezTo>
                  <a:pt x="110785" y="174268"/>
                  <a:pt x="106363" y="169980"/>
                  <a:pt x="106363" y="164620"/>
                </a:cubicBezTo>
                <a:lnTo>
                  <a:pt x="106363" y="87435"/>
                </a:lnTo>
                <a:cubicBezTo>
                  <a:pt x="106363" y="82075"/>
                  <a:pt x="110785" y="77787"/>
                  <a:pt x="116313" y="77787"/>
                </a:cubicBezTo>
                <a:close/>
                <a:moveTo>
                  <a:pt x="63926" y="38100"/>
                </a:moveTo>
                <a:cubicBezTo>
                  <a:pt x="69822" y="38100"/>
                  <a:pt x="74245" y="42423"/>
                  <a:pt x="74245" y="47826"/>
                </a:cubicBezTo>
                <a:lnTo>
                  <a:pt x="74245" y="164539"/>
                </a:lnTo>
                <a:cubicBezTo>
                  <a:pt x="74245" y="169942"/>
                  <a:pt x="69822" y="174265"/>
                  <a:pt x="63926" y="174265"/>
                </a:cubicBezTo>
                <a:cubicBezTo>
                  <a:pt x="58766" y="174265"/>
                  <a:pt x="53975" y="169942"/>
                  <a:pt x="53975" y="164539"/>
                </a:cubicBezTo>
                <a:lnTo>
                  <a:pt x="53975" y="47826"/>
                </a:lnTo>
                <a:cubicBezTo>
                  <a:pt x="53975" y="42423"/>
                  <a:pt x="58766" y="38100"/>
                  <a:pt x="63926" y="38100"/>
                </a:cubicBezTo>
                <a:close/>
                <a:moveTo>
                  <a:pt x="9352" y="0"/>
                </a:moveTo>
                <a:cubicBezTo>
                  <a:pt x="14548" y="0"/>
                  <a:pt x="18704" y="4303"/>
                  <a:pt x="18704" y="9682"/>
                </a:cubicBezTo>
                <a:lnTo>
                  <a:pt x="18704" y="164585"/>
                </a:lnTo>
                <a:cubicBezTo>
                  <a:pt x="18704" y="169964"/>
                  <a:pt x="14548" y="174267"/>
                  <a:pt x="9352" y="174267"/>
                </a:cubicBezTo>
                <a:cubicBezTo>
                  <a:pt x="4157" y="174267"/>
                  <a:pt x="0" y="169964"/>
                  <a:pt x="0" y="164585"/>
                </a:cubicBezTo>
                <a:lnTo>
                  <a:pt x="0" y="9682"/>
                </a:lnTo>
                <a:cubicBezTo>
                  <a:pt x="0" y="4303"/>
                  <a:pt x="4157" y="0"/>
                  <a:pt x="935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55" name="Freeform 14">
            <a:extLst>
              <a:ext uri="{FF2B5EF4-FFF2-40B4-BE49-F238E27FC236}">
                <a16:creationId xmlns:a16="http://schemas.microsoft.com/office/drawing/2014/main" id="{4796505E-3AA0-CC48-AACB-BA333D3D2BD9}"/>
              </a:ext>
            </a:extLst>
          </p:cNvPr>
          <p:cNvSpPr>
            <a:spLocks noChangeAspect="1"/>
          </p:cNvSpPr>
          <p:nvPr/>
        </p:nvSpPr>
        <p:spPr bwMode="auto">
          <a:xfrm>
            <a:off x="16913345" y="4064126"/>
            <a:ext cx="711154" cy="701722"/>
          </a:xfrm>
          <a:custGeom>
            <a:avLst/>
            <a:gdLst>
              <a:gd name="T0" fmla="*/ 2147483646 w 490"/>
              <a:gd name="T1" fmla="*/ 2147483646 h 479"/>
              <a:gd name="T2" fmla="*/ 2147483646 w 490"/>
              <a:gd name="T3" fmla="*/ 2147483646 h 479"/>
              <a:gd name="T4" fmla="*/ 2147483646 w 490"/>
              <a:gd name="T5" fmla="*/ 2147483646 h 479"/>
              <a:gd name="T6" fmla="*/ 2147483646 w 490"/>
              <a:gd name="T7" fmla="*/ 2147483646 h 479"/>
              <a:gd name="T8" fmla="*/ 2147483646 w 490"/>
              <a:gd name="T9" fmla="*/ 2147483646 h 479"/>
              <a:gd name="T10" fmla="*/ 2147483646 w 490"/>
              <a:gd name="T11" fmla="*/ 2147483646 h 479"/>
              <a:gd name="T12" fmla="*/ 2147483646 w 490"/>
              <a:gd name="T13" fmla="*/ 2147483646 h 479"/>
              <a:gd name="T14" fmla="*/ 2147483646 w 490"/>
              <a:gd name="T15" fmla="*/ 2147483646 h 479"/>
              <a:gd name="T16" fmla="*/ 2147483646 w 490"/>
              <a:gd name="T17" fmla="*/ 2147483646 h 479"/>
              <a:gd name="T18" fmla="*/ 2147483646 w 490"/>
              <a:gd name="T19" fmla="*/ 2147483646 h 479"/>
              <a:gd name="T20" fmla="*/ 2147483646 w 490"/>
              <a:gd name="T21" fmla="*/ 2147483646 h 479"/>
              <a:gd name="T22" fmla="*/ 2147483646 w 490"/>
              <a:gd name="T23" fmla="*/ 2147483646 h 479"/>
              <a:gd name="T24" fmla="*/ 2147483646 w 490"/>
              <a:gd name="T25" fmla="*/ 2147483646 h 479"/>
              <a:gd name="T26" fmla="*/ 2147483646 w 490"/>
              <a:gd name="T27" fmla="*/ 2147483646 h 479"/>
              <a:gd name="T28" fmla="*/ 2147483646 w 490"/>
              <a:gd name="T29" fmla="*/ 2147483646 h 479"/>
              <a:gd name="T30" fmla="*/ 2147483646 w 490"/>
              <a:gd name="T31" fmla="*/ 2147483646 h 479"/>
              <a:gd name="T32" fmla="*/ 2147483646 w 490"/>
              <a:gd name="T33" fmla="*/ 0 h 479"/>
              <a:gd name="T34" fmla="*/ 2147483646 w 490"/>
              <a:gd name="T35" fmla="*/ 0 h 479"/>
              <a:gd name="T36" fmla="*/ 2147483646 w 490"/>
              <a:gd name="T37" fmla="*/ 2147483646 h 479"/>
              <a:gd name="T38" fmla="*/ 2147483646 w 490"/>
              <a:gd name="T39" fmla="*/ 2147483646 h 479"/>
              <a:gd name="T40" fmla="*/ 0 w 490"/>
              <a:gd name="T41" fmla="*/ 2147483646 h 479"/>
              <a:gd name="T42" fmla="*/ 0 w 490"/>
              <a:gd name="T43" fmla="*/ 2147483646 h 479"/>
              <a:gd name="T44" fmla="*/ 2147483646 w 490"/>
              <a:gd name="T45" fmla="*/ 2147483646 h 479"/>
              <a:gd name="T46" fmla="*/ 2147483646 w 490"/>
              <a:gd name="T47" fmla="*/ 2147483646 h 479"/>
              <a:gd name="T48" fmla="*/ 2147483646 w 490"/>
              <a:gd name="T49" fmla="*/ 2147483646 h 479"/>
              <a:gd name="T50" fmla="*/ 2147483646 w 490"/>
              <a:gd name="T51" fmla="*/ 2147483646 h 479"/>
              <a:gd name="T52" fmla="*/ 2147483646 w 490"/>
              <a:gd name="T53" fmla="*/ 2147483646 h 479"/>
              <a:gd name="T54" fmla="*/ 2147483646 w 490"/>
              <a:gd name="T55" fmla="*/ 2147483646 h 479"/>
              <a:gd name="T56" fmla="*/ 2147483646 w 490"/>
              <a:gd name="T57" fmla="*/ 2147483646 h 479"/>
              <a:gd name="T58" fmla="*/ 2147483646 w 490"/>
              <a:gd name="T59" fmla="*/ 2147483646 h 479"/>
              <a:gd name="T60" fmla="*/ 2147483646 w 490"/>
              <a:gd name="T61" fmla="*/ 2147483646 h 479"/>
              <a:gd name="T62" fmla="*/ 2147483646 w 490"/>
              <a:gd name="T63" fmla="*/ 2147483646 h 479"/>
              <a:gd name="T64" fmla="*/ 2147483646 w 490"/>
              <a:gd name="T65" fmla="*/ 2147483646 h 479"/>
              <a:gd name="T66" fmla="*/ 2147483646 w 490"/>
              <a:gd name="T67" fmla="*/ 2147483646 h 479"/>
              <a:gd name="T68" fmla="*/ 2147483646 w 490"/>
              <a:gd name="T69" fmla="*/ 2147483646 h 479"/>
              <a:gd name="T70" fmla="*/ 2147483646 w 490"/>
              <a:gd name="T71" fmla="*/ 2147483646 h 479"/>
              <a:gd name="T72" fmla="*/ 2147483646 w 490"/>
              <a:gd name="T73" fmla="*/ 2147483646 h 479"/>
              <a:gd name="T74" fmla="*/ 2147483646 w 490"/>
              <a:gd name="T75" fmla="*/ 2147483646 h 479"/>
              <a:gd name="T76" fmla="*/ 2147483646 w 490"/>
              <a:gd name="T77" fmla="*/ 2147483646 h 479"/>
              <a:gd name="T78" fmla="*/ 2147483646 w 490"/>
              <a:gd name="T79" fmla="*/ 2147483646 h 479"/>
              <a:gd name="T80" fmla="*/ 2147483646 w 490"/>
              <a:gd name="T81" fmla="*/ 2147483646 h 479"/>
              <a:gd name="T82" fmla="*/ 2147483646 w 490"/>
              <a:gd name="T83" fmla="*/ 2147483646 h 479"/>
              <a:gd name="T84" fmla="*/ 2147483646 w 490"/>
              <a:gd name="T85" fmla="*/ 2147483646 h 479"/>
              <a:gd name="T86" fmla="*/ 2147483646 w 490"/>
              <a:gd name="T87" fmla="*/ 2147483646 h 479"/>
              <a:gd name="T88" fmla="*/ 2147483646 w 490"/>
              <a:gd name="T89" fmla="*/ 2147483646 h 479"/>
              <a:gd name="T90" fmla="*/ 2147483646 w 490"/>
              <a:gd name="T91" fmla="*/ 2147483646 h 479"/>
              <a:gd name="T92" fmla="*/ 2147483646 w 490"/>
              <a:gd name="T93" fmla="*/ 2147483646 h 479"/>
              <a:gd name="T94" fmla="*/ 2147483646 w 490"/>
              <a:gd name="T95" fmla="*/ 2147483646 h 479"/>
              <a:gd name="T96" fmla="*/ 2147483646 w 490"/>
              <a:gd name="T97" fmla="*/ 2147483646 h 4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90" h="479">
                <a:moveTo>
                  <a:pt x="420" y="276"/>
                </a:moveTo>
                <a:lnTo>
                  <a:pt x="420" y="217"/>
                </a:lnTo>
                <a:cubicBezTo>
                  <a:pt x="428" y="223"/>
                  <a:pt x="434" y="235"/>
                  <a:pt x="434" y="246"/>
                </a:cubicBezTo>
                <a:cubicBezTo>
                  <a:pt x="434" y="258"/>
                  <a:pt x="428" y="269"/>
                  <a:pt x="420" y="276"/>
                </a:cubicBezTo>
                <a:close/>
                <a:moveTo>
                  <a:pt x="67" y="276"/>
                </a:moveTo>
                <a:lnTo>
                  <a:pt x="67" y="276"/>
                </a:lnTo>
                <a:cubicBezTo>
                  <a:pt x="54" y="269"/>
                  <a:pt x="54" y="258"/>
                  <a:pt x="54" y="246"/>
                </a:cubicBezTo>
                <a:cubicBezTo>
                  <a:pt x="54" y="235"/>
                  <a:pt x="54" y="223"/>
                  <a:pt x="67" y="217"/>
                </a:cubicBezTo>
                <a:lnTo>
                  <a:pt x="67" y="276"/>
                </a:lnTo>
                <a:close/>
                <a:moveTo>
                  <a:pt x="489" y="246"/>
                </a:moveTo>
                <a:lnTo>
                  <a:pt x="489" y="246"/>
                </a:lnTo>
                <a:cubicBezTo>
                  <a:pt x="489" y="203"/>
                  <a:pt x="459" y="167"/>
                  <a:pt x="419" y="155"/>
                </a:cubicBezTo>
                <a:cubicBezTo>
                  <a:pt x="409" y="68"/>
                  <a:pt x="334" y="0"/>
                  <a:pt x="244" y="0"/>
                </a:cubicBezTo>
                <a:cubicBezTo>
                  <a:pt x="154" y="0"/>
                  <a:pt x="79" y="68"/>
                  <a:pt x="68" y="155"/>
                </a:cubicBezTo>
                <a:cubicBezTo>
                  <a:pt x="29" y="167"/>
                  <a:pt x="0" y="203"/>
                  <a:pt x="0" y="246"/>
                </a:cubicBezTo>
                <a:cubicBezTo>
                  <a:pt x="0" y="299"/>
                  <a:pt x="42" y="341"/>
                  <a:pt x="94" y="341"/>
                </a:cubicBezTo>
                <a:cubicBezTo>
                  <a:pt x="109" y="341"/>
                  <a:pt x="122" y="329"/>
                  <a:pt x="122" y="314"/>
                </a:cubicBezTo>
                <a:lnTo>
                  <a:pt x="122" y="179"/>
                </a:lnTo>
                <a:lnTo>
                  <a:pt x="121" y="178"/>
                </a:lnTo>
                <a:cubicBezTo>
                  <a:pt x="121" y="109"/>
                  <a:pt x="176" y="54"/>
                  <a:pt x="244" y="54"/>
                </a:cubicBezTo>
                <a:cubicBezTo>
                  <a:pt x="312" y="54"/>
                  <a:pt x="367" y="109"/>
                  <a:pt x="367" y="178"/>
                </a:cubicBezTo>
                <a:lnTo>
                  <a:pt x="366" y="178"/>
                </a:lnTo>
                <a:lnTo>
                  <a:pt x="366" y="179"/>
                </a:lnTo>
                <a:lnTo>
                  <a:pt x="366" y="302"/>
                </a:lnTo>
                <a:cubicBezTo>
                  <a:pt x="366" y="369"/>
                  <a:pt x="311" y="424"/>
                  <a:pt x="244" y="424"/>
                </a:cubicBezTo>
                <a:cubicBezTo>
                  <a:pt x="229" y="424"/>
                  <a:pt x="217" y="437"/>
                  <a:pt x="217" y="451"/>
                </a:cubicBezTo>
                <a:cubicBezTo>
                  <a:pt x="217" y="466"/>
                  <a:pt x="229" y="478"/>
                  <a:pt x="244" y="478"/>
                </a:cubicBezTo>
                <a:cubicBezTo>
                  <a:pt x="329" y="478"/>
                  <a:pt x="400" y="418"/>
                  <a:pt x="417" y="338"/>
                </a:cubicBezTo>
                <a:cubicBezTo>
                  <a:pt x="458" y="328"/>
                  <a:pt x="489" y="290"/>
                  <a:pt x="489" y="246"/>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617497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2FEF2E2-8FA5-4348-9864-5AB91F3FB6B4}"/>
              </a:ext>
            </a:extLst>
          </p:cNvPr>
          <p:cNvGrpSpPr/>
          <p:nvPr/>
        </p:nvGrpSpPr>
        <p:grpSpPr>
          <a:xfrm>
            <a:off x="8182532" y="3620970"/>
            <a:ext cx="8012588" cy="6989802"/>
            <a:chOff x="7015805" y="4087151"/>
            <a:chExt cx="10199149" cy="8897253"/>
          </a:xfrm>
        </p:grpSpPr>
        <p:sp>
          <p:nvSpPr>
            <p:cNvPr id="3" name="Freeform 3">
              <a:extLst>
                <a:ext uri="{FF2B5EF4-FFF2-40B4-BE49-F238E27FC236}">
                  <a16:creationId xmlns:a16="http://schemas.microsoft.com/office/drawing/2014/main" id="{E45F26C8-49B5-8840-9221-0AD002ED8955}"/>
                </a:ext>
              </a:extLst>
            </p:cNvPr>
            <p:cNvSpPr>
              <a:spLocks noChangeArrowheads="1"/>
            </p:cNvSpPr>
            <p:nvPr/>
          </p:nvSpPr>
          <p:spPr bwMode="auto">
            <a:xfrm>
              <a:off x="11290173" y="9542445"/>
              <a:ext cx="3441960" cy="3171212"/>
            </a:xfrm>
            <a:custGeom>
              <a:avLst/>
              <a:gdLst>
                <a:gd name="T0" fmla="*/ 5268 w 5269"/>
                <a:gd name="T1" fmla="*/ 4087 h 4853"/>
                <a:gd name="T2" fmla="*/ 5268 w 5269"/>
                <a:gd name="T3" fmla="*/ 4087 h 4853"/>
                <a:gd name="T4" fmla="*/ 4505 w 5269"/>
                <a:gd name="T5" fmla="*/ 4852 h 4853"/>
                <a:gd name="T6" fmla="*/ 765 w 5269"/>
                <a:gd name="T7" fmla="*/ 4852 h 4853"/>
                <a:gd name="T8" fmla="*/ 765 w 5269"/>
                <a:gd name="T9" fmla="*/ 4852 h 4853"/>
                <a:gd name="T10" fmla="*/ 0 w 5269"/>
                <a:gd name="T11" fmla="*/ 4087 h 4853"/>
                <a:gd name="T12" fmla="*/ 0 w 5269"/>
                <a:gd name="T13" fmla="*/ 764 h 4853"/>
                <a:gd name="T14" fmla="*/ 0 w 5269"/>
                <a:gd name="T15" fmla="*/ 764 h 4853"/>
                <a:gd name="T16" fmla="*/ 765 w 5269"/>
                <a:gd name="T17" fmla="*/ 0 h 4853"/>
                <a:gd name="T18" fmla="*/ 4505 w 5269"/>
                <a:gd name="T19" fmla="*/ 0 h 4853"/>
                <a:gd name="T20" fmla="*/ 4505 w 5269"/>
                <a:gd name="T21" fmla="*/ 0 h 4853"/>
                <a:gd name="T22" fmla="*/ 5268 w 5269"/>
                <a:gd name="T23" fmla="*/ 764 h 4853"/>
                <a:gd name="T24" fmla="*/ 5268 w 5269"/>
                <a:gd name="T25" fmla="*/ 4087 h 4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69" h="4853">
                  <a:moveTo>
                    <a:pt x="5268" y="4087"/>
                  </a:moveTo>
                  <a:lnTo>
                    <a:pt x="5268" y="4087"/>
                  </a:lnTo>
                  <a:cubicBezTo>
                    <a:pt x="5268" y="4510"/>
                    <a:pt x="4926" y="4852"/>
                    <a:pt x="4505" y="4852"/>
                  </a:cubicBezTo>
                  <a:lnTo>
                    <a:pt x="765" y="4852"/>
                  </a:lnTo>
                  <a:lnTo>
                    <a:pt x="765" y="4852"/>
                  </a:lnTo>
                  <a:cubicBezTo>
                    <a:pt x="343" y="4852"/>
                    <a:pt x="0" y="4510"/>
                    <a:pt x="0" y="4087"/>
                  </a:cubicBezTo>
                  <a:lnTo>
                    <a:pt x="0" y="764"/>
                  </a:lnTo>
                  <a:lnTo>
                    <a:pt x="0" y="764"/>
                  </a:lnTo>
                  <a:cubicBezTo>
                    <a:pt x="0" y="342"/>
                    <a:pt x="343" y="0"/>
                    <a:pt x="765" y="0"/>
                  </a:cubicBezTo>
                  <a:lnTo>
                    <a:pt x="4505" y="0"/>
                  </a:lnTo>
                  <a:lnTo>
                    <a:pt x="4505" y="0"/>
                  </a:lnTo>
                  <a:cubicBezTo>
                    <a:pt x="4926" y="0"/>
                    <a:pt x="5268" y="342"/>
                    <a:pt x="5268" y="764"/>
                  </a:cubicBezTo>
                  <a:lnTo>
                    <a:pt x="5268" y="4087"/>
                  </a:lnTo>
                </a:path>
              </a:pathLst>
            </a:custGeom>
            <a:solidFill>
              <a:srgbClr val="B326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 name="Freeform 4">
              <a:extLst>
                <a:ext uri="{FF2B5EF4-FFF2-40B4-BE49-F238E27FC236}">
                  <a16:creationId xmlns:a16="http://schemas.microsoft.com/office/drawing/2014/main" id="{8F453ABD-F87B-8E44-9EDD-D0836B9A2C1F}"/>
                </a:ext>
              </a:extLst>
            </p:cNvPr>
            <p:cNvSpPr>
              <a:spLocks noChangeArrowheads="1"/>
            </p:cNvSpPr>
            <p:nvPr/>
          </p:nvSpPr>
          <p:spPr bwMode="auto">
            <a:xfrm>
              <a:off x="11532118" y="9988891"/>
              <a:ext cx="2958070" cy="2724766"/>
            </a:xfrm>
            <a:custGeom>
              <a:avLst/>
              <a:gdLst>
                <a:gd name="T0" fmla="*/ 4528 w 4529"/>
                <a:gd name="T1" fmla="*/ 3514 h 4172"/>
                <a:gd name="T2" fmla="*/ 4528 w 4529"/>
                <a:gd name="T3" fmla="*/ 3514 h 4172"/>
                <a:gd name="T4" fmla="*/ 3870 w 4529"/>
                <a:gd name="T5" fmla="*/ 4171 h 4172"/>
                <a:gd name="T6" fmla="*/ 657 w 4529"/>
                <a:gd name="T7" fmla="*/ 4171 h 4172"/>
                <a:gd name="T8" fmla="*/ 657 w 4529"/>
                <a:gd name="T9" fmla="*/ 4171 h 4172"/>
                <a:gd name="T10" fmla="*/ 0 w 4529"/>
                <a:gd name="T11" fmla="*/ 3514 h 4172"/>
                <a:gd name="T12" fmla="*/ 0 w 4529"/>
                <a:gd name="T13" fmla="*/ 658 h 4172"/>
                <a:gd name="T14" fmla="*/ 0 w 4529"/>
                <a:gd name="T15" fmla="*/ 658 h 4172"/>
                <a:gd name="T16" fmla="*/ 657 w 4529"/>
                <a:gd name="T17" fmla="*/ 0 h 4172"/>
                <a:gd name="T18" fmla="*/ 3870 w 4529"/>
                <a:gd name="T19" fmla="*/ 0 h 4172"/>
                <a:gd name="T20" fmla="*/ 3870 w 4529"/>
                <a:gd name="T21" fmla="*/ 0 h 4172"/>
                <a:gd name="T22" fmla="*/ 4528 w 4529"/>
                <a:gd name="T23" fmla="*/ 658 h 4172"/>
                <a:gd name="T24" fmla="*/ 4528 w 4529"/>
                <a:gd name="T25" fmla="*/ 3514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29" h="4172">
                  <a:moveTo>
                    <a:pt x="4528" y="3514"/>
                  </a:moveTo>
                  <a:lnTo>
                    <a:pt x="4528" y="3514"/>
                  </a:lnTo>
                  <a:cubicBezTo>
                    <a:pt x="4528" y="3877"/>
                    <a:pt x="4233" y="4171"/>
                    <a:pt x="3870" y="4171"/>
                  </a:cubicBezTo>
                  <a:lnTo>
                    <a:pt x="657" y="4171"/>
                  </a:lnTo>
                  <a:lnTo>
                    <a:pt x="657" y="4171"/>
                  </a:lnTo>
                  <a:cubicBezTo>
                    <a:pt x="293" y="4171"/>
                    <a:pt x="0" y="3877"/>
                    <a:pt x="0" y="3514"/>
                  </a:cubicBezTo>
                  <a:lnTo>
                    <a:pt x="0" y="658"/>
                  </a:lnTo>
                  <a:lnTo>
                    <a:pt x="0" y="658"/>
                  </a:lnTo>
                  <a:cubicBezTo>
                    <a:pt x="0" y="295"/>
                    <a:pt x="293" y="0"/>
                    <a:pt x="657" y="0"/>
                  </a:cubicBezTo>
                  <a:lnTo>
                    <a:pt x="3870" y="0"/>
                  </a:lnTo>
                  <a:lnTo>
                    <a:pt x="3870" y="0"/>
                  </a:lnTo>
                  <a:cubicBezTo>
                    <a:pt x="4233" y="0"/>
                    <a:pt x="4528" y="295"/>
                    <a:pt x="4528" y="658"/>
                  </a:cubicBezTo>
                  <a:lnTo>
                    <a:pt x="4528" y="3514"/>
                  </a:lnTo>
                </a:path>
              </a:pathLst>
            </a:custGeom>
            <a:solidFill>
              <a:srgbClr val="8E191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 name="Freeform 5">
              <a:extLst>
                <a:ext uri="{FF2B5EF4-FFF2-40B4-BE49-F238E27FC236}">
                  <a16:creationId xmlns:a16="http://schemas.microsoft.com/office/drawing/2014/main" id="{F938C863-848B-594B-9968-4CA7EC8E3075}"/>
                </a:ext>
              </a:extLst>
            </p:cNvPr>
            <p:cNvSpPr>
              <a:spLocks noChangeArrowheads="1"/>
            </p:cNvSpPr>
            <p:nvPr/>
          </p:nvSpPr>
          <p:spPr bwMode="auto">
            <a:xfrm>
              <a:off x="11281531" y="5299758"/>
              <a:ext cx="1085875" cy="1975887"/>
            </a:xfrm>
            <a:custGeom>
              <a:avLst/>
              <a:gdLst>
                <a:gd name="T0" fmla="*/ 1662 w 1663"/>
                <a:gd name="T1" fmla="*/ 3025 h 3026"/>
                <a:gd name="T2" fmla="*/ 498 w 1663"/>
                <a:gd name="T3" fmla="*/ 2741 h 3026"/>
                <a:gd name="T4" fmla="*/ 498 w 1663"/>
                <a:gd name="T5" fmla="*/ 2741 h 3026"/>
                <a:gd name="T6" fmla="*/ 199 w 1663"/>
                <a:gd name="T7" fmla="*/ 372 h 3026"/>
                <a:gd name="T8" fmla="*/ 199 w 1663"/>
                <a:gd name="T9" fmla="*/ 372 h 3026"/>
                <a:gd name="T10" fmla="*/ 1662 w 1663"/>
                <a:gd name="T11" fmla="*/ 372 h 3026"/>
                <a:gd name="T12" fmla="*/ 1662 w 1663"/>
                <a:gd name="T13" fmla="*/ 3025 h 3026"/>
              </a:gdLst>
              <a:ahLst/>
              <a:cxnLst>
                <a:cxn ang="0">
                  <a:pos x="T0" y="T1"/>
                </a:cxn>
                <a:cxn ang="0">
                  <a:pos x="T2" y="T3"/>
                </a:cxn>
                <a:cxn ang="0">
                  <a:pos x="T4" y="T5"/>
                </a:cxn>
                <a:cxn ang="0">
                  <a:pos x="T6" y="T7"/>
                </a:cxn>
                <a:cxn ang="0">
                  <a:pos x="T8" y="T9"/>
                </a:cxn>
                <a:cxn ang="0">
                  <a:pos x="T10" y="T11"/>
                </a:cxn>
                <a:cxn ang="0">
                  <a:pos x="T12" y="T13"/>
                </a:cxn>
              </a:cxnLst>
              <a:rect l="0" t="0" r="r" b="b"/>
              <a:pathLst>
                <a:path w="1663" h="3026">
                  <a:moveTo>
                    <a:pt x="1662" y="3025"/>
                  </a:moveTo>
                  <a:lnTo>
                    <a:pt x="498" y="2741"/>
                  </a:lnTo>
                  <a:lnTo>
                    <a:pt x="498" y="2741"/>
                  </a:lnTo>
                  <a:cubicBezTo>
                    <a:pt x="498" y="2741"/>
                    <a:pt x="0" y="744"/>
                    <a:pt x="199" y="372"/>
                  </a:cubicBezTo>
                  <a:lnTo>
                    <a:pt x="199" y="372"/>
                  </a:lnTo>
                  <a:cubicBezTo>
                    <a:pt x="397" y="0"/>
                    <a:pt x="1662" y="372"/>
                    <a:pt x="1662" y="372"/>
                  </a:cubicBezTo>
                  <a:lnTo>
                    <a:pt x="1662" y="3025"/>
                  </a:ln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8">
              <a:extLst>
                <a:ext uri="{FF2B5EF4-FFF2-40B4-BE49-F238E27FC236}">
                  <a16:creationId xmlns:a16="http://schemas.microsoft.com/office/drawing/2014/main" id="{DDCF3579-A141-A44A-A1CE-8BF22BB6C5B7}"/>
                </a:ext>
              </a:extLst>
            </p:cNvPr>
            <p:cNvSpPr>
              <a:spLocks noChangeArrowheads="1"/>
            </p:cNvSpPr>
            <p:nvPr/>
          </p:nvSpPr>
          <p:spPr bwMode="auto">
            <a:xfrm>
              <a:off x="11719337" y="7773939"/>
              <a:ext cx="1978769" cy="901534"/>
            </a:xfrm>
            <a:custGeom>
              <a:avLst/>
              <a:gdLst>
                <a:gd name="T0" fmla="*/ 651 w 3030"/>
                <a:gd name="T1" fmla="*/ 1381 h 1382"/>
                <a:gd name="T2" fmla="*/ 2751 w 3030"/>
                <a:gd name="T3" fmla="*/ 1162 h 1382"/>
                <a:gd name="T4" fmla="*/ 2751 w 3030"/>
                <a:gd name="T5" fmla="*/ 1162 h 1382"/>
                <a:gd name="T6" fmla="*/ 2787 w 3030"/>
                <a:gd name="T7" fmla="*/ 451 h 1382"/>
                <a:gd name="T8" fmla="*/ 2787 w 3030"/>
                <a:gd name="T9" fmla="*/ 451 h 1382"/>
                <a:gd name="T10" fmla="*/ 525 w 3030"/>
                <a:gd name="T11" fmla="*/ 473 h 1382"/>
                <a:gd name="T12" fmla="*/ 525 w 3030"/>
                <a:gd name="T13" fmla="*/ 473 h 1382"/>
                <a:gd name="T14" fmla="*/ 651 w 3030"/>
                <a:gd name="T15" fmla="*/ 1381 h 13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0" h="1382">
                  <a:moveTo>
                    <a:pt x="651" y="1381"/>
                  </a:moveTo>
                  <a:lnTo>
                    <a:pt x="2751" y="1162"/>
                  </a:lnTo>
                  <a:lnTo>
                    <a:pt x="2751" y="1162"/>
                  </a:lnTo>
                  <a:cubicBezTo>
                    <a:pt x="2751" y="1162"/>
                    <a:pt x="2589" y="820"/>
                    <a:pt x="2787" y="451"/>
                  </a:cubicBezTo>
                  <a:lnTo>
                    <a:pt x="2787" y="451"/>
                  </a:lnTo>
                  <a:cubicBezTo>
                    <a:pt x="3029" y="0"/>
                    <a:pt x="0" y="189"/>
                    <a:pt x="525" y="473"/>
                  </a:cubicBezTo>
                  <a:lnTo>
                    <a:pt x="525" y="473"/>
                  </a:lnTo>
                  <a:cubicBezTo>
                    <a:pt x="1048" y="756"/>
                    <a:pt x="651" y="1381"/>
                    <a:pt x="651" y="1381"/>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6">
              <a:extLst>
                <a:ext uri="{FF2B5EF4-FFF2-40B4-BE49-F238E27FC236}">
                  <a16:creationId xmlns:a16="http://schemas.microsoft.com/office/drawing/2014/main" id="{BF97B16A-B248-3C45-BA83-A5B3F76EF038}"/>
                </a:ext>
              </a:extLst>
            </p:cNvPr>
            <p:cNvSpPr>
              <a:spLocks noChangeArrowheads="1"/>
            </p:cNvSpPr>
            <p:nvPr/>
          </p:nvSpPr>
          <p:spPr bwMode="auto">
            <a:xfrm>
              <a:off x="10258470" y="8269351"/>
              <a:ext cx="5222443" cy="4610709"/>
            </a:xfrm>
            <a:custGeom>
              <a:avLst/>
              <a:gdLst>
                <a:gd name="connsiteX0" fmla="*/ 4073122 w 5222443"/>
                <a:gd name="connsiteY0" fmla="*/ 1553081 h 4610709"/>
                <a:gd name="connsiteX1" fmla="*/ 4101034 w 5222443"/>
                <a:gd name="connsiteY1" fmla="*/ 1791880 h 4610709"/>
                <a:gd name="connsiteX2" fmla="*/ 4173854 w 5222443"/>
                <a:gd name="connsiteY2" fmla="*/ 2824180 h 4610709"/>
                <a:gd name="connsiteX3" fmla="*/ 4184548 w 5222443"/>
                <a:gd name="connsiteY3" fmla="*/ 3085746 h 4610709"/>
                <a:gd name="connsiteX4" fmla="*/ 4260533 w 5222443"/>
                <a:gd name="connsiteY4" fmla="*/ 3020063 h 4610709"/>
                <a:gd name="connsiteX5" fmla="*/ 4575270 w 5222443"/>
                <a:gd name="connsiteY5" fmla="*/ 2705395 h 4610709"/>
                <a:gd name="connsiteX6" fmla="*/ 4154079 w 5222443"/>
                <a:gd name="connsiteY6" fmla="*/ 1640020 h 4610709"/>
                <a:gd name="connsiteX7" fmla="*/ 1187403 w 5222443"/>
                <a:gd name="connsiteY7" fmla="*/ 1515724 h 4610709"/>
                <a:gd name="connsiteX8" fmla="*/ 1167453 w 5222443"/>
                <a:gd name="connsiteY8" fmla="*/ 1533481 h 4610709"/>
                <a:gd name="connsiteX9" fmla="*/ 647598 w 5222443"/>
                <a:gd name="connsiteY9" fmla="*/ 2705395 h 4610709"/>
                <a:gd name="connsiteX10" fmla="*/ 1125127 w 5222443"/>
                <a:gd name="connsiteY10" fmla="*/ 3161170 h 4610709"/>
                <a:gd name="connsiteX11" fmla="*/ 1177304 w 5222443"/>
                <a:gd name="connsiteY11" fmla="*/ 3204498 h 4610709"/>
                <a:gd name="connsiteX12" fmla="*/ 1176713 w 5222443"/>
                <a:gd name="connsiteY12" fmla="*/ 3179697 h 4610709"/>
                <a:gd name="connsiteX13" fmla="*/ 1186142 w 5222443"/>
                <a:gd name="connsiteY13" fmla="*/ 1537811 h 4610709"/>
                <a:gd name="connsiteX14" fmla="*/ 3251467 w 5222443"/>
                <a:gd name="connsiteY14" fmla="*/ 0 h 4610709"/>
                <a:gd name="connsiteX15" fmla="*/ 3314204 w 5222443"/>
                <a:gd name="connsiteY15" fmla="*/ 286041 h 4610709"/>
                <a:gd name="connsiteX16" fmla="*/ 3333802 w 5222443"/>
                <a:gd name="connsiteY16" fmla="*/ 289549 h 4610709"/>
                <a:gd name="connsiteX17" fmla="*/ 3837596 w 5222443"/>
                <a:gd name="connsiteY17" fmla="*/ 617425 h 4610709"/>
                <a:gd name="connsiteX18" fmla="*/ 3841487 w 5222443"/>
                <a:gd name="connsiteY18" fmla="*/ 623956 h 4610709"/>
                <a:gd name="connsiteX19" fmla="*/ 3984714 w 5222443"/>
                <a:gd name="connsiteY19" fmla="*/ 688845 h 4610709"/>
                <a:gd name="connsiteX20" fmla="*/ 5219708 w 5222443"/>
                <a:gd name="connsiteY20" fmla="*/ 2801416 h 4610709"/>
                <a:gd name="connsiteX21" fmla="*/ 4400128 w 5222443"/>
                <a:gd name="connsiteY21" fmla="*/ 3757295 h 4610709"/>
                <a:gd name="connsiteX22" fmla="*/ 4206475 w 5222443"/>
                <a:gd name="connsiteY22" fmla="*/ 3913630 h 4610709"/>
                <a:gd name="connsiteX23" fmla="*/ 4206847 w 5222443"/>
                <a:gd name="connsiteY23" fmla="*/ 3936330 h 4610709"/>
                <a:gd name="connsiteX24" fmla="*/ 4210690 w 5222443"/>
                <a:gd name="connsiteY24" fmla="*/ 4610709 h 4610709"/>
                <a:gd name="connsiteX25" fmla="*/ 2525559 w 5222443"/>
                <a:gd name="connsiteY25" fmla="*/ 4610709 h 4610709"/>
                <a:gd name="connsiteX26" fmla="*/ 2511838 w 5222443"/>
                <a:gd name="connsiteY26" fmla="*/ 4610709 h 4610709"/>
                <a:gd name="connsiteX27" fmla="*/ 1225285 w 5222443"/>
                <a:gd name="connsiteY27" fmla="*/ 4610709 h 4610709"/>
                <a:gd name="connsiteX28" fmla="*/ 1202518 w 5222443"/>
                <a:gd name="connsiteY28" fmla="*/ 4067938 h 4610709"/>
                <a:gd name="connsiteX29" fmla="*/ 1202169 w 5222443"/>
                <a:gd name="connsiteY29" fmla="*/ 4058188 h 4610709"/>
                <a:gd name="connsiteX30" fmla="*/ 1020290 w 5222443"/>
                <a:gd name="connsiteY30" fmla="*/ 3916879 h 4610709"/>
                <a:gd name="connsiteX31" fmla="*/ 2727 w 5222443"/>
                <a:gd name="connsiteY31" fmla="*/ 2801416 h 4610709"/>
                <a:gd name="connsiteX32" fmla="*/ 1237947 w 5222443"/>
                <a:gd name="connsiteY32" fmla="*/ 688845 h 4610709"/>
                <a:gd name="connsiteX33" fmla="*/ 1423245 w 5222443"/>
                <a:gd name="connsiteY33" fmla="*/ 604870 h 4610709"/>
                <a:gd name="connsiteX34" fmla="*/ 1505062 w 5222443"/>
                <a:gd name="connsiteY34" fmla="*/ 527254 h 4610709"/>
                <a:gd name="connsiteX35" fmla="*/ 1757055 w 5222443"/>
                <a:gd name="connsiteY35" fmla="*/ 381209 h 4610709"/>
                <a:gd name="connsiteX36" fmla="*/ 1810549 w 5222443"/>
                <a:gd name="connsiteY36" fmla="*/ 363401 h 4610709"/>
                <a:gd name="connsiteX37" fmla="*/ 1866942 w 5222443"/>
                <a:gd name="connsiteY37" fmla="*/ 25429 h 4610709"/>
                <a:gd name="connsiteX38" fmla="*/ 2589558 w 5222443"/>
                <a:gd name="connsiteY38" fmla="*/ 112148 h 4610709"/>
                <a:gd name="connsiteX39" fmla="*/ 3251467 w 5222443"/>
                <a:gd name="connsiteY39" fmla="*/ 0 h 461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222443" h="4610709">
                  <a:moveTo>
                    <a:pt x="4073122" y="1553081"/>
                  </a:moveTo>
                  <a:lnTo>
                    <a:pt x="4101034" y="1791880"/>
                  </a:lnTo>
                  <a:cubicBezTo>
                    <a:pt x="4134309" y="2118118"/>
                    <a:pt x="4157591" y="2476074"/>
                    <a:pt x="4173854" y="2824180"/>
                  </a:cubicBezTo>
                  <a:lnTo>
                    <a:pt x="4184548" y="3085746"/>
                  </a:lnTo>
                  <a:lnTo>
                    <a:pt x="4260533" y="3020063"/>
                  </a:lnTo>
                  <a:cubicBezTo>
                    <a:pt x="4412251" y="2885619"/>
                    <a:pt x="4526986" y="2773002"/>
                    <a:pt x="4575270" y="2705395"/>
                  </a:cubicBezTo>
                  <a:cubicBezTo>
                    <a:pt x="4572125" y="2525314"/>
                    <a:pt x="4493602" y="2039579"/>
                    <a:pt x="4154079" y="1640020"/>
                  </a:cubicBezTo>
                  <a:close/>
                  <a:moveTo>
                    <a:pt x="1187403" y="1515724"/>
                  </a:moveTo>
                  <a:lnTo>
                    <a:pt x="1167453" y="1533481"/>
                  </a:lnTo>
                  <a:cubicBezTo>
                    <a:pt x="743889" y="1948737"/>
                    <a:pt x="650539" y="2508943"/>
                    <a:pt x="647598" y="2705395"/>
                  </a:cubicBezTo>
                  <a:cubicBezTo>
                    <a:pt x="711955" y="2795538"/>
                    <a:pt x="894407" y="2965861"/>
                    <a:pt x="1125127" y="3161170"/>
                  </a:cubicBezTo>
                  <a:lnTo>
                    <a:pt x="1177304" y="3204498"/>
                  </a:lnTo>
                  <a:lnTo>
                    <a:pt x="1176713" y="3179697"/>
                  </a:lnTo>
                  <a:cubicBezTo>
                    <a:pt x="1165334" y="2626721"/>
                    <a:pt x="1162481" y="2013886"/>
                    <a:pt x="1186142" y="1537811"/>
                  </a:cubicBezTo>
                  <a:close/>
                  <a:moveTo>
                    <a:pt x="3251467" y="0"/>
                  </a:moveTo>
                  <a:lnTo>
                    <a:pt x="3314204" y="286041"/>
                  </a:lnTo>
                  <a:lnTo>
                    <a:pt x="3333802" y="289549"/>
                  </a:lnTo>
                  <a:cubicBezTo>
                    <a:pt x="3524544" y="338254"/>
                    <a:pt x="3707487" y="434495"/>
                    <a:pt x="3837596" y="617425"/>
                  </a:cubicBezTo>
                  <a:lnTo>
                    <a:pt x="3841487" y="623956"/>
                  </a:lnTo>
                  <a:lnTo>
                    <a:pt x="3984714" y="688845"/>
                  </a:lnTo>
                  <a:cubicBezTo>
                    <a:pt x="5100071" y="1268741"/>
                    <a:pt x="5246055" y="2486040"/>
                    <a:pt x="5219708" y="2801416"/>
                  </a:cubicBezTo>
                  <a:cubicBezTo>
                    <a:pt x="5212274" y="2898540"/>
                    <a:pt x="5195347" y="3101312"/>
                    <a:pt x="4400128" y="3757295"/>
                  </a:cubicBezTo>
                  <a:lnTo>
                    <a:pt x="4206475" y="3913630"/>
                  </a:lnTo>
                  <a:lnTo>
                    <a:pt x="4206847" y="3936330"/>
                  </a:lnTo>
                  <a:cubicBezTo>
                    <a:pt x="4212757" y="4339155"/>
                    <a:pt x="4210690" y="4610709"/>
                    <a:pt x="4210690" y="4610709"/>
                  </a:cubicBezTo>
                  <a:lnTo>
                    <a:pt x="2525559" y="4610709"/>
                  </a:lnTo>
                  <a:lnTo>
                    <a:pt x="2511838" y="4610709"/>
                  </a:lnTo>
                  <a:lnTo>
                    <a:pt x="1225285" y="4610709"/>
                  </a:lnTo>
                  <a:cubicBezTo>
                    <a:pt x="1225285" y="4610709"/>
                    <a:pt x="1214626" y="4396229"/>
                    <a:pt x="1202518" y="4067938"/>
                  </a:cubicBezTo>
                  <a:lnTo>
                    <a:pt x="1202169" y="4058188"/>
                  </a:lnTo>
                  <a:lnTo>
                    <a:pt x="1020290" y="3916879"/>
                  </a:lnTo>
                  <a:cubicBezTo>
                    <a:pt x="30382" y="3133133"/>
                    <a:pt x="11302" y="2906011"/>
                    <a:pt x="2727" y="2801416"/>
                  </a:cubicBezTo>
                  <a:cubicBezTo>
                    <a:pt x="-23612" y="2486040"/>
                    <a:pt x="122897" y="1268741"/>
                    <a:pt x="1237947" y="688845"/>
                  </a:cubicBezTo>
                  <a:lnTo>
                    <a:pt x="1423245" y="604870"/>
                  </a:lnTo>
                  <a:lnTo>
                    <a:pt x="1505062" y="527254"/>
                  </a:lnTo>
                  <a:cubicBezTo>
                    <a:pt x="1582611" y="465452"/>
                    <a:pt x="1668488" y="417847"/>
                    <a:pt x="1757055" y="381209"/>
                  </a:cubicBezTo>
                  <a:lnTo>
                    <a:pt x="1810549" y="363401"/>
                  </a:lnTo>
                  <a:lnTo>
                    <a:pt x="1866942" y="25429"/>
                  </a:lnTo>
                  <a:cubicBezTo>
                    <a:pt x="1866942" y="25429"/>
                    <a:pt x="2130661" y="112148"/>
                    <a:pt x="2589558" y="112148"/>
                  </a:cubicBezTo>
                  <a:cubicBezTo>
                    <a:pt x="3048455" y="112148"/>
                    <a:pt x="3251467" y="0"/>
                    <a:pt x="3251467" y="0"/>
                  </a:cubicBez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8" name="Freeform 7">
              <a:extLst>
                <a:ext uri="{FF2B5EF4-FFF2-40B4-BE49-F238E27FC236}">
                  <a16:creationId xmlns:a16="http://schemas.microsoft.com/office/drawing/2014/main" id="{A06EC040-1F06-FD42-990E-4993E425089A}"/>
                </a:ext>
              </a:extLst>
            </p:cNvPr>
            <p:cNvSpPr>
              <a:spLocks noChangeArrowheads="1"/>
            </p:cNvSpPr>
            <p:nvPr/>
          </p:nvSpPr>
          <p:spPr bwMode="auto">
            <a:xfrm>
              <a:off x="11562160" y="4824509"/>
              <a:ext cx="2897326" cy="3447068"/>
            </a:xfrm>
            <a:custGeom>
              <a:avLst/>
              <a:gdLst>
                <a:gd name="connsiteX0" fmla="*/ 1214955 w 2897326"/>
                <a:gd name="connsiteY0" fmla="*/ 0 h 3447068"/>
                <a:gd name="connsiteX1" fmla="*/ 2528470 w 2897326"/>
                <a:gd name="connsiteY1" fmla="*/ 1083906 h 3447068"/>
                <a:gd name="connsiteX2" fmla="*/ 2523102 w 2897326"/>
                <a:gd name="connsiteY2" fmla="*/ 1405374 h 3447068"/>
                <a:gd name="connsiteX3" fmla="*/ 2514792 w 2897326"/>
                <a:gd name="connsiteY3" fmla="*/ 1544201 h 3447068"/>
                <a:gd name="connsiteX4" fmla="*/ 2530134 w 2897326"/>
                <a:gd name="connsiteY4" fmla="*/ 1508273 h 3447068"/>
                <a:gd name="connsiteX5" fmla="*/ 2794849 w 2897326"/>
                <a:gd name="connsiteY5" fmla="*/ 1378650 h 3447068"/>
                <a:gd name="connsiteX6" fmla="*/ 2601438 w 2897326"/>
                <a:gd name="connsiteY6" fmla="*/ 2251732 h 3447068"/>
                <a:gd name="connsiteX7" fmla="*/ 2468631 w 2897326"/>
                <a:gd name="connsiteY7" fmla="*/ 2244957 h 3447068"/>
                <a:gd name="connsiteX8" fmla="*/ 2462826 w 2897326"/>
                <a:gd name="connsiteY8" fmla="*/ 2240233 h 3447068"/>
                <a:gd name="connsiteX9" fmla="*/ 2461191 w 2897326"/>
                <a:gd name="connsiteY9" fmla="*/ 2259691 h 3447068"/>
                <a:gd name="connsiteX10" fmla="*/ 2449437 w 2897326"/>
                <a:gd name="connsiteY10" fmla="*/ 2406283 h 3447068"/>
                <a:gd name="connsiteX11" fmla="*/ 1369755 w 2897326"/>
                <a:gd name="connsiteY11" fmla="*/ 3447068 h 3447068"/>
                <a:gd name="connsiteX12" fmla="*/ 60813 w 2897326"/>
                <a:gd name="connsiteY12" fmla="*/ 2406283 h 3447068"/>
                <a:gd name="connsiteX13" fmla="*/ 68 w 2897326"/>
                <a:gd name="connsiteY13" fmla="*/ 1083906 h 3447068"/>
                <a:gd name="connsiteX14" fmla="*/ 1214955 w 2897326"/>
                <a:gd name="connsiteY14" fmla="*/ 0 h 344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97326" h="3447068">
                  <a:moveTo>
                    <a:pt x="1214955" y="0"/>
                  </a:moveTo>
                  <a:cubicBezTo>
                    <a:pt x="2069948" y="0"/>
                    <a:pt x="2511488" y="113683"/>
                    <a:pt x="2528470" y="1083906"/>
                  </a:cubicBezTo>
                  <a:cubicBezTo>
                    <a:pt x="2530266" y="1182725"/>
                    <a:pt x="2527980" y="1291712"/>
                    <a:pt x="2523102" y="1405374"/>
                  </a:cubicBezTo>
                  <a:lnTo>
                    <a:pt x="2514792" y="1544201"/>
                  </a:lnTo>
                  <a:lnTo>
                    <a:pt x="2530134" y="1508273"/>
                  </a:lnTo>
                  <a:cubicBezTo>
                    <a:pt x="2578568" y="1414076"/>
                    <a:pt x="2660572" y="1331633"/>
                    <a:pt x="2794849" y="1378650"/>
                  </a:cubicBezTo>
                  <a:cubicBezTo>
                    <a:pt x="3062750" y="1472031"/>
                    <a:pt x="2736042" y="2193614"/>
                    <a:pt x="2601438" y="2251732"/>
                  </a:cubicBezTo>
                  <a:cubicBezTo>
                    <a:pt x="2544591" y="2276220"/>
                    <a:pt x="2499505" y="2263650"/>
                    <a:pt x="2468631" y="2244957"/>
                  </a:cubicBezTo>
                  <a:lnTo>
                    <a:pt x="2462826" y="2240233"/>
                  </a:lnTo>
                  <a:lnTo>
                    <a:pt x="2461191" y="2259691"/>
                  </a:lnTo>
                  <a:cubicBezTo>
                    <a:pt x="2456928" y="2311047"/>
                    <a:pt x="2452948" y="2360140"/>
                    <a:pt x="2449437" y="2406283"/>
                  </a:cubicBezTo>
                  <a:cubicBezTo>
                    <a:pt x="2408288" y="2935496"/>
                    <a:pt x="1753816" y="3447068"/>
                    <a:pt x="1369755" y="3447068"/>
                  </a:cubicBezTo>
                  <a:cubicBezTo>
                    <a:pt x="150949" y="3447068"/>
                    <a:pt x="144418" y="3111900"/>
                    <a:pt x="60813" y="2406283"/>
                  </a:cubicBezTo>
                  <a:cubicBezTo>
                    <a:pt x="16397" y="2039101"/>
                    <a:pt x="-1238" y="1429527"/>
                    <a:pt x="68" y="1083906"/>
                  </a:cubicBezTo>
                  <a:cubicBezTo>
                    <a:pt x="5294" y="137857"/>
                    <a:pt x="420707" y="0"/>
                    <a:pt x="1214955" y="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9" name="Freeform 8">
              <a:extLst>
                <a:ext uri="{FF2B5EF4-FFF2-40B4-BE49-F238E27FC236}">
                  <a16:creationId xmlns:a16="http://schemas.microsoft.com/office/drawing/2014/main" id="{1F03F63C-9F68-9B44-8850-F01079E58294}"/>
                </a:ext>
              </a:extLst>
            </p:cNvPr>
            <p:cNvSpPr>
              <a:spLocks noChangeArrowheads="1"/>
            </p:cNvSpPr>
            <p:nvPr/>
          </p:nvSpPr>
          <p:spPr bwMode="auto">
            <a:xfrm>
              <a:off x="10829339" y="4087151"/>
              <a:ext cx="3544324" cy="2742739"/>
            </a:xfrm>
            <a:custGeom>
              <a:avLst/>
              <a:gdLst>
                <a:gd name="connsiteX0" fmla="*/ 689725 w 3544324"/>
                <a:gd name="connsiteY0" fmla="*/ 0 h 2742739"/>
                <a:gd name="connsiteX1" fmla="*/ 841278 w 3544324"/>
                <a:gd name="connsiteY1" fmla="*/ 292391 h 2742739"/>
                <a:gd name="connsiteX2" fmla="*/ 2768361 w 3544324"/>
                <a:gd name="connsiteY2" fmla="*/ 293696 h 2742739"/>
                <a:gd name="connsiteX3" fmla="*/ 3524823 w 3544324"/>
                <a:gd name="connsiteY3" fmla="*/ 975722 h 2742739"/>
                <a:gd name="connsiteX4" fmla="*/ 3514411 w 3544324"/>
                <a:gd name="connsiteY4" fmla="*/ 1068882 h 2742739"/>
                <a:gd name="connsiteX5" fmla="*/ 3525026 w 3544324"/>
                <a:gd name="connsiteY5" fmla="*/ 1092080 h 2742739"/>
                <a:gd name="connsiteX6" fmla="*/ 3497380 w 3544324"/>
                <a:gd name="connsiteY6" fmla="*/ 2103150 h 2742739"/>
                <a:gd name="connsiteX7" fmla="*/ 3270541 w 3544324"/>
                <a:gd name="connsiteY7" fmla="*/ 2379237 h 2742739"/>
                <a:gd name="connsiteX8" fmla="*/ 3216282 w 3544324"/>
                <a:gd name="connsiteY8" fmla="*/ 2698403 h 2742739"/>
                <a:gd name="connsiteX9" fmla="*/ 3117571 w 3544324"/>
                <a:gd name="connsiteY9" fmla="*/ 2713415 h 2742739"/>
                <a:gd name="connsiteX10" fmla="*/ 2972446 w 3544324"/>
                <a:gd name="connsiteY10" fmla="*/ 2103150 h 2742739"/>
                <a:gd name="connsiteX11" fmla="*/ 2604405 w 3544324"/>
                <a:gd name="connsiteY11" fmla="*/ 1877972 h 2742739"/>
                <a:gd name="connsiteX12" fmla="*/ 2423144 w 3544324"/>
                <a:gd name="connsiteY12" fmla="*/ 1668474 h 2742739"/>
                <a:gd name="connsiteX13" fmla="*/ 2416831 w 3544324"/>
                <a:gd name="connsiteY13" fmla="*/ 1658402 h 2742739"/>
                <a:gd name="connsiteX14" fmla="*/ 759622 w 3544324"/>
                <a:gd name="connsiteY14" fmla="*/ 1658402 h 2742739"/>
                <a:gd name="connsiteX15" fmla="*/ 3814 w 3544324"/>
                <a:gd name="connsiteY15" fmla="*/ 975722 h 2742739"/>
                <a:gd name="connsiteX16" fmla="*/ 689725 w 3544324"/>
                <a:gd name="connsiteY16" fmla="*/ 0 h 274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4324" h="2742739">
                  <a:moveTo>
                    <a:pt x="689725" y="0"/>
                  </a:moveTo>
                  <a:cubicBezTo>
                    <a:pt x="689725" y="0"/>
                    <a:pt x="568221" y="292391"/>
                    <a:pt x="841278" y="292391"/>
                  </a:cubicBezTo>
                  <a:cubicBezTo>
                    <a:pt x="1114989" y="292391"/>
                    <a:pt x="2768361" y="293696"/>
                    <a:pt x="2768361" y="293696"/>
                  </a:cubicBezTo>
                  <a:cubicBezTo>
                    <a:pt x="3185787" y="293696"/>
                    <a:pt x="3524823" y="599139"/>
                    <a:pt x="3524823" y="975722"/>
                  </a:cubicBezTo>
                  <a:lnTo>
                    <a:pt x="3514411" y="1068882"/>
                  </a:lnTo>
                  <a:lnTo>
                    <a:pt x="3525026" y="1092080"/>
                  </a:lnTo>
                  <a:cubicBezTo>
                    <a:pt x="3583259" y="1268243"/>
                    <a:pt x="3490475" y="1726630"/>
                    <a:pt x="3497380" y="2103150"/>
                  </a:cubicBezTo>
                  <a:cubicBezTo>
                    <a:pt x="3377750" y="2103150"/>
                    <a:pt x="3279693" y="2231077"/>
                    <a:pt x="3270541" y="2379237"/>
                  </a:cubicBezTo>
                  <a:cubicBezTo>
                    <a:pt x="3270541" y="2379237"/>
                    <a:pt x="3256159" y="2583529"/>
                    <a:pt x="3216282" y="2698403"/>
                  </a:cubicBezTo>
                  <a:cubicBezTo>
                    <a:pt x="3204515" y="2732995"/>
                    <a:pt x="3125416" y="2770198"/>
                    <a:pt x="3117571" y="2713415"/>
                  </a:cubicBezTo>
                  <a:cubicBezTo>
                    <a:pt x="3108419" y="2650756"/>
                    <a:pt x="3034549" y="2376627"/>
                    <a:pt x="2972446" y="2103150"/>
                  </a:cubicBezTo>
                  <a:cubicBezTo>
                    <a:pt x="2920803" y="1877972"/>
                    <a:pt x="2661278" y="1926271"/>
                    <a:pt x="2604405" y="1877972"/>
                  </a:cubicBezTo>
                  <a:cubicBezTo>
                    <a:pt x="2532333" y="1817272"/>
                    <a:pt x="2471292" y="1740601"/>
                    <a:pt x="2423144" y="1668474"/>
                  </a:cubicBezTo>
                  <a:lnTo>
                    <a:pt x="2416831" y="1658402"/>
                  </a:lnTo>
                  <a:lnTo>
                    <a:pt x="759622" y="1658402"/>
                  </a:lnTo>
                  <a:cubicBezTo>
                    <a:pt x="342850" y="1658402"/>
                    <a:pt x="51501" y="1397339"/>
                    <a:pt x="3814" y="975722"/>
                  </a:cubicBezTo>
                  <a:cubicBezTo>
                    <a:pt x="-43220" y="556064"/>
                    <a:pt x="353955" y="0"/>
                    <a:pt x="689725" y="0"/>
                  </a:cubicBezTo>
                  <a:close/>
                </a:path>
              </a:pathLst>
            </a:custGeom>
            <a:solidFill>
              <a:schemeClr val="bg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 name="Freeform 9">
              <a:extLst>
                <a:ext uri="{FF2B5EF4-FFF2-40B4-BE49-F238E27FC236}">
                  <a16:creationId xmlns:a16="http://schemas.microsoft.com/office/drawing/2014/main" id="{C7CD2530-7152-C946-AE51-16D0079E2056}"/>
                </a:ext>
              </a:extLst>
            </p:cNvPr>
            <p:cNvSpPr>
              <a:spLocks noChangeArrowheads="1"/>
            </p:cNvSpPr>
            <p:nvPr/>
          </p:nvSpPr>
          <p:spPr bwMode="auto">
            <a:xfrm>
              <a:off x="11295933" y="6241617"/>
              <a:ext cx="2364074" cy="699260"/>
            </a:xfrm>
            <a:custGeom>
              <a:avLst/>
              <a:gdLst>
                <a:gd name="connsiteX0" fmla="*/ 1419325 w 2364074"/>
                <a:gd name="connsiteY0" fmla="*/ 140375 h 699260"/>
                <a:gd name="connsiteX1" fmla="*/ 1419325 w 2364074"/>
                <a:gd name="connsiteY1" fmla="*/ 336246 h 699260"/>
                <a:gd name="connsiteX2" fmla="*/ 1604877 w 2364074"/>
                <a:gd name="connsiteY2" fmla="*/ 559539 h 699260"/>
                <a:gd name="connsiteX3" fmla="*/ 2083132 w 2364074"/>
                <a:gd name="connsiteY3" fmla="*/ 559539 h 699260"/>
                <a:gd name="connsiteX4" fmla="*/ 2224256 w 2364074"/>
                <a:gd name="connsiteY4" fmla="*/ 428958 h 699260"/>
                <a:gd name="connsiteX5" fmla="*/ 2224256 w 2364074"/>
                <a:gd name="connsiteY5" fmla="*/ 151474 h 699260"/>
                <a:gd name="connsiteX6" fmla="*/ 2205309 w 2364074"/>
                <a:gd name="connsiteY6" fmla="*/ 140375 h 699260"/>
                <a:gd name="connsiteX7" fmla="*/ 159418 w 2364074"/>
                <a:gd name="connsiteY7" fmla="*/ 140375 h 699260"/>
                <a:gd name="connsiteX8" fmla="*/ 140471 w 2364074"/>
                <a:gd name="connsiteY8" fmla="*/ 151474 h 699260"/>
                <a:gd name="connsiteX9" fmla="*/ 140471 w 2364074"/>
                <a:gd name="connsiteY9" fmla="*/ 428958 h 699260"/>
                <a:gd name="connsiteX10" fmla="*/ 281595 w 2364074"/>
                <a:gd name="connsiteY10" fmla="*/ 559539 h 699260"/>
                <a:gd name="connsiteX11" fmla="*/ 759850 w 2364074"/>
                <a:gd name="connsiteY11" fmla="*/ 559539 h 699260"/>
                <a:gd name="connsiteX12" fmla="*/ 945402 w 2364074"/>
                <a:gd name="connsiteY12" fmla="*/ 336246 h 699260"/>
                <a:gd name="connsiteX13" fmla="*/ 945402 w 2364074"/>
                <a:gd name="connsiteY13" fmla="*/ 140375 h 699260"/>
                <a:gd name="connsiteX14" fmla="*/ 159418 w 2364074"/>
                <a:gd name="connsiteY14" fmla="*/ 0 h 699260"/>
                <a:gd name="connsiteX15" fmla="*/ 1085220 w 2364074"/>
                <a:gd name="connsiteY15" fmla="*/ 0 h 699260"/>
                <a:gd name="connsiteX16" fmla="*/ 1085220 w 2364074"/>
                <a:gd name="connsiteY16" fmla="*/ 95049 h 699260"/>
                <a:gd name="connsiteX17" fmla="*/ 1278854 w 2364074"/>
                <a:gd name="connsiteY17" fmla="*/ 95049 h 699260"/>
                <a:gd name="connsiteX18" fmla="*/ 1278854 w 2364074"/>
                <a:gd name="connsiteY18" fmla="*/ 0 h 699260"/>
                <a:gd name="connsiteX19" fmla="*/ 2205309 w 2364074"/>
                <a:gd name="connsiteY19" fmla="*/ 0 h 699260"/>
                <a:gd name="connsiteX20" fmla="*/ 2364074 w 2364074"/>
                <a:gd name="connsiteY20" fmla="*/ 151474 h 699260"/>
                <a:gd name="connsiteX21" fmla="*/ 2364074 w 2364074"/>
                <a:gd name="connsiteY21" fmla="*/ 428958 h 699260"/>
                <a:gd name="connsiteX22" fmla="*/ 2083132 w 2364074"/>
                <a:gd name="connsiteY22" fmla="*/ 699260 h 699260"/>
                <a:gd name="connsiteX23" fmla="*/ 1604877 w 2364074"/>
                <a:gd name="connsiteY23" fmla="*/ 699260 h 699260"/>
                <a:gd name="connsiteX24" fmla="*/ 1278854 w 2364074"/>
                <a:gd name="connsiteY24" fmla="*/ 336246 h 699260"/>
                <a:gd name="connsiteX25" fmla="*/ 1278854 w 2364074"/>
                <a:gd name="connsiteY25" fmla="*/ 235529 h 699260"/>
                <a:gd name="connsiteX26" fmla="*/ 1085220 w 2364074"/>
                <a:gd name="connsiteY26" fmla="*/ 235529 h 699260"/>
                <a:gd name="connsiteX27" fmla="*/ 1085220 w 2364074"/>
                <a:gd name="connsiteY27" fmla="*/ 336246 h 699260"/>
                <a:gd name="connsiteX28" fmla="*/ 759850 w 2364074"/>
                <a:gd name="connsiteY28" fmla="*/ 699260 h 699260"/>
                <a:gd name="connsiteX29" fmla="*/ 281595 w 2364074"/>
                <a:gd name="connsiteY29" fmla="*/ 699260 h 699260"/>
                <a:gd name="connsiteX30" fmla="*/ 0 w 2364074"/>
                <a:gd name="connsiteY30" fmla="*/ 428958 h 699260"/>
                <a:gd name="connsiteX31" fmla="*/ 0 w 2364074"/>
                <a:gd name="connsiteY31" fmla="*/ 151474 h 699260"/>
                <a:gd name="connsiteX32" fmla="*/ 159418 w 2364074"/>
                <a:gd name="connsiteY32" fmla="*/ 0 h 69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64074" h="699260">
                  <a:moveTo>
                    <a:pt x="1419325" y="140375"/>
                  </a:moveTo>
                  <a:lnTo>
                    <a:pt x="1419325" y="336246"/>
                  </a:lnTo>
                  <a:cubicBezTo>
                    <a:pt x="1419325" y="533423"/>
                    <a:pt x="1513408" y="559539"/>
                    <a:pt x="1604877" y="559539"/>
                  </a:cubicBezTo>
                  <a:lnTo>
                    <a:pt x="2083132" y="559539"/>
                  </a:lnTo>
                  <a:cubicBezTo>
                    <a:pt x="2179828" y="559539"/>
                    <a:pt x="2224256" y="492290"/>
                    <a:pt x="2224256" y="428958"/>
                  </a:cubicBezTo>
                  <a:lnTo>
                    <a:pt x="2224256" y="151474"/>
                  </a:lnTo>
                  <a:cubicBezTo>
                    <a:pt x="2224256" y="148209"/>
                    <a:pt x="2224256" y="140375"/>
                    <a:pt x="2205309" y="140375"/>
                  </a:cubicBezTo>
                  <a:close/>
                  <a:moveTo>
                    <a:pt x="159418" y="140375"/>
                  </a:moveTo>
                  <a:cubicBezTo>
                    <a:pt x="140471" y="140375"/>
                    <a:pt x="140471" y="148209"/>
                    <a:pt x="140471" y="151474"/>
                  </a:cubicBezTo>
                  <a:lnTo>
                    <a:pt x="140471" y="428958"/>
                  </a:lnTo>
                  <a:cubicBezTo>
                    <a:pt x="140471" y="492290"/>
                    <a:pt x="184899" y="559539"/>
                    <a:pt x="281595" y="559539"/>
                  </a:cubicBezTo>
                  <a:lnTo>
                    <a:pt x="759850" y="559539"/>
                  </a:lnTo>
                  <a:cubicBezTo>
                    <a:pt x="851973" y="559539"/>
                    <a:pt x="945402" y="533423"/>
                    <a:pt x="945402" y="336246"/>
                  </a:cubicBezTo>
                  <a:lnTo>
                    <a:pt x="945402" y="140375"/>
                  </a:lnTo>
                  <a:close/>
                  <a:moveTo>
                    <a:pt x="159418" y="0"/>
                  </a:moveTo>
                  <a:lnTo>
                    <a:pt x="1085220" y="0"/>
                  </a:lnTo>
                  <a:lnTo>
                    <a:pt x="1085220" y="95049"/>
                  </a:lnTo>
                  <a:lnTo>
                    <a:pt x="1278854" y="95049"/>
                  </a:lnTo>
                  <a:lnTo>
                    <a:pt x="1278854" y="0"/>
                  </a:lnTo>
                  <a:lnTo>
                    <a:pt x="2205309" y="0"/>
                  </a:lnTo>
                  <a:cubicBezTo>
                    <a:pt x="2296125" y="0"/>
                    <a:pt x="2364074" y="65291"/>
                    <a:pt x="2364074" y="151474"/>
                  </a:cubicBezTo>
                  <a:lnTo>
                    <a:pt x="2364074" y="428958"/>
                  </a:lnTo>
                  <a:cubicBezTo>
                    <a:pt x="2364074" y="583043"/>
                    <a:pt x="2243203" y="699260"/>
                    <a:pt x="2083132" y="699260"/>
                  </a:cubicBezTo>
                  <a:lnTo>
                    <a:pt x="1604877" y="699260"/>
                  </a:lnTo>
                  <a:cubicBezTo>
                    <a:pt x="1483354" y="699260"/>
                    <a:pt x="1278854" y="652251"/>
                    <a:pt x="1278854" y="336246"/>
                  </a:cubicBezTo>
                  <a:lnTo>
                    <a:pt x="1278854" y="235529"/>
                  </a:lnTo>
                  <a:lnTo>
                    <a:pt x="1085220" y="235529"/>
                  </a:lnTo>
                  <a:lnTo>
                    <a:pt x="1085220" y="336246"/>
                  </a:lnTo>
                  <a:cubicBezTo>
                    <a:pt x="1085220" y="652251"/>
                    <a:pt x="881373" y="699260"/>
                    <a:pt x="759850" y="699260"/>
                  </a:cubicBezTo>
                  <a:lnTo>
                    <a:pt x="281595" y="699260"/>
                  </a:lnTo>
                  <a:cubicBezTo>
                    <a:pt x="121524" y="699260"/>
                    <a:pt x="0" y="583043"/>
                    <a:pt x="0" y="428958"/>
                  </a:cubicBezTo>
                  <a:lnTo>
                    <a:pt x="0" y="151474"/>
                  </a:lnTo>
                  <a:cubicBezTo>
                    <a:pt x="0" y="65291"/>
                    <a:pt x="68602" y="0"/>
                    <a:pt x="159418" y="0"/>
                  </a:cubicBezTo>
                  <a:close/>
                </a:path>
              </a:pathLst>
            </a:custGeom>
            <a:solidFill>
              <a:schemeClr val="accent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1" name="Freeform 19">
              <a:extLst>
                <a:ext uri="{FF2B5EF4-FFF2-40B4-BE49-F238E27FC236}">
                  <a16:creationId xmlns:a16="http://schemas.microsoft.com/office/drawing/2014/main" id="{F3FC07F8-972F-C84A-88D9-5F6005419DCB}"/>
                </a:ext>
              </a:extLst>
            </p:cNvPr>
            <p:cNvSpPr>
              <a:spLocks noChangeArrowheads="1"/>
            </p:cNvSpPr>
            <p:nvPr/>
          </p:nvSpPr>
          <p:spPr bwMode="auto">
            <a:xfrm>
              <a:off x="11799986" y="6492203"/>
              <a:ext cx="201621" cy="201621"/>
            </a:xfrm>
            <a:custGeom>
              <a:avLst/>
              <a:gdLst>
                <a:gd name="T0" fmla="*/ 307 w 308"/>
                <a:gd name="T1" fmla="*/ 154 h 309"/>
                <a:gd name="T2" fmla="*/ 307 w 308"/>
                <a:gd name="T3" fmla="*/ 154 h 309"/>
                <a:gd name="T4" fmla="*/ 153 w 308"/>
                <a:gd name="T5" fmla="*/ 308 h 309"/>
                <a:gd name="T6" fmla="*/ 153 w 308"/>
                <a:gd name="T7" fmla="*/ 308 h 309"/>
                <a:gd name="T8" fmla="*/ 0 w 308"/>
                <a:gd name="T9" fmla="*/ 154 h 309"/>
                <a:gd name="T10" fmla="*/ 0 w 308"/>
                <a:gd name="T11" fmla="*/ 154 h 309"/>
                <a:gd name="T12" fmla="*/ 153 w 308"/>
                <a:gd name="T13" fmla="*/ 0 h 309"/>
                <a:gd name="T14" fmla="*/ 153 w 308"/>
                <a:gd name="T15" fmla="*/ 0 h 309"/>
                <a:gd name="T16" fmla="*/ 307 w 308"/>
                <a:gd name="T17" fmla="*/ 15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309">
                  <a:moveTo>
                    <a:pt x="307" y="154"/>
                  </a:moveTo>
                  <a:lnTo>
                    <a:pt x="307" y="154"/>
                  </a:lnTo>
                  <a:cubicBezTo>
                    <a:pt x="307" y="239"/>
                    <a:pt x="239" y="308"/>
                    <a:pt x="153" y="308"/>
                  </a:cubicBezTo>
                  <a:lnTo>
                    <a:pt x="153" y="308"/>
                  </a:lnTo>
                  <a:cubicBezTo>
                    <a:pt x="68" y="308"/>
                    <a:pt x="0" y="239"/>
                    <a:pt x="0" y="154"/>
                  </a:cubicBezTo>
                  <a:lnTo>
                    <a:pt x="0" y="154"/>
                  </a:lnTo>
                  <a:cubicBezTo>
                    <a:pt x="0" y="69"/>
                    <a:pt x="68" y="0"/>
                    <a:pt x="153" y="0"/>
                  </a:cubicBezTo>
                  <a:lnTo>
                    <a:pt x="153" y="0"/>
                  </a:lnTo>
                  <a:cubicBezTo>
                    <a:pt x="239" y="0"/>
                    <a:pt x="307" y="69"/>
                    <a:pt x="307" y="154"/>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2" name="Freeform 20">
              <a:extLst>
                <a:ext uri="{FF2B5EF4-FFF2-40B4-BE49-F238E27FC236}">
                  <a16:creationId xmlns:a16="http://schemas.microsoft.com/office/drawing/2014/main" id="{4FDCC4C6-593F-F547-A18D-A29B529F9E79}"/>
                </a:ext>
              </a:extLst>
            </p:cNvPr>
            <p:cNvSpPr>
              <a:spLocks noChangeArrowheads="1"/>
            </p:cNvSpPr>
            <p:nvPr/>
          </p:nvSpPr>
          <p:spPr bwMode="auto">
            <a:xfrm>
              <a:off x="11851831" y="6509484"/>
              <a:ext cx="123854" cy="138255"/>
            </a:xfrm>
            <a:custGeom>
              <a:avLst/>
              <a:gdLst>
                <a:gd name="T0" fmla="*/ 187 w 188"/>
                <a:gd name="T1" fmla="*/ 135 h 210"/>
                <a:gd name="T2" fmla="*/ 187 w 188"/>
                <a:gd name="T3" fmla="*/ 135 h 210"/>
                <a:gd name="T4" fmla="*/ 67 w 188"/>
                <a:gd name="T5" fmla="*/ 0 h 210"/>
                <a:gd name="T6" fmla="*/ 67 w 188"/>
                <a:gd name="T7" fmla="*/ 0 h 210"/>
                <a:gd name="T8" fmla="*/ 187 w 188"/>
                <a:gd name="T9" fmla="*/ 135 h 210"/>
              </a:gdLst>
              <a:ahLst/>
              <a:cxnLst>
                <a:cxn ang="0">
                  <a:pos x="T0" y="T1"/>
                </a:cxn>
                <a:cxn ang="0">
                  <a:pos x="T2" y="T3"/>
                </a:cxn>
                <a:cxn ang="0">
                  <a:pos x="T4" y="T5"/>
                </a:cxn>
                <a:cxn ang="0">
                  <a:pos x="T6" y="T7"/>
                </a:cxn>
                <a:cxn ang="0">
                  <a:pos x="T8" y="T9"/>
                </a:cxn>
              </a:cxnLst>
              <a:rect l="0" t="0" r="r" b="b"/>
              <a:pathLst>
                <a:path w="188" h="210">
                  <a:moveTo>
                    <a:pt x="187" y="135"/>
                  </a:moveTo>
                  <a:lnTo>
                    <a:pt x="187" y="135"/>
                  </a:lnTo>
                  <a:cubicBezTo>
                    <a:pt x="187" y="209"/>
                    <a:pt x="0" y="0"/>
                    <a:pt x="67" y="0"/>
                  </a:cubicBezTo>
                  <a:lnTo>
                    <a:pt x="67" y="0"/>
                  </a:lnTo>
                  <a:cubicBezTo>
                    <a:pt x="133" y="0"/>
                    <a:pt x="187" y="61"/>
                    <a:pt x="187" y="135"/>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 name="Freeform 21">
              <a:extLst>
                <a:ext uri="{FF2B5EF4-FFF2-40B4-BE49-F238E27FC236}">
                  <a16:creationId xmlns:a16="http://schemas.microsoft.com/office/drawing/2014/main" id="{AFF867FD-E368-A544-9EA2-85E5A6F93F05}"/>
                </a:ext>
              </a:extLst>
            </p:cNvPr>
            <p:cNvSpPr>
              <a:spLocks noChangeArrowheads="1"/>
            </p:cNvSpPr>
            <p:nvPr/>
          </p:nvSpPr>
          <p:spPr bwMode="auto">
            <a:xfrm>
              <a:off x="11647331" y="5996790"/>
              <a:ext cx="417643" cy="141136"/>
            </a:xfrm>
            <a:custGeom>
              <a:avLst/>
              <a:gdLst>
                <a:gd name="T0" fmla="*/ 56 w 638"/>
                <a:gd name="T1" fmla="*/ 216 h 217"/>
                <a:gd name="T2" fmla="*/ 56 w 638"/>
                <a:gd name="T3" fmla="*/ 216 h 217"/>
                <a:gd name="T4" fmla="*/ 24 w 638"/>
                <a:gd name="T5" fmla="*/ 205 h 217"/>
                <a:gd name="T6" fmla="*/ 24 w 638"/>
                <a:gd name="T7" fmla="*/ 205 h 217"/>
                <a:gd name="T8" fmla="*/ 18 w 638"/>
                <a:gd name="T9" fmla="*/ 135 h 217"/>
                <a:gd name="T10" fmla="*/ 18 w 638"/>
                <a:gd name="T11" fmla="*/ 135 h 217"/>
                <a:gd name="T12" fmla="*/ 314 w 638"/>
                <a:gd name="T13" fmla="*/ 4 h 217"/>
                <a:gd name="T14" fmla="*/ 314 w 638"/>
                <a:gd name="T15" fmla="*/ 4 h 217"/>
                <a:gd name="T16" fmla="*/ 618 w 638"/>
                <a:gd name="T17" fmla="*/ 101 h 217"/>
                <a:gd name="T18" fmla="*/ 618 w 638"/>
                <a:gd name="T19" fmla="*/ 101 h 217"/>
                <a:gd name="T20" fmla="*/ 618 w 638"/>
                <a:gd name="T21" fmla="*/ 171 h 217"/>
                <a:gd name="T22" fmla="*/ 618 w 638"/>
                <a:gd name="T23" fmla="*/ 171 h 217"/>
                <a:gd name="T24" fmla="*/ 548 w 638"/>
                <a:gd name="T25" fmla="*/ 171 h 217"/>
                <a:gd name="T26" fmla="*/ 548 w 638"/>
                <a:gd name="T27" fmla="*/ 171 h 217"/>
                <a:gd name="T28" fmla="*/ 318 w 638"/>
                <a:gd name="T29" fmla="*/ 104 h 217"/>
                <a:gd name="T30" fmla="*/ 318 w 638"/>
                <a:gd name="T31" fmla="*/ 104 h 217"/>
                <a:gd name="T32" fmla="*/ 94 w 638"/>
                <a:gd name="T33" fmla="*/ 199 h 217"/>
                <a:gd name="T34" fmla="*/ 94 w 638"/>
                <a:gd name="T35" fmla="*/ 199 h 217"/>
                <a:gd name="T36" fmla="*/ 56 w 638"/>
                <a:gd name="T37"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8" h="217">
                  <a:moveTo>
                    <a:pt x="56" y="216"/>
                  </a:moveTo>
                  <a:lnTo>
                    <a:pt x="56" y="216"/>
                  </a:lnTo>
                  <a:cubicBezTo>
                    <a:pt x="45" y="216"/>
                    <a:pt x="33" y="213"/>
                    <a:pt x="24" y="205"/>
                  </a:cubicBezTo>
                  <a:lnTo>
                    <a:pt x="24" y="205"/>
                  </a:lnTo>
                  <a:cubicBezTo>
                    <a:pt x="3" y="188"/>
                    <a:pt x="0" y="156"/>
                    <a:pt x="18" y="135"/>
                  </a:cubicBezTo>
                  <a:lnTo>
                    <a:pt x="18" y="135"/>
                  </a:lnTo>
                  <a:cubicBezTo>
                    <a:pt x="82" y="58"/>
                    <a:pt x="190" y="10"/>
                    <a:pt x="314" y="4"/>
                  </a:cubicBezTo>
                  <a:lnTo>
                    <a:pt x="314" y="4"/>
                  </a:lnTo>
                  <a:cubicBezTo>
                    <a:pt x="436" y="0"/>
                    <a:pt x="553" y="36"/>
                    <a:pt x="618" y="101"/>
                  </a:cubicBezTo>
                  <a:lnTo>
                    <a:pt x="618" y="101"/>
                  </a:lnTo>
                  <a:cubicBezTo>
                    <a:pt x="637" y="120"/>
                    <a:pt x="637" y="152"/>
                    <a:pt x="618" y="171"/>
                  </a:cubicBezTo>
                  <a:lnTo>
                    <a:pt x="618" y="171"/>
                  </a:lnTo>
                  <a:cubicBezTo>
                    <a:pt x="598" y="190"/>
                    <a:pt x="567" y="190"/>
                    <a:pt x="548" y="171"/>
                  </a:cubicBezTo>
                  <a:lnTo>
                    <a:pt x="548" y="171"/>
                  </a:lnTo>
                  <a:cubicBezTo>
                    <a:pt x="502" y="126"/>
                    <a:pt x="413" y="99"/>
                    <a:pt x="318" y="104"/>
                  </a:cubicBezTo>
                  <a:lnTo>
                    <a:pt x="318" y="104"/>
                  </a:lnTo>
                  <a:cubicBezTo>
                    <a:pt x="222" y="108"/>
                    <a:pt x="140" y="143"/>
                    <a:pt x="94" y="199"/>
                  </a:cubicBezTo>
                  <a:lnTo>
                    <a:pt x="94" y="199"/>
                  </a:lnTo>
                  <a:cubicBezTo>
                    <a:pt x="84" y="210"/>
                    <a:pt x="70" y="216"/>
                    <a:pt x="56" y="216"/>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4" name="Freeform 22">
              <a:extLst>
                <a:ext uri="{FF2B5EF4-FFF2-40B4-BE49-F238E27FC236}">
                  <a16:creationId xmlns:a16="http://schemas.microsoft.com/office/drawing/2014/main" id="{40933493-6D16-024D-AF12-42988DFD6E1A}"/>
                </a:ext>
              </a:extLst>
            </p:cNvPr>
            <p:cNvSpPr>
              <a:spLocks noChangeArrowheads="1"/>
            </p:cNvSpPr>
            <p:nvPr/>
          </p:nvSpPr>
          <p:spPr bwMode="auto">
            <a:xfrm>
              <a:off x="13001073" y="6492203"/>
              <a:ext cx="201621" cy="201621"/>
            </a:xfrm>
            <a:custGeom>
              <a:avLst/>
              <a:gdLst>
                <a:gd name="T0" fmla="*/ 308 w 309"/>
                <a:gd name="T1" fmla="*/ 154 h 309"/>
                <a:gd name="T2" fmla="*/ 308 w 309"/>
                <a:gd name="T3" fmla="*/ 154 h 309"/>
                <a:gd name="T4" fmla="*/ 154 w 309"/>
                <a:gd name="T5" fmla="*/ 308 h 309"/>
                <a:gd name="T6" fmla="*/ 154 w 309"/>
                <a:gd name="T7" fmla="*/ 308 h 309"/>
                <a:gd name="T8" fmla="*/ 0 w 309"/>
                <a:gd name="T9" fmla="*/ 154 h 309"/>
                <a:gd name="T10" fmla="*/ 0 w 309"/>
                <a:gd name="T11" fmla="*/ 154 h 309"/>
                <a:gd name="T12" fmla="*/ 154 w 309"/>
                <a:gd name="T13" fmla="*/ 0 h 309"/>
                <a:gd name="T14" fmla="*/ 154 w 309"/>
                <a:gd name="T15" fmla="*/ 0 h 309"/>
                <a:gd name="T16" fmla="*/ 308 w 309"/>
                <a:gd name="T17" fmla="*/ 15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309">
                  <a:moveTo>
                    <a:pt x="308" y="154"/>
                  </a:moveTo>
                  <a:lnTo>
                    <a:pt x="308" y="154"/>
                  </a:lnTo>
                  <a:cubicBezTo>
                    <a:pt x="308" y="239"/>
                    <a:pt x="239" y="308"/>
                    <a:pt x="154" y="308"/>
                  </a:cubicBezTo>
                  <a:lnTo>
                    <a:pt x="154" y="308"/>
                  </a:lnTo>
                  <a:cubicBezTo>
                    <a:pt x="69" y="308"/>
                    <a:pt x="0" y="239"/>
                    <a:pt x="0" y="154"/>
                  </a:cubicBezTo>
                  <a:lnTo>
                    <a:pt x="0" y="154"/>
                  </a:lnTo>
                  <a:cubicBezTo>
                    <a:pt x="0" y="69"/>
                    <a:pt x="69" y="0"/>
                    <a:pt x="154" y="0"/>
                  </a:cubicBezTo>
                  <a:lnTo>
                    <a:pt x="154" y="0"/>
                  </a:lnTo>
                  <a:cubicBezTo>
                    <a:pt x="239" y="0"/>
                    <a:pt x="308" y="69"/>
                    <a:pt x="308" y="154"/>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5" name="Freeform 23">
              <a:extLst>
                <a:ext uri="{FF2B5EF4-FFF2-40B4-BE49-F238E27FC236}">
                  <a16:creationId xmlns:a16="http://schemas.microsoft.com/office/drawing/2014/main" id="{B0CE803C-4EB0-A340-BE75-E65A1F222839}"/>
                </a:ext>
              </a:extLst>
            </p:cNvPr>
            <p:cNvSpPr>
              <a:spLocks noChangeArrowheads="1"/>
            </p:cNvSpPr>
            <p:nvPr/>
          </p:nvSpPr>
          <p:spPr bwMode="auto">
            <a:xfrm>
              <a:off x="13052918" y="6509484"/>
              <a:ext cx="123852" cy="138255"/>
            </a:xfrm>
            <a:custGeom>
              <a:avLst/>
              <a:gdLst>
                <a:gd name="T0" fmla="*/ 188 w 189"/>
                <a:gd name="T1" fmla="*/ 135 h 210"/>
                <a:gd name="T2" fmla="*/ 188 w 189"/>
                <a:gd name="T3" fmla="*/ 135 h 210"/>
                <a:gd name="T4" fmla="*/ 67 w 189"/>
                <a:gd name="T5" fmla="*/ 0 h 210"/>
                <a:gd name="T6" fmla="*/ 67 w 189"/>
                <a:gd name="T7" fmla="*/ 0 h 210"/>
                <a:gd name="T8" fmla="*/ 188 w 189"/>
                <a:gd name="T9" fmla="*/ 135 h 210"/>
              </a:gdLst>
              <a:ahLst/>
              <a:cxnLst>
                <a:cxn ang="0">
                  <a:pos x="T0" y="T1"/>
                </a:cxn>
                <a:cxn ang="0">
                  <a:pos x="T2" y="T3"/>
                </a:cxn>
                <a:cxn ang="0">
                  <a:pos x="T4" y="T5"/>
                </a:cxn>
                <a:cxn ang="0">
                  <a:pos x="T6" y="T7"/>
                </a:cxn>
                <a:cxn ang="0">
                  <a:pos x="T8" y="T9"/>
                </a:cxn>
              </a:cxnLst>
              <a:rect l="0" t="0" r="r" b="b"/>
              <a:pathLst>
                <a:path w="189" h="210">
                  <a:moveTo>
                    <a:pt x="188" y="135"/>
                  </a:moveTo>
                  <a:lnTo>
                    <a:pt x="188" y="135"/>
                  </a:lnTo>
                  <a:cubicBezTo>
                    <a:pt x="188" y="209"/>
                    <a:pt x="0" y="0"/>
                    <a:pt x="67" y="0"/>
                  </a:cubicBezTo>
                  <a:lnTo>
                    <a:pt x="67" y="0"/>
                  </a:lnTo>
                  <a:cubicBezTo>
                    <a:pt x="134" y="0"/>
                    <a:pt x="188" y="61"/>
                    <a:pt x="188" y="135"/>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6" name="Freeform 24">
              <a:extLst>
                <a:ext uri="{FF2B5EF4-FFF2-40B4-BE49-F238E27FC236}">
                  <a16:creationId xmlns:a16="http://schemas.microsoft.com/office/drawing/2014/main" id="{323C73A4-E5EB-5D41-9BCF-1F298EB5D1A1}"/>
                </a:ext>
              </a:extLst>
            </p:cNvPr>
            <p:cNvSpPr>
              <a:spLocks noChangeArrowheads="1"/>
            </p:cNvSpPr>
            <p:nvPr/>
          </p:nvSpPr>
          <p:spPr bwMode="auto">
            <a:xfrm>
              <a:off x="12851297" y="5996790"/>
              <a:ext cx="417643" cy="141136"/>
            </a:xfrm>
            <a:custGeom>
              <a:avLst/>
              <a:gdLst>
                <a:gd name="T0" fmla="*/ 56 w 639"/>
                <a:gd name="T1" fmla="*/ 217 h 218"/>
                <a:gd name="T2" fmla="*/ 56 w 639"/>
                <a:gd name="T3" fmla="*/ 217 h 218"/>
                <a:gd name="T4" fmla="*/ 24 w 639"/>
                <a:gd name="T5" fmla="*/ 206 h 218"/>
                <a:gd name="T6" fmla="*/ 24 w 639"/>
                <a:gd name="T7" fmla="*/ 206 h 218"/>
                <a:gd name="T8" fmla="*/ 18 w 639"/>
                <a:gd name="T9" fmla="*/ 136 h 218"/>
                <a:gd name="T10" fmla="*/ 18 w 639"/>
                <a:gd name="T11" fmla="*/ 136 h 218"/>
                <a:gd name="T12" fmla="*/ 315 w 639"/>
                <a:gd name="T13" fmla="*/ 5 h 218"/>
                <a:gd name="T14" fmla="*/ 315 w 639"/>
                <a:gd name="T15" fmla="*/ 5 h 218"/>
                <a:gd name="T16" fmla="*/ 618 w 639"/>
                <a:gd name="T17" fmla="*/ 102 h 218"/>
                <a:gd name="T18" fmla="*/ 618 w 639"/>
                <a:gd name="T19" fmla="*/ 102 h 218"/>
                <a:gd name="T20" fmla="*/ 618 w 639"/>
                <a:gd name="T21" fmla="*/ 172 h 218"/>
                <a:gd name="T22" fmla="*/ 618 w 639"/>
                <a:gd name="T23" fmla="*/ 172 h 218"/>
                <a:gd name="T24" fmla="*/ 548 w 639"/>
                <a:gd name="T25" fmla="*/ 172 h 218"/>
                <a:gd name="T26" fmla="*/ 548 w 639"/>
                <a:gd name="T27" fmla="*/ 172 h 218"/>
                <a:gd name="T28" fmla="*/ 319 w 639"/>
                <a:gd name="T29" fmla="*/ 105 h 218"/>
                <a:gd name="T30" fmla="*/ 319 w 639"/>
                <a:gd name="T31" fmla="*/ 105 h 218"/>
                <a:gd name="T32" fmla="*/ 94 w 639"/>
                <a:gd name="T33" fmla="*/ 200 h 218"/>
                <a:gd name="T34" fmla="*/ 94 w 639"/>
                <a:gd name="T35" fmla="*/ 200 h 218"/>
                <a:gd name="T36" fmla="*/ 56 w 639"/>
                <a:gd name="T37" fmla="*/ 21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9" h="218">
                  <a:moveTo>
                    <a:pt x="56" y="217"/>
                  </a:moveTo>
                  <a:lnTo>
                    <a:pt x="56" y="217"/>
                  </a:lnTo>
                  <a:cubicBezTo>
                    <a:pt x="45" y="217"/>
                    <a:pt x="34" y="214"/>
                    <a:pt x="24" y="206"/>
                  </a:cubicBezTo>
                  <a:lnTo>
                    <a:pt x="24" y="206"/>
                  </a:lnTo>
                  <a:cubicBezTo>
                    <a:pt x="3" y="189"/>
                    <a:pt x="0" y="157"/>
                    <a:pt x="18" y="136"/>
                  </a:cubicBezTo>
                  <a:lnTo>
                    <a:pt x="18" y="136"/>
                  </a:lnTo>
                  <a:cubicBezTo>
                    <a:pt x="83" y="59"/>
                    <a:pt x="191" y="11"/>
                    <a:pt x="315" y="5"/>
                  </a:cubicBezTo>
                  <a:lnTo>
                    <a:pt x="315" y="5"/>
                  </a:lnTo>
                  <a:cubicBezTo>
                    <a:pt x="436" y="0"/>
                    <a:pt x="553" y="37"/>
                    <a:pt x="618" y="102"/>
                  </a:cubicBezTo>
                  <a:lnTo>
                    <a:pt x="618" y="102"/>
                  </a:lnTo>
                  <a:cubicBezTo>
                    <a:pt x="638" y="121"/>
                    <a:pt x="638" y="153"/>
                    <a:pt x="618" y="172"/>
                  </a:cubicBezTo>
                  <a:lnTo>
                    <a:pt x="618" y="172"/>
                  </a:lnTo>
                  <a:cubicBezTo>
                    <a:pt x="599" y="191"/>
                    <a:pt x="568" y="191"/>
                    <a:pt x="548" y="172"/>
                  </a:cubicBezTo>
                  <a:lnTo>
                    <a:pt x="548" y="172"/>
                  </a:lnTo>
                  <a:cubicBezTo>
                    <a:pt x="503" y="127"/>
                    <a:pt x="416" y="101"/>
                    <a:pt x="319" y="105"/>
                  </a:cubicBezTo>
                  <a:lnTo>
                    <a:pt x="319" y="105"/>
                  </a:lnTo>
                  <a:cubicBezTo>
                    <a:pt x="223" y="109"/>
                    <a:pt x="141" y="144"/>
                    <a:pt x="94" y="200"/>
                  </a:cubicBezTo>
                  <a:lnTo>
                    <a:pt x="94" y="200"/>
                  </a:lnTo>
                  <a:cubicBezTo>
                    <a:pt x="84" y="211"/>
                    <a:pt x="70" y="217"/>
                    <a:pt x="56" y="217"/>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7" name="Freeform 25">
              <a:extLst>
                <a:ext uri="{FF2B5EF4-FFF2-40B4-BE49-F238E27FC236}">
                  <a16:creationId xmlns:a16="http://schemas.microsoft.com/office/drawing/2014/main" id="{AC7B9117-1E69-BC42-BD2E-1FBB9204EE58}"/>
                </a:ext>
              </a:extLst>
            </p:cNvPr>
            <p:cNvSpPr>
              <a:spLocks noChangeArrowheads="1"/>
            </p:cNvSpPr>
            <p:nvPr/>
          </p:nvSpPr>
          <p:spPr bwMode="auto">
            <a:xfrm>
              <a:off x="12252193" y="6509485"/>
              <a:ext cx="227543" cy="835288"/>
            </a:xfrm>
            <a:custGeom>
              <a:avLst/>
              <a:gdLst>
                <a:gd name="T0" fmla="*/ 0 w 348"/>
                <a:gd name="T1" fmla="*/ 1065 h 1279"/>
                <a:gd name="T2" fmla="*/ 347 w 348"/>
                <a:gd name="T3" fmla="*/ 1278 h 1279"/>
                <a:gd name="T4" fmla="*/ 347 w 348"/>
                <a:gd name="T5" fmla="*/ 0 h 1279"/>
                <a:gd name="T6" fmla="*/ 0 w 348"/>
                <a:gd name="T7" fmla="*/ 1065 h 1279"/>
              </a:gdLst>
              <a:ahLst/>
              <a:cxnLst>
                <a:cxn ang="0">
                  <a:pos x="T0" y="T1"/>
                </a:cxn>
                <a:cxn ang="0">
                  <a:pos x="T2" y="T3"/>
                </a:cxn>
                <a:cxn ang="0">
                  <a:pos x="T4" y="T5"/>
                </a:cxn>
                <a:cxn ang="0">
                  <a:pos x="T6" y="T7"/>
                </a:cxn>
              </a:cxnLst>
              <a:rect l="0" t="0" r="r" b="b"/>
              <a:pathLst>
                <a:path w="348" h="1279">
                  <a:moveTo>
                    <a:pt x="0" y="1065"/>
                  </a:moveTo>
                  <a:lnTo>
                    <a:pt x="347" y="1278"/>
                  </a:lnTo>
                  <a:lnTo>
                    <a:pt x="347" y="0"/>
                  </a:lnTo>
                  <a:lnTo>
                    <a:pt x="0" y="1065"/>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26">
              <a:extLst>
                <a:ext uri="{FF2B5EF4-FFF2-40B4-BE49-F238E27FC236}">
                  <a16:creationId xmlns:a16="http://schemas.microsoft.com/office/drawing/2014/main" id="{E0E75324-E681-C344-A8EA-7F04C1F4D1BD}"/>
                </a:ext>
              </a:extLst>
            </p:cNvPr>
            <p:cNvSpPr>
              <a:spLocks noChangeArrowheads="1"/>
            </p:cNvSpPr>
            <p:nvPr/>
          </p:nvSpPr>
          <p:spPr bwMode="auto">
            <a:xfrm>
              <a:off x="12131221" y="7451344"/>
              <a:ext cx="662470" cy="308191"/>
            </a:xfrm>
            <a:custGeom>
              <a:avLst/>
              <a:gdLst>
                <a:gd name="T0" fmla="*/ 1013 w 1014"/>
                <a:gd name="T1" fmla="*/ 0 h 472"/>
                <a:gd name="T2" fmla="*/ 1013 w 1014"/>
                <a:gd name="T3" fmla="*/ 0 h 472"/>
                <a:gd name="T4" fmla="*/ 506 w 1014"/>
                <a:gd name="T5" fmla="*/ 471 h 472"/>
                <a:gd name="T6" fmla="*/ 506 w 1014"/>
                <a:gd name="T7" fmla="*/ 471 h 472"/>
                <a:gd name="T8" fmla="*/ 0 w 1014"/>
                <a:gd name="T9" fmla="*/ 0 h 472"/>
                <a:gd name="T10" fmla="*/ 1013 w 1014"/>
                <a:gd name="T11" fmla="*/ 0 h 472"/>
              </a:gdLst>
              <a:ahLst/>
              <a:cxnLst>
                <a:cxn ang="0">
                  <a:pos x="T0" y="T1"/>
                </a:cxn>
                <a:cxn ang="0">
                  <a:pos x="T2" y="T3"/>
                </a:cxn>
                <a:cxn ang="0">
                  <a:pos x="T4" y="T5"/>
                </a:cxn>
                <a:cxn ang="0">
                  <a:pos x="T6" y="T7"/>
                </a:cxn>
                <a:cxn ang="0">
                  <a:pos x="T8" y="T9"/>
                </a:cxn>
                <a:cxn ang="0">
                  <a:pos x="T10" y="T11"/>
                </a:cxn>
              </a:cxnLst>
              <a:rect l="0" t="0" r="r" b="b"/>
              <a:pathLst>
                <a:path w="1014" h="472">
                  <a:moveTo>
                    <a:pt x="1013" y="0"/>
                  </a:moveTo>
                  <a:lnTo>
                    <a:pt x="1013" y="0"/>
                  </a:lnTo>
                  <a:cubicBezTo>
                    <a:pt x="1013" y="0"/>
                    <a:pt x="935" y="471"/>
                    <a:pt x="506" y="471"/>
                  </a:cubicBezTo>
                  <a:lnTo>
                    <a:pt x="506" y="471"/>
                  </a:lnTo>
                  <a:cubicBezTo>
                    <a:pt x="79" y="471"/>
                    <a:pt x="0" y="0"/>
                    <a:pt x="0" y="0"/>
                  </a:cubicBezTo>
                  <a:lnTo>
                    <a:pt x="1013"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9" name="Freeform 33">
              <a:extLst>
                <a:ext uri="{FF2B5EF4-FFF2-40B4-BE49-F238E27FC236}">
                  <a16:creationId xmlns:a16="http://schemas.microsoft.com/office/drawing/2014/main" id="{CF5B64E6-094A-BC4C-ACF9-1FA378D81268}"/>
                </a:ext>
              </a:extLst>
            </p:cNvPr>
            <p:cNvSpPr>
              <a:spLocks noChangeArrowheads="1"/>
            </p:cNvSpPr>
            <p:nvPr/>
          </p:nvSpPr>
          <p:spPr bwMode="auto">
            <a:xfrm>
              <a:off x="15443569" y="12500513"/>
              <a:ext cx="1771385" cy="483891"/>
            </a:xfrm>
            <a:custGeom>
              <a:avLst/>
              <a:gdLst>
                <a:gd name="T0" fmla="*/ 2526 w 2710"/>
                <a:gd name="T1" fmla="*/ 741 h 742"/>
                <a:gd name="T2" fmla="*/ 2526 w 2710"/>
                <a:gd name="T3" fmla="*/ 741 h 742"/>
                <a:gd name="T4" fmla="*/ 2709 w 2710"/>
                <a:gd name="T5" fmla="*/ 402 h 742"/>
                <a:gd name="T6" fmla="*/ 2709 w 2710"/>
                <a:gd name="T7" fmla="*/ 402 h 742"/>
                <a:gd name="T8" fmla="*/ 2315 w 2710"/>
                <a:gd name="T9" fmla="*/ 0 h 742"/>
                <a:gd name="T10" fmla="*/ 0 w 2710"/>
                <a:gd name="T11" fmla="*/ 0 h 742"/>
                <a:gd name="T12" fmla="*/ 0 w 2710"/>
                <a:gd name="T13" fmla="*/ 741 h 742"/>
                <a:gd name="T14" fmla="*/ 2526 w 2710"/>
                <a:gd name="T15" fmla="*/ 741 h 7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0" h="742">
                  <a:moveTo>
                    <a:pt x="2526" y="741"/>
                  </a:moveTo>
                  <a:lnTo>
                    <a:pt x="2526" y="741"/>
                  </a:lnTo>
                  <a:cubicBezTo>
                    <a:pt x="2636" y="669"/>
                    <a:pt x="2709" y="544"/>
                    <a:pt x="2709" y="402"/>
                  </a:cubicBezTo>
                  <a:lnTo>
                    <a:pt x="2709" y="402"/>
                  </a:lnTo>
                  <a:cubicBezTo>
                    <a:pt x="2709" y="180"/>
                    <a:pt x="2532" y="0"/>
                    <a:pt x="2315" y="0"/>
                  </a:cubicBezTo>
                  <a:lnTo>
                    <a:pt x="0" y="0"/>
                  </a:lnTo>
                  <a:lnTo>
                    <a:pt x="0" y="741"/>
                  </a:lnTo>
                  <a:lnTo>
                    <a:pt x="2526" y="741"/>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0" name="Freeform 34">
              <a:extLst>
                <a:ext uri="{FF2B5EF4-FFF2-40B4-BE49-F238E27FC236}">
                  <a16:creationId xmlns:a16="http://schemas.microsoft.com/office/drawing/2014/main" id="{4CA148DC-2EAB-EB48-A944-6857BB65D5F7}"/>
                </a:ext>
              </a:extLst>
            </p:cNvPr>
            <p:cNvSpPr>
              <a:spLocks noChangeArrowheads="1"/>
            </p:cNvSpPr>
            <p:nvPr/>
          </p:nvSpPr>
          <p:spPr bwMode="auto">
            <a:xfrm>
              <a:off x="7015805" y="12500513"/>
              <a:ext cx="9165122" cy="483891"/>
            </a:xfrm>
            <a:custGeom>
              <a:avLst/>
              <a:gdLst>
                <a:gd name="T0" fmla="*/ 182 w 14031"/>
                <a:gd name="T1" fmla="*/ 741 h 742"/>
                <a:gd name="T2" fmla="*/ 13847 w 14031"/>
                <a:gd name="T3" fmla="*/ 741 h 742"/>
                <a:gd name="T4" fmla="*/ 13847 w 14031"/>
                <a:gd name="T5" fmla="*/ 741 h 742"/>
                <a:gd name="T6" fmla="*/ 14030 w 14031"/>
                <a:gd name="T7" fmla="*/ 402 h 742"/>
                <a:gd name="T8" fmla="*/ 14030 w 14031"/>
                <a:gd name="T9" fmla="*/ 402 h 742"/>
                <a:gd name="T10" fmla="*/ 13636 w 14031"/>
                <a:gd name="T11" fmla="*/ 0 h 742"/>
                <a:gd name="T12" fmla="*/ 394 w 14031"/>
                <a:gd name="T13" fmla="*/ 0 h 742"/>
                <a:gd name="T14" fmla="*/ 394 w 14031"/>
                <a:gd name="T15" fmla="*/ 0 h 742"/>
                <a:gd name="T16" fmla="*/ 0 w 14031"/>
                <a:gd name="T17" fmla="*/ 402 h 742"/>
                <a:gd name="T18" fmla="*/ 0 w 14031"/>
                <a:gd name="T19" fmla="*/ 402 h 742"/>
                <a:gd name="T20" fmla="*/ 182 w 14031"/>
                <a:gd name="T21" fmla="*/ 74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31" h="742">
                  <a:moveTo>
                    <a:pt x="182" y="741"/>
                  </a:moveTo>
                  <a:lnTo>
                    <a:pt x="13847" y="741"/>
                  </a:lnTo>
                  <a:lnTo>
                    <a:pt x="13847" y="741"/>
                  </a:lnTo>
                  <a:cubicBezTo>
                    <a:pt x="13957" y="669"/>
                    <a:pt x="14030" y="544"/>
                    <a:pt x="14030" y="402"/>
                  </a:cubicBezTo>
                  <a:lnTo>
                    <a:pt x="14030" y="402"/>
                  </a:lnTo>
                  <a:cubicBezTo>
                    <a:pt x="14030" y="180"/>
                    <a:pt x="13854" y="0"/>
                    <a:pt x="13636" y="0"/>
                  </a:cubicBezTo>
                  <a:lnTo>
                    <a:pt x="394" y="0"/>
                  </a:lnTo>
                  <a:lnTo>
                    <a:pt x="394" y="0"/>
                  </a:lnTo>
                  <a:cubicBezTo>
                    <a:pt x="176" y="0"/>
                    <a:pt x="0" y="180"/>
                    <a:pt x="0" y="402"/>
                  </a:cubicBezTo>
                  <a:lnTo>
                    <a:pt x="0" y="402"/>
                  </a:lnTo>
                  <a:cubicBezTo>
                    <a:pt x="0" y="544"/>
                    <a:pt x="73" y="669"/>
                    <a:pt x="182" y="741"/>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21" name="Freeform 35">
              <a:extLst>
                <a:ext uri="{FF2B5EF4-FFF2-40B4-BE49-F238E27FC236}">
                  <a16:creationId xmlns:a16="http://schemas.microsoft.com/office/drawing/2014/main" id="{2C746C72-A85C-A249-B847-22ED782CC4A4}"/>
                </a:ext>
              </a:extLst>
            </p:cNvPr>
            <p:cNvSpPr>
              <a:spLocks noChangeArrowheads="1"/>
            </p:cNvSpPr>
            <p:nvPr/>
          </p:nvSpPr>
          <p:spPr bwMode="auto">
            <a:xfrm>
              <a:off x="11036707" y="9507880"/>
              <a:ext cx="3827921" cy="2488581"/>
            </a:xfrm>
            <a:custGeom>
              <a:avLst/>
              <a:gdLst>
                <a:gd name="T0" fmla="*/ 5859 w 5860"/>
                <a:gd name="T1" fmla="*/ 3374 h 3808"/>
                <a:gd name="T2" fmla="*/ 5859 w 5860"/>
                <a:gd name="T3" fmla="*/ 3374 h 3808"/>
                <a:gd name="T4" fmla="*/ 5462 w 5860"/>
                <a:gd name="T5" fmla="*/ 3807 h 3808"/>
                <a:gd name="T6" fmla="*/ 397 w 5860"/>
                <a:gd name="T7" fmla="*/ 3807 h 3808"/>
                <a:gd name="T8" fmla="*/ 397 w 5860"/>
                <a:gd name="T9" fmla="*/ 3807 h 3808"/>
                <a:gd name="T10" fmla="*/ 0 w 5860"/>
                <a:gd name="T11" fmla="*/ 3374 h 3808"/>
                <a:gd name="T12" fmla="*/ 0 w 5860"/>
                <a:gd name="T13" fmla="*/ 432 h 3808"/>
                <a:gd name="T14" fmla="*/ 0 w 5860"/>
                <a:gd name="T15" fmla="*/ 432 h 3808"/>
                <a:gd name="T16" fmla="*/ 397 w 5860"/>
                <a:gd name="T17" fmla="*/ 0 h 3808"/>
                <a:gd name="T18" fmla="*/ 5462 w 5860"/>
                <a:gd name="T19" fmla="*/ 0 h 3808"/>
                <a:gd name="T20" fmla="*/ 5462 w 5860"/>
                <a:gd name="T21" fmla="*/ 0 h 3808"/>
                <a:gd name="T22" fmla="*/ 5859 w 5860"/>
                <a:gd name="T23" fmla="*/ 432 h 3808"/>
                <a:gd name="T24" fmla="*/ 5859 w 5860"/>
                <a:gd name="T25" fmla="*/ 3374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0" h="3808">
                  <a:moveTo>
                    <a:pt x="5859" y="3374"/>
                  </a:moveTo>
                  <a:lnTo>
                    <a:pt x="5859" y="3374"/>
                  </a:lnTo>
                  <a:cubicBezTo>
                    <a:pt x="5859" y="3613"/>
                    <a:pt x="5681" y="3807"/>
                    <a:pt x="5462" y="3807"/>
                  </a:cubicBezTo>
                  <a:lnTo>
                    <a:pt x="397" y="3807"/>
                  </a:lnTo>
                  <a:lnTo>
                    <a:pt x="397" y="3807"/>
                  </a:lnTo>
                  <a:cubicBezTo>
                    <a:pt x="178" y="3807"/>
                    <a:pt x="0" y="3613"/>
                    <a:pt x="0" y="3374"/>
                  </a:cubicBezTo>
                  <a:lnTo>
                    <a:pt x="0" y="432"/>
                  </a:lnTo>
                  <a:lnTo>
                    <a:pt x="0" y="432"/>
                  </a:lnTo>
                  <a:cubicBezTo>
                    <a:pt x="0" y="193"/>
                    <a:pt x="178" y="0"/>
                    <a:pt x="397" y="0"/>
                  </a:cubicBezTo>
                  <a:lnTo>
                    <a:pt x="5462" y="0"/>
                  </a:lnTo>
                  <a:lnTo>
                    <a:pt x="5462" y="0"/>
                  </a:lnTo>
                  <a:cubicBezTo>
                    <a:pt x="5681" y="0"/>
                    <a:pt x="5859" y="193"/>
                    <a:pt x="5859" y="432"/>
                  </a:cubicBezTo>
                  <a:lnTo>
                    <a:pt x="5859" y="3374"/>
                  </a:ln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22" name="Freeform 36">
              <a:extLst>
                <a:ext uri="{FF2B5EF4-FFF2-40B4-BE49-F238E27FC236}">
                  <a16:creationId xmlns:a16="http://schemas.microsoft.com/office/drawing/2014/main" id="{11C701B5-089E-E147-9275-320262EEE4CF}"/>
                </a:ext>
              </a:extLst>
            </p:cNvPr>
            <p:cNvSpPr>
              <a:spLocks noChangeArrowheads="1"/>
            </p:cNvSpPr>
            <p:nvPr/>
          </p:nvSpPr>
          <p:spPr bwMode="auto">
            <a:xfrm>
              <a:off x="11114474" y="9608690"/>
              <a:ext cx="3669505" cy="2384890"/>
            </a:xfrm>
            <a:custGeom>
              <a:avLst/>
              <a:gdLst>
                <a:gd name="T0" fmla="*/ 5619 w 5620"/>
                <a:gd name="T1" fmla="*/ 3237 h 3653"/>
                <a:gd name="T2" fmla="*/ 5619 w 5620"/>
                <a:gd name="T3" fmla="*/ 3237 h 3653"/>
                <a:gd name="T4" fmla="*/ 5239 w 5620"/>
                <a:gd name="T5" fmla="*/ 3652 h 3653"/>
                <a:gd name="T6" fmla="*/ 380 w 5620"/>
                <a:gd name="T7" fmla="*/ 3652 h 3653"/>
                <a:gd name="T8" fmla="*/ 380 w 5620"/>
                <a:gd name="T9" fmla="*/ 3652 h 3653"/>
                <a:gd name="T10" fmla="*/ 0 w 5620"/>
                <a:gd name="T11" fmla="*/ 3237 h 3653"/>
                <a:gd name="T12" fmla="*/ 0 w 5620"/>
                <a:gd name="T13" fmla="*/ 415 h 3653"/>
                <a:gd name="T14" fmla="*/ 0 w 5620"/>
                <a:gd name="T15" fmla="*/ 415 h 3653"/>
                <a:gd name="T16" fmla="*/ 380 w 5620"/>
                <a:gd name="T17" fmla="*/ 0 h 3653"/>
                <a:gd name="T18" fmla="*/ 5239 w 5620"/>
                <a:gd name="T19" fmla="*/ 0 h 3653"/>
                <a:gd name="T20" fmla="*/ 5239 w 5620"/>
                <a:gd name="T21" fmla="*/ 0 h 3653"/>
                <a:gd name="T22" fmla="*/ 5619 w 5620"/>
                <a:gd name="T23" fmla="*/ 415 h 3653"/>
                <a:gd name="T24" fmla="*/ 5619 w 5620"/>
                <a:gd name="T25" fmla="*/ 3237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20" h="3653">
                  <a:moveTo>
                    <a:pt x="5619" y="3237"/>
                  </a:moveTo>
                  <a:lnTo>
                    <a:pt x="5619" y="3237"/>
                  </a:lnTo>
                  <a:cubicBezTo>
                    <a:pt x="5619" y="3466"/>
                    <a:pt x="5448" y="3652"/>
                    <a:pt x="5239" y="3652"/>
                  </a:cubicBezTo>
                  <a:lnTo>
                    <a:pt x="380" y="3652"/>
                  </a:lnTo>
                  <a:lnTo>
                    <a:pt x="380" y="3652"/>
                  </a:lnTo>
                  <a:cubicBezTo>
                    <a:pt x="170" y="3652"/>
                    <a:pt x="0" y="3466"/>
                    <a:pt x="0" y="3237"/>
                  </a:cubicBezTo>
                  <a:lnTo>
                    <a:pt x="0" y="415"/>
                  </a:lnTo>
                  <a:lnTo>
                    <a:pt x="0" y="415"/>
                  </a:lnTo>
                  <a:cubicBezTo>
                    <a:pt x="0" y="186"/>
                    <a:pt x="170" y="0"/>
                    <a:pt x="380" y="0"/>
                  </a:cubicBezTo>
                  <a:lnTo>
                    <a:pt x="5239" y="0"/>
                  </a:lnTo>
                  <a:lnTo>
                    <a:pt x="5239" y="0"/>
                  </a:lnTo>
                  <a:cubicBezTo>
                    <a:pt x="5448" y="0"/>
                    <a:pt x="5619" y="186"/>
                    <a:pt x="5619" y="415"/>
                  </a:cubicBezTo>
                  <a:lnTo>
                    <a:pt x="5619" y="3237"/>
                  </a:ln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23" name="Freeform 37">
              <a:extLst>
                <a:ext uri="{FF2B5EF4-FFF2-40B4-BE49-F238E27FC236}">
                  <a16:creationId xmlns:a16="http://schemas.microsoft.com/office/drawing/2014/main" id="{A909AAB4-0F3F-0246-9F68-8512118131F4}"/>
                </a:ext>
              </a:extLst>
            </p:cNvPr>
            <p:cNvSpPr>
              <a:spLocks noChangeArrowheads="1"/>
            </p:cNvSpPr>
            <p:nvPr/>
          </p:nvSpPr>
          <p:spPr bwMode="auto">
            <a:xfrm>
              <a:off x="10817803" y="11996461"/>
              <a:ext cx="4259966" cy="504052"/>
            </a:xfrm>
            <a:custGeom>
              <a:avLst/>
              <a:gdLst>
                <a:gd name="T0" fmla="*/ 0 w 6523"/>
                <a:gd name="T1" fmla="*/ 0 h 772"/>
                <a:gd name="T2" fmla="*/ 0 w 6523"/>
                <a:gd name="T3" fmla="*/ 377 h 772"/>
                <a:gd name="T4" fmla="*/ 0 w 6523"/>
                <a:gd name="T5" fmla="*/ 377 h 772"/>
                <a:gd name="T6" fmla="*/ 441 w 6523"/>
                <a:gd name="T7" fmla="*/ 771 h 772"/>
                <a:gd name="T8" fmla="*/ 6081 w 6523"/>
                <a:gd name="T9" fmla="*/ 771 h 772"/>
                <a:gd name="T10" fmla="*/ 6081 w 6523"/>
                <a:gd name="T11" fmla="*/ 771 h 772"/>
                <a:gd name="T12" fmla="*/ 6522 w 6523"/>
                <a:gd name="T13" fmla="*/ 377 h 772"/>
                <a:gd name="T14" fmla="*/ 6522 w 6523"/>
                <a:gd name="T15" fmla="*/ 0 h 772"/>
                <a:gd name="T16" fmla="*/ 0 w 6523"/>
                <a:gd name="T17"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23" h="772">
                  <a:moveTo>
                    <a:pt x="0" y="0"/>
                  </a:moveTo>
                  <a:lnTo>
                    <a:pt x="0" y="377"/>
                  </a:lnTo>
                  <a:lnTo>
                    <a:pt x="0" y="377"/>
                  </a:lnTo>
                  <a:cubicBezTo>
                    <a:pt x="0" y="595"/>
                    <a:pt x="197" y="771"/>
                    <a:pt x="441" y="771"/>
                  </a:cubicBezTo>
                  <a:lnTo>
                    <a:pt x="6081" y="771"/>
                  </a:lnTo>
                  <a:lnTo>
                    <a:pt x="6081" y="771"/>
                  </a:lnTo>
                  <a:cubicBezTo>
                    <a:pt x="6325" y="771"/>
                    <a:pt x="6522" y="595"/>
                    <a:pt x="6522" y="377"/>
                  </a:cubicBezTo>
                  <a:lnTo>
                    <a:pt x="6522" y="0"/>
                  </a:lnTo>
                  <a:lnTo>
                    <a:pt x="0" y="0"/>
                  </a:lnTo>
                </a:path>
              </a:pathLst>
            </a:custGeom>
            <a:solidFill>
              <a:schemeClr val="accent6">
                <a:lumMod val="10000"/>
              </a:schemeClr>
            </a:solidFill>
            <a:ln>
              <a:noFill/>
            </a:ln>
            <a:effectLst/>
          </p:spPr>
          <p:txBody>
            <a:bodyPr wrap="none" anchor="ctr"/>
            <a:lstStyle/>
            <a:p>
              <a:endParaRPr lang="en-US" sz="6532" dirty="0">
                <a:latin typeface="Lato Light" panose="020F0502020204030203" pitchFamily="34" charset="0"/>
              </a:endParaRPr>
            </a:p>
          </p:txBody>
        </p:sp>
        <p:sp>
          <p:nvSpPr>
            <p:cNvPr id="24" name="Freeform 38">
              <a:extLst>
                <a:ext uri="{FF2B5EF4-FFF2-40B4-BE49-F238E27FC236}">
                  <a16:creationId xmlns:a16="http://schemas.microsoft.com/office/drawing/2014/main" id="{8C997398-37D5-5044-9289-2E8EB66B9B96}"/>
                </a:ext>
              </a:extLst>
            </p:cNvPr>
            <p:cNvSpPr>
              <a:spLocks noChangeArrowheads="1"/>
            </p:cNvSpPr>
            <p:nvPr/>
          </p:nvSpPr>
          <p:spPr bwMode="auto">
            <a:xfrm>
              <a:off x="7658110" y="11472246"/>
              <a:ext cx="1949966" cy="515573"/>
            </a:xfrm>
            <a:custGeom>
              <a:avLst/>
              <a:gdLst>
                <a:gd name="T0" fmla="*/ 0 w 2986"/>
                <a:gd name="T1" fmla="*/ 0 h 790"/>
                <a:gd name="T2" fmla="*/ 2985 w 2986"/>
                <a:gd name="T3" fmla="*/ 0 h 790"/>
                <a:gd name="T4" fmla="*/ 2985 w 2986"/>
                <a:gd name="T5" fmla="*/ 789 h 790"/>
                <a:gd name="T6" fmla="*/ 0 w 2986"/>
                <a:gd name="T7" fmla="*/ 789 h 790"/>
                <a:gd name="T8" fmla="*/ 0 w 2986"/>
                <a:gd name="T9" fmla="*/ 0 h 790"/>
              </a:gdLst>
              <a:ahLst/>
              <a:cxnLst>
                <a:cxn ang="0">
                  <a:pos x="T0" y="T1"/>
                </a:cxn>
                <a:cxn ang="0">
                  <a:pos x="T2" y="T3"/>
                </a:cxn>
                <a:cxn ang="0">
                  <a:pos x="T4" y="T5"/>
                </a:cxn>
                <a:cxn ang="0">
                  <a:pos x="T6" y="T7"/>
                </a:cxn>
                <a:cxn ang="0">
                  <a:pos x="T8" y="T9"/>
                </a:cxn>
              </a:cxnLst>
              <a:rect l="0" t="0" r="r" b="b"/>
              <a:pathLst>
                <a:path w="2986" h="790">
                  <a:moveTo>
                    <a:pt x="0" y="0"/>
                  </a:moveTo>
                  <a:lnTo>
                    <a:pt x="2985" y="0"/>
                  </a:lnTo>
                  <a:lnTo>
                    <a:pt x="2985" y="789"/>
                  </a:lnTo>
                  <a:lnTo>
                    <a:pt x="0" y="789"/>
                  </a:lnTo>
                  <a:lnTo>
                    <a:pt x="0"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5" name="Freeform 39">
              <a:extLst>
                <a:ext uri="{FF2B5EF4-FFF2-40B4-BE49-F238E27FC236}">
                  <a16:creationId xmlns:a16="http://schemas.microsoft.com/office/drawing/2014/main" id="{820DA8DC-9EAC-CC40-AE20-C24F95A4924A}"/>
                </a:ext>
              </a:extLst>
            </p:cNvPr>
            <p:cNvSpPr>
              <a:spLocks noChangeArrowheads="1"/>
            </p:cNvSpPr>
            <p:nvPr/>
          </p:nvSpPr>
          <p:spPr bwMode="auto">
            <a:xfrm>
              <a:off x="7796366" y="11616262"/>
              <a:ext cx="247706" cy="247706"/>
            </a:xfrm>
            <a:custGeom>
              <a:avLst/>
              <a:gdLst>
                <a:gd name="T0" fmla="*/ 190 w 381"/>
                <a:gd name="T1" fmla="*/ 380 h 381"/>
                <a:gd name="T2" fmla="*/ 190 w 381"/>
                <a:gd name="T3" fmla="*/ 380 h 381"/>
                <a:gd name="T4" fmla="*/ 0 w 381"/>
                <a:gd name="T5" fmla="*/ 190 h 381"/>
                <a:gd name="T6" fmla="*/ 0 w 381"/>
                <a:gd name="T7" fmla="*/ 190 h 381"/>
                <a:gd name="T8" fmla="*/ 190 w 381"/>
                <a:gd name="T9" fmla="*/ 0 h 381"/>
                <a:gd name="T10" fmla="*/ 190 w 381"/>
                <a:gd name="T11" fmla="*/ 0 h 381"/>
                <a:gd name="T12" fmla="*/ 380 w 381"/>
                <a:gd name="T13" fmla="*/ 190 h 381"/>
                <a:gd name="T14" fmla="*/ 380 w 381"/>
                <a:gd name="T15" fmla="*/ 190 h 381"/>
                <a:gd name="T16" fmla="*/ 190 w 381"/>
                <a:gd name="T17" fmla="*/ 38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381">
                  <a:moveTo>
                    <a:pt x="190" y="380"/>
                  </a:moveTo>
                  <a:lnTo>
                    <a:pt x="190" y="380"/>
                  </a:lnTo>
                  <a:cubicBezTo>
                    <a:pt x="85" y="380"/>
                    <a:pt x="0" y="295"/>
                    <a:pt x="0" y="190"/>
                  </a:cubicBezTo>
                  <a:lnTo>
                    <a:pt x="0" y="190"/>
                  </a:lnTo>
                  <a:cubicBezTo>
                    <a:pt x="0" y="84"/>
                    <a:pt x="85" y="0"/>
                    <a:pt x="190" y="0"/>
                  </a:cubicBezTo>
                  <a:lnTo>
                    <a:pt x="190" y="0"/>
                  </a:lnTo>
                  <a:cubicBezTo>
                    <a:pt x="295" y="0"/>
                    <a:pt x="380" y="84"/>
                    <a:pt x="380" y="190"/>
                  </a:cubicBezTo>
                  <a:lnTo>
                    <a:pt x="380" y="190"/>
                  </a:lnTo>
                  <a:cubicBezTo>
                    <a:pt x="380" y="295"/>
                    <a:pt x="295" y="380"/>
                    <a:pt x="190" y="380"/>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6" name="Freeform 40">
              <a:extLst>
                <a:ext uri="{FF2B5EF4-FFF2-40B4-BE49-F238E27FC236}">
                  <a16:creationId xmlns:a16="http://schemas.microsoft.com/office/drawing/2014/main" id="{35942BC7-9E6C-9F44-8B5F-C3A7BEC50FDC}"/>
                </a:ext>
              </a:extLst>
            </p:cNvPr>
            <p:cNvSpPr>
              <a:spLocks noChangeArrowheads="1"/>
            </p:cNvSpPr>
            <p:nvPr/>
          </p:nvSpPr>
          <p:spPr bwMode="auto">
            <a:xfrm>
              <a:off x="8752625" y="11578816"/>
              <a:ext cx="717196" cy="322594"/>
            </a:xfrm>
            <a:custGeom>
              <a:avLst/>
              <a:gdLst>
                <a:gd name="T0" fmla="*/ 0 w 1099"/>
                <a:gd name="T1" fmla="*/ 0 h 494"/>
                <a:gd name="T2" fmla="*/ 1098 w 1099"/>
                <a:gd name="T3" fmla="*/ 0 h 494"/>
                <a:gd name="T4" fmla="*/ 1098 w 1099"/>
                <a:gd name="T5" fmla="*/ 493 h 494"/>
                <a:gd name="T6" fmla="*/ 0 w 1099"/>
                <a:gd name="T7" fmla="*/ 493 h 494"/>
                <a:gd name="T8" fmla="*/ 0 w 1099"/>
                <a:gd name="T9" fmla="*/ 0 h 494"/>
              </a:gdLst>
              <a:ahLst/>
              <a:cxnLst>
                <a:cxn ang="0">
                  <a:pos x="T0" y="T1"/>
                </a:cxn>
                <a:cxn ang="0">
                  <a:pos x="T2" y="T3"/>
                </a:cxn>
                <a:cxn ang="0">
                  <a:pos x="T4" y="T5"/>
                </a:cxn>
                <a:cxn ang="0">
                  <a:pos x="T6" y="T7"/>
                </a:cxn>
                <a:cxn ang="0">
                  <a:pos x="T8" y="T9"/>
                </a:cxn>
              </a:cxnLst>
              <a:rect l="0" t="0" r="r" b="b"/>
              <a:pathLst>
                <a:path w="1099" h="494">
                  <a:moveTo>
                    <a:pt x="0" y="0"/>
                  </a:moveTo>
                  <a:lnTo>
                    <a:pt x="1098" y="0"/>
                  </a:lnTo>
                  <a:lnTo>
                    <a:pt x="1098" y="493"/>
                  </a:lnTo>
                  <a:lnTo>
                    <a:pt x="0" y="493"/>
                  </a:lnTo>
                  <a:lnTo>
                    <a:pt x="0" y="0"/>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27" name="Freeform 41">
              <a:extLst>
                <a:ext uri="{FF2B5EF4-FFF2-40B4-BE49-F238E27FC236}">
                  <a16:creationId xmlns:a16="http://schemas.microsoft.com/office/drawing/2014/main" id="{CD9D3352-AF40-BD4B-90C8-294CA4CE6B14}"/>
                </a:ext>
              </a:extLst>
            </p:cNvPr>
            <p:cNvSpPr>
              <a:spLocks noChangeArrowheads="1"/>
            </p:cNvSpPr>
            <p:nvPr/>
          </p:nvSpPr>
          <p:spPr bwMode="auto">
            <a:xfrm>
              <a:off x="7658110" y="11740114"/>
              <a:ext cx="1949966" cy="247706"/>
            </a:xfrm>
            <a:custGeom>
              <a:avLst/>
              <a:gdLst>
                <a:gd name="T0" fmla="*/ 0 w 2986"/>
                <a:gd name="T1" fmla="*/ 0 h 381"/>
                <a:gd name="T2" fmla="*/ 2985 w 2986"/>
                <a:gd name="T3" fmla="*/ 0 h 381"/>
                <a:gd name="T4" fmla="*/ 2985 w 2986"/>
                <a:gd name="T5" fmla="*/ 380 h 381"/>
                <a:gd name="T6" fmla="*/ 0 w 2986"/>
                <a:gd name="T7" fmla="*/ 380 h 381"/>
                <a:gd name="T8" fmla="*/ 0 w 2986"/>
                <a:gd name="T9" fmla="*/ 0 h 381"/>
              </a:gdLst>
              <a:ahLst/>
              <a:cxnLst>
                <a:cxn ang="0">
                  <a:pos x="T0" y="T1"/>
                </a:cxn>
                <a:cxn ang="0">
                  <a:pos x="T2" y="T3"/>
                </a:cxn>
                <a:cxn ang="0">
                  <a:pos x="T4" y="T5"/>
                </a:cxn>
                <a:cxn ang="0">
                  <a:pos x="T6" y="T7"/>
                </a:cxn>
                <a:cxn ang="0">
                  <a:pos x="T8" y="T9"/>
                </a:cxn>
              </a:cxnLst>
              <a:rect l="0" t="0" r="r" b="b"/>
              <a:pathLst>
                <a:path w="2986" h="381">
                  <a:moveTo>
                    <a:pt x="0" y="0"/>
                  </a:moveTo>
                  <a:lnTo>
                    <a:pt x="2985" y="0"/>
                  </a:lnTo>
                  <a:lnTo>
                    <a:pt x="2985" y="380"/>
                  </a:lnTo>
                  <a:lnTo>
                    <a:pt x="0" y="380"/>
                  </a:lnTo>
                  <a:lnTo>
                    <a:pt x="0" y="0"/>
                  </a:lnTo>
                </a:path>
              </a:pathLst>
            </a:custGeom>
            <a:solidFill>
              <a:schemeClr val="tx1">
                <a:lumMod val="50000"/>
                <a:alpha val="20000"/>
              </a:schemeClr>
            </a:solidFill>
            <a:ln>
              <a:noFill/>
            </a:ln>
            <a:effectLst/>
          </p:spPr>
          <p:txBody>
            <a:bodyPr wrap="none" anchor="ctr"/>
            <a:lstStyle/>
            <a:p>
              <a:endParaRPr lang="en-US" sz="6532" dirty="0">
                <a:latin typeface="Lato Light" panose="020F0502020204030203" pitchFamily="34" charset="0"/>
              </a:endParaRPr>
            </a:p>
          </p:txBody>
        </p:sp>
        <p:sp>
          <p:nvSpPr>
            <p:cNvPr id="28" name="Freeform 42">
              <a:extLst>
                <a:ext uri="{FF2B5EF4-FFF2-40B4-BE49-F238E27FC236}">
                  <a16:creationId xmlns:a16="http://schemas.microsoft.com/office/drawing/2014/main" id="{8E998332-E73D-6049-9D37-12A62E67789D}"/>
                </a:ext>
              </a:extLst>
            </p:cNvPr>
            <p:cNvSpPr>
              <a:spLocks noChangeArrowheads="1"/>
            </p:cNvSpPr>
            <p:nvPr/>
          </p:nvSpPr>
          <p:spPr bwMode="auto">
            <a:xfrm>
              <a:off x="7709955" y="11987820"/>
              <a:ext cx="1949966" cy="515575"/>
            </a:xfrm>
            <a:custGeom>
              <a:avLst/>
              <a:gdLst>
                <a:gd name="T0" fmla="*/ 0 w 2987"/>
                <a:gd name="T1" fmla="*/ 0 h 789"/>
                <a:gd name="T2" fmla="*/ 2986 w 2987"/>
                <a:gd name="T3" fmla="*/ 0 h 789"/>
                <a:gd name="T4" fmla="*/ 2986 w 2987"/>
                <a:gd name="T5" fmla="*/ 788 h 789"/>
                <a:gd name="T6" fmla="*/ 0 w 2987"/>
                <a:gd name="T7" fmla="*/ 788 h 789"/>
                <a:gd name="T8" fmla="*/ 0 w 2987"/>
                <a:gd name="T9" fmla="*/ 0 h 789"/>
              </a:gdLst>
              <a:ahLst/>
              <a:cxnLst>
                <a:cxn ang="0">
                  <a:pos x="T0" y="T1"/>
                </a:cxn>
                <a:cxn ang="0">
                  <a:pos x="T2" y="T3"/>
                </a:cxn>
                <a:cxn ang="0">
                  <a:pos x="T4" y="T5"/>
                </a:cxn>
                <a:cxn ang="0">
                  <a:pos x="T6" y="T7"/>
                </a:cxn>
                <a:cxn ang="0">
                  <a:pos x="T8" y="T9"/>
                </a:cxn>
              </a:cxnLst>
              <a:rect l="0" t="0" r="r" b="b"/>
              <a:pathLst>
                <a:path w="2987" h="789">
                  <a:moveTo>
                    <a:pt x="0" y="0"/>
                  </a:moveTo>
                  <a:lnTo>
                    <a:pt x="2986" y="0"/>
                  </a:lnTo>
                  <a:lnTo>
                    <a:pt x="2986" y="788"/>
                  </a:lnTo>
                  <a:lnTo>
                    <a:pt x="0" y="788"/>
                  </a:lnTo>
                  <a:lnTo>
                    <a:pt x="0"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9" name="Freeform 43">
              <a:extLst>
                <a:ext uri="{FF2B5EF4-FFF2-40B4-BE49-F238E27FC236}">
                  <a16:creationId xmlns:a16="http://schemas.microsoft.com/office/drawing/2014/main" id="{693A7AE8-D189-6540-BE50-E57F95BC9DF2}"/>
                </a:ext>
              </a:extLst>
            </p:cNvPr>
            <p:cNvSpPr>
              <a:spLocks noChangeArrowheads="1"/>
            </p:cNvSpPr>
            <p:nvPr/>
          </p:nvSpPr>
          <p:spPr bwMode="auto">
            <a:xfrm>
              <a:off x="7848211" y="12131836"/>
              <a:ext cx="247706" cy="247706"/>
            </a:xfrm>
            <a:custGeom>
              <a:avLst/>
              <a:gdLst>
                <a:gd name="T0" fmla="*/ 190 w 381"/>
                <a:gd name="T1" fmla="*/ 380 h 381"/>
                <a:gd name="T2" fmla="*/ 190 w 381"/>
                <a:gd name="T3" fmla="*/ 380 h 381"/>
                <a:gd name="T4" fmla="*/ 0 w 381"/>
                <a:gd name="T5" fmla="*/ 189 h 381"/>
                <a:gd name="T6" fmla="*/ 0 w 381"/>
                <a:gd name="T7" fmla="*/ 189 h 381"/>
                <a:gd name="T8" fmla="*/ 190 w 381"/>
                <a:gd name="T9" fmla="*/ 0 h 381"/>
                <a:gd name="T10" fmla="*/ 190 w 381"/>
                <a:gd name="T11" fmla="*/ 0 h 381"/>
                <a:gd name="T12" fmla="*/ 380 w 381"/>
                <a:gd name="T13" fmla="*/ 189 h 381"/>
                <a:gd name="T14" fmla="*/ 380 w 381"/>
                <a:gd name="T15" fmla="*/ 189 h 381"/>
                <a:gd name="T16" fmla="*/ 190 w 381"/>
                <a:gd name="T17" fmla="*/ 38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381">
                  <a:moveTo>
                    <a:pt x="190" y="380"/>
                  </a:moveTo>
                  <a:lnTo>
                    <a:pt x="190" y="380"/>
                  </a:lnTo>
                  <a:cubicBezTo>
                    <a:pt x="85" y="380"/>
                    <a:pt x="0" y="295"/>
                    <a:pt x="0" y="189"/>
                  </a:cubicBezTo>
                  <a:lnTo>
                    <a:pt x="0" y="189"/>
                  </a:lnTo>
                  <a:cubicBezTo>
                    <a:pt x="0" y="84"/>
                    <a:pt x="85" y="0"/>
                    <a:pt x="190" y="0"/>
                  </a:cubicBezTo>
                  <a:lnTo>
                    <a:pt x="190" y="0"/>
                  </a:lnTo>
                  <a:cubicBezTo>
                    <a:pt x="295" y="0"/>
                    <a:pt x="380" y="84"/>
                    <a:pt x="380" y="189"/>
                  </a:cubicBezTo>
                  <a:lnTo>
                    <a:pt x="380" y="189"/>
                  </a:lnTo>
                  <a:cubicBezTo>
                    <a:pt x="380" y="295"/>
                    <a:pt x="295" y="380"/>
                    <a:pt x="190" y="380"/>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 name="Freeform 44">
              <a:extLst>
                <a:ext uri="{FF2B5EF4-FFF2-40B4-BE49-F238E27FC236}">
                  <a16:creationId xmlns:a16="http://schemas.microsoft.com/office/drawing/2014/main" id="{9422D777-79AC-9342-8C4E-B3A0415027A5}"/>
                </a:ext>
              </a:extLst>
            </p:cNvPr>
            <p:cNvSpPr>
              <a:spLocks noChangeArrowheads="1"/>
            </p:cNvSpPr>
            <p:nvPr/>
          </p:nvSpPr>
          <p:spPr bwMode="auto">
            <a:xfrm>
              <a:off x="8804471" y="12094392"/>
              <a:ext cx="717196" cy="322594"/>
            </a:xfrm>
            <a:custGeom>
              <a:avLst/>
              <a:gdLst>
                <a:gd name="T0" fmla="*/ 0 w 1100"/>
                <a:gd name="T1" fmla="*/ 0 h 494"/>
                <a:gd name="T2" fmla="*/ 1099 w 1100"/>
                <a:gd name="T3" fmla="*/ 0 h 494"/>
                <a:gd name="T4" fmla="*/ 1099 w 1100"/>
                <a:gd name="T5" fmla="*/ 493 h 494"/>
                <a:gd name="T6" fmla="*/ 0 w 1100"/>
                <a:gd name="T7" fmla="*/ 493 h 494"/>
                <a:gd name="T8" fmla="*/ 0 w 1100"/>
                <a:gd name="T9" fmla="*/ 0 h 494"/>
              </a:gdLst>
              <a:ahLst/>
              <a:cxnLst>
                <a:cxn ang="0">
                  <a:pos x="T0" y="T1"/>
                </a:cxn>
                <a:cxn ang="0">
                  <a:pos x="T2" y="T3"/>
                </a:cxn>
                <a:cxn ang="0">
                  <a:pos x="T4" y="T5"/>
                </a:cxn>
                <a:cxn ang="0">
                  <a:pos x="T6" y="T7"/>
                </a:cxn>
                <a:cxn ang="0">
                  <a:pos x="T8" y="T9"/>
                </a:cxn>
              </a:cxnLst>
              <a:rect l="0" t="0" r="r" b="b"/>
              <a:pathLst>
                <a:path w="1100" h="494">
                  <a:moveTo>
                    <a:pt x="0" y="0"/>
                  </a:moveTo>
                  <a:lnTo>
                    <a:pt x="1099" y="0"/>
                  </a:lnTo>
                  <a:lnTo>
                    <a:pt x="1099" y="493"/>
                  </a:lnTo>
                  <a:lnTo>
                    <a:pt x="0" y="493"/>
                  </a:lnTo>
                  <a:lnTo>
                    <a:pt x="0" y="0"/>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1" name="Freeform 45">
              <a:extLst>
                <a:ext uri="{FF2B5EF4-FFF2-40B4-BE49-F238E27FC236}">
                  <a16:creationId xmlns:a16="http://schemas.microsoft.com/office/drawing/2014/main" id="{B6132BA2-D8C7-714C-AC6B-1D4C95DC33BB}"/>
                </a:ext>
              </a:extLst>
            </p:cNvPr>
            <p:cNvSpPr>
              <a:spLocks noChangeArrowheads="1"/>
            </p:cNvSpPr>
            <p:nvPr/>
          </p:nvSpPr>
          <p:spPr bwMode="auto">
            <a:xfrm>
              <a:off x="7709955" y="12255689"/>
              <a:ext cx="1949966" cy="247706"/>
            </a:xfrm>
            <a:custGeom>
              <a:avLst/>
              <a:gdLst>
                <a:gd name="T0" fmla="*/ 0 w 2987"/>
                <a:gd name="T1" fmla="*/ 0 h 381"/>
                <a:gd name="T2" fmla="*/ 2986 w 2987"/>
                <a:gd name="T3" fmla="*/ 0 h 381"/>
                <a:gd name="T4" fmla="*/ 2986 w 2987"/>
                <a:gd name="T5" fmla="*/ 380 h 381"/>
                <a:gd name="T6" fmla="*/ 0 w 2987"/>
                <a:gd name="T7" fmla="*/ 380 h 381"/>
                <a:gd name="T8" fmla="*/ 0 w 2987"/>
                <a:gd name="T9" fmla="*/ 0 h 381"/>
              </a:gdLst>
              <a:ahLst/>
              <a:cxnLst>
                <a:cxn ang="0">
                  <a:pos x="T0" y="T1"/>
                </a:cxn>
                <a:cxn ang="0">
                  <a:pos x="T2" y="T3"/>
                </a:cxn>
                <a:cxn ang="0">
                  <a:pos x="T4" y="T5"/>
                </a:cxn>
                <a:cxn ang="0">
                  <a:pos x="T6" y="T7"/>
                </a:cxn>
                <a:cxn ang="0">
                  <a:pos x="T8" y="T9"/>
                </a:cxn>
              </a:cxnLst>
              <a:rect l="0" t="0" r="r" b="b"/>
              <a:pathLst>
                <a:path w="2987" h="381">
                  <a:moveTo>
                    <a:pt x="0" y="0"/>
                  </a:moveTo>
                  <a:lnTo>
                    <a:pt x="2986" y="0"/>
                  </a:lnTo>
                  <a:lnTo>
                    <a:pt x="2986" y="380"/>
                  </a:lnTo>
                  <a:lnTo>
                    <a:pt x="0" y="380"/>
                  </a:lnTo>
                  <a:lnTo>
                    <a:pt x="0" y="0"/>
                  </a:lnTo>
                </a:path>
              </a:pathLst>
            </a:custGeom>
            <a:solidFill>
              <a:schemeClr val="tx1">
                <a:lumMod val="50000"/>
                <a:alpha val="20000"/>
              </a:schemeClr>
            </a:solidFill>
            <a:ln>
              <a:noFill/>
            </a:ln>
            <a:effectLst/>
          </p:spPr>
          <p:txBody>
            <a:bodyPr wrap="none" anchor="ctr"/>
            <a:lstStyle/>
            <a:p>
              <a:endParaRPr lang="en-US" sz="6532" dirty="0">
                <a:latin typeface="Lato Light" panose="020F0502020204030203" pitchFamily="34" charset="0"/>
              </a:endParaRPr>
            </a:p>
          </p:txBody>
        </p:sp>
        <p:sp>
          <p:nvSpPr>
            <p:cNvPr id="32" name="Freeform 46">
              <a:extLst>
                <a:ext uri="{FF2B5EF4-FFF2-40B4-BE49-F238E27FC236}">
                  <a16:creationId xmlns:a16="http://schemas.microsoft.com/office/drawing/2014/main" id="{2DD6A50A-36E7-9242-B579-BFFB6C79CF1A}"/>
                </a:ext>
              </a:extLst>
            </p:cNvPr>
            <p:cNvSpPr>
              <a:spLocks noChangeArrowheads="1"/>
            </p:cNvSpPr>
            <p:nvPr/>
          </p:nvSpPr>
          <p:spPr bwMode="auto">
            <a:xfrm>
              <a:off x="7534258" y="11365675"/>
              <a:ext cx="1990288" cy="109451"/>
            </a:xfrm>
            <a:custGeom>
              <a:avLst/>
              <a:gdLst>
                <a:gd name="T0" fmla="*/ 3044 w 3045"/>
                <a:gd name="T1" fmla="*/ 83 h 167"/>
                <a:gd name="T2" fmla="*/ 3044 w 3045"/>
                <a:gd name="T3" fmla="*/ 83 h 167"/>
                <a:gd name="T4" fmla="*/ 2964 w 3045"/>
                <a:gd name="T5" fmla="*/ 166 h 167"/>
                <a:gd name="T6" fmla="*/ 80 w 3045"/>
                <a:gd name="T7" fmla="*/ 166 h 167"/>
                <a:gd name="T8" fmla="*/ 80 w 3045"/>
                <a:gd name="T9" fmla="*/ 166 h 167"/>
                <a:gd name="T10" fmla="*/ 0 w 3045"/>
                <a:gd name="T11" fmla="*/ 83 h 167"/>
                <a:gd name="T12" fmla="*/ 0 w 3045"/>
                <a:gd name="T13" fmla="*/ 83 h 167"/>
                <a:gd name="T14" fmla="*/ 80 w 3045"/>
                <a:gd name="T15" fmla="*/ 0 h 167"/>
                <a:gd name="T16" fmla="*/ 2964 w 3045"/>
                <a:gd name="T17" fmla="*/ 0 h 167"/>
                <a:gd name="T18" fmla="*/ 2964 w 3045"/>
                <a:gd name="T19" fmla="*/ 0 h 167"/>
                <a:gd name="T20" fmla="*/ 3044 w 3045"/>
                <a:gd name="T2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5" h="167">
                  <a:moveTo>
                    <a:pt x="3044" y="83"/>
                  </a:moveTo>
                  <a:lnTo>
                    <a:pt x="3044" y="83"/>
                  </a:lnTo>
                  <a:cubicBezTo>
                    <a:pt x="3044" y="130"/>
                    <a:pt x="3008" y="166"/>
                    <a:pt x="2964" y="166"/>
                  </a:cubicBezTo>
                  <a:lnTo>
                    <a:pt x="80" y="166"/>
                  </a:lnTo>
                  <a:lnTo>
                    <a:pt x="80" y="166"/>
                  </a:lnTo>
                  <a:cubicBezTo>
                    <a:pt x="36" y="166"/>
                    <a:pt x="0" y="130"/>
                    <a:pt x="0" y="83"/>
                  </a:cubicBezTo>
                  <a:lnTo>
                    <a:pt x="0" y="83"/>
                  </a:lnTo>
                  <a:cubicBezTo>
                    <a:pt x="0" y="37"/>
                    <a:pt x="36" y="0"/>
                    <a:pt x="80" y="0"/>
                  </a:cubicBezTo>
                  <a:lnTo>
                    <a:pt x="2964" y="0"/>
                  </a:lnTo>
                  <a:lnTo>
                    <a:pt x="2964" y="0"/>
                  </a:lnTo>
                  <a:cubicBezTo>
                    <a:pt x="3008" y="0"/>
                    <a:pt x="3044" y="37"/>
                    <a:pt x="3044" y="83"/>
                  </a:cubicBez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33" name="Freeform 47">
              <a:extLst>
                <a:ext uri="{FF2B5EF4-FFF2-40B4-BE49-F238E27FC236}">
                  <a16:creationId xmlns:a16="http://schemas.microsoft.com/office/drawing/2014/main" id="{23ABF428-F127-3B47-B68D-A44581BE74C3}"/>
                </a:ext>
              </a:extLst>
            </p:cNvPr>
            <p:cNvSpPr>
              <a:spLocks noChangeArrowheads="1"/>
            </p:cNvSpPr>
            <p:nvPr/>
          </p:nvSpPr>
          <p:spPr bwMode="auto">
            <a:xfrm>
              <a:off x="7534258" y="11178457"/>
              <a:ext cx="1990288" cy="109451"/>
            </a:xfrm>
            <a:custGeom>
              <a:avLst/>
              <a:gdLst>
                <a:gd name="T0" fmla="*/ 3044 w 3045"/>
                <a:gd name="T1" fmla="*/ 84 h 168"/>
                <a:gd name="T2" fmla="*/ 3044 w 3045"/>
                <a:gd name="T3" fmla="*/ 84 h 168"/>
                <a:gd name="T4" fmla="*/ 2964 w 3045"/>
                <a:gd name="T5" fmla="*/ 167 h 168"/>
                <a:gd name="T6" fmla="*/ 80 w 3045"/>
                <a:gd name="T7" fmla="*/ 167 h 168"/>
                <a:gd name="T8" fmla="*/ 80 w 3045"/>
                <a:gd name="T9" fmla="*/ 167 h 168"/>
                <a:gd name="T10" fmla="*/ 0 w 3045"/>
                <a:gd name="T11" fmla="*/ 84 h 168"/>
                <a:gd name="T12" fmla="*/ 0 w 3045"/>
                <a:gd name="T13" fmla="*/ 84 h 168"/>
                <a:gd name="T14" fmla="*/ 80 w 3045"/>
                <a:gd name="T15" fmla="*/ 0 h 168"/>
                <a:gd name="T16" fmla="*/ 2964 w 3045"/>
                <a:gd name="T17" fmla="*/ 0 h 168"/>
                <a:gd name="T18" fmla="*/ 2964 w 3045"/>
                <a:gd name="T19" fmla="*/ 0 h 168"/>
                <a:gd name="T20" fmla="*/ 3044 w 3045"/>
                <a:gd name="T21" fmla="*/ 8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5" h="168">
                  <a:moveTo>
                    <a:pt x="3044" y="84"/>
                  </a:moveTo>
                  <a:lnTo>
                    <a:pt x="3044" y="84"/>
                  </a:lnTo>
                  <a:cubicBezTo>
                    <a:pt x="3044" y="129"/>
                    <a:pt x="3008" y="167"/>
                    <a:pt x="2964" y="167"/>
                  </a:cubicBezTo>
                  <a:lnTo>
                    <a:pt x="80" y="167"/>
                  </a:lnTo>
                  <a:lnTo>
                    <a:pt x="80" y="167"/>
                  </a:lnTo>
                  <a:cubicBezTo>
                    <a:pt x="36" y="167"/>
                    <a:pt x="0" y="129"/>
                    <a:pt x="0" y="84"/>
                  </a:cubicBezTo>
                  <a:lnTo>
                    <a:pt x="0" y="84"/>
                  </a:lnTo>
                  <a:cubicBezTo>
                    <a:pt x="0" y="37"/>
                    <a:pt x="36" y="0"/>
                    <a:pt x="80" y="0"/>
                  </a:cubicBezTo>
                  <a:lnTo>
                    <a:pt x="2964" y="0"/>
                  </a:lnTo>
                  <a:lnTo>
                    <a:pt x="2964" y="0"/>
                  </a:lnTo>
                  <a:cubicBezTo>
                    <a:pt x="3008" y="0"/>
                    <a:pt x="3044" y="37"/>
                    <a:pt x="3044" y="84"/>
                  </a:cubicBez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34" name="Freeform 48">
              <a:extLst>
                <a:ext uri="{FF2B5EF4-FFF2-40B4-BE49-F238E27FC236}">
                  <a16:creationId xmlns:a16="http://schemas.microsoft.com/office/drawing/2014/main" id="{48202EE9-9168-824E-BB4F-422F81B57715}"/>
                </a:ext>
              </a:extLst>
            </p:cNvPr>
            <p:cNvSpPr>
              <a:spLocks noChangeArrowheads="1"/>
            </p:cNvSpPr>
            <p:nvPr/>
          </p:nvSpPr>
          <p:spPr bwMode="auto">
            <a:xfrm>
              <a:off x="7534258" y="11287908"/>
              <a:ext cx="1990288" cy="109451"/>
            </a:xfrm>
            <a:custGeom>
              <a:avLst/>
              <a:gdLst>
                <a:gd name="T0" fmla="*/ 3044 w 3045"/>
                <a:gd name="T1" fmla="*/ 83 h 167"/>
                <a:gd name="T2" fmla="*/ 3044 w 3045"/>
                <a:gd name="T3" fmla="*/ 83 h 167"/>
                <a:gd name="T4" fmla="*/ 2964 w 3045"/>
                <a:gd name="T5" fmla="*/ 166 h 167"/>
                <a:gd name="T6" fmla="*/ 80 w 3045"/>
                <a:gd name="T7" fmla="*/ 166 h 167"/>
                <a:gd name="T8" fmla="*/ 80 w 3045"/>
                <a:gd name="T9" fmla="*/ 166 h 167"/>
                <a:gd name="T10" fmla="*/ 0 w 3045"/>
                <a:gd name="T11" fmla="*/ 83 h 167"/>
                <a:gd name="T12" fmla="*/ 0 w 3045"/>
                <a:gd name="T13" fmla="*/ 83 h 167"/>
                <a:gd name="T14" fmla="*/ 80 w 3045"/>
                <a:gd name="T15" fmla="*/ 0 h 167"/>
                <a:gd name="T16" fmla="*/ 2964 w 3045"/>
                <a:gd name="T17" fmla="*/ 0 h 167"/>
                <a:gd name="T18" fmla="*/ 2964 w 3045"/>
                <a:gd name="T19" fmla="*/ 0 h 167"/>
                <a:gd name="T20" fmla="*/ 3044 w 3045"/>
                <a:gd name="T2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5" h="167">
                  <a:moveTo>
                    <a:pt x="3044" y="83"/>
                  </a:moveTo>
                  <a:lnTo>
                    <a:pt x="3044" y="83"/>
                  </a:lnTo>
                  <a:cubicBezTo>
                    <a:pt x="3044" y="129"/>
                    <a:pt x="3008" y="166"/>
                    <a:pt x="2964" y="166"/>
                  </a:cubicBezTo>
                  <a:lnTo>
                    <a:pt x="80" y="166"/>
                  </a:lnTo>
                  <a:lnTo>
                    <a:pt x="80" y="166"/>
                  </a:lnTo>
                  <a:cubicBezTo>
                    <a:pt x="36" y="166"/>
                    <a:pt x="0" y="129"/>
                    <a:pt x="0" y="83"/>
                  </a:cubicBezTo>
                  <a:lnTo>
                    <a:pt x="0" y="83"/>
                  </a:lnTo>
                  <a:cubicBezTo>
                    <a:pt x="0" y="37"/>
                    <a:pt x="36" y="0"/>
                    <a:pt x="80" y="0"/>
                  </a:cubicBezTo>
                  <a:lnTo>
                    <a:pt x="2964" y="0"/>
                  </a:lnTo>
                  <a:lnTo>
                    <a:pt x="2964" y="0"/>
                  </a:lnTo>
                  <a:cubicBezTo>
                    <a:pt x="3008" y="0"/>
                    <a:pt x="3044" y="37"/>
                    <a:pt x="3044" y="83"/>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5" name="Freeform 49">
              <a:extLst>
                <a:ext uri="{FF2B5EF4-FFF2-40B4-BE49-F238E27FC236}">
                  <a16:creationId xmlns:a16="http://schemas.microsoft.com/office/drawing/2014/main" id="{AB8BC07E-FF6A-9C42-8665-99A71D823579}"/>
                </a:ext>
              </a:extLst>
            </p:cNvPr>
            <p:cNvSpPr>
              <a:spLocks noChangeArrowheads="1"/>
            </p:cNvSpPr>
            <p:nvPr/>
          </p:nvSpPr>
          <p:spPr bwMode="auto">
            <a:xfrm>
              <a:off x="7534258" y="11074766"/>
              <a:ext cx="1990288" cy="109451"/>
            </a:xfrm>
            <a:custGeom>
              <a:avLst/>
              <a:gdLst>
                <a:gd name="T0" fmla="*/ 3044 w 3045"/>
                <a:gd name="T1" fmla="*/ 83 h 168"/>
                <a:gd name="T2" fmla="*/ 3044 w 3045"/>
                <a:gd name="T3" fmla="*/ 83 h 168"/>
                <a:gd name="T4" fmla="*/ 2964 w 3045"/>
                <a:gd name="T5" fmla="*/ 167 h 168"/>
                <a:gd name="T6" fmla="*/ 80 w 3045"/>
                <a:gd name="T7" fmla="*/ 167 h 168"/>
                <a:gd name="T8" fmla="*/ 80 w 3045"/>
                <a:gd name="T9" fmla="*/ 167 h 168"/>
                <a:gd name="T10" fmla="*/ 0 w 3045"/>
                <a:gd name="T11" fmla="*/ 83 h 168"/>
                <a:gd name="T12" fmla="*/ 0 w 3045"/>
                <a:gd name="T13" fmla="*/ 83 h 168"/>
                <a:gd name="T14" fmla="*/ 80 w 3045"/>
                <a:gd name="T15" fmla="*/ 0 h 168"/>
                <a:gd name="T16" fmla="*/ 2964 w 3045"/>
                <a:gd name="T17" fmla="*/ 0 h 168"/>
                <a:gd name="T18" fmla="*/ 2964 w 3045"/>
                <a:gd name="T19" fmla="*/ 0 h 168"/>
                <a:gd name="T20" fmla="*/ 3044 w 3045"/>
                <a:gd name="T21" fmla="*/ 8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5" h="168">
                  <a:moveTo>
                    <a:pt x="3044" y="83"/>
                  </a:moveTo>
                  <a:lnTo>
                    <a:pt x="3044" y="83"/>
                  </a:lnTo>
                  <a:cubicBezTo>
                    <a:pt x="3044" y="129"/>
                    <a:pt x="3008" y="167"/>
                    <a:pt x="2964" y="167"/>
                  </a:cubicBezTo>
                  <a:lnTo>
                    <a:pt x="80" y="167"/>
                  </a:lnTo>
                  <a:lnTo>
                    <a:pt x="80" y="167"/>
                  </a:lnTo>
                  <a:cubicBezTo>
                    <a:pt x="36" y="167"/>
                    <a:pt x="0" y="129"/>
                    <a:pt x="0" y="83"/>
                  </a:cubicBezTo>
                  <a:lnTo>
                    <a:pt x="0" y="83"/>
                  </a:lnTo>
                  <a:cubicBezTo>
                    <a:pt x="0" y="37"/>
                    <a:pt x="36" y="0"/>
                    <a:pt x="80" y="0"/>
                  </a:cubicBezTo>
                  <a:lnTo>
                    <a:pt x="2964" y="0"/>
                  </a:lnTo>
                  <a:lnTo>
                    <a:pt x="2964" y="0"/>
                  </a:lnTo>
                  <a:cubicBezTo>
                    <a:pt x="3008" y="0"/>
                    <a:pt x="3044" y="37"/>
                    <a:pt x="3044" y="83"/>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6" name="Freeform 50">
              <a:extLst>
                <a:ext uri="{FF2B5EF4-FFF2-40B4-BE49-F238E27FC236}">
                  <a16:creationId xmlns:a16="http://schemas.microsoft.com/office/drawing/2014/main" id="{61CEF463-429A-F840-8496-335BBA1B8CC5}"/>
                </a:ext>
              </a:extLst>
            </p:cNvPr>
            <p:cNvSpPr>
              <a:spLocks noChangeArrowheads="1"/>
            </p:cNvSpPr>
            <p:nvPr/>
          </p:nvSpPr>
          <p:spPr bwMode="auto">
            <a:xfrm>
              <a:off x="8329222" y="11005638"/>
              <a:ext cx="409003" cy="72007"/>
            </a:xfrm>
            <a:custGeom>
              <a:avLst/>
              <a:gdLst>
                <a:gd name="T0" fmla="*/ 0 w 625"/>
                <a:gd name="T1" fmla="*/ 0 h 109"/>
                <a:gd name="T2" fmla="*/ 0 w 625"/>
                <a:gd name="T3" fmla="*/ 0 h 109"/>
                <a:gd name="T4" fmla="*/ 91 w 625"/>
                <a:gd name="T5" fmla="*/ 108 h 109"/>
                <a:gd name="T6" fmla="*/ 533 w 625"/>
                <a:gd name="T7" fmla="*/ 108 h 109"/>
                <a:gd name="T8" fmla="*/ 533 w 625"/>
                <a:gd name="T9" fmla="*/ 108 h 109"/>
                <a:gd name="T10" fmla="*/ 624 w 625"/>
                <a:gd name="T11" fmla="*/ 0 h 109"/>
                <a:gd name="T12" fmla="*/ 0 w 625"/>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625" h="109">
                  <a:moveTo>
                    <a:pt x="0" y="0"/>
                  </a:moveTo>
                  <a:lnTo>
                    <a:pt x="0" y="0"/>
                  </a:lnTo>
                  <a:cubicBezTo>
                    <a:pt x="3" y="60"/>
                    <a:pt x="42" y="108"/>
                    <a:pt x="91" y="108"/>
                  </a:cubicBezTo>
                  <a:lnTo>
                    <a:pt x="533" y="108"/>
                  </a:lnTo>
                  <a:lnTo>
                    <a:pt x="533" y="108"/>
                  </a:lnTo>
                  <a:cubicBezTo>
                    <a:pt x="582" y="108"/>
                    <a:pt x="621" y="60"/>
                    <a:pt x="624" y="0"/>
                  </a:cubicBezTo>
                  <a:lnTo>
                    <a:pt x="0" y="0"/>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7" name="Freeform 51">
              <a:extLst>
                <a:ext uri="{FF2B5EF4-FFF2-40B4-BE49-F238E27FC236}">
                  <a16:creationId xmlns:a16="http://schemas.microsoft.com/office/drawing/2014/main" id="{B78D3053-1CA2-5146-A813-EDF1445DFBA9}"/>
                </a:ext>
              </a:extLst>
            </p:cNvPr>
            <p:cNvSpPr>
              <a:spLocks noChangeArrowheads="1"/>
            </p:cNvSpPr>
            <p:nvPr/>
          </p:nvSpPr>
          <p:spPr bwMode="auto">
            <a:xfrm>
              <a:off x="8190967" y="10014813"/>
              <a:ext cx="204501" cy="518454"/>
            </a:xfrm>
            <a:custGeom>
              <a:avLst/>
              <a:gdLst>
                <a:gd name="T0" fmla="*/ 310 w 311"/>
                <a:gd name="T1" fmla="*/ 733 h 794"/>
                <a:gd name="T2" fmla="*/ 310 w 311"/>
                <a:gd name="T3" fmla="*/ 733 h 794"/>
                <a:gd name="T4" fmla="*/ 241 w 311"/>
                <a:gd name="T5" fmla="*/ 781 h 794"/>
                <a:gd name="T6" fmla="*/ 241 w 311"/>
                <a:gd name="T7" fmla="*/ 781 h 794"/>
                <a:gd name="T8" fmla="*/ 159 w 311"/>
                <a:gd name="T9" fmla="*/ 766 h 794"/>
                <a:gd name="T10" fmla="*/ 0 w 311"/>
                <a:gd name="T11" fmla="*/ 33 h 794"/>
                <a:gd name="T12" fmla="*/ 151 w 311"/>
                <a:gd name="T13" fmla="*/ 0 h 794"/>
                <a:gd name="T14" fmla="*/ 310 w 311"/>
                <a:gd name="T15" fmla="*/ 733 h 7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794">
                  <a:moveTo>
                    <a:pt x="310" y="733"/>
                  </a:moveTo>
                  <a:lnTo>
                    <a:pt x="310" y="733"/>
                  </a:lnTo>
                  <a:cubicBezTo>
                    <a:pt x="310" y="733"/>
                    <a:pt x="299" y="768"/>
                    <a:pt x="241" y="781"/>
                  </a:cubicBezTo>
                  <a:lnTo>
                    <a:pt x="241" y="781"/>
                  </a:lnTo>
                  <a:cubicBezTo>
                    <a:pt x="183" y="793"/>
                    <a:pt x="159" y="766"/>
                    <a:pt x="159" y="766"/>
                  </a:cubicBezTo>
                  <a:lnTo>
                    <a:pt x="0" y="33"/>
                  </a:lnTo>
                  <a:lnTo>
                    <a:pt x="151" y="0"/>
                  </a:lnTo>
                  <a:lnTo>
                    <a:pt x="310" y="733"/>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8" name="Freeform 52">
              <a:extLst>
                <a:ext uri="{FF2B5EF4-FFF2-40B4-BE49-F238E27FC236}">
                  <a16:creationId xmlns:a16="http://schemas.microsoft.com/office/drawing/2014/main" id="{BA15C7AE-3447-1641-A413-EB3ECF5A8BB4}"/>
                </a:ext>
              </a:extLst>
            </p:cNvPr>
            <p:cNvSpPr>
              <a:spLocks noChangeArrowheads="1"/>
            </p:cNvSpPr>
            <p:nvPr/>
          </p:nvSpPr>
          <p:spPr bwMode="auto">
            <a:xfrm>
              <a:off x="8190968" y="9942805"/>
              <a:ext cx="97930" cy="95051"/>
            </a:xfrm>
            <a:custGeom>
              <a:avLst/>
              <a:gdLst>
                <a:gd name="T0" fmla="*/ 68 w 152"/>
                <a:gd name="T1" fmla="*/ 0 h 144"/>
                <a:gd name="T2" fmla="*/ 34 w 152"/>
                <a:gd name="T3" fmla="*/ 7 h 144"/>
                <a:gd name="T4" fmla="*/ 0 w 152"/>
                <a:gd name="T5" fmla="*/ 143 h 144"/>
                <a:gd name="T6" fmla="*/ 151 w 152"/>
                <a:gd name="T7" fmla="*/ 110 h 144"/>
                <a:gd name="T8" fmla="*/ 68 w 152"/>
                <a:gd name="T9" fmla="*/ 0 h 144"/>
              </a:gdLst>
              <a:ahLst/>
              <a:cxnLst>
                <a:cxn ang="0">
                  <a:pos x="T0" y="T1"/>
                </a:cxn>
                <a:cxn ang="0">
                  <a:pos x="T2" y="T3"/>
                </a:cxn>
                <a:cxn ang="0">
                  <a:pos x="T4" y="T5"/>
                </a:cxn>
                <a:cxn ang="0">
                  <a:pos x="T6" y="T7"/>
                </a:cxn>
                <a:cxn ang="0">
                  <a:pos x="T8" y="T9"/>
                </a:cxn>
              </a:cxnLst>
              <a:rect l="0" t="0" r="r" b="b"/>
              <a:pathLst>
                <a:path w="152" h="144">
                  <a:moveTo>
                    <a:pt x="68" y="0"/>
                  </a:moveTo>
                  <a:lnTo>
                    <a:pt x="34" y="7"/>
                  </a:lnTo>
                  <a:lnTo>
                    <a:pt x="0" y="143"/>
                  </a:lnTo>
                  <a:lnTo>
                    <a:pt x="151" y="110"/>
                  </a:lnTo>
                  <a:lnTo>
                    <a:pt x="68" y="0"/>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9" name="Freeform 53">
              <a:extLst>
                <a:ext uri="{FF2B5EF4-FFF2-40B4-BE49-F238E27FC236}">
                  <a16:creationId xmlns:a16="http://schemas.microsoft.com/office/drawing/2014/main" id="{3D1FA61E-CD2F-CA4B-868E-8016E6C5FA46}"/>
                </a:ext>
              </a:extLst>
            </p:cNvPr>
            <p:cNvSpPr>
              <a:spLocks noChangeArrowheads="1"/>
            </p:cNvSpPr>
            <p:nvPr/>
          </p:nvSpPr>
          <p:spPr bwMode="auto">
            <a:xfrm>
              <a:off x="8288898" y="9931284"/>
              <a:ext cx="120973" cy="512694"/>
            </a:xfrm>
            <a:custGeom>
              <a:avLst/>
              <a:gdLst>
                <a:gd name="T0" fmla="*/ 185 w 186"/>
                <a:gd name="T1" fmla="*/ 749 h 787"/>
                <a:gd name="T2" fmla="*/ 185 w 186"/>
                <a:gd name="T3" fmla="*/ 749 h 787"/>
                <a:gd name="T4" fmla="*/ 110 w 186"/>
                <a:gd name="T5" fmla="*/ 784 h 787"/>
                <a:gd name="T6" fmla="*/ 110 w 186"/>
                <a:gd name="T7" fmla="*/ 784 h 787"/>
                <a:gd name="T8" fmla="*/ 31 w 186"/>
                <a:gd name="T9" fmla="*/ 755 h 787"/>
                <a:gd name="T10" fmla="*/ 0 w 186"/>
                <a:gd name="T11" fmla="*/ 6 h 787"/>
                <a:gd name="T12" fmla="*/ 155 w 186"/>
                <a:gd name="T13" fmla="*/ 0 h 787"/>
                <a:gd name="T14" fmla="*/ 185 w 186"/>
                <a:gd name="T15" fmla="*/ 749 h 7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787">
                  <a:moveTo>
                    <a:pt x="185" y="749"/>
                  </a:moveTo>
                  <a:lnTo>
                    <a:pt x="185" y="749"/>
                  </a:lnTo>
                  <a:cubicBezTo>
                    <a:pt x="185" y="749"/>
                    <a:pt x="169" y="782"/>
                    <a:pt x="110" y="784"/>
                  </a:cubicBezTo>
                  <a:lnTo>
                    <a:pt x="110" y="784"/>
                  </a:lnTo>
                  <a:cubicBezTo>
                    <a:pt x="50" y="786"/>
                    <a:pt x="31" y="755"/>
                    <a:pt x="31" y="755"/>
                  </a:cubicBezTo>
                  <a:lnTo>
                    <a:pt x="0" y="6"/>
                  </a:lnTo>
                  <a:lnTo>
                    <a:pt x="155" y="0"/>
                  </a:lnTo>
                  <a:lnTo>
                    <a:pt x="185" y="749"/>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0" name="Freeform 54">
              <a:extLst>
                <a:ext uri="{FF2B5EF4-FFF2-40B4-BE49-F238E27FC236}">
                  <a16:creationId xmlns:a16="http://schemas.microsoft.com/office/drawing/2014/main" id="{4F1274CA-A123-4C4A-8F04-FA2FEA75D7BE}"/>
                </a:ext>
              </a:extLst>
            </p:cNvPr>
            <p:cNvSpPr>
              <a:spLocks noChangeArrowheads="1"/>
            </p:cNvSpPr>
            <p:nvPr/>
          </p:nvSpPr>
          <p:spPr bwMode="auto">
            <a:xfrm>
              <a:off x="8288897" y="9850635"/>
              <a:ext cx="100810" cy="83530"/>
            </a:xfrm>
            <a:custGeom>
              <a:avLst/>
              <a:gdLst>
                <a:gd name="T0" fmla="*/ 91 w 156"/>
                <a:gd name="T1" fmla="*/ 0 h 130"/>
                <a:gd name="T2" fmla="*/ 57 w 156"/>
                <a:gd name="T3" fmla="*/ 1 h 130"/>
                <a:gd name="T4" fmla="*/ 0 w 156"/>
                <a:gd name="T5" fmla="*/ 129 h 130"/>
                <a:gd name="T6" fmla="*/ 155 w 156"/>
                <a:gd name="T7" fmla="*/ 123 h 130"/>
                <a:gd name="T8" fmla="*/ 91 w 156"/>
                <a:gd name="T9" fmla="*/ 0 h 130"/>
              </a:gdLst>
              <a:ahLst/>
              <a:cxnLst>
                <a:cxn ang="0">
                  <a:pos x="T0" y="T1"/>
                </a:cxn>
                <a:cxn ang="0">
                  <a:pos x="T2" y="T3"/>
                </a:cxn>
                <a:cxn ang="0">
                  <a:pos x="T4" y="T5"/>
                </a:cxn>
                <a:cxn ang="0">
                  <a:pos x="T6" y="T7"/>
                </a:cxn>
                <a:cxn ang="0">
                  <a:pos x="T8" y="T9"/>
                </a:cxn>
              </a:cxnLst>
              <a:rect l="0" t="0" r="r" b="b"/>
              <a:pathLst>
                <a:path w="156" h="130">
                  <a:moveTo>
                    <a:pt x="91" y="0"/>
                  </a:moveTo>
                  <a:lnTo>
                    <a:pt x="57" y="1"/>
                  </a:lnTo>
                  <a:lnTo>
                    <a:pt x="0" y="129"/>
                  </a:lnTo>
                  <a:lnTo>
                    <a:pt x="155" y="123"/>
                  </a:lnTo>
                  <a:lnTo>
                    <a:pt x="91" y="0"/>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 name="Freeform 55">
              <a:extLst>
                <a:ext uri="{FF2B5EF4-FFF2-40B4-BE49-F238E27FC236}">
                  <a16:creationId xmlns:a16="http://schemas.microsoft.com/office/drawing/2014/main" id="{7AAB3B5A-27D0-8E44-B3F3-BEDC06B597DA}"/>
                </a:ext>
              </a:extLst>
            </p:cNvPr>
            <p:cNvSpPr>
              <a:spLocks noChangeArrowheads="1"/>
            </p:cNvSpPr>
            <p:nvPr/>
          </p:nvSpPr>
          <p:spPr bwMode="auto">
            <a:xfrm>
              <a:off x="8671977" y="9948566"/>
              <a:ext cx="210263" cy="518454"/>
            </a:xfrm>
            <a:custGeom>
              <a:avLst/>
              <a:gdLst>
                <a:gd name="T0" fmla="*/ 151 w 324"/>
                <a:gd name="T1" fmla="*/ 765 h 793"/>
                <a:gd name="T2" fmla="*/ 151 w 324"/>
                <a:gd name="T3" fmla="*/ 765 h 793"/>
                <a:gd name="T4" fmla="*/ 69 w 324"/>
                <a:gd name="T5" fmla="*/ 779 h 793"/>
                <a:gd name="T6" fmla="*/ 69 w 324"/>
                <a:gd name="T7" fmla="*/ 779 h 793"/>
                <a:gd name="T8" fmla="*/ 0 w 324"/>
                <a:gd name="T9" fmla="*/ 730 h 793"/>
                <a:gd name="T10" fmla="*/ 173 w 324"/>
                <a:gd name="T11" fmla="*/ 0 h 793"/>
                <a:gd name="T12" fmla="*/ 323 w 324"/>
                <a:gd name="T13" fmla="*/ 36 h 793"/>
                <a:gd name="T14" fmla="*/ 151 w 324"/>
                <a:gd name="T15" fmla="*/ 765 h 7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 h="793">
                  <a:moveTo>
                    <a:pt x="151" y="765"/>
                  </a:moveTo>
                  <a:lnTo>
                    <a:pt x="151" y="765"/>
                  </a:lnTo>
                  <a:cubicBezTo>
                    <a:pt x="151" y="765"/>
                    <a:pt x="126" y="792"/>
                    <a:pt x="69" y="779"/>
                  </a:cubicBezTo>
                  <a:lnTo>
                    <a:pt x="69" y="779"/>
                  </a:lnTo>
                  <a:cubicBezTo>
                    <a:pt x="10" y="765"/>
                    <a:pt x="0" y="730"/>
                    <a:pt x="0" y="730"/>
                  </a:cubicBezTo>
                  <a:lnTo>
                    <a:pt x="173" y="0"/>
                  </a:lnTo>
                  <a:lnTo>
                    <a:pt x="323" y="36"/>
                  </a:lnTo>
                  <a:lnTo>
                    <a:pt x="151" y="765"/>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2" name="Freeform 56">
              <a:extLst>
                <a:ext uri="{FF2B5EF4-FFF2-40B4-BE49-F238E27FC236}">
                  <a16:creationId xmlns:a16="http://schemas.microsoft.com/office/drawing/2014/main" id="{B9D0D601-85C6-F44C-AD03-13D2E256DEC4}"/>
                </a:ext>
              </a:extLst>
            </p:cNvPr>
            <p:cNvSpPr>
              <a:spLocks noChangeArrowheads="1"/>
            </p:cNvSpPr>
            <p:nvPr/>
          </p:nvSpPr>
          <p:spPr bwMode="auto">
            <a:xfrm>
              <a:off x="8787190" y="9876560"/>
              <a:ext cx="97930" cy="95049"/>
            </a:xfrm>
            <a:custGeom>
              <a:avLst/>
              <a:gdLst>
                <a:gd name="T0" fmla="*/ 123 w 151"/>
                <a:gd name="T1" fmla="*/ 8 h 145"/>
                <a:gd name="T2" fmla="*/ 89 w 151"/>
                <a:gd name="T3" fmla="*/ 0 h 145"/>
                <a:gd name="T4" fmla="*/ 0 w 151"/>
                <a:gd name="T5" fmla="*/ 108 h 145"/>
                <a:gd name="T6" fmla="*/ 150 w 151"/>
                <a:gd name="T7" fmla="*/ 144 h 145"/>
                <a:gd name="T8" fmla="*/ 123 w 151"/>
                <a:gd name="T9" fmla="*/ 8 h 145"/>
              </a:gdLst>
              <a:ahLst/>
              <a:cxnLst>
                <a:cxn ang="0">
                  <a:pos x="T0" y="T1"/>
                </a:cxn>
                <a:cxn ang="0">
                  <a:pos x="T2" y="T3"/>
                </a:cxn>
                <a:cxn ang="0">
                  <a:pos x="T4" y="T5"/>
                </a:cxn>
                <a:cxn ang="0">
                  <a:pos x="T6" y="T7"/>
                </a:cxn>
                <a:cxn ang="0">
                  <a:pos x="T8" y="T9"/>
                </a:cxn>
              </a:cxnLst>
              <a:rect l="0" t="0" r="r" b="b"/>
              <a:pathLst>
                <a:path w="151" h="145">
                  <a:moveTo>
                    <a:pt x="123" y="8"/>
                  </a:moveTo>
                  <a:lnTo>
                    <a:pt x="89" y="0"/>
                  </a:lnTo>
                  <a:lnTo>
                    <a:pt x="0" y="108"/>
                  </a:lnTo>
                  <a:lnTo>
                    <a:pt x="150" y="144"/>
                  </a:lnTo>
                  <a:lnTo>
                    <a:pt x="123" y="8"/>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3" name="Freeform 57">
              <a:extLst>
                <a:ext uri="{FF2B5EF4-FFF2-40B4-BE49-F238E27FC236}">
                  <a16:creationId xmlns:a16="http://schemas.microsoft.com/office/drawing/2014/main" id="{58AB490E-5D59-EE47-A92E-21C010D2AA6A}"/>
                </a:ext>
              </a:extLst>
            </p:cNvPr>
            <p:cNvSpPr>
              <a:spLocks noChangeArrowheads="1"/>
            </p:cNvSpPr>
            <p:nvPr/>
          </p:nvSpPr>
          <p:spPr bwMode="auto">
            <a:xfrm>
              <a:off x="8496280" y="9879439"/>
              <a:ext cx="109451" cy="512694"/>
            </a:xfrm>
            <a:custGeom>
              <a:avLst/>
              <a:gdLst>
                <a:gd name="T0" fmla="*/ 154 w 166"/>
                <a:gd name="T1" fmla="*/ 752 h 785"/>
                <a:gd name="T2" fmla="*/ 154 w 166"/>
                <a:gd name="T3" fmla="*/ 752 h 785"/>
                <a:gd name="T4" fmla="*/ 77 w 166"/>
                <a:gd name="T5" fmla="*/ 783 h 785"/>
                <a:gd name="T6" fmla="*/ 77 w 166"/>
                <a:gd name="T7" fmla="*/ 783 h 785"/>
                <a:gd name="T8" fmla="*/ 0 w 166"/>
                <a:gd name="T9" fmla="*/ 750 h 785"/>
                <a:gd name="T10" fmla="*/ 10 w 166"/>
                <a:gd name="T11" fmla="*/ 0 h 785"/>
                <a:gd name="T12" fmla="*/ 165 w 166"/>
                <a:gd name="T13" fmla="*/ 2 h 785"/>
                <a:gd name="T14" fmla="*/ 154 w 166"/>
                <a:gd name="T15" fmla="*/ 752 h 7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785">
                  <a:moveTo>
                    <a:pt x="154" y="752"/>
                  </a:moveTo>
                  <a:lnTo>
                    <a:pt x="154" y="752"/>
                  </a:lnTo>
                  <a:cubicBezTo>
                    <a:pt x="154" y="752"/>
                    <a:pt x="136" y="784"/>
                    <a:pt x="77" y="783"/>
                  </a:cubicBezTo>
                  <a:lnTo>
                    <a:pt x="77" y="783"/>
                  </a:lnTo>
                  <a:cubicBezTo>
                    <a:pt x="17" y="782"/>
                    <a:pt x="0" y="750"/>
                    <a:pt x="0" y="750"/>
                  </a:cubicBezTo>
                  <a:lnTo>
                    <a:pt x="10" y="0"/>
                  </a:lnTo>
                  <a:lnTo>
                    <a:pt x="165" y="2"/>
                  </a:lnTo>
                  <a:lnTo>
                    <a:pt x="154" y="752"/>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4" name="Freeform 58">
              <a:extLst>
                <a:ext uri="{FF2B5EF4-FFF2-40B4-BE49-F238E27FC236}">
                  <a16:creationId xmlns:a16="http://schemas.microsoft.com/office/drawing/2014/main" id="{6D5BEC22-C6AC-7149-AB85-7154DBE6B793}"/>
                </a:ext>
              </a:extLst>
            </p:cNvPr>
            <p:cNvSpPr>
              <a:spLocks noChangeArrowheads="1"/>
            </p:cNvSpPr>
            <p:nvPr/>
          </p:nvSpPr>
          <p:spPr bwMode="auto">
            <a:xfrm>
              <a:off x="8504920" y="9798789"/>
              <a:ext cx="100811" cy="83530"/>
            </a:xfrm>
            <a:custGeom>
              <a:avLst/>
              <a:gdLst>
                <a:gd name="T0" fmla="*/ 97 w 156"/>
                <a:gd name="T1" fmla="*/ 1 h 128"/>
                <a:gd name="T2" fmla="*/ 63 w 156"/>
                <a:gd name="T3" fmla="*/ 0 h 128"/>
                <a:gd name="T4" fmla="*/ 0 w 156"/>
                <a:gd name="T5" fmla="*/ 125 h 128"/>
                <a:gd name="T6" fmla="*/ 155 w 156"/>
                <a:gd name="T7" fmla="*/ 127 h 128"/>
                <a:gd name="T8" fmla="*/ 97 w 156"/>
                <a:gd name="T9" fmla="*/ 1 h 128"/>
              </a:gdLst>
              <a:ahLst/>
              <a:cxnLst>
                <a:cxn ang="0">
                  <a:pos x="T0" y="T1"/>
                </a:cxn>
                <a:cxn ang="0">
                  <a:pos x="T2" y="T3"/>
                </a:cxn>
                <a:cxn ang="0">
                  <a:pos x="T4" y="T5"/>
                </a:cxn>
                <a:cxn ang="0">
                  <a:pos x="T6" y="T7"/>
                </a:cxn>
                <a:cxn ang="0">
                  <a:pos x="T8" y="T9"/>
                </a:cxn>
              </a:cxnLst>
              <a:rect l="0" t="0" r="r" b="b"/>
              <a:pathLst>
                <a:path w="156" h="128">
                  <a:moveTo>
                    <a:pt x="97" y="1"/>
                  </a:moveTo>
                  <a:lnTo>
                    <a:pt x="63" y="0"/>
                  </a:lnTo>
                  <a:lnTo>
                    <a:pt x="0" y="125"/>
                  </a:lnTo>
                  <a:lnTo>
                    <a:pt x="155" y="127"/>
                  </a:lnTo>
                  <a:lnTo>
                    <a:pt x="97" y="1"/>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5" name="Freeform 59">
              <a:extLst>
                <a:ext uri="{FF2B5EF4-FFF2-40B4-BE49-F238E27FC236}">
                  <a16:creationId xmlns:a16="http://schemas.microsoft.com/office/drawing/2014/main" id="{18A922C2-C894-F243-A095-03A5478A034F}"/>
                </a:ext>
              </a:extLst>
            </p:cNvPr>
            <p:cNvSpPr>
              <a:spLocks noChangeArrowheads="1"/>
            </p:cNvSpPr>
            <p:nvPr/>
          </p:nvSpPr>
          <p:spPr bwMode="auto">
            <a:xfrm>
              <a:off x="8381068" y="9931284"/>
              <a:ext cx="141134" cy="518454"/>
            </a:xfrm>
            <a:custGeom>
              <a:avLst/>
              <a:gdLst>
                <a:gd name="T0" fmla="*/ 155 w 217"/>
                <a:gd name="T1" fmla="*/ 761 h 792"/>
                <a:gd name="T2" fmla="*/ 155 w 217"/>
                <a:gd name="T3" fmla="*/ 761 h 792"/>
                <a:gd name="T4" fmla="*/ 75 w 217"/>
                <a:gd name="T5" fmla="*/ 786 h 792"/>
                <a:gd name="T6" fmla="*/ 75 w 217"/>
                <a:gd name="T7" fmla="*/ 786 h 792"/>
                <a:gd name="T8" fmla="*/ 0 w 217"/>
                <a:gd name="T9" fmla="*/ 748 h 792"/>
                <a:gd name="T10" fmla="*/ 61 w 217"/>
                <a:gd name="T11" fmla="*/ 0 h 792"/>
                <a:gd name="T12" fmla="*/ 216 w 217"/>
                <a:gd name="T13" fmla="*/ 13 h 792"/>
                <a:gd name="T14" fmla="*/ 155 w 217"/>
                <a:gd name="T15" fmla="*/ 761 h 7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792">
                  <a:moveTo>
                    <a:pt x="155" y="761"/>
                  </a:moveTo>
                  <a:lnTo>
                    <a:pt x="155" y="761"/>
                  </a:lnTo>
                  <a:cubicBezTo>
                    <a:pt x="155" y="761"/>
                    <a:pt x="135" y="791"/>
                    <a:pt x="75" y="786"/>
                  </a:cubicBezTo>
                  <a:lnTo>
                    <a:pt x="75" y="786"/>
                  </a:lnTo>
                  <a:cubicBezTo>
                    <a:pt x="16" y="781"/>
                    <a:pt x="0" y="748"/>
                    <a:pt x="0" y="748"/>
                  </a:cubicBezTo>
                  <a:lnTo>
                    <a:pt x="61" y="0"/>
                  </a:lnTo>
                  <a:lnTo>
                    <a:pt x="216" y="13"/>
                  </a:lnTo>
                  <a:lnTo>
                    <a:pt x="155" y="761"/>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6" name="Freeform 60">
              <a:extLst>
                <a:ext uri="{FF2B5EF4-FFF2-40B4-BE49-F238E27FC236}">
                  <a16:creationId xmlns:a16="http://schemas.microsoft.com/office/drawing/2014/main" id="{9DB973D0-355D-7D4F-B002-C116BAA76D9A}"/>
                </a:ext>
              </a:extLst>
            </p:cNvPr>
            <p:cNvSpPr>
              <a:spLocks noChangeArrowheads="1"/>
            </p:cNvSpPr>
            <p:nvPr/>
          </p:nvSpPr>
          <p:spPr bwMode="auto">
            <a:xfrm>
              <a:off x="8421391" y="9850636"/>
              <a:ext cx="100810" cy="86409"/>
            </a:xfrm>
            <a:custGeom>
              <a:avLst/>
              <a:gdLst>
                <a:gd name="T0" fmla="*/ 106 w 156"/>
                <a:gd name="T1" fmla="*/ 3 h 134"/>
                <a:gd name="T2" fmla="*/ 72 w 156"/>
                <a:gd name="T3" fmla="*/ 0 h 134"/>
                <a:gd name="T4" fmla="*/ 0 w 156"/>
                <a:gd name="T5" fmla="*/ 120 h 134"/>
                <a:gd name="T6" fmla="*/ 155 w 156"/>
                <a:gd name="T7" fmla="*/ 133 h 134"/>
                <a:gd name="T8" fmla="*/ 106 w 156"/>
                <a:gd name="T9" fmla="*/ 3 h 134"/>
              </a:gdLst>
              <a:ahLst/>
              <a:cxnLst>
                <a:cxn ang="0">
                  <a:pos x="T0" y="T1"/>
                </a:cxn>
                <a:cxn ang="0">
                  <a:pos x="T2" y="T3"/>
                </a:cxn>
                <a:cxn ang="0">
                  <a:pos x="T4" y="T5"/>
                </a:cxn>
                <a:cxn ang="0">
                  <a:pos x="T6" y="T7"/>
                </a:cxn>
                <a:cxn ang="0">
                  <a:pos x="T8" y="T9"/>
                </a:cxn>
              </a:cxnLst>
              <a:rect l="0" t="0" r="r" b="b"/>
              <a:pathLst>
                <a:path w="156" h="134">
                  <a:moveTo>
                    <a:pt x="106" y="3"/>
                  </a:moveTo>
                  <a:lnTo>
                    <a:pt x="72" y="0"/>
                  </a:lnTo>
                  <a:lnTo>
                    <a:pt x="0" y="120"/>
                  </a:lnTo>
                  <a:lnTo>
                    <a:pt x="155" y="133"/>
                  </a:lnTo>
                  <a:lnTo>
                    <a:pt x="106" y="3"/>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7" name="Freeform 61">
              <a:extLst>
                <a:ext uri="{FF2B5EF4-FFF2-40B4-BE49-F238E27FC236}">
                  <a16:creationId xmlns:a16="http://schemas.microsoft.com/office/drawing/2014/main" id="{52B4DAC8-8A1A-2B4E-9C61-DCB487F09823}"/>
                </a:ext>
              </a:extLst>
            </p:cNvPr>
            <p:cNvSpPr>
              <a:spLocks noChangeArrowheads="1"/>
            </p:cNvSpPr>
            <p:nvPr/>
          </p:nvSpPr>
          <p:spPr bwMode="auto">
            <a:xfrm>
              <a:off x="8579807" y="9928404"/>
              <a:ext cx="187221" cy="518454"/>
            </a:xfrm>
            <a:custGeom>
              <a:avLst/>
              <a:gdLst>
                <a:gd name="T0" fmla="*/ 284 w 285"/>
                <a:gd name="T1" fmla="*/ 738 h 794"/>
                <a:gd name="T2" fmla="*/ 284 w 285"/>
                <a:gd name="T3" fmla="*/ 738 h 794"/>
                <a:gd name="T4" fmla="*/ 214 w 285"/>
                <a:gd name="T5" fmla="*/ 783 h 794"/>
                <a:gd name="T6" fmla="*/ 214 w 285"/>
                <a:gd name="T7" fmla="*/ 783 h 794"/>
                <a:gd name="T8" fmla="*/ 132 w 285"/>
                <a:gd name="T9" fmla="*/ 765 h 794"/>
                <a:gd name="T10" fmla="*/ 0 w 285"/>
                <a:gd name="T11" fmla="*/ 27 h 794"/>
                <a:gd name="T12" fmla="*/ 152 w 285"/>
                <a:gd name="T13" fmla="*/ 0 h 794"/>
                <a:gd name="T14" fmla="*/ 284 w 285"/>
                <a:gd name="T15" fmla="*/ 738 h 7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794">
                  <a:moveTo>
                    <a:pt x="284" y="738"/>
                  </a:moveTo>
                  <a:lnTo>
                    <a:pt x="284" y="738"/>
                  </a:lnTo>
                  <a:cubicBezTo>
                    <a:pt x="284" y="738"/>
                    <a:pt x="273" y="773"/>
                    <a:pt x="214" y="783"/>
                  </a:cubicBezTo>
                  <a:lnTo>
                    <a:pt x="214" y="783"/>
                  </a:lnTo>
                  <a:cubicBezTo>
                    <a:pt x="155" y="793"/>
                    <a:pt x="132" y="765"/>
                    <a:pt x="132" y="765"/>
                  </a:cubicBezTo>
                  <a:lnTo>
                    <a:pt x="0" y="27"/>
                  </a:lnTo>
                  <a:lnTo>
                    <a:pt x="152" y="0"/>
                  </a:lnTo>
                  <a:lnTo>
                    <a:pt x="284" y="738"/>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8" name="Freeform 62">
              <a:extLst>
                <a:ext uri="{FF2B5EF4-FFF2-40B4-BE49-F238E27FC236}">
                  <a16:creationId xmlns:a16="http://schemas.microsoft.com/office/drawing/2014/main" id="{18FC71B6-7533-244C-B79F-D1C9174245F6}"/>
                </a:ext>
              </a:extLst>
            </p:cNvPr>
            <p:cNvSpPr>
              <a:spLocks noChangeArrowheads="1"/>
            </p:cNvSpPr>
            <p:nvPr/>
          </p:nvSpPr>
          <p:spPr bwMode="auto">
            <a:xfrm>
              <a:off x="8579808" y="9853516"/>
              <a:ext cx="100811" cy="92170"/>
            </a:xfrm>
            <a:custGeom>
              <a:avLst/>
              <a:gdLst>
                <a:gd name="T0" fmla="*/ 72 w 153"/>
                <a:gd name="T1" fmla="*/ 0 h 142"/>
                <a:gd name="T2" fmla="*/ 38 w 153"/>
                <a:gd name="T3" fmla="*/ 7 h 142"/>
                <a:gd name="T4" fmla="*/ 0 w 153"/>
                <a:gd name="T5" fmla="*/ 141 h 142"/>
                <a:gd name="T6" fmla="*/ 152 w 153"/>
                <a:gd name="T7" fmla="*/ 114 h 142"/>
                <a:gd name="T8" fmla="*/ 72 w 153"/>
                <a:gd name="T9" fmla="*/ 0 h 142"/>
              </a:gdLst>
              <a:ahLst/>
              <a:cxnLst>
                <a:cxn ang="0">
                  <a:pos x="T0" y="T1"/>
                </a:cxn>
                <a:cxn ang="0">
                  <a:pos x="T2" y="T3"/>
                </a:cxn>
                <a:cxn ang="0">
                  <a:pos x="T4" y="T5"/>
                </a:cxn>
                <a:cxn ang="0">
                  <a:pos x="T6" y="T7"/>
                </a:cxn>
                <a:cxn ang="0">
                  <a:pos x="T8" y="T9"/>
                </a:cxn>
              </a:cxnLst>
              <a:rect l="0" t="0" r="r" b="b"/>
              <a:pathLst>
                <a:path w="153" h="142">
                  <a:moveTo>
                    <a:pt x="72" y="0"/>
                  </a:moveTo>
                  <a:lnTo>
                    <a:pt x="38" y="7"/>
                  </a:lnTo>
                  <a:lnTo>
                    <a:pt x="0" y="141"/>
                  </a:lnTo>
                  <a:lnTo>
                    <a:pt x="152" y="114"/>
                  </a:lnTo>
                  <a:lnTo>
                    <a:pt x="72" y="0"/>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9" name="Freeform 63">
              <a:extLst>
                <a:ext uri="{FF2B5EF4-FFF2-40B4-BE49-F238E27FC236}">
                  <a16:creationId xmlns:a16="http://schemas.microsoft.com/office/drawing/2014/main" id="{654DE24B-B08F-014E-8EC1-3328E9E0DFF4}"/>
                </a:ext>
              </a:extLst>
            </p:cNvPr>
            <p:cNvSpPr>
              <a:spLocks noChangeArrowheads="1"/>
            </p:cNvSpPr>
            <p:nvPr/>
          </p:nvSpPr>
          <p:spPr bwMode="auto">
            <a:xfrm>
              <a:off x="8689259" y="9870799"/>
              <a:ext cx="115212" cy="512694"/>
            </a:xfrm>
            <a:custGeom>
              <a:avLst/>
              <a:gdLst>
                <a:gd name="T0" fmla="*/ 155 w 177"/>
                <a:gd name="T1" fmla="*/ 754 h 786"/>
                <a:gd name="T2" fmla="*/ 155 w 177"/>
                <a:gd name="T3" fmla="*/ 754 h 786"/>
                <a:gd name="T4" fmla="*/ 77 w 177"/>
                <a:gd name="T5" fmla="*/ 784 h 786"/>
                <a:gd name="T6" fmla="*/ 77 w 177"/>
                <a:gd name="T7" fmla="*/ 784 h 786"/>
                <a:gd name="T8" fmla="*/ 0 w 177"/>
                <a:gd name="T9" fmla="*/ 750 h 786"/>
                <a:gd name="T10" fmla="*/ 21 w 177"/>
                <a:gd name="T11" fmla="*/ 0 h 786"/>
                <a:gd name="T12" fmla="*/ 176 w 177"/>
                <a:gd name="T13" fmla="*/ 4 h 786"/>
                <a:gd name="T14" fmla="*/ 155 w 177"/>
                <a:gd name="T15" fmla="*/ 754 h 7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 h="786">
                  <a:moveTo>
                    <a:pt x="155" y="754"/>
                  </a:moveTo>
                  <a:lnTo>
                    <a:pt x="155" y="754"/>
                  </a:lnTo>
                  <a:cubicBezTo>
                    <a:pt x="155" y="754"/>
                    <a:pt x="136" y="785"/>
                    <a:pt x="77" y="784"/>
                  </a:cubicBezTo>
                  <a:lnTo>
                    <a:pt x="77" y="784"/>
                  </a:lnTo>
                  <a:cubicBezTo>
                    <a:pt x="18" y="783"/>
                    <a:pt x="0" y="750"/>
                    <a:pt x="0" y="750"/>
                  </a:cubicBezTo>
                  <a:lnTo>
                    <a:pt x="21" y="0"/>
                  </a:lnTo>
                  <a:lnTo>
                    <a:pt x="176" y="4"/>
                  </a:lnTo>
                  <a:lnTo>
                    <a:pt x="155" y="754"/>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0" name="Freeform 64">
              <a:extLst>
                <a:ext uri="{FF2B5EF4-FFF2-40B4-BE49-F238E27FC236}">
                  <a16:creationId xmlns:a16="http://schemas.microsoft.com/office/drawing/2014/main" id="{B0D4FD62-3C1F-0248-AF3C-A49D6732251E}"/>
                </a:ext>
              </a:extLst>
            </p:cNvPr>
            <p:cNvSpPr>
              <a:spLocks noChangeArrowheads="1"/>
            </p:cNvSpPr>
            <p:nvPr/>
          </p:nvSpPr>
          <p:spPr bwMode="auto">
            <a:xfrm>
              <a:off x="8703661" y="9787268"/>
              <a:ext cx="100810" cy="83530"/>
            </a:xfrm>
            <a:custGeom>
              <a:avLst/>
              <a:gdLst>
                <a:gd name="T0" fmla="*/ 100 w 156"/>
                <a:gd name="T1" fmla="*/ 2 h 129"/>
                <a:gd name="T2" fmla="*/ 65 w 156"/>
                <a:gd name="T3" fmla="*/ 0 h 129"/>
                <a:gd name="T4" fmla="*/ 0 w 156"/>
                <a:gd name="T5" fmla="*/ 124 h 129"/>
                <a:gd name="T6" fmla="*/ 155 w 156"/>
                <a:gd name="T7" fmla="*/ 128 h 129"/>
                <a:gd name="T8" fmla="*/ 100 w 156"/>
                <a:gd name="T9" fmla="*/ 2 h 129"/>
              </a:gdLst>
              <a:ahLst/>
              <a:cxnLst>
                <a:cxn ang="0">
                  <a:pos x="T0" y="T1"/>
                </a:cxn>
                <a:cxn ang="0">
                  <a:pos x="T2" y="T3"/>
                </a:cxn>
                <a:cxn ang="0">
                  <a:pos x="T4" y="T5"/>
                </a:cxn>
                <a:cxn ang="0">
                  <a:pos x="T6" y="T7"/>
                </a:cxn>
                <a:cxn ang="0">
                  <a:pos x="T8" y="T9"/>
                </a:cxn>
              </a:cxnLst>
              <a:rect l="0" t="0" r="r" b="b"/>
              <a:pathLst>
                <a:path w="156" h="129">
                  <a:moveTo>
                    <a:pt x="100" y="2"/>
                  </a:moveTo>
                  <a:lnTo>
                    <a:pt x="65" y="0"/>
                  </a:lnTo>
                  <a:lnTo>
                    <a:pt x="0" y="124"/>
                  </a:lnTo>
                  <a:lnTo>
                    <a:pt x="155" y="128"/>
                  </a:lnTo>
                  <a:lnTo>
                    <a:pt x="100" y="2"/>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1" name="Freeform 65">
              <a:extLst>
                <a:ext uri="{FF2B5EF4-FFF2-40B4-BE49-F238E27FC236}">
                  <a16:creationId xmlns:a16="http://schemas.microsoft.com/office/drawing/2014/main" id="{62882E4E-11F5-FB4F-A86C-B07DA7077176}"/>
                </a:ext>
              </a:extLst>
            </p:cNvPr>
            <p:cNvSpPr>
              <a:spLocks noChangeArrowheads="1"/>
            </p:cNvSpPr>
            <p:nvPr/>
          </p:nvSpPr>
          <p:spPr bwMode="auto">
            <a:xfrm>
              <a:off x="8185207" y="10199153"/>
              <a:ext cx="685512" cy="826646"/>
            </a:xfrm>
            <a:custGeom>
              <a:avLst/>
              <a:gdLst>
                <a:gd name="T0" fmla="*/ 817 w 1050"/>
                <a:gd name="T1" fmla="*/ 1266 h 1267"/>
                <a:gd name="T2" fmla="*/ 238 w 1050"/>
                <a:gd name="T3" fmla="*/ 1266 h 1267"/>
                <a:gd name="T4" fmla="*/ 238 w 1050"/>
                <a:gd name="T5" fmla="*/ 1266 h 1267"/>
                <a:gd name="T6" fmla="*/ 0 w 1050"/>
                <a:gd name="T7" fmla="*/ 0 h 1267"/>
                <a:gd name="T8" fmla="*/ 0 w 1050"/>
                <a:gd name="T9" fmla="*/ 0 h 1267"/>
                <a:gd name="T10" fmla="*/ 1049 w 1050"/>
                <a:gd name="T11" fmla="*/ 0 h 1267"/>
                <a:gd name="T12" fmla="*/ 1049 w 1050"/>
                <a:gd name="T13" fmla="*/ 0 h 1267"/>
                <a:gd name="T14" fmla="*/ 817 w 1050"/>
                <a:gd name="T15" fmla="*/ 1266 h 1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0" h="1267">
                  <a:moveTo>
                    <a:pt x="817" y="1266"/>
                  </a:moveTo>
                  <a:lnTo>
                    <a:pt x="238" y="1266"/>
                  </a:lnTo>
                  <a:lnTo>
                    <a:pt x="238" y="1266"/>
                  </a:lnTo>
                  <a:cubicBezTo>
                    <a:pt x="195" y="1266"/>
                    <a:pt x="0" y="996"/>
                    <a:pt x="0" y="0"/>
                  </a:cubicBezTo>
                  <a:lnTo>
                    <a:pt x="0" y="0"/>
                  </a:lnTo>
                  <a:cubicBezTo>
                    <a:pt x="76" y="0"/>
                    <a:pt x="1013" y="2"/>
                    <a:pt x="1049" y="0"/>
                  </a:cubicBezTo>
                  <a:lnTo>
                    <a:pt x="1049" y="0"/>
                  </a:lnTo>
                  <a:cubicBezTo>
                    <a:pt x="1044" y="966"/>
                    <a:pt x="869" y="1266"/>
                    <a:pt x="817" y="1266"/>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52" name="Freeform 66">
              <a:extLst>
                <a:ext uri="{FF2B5EF4-FFF2-40B4-BE49-F238E27FC236}">
                  <a16:creationId xmlns:a16="http://schemas.microsoft.com/office/drawing/2014/main" id="{5DA618A5-5D57-9841-B6D3-B7D71B761115}"/>
                </a:ext>
              </a:extLst>
            </p:cNvPr>
            <p:cNvSpPr>
              <a:spLocks noChangeArrowheads="1"/>
            </p:cNvSpPr>
            <p:nvPr/>
          </p:nvSpPr>
          <p:spPr bwMode="auto">
            <a:xfrm>
              <a:off x="8245692" y="10199153"/>
              <a:ext cx="625027" cy="826646"/>
            </a:xfrm>
            <a:custGeom>
              <a:avLst/>
              <a:gdLst>
                <a:gd name="T0" fmla="*/ 658 w 955"/>
                <a:gd name="T1" fmla="*/ 867 h 1267"/>
                <a:gd name="T2" fmla="*/ 658 w 955"/>
                <a:gd name="T3" fmla="*/ 867 h 1267"/>
                <a:gd name="T4" fmla="*/ 0 w 955"/>
                <a:gd name="T5" fmla="*/ 978 h 1267"/>
                <a:gd name="T6" fmla="*/ 0 w 955"/>
                <a:gd name="T7" fmla="*/ 978 h 1267"/>
                <a:gd name="T8" fmla="*/ 143 w 955"/>
                <a:gd name="T9" fmla="*/ 1266 h 1267"/>
                <a:gd name="T10" fmla="*/ 722 w 955"/>
                <a:gd name="T11" fmla="*/ 1266 h 1267"/>
                <a:gd name="T12" fmla="*/ 722 w 955"/>
                <a:gd name="T13" fmla="*/ 1266 h 1267"/>
                <a:gd name="T14" fmla="*/ 954 w 955"/>
                <a:gd name="T15" fmla="*/ 0 h 1267"/>
                <a:gd name="T16" fmla="*/ 954 w 955"/>
                <a:gd name="T17" fmla="*/ 0 h 1267"/>
                <a:gd name="T18" fmla="*/ 919 w 955"/>
                <a:gd name="T19" fmla="*/ 1 h 1267"/>
                <a:gd name="T20" fmla="*/ 919 w 955"/>
                <a:gd name="T21" fmla="*/ 1 h 1267"/>
                <a:gd name="T22" fmla="*/ 658 w 955"/>
                <a:gd name="T23" fmla="*/ 867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5" h="1267">
                  <a:moveTo>
                    <a:pt x="658" y="867"/>
                  </a:moveTo>
                  <a:lnTo>
                    <a:pt x="658" y="867"/>
                  </a:lnTo>
                  <a:cubicBezTo>
                    <a:pt x="481" y="1130"/>
                    <a:pt x="214" y="1128"/>
                    <a:pt x="0" y="978"/>
                  </a:cubicBezTo>
                  <a:lnTo>
                    <a:pt x="0" y="978"/>
                  </a:lnTo>
                  <a:cubicBezTo>
                    <a:pt x="56" y="1192"/>
                    <a:pt x="121" y="1266"/>
                    <a:pt x="143" y="1266"/>
                  </a:cubicBezTo>
                  <a:lnTo>
                    <a:pt x="722" y="1266"/>
                  </a:lnTo>
                  <a:lnTo>
                    <a:pt x="722" y="1266"/>
                  </a:lnTo>
                  <a:cubicBezTo>
                    <a:pt x="774" y="1266"/>
                    <a:pt x="949" y="966"/>
                    <a:pt x="954" y="0"/>
                  </a:cubicBezTo>
                  <a:lnTo>
                    <a:pt x="954" y="0"/>
                  </a:lnTo>
                  <a:cubicBezTo>
                    <a:pt x="951" y="0"/>
                    <a:pt x="938" y="1"/>
                    <a:pt x="919" y="1"/>
                  </a:cubicBezTo>
                  <a:lnTo>
                    <a:pt x="919" y="1"/>
                  </a:lnTo>
                  <a:cubicBezTo>
                    <a:pt x="845" y="294"/>
                    <a:pt x="834" y="607"/>
                    <a:pt x="658" y="867"/>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3" name="Freeform 67">
              <a:extLst>
                <a:ext uri="{FF2B5EF4-FFF2-40B4-BE49-F238E27FC236}">
                  <a16:creationId xmlns:a16="http://schemas.microsoft.com/office/drawing/2014/main" id="{0DC83F62-C91F-854D-862C-5319962717A4}"/>
                </a:ext>
              </a:extLst>
            </p:cNvPr>
            <p:cNvSpPr>
              <a:spLocks noChangeArrowheads="1"/>
            </p:cNvSpPr>
            <p:nvPr/>
          </p:nvSpPr>
          <p:spPr bwMode="auto">
            <a:xfrm>
              <a:off x="8167926" y="10181872"/>
              <a:ext cx="717194" cy="40324"/>
            </a:xfrm>
            <a:custGeom>
              <a:avLst/>
              <a:gdLst>
                <a:gd name="T0" fmla="*/ 1096 w 1097"/>
                <a:gd name="T1" fmla="*/ 29 h 60"/>
                <a:gd name="T2" fmla="*/ 1096 w 1097"/>
                <a:gd name="T3" fmla="*/ 29 h 60"/>
                <a:gd name="T4" fmla="*/ 1066 w 1097"/>
                <a:gd name="T5" fmla="*/ 59 h 60"/>
                <a:gd name="T6" fmla="*/ 30 w 1097"/>
                <a:gd name="T7" fmla="*/ 59 h 60"/>
                <a:gd name="T8" fmla="*/ 30 w 1097"/>
                <a:gd name="T9" fmla="*/ 59 h 60"/>
                <a:gd name="T10" fmla="*/ 0 w 1097"/>
                <a:gd name="T11" fmla="*/ 29 h 60"/>
                <a:gd name="T12" fmla="*/ 0 w 1097"/>
                <a:gd name="T13" fmla="*/ 29 h 60"/>
                <a:gd name="T14" fmla="*/ 30 w 1097"/>
                <a:gd name="T15" fmla="*/ 0 h 60"/>
                <a:gd name="T16" fmla="*/ 1066 w 1097"/>
                <a:gd name="T17" fmla="*/ 0 h 60"/>
                <a:gd name="T18" fmla="*/ 1066 w 1097"/>
                <a:gd name="T19" fmla="*/ 0 h 60"/>
                <a:gd name="T20" fmla="*/ 1096 w 1097"/>
                <a:gd name="T21" fmla="*/ 2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7" h="60">
                  <a:moveTo>
                    <a:pt x="1096" y="29"/>
                  </a:moveTo>
                  <a:lnTo>
                    <a:pt x="1096" y="29"/>
                  </a:lnTo>
                  <a:cubicBezTo>
                    <a:pt x="1096" y="46"/>
                    <a:pt x="1083" y="59"/>
                    <a:pt x="1066" y="59"/>
                  </a:cubicBezTo>
                  <a:lnTo>
                    <a:pt x="30" y="59"/>
                  </a:lnTo>
                  <a:lnTo>
                    <a:pt x="30" y="59"/>
                  </a:lnTo>
                  <a:cubicBezTo>
                    <a:pt x="13" y="59"/>
                    <a:pt x="0" y="46"/>
                    <a:pt x="0" y="29"/>
                  </a:cubicBezTo>
                  <a:lnTo>
                    <a:pt x="0" y="29"/>
                  </a:lnTo>
                  <a:cubicBezTo>
                    <a:pt x="0" y="13"/>
                    <a:pt x="13" y="0"/>
                    <a:pt x="30" y="0"/>
                  </a:cubicBezTo>
                  <a:lnTo>
                    <a:pt x="1066" y="0"/>
                  </a:lnTo>
                  <a:lnTo>
                    <a:pt x="1066" y="0"/>
                  </a:lnTo>
                  <a:cubicBezTo>
                    <a:pt x="1083" y="0"/>
                    <a:pt x="1096" y="13"/>
                    <a:pt x="1096" y="29"/>
                  </a:cubicBezTo>
                </a:path>
              </a:pathLst>
            </a:custGeom>
            <a:solidFill>
              <a:srgbClr val="D3D4D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54" name="TextBox 53">
            <a:extLst>
              <a:ext uri="{FF2B5EF4-FFF2-40B4-BE49-F238E27FC236}">
                <a16:creationId xmlns:a16="http://schemas.microsoft.com/office/drawing/2014/main" id="{2689B7F1-6013-9447-984A-E6DDFFF5620E}"/>
              </a:ext>
            </a:extLst>
          </p:cNvPr>
          <p:cNvSpPr txBox="1"/>
          <p:nvPr/>
        </p:nvSpPr>
        <p:spPr>
          <a:xfrm>
            <a:off x="6316916" y="612372"/>
            <a:ext cx="1174392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PROGRAMMING INFOGRAPHIC</a:t>
            </a:r>
          </a:p>
        </p:txBody>
      </p:sp>
      <p:sp>
        <p:nvSpPr>
          <p:cNvPr id="55" name="TextBox 54">
            <a:extLst>
              <a:ext uri="{FF2B5EF4-FFF2-40B4-BE49-F238E27FC236}">
                <a16:creationId xmlns:a16="http://schemas.microsoft.com/office/drawing/2014/main" id="{229996FF-3BCB-3944-B5A1-AC398BF62FA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6" name="TextBox 55">
            <a:extLst>
              <a:ext uri="{FF2B5EF4-FFF2-40B4-BE49-F238E27FC236}">
                <a16:creationId xmlns:a16="http://schemas.microsoft.com/office/drawing/2014/main" id="{143D0D35-FCFF-C348-A0D9-64D8CF4BA1FA}"/>
              </a:ext>
            </a:extLst>
          </p:cNvPr>
          <p:cNvSpPr txBox="1"/>
          <p:nvPr/>
        </p:nvSpPr>
        <p:spPr>
          <a:xfrm>
            <a:off x="3681426" y="10359155"/>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57" name="Subtitle 2">
            <a:extLst>
              <a:ext uri="{FF2B5EF4-FFF2-40B4-BE49-F238E27FC236}">
                <a16:creationId xmlns:a16="http://schemas.microsoft.com/office/drawing/2014/main" id="{26063F29-4344-4246-BB99-8E0CD2A86C74}"/>
              </a:ext>
            </a:extLst>
          </p:cNvPr>
          <p:cNvSpPr txBox="1">
            <a:spLocks/>
          </p:cNvSpPr>
          <p:nvPr/>
        </p:nvSpPr>
        <p:spPr>
          <a:xfrm>
            <a:off x="3681427" y="11042981"/>
            <a:ext cx="421371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8" name="TextBox 57">
            <a:extLst>
              <a:ext uri="{FF2B5EF4-FFF2-40B4-BE49-F238E27FC236}">
                <a16:creationId xmlns:a16="http://schemas.microsoft.com/office/drawing/2014/main" id="{6F26DB55-AF4F-3F4B-8316-AF398DE83BEC}"/>
              </a:ext>
            </a:extLst>
          </p:cNvPr>
          <p:cNvSpPr txBox="1"/>
          <p:nvPr/>
        </p:nvSpPr>
        <p:spPr>
          <a:xfrm>
            <a:off x="3681426" y="3376986"/>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59" name="Subtitle 2">
            <a:extLst>
              <a:ext uri="{FF2B5EF4-FFF2-40B4-BE49-F238E27FC236}">
                <a16:creationId xmlns:a16="http://schemas.microsoft.com/office/drawing/2014/main" id="{B1805530-3B3D-9E48-8882-5A31B1D09352}"/>
              </a:ext>
            </a:extLst>
          </p:cNvPr>
          <p:cNvSpPr txBox="1">
            <a:spLocks/>
          </p:cNvSpPr>
          <p:nvPr/>
        </p:nvSpPr>
        <p:spPr>
          <a:xfrm>
            <a:off x="3681427" y="4060812"/>
            <a:ext cx="421371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60" name="TextBox 59">
            <a:extLst>
              <a:ext uri="{FF2B5EF4-FFF2-40B4-BE49-F238E27FC236}">
                <a16:creationId xmlns:a16="http://schemas.microsoft.com/office/drawing/2014/main" id="{85DBB68D-0533-D74B-A25B-A59A1D5551CA}"/>
              </a:ext>
            </a:extLst>
          </p:cNvPr>
          <p:cNvSpPr txBox="1"/>
          <p:nvPr/>
        </p:nvSpPr>
        <p:spPr>
          <a:xfrm>
            <a:off x="3681426" y="686807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61" name="Subtitle 2">
            <a:extLst>
              <a:ext uri="{FF2B5EF4-FFF2-40B4-BE49-F238E27FC236}">
                <a16:creationId xmlns:a16="http://schemas.microsoft.com/office/drawing/2014/main" id="{D0FB544A-5BEB-5744-9AFA-E4790271554D}"/>
              </a:ext>
            </a:extLst>
          </p:cNvPr>
          <p:cNvSpPr txBox="1">
            <a:spLocks/>
          </p:cNvSpPr>
          <p:nvPr/>
        </p:nvSpPr>
        <p:spPr>
          <a:xfrm>
            <a:off x="3681427" y="7551896"/>
            <a:ext cx="421371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62" name="Oval 61">
            <a:extLst>
              <a:ext uri="{FF2B5EF4-FFF2-40B4-BE49-F238E27FC236}">
                <a16:creationId xmlns:a16="http://schemas.microsoft.com/office/drawing/2014/main" id="{1641998A-9306-4841-8C12-75EF43B7122A}"/>
              </a:ext>
            </a:extLst>
          </p:cNvPr>
          <p:cNvSpPr>
            <a:spLocks noChangeAspect="1"/>
          </p:cNvSpPr>
          <p:nvPr/>
        </p:nvSpPr>
        <p:spPr>
          <a:xfrm>
            <a:off x="1527560" y="10610772"/>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3" name="Oval 62">
            <a:extLst>
              <a:ext uri="{FF2B5EF4-FFF2-40B4-BE49-F238E27FC236}">
                <a16:creationId xmlns:a16="http://schemas.microsoft.com/office/drawing/2014/main" id="{CCFD6457-EC93-3842-83A6-C5E0EF50D636}"/>
              </a:ext>
            </a:extLst>
          </p:cNvPr>
          <p:cNvSpPr>
            <a:spLocks noChangeAspect="1"/>
          </p:cNvSpPr>
          <p:nvPr/>
        </p:nvSpPr>
        <p:spPr>
          <a:xfrm>
            <a:off x="1527560" y="3628603"/>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4" name="Oval 63">
            <a:extLst>
              <a:ext uri="{FF2B5EF4-FFF2-40B4-BE49-F238E27FC236}">
                <a16:creationId xmlns:a16="http://schemas.microsoft.com/office/drawing/2014/main" id="{F28A42EF-82BC-9847-9566-DA79D77BDDAB}"/>
              </a:ext>
            </a:extLst>
          </p:cNvPr>
          <p:cNvSpPr>
            <a:spLocks noChangeAspect="1"/>
          </p:cNvSpPr>
          <p:nvPr/>
        </p:nvSpPr>
        <p:spPr>
          <a:xfrm>
            <a:off x="1527560" y="7119687"/>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5" name="Freeform 630">
            <a:extLst>
              <a:ext uri="{FF2B5EF4-FFF2-40B4-BE49-F238E27FC236}">
                <a16:creationId xmlns:a16="http://schemas.microsoft.com/office/drawing/2014/main" id="{66E785E1-061C-0043-818B-7D84915268E9}"/>
              </a:ext>
            </a:extLst>
          </p:cNvPr>
          <p:cNvSpPr>
            <a:spLocks noChangeAspect="1"/>
          </p:cNvSpPr>
          <p:nvPr/>
        </p:nvSpPr>
        <p:spPr bwMode="auto">
          <a:xfrm>
            <a:off x="1944025" y="4033030"/>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66" name="Freeform 621">
            <a:extLst>
              <a:ext uri="{FF2B5EF4-FFF2-40B4-BE49-F238E27FC236}">
                <a16:creationId xmlns:a16="http://schemas.microsoft.com/office/drawing/2014/main" id="{5A4C8E54-FF18-EC4B-8325-30C4FD04E76B}"/>
              </a:ext>
            </a:extLst>
          </p:cNvPr>
          <p:cNvSpPr>
            <a:spLocks noChangeAspect="1"/>
          </p:cNvSpPr>
          <p:nvPr/>
        </p:nvSpPr>
        <p:spPr bwMode="auto">
          <a:xfrm>
            <a:off x="1994807" y="10977988"/>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67" name="Freeform 624">
            <a:extLst>
              <a:ext uri="{FF2B5EF4-FFF2-40B4-BE49-F238E27FC236}">
                <a16:creationId xmlns:a16="http://schemas.microsoft.com/office/drawing/2014/main" id="{C7F5595C-A0A7-2E48-B96E-EC81691DB596}"/>
              </a:ext>
            </a:extLst>
          </p:cNvPr>
          <p:cNvSpPr>
            <a:spLocks noChangeAspect="1"/>
          </p:cNvSpPr>
          <p:nvPr/>
        </p:nvSpPr>
        <p:spPr bwMode="auto">
          <a:xfrm>
            <a:off x="1917104" y="7664202"/>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68" name="TextBox 67">
            <a:extLst>
              <a:ext uri="{FF2B5EF4-FFF2-40B4-BE49-F238E27FC236}">
                <a16:creationId xmlns:a16="http://schemas.microsoft.com/office/drawing/2014/main" id="{8DC7E733-8059-B847-B570-5521BC7A4B3E}"/>
              </a:ext>
            </a:extLst>
          </p:cNvPr>
          <p:cNvSpPr txBox="1"/>
          <p:nvPr/>
        </p:nvSpPr>
        <p:spPr>
          <a:xfrm>
            <a:off x="18636370" y="10359155"/>
            <a:ext cx="30636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06</a:t>
            </a:r>
          </a:p>
        </p:txBody>
      </p:sp>
      <p:sp>
        <p:nvSpPr>
          <p:cNvPr id="69" name="Subtitle 2">
            <a:extLst>
              <a:ext uri="{FF2B5EF4-FFF2-40B4-BE49-F238E27FC236}">
                <a16:creationId xmlns:a16="http://schemas.microsoft.com/office/drawing/2014/main" id="{27019601-3B68-0048-B9C4-BE6192D46519}"/>
              </a:ext>
            </a:extLst>
          </p:cNvPr>
          <p:cNvSpPr txBox="1">
            <a:spLocks/>
          </p:cNvSpPr>
          <p:nvPr/>
        </p:nvSpPr>
        <p:spPr>
          <a:xfrm>
            <a:off x="18636371" y="11042981"/>
            <a:ext cx="421371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0" name="TextBox 69">
            <a:extLst>
              <a:ext uri="{FF2B5EF4-FFF2-40B4-BE49-F238E27FC236}">
                <a16:creationId xmlns:a16="http://schemas.microsoft.com/office/drawing/2014/main" id="{FAC74159-893E-2A42-BF55-0B059558F39C}"/>
              </a:ext>
            </a:extLst>
          </p:cNvPr>
          <p:cNvSpPr txBox="1"/>
          <p:nvPr/>
        </p:nvSpPr>
        <p:spPr>
          <a:xfrm>
            <a:off x="18636370" y="3376986"/>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71" name="Subtitle 2">
            <a:extLst>
              <a:ext uri="{FF2B5EF4-FFF2-40B4-BE49-F238E27FC236}">
                <a16:creationId xmlns:a16="http://schemas.microsoft.com/office/drawing/2014/main" id="{856D6090-3120-E344-994D-CBCFDFF98E29}"/>
              </a:ext>
            </a:extLst>
          </p:cNvPr>
          <p:cNvSpPr txBox="1">
            <a:spLocks/>
          </p:cNvSpPr>
          <p:nvPr/>
        </p:nvSpPr>
        <p:spPr>
          <a:xfrm>
            <a:off x="18636371" y="4060812"/>
            <a:ext cx="421371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2" name="TextBox 71">
            <a:extLst>
              <a:ext uri="{FF2B5EF4-FFF2-40B4-BE49-F238E27FC236}">
                <a16:creationId xmlns:a16="http://schemas.microsoft.com/office/drawing/2014/main" id="{8042C0C0-DB8F-A746-81E8-124ADC4F12C2}"/>
              </a:ext>
            </a:extLst>
          </p:cNvPr>
          <p:cNvSpPr txBox="1"/>
          <p:nvPr/>
        </p:nvSpPr>
        <p:spPr>
          <a:xfrm>
            <a:off x="18636370" y="6868070"/>
            <a:ext cx="306846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73" name="Subtitle 2">
            <a:extLst>
              <a:ext uri="{FF2B5EF4-FFF2-40B4-BE49-F238E27FC236}">
                <a16:creationId xmlns:a16="http://schemas.microsoft.com/office/drawing/2014/main" id="{56784ED9-37F3-4A4D-942E-C11F575A73C0}"/>
              </a:ext>
            </a:extLst>
          </p:cNvPr>
          <p:cNvSpPr txBox="1">
            <a:spLocks/>
          </p:cNvSpPr>
          <p:nvPr/>
        </p:nvSpPr>
        <p:spPr>
          <a:xfrm>
            <a:off x="18636371" y="7551896"/>
            <a:ext cx="421371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4" name="Oval 73">
            <a:extLst>
              <a:ext uri="{FF2B5EF4-FFF2-40B4-BE49-F238E27FC236}">
                <a16:creationId xmlns:a16="http://schemas.microsoft.com/office/drawing/2014/main" id="{11F1E6AB-FE8B-A449-98EC-5E4DA1B239B7}"/>
              </a:ext>
            </a:extLst>
          </p:cNvPr>
          <p:cNvSpPr>
            <a:spLocks noChangeAspect="1"/>
          </p:cNvSpPr>
          <p:nvPr/>
        </p:nvSpPr>
        <p:spPr>
          <a:xfrm>
            <a:off x="16482504" y="10610772"/>
            <a:ext cx="1572768" cy="157276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5" name="Oval 74">
            <a:extLst>
              <a:ext uri="{FF2B5EF4-FFF2-40B4-BE49-F238E27FC236}">
                <a16:creationId xmlns:a16="http://schemas.microsoft.com/office/drawing/2014/main" id="{5C75F49C-7FB4-E24A-930B-8A70E20CB152}"/>
              </a:ext>
            </a:extLst>
          </p:cNvPr>
          <p:cNvSpPr>
            <a:spLocks noChangeAspect="1"/>
          </p:cNvSpPr>
          <p:nvPr/>
        </p:nvSpPr>
        <p:spPr>
          <a:xfrm>
            <a:off x="16482504" y="3628603"/>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6" name="Oval 75">
            <a:extLst>
              <a:ext uri="{FF2B5EF4-FFF2-40B4-BE49-F238E27FC236}">
                <a16:creationId xmlns:a16="http://schemas.microsoft.com/office/drawing/2014/main" id="{6B2DC65C-5AB7-9442-9146-2A8852AAA273}"/>
              </a:ext>
            </a:extLst>
          </p:cNvPr>
          <p:cNvSpPr>
            <a:spLocks noChangeAspect="1"/>
          </p:cNvSpPr>
          <p:nvPr/>
        </p:nvSpPr>
        <p:spPr>
          <a:xfrm>
            <a:off x="16482504" y="7119687"/>
            <a:ext cx="1572768" cy="15727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7" name="Freeform 728">
            <a:extLst>
              <a:ext uri="{FF2B5EF4-FFF2-40B4-BE49-F238E27FC236}">
                <a16:creationId xmlns:a16="http://schemas.microsoft.com/office/drawing/2014/main" id="{772732B3-D56A-5F46-AD51-576C938E56AF}"/>
              </a:ext>
            </a:extLst>
          </p:cNvPr>
          <p:cNvSpPr>
            <a:spLocks noChangeAspect="1"/>
          </p:cNvSpPr>
          <p:nvPr/>
        </p:nvSpPr>
        <p:spPr bwMode="auto">
          <a:xfrm>
            <a:off x="16875619" y="11132124"/>
            <a:ext cx="786608" cy="530064"/>
          </a:xfrm>
          <a:custGeom>
            <a:avLst/>
            <a:gdLst>
              <a:gd name="T0" fmla="*/ 3241789 w 194902"/>
              <a:gd name="T1" fmla="*/ 1898276 h 131404"/>
              <a:gd name="T2" fmla="*/ 3057890 w 194902"/>
              <a:gd name="T3" fmla="*/ 1975987 h 131404"/>
              <a:gd name="T4" fmla="*/ 3016213 w 194902"/>
              <a:gd name="T5" fmla="*/ 2074988 h 131404"/>
              <a:gd name="T6" fmla="*/ 3241789 w 194902"/>
              <a:gd name="T7" fmla="*/ 2074988 h 131404"/>
              <a:gd name="T8" fmla="*/ 360198 w 194902"/>
              <a:gd name="T9" fmla="*/ 1897926 h 131404"/>
              <a:gd name="T10" fmla="*/ 360198 w 194902"/>
              <a:gd name="T11" fmla="*/ 2074988 h 131404"/>
              <a:gd name="T12" fmla="*/ 587397 w 194902"/>
              <a:gd name="T13" fmla="*/ 2074988 h 131404"/>
              <a:gd name="T14" fmla="*/ 546630 w 194902"/>
              <a:gd name="T15" fmla="*/ 1975987 h 131404"/>
              <a:gd name="T16" fmla="*/ 1812398 w 194902"/>
              <a:gd name="T17" fmla="*/ 1062543 h 131404"/>
              <a:gd name="T18" fmla="*/ 1647360 w 194902"/>
              <a:gd name="T19" fmla="*/ 1234491 h 131404"/>
              <a:gd name="T20" fmla="*/ 1812398 w 194902"/>
              <a:gd name="T21" fmla="*/ 1399833 h 131404"/>
              <a:gd name="T22" fmla="*/ 1984031 w 194902"/>
              <a:gd name="T23" fmla="*/ 1234491 h 131404"/>
              <a:gd name="T24" fmla="*/ 1812398 w 194902"/>
              <a:gd name="T25" fmla="*/ 1062543 h 131404"/>
              <a:gd name="T26" fmla="*/ 1812398 w 194902"/>
              <a:gd name="T27" fmla="*/ 705428 h 131404"/>
              <a:gd name="T28" fmla="*/ 2340491 w 194902"/>
              <a:gd name="T29" fmla="*/ 1234491 h 131404"/>
              <a:gd name="T30" fmla="*/ 1812398 w 194902"/>
              <a:gd name="T31" fmla="*/ 1756955 h 131404"/>
              <a:gd name="T32" fmla="*/ 1290904 w 194902"/>
              <a:gd name="T33" fmla="*/ 1234491 h 131404"/>
              <a:gd name="T34" fmla="*/ 1812398 w 194902"/>
              <a:gd name="T35" fmla="*/ 705428 h 131404"/>
              <a:gd name="T36" fmla="*/ 3003869 w 194902"/>
              <a:gd name="T37" fmla="*/ 357988 h 131404"/>
              <a:gd name="T38" fmla="*/ 3057890 w 194902"/>
              <a:gd name="T39" fmla="*/ 486335 h 131404"/>
              <a:gd name="T40" fmla="*/ 3241789 w 194902"/>
              <a:gd name="T41" fmla="*/ 564023 h 131404"/>
              <a:gd name="T42" fmla="*/ 3241789 w 194902"/>
              <a:gd name="T43" fmla="*/ 357988 h 131404"/>
              <a:gd name="T44" fmla="*/ 959111 w 194902"/>
              <a:gd name="T45" fmla="*/ 357988 h 131404"/>
              <a:gd name="T46" fmla="*/ 801319 w 194902"/>
              <a:gd name="T47" fmla="*/ 741469 h 131404"/>
              <a:gd name="T48" fmla="*/ 360198 w 194902"/>
              <a:gd name="T49" fmla="*/ 924869 h 131404"/>
              <a:gd name="T50" fmla="*/ 360198 w 194902"/>
              <a:gd name="T51" fmla="*/ 1537437 h 131404"/>
              <a:gd name="T52" fmla="*/ 801319 w 194902"/>
              <a:gd name="T53" fmla="*/ 1720826 h 131404"/>
              <a:gd name="T54" fmla="*/ 947042 w 194902"/>
              <a:gd name="T55" fmla="*/ 2074988 h 131404"/>
              <a:gd name="T56" fmla="*/ 2655814 w 194902"/>
              <a:gd name="T57" fmla="*/ 2074988 h 131404"/>
              <a:gd name="T58" fmla="*/ 2803201 w 194902"/>
              <a:gd name="T59" fmla="*/ 1720826 h 131404"/>
              <a:gd name="T60" fmla="*/ 3241789 w 194902"/>
              <a:gd name="T61" fmla="*/ 1537627 h 131404"/>
              <a:gd name="T62" fmla="*/ 3241789 w 194902"/>
              <a:gd name="T63" fmla="*/ 924678 h 131404"/>
              <a:gd name="T64" fmla="*/ 2803201 w 194902"/>
              <a:gd name="T65" fmla="*/ 741469 h 131404"/>
              <a:gd name="T66" fmla="*/ 2643596 w 194902"/>
              <a:gd name="T67" fmla="*/ 357988 h 131404"/>
              <a:gd name="T68" fmla="*/ 360198 w 194902"/>
              <a:gd name="T69" fmla="*/ 357988 h 131404"/>
              <a:gd name="T70" fmla="*/ 360198 w 194902"/>
              <a:gd name="T71" fmla="*/ 564379 h 131404"/>
              <a:gd name="T72" fmla="*/ 546630 w 194902"/>
              <a:gd name="T73" fmla="*/ 486335 h 131404"/>
              <a:gd name="T74" fmla="*/ 599490 w 194902"/>
              <a:gd name="T75" fmla="*/ 357988 h 131404"/>
              <a:gd name="T76" fmla="*/ 180094 w 194902"/>
              <a:gd name="T77" fmla="*/ 0 h 131404"/>
              <a:gd name="T78" fmla="*/ 3421894 w 194902"/>
              <a:gd name="T79" fmla="*/ 0 h 131404"/>
              <a:gd name="T80" fmla="*/ 3601991 w 194902"/>
              <a:gd name="T81" fmla="*/ 178986 h 131404"/>
              <a:gd name="T82" fmla="*/ 3601991 w 194902"/>
              <a:gd name="T83" fmla="*/ 2253974 h 131404"/>
              <a:gd name="T84" fmla="*/ 3421894 w 194902"/>
              <a:gd name="T85" fmla="*/ 2432956 h 131404"/>
              <a:gd name="T86" fmla="*/ 180094 w 194902"/>
              <a:gd name="T87" fmla="*/ 2432956 h 131404"/>
              <a:gd name="T88" fmla="*/ 0 w 194902"/>
              <a:gd name="T89" fmla="*/ 2253974 h 131404"/>
              <a:gd name="T90" fmla="*/ 0 w 194902"/>
              <a:gd name="T91" fmla="*/ 178986 h 131404"/>
              <a:gd name="T92" fmla="*/ 180094 w 194902"/>
              <a:gd name="T93" fmla="*/ 0 h 1314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902" h="131404">
                <a:moveTo>
                  <a:pt x="175412" y="102526"/>
                </a:moveTo>
                <a:lnTo>
                  <a:pt x="165461" y="106723"/>
                </a:lnTo>
                <a:lnTo>
                  <a:pt x="163206" y="112070"/>
                </a:lnTo>
                <a:lnTo>
                  <a:pt x="175412" y="112070"/>
                </a:lnTo>
                <a:lnTo>
                  <a:pt x="175412" y="102526"/>
                </a:lnTo>
                <a:close/>
                <a:moveTo>
                  <a:pt x="19490" y="102507"/>
                </a:moveTo>
                <a:lnTo>
                  <a:pt x="19490" y="112070"/>
                </a:lnTo>
                <a:lnTo>
                  <a:pt x="31784" y="112070"/>
                </a:lnTo>
                <a:lnTo>
                  <a:pt x="29578" y="106723"/>
                </a:lnTo>
                <a:lnTo>
                  <a:pt x="19490" y="102507"/>
                </a:lnTo>
                <a:close/>
                <a:moveTo>
                  <a:pt x="98068" y="57388"/>
                </a:moveTo>
                <a:cubicBezTo>
                  <a:pt x="93067" y="57388"/>
                  <a:pt x="89138" y="61317"/>
                  <a:pt x="89138" y="66675"/>
                </a:cubicBezTo>
                <a:cubicBezTo>
                  <a:pt x="89138" y="71676"/>
                  <a:pt x="93067" y="75605"/>
                  <a:pt x="98068" y="75605"/>
                </a:cubicBezTo>
                <a:cubicBezTo>
                  <a:pt x="103069" y="75605"/>
                  <a:pt x="107355" y="71676"/>
                  <a:pt x="107355" y="66675"/>
                </a:cubicBezTo>
                <a:cubicBezTo>
                  <a:pt x="107355" y="61317"/>
                  <a:pt x="103069" y="57388"/>
                  <a:pt x="98068" y="57388"/>
                </a:cubicBezTo>
                <a:close/>
                <a:moveTo>
                  <a:pt x="98068" y="38100"/>
                </a:moveTo>
                <a:cubicBezTo>
                  <a:pt x="113784" y="38100"/>
                  <a:pt x="126643" y="50602"/>
                  <a:pt x="126643" y="66675"/>
                </a:cubicBezTo>
                <a:cubicBezTo>
                  <a:pt x="126643" y="82391"/>
                  <a:pt x="113784" y="94893"/>
                  <a:pt x="98068" y="94893"/>
                </a:cubicBezTo>
                <a:cubicBezTo>
                  <a:pt x="82352" y="94893"/>
                  <a:pt x="69850" y="82391"/>
                  <a:pt x="69850" y="66675"/>
                </a:cubicBezTo>
                <a:cubicBezTo>
                  <a:pt x="69850" y="50602"/>
                  <a:pt x="82352" y="38100"/>
                  <a:pt x="98068" y="38100"/>
                </a:cubicBezTo>
                <a:close/>
                <a:moveTo>
                  <a:pt x="162538" y="19335"/>
                </a:moveTo>
                <a:lnTo>
                  <a:pt x="165461" y="26267"/>
                </a:lnTo>
                <a:lnTo>
                  <a:pt x="175412" y="30463"/>
                </a:lnTo>
                <a:lnTo>
                  <a:pt x="175412" y="19335"/>
                </a:lnTo>
                <a:lnTo>
                  <a:pt x="162538" y="19335"/>
                </a:lnTo>
                <a:close/>
                <a:moveTo>
                  <a:pt x="51897" y="19335"/>
                </a:moveTo>
                <a:lnTo>
                  <a:pt x="43359" y="40047"/>
                </a:lnTo>
                <a:lnTo>
                  <a:pt x="19490" y="49952"/>
                </a:lnTo>
                <a:lnTo>
                  <a:pt x="19490" y="83037"/>
                </a:lnTo>
                <a:lnTo>
                  <a:pt x="43359" y="92942"/>
                </a:lnTo>
                <a:lnTo>
                  <a:pt x="51244" y="112070"/>
                </a:lnTo>
                <a:lnTo>
                  <a:pt x="143705" y="112070"/>
                </a:lnTo>
                <a:lnTo>
                  <a:pt x="151680" y="92942"/>
                </a:lnTo>
                <a:lnTo>
                  <a:pt x="175412" y="83047"/>
                </a:lnTo>
                <a:lnTo>
                  <a:pt x="175412" y="49942"/>
                </a:lnTo>
                <a:lnTo>
                  <a:pt x="151680" y="40047"/>
                </a:lnTo>
                <a:lnTo>
                  <a:pt x="143044" y="19335"/>
                </a:lnTo>
                <a:lnTo>
                  <a:pt x="51897" y="19335"/>
                </a:lnTo>
                <a:close/>
                <a:moveTo>
                  <a:pt x="19490" y="19335"/>
                </a:moveTo>
                <a:lnTo>
                  <a:pt x="19490" y="30482"/>
                </a:lnTo>
                <a:lnTo>
                  <a:pt x="29578" y="26267"/>
                </a:lnTo>
                <a:lnTo>
                  <a:pt x="32438" y="19335"/>
                </a:lnTo>
                <a:lnTo>
                  <a:pt x="19490" y="19335"/>
                </a:lnTo>
                <a:close/>
                <a:moveTo>
                  <a:pt x="9745" y="0"/>
                </a:moveTo>
                <a:lnTo>
                  <a:pt x="185157" y="0"/>
                </a:lnTo>
                <a:cubicBezTo>
                  <a:pt x="190571" y="0"/>
                  <a:pt x="194902" y="4297"/>
                  <a:pt x="194902" y="9667"/>
                </a:cubicBezTo>
                <a:lnTo>
                  <a:pt x="194902" y="121737"/>
                </a:lnTo>
                <a:cubicBezTo>
                  <a:pt x="194902" y="127108"/>
                  <a:pt x="190571" y="131404"/>
                  <a:pt x="185157" y="131404"/>
                </a:cubicBezTo>
                <a:lnTo>
                  <a:pt x="9745" y="131404"/>
                </a:lnTo>
                <a:cubicBezTo>
                  <a:pt x="4331" y="131404"/>
                  <a:pt x="0" y="127108"/>
                  <a:pt x="0" y="121737"/>
                </a:cubicBezTo>
                <a:lnTo>
                  <a:pt x="0" y="9667"/>
                </a:lnTo>
                <a:cubicBezTo>
                  <a:pt x="0" y="4297"/>
                  <a:pt x="4331" y="0"/>
                  <a:pt x="974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78" name="Freeform 722">
            <a:extLst>
              <a:ext uri="{FF2B5EF4-FFF2-40B4-BE49-F238E27FC236}">
                <a16:creationId xmlns:a16="http://schemas.microsoft.com/office/drawing/2014/main" id="{66E82819-866B-EC4C-B272-4CB5634E358A}"/>
              </a:ext>
            </a:extLst>
          </p:cNvPr>
          <p:cNvSpPr>
            <a:spLocks noChangeAspect="1"/>
          </p:cNvSpPr>
          <p:nvPr/>
        </p:nvSpPr>
        <p:spPr bwMode="auto">
          <a:xfrm>
            <a:off x="16906084" y="7553323"/>
            <a:ext cx="726246" cy="705496"/>
          </a:xfrm>
          <a:custGeom>
            <a:avLst/>
            <a:gdLst>
              <a:gd name="T0" fmla="*/ 3155690 w 179020"/>
              <a:gd name="T1" fmla="*/ 2163188 h 174268"/>
              <a:gd name="T2" fmla="*/ 3341431 w 179020"/>
              <a:gd name="T3" fmla="*/ 2344807 h 174268"/>
              <a:gd name="T4" fmla="*/ 3341431 w 179020"/>
              <a:gd name="T5" fmla="*/ 3071268 h 174268"/>
              <a:gd name="T6" fmla="*/ 3155690 w 179020"/>
              <a:gd name="T7" fmla="*/ 3252891 h 174268"/>
              <a:gd name="T8" fmla="*/ 2963090 w 179020"/>
              <a:gd name="T9" fmla="*/ 3071268 h 174268"/>
              <a:gd name="T10" fmla="*/ 2963090 w 179020"/>
              <a:gd name="T11" fmla="*/ 2344807 h 174268"/>
              <a:gd name="T12" fmla="*/ 3155690 w 179020"/>
              <a:gd name="T13" fmla="*/ 2163188 h 174268"/>
              <a:gd name="T14" fmla="*/ 2171000 w 179020"/>
              <a:gd name="T15" fmla="*/ 1451998 h 174268"/>
              <a:gd name="T16" fmla="*/ 2363599 w 179020"/>
              <a:gd name="T17" fmla="*/ 1632092 h 174268"/>
              <a:gd name="T18" fmla="*/ 2363599 w 179020"/>
              <a:gd name="T19" fmla="*/ 3072852 h 174268"/>
              <a:gd name="T20" fmla="*/ 2171000 w 179020"/>
              <a:gd name="T21" fmla="*/ 3252949 h 174268"/>
              <a:gd name="T22" fmla="*/ 1985275 w 179020"/>
              <a:gd name="T23" fmla="*/ 3072852 h 174268"/>
              <a:gd name="T24" fmla="*/ 1985275 w 179020"/>
              <a:gd name="T25" fmla="*/ 1632092 h 174268"/>
              <a:gd name="T26" fmla="*/ 2171000 w 179020"/>
              <a:gd name="T27" fmla="*/ 1451998 h 174268"/>
              <a:gd name="T28" fmla="*/ 1193185 w 179020"/>
              <a:gd name="T29" fmla="*/ 711190 h 174268"/>
              <a:gd name="T30" fmla="*/ 1385795 w 179020"/>
              <a:gd name="T31" fmla="*/ 892740 h 174268"/>
              <a:gd name="T32" fmla="*/ 1385795 w 179020"/>
              <a:gd name="T33" fmla="*/ 3071343 h 174268"/>
              <a:gd name="T34" fmla="*/ 1193185 w 179020"/>
              <a:gd name="T35" fmla="*/ 3252891 h 174268"/>
              <a:gd name="T36" fmla="*/ 1007447 w 179020"/>
              <a:gd name="T37" fmla="*/ 3071343 h 174268"/>
              <a:gd name="T38" fmla="*/ 1007447 w 179020"/>
              <a:gd name="T39" fmla="*/ 892740 h 174268"/>
              <a:gd name="T40" fmla="*/ 1193185 w 179020"/>
              <a:gd name="T41" fmla="*/ 711190 h 174268"/>
              <a:gd name="T42" fmla="*/ 174558 w 179020"/>
              <a:gd name="T43" fmla="*/ 0 h 174268"/>
              <a:gd name="T44" fmla="*/ 349115 w 179020"/>
              <a:gd name="T45" fmla="*/ 180728 h 174268"/>
              <a:gd name="T46" fmla="*/ 349115 w 179020"/>
              <a:gd name="T47" fmla="*/ 3072203 h 174268"/>
              <a:gd name="T48" fmla="*/ 174558 w 179020"/>
              <a:gd name="T49" fmla="*/ 3252932 h 174268"/>
              <a:gd name="T50" fmla="*/ 0 w 179020"/>
              <a:gd name="T51" fmla="*/ 3072203 h 174268"/>
              <a:gd name="T52" fmla="*/ 0 w 179020"/>
              <a:gd name="T53" fmla="*/ 180728 h 174268"/>
              <a:gd name="T54" fmla="*/ 174558 w 179020"/>
              <a:gd name="T55" fmla="*/ 0 h 1742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9020" h="174268">
                <a:moveTo>
                  <a:pt x="169069" y="115887"/>
                </a:moveTo>
                <a:cubicBezTo>
                  <a:pt x="174597" y="115887"/>
                  <a:pt x="179020" y="120212"/>
                  <a:pt x="179020" y="125617"/>
                </a:cubicBezTo>
                <a:lnTo>
                  <a:pt x="179020" y="164535"/>
                </a:lnTo>
                <a:cubicBezTo>
                  <a:pt x="179020" y="169941"/>
                  <a:pt x="174597" y="174265"/>
                  <a:pt x="169069" y="174265"/>
                </a:cubicBezTo>
                <a:cubicBezTo>
                  <a:pt x="163541" y="174265"/>
                  <a:pt x="158750" y="169941"/>
                  <a:pt x="158750" y="164535"/>
                </a:cubicBezTo>
                <a:lnTo>
                  <a:pt x="158750" y="125617"/>
                </a:lnTo>
                <a:cubicBezTo>
                  <a:pt x="158750" y="120212"/>
                  <a:pt x="163541" y="115887"/>
                  <a:pt x="169069" y="115887"/>
                </a:cubicBezTo>
                <a:close/>
                <a:moveTo>
                  <a:pt x="116313" y="77787"/>
                </a:moveTo>
                <a:cubicBezTo>
                  <a:pt x="121841" y="77787"/>
                  <a:pt x="126632" y="82075"/>
                  <a:pt x="126632" y="87435"/>
                </a:cubicBezTo>
                <a:lnTo>
                  <a:pt x="126632" y="164620"/>
                </a:lnTo>
                <a:cubicBezTo>
                  <a:pt x="126632" y="169980"/>
                  <a:pt x="121841" y="174268"/>
                  <a:pt x="116313" y="174268"/>
                </a:cubicBezTo>
                <a:cubicBezTo>
                  <a:pt x="110785" y="174268"/>
                  <a:pt x="106363" y="169980"/>
                  <a:pt x="106363" y="164620"/>
                </a:cubicBezTo>
                <a:lnTo>
                  <a:pt x="106363" y="87435"/>
                </a:lnTo>
                <a:cubicBezTo>
                  <a:pt x="106363" y="82075"/>
                  <a:pt x="110785" y="77787"/>
                  <a:pt x="116313" y="77787"/>
                </a:cubicBezTo>
                <a:close/>
                <a:moveTo>
                  <a:pt x="63926" y="38100"/>
                </a:moveTo>
                <a:cubicBezTo>
                  <a:pt x="69822" y="38100"/>
                  <a:pt x="74245" y="42423"/>
                  <a:pt x="74245" y="47826"/>
                </a:cubicBezTo>
                <a:lnTo>
                  <a:pt x="74245" y="164539"/>
                </a:lnTo>
                <a:cubicBezTo>
                  <a:pt x="74245" y="169942"/>
                  <a:pt x="69822" y="174265"/>
                  <a:pt x="63926" y="174265"/>
                </a:cubicBezTo>
                <a:cubicBezTo>
                  <a:pt x="58766" y="174265"/>
                  <a:pt x="53975" y="169942"/>
                  <a:pt x="53975" y="164539"/>
                </a:cubicBezTo>
                <a:lnTo>
                  <a:pt x="53975" y="47826"/>
                </a:lnTo>
                <a:cubicBezTo>
                  <a:pt x="53975" y="42423"/>
                  <a:pt x="58766" y="38100"/>
                  <a:pt x="63926" y="38100"/>
                </a:cubicBezTo>
                <a:close/>
                <a:moveTo>
                  <a:pt x="9352" y="0"/>
                </a:moveTo>
                <a:cubicBezTo>
                  <a:pt x="14548" y="0"/>
                  <a:pt x="18704" y="4303"/>
                  <a:pt x="18704" y="9682"/>
                </a:cubicBezTo>
                <a:lnTo>
                  <a:pt x="18704" y="164585"/>
                </a:lnTo>
                <a:cubicBezTo>
                  <a:pt x="18704" y="169964"/>
                  <a:pt x="14548" y="174267"/>
                  <a:pt x="9352" y="174267"/>
                </a:cubicBezTo>
                <a:cubicBezTo>
                  <a:pt x="4157" y="174267"/>
                  <a:pt x="0" y="169964"/>
                  <a:pt x="0" y="164585"/>
                </a:cubicBezTo>
                <a:lnTo>
                  <a:pt x="0" y="9682"/>
                </a:lnTo>
                <a:cubicBezTo>
                  <a:pt x="0" y="4303"/>
                  <a:pt x="4157" y="0"/>
                  <a:pt x="935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79" name="Freeform 14">
            <a:extLst>
              <a:ext uri="{FF2B5EF4-FFF2-40B4-BE49-F238E27FC236}">
                <a16:creationId xmlns:a16="http://schemas.microsoft.com/office/drawing/2014/main" id="{3B3803F2-4DB6-2948-8EBA-852991AEC5EF}"/>
              </a:ext>
            </a:extLst>
          </p:cNvPr>
          <p:cNvSpPr>
            <a:spLocks noChangeAspect="1"/>
          </p:cNvSpPr>
          <p:nvPr/>
        </p:nvSpPr>
        <p:spPr bwMode="auto">
          <a:xfrm>
            <a:off x="16913345" y="4064126"/>
            <a:ext cx="711154" cy="701722"/>
          </a:xfrm>
          <a:custGeom>
            <a:avLst/>
            <a:gdLst>
              <a:gd name="T0" fmla="*/ 2147483646 w 490"/>
              <a:gd name="T1" fmla="*/ 2147483646 h 479"/>
              <a:gd name="T2" fmla="*/ 2147483646 w 490"/>
              <a:gd name="T3" fmla="*/ 2147483646 h 479"/>
              <a:gd name="T4" fmla="*/ 2147483646 w 490"/>
              <a:gd name="T5" fmla="*/ 2147483646 h 479"/>
              <a:gd name="T6" fmla="*/ 2147483646 w 490"/>
              <a:gd name="T7" fmla="*/ 2147483646 h 479"/>
              <a:gd name="T8" fmla="*/ 2147483646 w 490"/>
              <a:gd name="T9" fmla="*/ 2147483646 h 479"/>
              <a:gd name="T10" fmla="*/ 2147483646 w 490"/>
              <a:gd name="T11" fmla="*/ 2147483646 h 479"/>
              <a:gd name="T12" fmla="*/ 2147483646 w 490"/>
              <a:gd name="T13" fmla="*/ 2147483646 h 479"/>
              <a:gd name="T14" fmla="*/ 2147483646 w 490"/>
              <a:gd name="T15" fmla="*/ 2147483646 h 479"/>
              <a:gd name="T16" fmla="*/ 2147483646 w 490"/>
              <a:gd name="T17" fmla="*/ 2147483646 h 479"/>
              <a:gd name="T18" fmla="*/ 2147483646 w 490"/>
              <a:gd name="T19" fmla="*/ 2147483646 h 479"/>
              <a:gd name="T20" fmla="*/ 2147483646 w 490"/>
              <a:gd name="T21" fmla="*/ 2147483646 h 479"/>
              <a:gd name="T22" fmla="*/ 2147483646 w 490"/>
              <a:gd name="T23" fmla="*/ 2147483646 h 479"/>
              <a:gd name="T24" fmla="*/ 2147483646 w 490"/>
              <a:gd name="T25" fmla="*/ 2147483646 h 479"/>
              <a:gd name="T26" fmla="*/ 2147483646 w 490"/>
              <a:gd name="T27" fmla="*/ 2147483646 h 479"/>
              <a:gd name="T28" fmla="*/ 2147483646 w 490"/>
              <a:gd name="T29" fmla="*/ 2147483646 h 479"/>
              <a:gd name="T30" fmla="*/ 2147483646 w 490"/>
              <a:gd name="T31" fmla="*/ 2147483646 h 479"/>
              <a:gd name="T32" fmla="*/ 2147483646 w 490"/>
              <a:gd name="T33" fmla="*/ 0 h 479"/>
              <a:gd name="T34" fmla="*/ 2147483646 w 490"/>
              <a:gd name="T35" fmla="*/ 0 h 479"/>
              <a:gd name="T36" fmla="*/ 2147483646 w 490"/>
              <a:gd name="T37" fmla="*/ 2147483646 h 479"/>
              <a:gd name="T38" fmla="*/ 2147483646 w 490"/>
              <a:gd name="T39" fmla="*/ 2147483646 h 479"/>
              <a:gd name="T40" fmla="*/ 0 w 490"/>
              <a:gd name="T41" fmla="*/ 2147483646 h 479"/>
              <a:gd name="T42" fmla="*/ 0 w 490"/>
              <a:gd name="T43" fmla="*/ 2147483646 h 479"/>
              <a:gd name="T44" fmla="*/ 2147483646 w 490"/>
              <a:gd name="T45" fmla="*/ 2147483646 h 479"/>
              <a:gd name="T46" fmla="*/ 2147483646 w 490"/>
              <a:gd name="T47" fmla="*/ 2147483646 h 479"/>
              <a:gd name="T48" fmla="*/ 2147483646 w 490"/>
              <a:gd name="T49" fmla="*/ 2147483646 h 479"/>
              <a:gd name="T50" fmla="*/ 2147483646 w 490"/>
              <a:gd name="T51" fmla="*/ 2147483646 h 479"/>
              <a:gd name="T52" fmla="*/ 2147483646 w 490"/>
              <a:gd name="T53" fmla="*/ 2147483646 h 479"/>
              <a:gd name="T54" fmla="*/ 2147483646 w 490"/>
              <a:gd name="T55" fmla="*/ 2147483646 h 479"/>
              <a:gd name="T56" fmla="*/ 2147483646 w 490"/>
              <a:gd name="T57" fmla="*/ 2147483646 h 479"/>
              <a:gd name="T58" fmla="*/ 2147483646 w 490"/>
              <a:gd name="T59" fmla="*/ 2147483646 h 479"/>
              <a:gd name="T60" fmla="*/ 2147483646 w 490"/>
              <a:gd name="T61" fmla="*/ 2147483646 h 479"/>
              <a:gd name="T62" fmla="*/ 2147483646 w 490"/>
              <a:gd name="T63" fmla="*/ 2147483646 h 479"/>
              <a:gd name="T64" fmla="*/ 2147483646 w 490"/>
              <a:gd name="T65" fmla="*/ 2147483646 h 479"/>
              <a:gd name="T66" fmla="*/ 2147483646 w 490"/>
              <a:gd name="T67" fmla="*/ 2147483646 h 479"/>
              <a:gd name="T68" fmla="*/ 2147483646 w 490"/>
              <a:gd name="T69" fmla="*/ 2147483646 h 479"/>
              <a:gd name="T70" fmla="*/ 2147483646 w 490"/>
              <a:gd name="T71" fmla="*/ 2147483646 h 479"/>
              <a:gd name="T72" fmla="*/ 2147483646 w 490"/>
              <a:gd name="T73" fmla="*/ 2147483646 h 479"/>
              <a:gd name="T74" fmla="*/ 2147483646 w 490"/>
              <a:gd name="T75" fmla="*/ 2147483646 h 479"/>
              <a:gd name="T76" fmla="*/ 2147483646 w 490"/>
              <a:gd name="T77" fmla="*/ 2147483646 h 479"/>
              <a:gd name="T78" fmla="*/ 2147483646 w 490"/>
              <a:gd name="T79" fmla="*/ 2147483646 h 479"/>
              <a:gd name="T80" fmla="*/ 2147483646 w 490"/>
              <a:gd name="T81" fmla="*/ 2147483646 h 479"/>
              <a:gd name="T82" fmla="*/ 2147483646 w 490"/>
              <a:gd name="T83" fmla="*/ 2147483646 h 479"/>
              <a:gd name="T84" fmla="*/ 2147483646 w 490"/>
              <a:gd name="T85" fmla="*/ 2147483646 h 479"/>
              <a:gd name="T86" fmla="*/ 2147483646 w 490"/>
              <a:gd name="T87" fmla="*/ 2147483646 h 479"/>
              <a:gd name="T88" fmla="*/ 2147483646 w 490"/>
              <a:gd name="T89" fmla="*/ 2147483646 h 479"/>
              <a:gd name="T90" fmla="*/ 2147483646 w 490"/>
              <a:gd name="T91" fmla="*/ 2147483646 h 479"/>
              <a:gd name="T92" fmla="*/ 2147483646 w 490"/>
              <a:gd name="T93" fmla="*/ 2147483646 h 479"/>
              <a:gd name="T94" fmla="*/ 2147483646 w 490"/>
              <a:gd name="T95" fmla="*/ 2147483646 h 479"/>
              <a:gd name="T96" fmla="*/ 2147483646 w 490"/>
              <a:gd name="T97" fmla="*/ 2147483646 h 4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90" h="479">
                <a:moveTo>
                  <a:pt x="420" y="276"/>
                </a:moveTo>
                <a:lnTo>
                  <a:pt x="420" y="217"/>
                </a:lnTo>
                <a:cubicBezTo>
                  <a:pt x="428" y="223"/>
                  <a:pt x="434" y="235"/>
                  <a:pt x="434" y="246"/>
                </a:cubicBezTo>
                <a:cubicBezTo>
                  <a:pt x="434" y="258"/>
                  <a:pt x="428" y="269"/>
                  <a:pt x="420" y="276"/>
                </a:cubicBezTo>
                <a:close/>
                <a:moveTo>
                  <a:pt x="67" y="276"/>
                </a:moveTo>
                <a:lnTo>
                  <a:pt x="67" y="276"/>
                </a:lnTo>
                <a:cubicBezTo>
                  <a:pt x="54" y="269"/>
                  <a:pt x="54" y="258"/>
                  <a:pt x="54" y="246"/>
                </a:cubicBezTo>
                <a:cubicBezTo>
                  <a:pt x="54" y="235"/>
                  <a:pt x="54" y="223"/>
                  <a:pt x="67" y="217"/>
                </a:cubicBezTo>
                <a:lnTo>
                  <a:pt x="67" y="276"/>
                </a:lnTo>
                <a:close/>
                <a:moveTo>
                  <a:pt x="489" y="246"/>
                </a:moveTo>
                <a:lnTo>
                  <a:pt x="489" y="246"/>
                </a:lnTo>
                <a:cubicBezTo>
                  <a:pt x="489" y="203"/>
                  <a:pt x="459" y="167"/>
                  <a:pt x="419" y="155"/>
                </a:cubicBezTo>
                <a:cubicBezTo>
                  <a:pt x="409" y="68"/>
                  <a:pt x="334" y="0"/>
                  <a:pt x="244" y="0"/>
                </a:cubicBezTo>
                <a:cubicBezTo>
                  <a:pt x="154" y="0"/>
                  <a:pt x="79" y="68"/>
                  <a:pt x="68" y="155"/>
                </a:cubicBezTo>
                <a:cubicBezTo>
                  <a:pt x="29" y="167"/>
                  <a:pt x="0" y="203"/>
                  <a:pt x="0" y="246"/>
                </a:cubicBezTo>
                <a:cubicBezTo>
                  <a:pt x="0" y="299"/>
                  <a:pt x="42" y="341"/>
                  <a:pt x="94" y="341"/>
                </a:cubicBezTo>
                <a:cubicBezTo>
                  <a:pt x="109" y="341"/>
                  <a:pt x="122" y="329"/>
                  <a:pt x="122" y="314"/>
                </a:cubicBezTo>
                <a:lnTo>
                  <a:pt x="122" y="179"/>
                </a:lnTo>
                <a:lnTo>
                  <a:pt x="121" y="178"/>
                </a:lnTo>
                <a:cubicBezTo>
                  <a:pt x="121" y="109"/>
                  <a:pt x="176" y="54"/>
                  <a:pt x="244" y="54"/>
                </a:cubicBezTo>
                <a:cubicBezTo>
                  <a:pt x="312" y="54"/>
                  <a:pt x="367" y="109"/>
                  <a:pt x="367" y="178"/>
                </a:cubicBezTo>
                <a:lnTo>
                  <a:pt x="366" y="178"/>
                </a:lnTo>
                <a:lnTo>
                  <a:pt x="366" y="179"/>
                </a:lnTo>
                <a:lnTo>
                  <a:pt x="366" y="302"/>
                </a:lnTo>
                <a:cubicBezTo>
                  <a:pt x="366" y="369"/>
                  <a:pt x="311" y="424"/>
                  <a:pt x="244" y="424"/>
                </a:cubicBezTo>
                <a:cubicBezTo>
                  <a:pt x="229" y="424"/>
                  <a:pt x="217" y="437"/>
                  <a:pt x="217" y="451"/>
                </a:cubicBezTo>
                <a:cubicBezTo>
                  <a:pt x="217" y="466"/>
                  <a:pt x="229" y="478"/>
                  <a:pt x="244" y="478"/>
                </a:cubicBezTo>
                <a:cubicBezTo>
                  <a:pt x="329" y="478"/>
                  <a:pt x="400" y="418"/>
                  <a:pt x="417" y="338"/>
                </a:cubicBezTo>
                <a:cubicBezTo>
                  <a:pt x="458" y="328"/>
                  <a:pt x="489" y="290"/>
                  <a:pt x="489" y="246"/>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49928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975DF877-7ED6-074F-8C82-59584EBA5F6F}"/>
              </a:ext>
            </a:extLst>
          </p:cNvPr>
          <p:cNvGrpSpPr/>
          <p:nvPr/>
        </p:nvGrpSpPr>
        <p:grpSpPr>
          <a:xfrm>
            <a:off x="1484788" y="2873431"/>
            <a:ext cx="13116267" cy="10080569"/>
            <a:chOff x="1484788" y="2873431"/>
            <a:chExt cx="13116267" cy="10080569"/>
          </a:xfrm>
        </p:grpSpPr>
        <p:sp>
          <p:nvSpPr>
            <p:cNvPr id="3" name="Freeform 2">
              <a:extLst>
                <a:ext uri="{FF2B5EF4-FFF2-40B4-BE49-F238E27FC236}">
                  <a16:creationId xmlns:a16="http://schemas.microsoft.com/office/drawing/2014/main" id="{F4D48EFF-F4AB-E646-9FD2-F22D6735FE69}"/>
                </a:ext>
              </a:extLst>
            </p:cNvPr>
            <p:cNvSpPr>
              <a:spLocks noChangeArrowheads="1"/>
            </p:cNvSpPr>
            <p:nvPr/>
          </p:nvSpPr>
          <p:spPr bwMode="auto">
            <a:xfrm>
              <a:off x="1484788" y="3827908"/>
              <a:ext cx="11602745" cy="8530323"/>
            </a:xfrm>
            <a:custGeom>
              <a:avLst/>
              <a:gdLst>
                <a:gd name="connsiteX0" fmla="*/ 9801527 w 10714073"/>
                <a:gd name="connsiteY0" fmla="*/ 0 h 7876973"/>
                <a:gd name="connsiteX1" fmla="*/ 10714073 w 10714073"/>
                <a:gd name="connsiteY1" fmla="*/ 911795 h 7876973"/>
                <a:gd name="connsiteX2" fmla="*/ 5730676 w 10714073"/>
                <a:gd name="connsiteY2" fmla="*/ 5894014 h 7876973"/>
                <a:gd name="connsiteX3" fmla="*/ 5485719 w 10714073"/>
                <a:gd name="connsiteY3" fmla="*/ 6139598 h 7876973"/>
                <a:gd name="connsiteX4" fmla="*/ 4961839 w 10714073"/>
                <a:gd name="connsiteY4" fmla="*/ 6662770 h 7876973"/>
                <a:gd name="connsiteX5" fmla="*/ 3748161 w 10714073"/>
                <a:gd name="connsiteY5" fmla="*/ 7876973 h 7876973"/>
                <a:gd name="connsiteX6" fmla="*/ 0 w 10714073"/>
                <a:gd name="connsiteY6" fmla="*/ 4128553 h 7876973"/>
                <a:gd name="connsiteX7" fmla="*/ 911238 w 10714073"/>
                <a:gd name="connsiteY7" fmla="*/ 3217410 h 7876973"/>
                <a:gd name="connsiteX8" fmla="*/ 2027587 w 10714073"/>
                <a:gd name="connsiteY8" fmla="*/ 4332988 h 7876973"/>
                <a:gd name="connsiteX9" fmla="*/ 3100170 w 10714073"/>
                <a:gd name="connsiteY9" fmla="*/ 5405458 h 7876973"/>
                <a:gd name="connsiteX10" fmla="*/ 3748161 w 10714073"/>
                <a:gd name="connsiteY10" fmla="*/ 6053382 h 7876973"/>
                <a:gd name="connsiteX11" fmla="*/ 4396153 w 10714073"/>
                <a:gd name="connsiteY11" fmla="*/ 5405458 h 7876973"/>
                <a:gd name="connsiteX12" fmla="*/ 8343546 w 10714073"/>
                <a:gd name="connsiteY12" fmla="*/ 1457828 h 787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14073" h="7876973">
                  <a:moveTo>
                    <a:pt x="9801527" y="0"/>
                  </a:moveTo>
                  <a:lnTo>
                    <a:pt x="10714073" y="911795"/>
                  </a:lnTo>
                  <a:lnTo>
                    <a:pt x="5730676" y="5894014"/>
                  </a:lnTo>
                  <a:lnTo>
                    <a:pt x="5485719" y="6139598"/>
                  </a:lnTo>
                  <a:lnTo>
                    <a:pt x="4961839" y="6662770"/>
                  </a:lnTo>
                  <a:lnTo>
                    <a:pt x="3748161" y="7876973"/>
                  </a:lnTo>
                  <a:lnTo>
                    <a:pt x="0" y="4128553"/>
                  </a:lnTo>
                  <a:lnTo>
                    <a:pt x="911238" y="3217410"/>
                  </a:lnTo>
                  <a:lnTo>
                    <a:pt x="2027587" y="4332988"/>
                  </a:lnTo>
                  <a:lnTo>
                    <a:pt x="3100170" y="5405458"/>
                  </a:lnTo>
                  <a:lnTo>
                    <a:pt x="3748161" y="6053382"/>
                  </a:lnTo>
                  <a:lnTo>
                    <a:pt x="4396153" y="5405458"/>
                  </a:lnTo>
                  <a:lnTo>
                    <a:pt x="8343546" y="1457828"/>
                  </a:ln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4" name="Freeform 3">
              <a:extLst>
                <a:ext uri="{FF2B5EF4-FFF2-40B4-BE49-F238E27FC236}">
                  <a16:creationId xmlns:a16="http://schemas.microsoft.com/office/drawing/2014/main" id="{911BE0E9-4B45-3B47-A122-02FC08938881}"/>
                </a:ext>
              </a:extLst>
            </p:cNvPr>
            <p:cNvSpPr>
              <a:spLocks noChangeArrowheads="1"/>
            </p:cNvSpPr>
            <p:nvPr/>
          </p:nvSpPr>
          <p:spPr bwMode="auto">
            <a:xfrm>
              <a:off x="3680710" y="5406227"/>
              <a:ext cx="7186654" cy="5071831"/>
            </a:xfrm>
            <a:custGeom>
              <a:avLst/>
              <a:gdLst>
                <a:gd name="T0" fmla="*/ 10161 w 10162"/>
                <a:gd name="T1" fmla="*/ 516 h 7169"/>
                <a:gd name="T2" fmla="*/ 10161 w 10162"/>
                <a:gd name="T3" fmla="*/ 2301 h 7169"/>
                <a:gd name="T4" fmla="*/ 5294 w 10162"/>
                <a:gd name="T5" fmla="*/ 7168 h 7169"/>
                <a:gd name="T6" fmla="*/ 517 w 10162"/>
                <a:gd name="T7" fmla="*/ 7168 h 7169"/>
                <a:gd name="T8" fmla="*/ 517 w 10162"/>
                <a:gd name="T9" fmla="*/ 7168 h 7169"/>
                <a:gd name="T10" fmla="*/ 0 w 10162"/>
                <a:gd name="T11" fmla="*/ 6651 h 7169"/>
                <a:gd name="T12" fmla="*/ 0 w 10162"/>
                <a:gd name="T13" fmla="*/ 516 h 7169"/>
                <a:gd name="T14" fmla="*/ 0 w 10162"/>
                <a:gd name="T15" fmla="*/ 516 h 7169"/>
                <a:gd name="T16" fmla="*/ 517 w 10162"/>
                <a:gd name="T17" fmla="*/ 0 h 7169"/>
                <a:gd name="T18" fmla="*/ 9644 w 10162"/>
                <a:gd name="T19" fmla="*/ 0 h 7169"/>
                <a:gd name="T20" fmla="*/ 9644 w 10162"/>
                <a:gd name="T21" fmla="*/ 0 h 7169"/>
                <a:gd name="T22" fmla="*/ 9669 w 10162"/>
                <a:gd name="T23" fmla="*/ 0 h 7169"/>
                <a:gd name="T24" fmla="*/ 9669 w 10162"/>
                <a:gd name="T25" fmla="*/ 0 h 7169"/>
                <a:gd name="T26" fmla="*/ 10161 w 10162"/>
                <a:gd name="T27" fmla="*/ 516 h 7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2" h="7169">
                  <a:moveTo>
                    <a:pt x="10161" y="516"/>
                  </a:moveTo>
                  <a:lnTo>
                    <a:pt x="10161" y="2301"/>
                  </a:lnTo>
                  <a:lnTo>
                    <a:pt x="5294" y="7168"/>
                  </a:lnTo>
                  <a:lnTo>
                    <a:pt x="517" y="7168"/>
                  </a:lnTo>
                  <a:lnTo>
                    <a:pt x="517" y="7168"/>
                  </a:lnTo>
                  <a:cubicBezTo>
                    <a:pt x="231" y="7168"/>
                    <a:pt x="0" y="6936"/>
                    <a:pt x="0" y="6651"/>
                  </a:cubicBezTo>
                  <a:lnTo>
                    <a:pt x="0" y="516"/>
                  </a:lnTo>
                  <a:lnTo>
                    <a:pt x="0" y="516"/>
                  </a:lnTo>
                  <a:cubicBezTo>
                    <a:pt x="0" y="231"/>
                    <a:pt x="231" y="0"/>
                    <a:pt x="517" y="0"/>
                  </a:cubicBezTo>
                  <a:lnTo>
                    <a:pt x="9644" y="0"/>
                  </a:lnTo>
                  <a:lnTo>
                    <a:pt x="9644" y="0"/>
                  </a:lnTo>
                  <a:cubicBezTo>
                    <a:pt x="9653" y="0"/>
                    <a:pt x="9661" y="0"/>
                    <a:pt x="9669" y="0"/>
                  </a:cubicBezTo>
                  <a:lnTo>
                    <a:pt x="9669" y="0"/>
                  </a:lnTo>
                  <a:cubicBezTo>
                    <a:pt x="9944" y="13"/>
                    <a:pt x="10161" y="239"/>
                    <a:pt x="10161" y="516"/>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4">
              <a:extLst>
                <a:ext uri="{FF2B5EF4-FFF2-40B4-BE49-F238E27FC236}">
                  <a16:creationId xmlns:a16="http://schemas.microsoft.com/office/drawing/2014/main" id="{5420B25D-0AEE-AD44-AE5C-2AEBAB1B7E1F}"/>
                </a:ext>
              </a:extLst>
            </p:cNvPr>
            <p:cNvSpPr>
              <a:spLocks noChangeArrowheads="1"/>
            </p:cNvSpPr>
            <p:nvPr/>
          </p:nvSpPr>
          <p:spPr bwMode="auto">
            <a:xfrm>
              <a:off x="3961440" y="4866602"/>
              <a:ext cx="6625196" cy="4816056"/>
            </a:xfrm>
            <a:custGeom>
              <a:avLst/>
              <a:gdLst>
                <a:gd name="T0" fmla="*/ 9365 w 9366"/>
                <a:gd name="T1" fmla="*/ 0 h 6808"/>
                <a:gd name="T2" fmla="*/ 9365 w 9366"/>
                <a:gd name="T3" fmla="*/ 3462 h 6808"/>
                <a:gd name="T4" fmla="*/ 6018 w 9366"/>
                <a:gd name="T5" fmla="*/ 6807 h 6808"/>
                <a:gd name="T6" fmla="*/ 0 w 9366"/>
                <a:gd name="T7" fmla="*/ 6807 h 6808"/>
                <a:gd name="T8" fmla="*/ 0 w 9366"/>
                <a:gd name="T9" fmla="*/ 0 h 6808"/>
                <a:gd name="T10" fmla="*/ 9365 w 9366"/>
                <a:gd name="T11" fmla="*/ 0 h 6808"/>
              </a:gdLst>
              <a:ahLst/>
              <a:cxnLst>
                <a:cxn ang="0">
                  <a:pos x="T0" y="T1"/>
                </a:cxn>
                <a:cxn ang="0">
                  <a:pos x="T2" y="T3"/>
                </a:cxn>
                <a:cxn ang="0">
                  <a:pos x="T4" y="T5"/>
                </a:cxn>
                <a:cxn ang="0">
                  <a:pos x="T6" y="T7"/>
                </a:cxn>
                <a:cxn ang="0">
                  <a:pos x="T8" y="T9"/>
                </a:cxn>
                <a:cxn ang="0">
                  <a:pos x="T10" y="T11"/>
                </a:cxn>
              </a:cxnLst>
              <a:rect l="0" t="0" r="r" b="b"/>
              <a:pathLst>
                <a:path w="9366" h="6808">
                  <a:moveTo>
                    <a:pt x="9365" y="0"/>
                  </a:moveTo>
                  <a:lnTo>
                    <a:pt x="9365" y="3462"/>
                  </a:lnTo>
                  <a:lnTo>
                    <a:pt x="6018" y="6807"/>
                  </a:lnTo>
                  <a:lnTo>
                    <a:pt x="0" y="6807"/>
                  </a:lnTo>
                  <a:lnTo>
                    <a:pt x="0" y="0"/>
                  </a:lnTo>
                  <a:lnTo>
                    <a:pt x="9365" y="0"/>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6" name="Freeform 5">
              <a:extLst>
                <a:ext uri="{FF2B5EF4-FFF2-40B4-BE49-F238E27FC236}">
                  <a16:creationId xmlns:a16="http://schemas.microsoft.com/office/drawing/2014/main" id="{44F82A5C-9B2B-2442-B88B-BDF6890F3EBE}"/>
                </a:ext>
              </a:extLst>
            </p:cNvPr>
            <p:cNvSpPr>
              <a:spLocks noChangeArrowheads="1"/>
            </p:cNvSpPr>
            <p:nvPr/>
          </p:nvSpPr>
          <p:spPr bwMode="auto">
            <a:xfrm>
              <a:off x="3961440" y="4866604"/>
              <a:ext cx="6625196" cy="583292"/>
            </a:xfrm>
            <a:custGeom>
              <a:avLst/>
              <a:gdLst>
                <a:gd name="T0" fmla="*/ 0 w 9366"/>
                <a:gd name="T1" fmla="*/ 822 h 823"/>
                <a:gd name="T2" fmla="*/ 9365 w 9366"/>
                <a:gd name="T3" fmla="*/ 822 h 823"/>
                <a:gd name="T4" fmla="*/ 9365 w 9366"/>
                <a:gd name="T5" fmla="*/ 0 h 823"/>
                <a:gd name="T6" fmla="*/ 0 w 9366"/>
                <a:gd name="T7" fmla="*/ 0 h 823"/>
                <a:gd name="T8" fmla="*/ 0 w 9366"/>
                <a:gd name="T9" fmla="*/ 822 h 823"/>
              </a:gdLst>
              <a:ahLst/>
              <a:cxnLst>
                <a:cxn ang="0">
                  <a:pos x="T0" y="T1"/>
                </a:cxn>
                <a:cxn ang="0">
                  <a:pos x="T2" y="T3"/>
                </a:cxn>
                <a:cxn ang="0">
                  <a:pos x="T4" y="T5"/>
                </a:cxn>
                <a:cxn ang="0">
                  <a:pos x="T6" y="T7"/>
                </a:cxn>
                <a:cxn ang="0">
                  <a:pos x="T8" y="T9"/>
                </a:cxn>
              </a:cxnLst>
              <a:rect l="0" t="0" r="r" b="b"/>
              <a:pathLst>
                <a:path w="9366" h="823">
                  <a:moveTo>
                    <a:pt x="0" y="822"/>
                  </a:moveTo>
                  <a:lnTo>
                    <a:pt x="9365" y="822"/>
                  </a:lnTo>
                  <a:lnTo>
                    <a:pt x="9365" y="0"/>
                  </a:lnTo>
                  <a:lnTo>
                    <a:pt x="0" y="0"/>
                  </a:lnTo>
                  <a:lnTo>
                    <a:pt x="0" y="822"/>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7" name="Freeform 6">
              <a:extLst>
                <a:ext uri="{FF2B5EF4-FFF2-40B4-BE49-F238E27FC236}">
                  <a16:creationId xmlns:a16="http://schemas.microsoft.com/office/drawing/2014/main" id="{73E9D759-6FF4-624D-A64D-040F1EC66D59}"/>
                </a:ext>
              </a:extLst>
            </p:cNvPr>
            <p:cNvSpPr>
              <a:spLocks noChangeArrowheads="1"/>
            </p:cNvSpPr>
            <p:nvPr/>
          </p:nvSpPr>
          <p:spPr bwMode="auto">
            <a:xfrm>
              <a:off x="4239048" y="5047518"/>
              <a:ext cx="945121" cy="221464"/>
            </a:xfrm>
            <a:custGeom>
              <a:avLst/>
              <a:gdLst>
                <a:gd name="T0" fmla="*/ 1195 w 1337"/>
                <a:gd name="T1" fmla="*/ 311 h 312"/>
                <a:gd name="T2" fmla="*/ 140 w 1337"/>
                <a:gd name="T3" fmla="*/ 311 h 312"/>
                <a:gd name="T4" fmla="*/ 140 w 1337"/>
                <a:gd name="T5" fmla="*/ 311 h 312"/>
                <a:gd name="T6" fmla="*/ 0 w 1337"/>
                <a:gd name="T7" fmla="*/ 170 h 312"/>
                <a:gd name="T8" fmla="*/ 0 w 1337"/>
                <a:gd name="T9" fmla="*/ 140 h 312"/>
                <a:gd name="T10" fmla="*/ 0 w 1337"/>
                <a:gd name="T11" fmla="*/ 140 h 312"/>
                <a:gd name="T12" fmla="*/ 140 w 1337"/>
                <a:gd name="T13" fmla="*/ 0 h 312"/>
                <a:gd name="T14" fmla="*/ 1195 w 1337"/>
                <a:gd name="T15" fmla="*/ 0 h 312"/>
                <a:gd name="T16" fmla="*/ 1195 w 1337"/>
                <a:gd name="T17" fmla="*/ 0 h 312"/>
                <a:gd name="T18" fmla="*/ 1336 w 1337"/>
                <a:gd name="T19" fmla="*/ 140 h 312"/>
                <a:gd name="T20" fmla="*/ 1336 w 1337"/>
                <a:gd name="T21" fmla="*/ 170 h 312"/>
                <a:gd name="T22" fmla="*/ 1336 w 1337"/>
                <a:gd name="T23" fmla="*/ 170 h 312"/>
                <a:gd name="T24" fmla="*/ 1195 w 1337"/>
                <a:gd name="T25"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312">
                  <a:moveTo>
                    <a:pt x="1195" y="311"/>
                  </a:moveTo>
                  <a:lnTo>
                    <a:pt x="140" y="311"/>
                  </a:lnTo>
                  <a:lnTo>
                    <a:pt x="140" y="311"/>
                  </a:lnTo>
                  <a:cubicBezTo>
                    <a:pt x="63" y="311"/>
                    <a:pt x="0" y="248"/>
                    <a:pt x="0" y="170"/>
                  </a:cubicBezTo>
                  <a:lnTo>
                    <a:pt x="0" y="140"/>
                  </a:lnTo>
                  <a:lnTo>
                    <a:pt x="0" y="140"/>
                  </a:lnTo>
                  <a:cubicBezTo>
                    <a:pt x="0" y="63"/>
                    <a:pt x="63" y="0"/>
                    <a:pt x="140" y="0"/>
                  </a:cubicBezTo>
                  <a:lnTo>
                    <a:pt x="1195" y="0"/>
                  </a:lnTo>
                  <a:lnTo>
                    <a:pt x="1195" y="0"/>
                  </a:lnTo>
                  <a:cubicBezTo>
                    <a:pt x="1273" y="0"/>
                    <a:pt x="1336" y="63"/>
                    <a:pt x="1336" y="140"/>
                  </a:cubicBezTo>
                  <a:lnTo>
                    <a:pt x="1336" y="170"/>
                  </a:lnTo>
                  <a:lnTo>
                    <a:pt x="1336" y="170"/>
                  </a:lnTo>
                  <a:cubicBezTo>
                    <a:pt x="1336" y="248"/>
                    <a:pt x="1273" y="311"/>
                    <a:pt x="1195" y="311"/>
                  </a:cubicBezTo>
                </a:path>
              </a:pathLst>
            </a:custGeom>
            <a:solidFill>
              <a:schemeClr val="accent5">
                <a:lumMod val="20000"/>
                <a:lumOff val="80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7">
              <a:extLst>
                <a:ext uri="{FF2B5EF4-FFF2-40B4-BE49-F238E27FC236}">
                  <a16:creationId xmlns:a16="http://schemas.microsoft.com/office/drawing/2014/main" id="{E3B8AA44-294D-0C48-85DB-48A9311A72EC}"/>
                </a:ext>
              </a:extLst>
            </p:cNvPr>
            <p:cNvSpPr>
              <a:spLocks noChangeArrowheads="1"/>
            </p:cNvSpPr>
            <p:nvPr/>
          </p:nvSpPr>
          <p:spPr bwMode="auto">
            <a:xfrm>
              <a:off x="10873604" y="10019533"/>
              <a:ext cx="3118" cy="3120"/>
            </a:xfrm>
            <a:custGeom>
              <a:avLst/>
              <a:gdLst>
                <a:gd name="T0" fmla="*/ 1 w 3"/>
                <a:gd name="T1" fmla="*/ 0 h 2"/>
                <a:gd name="T2" fmla="*/ 1 w 3"/>
                <a:gd name="T3" fmla="*/ 0 h 2"/>
                <a:gd name="T4" fmla="*/ 2 w 3"/>
                <a:gd name="T5" fmla="*/ 0 h 2"/>
                <a:gd name="T6" fmla="*/ 2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1" y="0"/>
                  </a:lnTo>
                  <a:cubicBezTo>
                    <a:pt x="2" y="0"/>
                    <a:pt x="2" y="0"/>
                    <a:pt x="2" y="0"/>
                  </a:cubicBezTo>
                  <a:lnTo>
                    <a:pt x="2" y="0"/>
                  </a:lnTo>
                  <a:cubicBezTo>
                    <a:pt x="0" y="1"/>
                    <a:pt x="0" y="1"/>
                    <a:pt x="1" y="0"/>
                  </a:cubicBezTo>
                </a:path>
              </a:pathLst>
            </a:custGeom>
            <a:solidFill>
              <a:srgbClr val="32365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nvGrpSpPr>
            <p:cNvPr id="80" name="Group 79">
              <a:extLst>
                <a:ext uri="{FF2B5EF4-FFF2-40B4-BE49-F238E27FC236}">
                  <a16:creationId xmlns:a16="http://schemas.microsoft.com/office/drawing/2014/main" id="{9CC7ACA6-BD1B-B644-9C9D-42D02BAE59C5}"/>
                </a:ext>
              </a:extLst>
            </p:cNvPr>
            <p:cNvGrpSpPr/>
            <p:nvPr/>
          </p:nvGrpSpPr>
          <p:grpSpPr>
            <a:xfrm>
              <a:off x="9884204" y="8423199"/>
              <a:ext cx="1786124" cy="1044712"/>
              <a:chOff x="11022943" y="7663677"/>
              <a:chExt cx="610625" cy="357157"/>
            </a:xfrm>
          </p:grpSpPr>
          <p:sp>
            <p:nvSpPr>
              <p:cNvPr id="9" name="Freeform 8">
                <a:extLst>
                  <a:ext uri="{FF2B5EF4-FFF2-40B4-BE49-F238E27FC236}">
                    <a16:creationId xmlns:a16="http://schemas.microsoft.com/office/drawing/2014/main" id="{B6A11D0E-CD99-A44F-B399-464D2417077F}"/>
                  </a:ext>
                </a:extLst>
              </p:cNvPr>
              <p:cNvSpPr>
                <a:spLocks noChangeArrowheads="1"/>
              </p:cNvSpPr>
              <p:nvPr/>
            </p:nvSpPr>
            <p:spPr bwMode="auto">
              <a:xfrm>
                <a:off x="11022944" y="7663677"/>
                <a:ext cx="610624" cy="357157"/>
              </a:xfrm>
              <a:custGeom>
                <a:avLst/>
                <a:gdLst>
                  <a:gd name="T0" fmla="*/ 0 w 936"/>
                  <a:gd name="T1" fmla="*/ 544 h 545"/>
                  <a:gd name="T2" fmla="*/ 935 w 936"/>
                  <a:gd name="T3" fmla="*/ 21 h 545"/>
                  <a:gd name="T4" fmla="*/ 613 w 936"/>
                  <a:gd name="T5" fmla="*/ 0 h 545"/>
                  <a:gd name="T6" fmla="*/ 0 w 936"/>
                  <a:gd name="T7" fmla="*/ 544 h 545"/>
                </a:gdLst>
                <a:ahLst/>
                <a:cxnLst>
                  <a:cxn ang="0">
                    <a:pos x="T0" y="T1"/>
                  </a:cxn>
                  <a:cxn ang="0">
                    <a:pos x="T2" y="T3"/>
                  </a:cxn>
                  <a:cxn ang="0">
                    <a:pos x="T4" y="T5"/>
                  </a:cxn>
                  <a:cxn ang="0">
                    <a:pos x="T6" y="T7"/>
                  </a:cxn>
                </a:cxnLst>
                <a:rect l="0" t="0" r="r" b="b"/>
                <a:pathLst>
                  <a:path w="936" h="545">
                    <a:moveTo>
                      <a:pt x="0" y="544"/>
                    </a:moveTo>
                    <a:lnTo>
                      <a:pt x="935" y="21"/>
                    </a:lnTo>
                    <a:lnTo>
                      <a:pt x="613" y="0"/>
                    </a:lnTo>
                    <a:lnTo>
                      <a:pt x="0" y="544"/>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0" name="Freeform 9">
                <a:extLst>
                  <a:ext uri="{FF2B5EF4-FFF2-40B4-BE49-F238E27FC236}">
                    <a16:creationId xmlns:a16="http://schemas.microsoft.com/office/drawing/2014/main" id="{122BF240-D381-2443-86F5-61EABE003647}"/>
                  </a:ext>
                </a:extLst>
              </p:cNvPr>
              <p:cNvSpPr>
                <a:spLocks noChangeArrowheads="1"/>
              </p:cNvSpPr>
              <p:nvPr/>
            </p:nvSpPr>
            <p:spPr bwMode="auto">
              <a:xfrm>
                <a:off x="11022944" y="7712643"/>
                <a:ext cx="345636" cy="308191"/>
              </a:xfrm>
              <a:custGeom>
                <a:avLst/>
                <a:gdLst>
                  <a:gd name="T0" fmla="*/ 0 w 530"/>
                  <a:gd name="T1" fmla="*/ 469 h 470"/>
                  <a:gd name="T2" fmla="*/ 287 w 530"/>
                  <a:gd name="T3" fmla="*/ 6 h 470"/>
                  <a:gd name="T4" fmla="*/ 529 w 530"/>
                  <a:gd name="T5" fmla="*/ 0 h 470"/>
                  <a:gd name="T6" fmla="*/ 0 w 530"/>
                  <a:gd name="T7" fmla="*/ 469 h 470"/>
                </a:gdLst>
                <a:ahLst/>
                <a:cxnLst>
                  <a:cxn ang="0">
                    <a:pos x="T0" y="T1"/>
                  </a:cxn>
                  <a:cxn ang="0">
                    <a:pos x="T2" y="T3"/>
                  </a:cxn>
                  <a:cxn ang="0">
                    <a:pos x="T4" y="T5"/>
                  </a:cxn>
                  <a:cxn ang="0">
                    <a:pos x="T6" y="T7"/>
                  </a:cxn>
                </a:cxnLst>
                <a:rect l="0" t="0" r="r" b="b"/>
                <a:pathLst>
                  <a:path w="530" h="470">
                    <a:moveTo>
                      <a:pt x="0" y="469"/>
                    </a:moveTo>
                    <a:lnTo>
                      <a:pt x="287" y="6"/>
                    </a:lnTo>
                    <a:lnTo>
                      <a:pt x="529" y="0"/>
                    </a:lnTo>
                    <a:lnTo>
                      <a:pt x="0" y="469"/>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10">
                <a:extLst>
                  <a:ext uri="{FF2B5EF4-FFF2-40B4-BE49-F238E27FC236}">
                    <a16:creationId xmlns:a16="http://schemas.microsoft.com/office/drawing/2014/main" id="{8AD6381B-E680-6C4C-B5D1-D1EA9E57D4C3}"/>
                  </a:ext>
                </a:extLst>
              </p:cNvPr>
              <p:cNvSpPr>
                <a:spLocks noChangeArrowheads="1"/>
              </p:cNvSpPr>
              <p:nvPr/>
            </p:nvSpPr>
            <p:spPr bwMode="auto">
              <a:xfrm>
                <a:off x="11022943" y="7755848"/>
                <a:ext cx="483891" cy="262108"/>
              </a:xfrm>
              <a:custGeom>
                <a:avLst/>
                <a:gdLst>
                  <a:gd name="T0" fmla="*/ 720 w 740"/>
                  <a:gd name="T1" fmla="*/ 0 h 403"/>
                  <a:gd name="T2" fmla="*/ 739 w 740"/>
                  <a:gd name="T3" fmla="*/ 117 h 403"/>
                  <a:gd name="T4" fmla="*/ 0 w 740"/>
                  <a:gd name="T5" fmla="*/ 402 h 403"/>
                  <a:gd name="T6" fmla="*/ 720 w 740"/>
                  <a:gd name="T7" fmla="*/ 0 h 403"/>
                </a:gdLst>
                <a:ahLst/>
                <a:cxnLst>
                  <a:cxn ang="0">
                    <a:pos x="T0" y="T1"/>
                  </a:cxn>
                  <a:cxn ang="0">
                    <a:pos x="T2" y="T3"/>
                  </a:cxn>
                  <a:cxn ang="0">
                    <a:pos x="T4" y="T5"/>
                  </a:cxn>
                  <a:cxn ang="0">
                    <a:pos x="T6" y="T7"/>
                  </a:cxn>
                </a:cxnLst>
                <a:rect l="0" t="0" r="r" b="b"/>
                <a:pathLst>
                  <a:path w="740" h="403">
                    <a:moveTo>
                      <a:pt x="720" y="0"/>
                    </a:moveTo>
                    <a:lnTo>
                      <a:pt x="739" y="117"/>
                    </a:lnTo>
                    <a:lnTo>
                      <a:pt x="0" y="402"/>
                    </a:lnTo>
                    <a:lnTo>
                      <a:pt x="720" y="0"/>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grpSp>
        <p:sp>
          <p:nvSpPr>
            <p:cNvPr id="12" name="Freeform 12">
              <a:extLst>
                <a:ext uri="{FF2B5EF4-FFF2-40B4-BE49-F238E27FC236}">
                  <a16:creationId xmlns:a16="http://schemas.microsoft.com/office/drawing/2014/main" id="{7B78345F-5957-2E4C-BA04-7DB718AF358C}"/>
                </a:ext>
              </a:extLst>
            </p:cNvPr>
            <p:cNvSpPr>
              <a:spLocks noChangeArrowheads="1"/>
            </p:cNvSpPr>
            <p:nvPr/>
          </p:nvSpPr>
          <p:spPr bwMode="auto">
            <a:xfrm>
              <a:off x="12763842" y="5259623"/>
              <a:ext cx="1232086" cy="1197775"/>
            </a:xfrm>
            <a:custGeom>
              <a:avLst/>
              <a:gdLst>
                <a:gd name="T0" fmla="*/ 1370 w 1740"/>
                <a:gd name="T1" fmla="*/ 1127 h 1693"/>
                <a:gd name="T2" fmla="*/ 1370 w 1740"/>
                <a:gd name="T3" fmla="*/ 1127 h 1693"/>
                <a:gd name="T4" fmla="*/ 782 w 1740"/>
                <a:gd name="T5" fmla="*/ 1467 h 1693"/>
                <a:gd name="T6" fmla="*/ 782 w 1740"/>
                <a:gd name="T7" fmla="*/ 1467 h 1693"/>
                <a:gd name="T8" fmla="*/ 612 w 1740"/>
                <a:gd name="T9" fmla="*/ 1427 h 1693"/>
                <a:gd name="T10" fmla="*/ 612 w 1740"/>
                <a:gd name="T11" fmla="*/ 1427 h 1693"/>
                <a:gd name="T12" fmla="*/ 575 w 1740"/>
                <a:gd name="T13" fmla="*/ 1411 h 1693"/>
                <a:gd name="T14" fmla="*/ 575 w 1740"/>
                <a:gd name="T15" fmla="*/ 1411 h 1693"/>
                <a:gd name="T16" fmla="*/ 301 w 1740"/>
                <a:gd name="T17" fmla="*/ 1149 h 1693"/>
                <a:gd name="T18" fmla="*/ 301 w 1740"/>
                <a:gd name="T19" fmla="*/ 1149 h 1693"/>
                <a:gd name="T20" fmla="*/ 291 w 1740"/>
                <a:gd name="T21" fmla="*/ 616 h 1693"/>
                <a:gd name="T22" fmla="*/ 291 w 1740"/>
                <a:gd name="T23" fmla="*/ 616 h 1693"/>
                <a:gd name="T24" fmla="*/ 396 w 1740"/>
                <a:gd name="T25" fmla="*/ 462 h 1693"/>
                <a:gd name="T26" fmla="*/ 396 w 1740"/>
                <a:gd name="T27" fmla="*/ 462 h 1693"/>
                <a:gd name="T28" fmla="*/ 1086 w 1740"/>
                <a:gd name="T29" fmla="*/ 331 h 1693"/>
                <a:gd name="T30" fmla="*/ 1086 w 1740"/>
                <a:gd name="T31" fmla="*/ 331 h 1693"/>
                <a:gd name="T32" fmla="*/ 1370 w 1740"/>
                <a:gd name="T33" fmla="*/ 1127 h 1693"/>
                <a:gd name="T34" fmla="*/ 1171 w 1740"/>
                <a:gd name="T35" fmla="*/ 152 h 1693"/>
                <a:gd name="T36" fmla="*/ 1171 w 1740"/>
                <a:gd name="T37" fmla="*/ 152 h 1693"/>
                <a:gd name="T38" fmla="*/ 250 w 1740"/>
                <a:gd name="T39" fmla="*/ 325 h 1693"/>
                <a:gd name="T40" fmla="*/ 250 w 1740"/>
                <a:gd name="T41" fmla="*/ 325 h 1693"/>
                <a:gd name="T42" fmla="*/ 111 w 1740"/>
                <a:gd name="T43" fmla="*/ 531 h 1693"/>
                <a:gd name="T44" fmla="*/ 111 w 1740"/>
                <a:gd name="T45" fmla="*/ 531 h 1693"/>
                <a:gd name="T46" fmla="*/ 125 w 1740"/>
                <a:gd name="T47" fmla="*/ 1241 h 1693"/>
                <a:gd name="T48" fmla="*/ 125 w 1740"/>
                <a:gd name="T49" fmla="*/ 1241 h 1693"/>
                <a:gd name="T50" fmla="*/ 490 w 1740"/>
                <a:gd name="T51" fmla="*/ 1592 h 1693"/>
                <a:gd name="T52" fmla="*/ 490 w 1740"/>
                <a:gd name="T53" fmla="*/ 1592 h 1693"/>
                <a:gd name="T54" fmla="*/ 539 w 1740"/>
                <a:gd name="T55" fmla="*/ 1613 h 1693"/>
                <a:gd name="T56" fmla="*/ 539 w 1740"/>
                <a:gd name="T57" fmla="*/ 1613 h 1693"/>
                <a:gd name="T58" fmla="*/ 767 w 1740"/>
                <a:gd name="T59" fmla="*/ 1666 h 1693"/>
                <a:gd name="T60" fmla="*/ 767 w 1740"/>
                <a:gd name="T61" fmla="*/ 1666 h 1693"/>
                <a:gd name="T62" fmla="*/ 1551 w 1740"/>
                <a:gd name="T63" fmla="*/ 1212 h 1693"/>
                <a:gd name="T64" fmla="*/ 1551 w 1740"/>
                <a:gd name="T65" fmla="*/ 1212 h 1693"/>
                <a:gd name="T66" fmla="*/ 1171 w 1740"/>
                <a:gd name="T67" fmla="*/ 152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40" h="1693">
                  <a:moveTo>
                    <a:pt x="1370" y="1127"/>
                  </a:moveTo>
                  <a:lnTo>
                    <a:pt x="1370" y="1127"/>
                  </a:lnTo>
                  <a:cubicBezTo>
                    <a:pt x="1261" y="1358"/>
                    <a:pt x="1023" y="1487"/>
                    <a:pt x="782" y="1467"/>
                  </a:cubicBezTo>
                  <a:lnTo>
                    <a:pt x="782" y="1467"/>
                  </a:lnTo>
                  <a:cubicBezTo>
                    <a:pt x="725" y="1463"/>
                    <a:pt x="668" y="1450"/>
                    <a:pt x="612" y="1427"/>
                  </a:cubicBezTo>
                  <a:lnTo>
                    <a:pt x="612" y="1427"/>
                  </a:lnTo>
                  <a:cubicBezTo>
                    <a:pt x="600" y="1423"/>
                    <a:pt x="587" y="1417"/>
                    <a:pt x="575" y="1411"/>
                  </a:cubicBezTo>
                  <a:lnTo>
                    <a:pt x="575" y="1411"/>
                  </a:lnTo>
                  <a:cubicBezTo>
                    <a:pt x="453" y="1354"/>
                    <a:pt x="359" y="1260"/>
                    <a:pt x="301" y="1149"/>
                  </a:cubicBezTo>
                  <a:lnTo>
                    <a:pt x="301" y="1149"/>
                  </a:lnTo>
                  <a:cubicBezTo>
                    <a:pt x="217" y="989"/>
                    <a:pt x="207" y="792"/>
                    <a:pt x="291" y="616"/>
                  </a:cubicBezTo>
                  <a:lnTo>
                    <a:pt x="291" y="616"/>
                  </a:lnTo>
                  <a:cubicBezTo>
                    <a:pt x="318" y="558"/>
                    <a:pt x="354" y="506"/>
                    <a:pt x="396" y="462"/>
                  </a:cubicBezTo>
                  <a:lnTo>
                    <a:pt x="396" y="462"/>
                  </a:lnTo>
                  <a:cubicBezTo>
                    <a:pt x="569" y="279"/>
                    <a:pt x="846" y="218"/>
                    <a:pt x="1086" y="331"/>
                  </a:cubicBezTo>
                  <a:lnTo>
                    <a:pt x="1086" y="331"/>
                  </a:lnTo>
                  <a:cubicBezTo>
                    <a:pt x="1384" y="473"/>
                    <a:pt x="1512" y="829"/>
                    <a:pt x="1370" y="1127"/>
                  </a:cubicBezTo>
                  <a:close/>
                  <a:moveTo>
                    <a:pt x="1171" y="152"/>
                  </a:moveTo>
                  <a:lnTo>
                    <a:pt x="1171" y="152"/>
                  </a:lnTo>
                  <a:cubicBezTo>
                    <a:pt x="851" y="0"/>
                    <a:pt x="481" y="81"/>
                    <a:pt x="250" y="325"/>
                  </a:cubicBezTo>
                  <a:lnTo>
                    <a:pt x="250" y="325"/>
                  </a:lnTo>
                  <a:cubicBezTo>
                    <a:pt x="194" y="384"/>
                    <a:pt x="147" y="453"/>
                    <a:pt x="111" y="531"/>
                  </a:cubicBezTo>
                  <a:lnTo>
                    <a:pt x="111" y="531"/>
                  </a:lnTo>
                  <a:cubicBezTo>
                    <a:pt x="0" y="765"/>
                    <a:pt x="13" y="1027"/>
                    <a:pt x="125" y="1241"/>
                  </a:cubicBezTo>
                  <a:lnTo>
                    <a:pt x="125" y="1241"/>
                  </a:lnTo>
                  <a:cubicBezTo>
                    <a:pt x="203" y="1390"/>
                    <a:pt x="327" y="1515"/>
                    <a:pt x="490" y="1592"/>
                  </a:cubicBezTo>
                  <a:lnTo>
                    <a:pt x="490" y="1592"/>
                  </a:lnTo>
                  <a:cubicBezTo>
                    <a:pt x="506" y="1599"/>
                    <a:pt x="522" y="1607"/>
                    <a:pt x="539" y="1613"/>
                  </a:cubicBezTo>
                  <a:lnTo>
                    <a:pt x="539" y="1613"/>
                  </a:lnTo>
                  <a:cubicBezTo>
                    <a:pt x="613" y="1642"/>
                    <a:pt x="690" y="1660"/>
                    <a:pt x="767" y="1666"/>
                  </a:cubicBezTo>
                  <a:lnTo>
                    <a:pt x="767" y="1666"/>
                  </a:lnTo>
                  <a:cubicBezTo>
                    <a:pt x="1087" y="1692"/>
                    <a:pt x="1405" y="1520"/>
                    <a:pt x="1551" y="1212"/>
                  </a:cubicBezTo>
                  <a:lnTo>
                    <a:pt x="1551" y="1212"/>
                  </a:lnTo>
                  <a:cubicBezTo>
                    <a:pt x="1739" y="815"/>
                    <a:pt x="1569" y="340"/>
                    <a:pt x="1171" y="152"/>
                  </a:cubicBezTo>
                  <a:close/>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3" name="Freeform 13">
              <a:extLst>
                <a:ext uri="{FF2B5EF4-FFF2-40B4-BE49-F238E27FC236}">
                  <a16:creationId xmlns:a16="http://schemas.microsoft.com/office/drawing/2014/main" id="{A4D0547F-086A-5D43-B129-1FE72F2EC1E8}"/>
                </a:ext>
              </a:extLst>
            </p:cNvPr>
            <p:cNvSpPr>
              <a:spLocks noChangeArrowheads="1"/>
            </p:cNvSpPr>
            <p:nvPr/>
          </p:nvSpPr>
          <p:spPr bwMode="auto">
            <a:xfrm>
              <a:off x="12763843" y="5490444"/>
              <a:ext cx="280728" cy="648795"/>
            </a:xfrm>
            <a:custGeom>
              <a:avLst/>
              <a:gdLst>
                <a:gd name="T0" fmla="*/ 301 w 397"/>
                <a:gd name="T1" fmla="*/ 824 h 917"/>
                <a:gd name="T2" fmla="*/ 125 w 397"/>
                <a:gd name="T3" fmla="*/ 916 h 917"/>
                <a:gd name="T4" fmla="*/ 125 w 397"/>
                <a:gd name="T5" fmla="*/ 916 h 917"/>
                <a:gd name="T6" fmla="*/ 111 w 397"/>
                <a:gd name="T7" fmla="*/ 206 h 917"/>
                <a:gd name="T8" fmla="*/ 111 w 397"/>
                <a:gd name="T9" fmla="*/ 206 h 917"/>
                <a:gd name="T10" fmla="*/ 250 w 397"/>
                <a:gd name="T11" fmla="*/ 0 h 917"/>
                <a:gd name="T12" fmla="*/ 396 w 397"/>
                <a:gd name="T13" fmla="*/ 137 h 917"/>
                <a:gd name="T14" fmla="*/ 396 w 397"/>
                <a:gd name="T15" fmla="*/ 137 h 917"/>
                <a:gd name="T16" fmla="*/ 291 w 397"/>
                <a:gd name="T17" fmla="*/ 291 h 917"/>
                <a:gd name="T18" fmla="*/ 291 w 397"/>
                <a:gd name="T19" fmla="*/ 291 h 917"/>
                <a:gd name="T20" fmla="*/ 301 w 397"/>
                <a:gd name="T21" fmla="*/ 824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 h="917">
                  <a:moveTo>
                    <a:pt x="301" y="824"/>
                  </a:moveTo>
                  <a:lnTo>
                    <a:pt x="125" y="916"/>
                  </a:lnTo>
                  <a:lnTo>
                    <a:pt x="125" y="916"/>
                  </a:lnTo>
                  <a:cubicBezTo>
                    <a:pt x="13" y="702"/>
                    <a:pt x="0" y="440"/>
                    <a:pt x="111" y="206"/>
                  </a:cubicBezTo>
                  <a:lnTo>
                    <a:pt x="111" y="206"/>
                  </a:lnTo>
                  <a:cubicBezTo>
                    <a:pt x="147" y="128"/>
                    <a:pt x="194" y="59"/>
                    <a:pt x="250" y="0"/>
                  </a:cubicBezTo>
                  <a:lnTo>
                    <a:pt x="396" y="137"/>
                  </a:lnTo>
                  <a:lnTo>
                    <a:pt x="396" y="137"/>
                  </a:lnTo>
                  <a:cubicBezTo>
                    <a:pt x="354" y="181"/>
                    <a:pt x="318" y="233"/>
                    <a:pt x="291" y="291"/>
                  </a:cubicBezTo>
                  <a:lnTo>
                    <a:pt x="291" y="291"/>
                  </a:lnTo>
                  <a:cubicBezTo>
                    <a:pt x="207" y="467"/>
                    <a:pt x="217" y="664"/>
                    <a:pt x="301" y="824"/>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4" name="Freeform 13">
              <a:extLst>
                <a:ext uri="{FF2B5EF4-FFF2-40B4-BE49-F238E27FC236}">
                  <a16:creationId xmlns:a16="http://schemas.microsoft.com/office/drawing/2014/main" id="{DB2593BB-8789-3B4F-A9FF-6A8FCD1581FE}"/>
                </a:ext>
              </a:extLst>
            </p:cNvPr>
            <p:cNvSpPr>
              <a:spLocks noChangeArrowheads="1"/>
            </p:cNvSpPr>
            <p:nvPr/>
          </p:nvSpPr>
          <p:spPr bwMode="auto">
            <a:xfrm>
              <a:off x="12851178" y="6073737"/>
              <a:ext cx="464059" cy="364245"/>
            </a:xfrm>
            <a:custGeom>
              <a:avLst/>
              <a:gdLst>
                <a:gd name="connsiteX0" fmla="*/ 115308 w 428516"/>
                <a:gd name="connsiteY0" fmla="*/ 0 h 336347"/>
                <a:gd name="connsiteX1" fmla="*/ 294818 w 428516"/>
                <a:gd name="connsiteY1" fmla="*/ 170402 h 336347"/>
                <a:gd name="connsiteX2" fmla="*/ 319058 w 428516"/>
                <a:gd name="connsiteY2" fmla="*/ 180808 h 336347"/>
                <a:gd name="connsiteX3" fmla="*/ 318726 w 428516"/>
                <a:gd name="connsiteY3" fmla="*/ 181646 h 336347"/>
                <a:gd name="connsiteX4" fmla="*/ 373086 w 428516"/>
                <a:gd name="connsiteY4" fmla="*/ 199038 h 336347"/>
                <a:gd name="connsiteX5" fmla="*/ 428516 w 428516"/>
                <a:gd name="connsiteY5" fmla="*/ 207382 h 336347"/>
                <a:gd name="connsiteX6" fmla="*/ 418778 w 428516"/>
                <a:gd name="connsiteY6" fmla="*/ 336347 h 336347"/>
                <a:gd name="connsiteX7" fmla="*/ 270750 w 428516"/>
                <a:gd name="connsiteY7" fmla="*/ 302000 h 336347"/>
                <a:gd name="connsiteX8" fmla="*/ 270892 w 428516"/>
                <a:gd name="connsiteY8" fmla="*/ 301636 h 336347"/>
                <a:gd name="connsiteX9" fmla="*/ 239130 w 428516"/>
                <a:gd name="connsiteY9" fmla="*/ 288123 h 336347"/>
                <a:gd name="connsiteX10" fmla="*/ 0 w 428516"/>
                <a:gd name="connsiteY10" fmla="*/ 59836 h 336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516" h="336347">
                  <a:moveTo>
                    <a:pt x="115308" y="0"/>
                  </a:moveTo>
                  <a:cubicBezTo>
                    <a:pt x="153306" y="72193"/>
                    <a:pt x="214890" y="133330"/>
                    <a:pt x="294818" y="170402"/>
                  </a:cubicBezTo>
                  <a:cubicBezTo>
                    <a:pt x="302680" y="174304"/>
                    <a:pt x="311198" y="178206"/>
                    <a:pt x="319058" y="180808"/>
                  </a:cubicBezTo>
                  <a:lnTo>
                    <a:pt x="318726" y="181646"/>
                  </a:lnTo>
                  <a:lnTo>
                    <a:pt x="373086" y="199038"/>
                  </a:lnTo>
                  <a:cubicBezTo>
                    <a:pt x="391510" y="203331"/>
                    <a:pt x="410012" y="206086"/>
                    <a:pt x="428516" y="207382"/>
                  </a:cubicBezTo>
                  <a:lnTo>
                    <a:pt x="418778" y="336347"/>
                  </a:lnTo>
                  <a:cubicBezTo>
                    <a:pt x="368786" y="332459"/>
                    <a:pt x="318794" y="320794"/>
                    <a:pt x="270750" y="302000"/>
                  </a:cubicBezTo>
                  <a:lnTo>
                    <a:pt x="270892" y="301636"/>
                  </a:lnTo>
                  <a:lnTo>
                    <a:pt x="239130" y="288123"/>
                  </a:lnTo>
                  <a:cubicBezTo>
                    <a:pt x="132342" y="238043"/>
                    <a:pt x="51102" y="156744"/>
                    <a:pt x="0" y="59836"/>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15" name="Freeform 16">
              <a:extLst>
                <a:ext uri="{FF2B5EF4-FFF2-40B4-BE49-F238E27FC236}">
                  <a16:creationId xmlns:a16="http://schemas.microsoft.com/office/drawing/2014/main" id="{BB884182-188D-6F46-8585-9CB55686A806}"/>
                </a:ext>
              </a:extLst>
            </p:cNvPr>
            <p:cNvSpPr>
              <a:spLocks noChangeArrowheads="1"/>
            </p:cNvSpPr>
            <p:nvPr/>
          </p:nvSpPr>
          <p:spPr bwMode="auto">
            <a:xfrm>
              <a:off x="12124405" y="6341990"/>
              <a:ext cx="1054292" cy="467881"/>
            </a:xfrm>
            <a:custGeom>
              <a:avLst/>
              <a:gdLst>
                <a:gd name="T0" fmla="*/ 1488 w 1489"/>
                <a:gd name="T1" fmla="*/ 660 h 661"/>
                <a:gd name="T2" fmla="*/ 0 w 1489"/>
                <a:gd name="T3" fmla="*/ 660 h 661"/>
                <a:gd name="T4" fmla="*/ 0 w 1489"/>
                <a:gd name="T5" fmla="*/ 630 h 661"/>
                <a:gd name="T6" fmla="*/ 1458 w 1489"/>
                <a:gd name="T7" fmla="*/ 630 h 661"/>
                <a:gd name="T8" fmla="*/ 1458 w 1489"/>
                <a:gd name="T9" fmla="*/ 0 h 661"/>
                <a:gd name="T10" fmla="*/ 1488 w 1489"/>
                <a:gd name="T11" fmla="*/ 0 h 661"/>
                <a:gd name="T12" fmla="*/ 1488 w 1489"/>
                <a:gd name="T13" fmla="*/ 660 h 661"/>
              </a:gdLst>
              <a:ahLst/>
              <a:cxnLst>
                <a:cxn ang="0">
                  <a:pos x="T0" y="T1"/>
                </a:cxn>
                <a:cxn ang="0">
                  <a:pos x="T2" y="T3"/>
                </a:cxn>
                <a:cxn ang="0">
                  <a:pos x="T4" y="T5"/>
                </a:cxn>
                <a:cxn ang="0">
                  <a:pos x="T6" y="T7"/>
                </a:cxn>
                <a:cxn ang="0">
                  <a:pos x="T8" y="T9"/>
                </a:cxn>
                <a:cxn ang="0">
                  <a:pos x="T10" y="T11"/>
                </a:cxn>
                <a:cxn ang="0">
                  <a:pos x="T12" y="T13"/>
                </a:cxn>
              </a:cxnLst>
              <a:rect l="0" t="0" r="r" b="b"/>
              <a:pathLst>
                <a:path w="1489" h="661">
                  <a:moveTo>
                    <a:pt x="1488" y="660"/>
                  </a:moveTo>
                  <a:lnTo>
                    <a:pt x="0" y="660"/>
                  </a:lnTo>
                  <a:lnTo>
                    <a:pt x="0" y="630"/>
                  </a:lnTo>
                  <a:lnTo>
                    <a:pt x="1458" y="630"/>
                  </a:lnTo>
                  <a:lnTo>
                    <a:pt x="1458" y="0"/>
                  </a:lnTo>
                  <a:lnTo>
                    <a:pt x="1488" y="0"/>
                  </a:lnTo>
                  <a:lnTo>
                    <a:pt x="1488" y="66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6" name="Freeform 17">
              <a:extLst>
                <a:ext uri="{FF2B5EF4-FFF2-40B4-BE49-F238E27FC236}">
                  <a16:creationId xmlns:a16="http://schemas.microsoft.com/office/drawing/2014/main" id="{710CAEA3-F060-064E-A60C-C11898F66E9E}"/>
                </a:ext>
              </a:extLst>
            </p:cNvPr>
            <p:cNvSpPr>
              <a:spLocks noChangeArrowheads="1"/>
            </p:cNvSpPr>
            <p:nvPr/>
          </p:nvSpPr>
          <p:spPr bwMode="auto">
            <a:xfrm>
              <a:off x="12124405" y="6572810"/>
              <a:ext cx="555219" cy="124768"/>
            </a:xfrm>
            <a:custGeom>
              <a:avLst/>
              <a:gdLst>
                <a:gd name="T0" fmla="*/ 783 w 784"/>
                <a:gd name="T1" fmla="*/ 177 h 178"/>
                <a:gd name="T2" fmla="*/ 0 w 784"/>
                <a:gd name="T3" fmla="*/ 177 h 178"/>
                <a:gd name="T4" fmla="*/ 0 w 784"/>
                <a:gd name="T5" fmla="*/ 0 h 178"/>
                <a:gd name="T6" fmla="*/ 783 w 784"/>
                <a:gd name="T7" fmla="*/ 0 h 178"/>
                <a:gd name="T8" fmla="*/ 783 w 784"/>
                <a:gd name="T9" fmla="*/ 177 h 178"/>
              </a:gdLst>
              <a:ahLst/>
              <a:cxnLst>
                <a:cxn ang="0">
                  <a:pos x="T0" y="T1"/>
                </a:cxn>
                <a:cxn ang="0">
                  <a:pos x="T2" y="T3"/>
                </a:cxn>
                <a:cxn ang="0">
                  <a:pos x="T4" y="T5"/>
                </a:cxn>
                <a:cxn ang="0">
                  <a:pos x="T6" y="T7"/>
                </a:cxn>
                <a:cxn ang="0">
                  <a:pos x="T8" y="T9"/>
                </a:cxn>
              </a:cxnLst>
              <a:rect l="0" t="0" r="r" b="b"/>
              <a:pathLst>
                <a:path w="784" h="178">
                  <a:moveTo>
                    <a:pt x="783" y="177"/>
                  </a:moveTo>
                  <a:lnTo>
                    <a:pt x="0" y="177"/>
                  </a:lnTo>
                  <a:lnTo>
                    <a:pt x="0" y="0"/>
                  </a:lnTo>
                  <a:lnTo>
                    <a:pt x="783" y="0"/>
                  </a:lnTo>
                  <a:lnTo>
                    <a:pt x="783" y="177"/>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7" name="Freeform 18">
              <a:extLst>
                <a:ext uri="{FF2B5EF4-FFF2-40B4-BE49-F238E27FC236}">
                  <a16:creationId xmlns:a16="http://schemas.microsoft.com/office/drawing/2014/main" id="{5B9A1573-C211-F545-9AA5-1BEAB45FB5DA}"/>
                </a:ext>
              </a:extLst>
            </p:cNvPr>
            <p:cNvSpPr>
              <a:spLocks noChangeArrowheads="1"/>
            </p:cNvSpPr>
            <p:nvPr/>
          </p:nvSpPr>
          <p:spPr bwMode="auto">
            <a:xfrm>
              <a:off x="1546249" y="4741835"/>
              <a:ext cx="112292" cy="729895"/>
            </a:xfrm>
            <a:custGeom>
              <a:avLst/>
              <a:gdLst>
                <a:gd name="T0" fmla="*/ 156 w 157"/>
                <a:gd name="T1" fmla="*/ 0 h 1032"/>
                <a:gd name="T2" fmla="*/ 0 w 157"/>
                <a:gd name="T3" fmla="*/ 0 h 1032"/>
                <a:gd name="T4" fmla="*/ 0 w 157"/>
                <a:gd name="T5" fmla="*/ 1031 h 1032"/>
                <a:gd name="T6" fmla="*/ 156 w 157"/>
                <a:gd name="T7" fmla="*/ 1031 h 1032"/>
                <a:gd name="T8" fmla="*/ 156 w 157"/>
                <a:gd name="T9" fmla="*/ 0 h 1032"/>
              </a:gdLst>
              <a:ahLst/>
              <a:cxnLst>
                <a:cxn ang="0">
                  <a:pos x="T0" y="T1"/>
                </a:cxn>
                <a:cxn ang="0">
                  <a:pos x="T2" y="T3"/>
                </a:cxn>
                <a:cxn ang="0">
                  <a:pos x="T4" y="T5"/>
                </a:cxn>
                <a:cxn ang="0">
                  <a:pos x="T6" y="T7"/>
                </a:cxn>
                <a:cxn ang="0">
                  <a:pos x="T8" y="T9"/>
                </a:cxn>
              </a:cxnLst>
              <a:rect l="0" t="0" r="r" b="b"/>
              <a:pathLst>
                <a:path w="157" h="1032">
                  <a:moveTo>
                    <a:pt x="156" y="0"/>
                  </a:moveTo>
                  <a:lnTo>
                    <a:pt x="0" y="0"/>
                  </a:lnTo>
                  <a:lnTo>
                    <a:pt x="0" y="1031"/>
                  </a:lnTo>
                  <a:lnTo>
                    <a:pt x="156" y="1031"/>
                  </a:lnTo>
                  <a:lnTo>
                    <a:pt x="156"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19">
              <a:extLst>
                <a:ext uri="{FF2B5EF4-FFF2-40B4-BE49-F238E27FC236}">
                  <a16:creationId xmlns:a16="http://schemas.microsoft.com/office/drawing/2014/main" id="{734AD409-734F-604D-AC56-DD923F13DC67}"/>
                </a:ext>
              </a:extLst>
            </p:cNvPr>
            <p:cNvSpPr>
              <a:spLocks noChangeArrowheads="1"/>
            </p:cNvSpPr>
            <p:nvPr/>
          </p:nvSpPr>
          <p:spPr bwMode="auto">
            <a:xfrm>
              <a:off x="1820741" y="4888437"/>
              <a:ext cx="109173" cy="583291"/>
            </a:xfrm>
            <a:custGeom>
              <a:avLst/>
              <a:gdLst>
                <a:gd name="T0" fmla="*/ 155 w 156"/>
                <a:gd name="T1" fmla="*/ 0 h 823"/>
                <a:gd name="T2" fmla="*/ 0 w 156"/>
                <a:gd name="T3" fmla="*/ 0 h 823"/>
                <a:gd name="T4" fmla="*/ 0 w 156"/>
                <a:gd name="T5" fmla="*/ 822 h 823"/>
                <a:gd name="T6" fmla="*/ 155 w 156"/>
                <a:gd name="T7" fmla="*/ 822 h 823"/>
                <a:gd name="T8" fmla="*/ 155 w 156"/>
                <a:gd name="T9" fmla="*/ 0 h 823"/>
              </a:gdLst>
              <a:ahLst/>
              <a:cxnLst>
                <a:cxn ang="0">
                  <a:pos x="T0" y="T1"/>
                </a:cxn>
                <a:cxn ang="0">
                  <a:pos x="T2" y="T3"/>
                </a:cxn>
                <a:cxn ang="0">
                  <a:pos x="T4" y="T5"/>
                </a:cxn>
                <a:cxn ang="0">
                  <a:pos x="T6" y="T7"/>
                </a:cxn>
                <a:cxn ang="0">
                  <a:pos x="T8" y="T9"/>
                </a:cxn>
              </a:cxnLst>
              <a:rect l="0" t="0" r="r" b="b"/>
              <a:pathLst>
                <a:path w="156" h="823">
                  <a:moveTo>
                    <a:pt x="155" y="0"/>
                  </a:moveTo>
                  <a:lnTo>
                    <a:pt x="0" y="0"/>
                  </a:lnTo>
                  <a:lnTo>
                    <a:pt x="0" y="822"/>
                  </a:lnTo>
                  <a:lnTo>
                    <a:pt x="155" y="822"/>
                  </a:lnTo>
                  <a:lnTo>
                    <a:pt x="155"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9" name="Freeform 20">
              <a:extLst>
                <a:ext uri="{FF2B5EF4-FFF2-40B4-BE49-F238E27FC236}">
                  <a16:creationId xmlns:a16="http://schemas.microsoft.com/office/drawing/2014/main" id="{E82F80B2-D402-A843-99C9-1F1C65D17A83}"/>
                </a:ext>
              </a:extLst>
            </p:cNvPr>
            <p:cNvSpPr>
              <a:spLocks noChangeArrowheads="1"/>
            </p:cNvSpPr>
            <p:nvPr/>
          </p:nvSpPr>
          <p:spPr bwMode="auto">
            <a:xfrm>
              <a:off x="2092112" y="4779265"/>
              <a:ext cx="109172" cy="689346"/>
            </a:xfrm>
            <a:custGeom>
              <a:avLst/>
              <a:gdLst>
                <a:gd name="T0" fmla="*/ 155 w 156"/>
                <a:gd name="T1" fmla="*/ 0 h 976"/>
                <a:gd name="T2" fmla="*/ 0 w 156"/>
                <a:gd name="T3" fmla="*/ 0 h 976"/>
                <a:gd name="T4" fmla="*/ 0 w 156"/>
                <a:gd name="T5" fmla="*/ 975 h 976"/>
                <a:gd name="T6" fmla="*/ 155 w 156"/>
                <a:gd name="T7" fmla="*/ 975 h 976"/>
                <a:gd name="T8" fmla="*/ 155 w 156"/>
                <a:gd name="T9" fmla="*/ 0 h 976"/>
              </a:gdLst>
              <a:ahLst/>
              <a:cxnLst>
                <a:cxn ang="0">
                  <a:pos x="T0" y="T1"/>
                </a:cxn>
                <a:cxn ang="0">
                  <a:pos x="T2" y="T3"/>
                </a:cxn>
                <a:cxn ang="0">
                  <a:pos x="T4" y="T5"/>
                </a:cxn>
                <a:cxn ang="0">
                  <a:pos x="T6" y="T7"/>
                </a:cxn>
                <a:cxn ang="0">
                  <a:pos x="T8" y="T9"/>
                </a:cxn>
              </a:cxnLst>
              <a:rect l="0" t="0" r="r" b="b"/>
              <a:pathLst>
                <a:path w="156" h="976">
                  <a:moveTo>
                    <a:pt x="155" y="0"/>
                  </a:moveTo>
                  <a:lnTo>
                    <a:pt x="0" y="0"/>
                  </a:lnTo>
                  <a:lnTo>
                    <a:pt x="0" y="975"/>
                  </a:lnTo>
                  <a:lnTo>
                    <a:pt x="155" y="975"/>
                  </a:lnTo>
                  <a:lnTo>
                    <a:pt x="155"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0" name="Freeform 21">
              <a:extLst>
                <a:ext uri="{FF2B5EF4-FFF2-40B4-BE49-F238E27FC236}">
                  <a16:creationId xmlns:a16="http://schemas.microsoft.com/office/drawing/2014/main" id="{66027BBF-83AC-E049-97CF-670B3D0C4D3B}"/>
                </a:ext>
              </a:extLst>
            </p:cNvPr>
            <p:cNvSpPr>
              <a:spLocks noChangeArrowheads="1"/>
            </p:cNvSpPr>
            <p:nvPr/>
          </p:nvSpPr>
          <p:spPr bwMode="auto">
            <a:xfrm>
              <a:off x="2366601" y="4994491"/>
              <a:ext cx="109172" cy="474120"/>
            </a:xfrm>
            <a:custGeom>
              <a:avLst/>
              <a:gdLst>
                <a:gd name="T0" fmla="*/ 155 w 156"/>
                <a:gd name="T1" fmla="*/ 0 h 672"/>
                <a:gd name="T2" fmla="*/ 0 w 156"/>
                <a:gd name="T3" fmla="*/ 0 h 672"/>
                <a:gd name="T4" fmla="*/ 0 w 156"/>
                <a:gd name="T5" fmla="*/ 671 h 672"/>
                <a:gd name="T6" fmla="*/ 155 w 156"/>
                <a:gd name="T7" fmla="*/ 671 h 672"/>
                <a:gd name="T8" fmla="*/ 155 w 156"/>
                <a:gd name="T9" fmla="*/ 0 h 672"/>
              </a:gdLst>
              <a:ahLst/>
              <a:cxnLst>
                <a:cxn ang="0">
                  <a:pos x="T0" y="T1"/>
                </a:cxn>
                <a:cxn ang="0">
                  <a:pos x="T2" y="T3"/>
                </a:cxn>
                <a:cxn ang="0">
                  <a:pos x="T4" y="T5"/>
                </a:cxn>
                <a:cxn ang="0">
                  <a:pos x="T6" y="T7"/>
                </a:cxn>
                <a:cxn ang="0">
                  <a:pos x="T8" y="T9"/>
                </a:cxn>
              </a:cxnLst>
              <a:rect l="0" t="0" r="r" b="b"/>
              <a:pathLst>
                <a:path w="156" h="672">
                  <a:moveTo>
                    <a:pt x="155" y="0"/>
                  </a:moveTo>
                  <a:lnTo>
                    <a:pt x="0" y="0"/>
                  </a:lnTo>
                  <a:lnTo>
                    <a:pt x="0" y="671"/>
                  </a:lnTo>
                  <a:lnTo>
                    <a:pt x="155" y="671"/>
                  </a:lnTo>
                  <a:lnTo>
                    <a:pt x="155"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1" name="Freeform 22">
              <a:extLst>
                <a:ext uri="{FF2B5EF4-FFF2-40B4-BE49-F238E27FC236}">
                  <a16:creationId xmlns:a16="http://schemas.microsoft.com/office/drawing/2014/main" id="{EDCE8B50-CEAF-B841-9085-089202048981}"/>
                </a:ext>
              </a:extLst>
            </p:cNvPr>
            <p:cNvSpPr>
              <a:spLocks noChangeArrowheads="1"/>
            </p:cNvSpPr>
            <p:nvPr/>
          </p:nvSpPr>
          <p:spPr bwMode="auto">
            <a:xfrm>
              <a:off x="2637973" y="4801101"/>
              <a:ext cx="109173" cy="667511"/>
            </a:xfrm>
            <a:custGeom>
              <a:avLst/>
              <a:gdLst>
                <a:gd name="T0" fmla="*/ 155 w 156"/>
                <a:gd name="T1" fmla="*/ 0 h 945"/>
                <a:gd name="T2" fmla="*/ 0 w 156"/>
                <a:gd name="T3" fmla="*/ 0 h 945"/>
                <a:gd name="T4" fmla="*/ 0 w 156"/>
                <a:gd name="T5" fmla="*/ 944 h 945"/>
                <a:gd name="T6" fmla="*/ 155 w 156"/>
                <a:gd name="T7" fmla="*/ 944 h 945"/>
                <a:gd name="T8" fmla="*/ 155 w 156"/>
                <a:gd name="T9" fmla="*/ 0 h 945"/>
              </a:gdLst>
              <a:ahLst/>
              <a:cxnLst>
                <a:cxn ang="0">
                  <a:pos x="T0" y="T1"/>
                </a:cxn>
                <a:cxn ang="0">
                  <a:pos x="T2" y="T3"/>
                </a:cxn>
                <a:cxn ang="0">
                  <a:pos x="T4" y="T5"/>
                </a:cxn>
                <a:cxn ang="0">
                  <a:pos x="T6" y="T7"/>
                </a:cxn>
                <a:cxn ang="0">
                  <a:pos x="T8" y="T9"/>
                </a:cxn>
              </a:cxnLst>
              <a:rect l="0" t="0" r="r" b="b"/>
              <a:pathLst>
                <a:path w="156" h="945">
                  <a:moveTo>
                    <a:pt x="155" y="0"/>
                  </a:moveTo>
                  <a:lnTo>
                    <a:pt x="0" y="0"/>
                  </a:lnTo>
                  <a:lnTo>
                    <a:pt x="0" y="944"/>
                  </a:lnTo>
                  <a:lnTo>
                    <a:pt x="155" y="944"/>
                  </a:lnTo>
                  <a:lnTo>
                    <a:pt x="155"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2" name="Freeform 23">
              <a:extLst>
                <a:ext uri="{FF2B5EF4-FFF2-40B4-BE49-F238E27FC236}">
                  <a16:creationId xmlns:a16="http://schemas.microsoft.com/office/drawing/2014/main" id="{079CADA7-5EFA-2540-8089-BAC0EA89F37A}"/>
                </a:ext>
              </a:extLst>
            </p:cNvPr>
            <p:cNvSpPr>
              <a:spLocks noChangeArrowheads="1"/>
            </p:cNvSpPr>
            <p:nvPr/>
          </p:nvSpPr>
          <p:spPr bwMode="auto">
            <a:xfrm>
              <a:off x="2912464" y="4701285"/>
              <a:ext cx="109173" cy="770443"/>
            </a:xfrm>
            <a:custGeom>
              <a:avLst/>
              <a:gdLst>
                <a:gd name="T0" fmla="*/ 155 w 156"/>
                <a:gd name="T1" fmla="*/ 0 h 1087"/>
                <a:gd name="T2" fmla="*/ 0 w 156"/>
                <a:gd name="T3" fmla="*/ 0 h 1087"/>
                <a:gd name="T4" fmla="*/ 0 w 156"/>
                <a:gd name="T5" fmla="*/ 1086 h 1087"/>
                <a:gd name="T6" fmla="*/ 155 w 156"/>
                <a:gd name="T7" fmla="*/ 1086 h 1087"/>
                <a:gd name="T8" fmla="*/ 155 w 156"/>
                <a:gd name="T9" fmla="*/ 0 h 1087"/>
              </a:gdLst>
              <a:ahLst/>
              <a:cxnLst>
                <a:cxn ang="0">
                  <a:pos x="T0" y="T1"/>
                </a:cxn>
                <a:cxn ang="0">
                  <a:pos x="T2" y="T3"/>
                </a:cxn>
                <a:cxn ang="0">
                  <a:pos x="T4" y="T5"/>
                </a:cxn>
                <a:cxn ang="0">
                  <a:pos x="T6" y="T7"/>
                </a:cxn>
                <a:cxn ang="0">
                  <a:pos x="T8" y="T9"/>
                </a:cxn>
              </a:cxnLst>
              <a:rect l="0" t="0" r="r" b="b"/>
              <a:pathLst>
                <a:path w="156" h="1087">
                  <a:moveTo>
                    <a:pt x="155" y="0"/>
                  </a:moveTo>
                  <a:lnTo>
                    <a:pt x="0" y="0"/>
                  </a:lnTo>
                  <a:lnTo>
                    <a:pt x="0" y="1086"/>
                  </a:lnTo>
                  <a:lnTo>
                    <a:pt x="155" y="1086"/>
                  </a:lnTo>
                  <a:lnTo>
                    <a:pt x="155"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3" name="Freeform 24">
              <a:extLst>
                <a:ext uri="{FF2B5EF4-FFF2-40B4-BE49-F238E27FC236}">
                  <a16:creationId xmlns:a16="http://schemas.microsoft.com/office/drawing/2014/main" id="{BEDCE94C-BFED-554C-934E-0EFB7E8B5C77}"/>
                </a:ext>
              </a:extLst>
            </p:cNvPr>
            <p:cNvSpPr>
              <a:spLocks noChangeArrowheads="1"/>
            </p:cNvSpPr>
            <p:nvPr/>
          </p:nvSpPr>
          <p:spPr bwMode="auto">
            <a:xfrm>
              <a:off x="3183835" y="4660734"/>
              <a:ext cx="109172" cy="810994"/>
            </a:xfrm>
            <a:custGeom>
              <a:avLst/>
              <a:gdLst>
                <a:gd name="T0" fmla="*/ 155 w 156"/>
                <a:gd name="T1" fmla="*/ 0 h 1146"/>
                <a:gd name="T2" fmla="*/ 0 w 156"/>
                <a:gd name="T3" fmla="*/ 0 h 1146"/>
                <a:gd name="T4" fmla="*/ 0 w 156"/>
                <a:gd name="T5" fmla="*/ 1145 h 1146"/>
                <a:gd name="T6" fmla="*/ 155 w 156"/>
                <a:gd name="T7" fmla="*/ 1145 h 1146"/>
                <a:gd name="T8" fmla="*/ 155 w 156"/>
                <a:gd name="T9" fmla="*/ 0 h 1146"/>
              </a:gdLst>
              <a:ahLst/>
              <a:cxnLst>
                <a:cxn ang="0">
                  <a:pos x="T0" y="T1"/>
                </a:cxn>
                <a:cxn ang="0">
                  <a:pos x="T2" y="T3"/>
                </a:cxn>
                <a:cxn ang="0">
                  <a:pos x="T4" y="T5"/>
                </a:cxn>
                <a:cxn ang="0">
                  <a:pos x="T6" y="T7"/>
                </a:cxn>
                <a:cxn ang="0">
                  <a:pos x="T8" y="T9"/>
                </a:cxn>
              </a:cxnLst>
              <a:rect l="0" t="0" r="r" b="b"/>
              <a:pathLst>
                <a:path w="156" h="1146">
                  <a:moveTo>
                    <a:pt x="155" y="0"/>
                  </a:moveTo>
                  <a:lnTo>
                    <a:pt x="0" y="0"/>
                  </a:lnTo>
                  <a:lnTo>
                    <a:pt x="0" y="1145"/>
                  </a:lnTo>
                  <a:lnTo>
                    <a:pt x="155" y="1145"/>
                  </a:lnTo>
                  <a:lnTo>
                    <a:pt x="155"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4" name="Freeform 25">
              <a:extLst>
                <a:ext uri="{FF2B5EF4-FFF2-40B4-BE49-F238E27FC236}">
                  <a16:creationId xmlns:a16="http://schemas.microsoft.com/office/drawing/2014/main" id="{4A0B5EF1-D628-954D-A4D6-ED016D2EA514}"/>
                </a:ext>
              </a:extLst>
            </p:cNvPr>
            <p:cNvSpPr>
              <a:spLocks noChangeArrowheads="1"/>
            </p:cNvSpPr>
            <p:nvPr/>
          </p:nvSpPr>
          <p:spPr bwMode="auto">
            <a:xfrm>
              <a:off x="1546249" y="5013206"/>
              <a:ext cx="112292" cy="458523"/>
            </a:xfrm>
            <a:custGeom>
              <a:avLst/>
              <a:gdLst>
                <a:gd name="T0" fmla="*/ 156 w 157"/>
                <a:gd name="T1" fmla="*/ 0 h 648"/>
                <a:gd name="T2" fmla="*/ 0 w 157"/>
                <a:gd name="T3" fmla="*/ 0 h 648"/>
                <a:gd name="T4" fmla="*/ 0 w 157"/>
                <a:gd name="T5" fmla="*/ 647 h 648"/>
                <a:gd name="T6" fmla="*/ 156 w 157"/>
                <a:gd name="T7" fmla="*/ 647 h 648"/>
                <a:gd name="T8" fmla="*/ 156 w 157"/>
                <a:gd name="T9" fmla="*/ 0 h 648"/>
              </a:gdLst>
              <a:ahLst/>
              <a:cxnLst>
                <a:cxn ang="0">
                  <a:pos x="T0" y="T1"/>
                </a:cxn>
                <a:cxn ang="0">
                  <a:pos x="T2" y="T3"/>
                </a:cxn>
                <a:cxn ang="0">
                  <a:pos x="T4" y="T5"/>
                </a:cxn>
                <a:cxn ang="0">
                  <a:pos x="T6" y="T7"/>
                </a:cxn>
                <a:cxn ang="0">
                  <a:pos x="T8" y="T9"/>
                </a:cxn>
              </a:cxnLst>
              <a:rect l="0" t="0" r="r" b="b"/>
              <a:pathLst>
                <a:path w="157" h="648">
                  <a:moveTo>
                    <a:pt x="156" y="0"/>
                  </a:moveTo>
                  <a:lnTo>
                    <a:pt x="0" y="0"/>
                  </a:lnTo>
                  <a:lnTo>
                    <a:pt x="0" y="647"/>
                  </a:lnTo>
                  <a:lnTo>
                    <a:pt x="156" y="647"/>
                  </a:lnTo>
                  <a:lnTo>
                    <a:pt x="156"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5" name="Freeform 26">
              <a:extLst>
                <a:ext uri="{FF2B5EF4-FFF2-40B4-BE49-F238E27FC236}">
                  <a16:creationId xmlns:a16="http://schemas.microsoft.com/office/drawing/2014/main" id="{4ACE1B31-5ABE-4047-BF14-82ECCC240009}"/>
                </a:ext>
              </a:extLst>
            </p:cNvPr>
            <p:cNvSpPr>
              <a:spLocks noChangeArrowheads="1"/>
            </p:cNvSpPr>
            <p:nvPr/>
          </p:nvSpPr>
          <p:spPr bwMode="auto">
            <a:xfrm>
              <a:off x="1820741" y="5103663"/>
              <a:ext cx="109173" cy="364948"/>
            </a:xfrm>
            <a:custGeom>
              <a:avLst/>
              <a:gdLst>
                <a:gd name="T0" fmla="*/ 155 w 156"/>
                <a:gd name="T1" fmla="*/ 0 h 517"/>
                <a:gd name="T2" fmla="*/ 0 w 156"/>
                <a:gd name="T3" fmla="*/ 0 h 517"/>
                <a:gd name="T4" fmla="*/ 0 w 156"/>
                <a:gd name="T5" fmla="*/ 516 h 517"/>
                <a:gd name="T6" fmla="*/ 155 w 156"/>
                <a:gd name="T7" fmla="*/ 516 h 517"/>
                <a:gd name="T8" fmla="*/ 155 w 156"/>
                <a:gd name="T9" fmla="*/ 0 h 517"/>
              </a:gdLst>
              <a:ahLst/>
              <a:cxnLst>
                <a:cxn ang="0">
                  <a:pos x="T0" y="T1"/>
                </a:cxn>
                <a:cxn ang="0">
                  <a:pos x="T2" y="T3"/>
                </a:cxn>
                <a:cxn ang="0">
                  <a:pos x="T4" y="T5"/>
                </a:cxn>
                <a:cxn ang="0">
                  <a:pos x="T6" y="T7"/>
                </a:cxn>
                <a:cxn ang="0">
                  <a:pos x="T8" y="T9"/>
                </a:cxn>
              </a:cxnLst>
              <a:rect l="0" t="0" r="r" b="b"/>
              <a:pathLst>
                <a:path w="156" h="517">
                  <a:moveTo>
                    <a:pt x="155" y="0"/>
                  </a:moveTo>
                  <a:lnTo>
                    <a:pt x="0" y="0"/>
                  </a:lnTo>
                  <a:lnTo>
                    <a:pt x="0" y="516"/>
                  </a:lnTo>
                  <a:lnTo>
                    <a:pt x="155" y="516"/>
                  </a:lnTo>
                  <a:lnTo>
                    <a:pt x="155"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6" name="Freeform 27">
              <a:extLst>
                <a:ext uri="{FF2B5EF4-FFF2-40B4-BE49-F238E27FC236}">
                  <a16:creationId xmlns:a16="http://schemas.microsoft.com/office/drawing/2014/main" id="{26A1986A-5A8B-F14A-AD22-F80EE8981C3E}"/>
                </a:ext>
              </a:extLst>
            </p:cNvPr>
            <p:cNvSpPr>
              <a:spLocks noChangeArrowheads="1"/>
            </p:cNvSpPr>
            <p:nvPr/>
          </p:nvSpPr>
          <p:spPr bwMode="auto">
            <a:xfrm>
              <a:off x="2092112" y="5038160"/>
              <a:ext cx="109172" cy="433569"/>
            </a:xfrm>
            <a:custGeom>
              <a:avLst/>
              <a:gdLst>
                <a:gd name="T0" fmla="*/ 155 w 156"/>
                <a:gd name="T1" fmla="*/ 0 h 613"/>
                <a:gd name="T2" fmla="*/ 0 w 156"/>
                <a:gd name="T3" fmla="*/ 0 h 613"/>
                <a:gd name="T4" fmla="*/ 0 w 156"/>
                <a:gd name="T5" fmla="*/ 612 h 613"/>
                <a:gd name="T6" fmla="*/ 155 w 156"/>
                <a:gd name="T7" fmla="*/ 612 h 613"/>
                <a:gd name="T8" fmla="*/ 155 w 156"/>
                <a:gd name="T9" fmla="*/ 0 h 613"/>
              </a:gdLst>
              <a:ahLst/>
              <a:cxnLst>
                <a:cxn ang="0">
                  <a:pos x="T0" y="T1"/>
                </a:cxn>
                <a:cxn ang="0">
                  <a:pos x="T2" y="T3"/>
                </a:cxn>
                <a:cxn ang="0">
                  <a:pos x="T4" y="T5"/>
                </a:cxn>
                <a:cxn ang="0">
                  <a:pos x="T6" y="T7"/>
                </a:cxn>
                <a:cxn ang="0">
                  <a:pos x="T8" y="T9"/>
                </a:cxn>
              </a:cxnLst>
              <a:rect l="0" t="0" r="r" b="b"/>
              <a:pathLst>
                <a:path w="156" h="613">
                  <a:moveTo>
                    <a:pt x="155" y="0"/>
                  </a:moveTo>
                  <a:lnTo>
                    <a:pt x="0" y="0"/>
                  </a:lnTo>
                  <a:lnTo>
                    <a:pt x="0" y="612"/>
                  </a:lnTo>
                  <a:lnTo>
                    <a:pt x="155" y="612"/>
                  </a:lnTo>
                  <a:lnTo>
                    <a:pt x="155"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7" name="Freeform 28">
              <a:extLst>
                <a:ext uri="{FF2B5EF4-FFF2-40B4-BE49-F238E27FC236}">
                  <a16:creationId xmlns:a16="http://schemas.microsoft.com/office/drawing/2014/main" id="{163FF027-F40F-4A46-9A0A-C6C8372254F8}"/>
                </a:ext>
              </a:extLst>
            </p:cNvPr>
            <p:cNvSpPr>
              <a:spLocks noChangeArrowheads="1"/>
            </p:cNvSpPr>
            <p:nvPr/>
          </p:nvSpPr>
          <p:spPr bwMode="auto">
            <a:xfrm>
              <a:off x="2366601" y="5172285"/>
              <a:ext cx="109172" cy="299444"/>
            </a:xfrm>
            <a:custGeom>
              <a:avLst/>
              <a:gdLst>
                <a:gd name="T0" fmla="*/ 155 w 156"/>
                <a:gd name="T1" fmla="*/ 0 h 422"/>
                <a:gd name="T2" fmla="*/ 0 w 156"/>
                <a:gd name="T3" fmla="*/ 0 h 422"/>
                <a:gd name="T4" fmla="*/ 0 w 156"/>
                <a:gd name="T5" fmla="*/ 421 h 422"/>
                <a:gd name="T6" fmla="*/ 155 w 156"/>
                <a:gd name="T7" fmla="*/ 421 h 422"/>
                <a:gd name="T8" fmla="*/ 155 w 156"/>
                <a:gd name="T9" fmla="*/ 0 h 422"/>
              </a:gdLst>
              <a:ahLst/>
              <a:cxnLst>
                <a:cxn ang="0">
                  <a:pos x="T0" y="T1"/>
                </a:cxn>
                <a:cxn ang="0">
                  <a:pos x="T2" y="T3"/>
                </a:cxn>
                <a:cxn ang="0">
                  <a:pos x="T4" y="T5"/>
                </a:cxn>
                <a:cxn ang="0">
                  <a:pos x="T6" y="T7"/>
                </a:cxn>
                <a:cxn ang="0">
                  <a:pos x="T8" y="T9"/>
                </a:cxn>
              </a:cxnLst>
              <a:rect l="0" t="0" r="r" b="b"/>
              <a:pathLst>
                <a:path w="156" h="422">
                  <a:moveTo>
                    <a:pt x="155" y="0"/>
                  </a:moveTo>
                  <a:lnTo>
                    <a:pt x="0" y="0"/>
                  </a:lnTo>
                  <a:lnTo>
                    <a:pt x="0" y="421"/>
                  </a:lnTo>
                  <a:lnTo>
                    <a:pt x="155" y="421"/>
                  </a:lnTo>
                  <a:lnTo>
                    <a:pt x="155"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8" name="Freeform 29">
              <a:extLst>
                <a:ext uri="{FF2B5EF4-FFF2-40B4-BE49-F238E27FC236}">
                  <a16:creationId xmlns:a16="http://schemas.microsoft.com/office/drawing/2014/main" id="{465D659F-9A45-F343-96DE-AF8905FA09EF}"/>
                </a:ext>
              </a:extLst>
            </p:cNvPr>
            <p:cNvSpPr>
              <a:spLocks noChangeArrowheads="1"/>
            </p:cNvSpPr>
            <p:nvPr/>
          </p:nvSpPr>
          <p:spPr bwMode="auto">
            <a:xfrm>
              <a:off x="2637973" y="5050638"/>
              <a:ext cx="109173" cy="417974"/>
            </a:xfrm>
            <a:custGeom>
              <a:avLst/>
              <a:gdLst>
                <a:gd name="T0" fmla="*/ 155 w 156"/>
                <a:gd name="T1" fmla="*/ 0 h 593"/>
                <a:gd name="T2" fmla="*/ 0 w 156"/>
                <a:gd name="T3" fmla="*/ 0 h 593"/>
                <a:gd name="T4" fmla="*/ 0 w 156"/>
                <a:gd name="T5" fmla="*/ 592 h 593"/>
                <a:gd name="T6" fmla="*/ 155 w 156"/>
                <a:gd name="T7" fmla="*/ 592 h 593"/>
                <a:gd name="T8" fmla="*/ 155 w 156"/>
                <a:gd name="T9" fmla="*/ 0 h 593"/>
              </a:gdLst>
              <a:ahLst/>
              <a:cxnLst>
                <a:cxn ang="0">
                  <a:pos x="T0" y="T1"/>
                </a:cxn>
                <a:cxn ang="0">
                  <a:pos x="T2" y="T3"/>
                </a:cxn>
                <a:cxn ang="0">
                  <a:pos x="T4" y="T5"/>
                </a:cxn>
                <a:cxn ang="0">
                  <a:pos x="T6" y="T7"/>
                </a:cxn>
                <a:cxn ang="0">
                  <a:pos x="T8" y="T9"/>
                </a:cxn>
              </a:cxnLst>
              <a:rect l="0" t="0" r="r" b="b"/>
              <a:pathLst>
                <a:path w="156" h="593">
                  <a:moveTo>
                    <a:pt x="155" y="0"/>
                  </a:moveTo>
                  <a:lnTo>
                    <a:pt x="0" y="0"/>
                  </a:lnTo>
                  <a:lnTo>
                    <a:pt x="0" y="592"/>
                  </a:lnTo>
                  <a:lnTo>
                    <a:pt x="155" y="592"/>
                  </a:lnTo>
                  <a:lnTo>
                    <a:pt x="155"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9" name="Freeform 30">
              <a:extLst>
                <a:ext uri="{FF2B5EF4-FFF2-40B4-BE49-F238E27FC236}">
                  <a16:creationId xmlns:a16="http://schemas.microsoft.com/office/drawing/2014/main" id="{C222856B-1E55-1444-ACE8-2655E1113996}"/>
                </a:ext>
              </a:extLst>
            </p:cNvPr>
            <p:cNvSpPr>
              <a:spLocks noChangeArrowheads="1"/>
            </p:cNvSpPr>
            <p:nvPr/>
          </p:nvSpPr>
          <p:spPr bwMode="auto">
            <a:xfrm>
              <a:off x="2912464" y="4988252"/>
              <a:ext cx="109173" cy="483476"/>
            </a:xfrm>
            <a:custGeom>
              <a:avLst/>
              <a:gdLst>
                <a:gd name="T0" fmla="*/ 155 w 156"/>
                <a:gd name="T1" fmla="*/ 0 h 682"/>
                <a:gd name="T2" fmla="*/ 0 w 156"/>
                <a:gd name="T3" fmla="*/ 0 h 682"/>
                <a:gd name="T4" fmla="*/ 0 w 156"/>
                <a:gd name="T5" fmla="*/ 681 h 682"/>
                <a:gd name="T6" fmla="*/ 155 w 156"/>
                <a:gd name="T7" fmla="*/ 681 h 682"/>
                <a:gd name="T8" fmla="*/ 155 w 156"/>
                <a:gd name="T9" fmla="*/ 0 h 682"/>
              </a:gdLst>
              <a:ahLst/>
              <a:cxnLst>
                <a:cxn ang="0">
                  <a:pos x="T0" y="T1"/>
                </a:cxn>
                <a:cxn ang="0">
                  <a:pos x="T2" y="T3"/>
                </a:cxn>
                <a:cxn ang="0">
                  <a:pos x="T4" y="T5"/>
                </a:cxn>
                <a:cxn ang="0">
                  <a:pos x="T6" y="T7"/>
                </a:cxn>
                <a:cxn ang="0">
                  <a:pos x="T8" y="T9"/>
                </a:cxn>
              </a:cxnLst>
              <a:rect l="0" t="0" r="r" b="b"/>
              <a:pathLst>
                <a:path w="156" h="682">
                  <a:moveTo>
                    <a:pt x="155" y="0"/>
                  </a:moveTo>
                  <a:lnTo>
                    <a:pt x="0" y="0"/>
                  </a:lnTo>
                  <a:lnTo>
                    <a:pt x="0" y="681"/>
                  </a:lnTo>
                  <a:lnTo>
                    <a:pt x="155" y="681"/>
                  </a:lnTo>
                  <a:lnTo>
                    <a:pt x="155"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 name="Freeform 31">
              <a:extLst>
                <a:ext uri="{FF2B5EF4-FFF2-40B4-BE49-F238E27FC236}">
                  <a16:creationId xmlns:a16="http://schemas.microsoft.com/office/drawing/2014/main" id="{40D046C2-43D4-C54C-B6E3-507B5EBF1861}"/>
                </a:ext>
              </a:extLst>
            </p:cNvPr>
            <p:cNvSpPr>
              <a:spLocks noChangeArrowheads="1"/>
            </p:cNvSpPr>
            <p:nvPr/>
          </p:nvSpPr>
          <p:spPr bwMode="auto">
            <a:xfrm>
              <a:off x="3183835" y="4960180"/>
              <a:ext cx="109172" cy="508432"/>
            </a:xfrm>
            <a:custGeom>
              <a:avLst/>
              <a:gdLst>
                <a:gd name="T0" fmla="*/ 155 w 156"/>
                <a:gd name="T1" fmla="*/ 0 h 720"/>
                <a:gd name="T2" fmla="*/ 0 w 156"/>
                <a:gd name="T3" fmla="*/ 0 h 720"/>
                <a:gd name="T4" fmla="*/ 0 w 156"/>
                <a:gd name="T5" fmla="*/ 719 h 720"/>
                <a:gd name="T6" fmla="*/ 155 w 156"/>
                <a:gd name="T7" fmla="*/ 719 h 720"/>
                <a:gd name="T8" fmla="*/ 155 w 156"/>
                <a:gd name="T9" fmla="*/ 0 h 720"/>
              </a:gdLst>
              <a:ahLst/>
              <a:cxnLst>
                <a:cxn ang="0">
                  <a:pos x="T0" y="T1"/>
                </a:cxn>
                <a:cxn ang="0">
                  <a:pos x="T2" y="T3"/>
                </a:cxn>
                <a:cxn ang="0">
                  <a:pos x="T4" y="T5"/>
                </a:cxn>
                <a:cxn ang="0">
                  <a:pos x="T6" y="T7"/>
                </a:cxn>
                <a:cxn ang="0">
                  <a:pos x="T8" y="T9"/>
                </a:cxn>
              </a:cxnLst>
              <a:rect l="0" t="0" r="r" b="b"/>
              <a:pathLst>
                <a:path w="156" h="720">
                  <a:moveTo>
                    <a:pt x="155" y="0"/>
                  </a:moveTo>
                  <a:lnTo>
                    <a:pt x="0" y="0"/>
                  </a:lnTo>
                  <a:lnTo>
                    <a:pt x="0" y="719"/>
                  </a:lnTo>
                  <a:lnTo>
                    <a:pt x="155" y="719"/>
                  </a:lnTo>
                  <a:lnTo>
                    <a:pt x="155"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1" name="Freeform 30">
              <a:extLst>
                <a:ext uri="{FF2B5EF4-FFF2-40B4-BE49-F238E27FC236}">
                  <a16:creationId xmlns:a16="http://schemas.microsoft.com/office/drawing/2014/main" id="{D90B94AF-F238-F14A-BAF6-B970D662A377}"/>
                </a:ext>
              </a:extLst>
            </p:cNvPr>
            <p:cNvSpPr>
              <a:spLocks noChangeArrowheads="1"/>
            </p:cNvSpPr>
            <p:nvPr/>
          </p:nvSpPr>
          <p:spPr bwMode="auto">
            <a:xfrm>
              <a:off x="3103656" y="3603325"/>
              <a:ext cx="900745" cy="261299"/>
            </a:xfrm>
            <a:custGeom>
              <a:avLst/>
              <a:gdLst>
                <a:gd name="connsiteX0" fmla="*/ 1 w 831756"/>
                <a:gd name="connsiteY0" fmla="*/ 155536 h 241286"/>
                <a:gd name="connsiteX1" fmla="*/ 831756 w 831756"/>
                <a:gd name="connsiteY1" fmla="*/ 155536 h 241286"/>
                <a:gd name="connsiteX2" fmla="*/ 831756 w 831756"/>
                <a:gd name="connsiteY2" fmla="*/ 241286 h 241286"/>
                <a:gd name="connsiteX3" fmla="*/ 1 w 831756"/>
                <a:gd name="connsiteY3" fmla="*/ 241286 h 241286"/>
                <a:gd name="connsiteX4" fmla="*/ 0 w 831756"/>
                <a:gd name="connsiteY4" fmla="*/ 0 h 241286"/>
                <a:gd name="connsiteX5" fmla="*/ 586928 w 831756"/>
                <a:gd name="connsiteY5" fmla="*/ 0 h 241286"/>
                <a:gd name="connsiteX6" fmla="*/ 586928 w 831756"/>
                <a:gd name="connsiteY6" fmla="*/ 85749 h 241286"/>
                <a:gd name="connsiteX7" fmla="*/ 0 w 831756"/>
                <a:gd name="connsiteY7" fmla="*/ 85749 h 241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1756" h="241286">
                  <a:moveTo>
                    <a:pt x="1" y="155536"/>
                  </a:moveTo>
                  <a:lnTo>
                    <a:pt x="831756" y="155536"/>
                  </a:lnTo>
                  <a:lnTo>
                    <a:pt x="831756" y="241286"/>
                  </a:lnTo>
                  <a:lnTo>
                    <a:pt x="1" y="241286"/>
                  </a:lnTo>
                  <a:close/>
                  <a:moveTo>
                    <a:pt x="0" y="0"/>
                  </a:moveTo>
                  <a:lnTo>
                    <a:pt x="586928" y="0"/>
                  </a:lnTo>
                  <a:lnTo>
                    <a:pt x="586928" y="85749"/>
                  </a:lnTo>
                  <a:lnTo>
                    <a:pt x="0" y="85749"/>
                  </a:lnTo>
                  <a:close/>
                </a:path>
              </a:pathLst>
            </a:custGeom>
            <a:solidFill>
              <a:schemeClr val="bg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32" name="Freeform 34">
              <a:extLst>
                <a:ext uri="{FF2B5EF4-FFF2-40B4-BE49-F238E27FC236}">
                  <a16:creationId xmlns:a16="http://schemas.microsoft.com/office/drawing/2014/main" id="{7AF7C192-2736-0D48-9DE6-1B8B23D74EC3}"/>
                </a:ext>
              </a:extLst>
            </p:cNvPr>
            <p:cNvSpPr>
              <a:spLocks noChangeArrowheads="1"/>
            </p:cNvSpPr>
            <p:nvPr/>
          </p:nvSpPr>
          <p:spPr bwMode="auto">
            <a:xfrm>
              <a:off x="13684008" y="4514133"/>
              <a:ext cx="917047" cy="898332"/>
            </a:xfrm>
            <a:custGeom>
              <a:avLst/>
              <a:gdLst>
                <a:gd name="T0" fmla="*/ 767 w 1296"/>
                <a:gd name="T1" fmla="*/ 1038 h 1268"/>
                <a:gd name="T2" fmla="*/ 767 w 1296"/>
                <a:gd name="T3" fmla="*/ 1038 h 1268"/>
                <a:gd name="T4" fmla="*/ 270 w 1296"/>
                <a:gd name="T5" fmla="*/ 905 h 1268"/>
                <a:gd name="T6" fmla="*/ 270 w 1296"/>
                <a:gd name="T7" fmla="*/ 905 h 1268"/>
                <a:gd name="T8" fmla="*/ 199 w 1296"/>
                <a:gd name="T9" fmla="*/ 792 h 1268"/>
                <a:gd name="T10" fmla="*/ 199 w 1296"/>
                <a:gd name="T11" fmla="*/ 792 h 1268"/>
                <a:gd name="T12" fmla="*/ 188 w 1296"/>
                <a:gd name="T13" fmla="*/ 764 h 1268"/>
                <a:gd name="T14" fmla="*/ 188 w 1296"/>
                <a:gd name="T15" fmla="*/ 764 h 1268"/>
                <a:gd name="T16" fmla="*/ 182 w 1296"/>
                <a:gd name="T17" fmla="*/ 476 h 1268"/>
                <a:gd name="T18" fmla="*/ 182 w 1296"/>
                <a:gd name="T19" fmla="*/ 476 h 1268"/>
                <a:gd name="T20" fmla="*/ 462 w 1296"/>
                <a:gd name="T21" fmla="*/ 185 h 1268"/>
                <a:gd name="T22" fmla="*/ 462 w 1296"/>
                <a:gd name="T23" fmla="*/ 185 h 1268"/>
                <a:gd name="T24" fmla="*/ 601 w 1296"/>
                <a:gd name="T25" fmla="*/ 159 h 1268"/>
                <a:gd name="T26" fmla="*/ 601 w 1296"/>
                <a:gd name="T27" fmla="*/ 159 h 1268"/>
                <a:gd name="T28" fmla="*/ 1041 w 1296"/>
                <a:gd name="T29" fmla="*/ 459 h 1268"/>
                <a:gd name="T30" fmla="*/ 1041 w 1296"/>
                <a:gd name="T31" fmla="*/ 459 h 1268"/>
                <a:gd name="T32" fmla="*/ 767 w 1296"/>
                <a:gd name="T33" fmla="*/ 1038 h 1268"/>
                <a:gd name="T34" fmla="*/ 1183 w 1296"/>
                <a:gd name="T35" fmla="*/ 408 h 1268"/>
                <a:gd name="T36" fmla="*/ 1183 w 1296"/>
                <a:gd name="T37" fmla="*/ 408 h 1268"/>
                <a:gd name="T38" fmla="*/ 596 w 1296"/>
                <a:gd name="T39" fmla="*/ 8 h 1268"/>
                <a:gd name="T40" fmla="*/ 596 w 1296"/>
                <a:gd name="T41" fmla="*/ 8 h 1268"/>
                <a:gd name="T42" fmla="*/ 411 w 1296"/>
                <a:gd name="T43" fmla="*/ 43 h 1268"/>
                <a:gd name="T44" fmla="*/ 411 w 1296"/>
                <a:gd name="T45" fmla="*/ 43 h 1268"/>
                <a:gd name="T46" fmla="*/ 38 w 1296"/>
                <a:gd name="T47" fmla="*/ 432 h 1268"/>
                <a:gd name="T48" fmla="*/ 38 w 1296"/>
                <a:gd name="T49" fmla="*/ 432 h 1268"/>
                <a:gd name="T50" fmla="*/ 46 w 1296"/>
                <a:gd name="T51" fmla="*/ 815 h 1268"/>
                <a:gd name="T52" fmla="*/ 46 w 1296"/>
                <a:gd name="T53" fmla="*/ 815 h 1268"/>
                <a:gd name="T54" fmla="*/ 61 w 1296"/>
                <a:gd name="T55" fmla="*/ 852 h 1268"/>
                <a:gd name="T56" fmla="*/ 61 w 1296"/>
                <a:gd name="T57" fmla="*/ 852 h 1268"/>
                <a:gd name="T58" fmla="*/ 155 w 1296"/>
                <a:gd name="T59" fmla="*/ 1003 h 1268"/>
                <a:gd name="T60" fmla="*/ 155 w 1296"/>
                <a:gd name="T61" fmla="*/ 1003 h 1268"/>
                <a:gd name="T62" fmla="*/ 818 w 1296"/>
                <a:gd name="T63" fmla="*/ 1180 h 1268"/>
                <a:gd name="T64" fmla="*/ 818 w 1296"/>
                <a:gd name="T65" fmla="*/ 1180 h 1268"/>
                <a:gd name="T66" fmla="*/ 1183 w 1296"/>
                <a:gd name="T67" fmla="*/ 40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96" h="1268">
                  <a:moveTo>
                    <a:pt x="767" y="1038"/>
                  </a:moveTo>
                  <a:lnTo>
                    <a:pt x="767" y="1038"/>
                  </a:lnTo>
                  <a:cubicBezTo>
                    <a:pt x="585" y="1103"/>
                    <a:pt x="388" y="1044"/>
                    <a:pt x="270" y="905"/>
                  </a:cubicBezTo>
                  <a:lnTo>
                    <a:pt x="270" y="905"/>
                  </a:lnTo>
                  <a:cubicBezTo>
                    <a:pt x="242" y="871"/>
                    <a:pt x="218" y="834"/>
                    <a:pt x="199" y="792"/>
                  </a:cubicBezTo>
                  <a:lnTo>
                    <a:pt x="199" y="792"/>
                  </a:lnTo>
                  <a:cubicBezTo>
                    <a:pt x="195" y="783"/>
                    <a:pt x="192" y="774"/>
                    <a:pt x="188" y="764"/>
                  </a:cubicBezTo>
                  <a:lnTo>
                    <a:pt x="188" y="764"/>
                  </a:lnTo>
                  <a:cubicBezTo>
                    <a:pt x="154" y="668"/>
                    <a:pt x="154" y="567"/>
                    <a:pt x="182" y="476"/>
                  </a:cubicBezTo>
                  <a:lnTo>
                    <a:pt x="182" y="476"/>
                  </a:lnTo>
                  <a:cubicBezTo>
                    <a:pt x="224" y="346"/>
                    <a:pt x="323" y="235"/>
                    <a:pt x="462" y="185"/>
                  </a:cubicBezTo>
                  <a:lnTo>
                    <a:pt x="462" y="185"/>
                  </a:lnTo>
                  <a:cubicBezTo>
                    <a:pt x="508" y="169"/>
                    <a:pt x="555" y="160"/>
                    <a:pt x="601" y="159"/>
                  </a:cubicBezTo>
                  <a:lnTo>
                    <a:pt x="601" y="159"/>
                  </a:lnTo>
                  <a:cubicBezTo>
                    <a:pt x="792" y="153"/>
                    <a:pt x="973" y="270"/>
                    <a:pt x="1041" y="459"/>
                  </a:cubicBezTo>
                  <a:lnTo>
                    <a:pt x="1041" y="459"/>
                  </a:lnTo>
                  <a:cubicBezTo>
                    <a:pt x="1125" y="694"/>
                    <a:pt x="1003" y="954"/>
                    <a:pt x="767" y="1038"/>
                  </a:cubicBezTo>
                  <a:close/>
                  <a:moveTo>
                    <a:pt x="1183" y="408"/>
                  </a:moveTo>
                  <a:lnTo>
                    <a:pt x="1183" y="408"/>
                  </a:lnTo>
                  <a:cubicBezTo>
                    <a:pt x="1093" y="156"/>
                    <a:pt x="851" y="0"/>
                    <a:pt x="596" y="8"/>
                  </a:cubicBezTo>
                  <a:lnTo>
                    <a:pt x="596" y="8"/>
                  </a:lnTo>
                  <a:cubicBezTo>
                    <a:pt x="535" y="9"/>
                    <a:pt x="472" y="21"/>
                    <a:pt x="411" y="43"/>
                  </a:cubicBezTo>
                  <a:lnTo>
                    <a:pt x="411" y="43"/>
                  </a:lnTo>
                  <a:cubicBezTo>
                    <a:pt x="226" y="109"/>
                    <a:pt x="93" y="257"/>
                    <a:pt x="38" y="432"/>
                  </a:cubicBezTo>
                  <a:lnTo>
                    <a:pt x="38" y="432"/>
                  </a:lnTo>
                  <a:cubicBezTo>
                    <a:pt x="0" y="553"/>
                    <a:pt x="0" y="687"/>
                    <a:pt x="46" y="815"/>
                  </a:cubicBezTo>
                  <a:lnTo>
                    <a:pt x="46" y="815"/>
                  </a:lnTo>
                  <a:cubicBezTo>
                    <a:pt x="51" y="828"/>
                    <a:pt x="56" y="840"/>
                    <a:pt x="61" y="852"/>
                  </a:cubicBezTo>
                  <a:lnTo>
                    <a:pt x="61" y="852"/>
                  </a:lnTo>
                  <a:cubicBezTo>
                    <a:pt x="85" y="908"/>
                    <a:pt x="117" y="959"/>
                    <a:pt x="155" y="1003"/>
                  </a:cubicBezTo>
                  <a:lnTo>
                    <a:pt x="155" y="1003"/>
                  </a:lnTo>
                  <a:cubicBezTo>
                    <a:pt x="313" y="1189"/>
                    <a:pt x="575" y="1267"/>
                    <a:pt x="818" y="1180"/>
                  </a:cubicBezTo>
                  <a:lnTo>
                    <a:pt x="818" y="1180"/>
                  </a:lnTo>
                  <a:cubicBezTo>
                    <a:pt x="1132" y="1068"/>
                    <a:pt x="1295" y="722"/>
                    <a:pt x="1183" y="408"/>
                  </a:cubicBezTo>
                  <a:close/>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3" name="Freeform 35">
              <a:extLst>
                <a:ext uri="{FF2B5EF4-FFF2-40B4-BE49-F238E27FC236}">
                  <a16:creationId xmlns:a16="http://schemas.microsoft.com/office/drawing/2014/main" id="{08775DD7-B3A7-1E4B-8EA6-5BA4ED4EAC4C}"/>
                </a:ext>
              </a:extLst>
            </p:cNvPr>
            <p:cNvSpPr>
              <a:spLocks noChangeArrowheads="1"/>
            </p:cNvSpPr>
            <p:nvPr/>
          </p:nvSpPr>
          <p:spPr bwMode="auto">
            <a:xfrm>
              <a:off x="13712081" y="4520373"/>
              <a:ext cx="399259" cy="330636"/>
            </a:xfrm>
            <a:custGeom>
              <a:avLst/>
              <a:gdLst>
                <a:gd name="T0" fmla="*/ 144 w 564"/>
                <a:gd name="T1" fmla="*/ 468 h 469"/>
                <a:gd name="T2" fmla="*/ 0 w 564"/>
                <a:gd name="T3" fmla="*/ 424 h 469"/>
                <a:gd name="T4" fmla="*/ 0 w 564"/>
                <a:gd name="T5" fmla="*/ 424 h 469"/>
                <a:gd name="T6" fmla="*/ 373 w 564"/>
                <a:gd name="T7" fmla="*/ 35 h 469"/>
                <a:gd name="T8" fmla="*/ 373 w 564"/>
                <a:gd name="T9" fmla="*/ 35 h 469"/>
                <a:gd name="T10" fmla="*/ 558 w 564"/>
                <a:gd name="T11" fmla="*/ 0 h 469"/>
                <a:gd name="T12" fmla="*/ 563 w 564"/>
                <a:gd name="T13" fmla="*/ 151 h 469"/>
                <a:gd name="T14" fmla="*/ 563 w 564"/>
                <a:gd name="T15" fmla="*/ 151 h 469"/>
                <a:gd name="T16" fmla="*/ 424 w 564"/>
                <a:gd name="T17" fmla="*/ 177 h 469"/>
                <a:gd name="T18" fmla="*/ 424 w 564"/>
                <a:gd name="T19" fmla="*/ 177 h 469"/>
                <a:gd name="T20" fmla="*/ 144 w 564"/>
                <a:gd name="T21" fmla="*/ 46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4" h="469">
                  <a:moveTo>
                    <a:pt x="144" y="468"/>
                  </a:moveTo>
                  <a:lnTo>
                    <a:pt x="0" y="424"/>
                  </a:lnTo>
                  <a:lnTo>
                    <a:pt x="0" y="424"/>
                  </a:lnTo>
                  <a:cubicBezTo>
                    <a:pt x="55" y="249"/>
                    <a:pt x="188" y="101"/>
                    <a:pt x="373" y="35"/>
                  </a:cubicBezTo>
                  <a:lnTo>
                    <a:pt x="373" y="35"/>
                  </a:lnTo>
                  <a:cubicBezTo>
                    <a:pt x="434" y="13"/>
                    <a:pt x="497" y="1"/>
                    <a:pt x="558" y="0"/>
                  </a:cubicBezTo>
                  <a:lnTo>
                    <a:pt x="563" y="151"/>
                  </a:lnTo>
                  <a:lnTo>
                    <a:pt x="563" y="151"/>
                  </a:lnTo>
                  <a:cubicBezTo>
                    <a:pt x="517" y="152"/>
                    <a:pt x="470" y="161"/>
                    <a:pt x="424" y="177"/>
                  </a:cubicBezTo>
                  <a:lnTo>
                    <a:pt x="424" y="177"/>
                  </a:lnTo>
                  <a:cubicBezTo>
                    <a:pt x="285" y="227"/>
                    <a:pt x="186" y="338"/>
                    <a:pt x="144" y="468"/>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4" name="Freeform 36">
              <a:extLst>
                <a:ext uri="{FF2B5EF4-FFF2-40B4-BE49-F238E27FC236}">
                  <a16:creationId xmlns:a16="http://schemas.microsoft.com/office/drawing/2014/main" id="{A8477F98-0BB8-6841-9C71-9AFFE746A006}"/>
                </a:ext>
              </a:extLst>
            </p:cNvPr>
            <p:cNvSpPr>
              <a:spLocks noChangeArrowheads="1"/>
            </p:cNvSpPr>
            <p:nvPr/>
          </p:nvSpPr>
          <p:spPr bwMode="auto">
            <a:xfrm>
              <a:off x="13684007" y="4819816"/>
              <a:ext cx="140366" cy="299444"/>
            </a:xfrm>
            <a:custGeom>
              <a:avLst/>
              <a:gdLst>
                <a:gd name="T0" fmla="*/ 199 w 200"/>
                <a:gd name="T1" fmla="*/ 360 h 422"/>
                <a:gd name="T2" fmla="*/ 61 w 200"/>
                <a:gd name="T3" fmla="*/ 421 h 422"/>
                <a:gd name="T4" fmla="*/ 61 w 200"/>
                <a:gd name="T5" fmla="*/ 421 h 422"/>
                <a:gd name="T6" fmla="*/ 46 w 200"/>
                <a:gd name="T7" fmla="*/ 383 h 422"/>
                <a:gd name="T8" fmla="*/ 46 w 200"/>
                <a:gd name="T9" fmla="*/ 383 h 422"/>
                <a:gd name="T10" fmla="*/ 38 w 200"/>
                <a:gd name="T11" fmla="*/ 0 h 422"/>
                <a:gd name="T12" fmla="*/ 182 w 200"/>
                <a:gd name="T13" fmla="*/ 44 h 422"/>
                <a:gd name="T14" fmla="*/ 182 w 200"/>
                <a:gd name="T15" fmla="*/ 44 h 422"/>
                <a:gd name="T16" fmla="*/ 188 w 200"/>
                <a:gd name="T17" fmla="*/ 332 h 422"/>
                <a:gd name="T18" fmla="*/ 188 w 200"/>
                <a:gd name="T19" fmla="*/ 332 h 422"/>
                <a:gd name="T20" fmla="*/ 199 w 200"/>
                <a:gd name="T21" fmla="*/ 36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422">
                  <a:moveTo>
                    <a:pt x="199" y="360"/>
                  </a:moveTo>
                  <a:lnTo>
                    <a:pt x="61" y="421"/>
                  </a:lnTo>
                  <a:lnTo>
                    <a:pt x="61" y="421"/>
                  </a:lnTo>
                  <a:cubicBezTo>
                    <a:pt x="56" y="408"/>
                    <a:pt x="51" y="396"/>
                    <a:pt x="46" y="383"/>
                  </a:cubicBezTo>
                  <a:lnTo>
                    <a:pt x="46" y="383"/>
                  </a:lnTo>
                  <a:cubicBezTo>
                    <a:pt x="0" y="255"/>
                    <a:pt x="0" y="121"/>
                    <a:pt x="38" y="0"/>
                  </a:cubicBezTo>
                  <a:lnTo>
                    <a:pt x="182" y="44"/>
                  </a:lnTo>
                  <a:lnTo>
                    <a:pt x="182" y="44"/>
                  </a:lnTo>
                  <a:cubicBezTo>
                    <a:pt x="154" y="135"/>
                    <a:pt x="154" y="236"/>
                    <a:pt x="188" y="332"/>
                  </a:cubicBezTo>
                  <a:lnTo>
                    <a:pt x="188" y="332"/>
                  </a:lnTo>
                  <a:cubicBezTo>
                    <a:pt x="192" y="342"/>
                    <a:pt x="195" y="351"/>
                    <a:pt x="199" y="36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5" name="Freeform 37">
              <a:extLst>
                <a:ext uri="{FF2B5EF4-FFF2-40B4-BE49-F238E27FC236}">
                  <a16:creationId xmlns:a16="http://schemas.microsoft.com/office/drawing/2014/main" id="{7780DDD1-EF9B-1544-B282-C89223B350E4}"/>
                </a:ext>
              </a:extLst>
            </p:cNvPr>
            <p:cNvSpPr>
              <a:spLocks noChangeArrowheads="1"/>
            </p:cNvSpPr>
            <p:nvPr/>
          </p:nvSpPr>
          <p:spPr bwMode="auto">
            <a:xfrm>
              <a:off x="13727676" y="5075590"/>
              <a:ext cx="149722" cy="149722"/>
            </a:xfrm>
            <a:custGeom>
              <a:avLst/>
              <a:gdLst>
                <a:gd name="T0" fmla="*/ 94 w 210"/>
                <a:gd name="T1" fmla="*/ 211 h 212"/>
                <a:gd name="T2" fmla="*/ 94 w 210"/>
                <a:gd name="T3" fmla="*/ 211 h 212"/>
                <a:gd name="T4" fmla="*/ 0 w 210"/>
                <a:gd name="T5" fmla="*/ 60 h 212"/>
                <a:gd name="T6" fmla="*/ 138 w 210"/>
                <a:gd name="T7" fmla="*/ 0 h 212"/>
                <a:gd name="T8" fmla="*/ 138 w 210"/>
                <a:gd name="T9" fmla="*/ 0 h 212"/>
                <a:gd name="T10" fmla="*/ 209 w 210"/>
                <a:gd name="T11" fmla="*/ 113 h 212"/>
                <a:gd name="T12" fmla="*/ 94 w 210"/>
                <a:gd name="T13" fmla="*/ 211 h 212"/>
              </a:gdLst>
              <a:ahLst/>
              <a:cxnLst>
                <a:cxn ang="0">
                  <a:pos x="T0" y="T1"/>
                </a:cxn>
                <a:cxn ang="0">
                  <a:pos x="T2" y="T3"/>
                </a:cxn>
                <a:cxn ang="0">
                  <a:pos x="T4" y="T5"/>
                </a:cxn>
                <a:cxn ang="0">
                  <a:pos x="T6" y="T7"/>
                </a:cxn>
                <a:cxn ang="0">
                  <a:pos x="T8" y="T9"/>
                </a:cxn>
                <a:cxn ang="0">
                  <a:pos x="T10" y="T11"/>
                </a:cxn>
                <a:cxn ang="0">
                  <a:pos x="T12" y="T13"/>
                </a:cxn>
              </a:cxnLst>
              <a:rect l="0" t="0" r="r" b="b"/>
              <a:pathLst>
                <a:path w="210" h="212">
                  <a:moveTo>
                    <a:pt x="94" y="211"/>
                  </a:moveTo>
                  <a:lnTo>
                    <a:pt x="94" y="211"/>
                  </a:lnTo>
                  <a:cubicBezTo>
                    <a:pt x="56" y="167"/>
                    <a:pt x="24" y="116"/>
                    <a:pt x="0" y="60"/>
                  </a:cubicBezTo>
                  <a:lnTo>
                    <a:pt x="138" y="0"/>
                  </a:lnTo>
                  <a:lnTo>
                    <a:pt x="138" y="0"/>
                  </a:lnTo>
                  <a:cubicBezTo>
                    <a:pt x="157" y="42"/>
                    <a:pt x="181" y="79"/>
                    <a:pt x="209" y="113"/>
                  </a:cubicBezTo>
                  <a:lnTo>
                    <a:pt x="94" y="211"/>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6" name="Freeform 35">
              <a:extLst>
                <a:ext uri="{FF2B5EF4-FFF2-40B4-BE49-F238E27FC236}">
                  <a16:creationId xmlns:a16="http://schemas.microsoft.com/office/drawing/2014/main" id="{49E7FEDA-D84C-8140-9E31-01909AED3068}"/>
                </a:ext>
              </a:extLst>
            </p:cNvPr>
            <p:cNvSpPr>
              <a:spLocks noChangeArrowheads="1"/>
            </p:cNvSpPr>
            <p:nvPr/>
          </p:nvSpPr>
          <p:spPr bwMode="auto">
            <a:xfrm>
              <a:off x="5193526" y="6232815"/>
              <a:ext cx="3339964" cy="2787872"/>
            </a:xfrm>
            <a:custGeom>
              <a:avLst/>
              <a:gdLst>
                <a:gd name="connsiteX0" fmla="*/ 0 w 3084151"/>
                <a:gd name="connsiteY0" fmla="*/ 2468421 h 2574345"/>
                <a:gd name="connsiteX1" fmla="*/ 3084151 w 3084151"/>
                <a:gd name="connsiteY1" fmla="*/ 2468421 h 2574345"/>
                <a:gd name="connsiteX2" fmla="*/ 3084151 w 3084151"/>
                <a:gd name="connsiteY2" fmla="*/ 2574345 h 2574345"/>
                <a:gd name="connsiteX3" fmla="*/ 0 w 3084151"/>
                <a:gd name="connsiteY3" fmla="*/ 2574345 h 2574345"/>
                <a:gd name="connsiteX4" fmla="*/ 0 w 3084151"/>
                <a:gd name="connsiteY4" fmla="*/ 2117024 h 2574345"/>
                <a:gd name="connsiteX5" fmla="*/ 3084151 w 3084151"/>
                <a:gd name="connsiteY5" fmla="*/ 2117024 h 2574345"/>
                <a:gd name="connsiteX6" fmla="*/ 3084151 w 3084151"/>
                <a:gd name="connsiteY6" fmla="*/ 2222948 h 2574345"/>
                <a:gd name="connsiteX7" fmla="*/ 0 w 3084151"/>
                <a:gd name="connsiteY7" fmla="*/ 2222948 h 2574345"/>
                <a:gd name="connsiteX8" fmla="*/ 0 w 3084151"/>
                <a:gd name="connsiteY8" fmla="*/ 1780027 h 2574345"/>
                <a:gd name="connsiteX9" fmla="*/ 3084151 w 3084151"/>
                <a:gd name="connsiteY9" fmla="*/ 1780027 h 2574345"/>
                <a:gd name="connsiteX10" fmla="*/ 3084151 w 3084151"/>
                <a:gd name="connsiteY10" fmla="*/ 1885953 h 2574345"/>
                <a:gd name="connsiteX11" fmla="*/ 0 w 3084151"/>
                <a:gd name="connsiteY11" fmla="*/ 1885953 h 2574345"/>
                <a:gd name="connsiteX12" fmla="*/ 0 w 3084151"/>
                <a:gd name="connsiteY12" fmla="*/ 1431512 h 2574345"/>
                <a:gd name="connsiteX13" fmla="*/ 3084151 w 3084151"/>
                <a:gd name="connsiteY13" fmla="*/ 1431512 h 2574345"/>
                <a:gd name="connsiteX14" fmla="*/ 3084151 w 3084151"/>
                <a:gd name="connsiteY14" fmla="*/ 1540304 h 2574345"/>
                <a:gd name="connsiteX15" fmla="*/ 0 w 3084151"/>
                <a:gd name="connsiteY15" fmla="*/ 1540304 h 2574345"/>
                <a:gd name="connsiteX16" fmla="*/ 0 w 3084151"/>
                <a:gd name="connsiteY16" fmla="*/ 1036910 h 2574345"/>
                <a:gd name="connsiteX17" fmla="*/ 3084151 w 3084151"/>
                <a:gd name="connsiteY17" fmla="*/ 1036910 h 2574345"/>
                <a:gd name="connsiteX18" fmla="*/ 3084151 w 3084151"/>
                <a:gd name="connsiteY18" fmla="*/ 1145702 h 2574345"/>
                <a:gd name="connsiteX19" fmla="*/ 0 w 3084151"/>
                <a:gd name="connsiteY19" fmla="*/ 1145702 h 2574345"/>
                <a:gd name="connsiteX20" fmla="*/ 0 w 3084151"/>
                <a:gd name="connsiteY20" fmla="*/ 688394 h 2574345"/>
                <a:gd name="connsiteX21" fmla="*/ 3084151 w 3084151"/>
                <a:gd name="connsiteY21" fmla="*/ 688394 h 2574345"/>
                <a:gd name="connsiteX22" fmla="*/ 3084151 w 3084151"/>
                <a:gd name="connsiteY22" fmla="*/ 794318 h 2574345"/>
                <a:gd name="connsiteX23" fmla="*/ 0 w 3084151"/>
                <a:gd name="connsiteY23" fmla="*/ 794318 h 2574345"/>
                <a:gd name="connsiteX24" fmla="*/ 0 w 3084151"/>
                <a:gd name="connsiteY24" fmla="*/ 351398 h 2574345"/>
                <a:gd name="connsiteX25" fmla="*/ 3084151 w 3084151"/>
                <a:gd name="connsiteY25" fmla="*/ 351398 h 2574345"/>
                <a:gd name="connsiteX26" fmla="*/ 3084151 w 3084151"/>
                <a:gd name="connsiteY26" fmla="*/ 460190 h 2574345"/>
                <a:gd name="connsiteX27" fmla="*/ 0 w 3084151"/>
                <a:gd name="connsiteY27" fmla="*/ 460190 h 2574345"/>
                <a:gd name="connsiteX28" fmla="*/ 0 w 3084151"/>
                <a:gd name="connsiteY28" fmla="*/ 0 h 2574345"/>
                <a:gd name="connsiteX29" fmla="*/ 3084151 w 3084151"/>
                <a:gd name="connsiteY29" fmla="*/ 0 h 2574345"/>
                <a:gd name="connsiteX30" fmla="*/ 3084151 w 3084151"/>
                <a:gd name="connsiteY30" fmla="*/ 105926 h 2574345"/>
                <a:gd name="connsiteX31" fmla="*/ 0 w 3084151"/>
                <a:gd name="connsiteY31" fmla="*/ 105926 h 2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084151" h="2574345">
                  <a:moveTo>
                    <a:pt x="0" y="2468421"/>
                  </a:moveTo>
                  <a:lnTo>
                    <a:pt x="3084151" y="2468421"/>
                  </a:lnTo>
                  <a:lnTo>
                    <a:pt x="3084151" y="2574345"/>
                  </a:lnTo>
                  <a:lnTo>
                    <a:pt x="0" y="2574345"/>
                  </a:lnTo>
                  <a:close/>
                  <a:moveTo>
                    <a:pt x="0" y="2117024"/>
                  </a:moveTo>
                  <a:lnTo>
                    <a:pt x="3084151" y="2117024"/>
                  </a:lnTo>
                  <a:lnTo>
                    <a:pt x="3084151" y="2222948"/>
                  </a:lnTo>
                  <a:lnTo>
                    <a:pt x="0" y="2222948"/>
                  </a:lnTo>
                  <a:close/>
                  <a:moveTo>
                    <a:pt x="0" y="1780027"/>
                  </a:moveTo>
                  <a:lnTo>
                    <a:pt x="3084151" y="1780027"/>
                  </a:lnTo>
                  <a:lnTo>
                    <a:pt x="3084151" y="1885953"/>
                  </a:lnTo>
                  <a:lnTo>
                    <a:pt x="0" y="1885953"/>
                  </a:lnTo>
                  <a:close/>
                  <a:moveTo>
                    <a:pt x="0" y="1431512"/>
                  </a:moveTo>
                  <a:lnTo>
                    <a:pt x="3084151" y="1431512"/>
                  </a:lnTo>
                  <a:lnTo>
                    <a:pt x="3084151" y="1540304"/>
                  </a:lnTo>
                  <a:lnTo>
                    <a:pt x="0" y="1540304"/>
                  </a:lnTo>
                  <a:close/>
                  <a:moveTo>
                    <a:pt x="0" y="1036910"/>
                  </a:moveTo>
                  <a:lnTo>
                    <a:pt x="3084151" y="1036910"/>
                  </a:lnTo>
                  <a:lnTo>
                    <a:pt x="3084151" y="1145702"/>
                  </a:lnTo>
                  <a:lnTo>
                    <a:pt x="0" y="1145702"/>
                  </a:lnTo>
                  <a:close/>
                  <a:moveTo>
                    <a:pt x="0" y="688394"/>
                  </a:moveTo>
                  <a:lnTo>
                    <a:pt x="3084151" y="688394"/>
                  </a:lnTo>
                  <a:lnTo>
                    <a:pt x="3084151" y="794318"/>
                  </a:lnTo>
                  <a:lnTo>
                    <a:pt x="0" y="794318"/>
                  </a:lnTo>
                  <a:close/>
                  <a:moveTo>
                    <a:pt x="0" y="351398"/>
                  </a:moveTo>
                  <a:lnTo>
                    <a:pt x="3084151" y="351398"/>
                  </a:lnTo>
                  <a:lnTo>
                    <a:pt x="3084151" y="460190"/>
                  </a:lnTo>
                  <a:lnTo>
                    <a:pt x="0" y="460190"/>
                  </a:lnTo>
                  <a:close/>
                  <a:moveTo>
                    <a:pt x="0" y="0"/>
                  </a:moveTo>
                  <a:lnTo>
                    <a:pt x="3084151" y="0"/>
                  </a:lnTo>
                  <a:lnTo>
                    <a:pt x="3084151" y="105926"/>
                  </a:lnTo>
                  <a:lnTo>
                    <a:pt x="0" y="105926"/>
                  </a:lnTo>
                  <a:close/>
                </a:path>
              </a:pathLst>
            </a:custGeom>
            <a:solidFill>
              <a:schemeClr val="bg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37" name="Freeform 46">
              <a:extLst>
                <a:ext uri="{FF2B5EF4-FFF2-40B4-BE49-F238E27FC236}">
                  <a16:creationId xmlns:a16="http://schemas.microsoft.com/office/drawing/2014/main" id="{955F0991-9D0A-B447-AD18-9FF14FC2F032}"/>
                </a:ext>
              </a:extLst>
            </p:cNvPr>
            <p:cNvSpPr>
              <a:spLocks noChangeArrowheads="1"/>
            </p:cNvSpPr>
            <p:nvPr/>
          </p:nvSpPr>
          <p:spPr bwMode="auto">
            <a:xfrm>
              <a:off x="4360698" y="6157165"/>
              <a:ext cx="605124" cy="605124"/>
            </a:xfrm>
            <a:custGeom>
              <a:avLst/>
              <a:gdLst>
                <a:gd name="T0" fmla="*/ 167 w 671"/>
                <a:gd name="T1" fmla="*/ 670 h 671"/>
                <a:gd name="T2" fmla="*/ 503 w 671"/>
                <a:gd name="T3" fmla="*/ 670 h 671"/>
                <a:gd name="T4" fmla="*/ 503 w 671"/>
                <a:gd name="T5" fmla="*/ 670 h 671"/>
                <a:gd name="T6" fmla="*/ 670 w 671"/>
                <a:gd name="T7" fmla="*/ 503 h 671"/>
                <a:gd name="T8" fmla="*/ 670 w 671"/>
                <a:gd name="T9" fmla="*/ 166 h 671"/>
                <a:gd name="T10" fmla="*/ 670 w 671"/>
                <a:gd name="T11" fmla="*/ 166 h 671"/>
                <a:gd name="T12" fmla="*/ 503 w 671"/>
                <a:gd name="T13" fmla="*/ 0 h 671"/>
                <a:gd name="T14" fmla="*/ 167 w 671"/>
                <a:gd name="T15" fmla="*/ 0 h 671"/>
                <a:gd name="T16" fmla="*/ 167 w 671"/>
                <a:gd name="T17" fmla="*/ 0 h 671"/>
                <a:gd name="T18" fmla="*/ 0 w 671"/>
                <a:gd name="T19" fmla="*/ 166 h 671"/>
                <a:gd name="T20" fmla="*/ 0 w 671"/>
                <a:gd name="T21" fmla="*/ 503 h 671"/>
                <a:gd name="T22" fmla="*/ 0 w 671"/>
                <a:gd name="T23" fmla="*/ 503 h 671"/>
                <a:gd name="T24" fmla="*/ 167 w 671"/>
                <a:gd name="T25" fmla="*/ 67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 h="671">
                  <a:moveTo>
                    <a:pt x="167" y="670"/>
                  </a:moveTo>
                  <a:lnTo>
                    <a:pt x="503" y="670"/>
                  </a:lnTo>
                  <a:lnTo>
                    <a:pt x="503" y="670"/>
                  </a:lnTo>
                  <a:cubicBezTo>
                    <a:pt x="595" y="670"/>
                    <a:pt x="670" y="595"/>
                    <a:pt x="670" y="503"/>
                  </a:cubicBezTo>
                  <a:lnTo>
                    <a:pt x="670" y="166"/>
                  </a:lnTo>
                  <a:lnTo>
                    <a:pt x="670" y="166"/>
                  </a:lnTo>
                  <a:cubicBezTo>
                    <a:pt x="670" y="74"/>
                    <a:pt x="595" y="0"/>
                    <a:pt x="503" y="0"/>
                  </a:cubicBezTo>
                  <a:lnTo>
                    <a:pt x="167" y="0"/>
                  </a:lnTo>
                  <a:lnTo>
                    <a:pt x="167" y="0"/>
                  </a:lnTo>
                  <a:cubicBezTo>
                    <a:pt x="75" y="0"/>
                    <a:pt x="0" y="74"/>
                    <a:pt x="0" y="166"/>
                  </a:cubicBezTo>
                  <a:lnTo>
                    <a:pt x="0" y="503"/>
                  </a:lnTo>
                  <a:lnTo>
                    <a:pt x="0" y="503"/>
                  </a:lnTo>
                  <a:cubicBezTo>
                    <a:pt x="0" y="595"/>
                    <a:pt x="75" y="670"/>
                    <a:pt x="167" y="67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8" name="Freeform 47">
              <a:extLst>
                <a:ext uri="{FF2B5EF4-FFF2-40B4-BE49-F238E27FC236}">
                  <a16:creationId xmlns:a16="http://schemas.microsoft.com/office/drawing/2014/main" id="{9A53DE6B-4113-F548-8805-A21CFE8483E7}"/>
                </a:ext>
              </a:extLst>
            </p:cNvPr>
            <p:cNvSpPr>
              <a:spLocks noChangeArrowheads="1"/>
            </p:cNvSpPr>
            <p:nvPr/>
          </p:nvSpPr>
          <p:spPr bwMode="auto">
            <a:xfrm>
              <a:off x="4360698" y="7697069"/>
              <a:ext cx="605124" cy="605124"/>
            </a:xfrm>
            <a:custGeom>
              <a:avLst/>
              <a:gdLst>
                <a:gd name="T0" fmla="*/ 167 w 671"/>
                <a:gd name="T1" fmla="*/ 669 h 670"/>
                <a:gd name="T2" fmla="*/ 503 w 671"/>
                <a:gd name="T3" fmla="*/ 669 h 670"/>
                <a:gd name="T4" fmla="*/ 503 w 671"/>
                <a:gd name="T5" fmla="*/ 669 h 670"/>
                <a:gd name="T6" fmla="*/ 670 w 671"/>
                <a:gd name="T7" fmla="*/ 502 h 670"/>
                <a:gd name="T8" fmla="*/ 670 w 671"/>
                <a:gd name="T9" fmla="*/ 167 h 670"/>
                <a:gd name="T10" fmla="*/ 670 w 671"/>
                <a:gd name="T11" fmla="*/ 167 h 670"/>
                <a:gd name="T12" fmla="*/ 503 w 671"/>
                <a:gd name="T13" fmla="*/ 0 h 670"/>
                <a:gd name="T14" fmla="*/ 167 w 671"/>
                <a:gd name="T15" fmla="*/ 0 h 670"/>
                <a:gd name="T16" fmla="*/ 167 w 671"/>
                <a:gd name="T17" fmla="*/ 0 h 670"/>
                <a:gd name="T18" fmla="*/ 0 w 671"/>
                <a:gd name="T19" fmla="*/ 167 h 670"/>
                <a:gd name="T20" fmla="*/ 0 w 671"/>
                <a:gd name="T21" fmla="*/ 502 h 670"/>
                <a:gd name="T22" fmla="*/ 0 w 671"/>
                <a:gd name="T23" fmla="*/ 502 h 670"/>
                <a:gd name="T24" fmla="*/ 167 w 671"/>
                <a:gd name="T25" fmla="*/ 669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 h="670">
                  <a:moveTo>
                    <a:pt x="167" y="669"/>
                  </a:moveTo>
                  <a:lnTo>
                    <a:pt x="503" y="669"/>
                  </a:lnTo>
                  <a:lnTo>
                    <a:pt x="503" y="669"/>
                  </a:lnTo>
                  <a:cubicBezTo>
                    <a:pt x="595" y="669"/>
                    <a:pt x="670" y="594"/>
                    <a:pt x="670" y="502"/>
                  </a:cubicBezTo>
                  <a:lnTo>
                    <a:pt x="670" y="167"/>
                  </a:lnTo>
                  <a:lnTo>
                    <a:pt x="670" y="167"/>
                  </a:lnTo>
                  <a:cubicBezTo>
                    <a:pt x="670" y="75"/>
                    <a:pt x="595" y="0"/>
                    <a:pt x="503" y="0"/>
                  </a:cubicBezTo>
                  <a:lnTo>
                    <a:pt x="167" y="0"/>
                  </a:lnTo>
                  <a:lnTo>
                    <a:pt x="167" y="0"/>
                  </a:lnTo>
                  <a:cubicBezTo>
                    <a:pt x="75" y="0"/>
                    <a:pt x="0" y="75"/>
                    <a:pt x="0" y="167"/>
                  </a:cubicBezTo>
                  <a:lnTo>
                    <a:pt x="0" y="502"/>
                  </a:lnTo>
                  <a:lnTo>
                    <a:pt x="0" y="502"/>
                  </a:lnTo>
                  <a:cubicBezTo>
                    <a:pt x="0" y="594"/>
                    <a:pt x="75" y="669"/>
                    <a:pt x="167" y="669"/>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9" name="Freeform 49">
              <a:extLst>
                <a:ext uri="{FF2B5EF4-FFF2-40B4-BE49-F238E27FC236}">
                  <a16:creationId xmlns:a16="http://schemas.microsoft.com/office/drawing/2014/main" id="{BDEC9594-3FBD-1A4B-908E-58EFD8CFCF0F}"/>
                </a:ext>
              </a:extLst>
            </p:cNvPr>
            <p:cNvSpPr>
              <a:spLocks noChangeArrowheads="1"/>
            </p:cNvSpPr>
            <p:nvPr/>
          </p:nvSpPr>
          <p:spPr bwMode="auto">
            <a:xfrm>
              <a:off x="4360698" y="6927117"/>
              <a:ext cx="605124" cy="605124"/>
            </a:xfrm>
            <a:custGeom>
              <a:avLst/>
              <a:gdLst>
                <a:gd name="T0" fmla="*/ 167 w 671"/>
                <a:gd name="T1" fmla="*/ 669 h 670"/>
                <a:gd name="T2" fmla="*/ 503 w 671"/>
                <a:gd name="T3" fmla="*/ 669 h 670"/>
                <a:gd name="T4" fmla="*/ 503 w 671"/>
                <a:gd name="T5" fmla="*/ 669 h 670"/>
                <a:gd name="T6" fmla="*/ 670 w 671"/>
                <a:gd name="T7" fmla="*/ 503 h 670"/>
                <a:gd name="T8" fmla="*/ 670 w 671"/>
                <a:gd name="T9" fmla="*/ 167 h 670"/>
                <a:gd name="T10" fmla="*/ 670 w 671"/>
                <a:gd name="T11" fmla="*/ 167 h 670"/>
                <a:gd name="T12" fmla="*/ 503 w 671"/>
                <a:gd name="T13" fmla="*/ 0 h 670"/>
                <a:gd name="T14" fmla="*/ 167 w 671"/>
                <a:gd name="T15" fmla="*/ 0 h 670"/>
                <a:gd name="T16" fmla="*/ 167 w 671"/>
                <a:gd name="T17" fmla="*/ 0 h 670"/>
                <a:gd name="T18" fmla="*/ 0 w 671"/>
                <a:gd name="T19" fmla="*/ 167 h 670"/>
                <a:gd name="T20" fmla="*/ 0 w 671"/>
                <a:gd name="T21" fmla="*/ 503 h 670"/>
                <a:gd name="T22" fmla="*/ 0 w 671"/>
                <a:gd name="T23" fmla="*/ 503 h 670"/>
                <a:gd name="T24" fmla="*/ 167 w 671"/>
                <a:gd name="T25" fmla="*/ 669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 h="670">
                  <a:moveTo>
                    <a:pt x="167" y="669"/>
                  </a:moveTo>
                  <a:lnTo>
                    <a:pt x="503" y="669"/>
                  </a:lnTo>
                  <a:lnTo>
                    <a:pt x="503" y="669"/>
                  </a:lnTo>
                  <a:cubicBezTo>
                    <a:pt x="595" y="669"/>
                    <a:pt x="670" y="595"/>
                    <a:pt x="670" y="503"/>
                  </a:cubicBezTo>
                  <a:lnTo>
                    <a:pt x="670" y="167"/>
                  </a:lnTo>
                  <a:lnTo>
                    <a:pt x="670" y="167"/>
                  </a:lnTo>
                  <a:cubicBezTo>
                    <a:pt x="670" y="74"/>
                    <a:pt x="595" y="0"/>
                    <a:pt x="503" y="0"/>
                  </a:cubicBezTo>
                  <a:lnTo>
                    <a:pt x="167" y="0"/>
                  </a:lnTo>
                  <a:lnTo>
                    <a:pt x="167" y="0"/>
                  </a:lnTo>
                  <a:cubicBezTo>
                    <a:pt x="75" y="0"/>
                    <a:pt x="0" y="74"/>
                    <a:pt x="0" y="167"/>
                  </a:cubicBezTo>
                  <a:lnTo>
                    <a:pt x="0" y="503"/>
                  </a:lnTo>
                  <a:lnTo>
                    <a:pt x="0" y="503"/>
                  </a:lnTo>
                  <a:cubicBezTo>
                    <a:pt x="0" y="595"/>
                    <a:pt x="75" y="669"/>
                    <a:pt x="167" y="669"/>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0" name="Freeform 51">
              <a:extLst>
                <a:ext uri="{FF2B5EF4-FFF2-40B4-BE49-F238E27FC236}">
                  <a16:creationId xmlns:a16="http://schemas.microsoft.com/office/drawing/2014/main" id="{4C762DB1-9FB0-D74D-8F72-C8C88419FC9C}"/>
                </a:ext>
              </a:extLst>
            </p:cNvPr>
            <p:cNvSpPr>
              <a:spLocks noChangeArrowheads="1"/>
            </p:cNvSpPr>
            <p:nvPr/>
          </p:nvSpPr>
          <p:spPr bwMode="auto">
            <a:xfrm>
              <a:off x="4360698" y="8467020"/>
              <a:ext cx="605124" cy="605124"/>
            </a:xfrm>
            <a:custGeom>
              <a:avLst/>
              <a:gdLst>
                <a:gd name="T0" fmla="*/ 167 w 671"/>
                <a:gd name="T1" fmla="*/ 670 h 671"/>
                <a:gd name="T2" fmla="*/ 503 w 671"/>
                <a:gd name="T3" fmla="*/ 670 h 671"/>
                <a:gd name="T4" fmla="*/ 503 w 671"/>
                <a:gd name="T5" fmla="*/ 670 h 671"/>
                <a:gd name="T6" fmla="*/ 670 w 671"/>
                <a:gd name="T7" fmla="*/ 503 h 671"/>
                <a:gd name="T8" fmla="*/ 670 w 671"/>
                <a:gd name="T9" fmla="*/ 167 h 671"/>
                <a:gd name="T10" fmla="*/ 670 w 671"/>
                <a:gd name="T11" fmla="*/ 167 h 671"/>
                <a:gd name="T12" fmla="*/ 503 w 671"/>
                <a:gd name="T13" fmla="*/ 0 h 671"/>
                <a:gd name="T14" fmla="*/ 167 w 671"/>
                <a:gd name="T15" fmla="*/ 0 h 671"/>
                <a:gd name="T16" fmla="*/ 167 w 671"/>
                <a:gd name="T17" fmla="*/ 0 h 671"/>
                <a:gd name="T18" fmla="*/ 0 w 671"/>
                <a:gd name="T19" fmla="*/ 167 h 671"/>
                <a:gd name="T20" fmla="*/ 0 w 671"/>
                <a:gd name="T21" fmla="*/ 503 h 671"/>
                <a:gd name="T22" fmla="*/ 0 w 671"/>
                <a:gd name="T23" fmla="*/ 503 h 671"/>
                <a:gd name="T24" fmla="*/ 167 w 671"/>
                <a:gd name="T25" fmla="*/ 67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 h="671">
                  <a:moveTo>
                    <a:pt x="167" y="670"/>
                  </a:moveTo>
                  <a:lnTo>
                    <a:pt x="503" y="670"/>
                  </a:lnTo>
                  <a:lnTo>
                    <a:pt x="503" y="670"/>
                  </a:lnTo>
                  <a:cubicBezTo>
                    <a:pt x="595" y="670"/>
                    <a:pt x="670" y="595"/>
                    <a:pt x="670" y="503"/>
                  </a:cubicBezTo>
                  <a:lnTo>
                    <a:pt x="670" y="167"/>
                  </a:lnTo>
                  <a:lnTo>
                    <a:pt x="670" y="167"/>
                  </a:lnTo>
                  <a:cubicBezTo>
                    <a:pt x="670" y="75"/>
                    <a:pt x="595" y="0"/>
                    <a:pt x="503" y="0"/>
                  </a:cubicBezTo>
                  <a:lnTo>
                    <a:pt x="167" y="0"/>
                  </a:lnTo>
                  <a:lnTo>
                    <a:pt x="167" y="0"/>
                  </a:lnTo>
                  <a:cubicBezTo>
                    <a:pt x="75" y="0"/>
                    <a:pt x="0" y="75"/>
                    <a:pt x="0" y="167"/>
                  </a:cubicBezTo>
                  <a:lnTo>
                    <a:pt x="0" y="503"/>
                  </a:lnTo>
                  <a:lnTo>
                    <a:pt x="0" y="503"/>
                  </a:lnTo>
                  <a:cubicBezTo>
                    <a:pt x="0" y="595"/>
                    <a:pt x="75" y="670"/>
                    <a:pt x="167" y="670"/>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1" name="Freeform 54">
              <a:extLst>
                <a:ext uri="{FF2B5EF4-FFF2-40B4-BE49-F238E27FC236}">
                  <a16:creationId xmlns:a16="http://schemas.microsoft.com/office/drawing/2014/main" id="{132FE394-4EFA-4C4C-A96B-6CDDAD64A5B7}"/>
                </a:ext>
              </a:extLst>
            </p:cNvPr>
            <p:cNvSpPr>
              <a:spLocks noChangeArrowheads="1"/>
            </p:cNvSpPr>
            <p:nvPr/>
          </p:nvSpPr>
          <p:spPr bwMode="auto">
            <a:xfrm>
              <a:off x="5714434" y="6036306"/>
              <a:ext cx="430451" cy="324397"/>
            </a:xfrm>
            <a:custGeom>
              <a:avLst/>
              <a:gdLst>
                <a:gd name="T0" fmla="*/ 333 w 607"/>
                <a:gd name="T1" fmla="*/ 3 h 460"/>
                <a:gd name="T2" fmla="*/ 333 w 607"/>
                <a:gd name="T3" fmla="*/ 3 h 460"/>
                <a:gd name="T4" fmla="*/ 216 w 607"/>
                <a:gd name="T5" fmla="*/ 140 h 460"/>
                <a:gd name="T6" fmla="*/ 216 w 607"/>
                <a:gd name="T7" fmla="*/ 140 h 460"/>
                <a:gd name="T8" fmla="*/ 7 w 607"/>
                <a:gd name="T9" fmla="*/ 342 h 460"/>
                <a:gd name="T10" fmla="*/ 7 w 607"/>
                <a:gd name="T11" fmla="*/ 342 h 460"/>
                <a:gd name="T12" fmla="*/ 315 w 607"/>
                <a:gd name="T13" fmla="*/ 422 h 460"/>
                <a:gd name="T14" fmla="*/ 315 w 607"/>
                <a:gd name="T15" fmla="*/ 422 h 460"/>
                <a:gd name="T16" fmla="*/ 506 w 607"/>
                <a:gd name="T17" fmla="*/ 246 h 460"/>
                <a:gd name="T18" fmla="*/ 506 w 607"/>
                <a:gd name="T19" fmla="*/ 246 h 460"/>
                <a:gd name="T20" fmla="*/ 600 w 607"/>
                <a:gd name="T21" fmla="*/ 142 h 460"/>
                <a:gd name="T22" fmla="*/ 600 w 607"/>
                <a:gd name="T23" fmla="*/ 142 h 460"/>
                <a:gd name="T24" fmla="*/ 559 w 607"/>
                <a:gd name="T25" fmla="*/ 0 h 460"/>
                <a:gd name="T26" fmla="*/ 559 w 607"/>
                <a:gd name="T27" fmla="*/ 0 h 460"/>
                <a:gd name="T28" fmla="*/ 495 w 607"/>
                <a:gd name="T29" fmla="*/ 16 h 460"/>
                <a:gd name="T30" fmla="*/ 495 w 607"/>
                <a:gd name="T31" fmla="*/ 16 h 460"/>
                <a:gd name="T32" fmla="*/ 333 w 607"/>
                <a:gd name="T33" fmla="*/ 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460">
                  <a:moveTo>
                    <a:pt x="333" y="3"/>
                  </a:moveTo>
                  <a:lnTo>
                    <a:pt x="333" y="3"/>
                  </a:lnTo>
                  <a:cubicBezTo>
                    <a:pt x="333" y="3"/>
                    <a:pt x="272" y="57"/>
                    <a:pt x="216" y="140"/>
                  </a:cubicBezTo>
                  <a:lnTo>
                    <a:pt x="216" y="140"/>
                  </a:lnTo>
                  <a:cubicBezTo>
                    <a:pt x="161" y="224"/>
                    <a:pt x="13" y="228"/>
                    <a:pt x="7" y="342"/>
                  </a:cubicBezTo>
                  <a:lnTo>
                    <a:pt x="7" y="342"/>
                  </a:lnTo>
                  <a:cubicBezTo>
                    <a:pt x="0" y="455"/>
                    <a:pt x="207" y="459"/>
                    <a:pt x="315" y="422"/>
                  </a:cubicBezTo>
                  <a:lnTo>
                    <a:pt x="315" y="422"/>
                  </a:lnTo>
                  <a:cubicBezTo>
                    <a:pt x="424" y="385"/>
                    <a:pt x="441" y="274"/>
                    <a:pt x="506" y="246"/>
                  </a:cubicBezTo>
                  <a:lnTo>
                    <a:pt x="506" y="246"/>
                  </a:lnTo>
                  <a:cubicBezTo>
                    <a:pt x="572" y="219"/>
                    <a:pt x="606" y="196"/>
                    <a:pt x="600" y="142"/>
                  </a:cubicBezTo>
                  <a:lnTo>
                    <a:pt x="600" y="142"/>
                  </a:lnTo>
                  <a:cubicBezTo>
                    <a:pt x="596" y="88"/>
                    <a:pt x="559" y="0"/>
                    <a:pt x="559" y="0"/>
                  </a:cubicBezTo>
                  <a:lnTo>
                    <a:pt x="559" y="0"/>
                  </a:lnTo>
                  <a:cubicBezTo>
                    <a:pt x="559" y="0"/>
                    <a:pt x="519" y="13"/>
                    <a:pt x="495" y="16"/>
                  </a:cubicBezTo>
                  <a:lnTo>
                    <a:pt x="495" y="16"/>
                  </a:lnTo>
                  <a:cubicBezTo>
                    <a:pt x="471" y="18"/>
                    <a:pt x="390" y="19"/>
                    <a:pt x="333" y="3"/>
                  </a:cubicBezTo>
                </a:path>
              </a:pathLst>
            </a:custGeom>
            <a:solidFill>
              <a:schemeClr val="tx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42" name="Freeform 56">
              <a:extLst>
                <a:ext uri="{FF2B5EF4-FFF2-40B4-BE49-F238E27FC236}">
                  <a16:creationId xmlns:a16="http://schemas.microsoft.com/office/drawing/2014/main" id="{FD643855-8D52-C940-8EF0-5621BED365FB}"/>
                </a:ext>
              </a:extLst>
            </p:cNvPr>
            <p:cNvSpPr>
              <a:spLocks noChangeArrowheads="1"/>
            </p:cNvSpPr>
            <p:nvPr/>
          </p:nvSpPr>
          <p:spPr bwMode="auto">
            <a:xfrm>
              <a:off x="5932777" y="4277073"/>
              <a:ext cx="336875" cy="386781"/>
            </a:xfrm>
            <a:custGeom>
              <a:avLst/>
              <a:gdLst>
                <a:gd name="T0" fmla="*/ 476 w 477"/>
                <a:gd name="T1" fmla="*/ 159 h 549"/>
                <a:gd name="T2" fmla="*/ 476 w 477"/>
                <a:gd name="T3" fmla="*/ 159 h 549"/>
                <a:gd name="T4" fmla="*/ 86 w 477"/>
                <a:gd name="T5" fmla="*/ 548 h 549"/>
                <a:gd name="T6" fmla="*/ 0 w 477"/>
                <a:gd name="T7" fmla="*/ 385 h 549"/>
                <a:gd name="T8" fmla="*/ 0 w 477"/>
                <a:gd name="T9" fmla="*/ 385 h 549"/>
                <a:gd name="T10" fmla="*/ 330 w 477"/>
                <a:gd name="T11" fmla="*/ 0 h 549"/>
                <a:gd name="T12" fmla="*/ 330 w 477"/>
                <a:gd name="T13" fmla="*/ 0 h 549"/>
                <a:gd name="T14" fmla="*/ 476 w 477"/>
                <a:gd name="T15" fmla="*/ 159 h 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7" h="549">
                  <a:moveTo>
                    <a:pt x="476" y="159"/>
                  </a:moveTo>
                  <a:lnTo>
                    <a:pt x="476" y="159"/>
                  </a:lnTo>
                  <a:cubicBezTo>
                    <a:pt x="307" y="331"/>
                    <a:pt x="86" y="548"/>
                    <a:pt x="86" y="548"/>
                  </a:cubicBezTo>
                  <a:lnTo>
                    <a:pt x="0" y="385"/>
                  </a:lnTo>
                  <a:lnTo>
                    <a:pt x="0" y="385"/>
                  </a:lnTo>
                  <a:cubicBezTo>
                    <a:pt x="0" y="385"/>
                    <a:pt x="196" y="154"/>
                    <a:pt x="330" y="0"/>
                  </a:cubicBezTo>
                  <a:lnTo>
                    <a:pt x="330" y="0"/>
                  </a:lnTo>
                  <a:cubicBezTo>
                    <a:pt x="370" y="20"/>
                    <a:pt x="446" y="67"/>
                    <a:pt x="476" y="159"/>
                  </a:cubicBezTo>
                </a:path>
              </a:pathLst>
            </a:custGeom>
            <a:solidFill>
              <a:srgbClr val="EEA88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3" name="Freeform 57">
              <a:extLst>
                <a:ext uri="{FF2B5EF4-FFF2-40B4-BE49-F238E27FC236}">
                  <a16:creationId xmlns:a16="http://schemas.microsoft.com/office/drawing/2014/main" id="{0B5F69F7-2FB7-5445-A4FA-046673E024F2}"/>
                </a:ext>
              </a:extLst>
            </p:cNvPr>
            <p:cNvSpPr>
              <a:spLocks noChangeArrowheads="1"/>
            </p:cNvSpPr>
            <p:nvPr/>
          </p:nvSpPr>
          <p:spPr bwMode="auto">
            <a:xfrm>
              <a:off x="6843588" y="5986400"/>
              <a:ext cx="364946" cy="318159"/>
            </a:xfrm>
            <a:custGeom>
              <a:avLst/>
              <a:gdLst>
                <a:gd name="T0" fmla="*/ 262 w 518"/>
                <a:gd name="T1" fmla="*/ 5 h 450"/>
                <a:gd name="T2" fmla="*/ 262 w 518"/>
                <a:gd name="T3" fmla="*/ 5 h 450"/>
                <a:gd name="T4" fmla="*/ 353 w 518"/>
                <a:gd name="T5" fmla="*/ 107 h 450"/>
                <a:gd name="T6" fmla="*/ 353 w 518"/>
                <a:gd name="T7" fmla="*/ 107 h 450"/>
                <a:gd name="T8" fmla="*/ 517 w 518"/>
                <a:gd name="T9" fmla="*/ 326 h 450"/>
                <a:gd name="T10" fmla="*/ 517 w 518"/>
                <a:gd name="T11" fmla="*/ 326 h 450"/>
                <a:gd name="T12" fmla="*/ 336 w 518"/>
                <a:gd name="T13" fmla="*/ 434 h 450"/>
                <a:gd name="T14" fmla="*/ 336 w 518"/>
                <a:gd name="T15" fmla="*/ 434 h 450"/>
                <a:gd name="T16" fmla="*/ 145 w 518"/>
                <a:gd name="T17" fmla="*/ 301 h 450"/>
                <a:gd name="T18" fmla="*/ 145 w 518"/>
                <a:gd name="T19" fmla="*/ 301 h 450"/>
                <a:gd name="T20" fmla="*/ 7 w 518"/>
                <a:gd name="T21" fmla="*/ 157 h 450"/>
                <a:gd name="T22" fmla="*/ 7 w 518"/>
                <a:gd name="T23" fmla="*/ 157 h 450"/>
                <a:gd name="T24" fmla="*/ 51 w 518"/>
                <a:gd name="T25" fmla="*/ 0 h 450"/>
                <a:gd name="T26" fmla="*/ 262 w 518"/>
                <a:gd name="T27" fmla="*/ 5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8" h="450">
                  <a:moveTo>
                    <a:pt x="262" y="5"/>
                  </a:moveTo>
                  <a:lnTo>
                    <a:pt x="262" y="5"/>
                  </a:lnTo>
                  <a:cubicBezTo>
                    <a:pt x="262" y="5"/>
                    <a:pt x="319" y="68"/>
                    <a:pt x="353" y="107"/>
                  </a:cubicBezTo>
                  <a:lnTo>
                    <a:pt x="353" y="107"/>
                  </a:lnTo>
                  <a:cubicBezTo>
                    <a:pt x="387" y="145"/>
                    <a:pt x="515" y="213"/>
                    <a:pt x="517" y="326"/>
                  </a:cubicBezTo>
                  <a:lnTo>
                    <a:pt x="517" y="326"/>
                  </a:lnTo>
                  <a:cubicBezTo>
                    <a:pt x="517" y="449"/>
                    <a:pt x="421" y="439"/>
                    <a:pt x="336" y="434"/>
                  </a:cubicBezTo>
                  <a:lnTo>
                    <a:pt x="336" y="434"/>
                  </a:lnTo>
                  <a:cubicBezTo>
                    <a:pt x="251" y="429"/>
                    <a:pt x="181" y="370"/>
                    <a:pt x="145" y="301"/>
                  </a:cubicBezTo>
                  <a:lnTo>
                    <a:pt x="145" y="301"/>
                  </a:lnTo>
                  <a:cubicBezTo>
                    <a:pt x="110" y="231"/>
                    <a:pt x="14" y="213"/>
                    <a:pt x="7" y="157"/>
                  </a:cubicBezTo>
                  <a:lnTo>
                    <a:pt x="7" y="157"/>
                  </a:lnTo>
                  <a:cubicBezTo>
                    <a:pt x="0" y="101"/>
                    <a:pt x="51" y="0"/>
                    <a:pt x="51" y="0"/>
                  </a:cubicBezTo>
                  <a:lnTo>
                    <a:pt x="262" y="5"/>
                  </a:lnTo>
                </a:path>
              </a:pathLst>
            </a:custGeom>
            <a:solidFill>
              <a:schemeClr val="tx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44" name="Freeform 43">
              <a:extLst>
                <a:ext uri="{FF2B5EF4-FFF2-40B4-BE49-F238E27FC236}">
                  <a16:creationId xmlns:a16="http://schemas.microsoft.com/office/drawing/2014/main" id="{214F6260-49BD-244E-9930-5A31040A89B8}"/>
                </a:ext>
              </a:extLst>
            </p:cNvPr>
            <p:cNvSpPr>
              <a:spLocks noChangeArrowheads="1"/>
            </p:cNvSpPr>
            <p:nvPr/>
          </p:nvSpPr>
          <p:spPr bwMode="auto">
            <a:xfrm>
              <a:off x="5948373" y="5911539"/>
              <a:ext cx="1081660" cy="136644"/>
            </a:xfrm>
            <a:custGeom>
              <a:avLst/>
              <a:gdLst>
                <a:gd name="connsiteX0" fmla="*/ 6512 w 998814"/>
                <a:gd name="connsiteY0" fmla="*/ 66246 h 126178"/>
                <a:gd name="connsiteX1" fmla="*/ 149125 w 998814"/>
                <a:gd name="connsiteY1" fmla="*/ 69502 h 126178"/>
                <a:gd name="connsiteX2" fmla="*/ 147171 w 998814"/>
                <a:gd name="connsiteY2" fmla="*/ 113784 h 126178"/>
                <a:gd name="connsiteX3" fmla="*/ 0 w 998814"/>
                <a:gd name="connsiteY3" fmla="*/ 115737 h 126178"/>
                <a:gd name="connsiteX4" fmla="*/ 868385 w 998814"/>
                <a:gd name="connsiteY4" fmla="*/ 0 h 126178"/>
                <a:gd name="connsiteX5" fmla="*/ 994249 w 998814"/>
                <a:gd name="connsiteY5" fmla="*/ 10970 h 126178"/>
                <a:gd name="connsiteX6" fmla="*/ 998814 w 998814"/>
                <a:gd name="connsiteY6" fmla="*/ 70984 h 126178"/>
                <a:gd name="connsiteX7" fmla="*/ 861211 w 998814"/>
                <a:gd name="connsiteY7" fmla="*/ 67757 h 126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8814" h="126178">
                  <a:moveTo>
                    <a:pt x="6512" y="66246"/>
                  </a:moveTo>
                  <a:lnTo>
                    <a:pt x="149125" y="69502"/>
                  </a:lnTo>
                  <a:lnTo>
                    <a:pt x="147171" y="113784"/>
                  </a:lnTo>
                  <a:cubicBezTo>
                    <a:pt x="70330" y="140483"/>
                    <a:pt x="0" y="115737"/>
                    <a:pt x="0" y="115737"/>
                  </a:cubicBezTo>
                  <a:close/>
                  <a:moveTo>
                    <a:pt x="868385" y="0"/>
                  </a:moveTo>
                  <a:lnTo>
                    <a:pt x="994249" y="10970"/>
                  </a:lnTo>
                  <a:lnTo>
                    <a:pt x="998814" y="70984"/>
                  </a:lnTo>
                  <a:cubicBezTo>
                    <a:pt x="977293" y="117446"/>
                    <a:pt x="861211" y="67757"/>
                    <a:pt x="861211" y="67757"/>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5" name="Freeform 44">
              <a:extLst>
                <a:ext uri="{FF2B5EF4-FFF2-40B4-BE49-F238E27FC236}">
                  <a16:creationId xmlns:a16="http://schemas.microsoft.com/office/drawing/2014/main" id="{765791A2-D062-314F-8CE9-D4155AA3BA04}"/>
                </a:ext>
              </a:extLst>
            </p:cNvPr>
            <p:cNvSpPr>
              <a:spLocks noChangeArrowheads="1"/>
            </p:cNvSpPr>
            <p:nvPr/>
          </p:nvSpPr>
          <p:spPr bwMode="auto">
            <a:xfrm>
              <a:off x="5932778" y="3525344"/>
              <a:ext cx="1285354" cy="1140922"/>
            </a:xfrm>
            <a:custGeom>
              <a:avLst/>
              <a:gdLst>
                <a:gd name="connsiteX0" fmla="*/ 992993 w 1186907"/>
                <a:gd name="connsiteY0" fmla="*/ 514464 h 1053537"/>
                <a:gd name="connsiteX1" fmla="*/ 992551 w 1186907"/>
                <a:gd name="connsiteY1" fmla="*/ 525061 h 1053537"/>
                <a:gd name="connsiteX2" fmla="*/ 989937 w 1186907"/>
                <a:gd name="connsiteY2" fmla="*/ 626286 h 1053537"/>
                <a:gd name="connsiteX3" fmla="*/ 988536 w 1186907"/>
                <a:gd name="connsiteY3" fmla="*/ 701279 h 1053537"/>
                <a:gd name="connsiteX4" fmla="*/ 997420 w 1186907"/>
                <a:gd name="connsiteY4" fmla="*/ 695066 h 1053537"/>
                <a:gd name="connsiteX5" fmla="*/ 1007857 w 1186907"/>
                <a:gd name="connsiteY5" fmla="*/ 591885 h 1053537"/>
                <a:gd name="connsiteX6" fmla="*/ 994200 w 1186907"/>
                <a:gd name="connsiteY6" fmla="*/ 521908 h 1053537"/>
                <a:gd name="connsiteX7" fmla="*/ 649429 w 1186907"/>
                <a:gd name="connsiteY7" fmla="*/ 0 h 1053537"/>
                <a:gd name="connsiteX8" fmla="*/ 876870 w 1186907"/>
                <a:gd name="connsiteY8" fmla="*/ 8490 h 1053537"/>
                <a:gd name="connsiteX9" fmla="*/ 941573 w 1186907"/>
                <a:gd name="connsiteY9" fmla="*/ 28735 h 1053537"/>
                <a:gd name="connsiteX10" fmla="*/ 1146793 w 1186907"/>
                <a:gd name="connsiteY10" fmla="*/ 173061 h 1053537"/>
                <a:gd name="connsiteX11" fmla="*/ 1146794 w 1186907"/>
                <a:gd name="connsiteY11" fmla="*/ 173135 h 1053537"/>
                <a:gd name="connsiteX12" fmla="*/ 1147899 w 1186907"/>
                <a:gd name="connsiteY12" fmla="*/ 174520 h 1053537"/>
                <a:gd name="connsiteX13" fmla="*/ 1176792 w 1186907"/>
                <a:gd name="connsiteY13" fmla="*/ 352219 h 1053537"/>
                <a:gd name="connsiteX14" fmla="*/ 1173531 w 1186907"/>
                <a:gd name="connsiteY14" fmla="*/ 807389 h 1053537"/>
                <a:gd name="connsiteX15" fmla="*/ 1032184 w 1186907"/>
                <a:gd name="connsiteY15" fmla="*/ 869285 h 1053537"/>
                <a:gd name="connsiteX16" fmla="*/ 995508 w 1186907"/>
                <a:gd name="connsiteY16" fmla="*/ 883595 h 1053537"/>
                <a:gd name="connsiteX17" fmla="*/ 1001538 w 1186907"/>
                <a:gd name="connsiteY17" fmla="*/ 934612 h 1053537"/>
                <a:gd name="connsiteX18" fmla="*/ 1018040 w 1186907"/>
                <a:gd name="connsiteY18" fmla="*/ 1031184 h 1053537"/>
                <a:gd name="connsiteX19" fmla="*/ 273628 w 1186907"/>
                <a:gd name="connsiteY19" fmla="*/ 1031184 h 1053537"/>
                <a:gd name="connsiteX20" fmla="*/ 494533 w 1186907"/>
                <a:gd name="connsiteY20" fmla="*/ 839837 h 1053537"/>
                <a:gd name="connsiteX21" fmla="*/ 471822 w 1186907"/>
                <a:gd name="connsiteY21" fmla="*/ 673796 h 1053537"/>
                <a:gd name="connsiteX22" fmla="*/ 451337 w 1186907"/>
                <a:gd name="connsiteY22" fmla="*/ 579171 h 1053537"/>
                <a:gd name="connsiteX23" fmla="*/ 439098 w 1186907"/>
                <a:gd name="connsiteY23" fmla="*/ 634247 h 1053537"/>
                <a:gd name="connsiteX24" fmla="*/ 430043 w 1186907"/>
                <a:gd name="connsiteY24" fmla="*/ 666374 h 1053537"/>
                <a:gd name="connsiteX25" fmla="*/ 310623 w 1186907"/>
                <a:gd name="connsiteY25" fmla="*/ 799135 h 1053537"/>
                <a:gd name="connsiteX26" fmla="*/ 56121 w 1186907"/>
                <a:gd name="connsiteY26" fmla="*/ 1053537 h 1053537"/>
                <a:gd name="connsiteX27" fmla="*/ 0 w 1186907"/>
                <a:gd name="connsiteY27" fmla="*/ 946937 h 1053537"/>
                <a:gd name="connsiteX28" fmla="*/ 215348 w 1186907"/>
                <a:gd name="connsiteY28" fmla="*/ 695150 h 1053537"/>
                <a:gd name="connsiteX29" fmla="*/ 292351 w 1186907"/>
                <a:gd name="connsiteY29" fmla="*/ 607515 h 1053537"/>
                <a:gd name="connsiteX30" fmla="*/ 361523 w 1186907"/>
                <a:gd name="connsiteY30" fmla="*/ 298177 h 1053537"/>
                <a:gd name="connsiteX31" fmla="*/ 441086 w 1186907"/>
                <a:gd name="connsiteY31" fmla="*/ 105689 h 1053537"/>
                <a:gd name="connsiteX32" fmla="*/ 448287 w 1186907"/>
                <a:gd name="connsiteY32" fmla="*/ 95794 h 1053537"/>
                <a:gd name="connsiteX33" fmla="*/ 450091 w 1186907"/>
                <a:gd name="connsiteY33" fmla="*/ 92082 h 1053537"/>
                <a:gd name="connsiteX34" fmla="*/ 649429 w 1186907"/>
                <a:gd name="connsiteY34" fmla="*/ 0 h 105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86907" h="1053537">
                  <a:moveTo>
                    <a:pt x="992993" y="514464"/>
                  </a:moveTo>
                  <a:lnTo>
                    <a:pt x="992551" y="525061"/>
                  </a:lnTo>
                  <a:cubicBezTo>
                    <a:pt x="991898" y="549225"/>
                    <a:pt x="991244" y="586449"/>
                    <a:pt x="989937" y="626286"/>
                  </a:cubicBezTo>
                  <a:lnTo>
                    <a:pt x="988536" y="701279"/>
                  </a:lnTo>
                  <a:lnTo>
                    <a:pt x="997420" y="695066"/>
                  </a:lnTo>
                  <a:cubicBezTo>
                    <a:pt x="1017641" y="676127"/>
                    <a:pt x="1022859" y="645434"/>
                    <a:pt x="1007857" y="591885"/>
                  </a:cubicBezTo>
                  <a:cubicBezTo>
                    <a:pt x="1004270" y="578498"/>
                    <a:pt x="999459" y="553029"/>
                    <a:pt x="994200" y="521908"/>
                  </a:cubicBezTo>
                  <a:close/>
                  <a:moveTo>
                    <a:pt x="649429" y="0"/>
                  </a:moveTo>
                  <a:lnTo>
                    <a:pt x="876870" y="8490"/>
                  </a:lnTo>
                  <a:cubicBezTo>
                    <a:pt x="876870" y="8490"/>
                    <a:pt x="914777" y="16327"/>
                    <a:pt x="941573" y="28735"/>
                  </a:cubicBezTo>
                  <a:cubicBezTo>
                    <a:pt x="968369" y="41143"/>
                    <a:pt x="1121957" y="96000"/>
                    <a:pt x="1146793" y="173061"/>
                  </a:cubicBezTo>
                  <a:lnTo>
                    <a:pt x="1146794" y="173135"/>
                  </a:lnTo>
                  <a:lnTo>
                    <a:pt x="1147899" y="174520"/>
                  </a:lnTo>
                  <a:cubicBezTo>
                    <a:pt x="1153677" y="184714"/>
                    <a:pt x="1166518" y="221447"/>
                    <a:pt x="1176792" y="352219"/>
                  </a:cubicBezTo>
                  <a:cubicBezTo>
                    <a:pt x="1189837" y="526581"/>
                    <a:pt x="1191794" y="786491"/>
                    <a:pt x="1173531" y="807389"/>
                  </a:cubicBezTo>
                  <a:cubicBezTo>
                    <a:pt x="1168150" y="814246"/>
                    <a:pt x="1109568" y="838735"/>
                    <a:pt x="1032184" y="869285"/>
                  </a:cubicBezTo>
                  <a:lnTo>
                    <a:pt x="995508" y="883595"/>
                  </a:lnTo>
                  <a:lnTo>
                    <a:pt x="1001538" y="934612"/>
                  </a:lnTo>
                  <a:cubicBezTo>
                    <a:pt x="1008563" y="984327"/>
                    <a:pt x="1016079" y="1023674"/>
                    <a:pt x="1018040" y="1031184"/>
                  </a:cubicBezTo>
                  <a:cubicBezTo>
                    <a:pt x="1022615" y="1044898"/>
                    <a:pt x="273628" y="1031184"/>
                    <a:pt x="273628" y="1031184"/>
                  </a:cubicBezTo>
                  <a:cubicBezTo>
                    <a:pt x="273628" y="1031184"/>
                    <a:pt x="480809" y="880327"/>
                    <a:pt x="494533" y="839837"/>
                  </a:cubicBezTo>
                  <a:cubicBezTo>
                    <a:pt x="501069" y="819592"/>
                    <a:pt x="487835" y="749061"/>
                    <a:pt x="471822" y="673796"/>
                  </a:cubicBezTo>
                  <a:lnTo>
                    <a:pt x="451337" y="579171"/>
                  </a:lnTo>
                  <a:lnTo>
                    <a:pt x="439098" y="634247"/>
                  </a:lnTo>
                  <a:cubicBezTo>
                    <a:pt x="435427" y="649534"/>
                    <a:pt x="432327" y="660816"/>
                    <a:pt x="430043" y="666374"/>
                  </a:cubicBezTo>
                  <a:cubicBezTo>
                    <a:pt x="423517" y="679454"/>
                    <a:pt x="372617" y="734389"/>
                    <a:pt x="310623" y="799135"/>
                  </a:cubicBezTo>
                  <a:cubicBezTo>
                    <a:pt x="200339" y="911621"/>
                    <a:pt x="56121" y="1053537"/>
                    <a:pt x="56121" y="1053537"/>
                  </a:cubicBezTo>
                  <a:lnTo>
                    <a:pt x="0" y="946937"/>
                  </a:lnTo>
                  <a:cubicBezTo>
                    <a:pt x="0" y="946937"/>
                    <a:pt x="127904" y="795865"/>
                    <a:pt x="215348" y="695150"/>
                  </a:cubicBezTo>
                  <a:cubicBezTo>
                    <a:pt x="255154" y="648717"/>
                    <a:pt x="287130" y="612747"/>
                    <a:pt x="292351" y="607515"/>
                  </a:cubicBezTo>
                  <a:cubicBezTo>
                    <a:pt x="310623" y="591165"/>
                    <a:pt x="331505" y="430284"/>
                    <a:pt x="361523" y="298177"/>
                  </a:cubicBezTo>
                  <a:cubicBezTo>
                    <a:pt x="383548" y="198607"/>
                    <a:pt x="422824" y="132513"/>
                    <a:pt x="441086" y="105689"/>
                  </a:cubicBezTo>
                  <a:lnTo>
                    <a:pt x="448287" y="95794"/>
                  </a:lnTo>
                  <a:lnTo>
                    <a:pt x="450091" y="92082"/>
                  </a:lnTo>
                  <a:cubicBezTo>
                    <a:pt x="493226" y="47674"/>
                    <a:pt x="649429" y="0"/>
                    <a:pt x="649429" y="0"/>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46" name="Freeform 61">
              <a:extLst>
                <a:ext uri="{FF2B5EF4-FFF2-40B4-BE49-F238E27FC236}">
                  <a16:creationId xmlns:a16="http://schemas.microsoft.com/office/drawing/2014/main" id="{F8E8C63B-CACD-BA46-AA43-996FDF6F2661}"/>
                </a:ext>
              </a:extLst>
            </p:cNvPr>
            <p:cNvSpPr>
              <a:spLocks noChangeArrowheads="1"/>
            </p:cNvSpPr>
            <p:nvPr/>
          </p:nvSpPr>
          <p:spPr bwMode="auto">
            <a:xfrm>
              <a:off x="5648929" y="4598351"/>
              <a:ext cx="1500339" cy="1425479"/>
            </a:xfrm>
            <a:custGeom>
              <a:avLst/>
              <a:gdLst>
                <a:gd name="T0" fmla="*/ 1961 w 2123"/>
                <a:gd name="T1" fmla="*/ 60 h 2016"/>
                <a:gd name="T2" fmla="*/ 1961 w 2123"/>
                <a:gd name="T3" fmla="*/ 60 h 2016"/>
                <a:gd name="T4" fmla="*/ 2120 w 2123"/>
                <a:gd name="T5" fmla="*/ 444 h 2016"/>
                <a:gd name="T6" fmla="*/ 2120 w 2123"/>
                <a:gd name="T7" fmla="*/ 444 h 2016"/>
                <a:gd name="T8" fmla="*/ 2057 w 2123"/>
                <a:gd name="T9" fmla="*/ 1120 h 2016"/>
                <a:gd name="T10" fmla="*/ 2057 w 2123"/>
                <a:gd name="T11" fmla="*/ 1120 h 2016"/>
                <a:gd name="T12" fmla="*/ 1972 w 2123"/>
                <a:gd name="T13" fmla="*/ 1921 h 2016"/>
                <a:gd name="T14" fmla="*/ 1972 w 2123"/>
                <a:gd name="T15" fmla="*/ 1921 h 2016"/>
                <a:gd name="T16" fmla="*/ 1723 w 2123"/>
                <a:gd name="T17" fmla="*/ 1907 h 2016"/>
                <a:gd name="T18" fmla="*/ 1723 w 2123"/>
                <a:gd name="T19" fmla="*/ 1907 h 2016"/>
                <a:gd name="T20" fmla="*/ 1677 w 2123"/>
                <a:gd name="T21" fmla="*/ 1156 h 2016"/>
                <a:gd name="T22" fmla="*/ 1677 w 2123"/>
                <a:gd name="T23" fmla="*/ 1156 h 2016"/>
                <a:gd name="T24" fmla="*/ 1631 w 2123"/>
                <a:gd name="T25" fmla="*/ 700 h 2016"/>
                <a:gd name="T26" fmla="*/ 1631 w 2123"/>
                <a:gd name="T27" fmla="*/ 700 h 2016"/>
                <a:gd name="T28" fmla="*/ 1303 w 2123"/>
                <a:gd name="T29" fmla="*/ 471 h 2016"/>
                <a:gd name="T30" fmla="*/ 1303 w 2123"/>
                <a:gd name="T31" fmla="*/ 471 h 2016"/>
                <a:gd name="T32" fmla="*/ 635 w 2123"/>
                <a:gd name="T33" fmla="*/ 595 h 2016"/>
                <a:gd name="T34" fmla="*/ 635 w 2123"/>
                <a:gd name="T35" fmla="*/ 595 h 2016"/>
                <a:gd name="T36" fmla="*/ 584 w 2123"/>
                <a:gd name="T37" fmla="*/ 1029 h 2016"/>
                <a:gd name="T38" fmla="*/ 584 w 2123"/>
                <a:gd name="T39" fmla="*/ 1029 h 2016"/>
                <a:gd name="T40" fmla="*/ 692 w 2123"/>
                <a:gd name="T41" fmla="*/ 1968 h 2016"/>
                <a:gd name="T42" fmla="*/ 692 w 2123"/>
                <a:gd name="T43" fmla="*/ 1968 h 2016"/>
                <a:gd name="T44" fmla="*/ 395 w 2123"/>
                <a:gd name="T45" fmla="*/ 1975 h 2016"/>
                <a:gd name="T46" fmla="*/ 395 w 2123"/>
                <a:gd name="T47" fmla="*/ 1975 h 2016"/>
                <a:gd name="T48" fmla="*/ 17 w 2123"/>
                <a:gd name="T49" fmla="*/ 515 h 2016"/>
                <a:gd name="T50" fmla="*/ 17 w 2123"/>
                <a:gd name="T51" fmla="*/ 515 h 2016"/>
                <a:gd name="T52" fmla="*/ 901 w 2123"/>
                <a:gd name="T53" fmla="*/ 0 h 2016"/>
                <a:gd name="T54" fmla="*/ 1961 w 2123"/>
                <a:gd name="T55" fmla="*/ 6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23" h="2016">
                  <a:moveTo>
                    <a:pt x="1961" y="60"/>
                  </a:moveTo>
                  <a:lnTo>
                    <a:pt x="1961" y="60"/>
                  </a:lnTo>
                  <a:cubicBezTo>
                    <a:pt x="1961" y="60"/>
                    <a:pt x="2117" y="288"/>
                    <a:pt x="2120" y="444"/>
                  </a:cubicBezTo>
                  <a:lnTo>
                    <a:pt x="2120" y="444"/>
                  </a:lnTo>
                  <a:cubicBezTo>
                    <a:pt x="2122" y="601"/>
                    <a:pt x="2062" y="1034"/>
                    <a:pt x="2057" y="1120"/>
                  </a:cubicBezTo>
                  <a:lnTo>
                    <a:pt x="2057" y="1120"/>
                  </a:lnTo>
                  <a:cubicBezTo>
                    <a:pt x="2053" y="1206"/>
                    <a:pt x="1972" y="1921"/>
                    <a:pt x="1972" y="1921"/>
                  </a:cubicBezTo>
                  <a:lnTo>
                    <a:pt x="1972" y="1921"/>
                  </a:lnTo>
                  <a:cubicBezTo>
                    <a:pt x="1972" y="1921"/>
                    <a:pt x="1910" y="1979"/>
                    <a:pt x="1723" y="1907"/>
                  </a:cubicBezTo>
                  <a:lnTo>
                    <a:pt x="1723" y="1907"/>
                  </a:lnTo>
                  <a:cubicBezTo>
                    <a:pt x="1723" y="1907"/>
                    <a:pt x="1681" y="1228"/>
                    <a:pt x="1677" y="1156"/>
                  </a:cubicBezTo>
                  <a:lnTo>
                    <a:pt x="1677" y="1156"/>
                  </a:lnTo>
                  <a:cubicBezTo>
                    <a:pt x="1673" y="1083"/>
                    <a:pt x="1673" y="749"/>
                    <a:pt x="1631" y="700"/>
                  </a:cubicBezTo>
                  <a:lnTo>
                    <a:pt x="1631" y="700"/>
                  </a:lnTo>
                  <a:cubicBezTo>
                    <a:pt x="1589" y="651"/>
                    <a:pt x="1336" y="499"/>
                    <a:pt x="1303" y="471"/>
                  </a:cubicBezTo>
                  <a:lnTo>
                    <a:pt x="1303" y="471"/>
                  </a:lnTo>
                  <a:cubicBezTo>
                    <a:pt x="1270" y="443"/>
                    <a:pt x="694" y="579"/>
                    <a:pt x="635" y="595"/>
                  </a:cubicBezTo>
                  <a:lnTo>
                    <a:pt x="635" y="595"/>
                  </a:lnTo>
                  <a:cubicBezTo>
                    <a:pt x="478" y="636"/>
                    <a:pt x="549" y="907"/>
                    <a:pt x="584" y="1029"/>
                  </a:cubicBezTo>
                  <a:lnTo>
                    <a:pt x="584" y="1029"/>
                  </a:lnTo>
                  <a:cubicBezTo>
                    <a:pt x="641" y="1232"/>
                    <a:pt x="692" y="1968"/>
                    <a:pt x="692" y="1968"/>
                  </a:cubicBezTo>
                  <a:lnTo>
                    <a:pt x="692" y="1968"/>
                  </a:lnTo>
                  <a:cubicBezTo>
                    <a:pt x="692" y="1968"/>
                    <a:pt x="581" y="2015"/>
                    <a:pt x="395" y="1975"/>
                  </a:cubicBezTo>
                  <a:lnTo>
                    <a:pt x="395" y="1975"/>
                  </a:lnTo>
                  <a:cubicBezTo>
                    <a:pt x="395" y="1975"/>
                    <a:pt x="29" y="648"/>
                    <a:pt x="17" y="515"/>
                  </a:cubicBezTo>
                  <a:lnTo>
                    <a:pt x="17" y="515"/>
                  </a:lnTo>
                  <a:cubicBezTo>
                    <a:pt x="5" y="383"/>
                    <a:pt x="0" y="165"/>
                    <a:pt x="901" y="0"/>
                  </a:cubicBezTo>
                  <a:lnTo>
                    <a:pt x="1961" y="60"/>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47" name="Freeform 46">
              <a:extLst>
                <a:ext uri="{FF2B5EF4-FFF2-40B4-BE49-F238E27FC236}">
                  <a16:creationId xmlns:a16="http://schemas.microsoft.com/office/drawing/2014/main" id="{D57A2207-E747-9F4C-A4EB-9673D067B14D}"/>
                </a:ext>
              </a:extLst>
            </p:cNvPr>
            <p:cNvSpPr>
              <a:spLocks noChangeArrowheads="1"/>
            </p:cNvSpPr>
            <p:nvPr/>
          </p:nvSpPr>
          <p:spPr bwMode="auto">
            <a:xfrm>
              <a:off x="6532600" y="2986924"/>
              <a:ext cx="425688" cy="782452"/>
            </a:xfrm>
            <a:custGeom>
              <a:avLst/>
              <a:gdLst>
                <a:gd name="connsiteX0" fmla="*/ 129001 w 393084"/>
                <a:gd name="connsiteY0" fmla="*/ 22 h 722523"/>
                <a:gd name="connsiteX1" fmla="*/ 159151 w 393084"/>
                <a:gd name="connsiteY1" fmla="*/ 3080 h 722523"/>
                <a:gd name="connsiteX2" fmla="*/ 332497 w 393084"/>
                <a:gd name="connsiteY2" fmla="*/ 135312 h 722523"/>
                <a:gd name="connsiteX3" fmla="*/ 317753 w 393084"/>
                <a:gd name="connsiteY3" fmla="*/ 290373 h 722523"/>
                <a:gd name="connsiteX4" fmla="*/ 315365 w 393084"/>
                <a:gd name="connsiteY4" fmla="*/ 298150 h 722523"/>
                <a:gd name="connsiteX5" fmla="*/ 312259 w 393084"/>
                <a:gd name="connsiteY5" fmla="*/ 356963 h 722523"/>
                <a:gd name="connsiteX6" fmla="*/ 317970 w 393084"/>
                <a:gd name="connsiteY6" fmla="*/ 455127 h 722523"/>
                <a:gd name="connsiteX7" fmla="*/ 322346 w 393084"/>
                <a:gd name="connsiteY7" fmla="*/ 498274 h 722523"/>
                <a:gd name="connsiteX8" fmla="*/ 345964 w 393084"/>
                <a:gd name="connsiteY8" fmla="*/ 504778 h 722523"/>
                <a:gd name="connsiteX9" fmla="*/ 393084 w 393084"/>
                <a:gd name="connsiteY9" fmla="*/ 527161 h 722523"/>
                <a:gd name="connsiteX10" fmla="*/ 119212 w 393084"/>
                <a:gd name="connsiteY10" fmla="*/ 721875 h 722523"/>
                <a:gd name="connsiteX11" fmla="*/ 98246 w 393084"/>
                <a:gd name="connsiteY11" fmla="*/ 497105 h 722523"/>
                <a:gd name="connsiteX12" fmla="*/ 130863 w 393084"/>
                <a:gd name="connsiteY12" fmla="*/ 490683 h 722523"/>
                <a:gd name="connsiteX13" fmla="*/ 137735 w 393084"/>
                <a:gd name="connsiteY13" fmla="*/ 489788 h 722523"/>
                <a:gd name="connsiteX14" fmla="*/ 139056 w 393084"/>
                <a:gd name="connsiteY14" fmla="*/ 484333 h 722523"/>
                <a:gd name="connsiteX15" fmla="*/ 140856 w 393084"/>
                <a:gd name="connsiteY15" fmla="*/ 447813 h 722523"/>
                <a:gd name="connsiteX16" fmla="*/ 110889 w 393084"/>
                <a:gd name="connsiteY16" fmla="*/ 444568 h 722523"/>
                <a:gd name="connsiteX17" fmla="*/ 6659 w 393084"/>
                <a:gd name="connsiteY17" fmla="*/ 207974 h 722523"/>
                <a:gd name="connsiteX18" fmla="*/ 129001 w 393084"/>
                <a:gd name="connsiteY18" fmla="*/ 22 h 722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3084" h="722523">
                  <a:moveTo>
                    <a:pt x="129001" y="22"/>
                  </a:moveTo>
                  <a:cubicBezTo>
                    <a:pt x="146810" y="298"/>
                    <a:pt x="159151" y="3080"/>
                    <a:pt x="159151" y="3080"/>
                  </a:cubicBezTo>
                  <a:cubicBezTo>
                    <a:pt x="221712" y="5698"/>
                    <a:pt x="338362" y="57413"/>
                    <a:pt x="332497" y="135312"/>
                  </a:cubicBezTo>
                  <a:cubicBezTo>
                    <a:pt x="329564" y="174589"/>
                    <a:pt x="330705" y="234158"/>
                    <a:pt x="317753" y="290373"/>
                  </a:cubicBezTo>
                  <a:lnTo>
                    <a:pt x="315365" y="298150"/>
                  </a:lnTo>
                  <a:lnTo>
                    <a:pt x="312259" y="356963"/>
                  </a:lnTo>
                  <a:cubicBezTo>
                    <a:pt x="312841" y="389575"/>
                    <a:pt x="315150" y="423881"/>
                    <a:pt x="317970" y="455127"/>
                  </a:cubicBezTo>
                  <a:lnTo>
                    <a:pt x="322346" y="498274"/>
                  </a:lnTo>
                  <a:lnTo>
                    <a:pt x="345964" y="504778"/>
                  </a:lnTo>
                  <a:cubicBezTo>
                    <a:pt x="362095" y="510653"/>
                    <a:pt x="377933" y="518014"/>
                    <a:pt x="393084" y="527161"/>
                  </a:cubicBezTo>
                  <a:cubicBezTo>
                    <a:pt x="393084" y="527161"/>
                    <a:pt x="288908" y="735597"/>
                    <a:pt x="119212" y="721875"/>
                  </a:cubicBezTo>
                  <a:cubicBezTo>
                    <a:pt x="-49828" y="708154"/>
                    <a:pt x="90384" y="499065"/>
                    <a:pt x="98246" y="497105"/>
                  </a:cubicBezTo>
                  <a:cubicBezTo>
                    <a:pt x="100376" y="496615"/>
                    <a:pt x="112292" y="493674"/>
                    <a:pt x="130863" y="490683"/>
                  </a:cubicBezTo>
                  <a:lnTo>
                    <a:pt x="137735" y="489788"/>
                  </a:lnTo>
                  <a:lnTo>
                    <a:pt x="139056" y="484333"/>
                  </a:lnTo>
                  <a:lnTo>
                    <a:pt x="140856" y="447813"/>
                  </a:lnTo>
                  <a:lnTo>
                    <a:pt x="110889" y="444568"/>
                  </a:lnTo>
                  <a:cubicBezTo>
                    <a:pt x="63884" y="429417"/>
                    <a:pt x="34762" y="363445"/>
                    <a:pt x="6659" y="207974"/>
                  </a:cubicBezTo>
                  <a:cubicBezTo>
                    <a:pt x="-27065" y="20918"/>
                    <a:pt x="75574" y="-807"/>
                    <a:pt x="129001" y="22"/>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48" name="Freeform 65">
              <a:extLst>
                <a:ext uri="{FF2B5EF4-FFF2-40B4-BE49-F238E27FC236}">
                  <a16:creationId xmlns:a16="http://schemas.microsoft.com/office/drawing/2014/main" id="{1432820C-4849-ED45-B36E-2090A7D188FC}"/>
                </a:ext>
              </a:extLst>
            </p:cNvPr>
            <p:cNvSpPr>
              <a:spLocks noChangeArrowheads="1"/>
            </p:cNvSpPr>
            <p:nvPr/>
          </p:nvSpPr>
          <p:spPr bwMode="auto">
            <a:xfrm>
              <a:off x="6506712" y="2892146"/>
              <a:ext cx="408615" cy="380543"/>
            </a:xfrm>
            <a:custGeom>
              <a:avLst/>
              <a:gdLst>
                <a:gd name="T0" fmla="*/ 530 w 578"/>
                <a:gd name="T1" fmla="*/ 535 h 536"/>
                <a:gd name="T2" fmla="*/ 530 w 578"/>
                <a:gd name="T3" fmla="*/ 535 h 536"/>
                <a:gd name="T4" fmla="*/ 478 w 578"/>
                <a:gd name="T5" fmla="*/ 411 h 536"/>
                <a:gd name="T6" fmla="*/ 478 w 578"/>
                <a:gd name="T7" fmla="*/ 411 h 536"/>
                <a:gd name="T8" fmla="*/ 428 w 578"/>
                <a:gd name="T9" fmla="*/ 456 h 536"/>
                <a:gd name="T10" fmla="*/ 384 w 578"/>
                <a:gd name="T11" fmla="*/ 464 h 536"/>
                <a:gd name="T12" fmla="*/ 384 w 578"/>
                <a:gd name="T13" fmla="*/ 464 h 536"/>
                <a:gd name="T14" fmla="*/ 354 w 578"/>
                <a:gd name="T15" fmla="*/ 340 h 536"/>
                <a:gd name="T16" fmla="*/ 354 w 578"/>
                <a:gd name="T17" fmla="*/ 340 h 536"/>
                <a:gd name="T18" fmla="*/ 35 w 578"/>
                <a:gd name="T19" fmla="*/ 368 h 536"/>
                <a:gd name="T20" fmla="*/ 35 w 578"/>
                <a:gd name="T21" fmla="*/ 368 h 536"/>
                <a:gd name="T22" fmla="*/ 81 w 578"/>
                <a:gd name="T23" fmla="*/ 94 h 536"/>
                <a:gd name="T24" fmla="*/ 81 w 578"/>
                <a:gd name="T25" fmla="*/ 94 h 536"/>
                <a:gd name="T26" fmla="*/ 448 w 578"/>
                <a:gd name="T27" fmla="*/ 87 h 536"/>
                <a:gd name="T28" fmla="*/ 448 w 578"/>
                <a:gd name="T29" fmla="*/ 87 h 536"/>
                <a:gd name="T30" fmla="*/ 563 w 578"/>
                <a:gd name="T31" fmla="*/ 156 h 536"/>
                <a:gd name="T32" fmla="*/ 563 w 578"/>
                <a:gd name="T33" fmla="*/ 156 h 536"/>
                <a:gd name="T34" fmla="*/ 530 w 578"/>
                <a:gd name="T35" fmla="*/ 53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8" h="536">
                  <a:moveTo>
                    <a:pt x="530" y="535"/>
                  </a:moveTo>
                  <a:lnTo>
                    <a:pt x="530" y="535"/>
                  </a:lnTo>
                  <a:cubicBezTo>
                    <a:pt x="530" y="535"/>
                    <a:pt x="522" y="415"/>
                    <a:pt x="478" y="411"/>
                  </a:cubicBezTo>
                  <a:lnTo>
                    <a:pt x="478" y="411"/>
                  </a:lnTo>
                  <a:cubicBezTo>
                    <a:pt x="435" y="408"/>
                    <a:pt x="428" y="456"/>
                    <a:pt x="428" y="456"/>
                  </a:cubicBezTo>
                  <a:lnTo>
                    <a:pt x="384" y="464"/>
                  </a:lnTo>
                  <a:lnTo>
                    <a:pt x="384" y="464"/>
                  </a:lnTo>
                  <a:cubicBezTo>
                    <a:pt x="384" y="464"/>
                    <a:pt x="398" y="359"/>
                    <a:pt x="354" y="340"/>
                  </a:cubicBezTo>
                  <a:lnTo>
                    <a:pt x="354" y="340"/>
                  </a:lnTo>
                  <a:cubicBezTo>
                    <a:pt x="310" y="322"/>
                    <a:pt x="71" y="398"/>
                    <a:pt x="35" y="368"/>
                  </a:cubicBezTo>
                  <a:lnTo>
                    <a:pt x="35" y="368"/>
                  </a:lnTo>
                  <a:cubicBezTo>
                    <a:pt x="0" y="336"/>
                    <a:pt x="17" y="123"/>
                    <a:pt x="81" y="94"/>
                  </a:cubicBezTo>
                  <a:lnTo>
                    <a:pt x="81" y="94"/>
                  </a:lnTo>
                  <a:cubicBezTo>
                    <a:pt x="144" y="65"/>
                    <a:pt x="319" y="0"/>
                    <a:pt x="448" y="87"/>
                  </a:cubicBezTo>
                  <a:lnTo>
                    <a:pt x="448" y="87"/>
                  </a:lnTo>
                  <a:cubicBezTo>
                    <a:pt x="448" y="87"/>
                    <a:pt x="547" y="75"/>
                    <a:pt x="563" y="156"/>
                  </a:cubicBezTo>
                  <a:lnTo>
                    <a:pt x="563" y="156"/>
                  </a:lnTo>
                  <a:cubicBezTo>
                    <a:pt x="577" y="237"/>
                    <a:pt x="557" y="474"/>
                    <a:pt x="530" y="535"/>
                  </a:cubicBezTo>
                </a:path>
              </a:pathLst>
            </a:custGeom>
            <a:solidFill>
              <a:schemeClr val="bg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49" name="Freeform 66">
              <a:extLst>
                <a:ext uri="{FF2B5EF4-FFF2-40B4-BE49-F238E27FC236}">
                  <a16:creationId xmlns:a16="http://schemas.microsoft.com/office/drawing/2014/main" id="{BADF0A04-4F31-0041-8FC1-B1FAA6CBAD7B}"/>
                </a:ext>
              </a:extLst>
            </p:cNvPr>
            <p:cNvSpPr>
              <a:spLocks noChangeArrowheads="1"/>
            </p:cNvSpPr>
            <p:nvPr/>
          </p:nvSpPr>
          <p:spPr bwMode="auto">
            <a:xfrm>
              <a:off x="6684507" y="3369384"/>
              <a:ext cx="168437" cy="143484"/>
            </a:xfrm>
            <a:custGeom>
              <a:avLst/>
              <a:gdLst>
                <a:gd name="T0" fmla="*/ 0 w 236"/>
                <a:gd name="T1" fmla="*/ 201 h 202"/>
                <a:gd name="T2" fmla="*/ 0 w 236"/>
                <a:gd name="T3" fmla="*/ 201 h 202"/>
                <a:gd name="T4" fmla="*/ 235 w 236"/>
                <a:gd name="T5" fmla="*/ 0 h 202"/>
                <a:gd name="T6" fmla="*/ 235 w 236"/>
                <a:gd name="T7" fmla="*/ 0 h 202"/>
                <a:gd name="T8" fmla="*/ 3 w 236"/>
                <a:gd name="T9" fmla="*/ 140 h 202"/>
                <a:gd name="T10" fmla="*/ 3 w 236"/>
                <a:gd name="T11" fmla="*/ 140 h 202"/>
                <a:gd name="T12" fmla="*/ 0 w 236"/>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236" h="202">
                  <a:moveTo>
                    <a:pt x="0" y="201"/>
                  </a:moveTo>
                  <a:lnTo>
                    <a:pt x="0" y="201"/>
                  </a:lnTo>
                  <a:cubicBezTo>
                    <a:pt x="217" y="134"/>
                    <a:pt x="234" y="2"/>
                    <a:pt x="235" y="0"/>
                  </a:cubicBezTo>
                  <a:lnTo>
                    <a:pt x="235" y="0"/>
                  </a:lnTo>
                  <a:cubicBezTo>
                    <a:pt x="163" y="124"/>
                    <a:pt x="3" y="140"/>
                    <a:pt x="3" y="140"/>
                  </a:cubicBezTo>
                  <a:lnTo>
                    <a:pt x="3" y="140"/>
                  </a:lnTo>
                  <a:cubicBezTo>
                    <a:pt x="3" y="157"/>
                    <a:pt x="2" y="179"/>
                    <a:pt x="0" y="201"/>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0" name="Freeform 68">
              <a:extLst>
                <a:ext uri="{FF2B5EF4-FFF2-40B4-BE49-F238E27FC236}">
                  <a16:creationId xmlns:a16="http://schemas.microsoft.com/office/drawing/2014/main" id="{9A355C74-DAAE-E643-B68E-DE0FE2F60C76}"/>
                </a:ext>
              </a:extLst>
            </p:cNvPr>
            <p:cNvSpPr>
              <a:spLocks noChangeArrowheads="1"/>
            </p:cNvSpPr>
            <p:nvPr/>
          </p:nvSpPr>
          <p:spPr bwMode="auto">
            <a:xfrm>
              <a:off x="6138646" y="4560920"/>
              <a:ext cx="898332" cy="140366"/>
            </a:xfrm>
            <a:custGeom>
              <a:avLst/>
              <a:gdLst>
                <a:gd name="T0" fmla="*/ 0 w 1271"/>
                <a:gd name="T1" fmla="*/ 98 h 197"/>
                <a:gd name="T2" fmla="*/ 0 w 1271"/>
                <a:gd name="T3" fmla="*/ 98 h 197"/>
                <a:gd name="T4" fmla="*/ 1270 w 1271"/>
                <a:gd name="T5" fmla="*/ 115 h 197"/>
                <a:gd name="T6" fmla="*/ 354 w 1271"/>
                <a:gd name="T7" fmla="*/ 0 h 197"/>
                <a:gd name="T8" fmla="*/ 354 w 1271"/>
                <a:gd name="T9" fmla="*/ 0 h 197"/>
                <a:gd name="T10" fmla="*/ 0 w 1271"/>
                <a:gd name="T11" fmla="*/ 98 h 197"/>
              </a:gdLst>
              <a:ahLst/>
              <a:cxnLst>
                <a:cxn ang="0">
                  <a:pos x="T0" y="T1"/>
                </a:cxn>
                <a:cxn ang="0">
                  <a:pos x="T2" y="T3"/>
                </a:cxn>
                <a:cxn ang="0">
                  <a:pos x="T4" y="T5"/>
                </a:cxn>
                <a:cxn ang="0">
                  <a:pos x="T6" y="T7"/>
                </a:cxn>
                <a:cxn ang="0">
                  <a:pos x="T8" y="T9"/>
                </a:cxn>
                <a:cxn ang="0">
                  <a:pos x="T10" y="T11"/>
                </a:cxn>
              </a:cxnLst>
              <a:rect l="0" t="0" r="r" b="b"/>
              <a:pathLst>
                <a:path w="1271" h="197">
                  <a:moveTo>
                    <a:pt x="0" y="98"/>
                  </a:moveTo>
                  <a:lnTo>
                    <a:pt x="0" y="98"/>
                  </a:lnTo>
                  <a:cubicBezTo>
                    <a:pt x="0" y="98"/>
                    <a:pt x="791" y="196"/>
                    <a:pt x="1270" y="115"/>
                  </a:cubicBezTo>
                  <a:lnTo>
                    <a:pt x="354" y="0"/>
                  </a:lnTo>
                  <a:lnTo>
                    <a:pt x="354" y="0"/>
                  </a:lnTo>
                  <a:cubicBezTo>
                    <a:pt x="354" y="0"/>
                    <a:pt x="349" y="23"/>
                    <a:pt x="0" y="98"/>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 name="Freeform 50">
              <a:extLst>
                <a:ext uri="{FF2B5EF4-FFF2-40B4-BE49-F238E27FC236}">
                  <a16:creationId xmlns:a16="http://schemas.microsoft.com/office/drawing/2014/main" id="{8A3A075E-FEA3-A34F-91CE-142BA794C6AC}"/>
                </a:ext>
              </a:extLst>
            </p:cNvPr>
            <p:cNvSpPr>
              <a:spLocks noChangeArrowheads="1"/>
            </p:cNvSpPr>
            <p:nvPr/>
          </p:nvSpPr>
          <p:spPr bwMode="auto">
            <a:xfrm>
              <a:off x="6386045" y="3865339"/>
              <a:ext cx="622162" cy="379835"/>
            </a:xfrm>
            <a:custGeom>
              <a:avLst/>
              <a:gdLst>
                <a:gd name="connsiteX0" fmla="*/ 8341 w 574510"/>
                <a:gd name="connsiteY0" fmla="*/ 86408 h 350743"/>
                <a:gd name="connsiteX1" fmla="*/ 33006 w 574510"/>
                <a:gd name="connsiteY1" fmla="*/ 262632 h 350743"/>
                <a:gd name="connsiteX2" fmla="*/ 11586 w 574510"/>
                <a:gd name="connsiteY2" fmla="*/ 350743 h 350743"/>
                <a:gd name="connsiteX3" fmla="*/ 8341 w 574510"/>
                <a:gd name="connsiteY3" fmla="*/ 86408 h 350743"/>
                <a:gd name="connsiteX4" fmla="*/ 543650 w 574510"/>
                <a:gd name="connsiteY4" fmla="*/ 0 h 350743"/>
                <a:gd name="connsiteX5" fmla="*/ 574510 w 574510"/>
                <a:gd name="connsiteY5" fmla="*/ 211705 h 350743"/>
                <a:gd name="connsiteX6" fmla="*/ 571938 w 574510"/>
                <a:gd name="connsiteY6" fmla="*/ 313297 h 350743"/>
                <a:gd name="connsiteX7" fmla="*/ 543650 w 574510"/>
                <a:gd name="connsiteY7" fmla="*/ 0 h 35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4510" h="350743">
                  <a:moveTo>
                    <a:pt x="8341" y="86408"/>
                  </a:moveTo>
                  <a:cubicBezTo>
                    <a:pt x="12235" y="156898"/>
                    <a:pt x="33006" y="262632"/>
                    <a:pt x="33006" y="262632"/>
                  </a:cubicBezTo>
                  <a:cubicBezTo>
                    <a:pt x="23919" y="305709"/>
                    <a:pt x="16130" y="339648"/>
                    <a:pt x="11586" y="350743"/>
                  </a:cubicBezTo>
                  <a:cubicBezTo>
                    <a:pt x="-12430" y="234566"/>
                    <a:pt x="8341" y="86408"/>
                    <a:pt x="8341" y="86408"/>
                  </a:cubicBezTo>
                  <a:close/>
                  <a:moveTo>
                    <a:pt x="543650" y="0"/>
                  </a:moveTo>
                  <a:cubicBezTo>
                    <a:pt x="535935" y="47191"/>
                    <a:pt x="573867" y="209738"/>
                    <a:pt x="574510" y="211705"/>
                  </a:cubicBezTo>
                  <a:cubicBezTo>
                    <a:pt x="573867" y="235956"/>
                    <a:pt x="573224" y="273315"/>
                    <a:pt x="571938" y="313297"/>
                  </a:cubicBezTo>
                  <a:cubicBezTo>
                    <a:pt x="503146" y="140263"/>
                    <a:pt x="543007" y="2622"/>
                    <a:pt x="543650" y="0"/>
                  </a:cubicBezTo>
                  <a:close/>
                </a:path>
              </a:pathLst>
            </a:custGeom>
            <a:solidFill>
              <a:schemeClr val="accent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52" name="Freeform 74">
              <a:extLst>
                <a:ext uri="{FF2B5EF4-FFF2-40B4-BE49-F238E27FC236}">
                  <a16:creationId xmlns:a16="http://schemas.microsoft.com/office/drawing/2014/main" id="{7050D79C-4D47-5F46-8DAD-5CA7AC9CDB70}"/>
                </a:ext>
              </a:extLst>
            </p:cNvPr>
            <p:cNvSpPr>
              <a:spLocks noChangeArrowheads="1"/>
            </p:cNvSpPr>
            <p:nvPr/>
          </p:nvSpPr>
          <p:spPr bwMode="auto">
            <a:xfrm>
              <a:off x="5748745" y="4623306"/>
              <a:ext cx="795399" cy="205868"/>
            </a:xfrm>
            <a:custGeom>
              <a:avLst/>
              <a:gdLst>
                <a:gd name="T0" fmla="*/ 1124 w 1125"/>
                <a:gd name="T1" fmla="*/ 16 h 289"/>
                <a:gd name="T2" fmla="*/ 0 w 1125"/>
                <a:gd name="T3" fmla="*/ 0 h 289"/>
                <a:gd name="T4" fmla="*/ 567 w 1125"/>
                <a:gd name="T5" fmla="*/ 288 h 289"/>
                <a:gd name="T6" fmla="*/ 1124 w 1125"/>
                <a:gd name="T7" fmla="*/ 16 h 289"/>
              </a:gdLst>
              <a:ahLst/>
              <a:cxnLst>
                <a:cxn ang="0">
                  <a:pos x="T0" y="T1"/>
                </a:cxn>
                <a:cxn ang="0">
                  <a:pos x="T2" y="T3"/>
                </a:cxn>
                <a:cxn ang="0">
                  <a:pos x="T4" y="T5"/>
                </a:cxn>
                <a:cxn ang="0">
                  <a:pos x="T6" y="T7"/>
                </a:cxn>
              </a:cxnLst>
              <a:rect l="0" t="0" r="r" b="b"/>
              <a:pathLst>
                <a:path w="1125" h="289">
                  <a:moveTo>
                    <a:pt x="1124" y="16"/>
                  </a:moveTo>
                  <a:lnTo>
                    <a:pt x="0" y="0"/>
                  </a:lnTo>
                  <a:lnTo>
                    <a:pt x="567" y="288"/>
                  </a:lnTo>
                  <a:lnTo>
                    <a:pt x="1124" y="16"/>
                  </a:lnTo>
                </a:path>
              </a:pathLst>
            </a:custGeom>
            <a:solidFill>
              <a:schemeClr val="accent6">
                <a:lumMod val="25000"/>
              </a:schemeClr>
            </a:solidFill>
            <a:ln>
              <a:noFill/>
            </a:ln>
            <a:effectLst/>
          </p:spPr>
          <p:txBody>
            <a:bodyPr wrap="none" anchor="ctr"/>
            <a:lstStyle/>
            <a:p>
              <a:endParaRPr lang="en-US" sz="6532" dirty="0">
                <a:latin typeface="Lato Light" panose="020F0502020204030203" pitchFamily="34" charset="0"/>
              </a:endParaRPr>
            </a:p>
          </p:txBody>
        </p:sp>
        <p:sp>
          <p:nvSpPr>
            <p:cNvPr id="53" name="Freeform 75">
              <a:extLst>
                <a:ext uri="{FF2B5EF4-FFF2-40B4-BE49-F238E27FC236}">
                  <a16:creationId xmlns:a16="http://schemas.microsoft.com/office/drawing/2014/main" id="{3B254105-7077-3043-B484-CFF684003275}"/>
                </a:ext>
              </a:extLst>
            </p:cNvPr>
            <p:cNvSpPr>
              <a:spLocks noChangeArrowheads="1"/>
            </p:cNvSpPr>
            <p:nvPr/>
          </p:nvSpPr>
          <p:spPr bwMode="auto">
            <a:xfrm>
              <a:off x="6119931" y="4635782"/>
              <a:ext cx="424212" cy="193391"/>
            </a:xfrm>
            <a:custGeom>
              <a:avLst/>
              <a:gdLst>
                <a:gd name="T0" fmla="*/ 43 w 601"/>
                <a:gd name="T1" fmla="*/ 272 h 273"/>
                <a:gd name="T2" fmla="*/ 600 w 601"/>
                <a:gd name="T3" fmla="*/ 57 h 273"/>
                <a:gd name="T4" fmla="*/ 600 w 601"/>
                <a:gd name="T5" fmla="*/ 0 h 273"/>
                <a:gd name="T6" fmla="*/ 0 w 601"/>
                <a:gd name="T7" fmla="*/ 218 h 273"/>
                <a:gd name="T8" fmla="*/ 43 w 601"/>
                <a:gd name="T9" fmla="*/ 272 h 273"/>
              </a:gdLst>
              <a:ahLst/>
              <a:cxnLst>
                <a:cxn ang="0">
                  <a:pos x="T0" y="T1"/>
                </a:cxn>
                <a:cxn ang="0">
                  <a:pos x="T2" y="T3"/>
                </a:cxn>
                <a:cxn ang="0">
                  <a:pos x="T4" y="T5"/>
                </a:cxn>
                <a:cxn ang="0">
                  <a:pos x="T6" y="T7"/>
                </a:cxn>
                <a:cxn ang="0">
                  <a:pos x="T8" y="T9"/>
                </a:cxn>
              </a:cxnLst>
              <a:rect l="0" t="0" r="r" b="b"/>
              <a:pathLst>
                <a:path w="601" h="273">
                  <a:moveTo>
                    <a:pt x="43" y="272"/>
                  </a:moveTo>
                  <a:lnTo>
                    <a:pt x="600" y="57"/>
                  </a:lnTo>
                  <a:lnTo>
                    <a:pt x="600" y="0"/>
                  </a:lnTo>
                  <a:lnTo>
                    <a:pt x="0" y="218"/>
                  </a:lnTo>
                  <a:lnTo>
                    <a:pt x="43" y="272"/>
                  </a:ln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4" name="Freeform 53">
              <a:extLst>
                <a:ext uri="{FF2B5EF4-FFF2-40B4-BE49-F238E27FC236}">
                  <a16:creationId xmlns:a16="http://schemas.microsoft.com/office/drawing/2014/main" id="{F10FB1E8-1148-9448-8109-41BE1055A516}"/>
                </a:ext>
              </a:extLst>
            </p:cNvPr>
            <p:cNvSpPr>
              <a:spLocks noChangeArrowheads="1"/>
            </p:cNvSpPr>
            <p:nvPr/>
          </p:nvSpPr>
          <p:spPr bwMode="auto">
            <a:xfrm>
              <a:off x="6245211" y="4348815"/>
              <a:ext cx="716200" cy="408214"/>
            </a:xfrm>
            <a:custGeom>
              <a:avLst/>
              <a:gdLst>
                <a:gd name="connsiteX0" fmla="*/ 598068 w 661345"/>
                <a:gd name="connsiteY0" fmla="*/ 0 h 376948"/>
                <a:gd name="connsiteX1" fmla="*/ 661345 w 661345"/>
                <a:gd name="connsiteY1" fmla="*/ 139383 h 376948"/>
                <a:gd name="connsiteX2" fmla="*/ 330910 w 661345"/>
                <a:gd name="connsiteY2" fmla="*/ 255912 h 376948"/>
                <a:gd name="connsiteX3" fmla="*/ 323740 w 661345"/>
                <a:gd name="connsiteY3" fmla="*/ 258262 h 376948"/>
                <a:gd name="connsiteX4" fmla="*/ 324338 w 661345"/>
                <a:gd name="connsiteY4" fmla="*/ 261769 h 376948"/>
                <a:gd name="connsiteX5" fmla="*/ 279936 w 661345"/>
                <a:gd name="connsiteY5" fmla="*/ 272970 h 376948"/>
                <a:gd name="connsiteX6" fmla="*/ 278777 w 661345"/>
                <a:gd name="connsiteY6" fmla="*/ 271213 h 376948"/>
                <a:gd name="connsiteX7" fmla="*/ 274534 w 661345"/>
                <a:gd name="connsiteY7" fmla="*/ 272528 h 376948"/>
                <a:gd name="connsiteX8" fmla="*/ 158945 w 661345"/>
                <a:gd name="connsiteY8" fmla="*/ 308732 h 376948"/>
                <a:gd name="connsiteX9" fmla="*/ 77011 w 661345"/>
                <a:gd name="connsiteY9" fmla="*/ 372769 h 376948"/>
                <a:gd name="connsiteX10" fmla="*/ 23918 w 661345"/>
                <a:gd name="connsiteY10" fmla="*/ 343364 h 376948"/>
                <a:gd name="connsiteX11" fmla="*/ 2943 w 661345"/>
                <a:gd name="connsiteY11" fmla="*/ 328335 h 376948"/>
                <a:gd name="connsiteX12" fmla="*/ 37846 w 661345"/>
                <a:gd name="connsiteY12" fmla="*/ 265768 h 376948"/>
                <a:gd name="connsiteX13" fmla="*/ 44759 w 661345"/>
                <a:gd name="connsiteY13" fmla="*/ 252698 h 376948"/>
                <a:gd name="connsiteX14" fmla="*/ 39418 w 661345"/>
                <a:gd name="connsiteY14" fmla="*/ 254460 h 376948"/>
                <a:gd name="connsiteX15" fmla="*/ 7438 w 661345"/>
                <a:gd name="connsiteY15" fmla="*/ 246119 h 376948"/>
                <a:gd name="connsiteX16" fmla="*/ 54239 w 661345"/>
                <a:gd name="connsiteY16" fmla="*/ 210530 h 376948"/>
                <a:gd name="connsiteX17" fmla="*/ 75745 w 661345"/>
                <a:gd name="connsiteY17" fmla="*/ 198090 h 376948"/>
                <a:gd name="connsiteX18" fmla="*/ 76737 w 661345"/>
                <a:gd name="connsiteY18" fmla="*/ 197592 h 376948"/>
                <a:gd name="connsiteX19" fmla="*/ 77666 w 661345"/>
                <a:gd name="connsiteY19" fmla="*/ 196340 h 376948"/>
                <a:gd name="connsiteX20" fmla="*/ 154725 w 661345"/>
                <a:gd name="connsiteY20" fmla="*/ 176675 h 376948"/>
                <a:gd name="connsiteX21" fmla="*/ 178609 w 661345"/>
                <a:gd name="connsiteY21" fmla="*/ 178697 h 376948"/>
                <a:gd name="connsiteX22" fmla="*/ 248940 w 661345"/>
                <a:gd name="connsiteY22" fmla="*/ 191838 h 376948"/>
                <a:gd name="connsiteX23" fmla="*/ 250940 w 661345"/>
                <a:gd name="connsiteY23" fmla="*/ 192160 h 376948"/>
                <a:gd name="connsiteX24" fmla="*/ 288449 w 661345"/>
                <a:gd name="connsiteY24" fmla="*/ 172871 h 376948"/>
                <a:gd name="connsiteX25" fmla="*/ 287558 w 661345"/>
                <a:gd name="connsiteY25" fmla="*/ 170647 h 376948"/>
                <a:gd name="connsiteX26" fmla="*/ 598068 w 661345"/>
                <a:gd name="connsiteY26" fmla="*/ 0 h 376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61345" h="376948">
                  <a:moveTo>
                    <a:pt x="598068" y="0"/>
                  </a:moveTo>
                  <a:cubicBezTo>
                    <a:pt x="598068" y="0"/>
                    <a:pt x="643079" y="22145"/>
                    <a:pt x="661345" y="139383"/>
                  </a:cubicBezTo>
                  <a:cubicBezTo>
                    <a:pt x="524355" y="191815"/>
                    <a:pt x="367887" y="243748"/>
                    <a:pt x="330910" y="255912"/>
                  </a:cubicBezTo>
                  <a:lnTo>
                    <a:pt x="323740" y="258262"/>
                  </a:lnTo>
                  <a:lnTo>
                    <a:pt x="324338" y="261769"/>
                  </a:lnTo>
                  <a:lnTo>
                    <a:pt x="279936" y="272970"/>
                  </a:lnTo>
                  <a:lnTo>
                    <a:pt x="278777" y="271213"/>
                  </a:lnTo>
                  <a:lnTo>
                    <a:pt x="274534" y="272528"/>
                  </a:lnTo>
                  <a:cubicBezTo>
                    <a:pt x="241535" y="282758"/>
                    <a:pt x="173693" y="303832"/>
                    <a:pt x="158945" y="308732"/>
                  </a:cubicBezTo>
                  <a:cubicBezTo>
                    <a:pt x="139281" y="315920"/>
                    <a:pt x="114373" y="355126"/>
                    <a:pt x="77011" y="372769"/>
                  </a:cubicBezTo>
                  <a:cubicBezTo>
                    <a:pt x="39649" y="391066"/>
                    <a:pt x="23918" y="343364"/>
                    <a:pt x="23918" y="343364"/>
                  </a:cubicBezTo>
                  <a:cubicBezTo>
                    <a:pt x="7531" y="350552"/>
                    <a:pt x="-6234" y="335523"/>
                    <a:pt x="2943" y="328335"/>
                  </a:cubicBezTo>
                  <a:cubicBezTo>
                    <a:pt x="7531" y="325068"/>
                    <a:pt x="22279" y="295990"/>
                    <a:pt x="37846" y="265768"/>
                  </a:cubicBezTo>
                  <a:lnTo>
                    <a:pt x="44759" y="252698"/>
                  </a:lnTo>
                  <a:lnTo>
                    <a:pt x="39418" y="254460"/>
                  </a:lnTo>
                  <a:cubicBezTo>
                    <a:pt x="10775" y="260207"/>
                    <a:pt x="1506" y="250568"/>
                    <a:pt x="7438" y="246119"/>
                  </a:cubicBezTo>
                  <a:cubicBezTo>
                    <a:pt x="14689" y="240847"/>
                    <a:pt x="46329" y="217121"/>
                    <a:pt x="54239" y="210530"/>
                  </a:cubicBezTo>
                  <a:cubicBezTo>
                    <a:pt x="57865" y="207564"/>
                    <a:pt x="67258" y="202456"/>
                    <a:pt x="75745" y="198090"/>
                  </a:cubicBezTo>
                  <a:lnTo>
                    <a:pt x="76737" y="197592"/>
                  </a:lnTo>
                  <a:lnTo>
                    <a:pt x="77666" y="196340"/>
                  </a:lnTo>
                  <a:cubicBezTo>
                    <a:pt x="88973" y="184088"/>
                    <a:pt x="126458" y="176982"/>
                    <a:pt x="154725" y="176675"/>
                  </a:cubicBezTo>
                  <a:cubicBezTo>
                    <a:pt x="164148" y="176573"/>
                    <a:pt x="172546" y="177227"/>
                    <a:pt x="178609" y="178697"/>
                  </a:cubicBezTo>
                  <a:cubicBezTo>
                    <a:pt x="202698" y="184088"/>
                    <a:pt x="234529" y="189479"/>
                    <a:pt x="248940" y="191838"/>
                  </a:cubicBezTo>
                  <a:lnTo>
                    <a:pt x="250940" y="192160"/>
                  </a:lnTo>
                  <a:lnTo>
                    <a:pt x="288449" y="172871"/>
                  </a:lnTo>
                  <a:lnTo>
                    <a:pt x="287558" y="170647"/>
                  </a:lnTo>
                  <a:cubicBezTo>
                    <a:pt x="287558" y="170647"/>
                    <a:pt x="472820" y="70343"/>
                    <a:pt x="598068" y="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55" name="Freeform 78">
              <a:extLst>
                <a:ext uri="{FF2B5EF4-FFF2-40B4-BE49-F238E27FC236}">
                  <a16:creationId xmlns:a16="http://schemas.microsoft.com/office/drawing/2014/main" id="{312217D6-0ED5-9C43-9395-76DBCEC1C665}"/>
                </a:ext>
              </a:extLst>
            </p:cNvPr>
            <p:cNvSpPr>
              <a:spLocks noChangeArrowheads="1"/>
            </p:cNvSpPr>
            <p:nvPr/>
          </p:nvSpPr>
          <p:spPr bwMode="auto">
            <a:xfrm>
              <a:off x="5149856" y="4183497"/>
              <a:ext cx="1001267" cy="645675"/>
            </a:xfrm>
            <a:custGeom>
              <a:avLst/>
              <a:gdLst>
                <a:gd name="T0" fmla="*/ 1413 w 1414"/>
                <a:gd name="T1" fmla="*/ 913 h 914"/>
                <a:gd name="T2" fmla="*/ 1079 w 1414"/>
                <a:gd name="T3" fmla="*/ 0 h 914"/>
                <a:gd name="T4" fmla="*/ 0 w 1414"/>
                <a:gd name="T5" fmla="*/ 18 h 914"/>
                <a:gd name="T6" fmla="*/ 319 w 1414"/>
                <a:gd name="T7" fmla="*/ 859 h 914"/>
                <a:gd name="T8" fmla="*/ 1413 w 1414"/>
                <a:gd name="T9" fmla="*/ 913 h 914"/>
              </a:gdLst>
              <a:ahLst/>
              <a:cxnLst>
                <a:cxn ang="0">
                  <a:pos x="T0" y="T1"/>
                </a:cxn>
                <a:cxn ang="0">
                  <a:pos x="T2" y="T3"/>
                </a:cxn>
                <a:cxn ang="0">
                  <a:pos x="T4" y="T5"/>
                </a:cxn>
                <a:cxn ang="0">
                  <a:pos x="T6" y="T7"/>
                </a:cxn>
                <a:cxn ang="0">
                  <a:pos x="T8" y="T9"/>
                </a:cxn>
              </a:cxnLst>
              <a:rect l="0" t="0" r="r" b="b"/>
              <a:pathLst>
                <a:path w="1414" h="914">
                  <a:moveTo>
                    <a:pt x="1413" y="913"/>
                  </a:moveTo>
                  <a:lnTo>
                    <a:pt x="1079" y="0"/>
                  </a:lnTo>
                  <a:lnTo>
                    <a:pt x="0" y="18"/>
                  </a:lnTo>
                  <a:lnTo>
                    <a:pt x="319" y="859"/>
                  </a:lnTo>
                  <a:lnTo>
                    <a:pt x="1413" y="913"/>
                  </a:ln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6" name="Freeform 79">
              <a:extLst>
                <a:ext uri="{FF2B5EF4-FFF2-40B4-BE49-F238E27FC236}">
                  <a16:creationId xmlns:a16="http://schemas.microsoft.com/office/drawing/2014/main" id="{DE1D857A-A778-214D-A540-6C25F4B8288E}"/>
                </a:ext>
              </a:extLst>
            </p:cNvPr>
            <p:cNvSpPr>
              <a:spLocks noChangeArrowheads="1"/>
            </p:cNvSpPr>
            <p:nvPr/>
          </p:nvSpPr>
          <p:spPr bwMode="auto">
            <a:xfrm>
              <a:off x="5530400" y="4395605"/>
              <a:ext cx="162199" cy="202748"/>
            </a:xfrm>
            <a:custGeom>
              <a:avLst/>
              <a:gdLst>
                <a:gd name="T0" fmla="*/ 197 w 231"/>
                <a:gd name="T1" fmla="*/ 101 h 285"/>
                <a:gd name="T2" fmla="*/ 197 w 231"/>
                <a:gd name="T3" fmla="*/ 101 h 285"/>
                <a:gd name="T4" fmla="*/ 175 w 231"/>
                <a:gd name="T5" fmla="*/ 261 h 285"/>
                <a:gd name="T6" fmla="*/ 175 w 231"/>
                <a:gd name="T7" fmla="*/ 261 h 285"/>
                <a:gd name="T8" fmla="*/ 33 w 231"/>
                <a:gd name="T9" fmla="*/ 183 h 285"/>
                <a:gd name="T10" fmla="*/ 33 w 231"/>
                <a:gd name="T11" fmla="*/ 183 h 285"/>
                <a:gd name="T12" fmla="*/ 55 w 231"/>
                <a:gd name="T13" fmla="*/ 23 h 285"/>
                <a:gd name="T14" fmla="*/ 55 w 231"/>
                <a:gd name="T15" fmla="*/ 23 h 285"/>
                <a:gd name="T16" fmla="*/ 197 w 231"/>
                <a:gd name="T17" fmla="*/ 10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85">
                  <a:moveTo>
                    <a:pt x="197" y="101"/>
                  </a:moveTo>
                  <a:lnTo>
                    <a:pt x="197" y="101"/>
                  </a:lnTo>
                  <a:cubicBezTo>
                    <a:pt x="230" y="167"/>
                    <a:pt x="220" y="238"/>
                    <a:pt x="175" y="261"/>
                  </a:cubicBezTo>
                  <a:lnTo>
                    <a:pt x="175" y="261"/>
                  </a:lnTo>
                  <a:cubicBezTo>
                    <a:pt x="129" y="284"/>
                    <a:pt x="66" y="248"/>
                    <a:pt x="33" y="183"/>
                  </a:cubicBezTo>
                  <a:lnTo>
                    <a:pt x="33" y="183"/>
                  </a:lnTo>
                  <a:cubicBezTo>
                    <a:pt x="0" y="117"/>
                    <a:pt x="10" y="45"/>
                    <a:pt x="55" y="23"/>
                  </a:cubicBezTo>
                  <a:lnTo>
                    <a:pt x="55" y="23"/>
                  </a:lnTo>
                  <a:cubicBezTo>
                    <a:pt x="101" y="0"/>
                    <a:pt x="164" y="35"/>
                    <a:pt x="197" y="101"/>
                  </a:cubicBezTo>
                </a:path>
              </a:pathLst>
            </a:custGeom>
            <a:solidFill>
              <a:schemeClr val="accent6">
                <a:lumMod val="90000"/>
              </a:schemeClr>
            </a:solidFill>
            <a:ln>
              <a:noFill/>
            </a:ln>
            <a:effectLst/>
          </p:spPr>
          <p:txBody>
            <a:bodyPr wrap="none" anchor="ctr"/>
            <a:lstStyle/>
            <a:p>
              <a:endParaRPr lang="en-US" sz="6532" dirty="0">
                <a:latin typeface="Lato Light" panose="020F0502020204030203" pitchFamily="34" charset="0"/>
              </a:endParaRPr>
            </a:p>
          </p:txBody>
        </p:sp>
        <p:sp>
          <p:nvSpPr>
            <p:cNvPr id="57" name="Freeform 56">
              <a:extLst>
                <a:ext uri="{FF2B5EF4-FFF2-40B4-BE49-F238E27FC236}">
                  <a16:creationId xmlns:a16="http://schemas.microsoft.com/office/drawing/2014/main" id="{C335856A-338B-5343-AAAC-96069113A93A}"/>
                </a:ext>
              </a:extLst>
            </p:cNvPr>
            <p:cNvSpPr>
              <a:spLocks noChangeArrowheads="1"/>
            </p:cNvSpPr>
            <p:nvPr/>
          </p:nvSpPr>
          <p:spPr bwMode="auto">
            <a:xfrm>
              <a:off x="8749421" y="7265275"/>
              <a:ext cx="588823" cy="1359267"/>
            </a:xfrm>
            <a:custGeom>
              <a:avLst/>
              <a:gdLst>
                <a:gd name="connsiteX0" fmla="*/ 469858 w 543724"/>
                <a:gd name="connsiteY0" fmla="*/ 1157882 h 1255159"/>
                <a:gd name="connsiteX1" fmla="*/ 526075 w 543724"/>
                <a:gd name="connsiteY1" fmla="*/ 1157882 h 1255159"/>
                <a:gd name="connsiteX2" fmla="*/ 543724 w 543724"/>
                <a:gd name="connsiteY2" fmla="*/ 1175510 h 1255159"/>
                <a:gd name="connsiteX3" fmla="*/ 543724 w 543724"/>
                <a:gd name="connsiteY3" fmla="*/ 1236879 h 1255159"/>
                <a:gd name="connsiteX4" fmla="*/ 526075 w 543724"/>
                <a:gd name="connsiteY4" fmla="*/ 1255159 h 1255159"/>
                <a:gd name="connsiteX5" fmla="*/ 469858 w 543724"/>
                <a:gd name="connsiteY5" fmla="*/ 1255159 h 1255159"/>
                <a:gd name="connsiteX6" fmla="*/ 452208 w 543724"/>
                <a:gd name="connsiteY6" fmla="*/ 1236879 h 1255159"/>
                <a:gd name="connsiteX7" fmla="*/ 452208 w 543724"/>
                <a:gd name="connsiteY7" fmla="*/ 1175510 h 1255159"/>
                <a:gd name="connsiteX8" fmla="*/ 469858 w 543724"/>
                <a:gd name="connsiteY8" fmla="*/ 1157882 h 1255159"/>
                <a:gd name="connsiteX9" fmla="*/ 17703 w 543724"/>
                <a:gd name="connsiteY9" fmla="*/ 1157882 h 1255159"/>
                <a:gd name="connsiteX10" fmla="*/ 304235 w 543724"/>
                <a:gd name="connsiteY10" fmla="*/ 1157882 h 1255159"/>
                <a:gd name="connsiteX11" fmla="*/ 321938 w 543724"/>
                <a:gd name="connsiteY11" fmla="*/ 1175510 h 1255159"/>
                <a:gd name="connsiteX12" fmla="*/ 321938 w 543724"/>
                <a:gd name="connsiteY12" fmla="*/ 1236879 h 1255159"/>
                <a:gd name="connsiteX13" fmla="*/ 304235 w 543724"/>
                <a:gd name="connsiteY13" fmla="*/ 1255159 h 1255159"/>
                <a:gd name="connsiteX14" fmla="*/ 17703 w 543724"/>
                <a:gd name="connsiteY14" fmla="*/ 1255159 h 1255159"/>
                <a:gd name="connsiteX15" fmla="*/ 0 w 543724"/>
                <a:gd name="connsiteY15" fmla="*/ 1236879 h 1255159"/>
                <a:gd name="connsiteX16" fmla="*/ 0 w 543724"/>
                <a:gd name="connsiteY16" fmla="*/ 1175510 h 1255159"/>
                <a:gd name="connsiteX17" fmla="*/ 17703 w 543724"/>
                <a:gd name="connsiteY17" fmla="*/ 1157882 h 1255159"/>
                <a:gd name="connsiteX18" fmla="*/ 469858 w 543724"/>
                <a:gd name="connsiteY18" fmla="*/ 927457 h 1255159"/>
                <a:gd name="connsiteX19" fmla="*/ 526075 w 543724"/>
                <a:gd name="connsiteY19" fmla="*/ 927457 h 1255159"/>
                <a:gd name="connsiteX20" fmla="*/ 543724 w 543724"/>
                <a:gd name="connsiteY20" fmla="*/ 945202 h 1255159"/>
                <a:gd name="connsiteX21" fmla="*/ 543724 w 543724"/>
                <a:gd name="connsiteY21" fmla="*/ 1007641 h 1255159"/>
                <a:gd name="connsiteX22" fmla="*/ 526075 w 543724"/>
                <a:gd name="connsiteY22" fmla="*/ 1024730 h 1255159"/>
                <a:gd name="connsiteX23" fmla="*/ 469858 w 543724"/>
                <a:gd name="connsiteY23" fmla="*/ 1024730 h 1255159"/>
                <a:gd name="connsiteX24" fmla="*/ 452208 w 543724"/>
                <a:gd name="connsiteY24" fmla="*/ 1007641 h 1255159"/>
                <a:gd name="connsiteX25" fmla="*/ 452208 w 543724"/>
                <a:gd name="connsiteY25" fmla="*/ 945202 h 1255159"/>
                <a:gd name="connsiteX26" fmla="*/ 469858 w 543724"/>
                <a:gd name="connsiteY26" fmla="*/ 927457 h 1255159"/>
                <a:gd name="connsiteX27" fmla="*/ 17703 w 543724"/>
                <a:gd name="connsiteY27" fmla="*/ 927457 h 1255159"/>
                <a:gd name="connsiteX28" fmla="*/ 304235 w 543724"/>
                <a:gd name="connsiteY28" fmla="*/ 927457 h 1255159"/>
                <a:gd name="connsiteX29" fmla="*/ 321938 w 543724"/>
                <a:gd name="connsiteY29" fmla="*/ 945202 h 1255159"/>
                <a:gd name="connsiteX30" fmla="*/ 321938 w 543724"/>
                <a:gd name="connsiteY30" fmla="*/ 1007641 h 1255159"/>
                <a:gd name="connsiteX31" fmla="*/ 304235 w 543724"/>
                <a:gd name="connsiteY31" fmla="*/ 1024730 h 1255159"/>
                <a:gd name="connsiteX32" fmla="*/ 17703 w 543724"/>
                <a:gd name="connsiteY32" fmla="*/ 1024730 h 1255159"/>
                <a:gd name="connsiteX33" fmla="*/ 0 w 543724"/>
                <a:gd name="connsiteY33" fmla="*/ 1007641 h 1255159"/>
                <a:gd name="connsiteX34" fmla="*/ 0 w 543724"/>
                <a:gd name="connsiteY34" fmla="*/ 945202 h 1255159"/>
                <a:gd name="connsiteX35" fmla="*/ 17703 w 543724"/>
                <a:gd name="connsiteY35" fmla="*/ 927457 h 1255159"/>
                <a:gd name="connsiteX36" fmla="*/ 469858 w 543724"/>
                <a:gd name="connsiteY36" fmla="*/ 694152 h 1255159"/>
                <a:gd name="connsiteX37" fmla="*/ 526075 w 543724"/>
                <a:gd name="connsiteY37" fmla="*/ 694152 h 1255159"/>
                <a:gd name="connsiteX38" fmla="*/ 543724 w 543724"/>
                <a:gd name="connsiteY38" fmla="*/ 711897 h 1255159"/>
                <a:gd name="connsiteX39" fmla="*/ 543724 w 543724"/>
                <a:gd name="connsiteY39" fmla="*/ 773679 h 1255159"/>
                <a:gd name="connsiteX40" fmla="*/ 526075 w 543724"/>
                <a:gd name="connsiteY40" fmla="*/ 791425 h 1255159"/>
                <a:gd name="connsiteX41" fmla="*/ 469858 w 543724"/>
                <a:gd name="connsiteY41" fmla="*/ 791425 h 1255159"/>
                <a:gd name="connsiteX42" fmla="*/ 452208 w 543724"/>
                <a:gd name="connsiteY42" fmla="*/ 773679 h 1255159"/>
                <a:gd name="connsiteX43" fmla="*/ 452208 w 543724"/>
                <a:gd name="connsiteY43" fmla="*/ 711897 h 1255159"/>
                <a:gd name="connsiteX44" fmla="*/ 469858 w 543724"/>
                <a:gd name="connsiteY44" fmla="*/ 694152 h 1255159"/>
                <a:gd name="connsiteX45" fmla="*/ 17703 w 543724"/>
                <a:gd name="connsiteY45" fmla="*/ 694152 h 1255159"/>
                <a:gd name="connsiteX46" fmla="*/ 304235 w 543724"/>
                <a:gd name="connsiteY46" fmla="*/ 694152 h 1255159"/>
                <a:gd name="connsiteX47" fmla="*/ 321938 w 543724"/>
                <a:gd name="connsiteY47" fmla="*/ 711897 h 1255159"/>
                <a:gd name="connsiteX48" fmla="*/ 321938 w 543724"/>
                <a:gd name="connsiteY48" fmla="*/ 773679 h 1255159"/>
                <a:gd name="connsiteX49" fmla="*/ 304235 w 543724"/>
                <a:gd name="connsiteY49" fmla="*/ 791425 h 1255159"/>
                <a:gd name="connsiteX50" fmla="*/ 17703 w 543724"/>
                <a:gd name="connsiteY50" fmla="*/ 791425 h 1255159"/>
                <a:gd name="connsiteX51" fmla="*/ 0 w 543724"/>
                <a:gd name="connsiteY51" fmla="*/ 773679 h 1255159"/>
                <a:gd name="connsiteX52" fmla="*/ 0 w 543724"/>
                <a:gd name="connsiteY52" fmla="*/ 711897 h 1255159"/>
                <a:gd name="connsiteX53" fmla="*/ 17703 w 543724"/>
                <a:gd name="connsiteY53" fmla="*/ 694152 h 1255159"/>
                <a:gd name="connsiteX54" fmla="*/ 469858 w 543724"/>
                <a:gd name="connsiteY54" fmla="*/ 463728 h 1255159"/>
                <a:gd name="connsiteX55" fmla="*/ 526075 w 543724"/>
                <a:gd name="connsiteY55" fmla="*/ 463728 h 1255159"/>
                <a:gd name="connsiteX56" fmla="*/ 543724 w 543724"/>
                <a:gd name="connsiteY56" fmla="*/ 481473 h 1255159"/>
                <a:gd name="connsiteX57" fmla="*/ 543724 w 543724"/>
                <a:gd name="connsiteY57" fmla="*/ 543255 h 1255159"/>
                <a:gd name="connsiteX58" fmla="*/ 526075 w 543724"/>
                <a:gd name="connsiteY58" fmla="*/ 561001 h 1255159"/>
                <a:gd name="connsiteX59" fmla="*/ 469858 w 543724"/>
                <a:gd name="connsiteY59" fmla="*/ 561001 h 1255159"/>
                <a:gd name="connsiteX60" fmla="*/ 452208 w 543724"/>
                <a:gd name="connsiteY60" fmla="*/ 543255 h 1255159"/>
                <a:gd name="connsiteX61" fmla="*/ 452208 w 543724"/>
                <a:gd name="connsiteY61" fmla="*/ 481473 h 1255159"/>
                <a:gd name="connsiteX62" fmla="*/ 469858 w 543724"/>
                <a:gd name="connsiteY62" fmla="*/ 463728 h 1255159"/>
                <a:gd name="connsiteX63" fmla="*/ 17703 w 543724"/>
                <a:gd name="connsiteY63" fmla="*/ 463728 h 1255159"/>
                <a:gd name="connsiteX64" fmla="*/ 304235 w 543724"/>
                <a:gd name="connsiteY64" fmla="*/ 463728 h 1255159"/>
                <a:gd name="connsiteX65" fmla="*/ 321938 w 543724"/>
                <a:gd name="connsiteY65" fmla="*/ 481473 h 1255159"/>
                <a:gd name="connsiteX66" fmla="*/ 321938 w 543724"/>
                <a:gd name="connsiteY66" fmla="*/ 543255 h 1255159"/>
                <a:gd name="connsiteX67" fmla="*/ 304235 w 543724"/>
                <a:gd name="connsiteY67" fmla="*/ 561001 h 1255159"/>
                <a:gd name="connsiteX68" fmla="*/ 17703 w 543724"/>
                <a:gd name="connsiteY68" fmla="*/ 561001 h 1255159"/>
                <a:gd name="connsiteX69" fmla="*/ 0 w 543724"/>
                <a:gd name="connsiteY69" fmla="*/ 543255 h 1255159"/>
                <a:gd name="connsiteX70" fmla="*/ 0 w 543724"/>
                <a:gd name="connsiteY70" fmla="*/ 481473 h 1255159"/>
                <a:gd name="connsiteX71" fmla="*/ 17703 w 543724"/>
                <a:gd name="connsiteY71" fmla="*/ 463728 h 1255159"/>
                <a:gd name="connsiteX72" fmla="*/ 469858 w 543724"/>
                <a:gd name="connsiteY72" fmla="*/ 230424 h 1255159"/>
                <a:gd name="connsiteX73" fmla="*/ 526075 w 543724"/>
                <a:gd name="connsiteY73" fmla="*/ 230424 h 1255159"/>
                <a:gd name="connsiteX74" fmla="*/ 543724 w 543724"/>
                <a:gd name="connsiteY74" fmla="*/ 248169 h 1255159"/>
                <a:gd name="connsiteX75" fmla="*/ 543724 w 543724"/>
                <a:gd name="connsiteY75" fmla="*/ 309951 h 1255159"/>
                <a:gd name="connsiteX76" fmla="*/ 526075 w 543724"/>
                <a:gd name="connsiteY76" fmla="*/ 327697 h 1255159"/>
                <a:gd name="connsiteX77" fmla="*/ 469858 w 543724"/>
                <a:gd name="connsiteY77" fmla="*/ 327697 h 1255159"/>
                <a:gd name="connsiteX78" fmla="*/ 452208 w 543724"/>
                <a:gd name="connsiteY78" fmla="*/ 309951 h 1255159"/>
                <a:gd name="connsiteX79" fmla="*/ 452208 w 543724"/>
                <a:gd name="connsiteY79" fmla="*/ 248169 h 1255159"/>
                <a:gd name="connsiteX80" fmla="*/ 469858 w 543724"/>
                <a:gd name="connsiteY80" fmla="*/ 230424 h 1255159"/>
                <a:gd name="connsiteX81" fmla="*/ 17703 w 543724"/>
                <a:gd name="connsiteY81" fmla="*/ 230424 h 1255159"/>
                <a:gd name="connsiteX82" fmla="*/ 304235 w 543724"/>
                <a:gd name="connsiteY82" fmla="*/ 230424 h 1255159"/>
                <a:gd name="connsiteX83" fmla="*/ 321938 w 543724"/>
                <a:gd name="connsiteY83" fmla="*/ 248169 h 1255159"/>
                <a:gd name="connsiteX84" fmla="*/ 321938 w 543724"/>
                <a:gd name="connsiteY84" fmla="*/ 309951 h 1255159"/>
                <a:gd name="connsiteX85" fmla="*/ 304235 w 543724"/>
                <a:gd name="connsiteY85" fmla="*/ 327697 h 1255159"/>
                <a:gd name="connsiteX86" fmla="*/ 17703 w 543724"/>
                <a:gd name="connsiteY86" fmla="*/ 327697 h 1255159"/>
                <a:gd name="connsiteX87" fmla="*/ 0 w 543724"/>
                <a:gd name="connsiteY87" fmla="*/ 309951 h 1255159"/>
                <a:gd name="connsiteX88" fmla="*/ 0 w 543724"/>
                <a:gd name="connsiteY88" fmla="*/ 248169 h 1255159"/>
                <a:gd name="connsiteX89" fmla="*/ 17703 w 543724"/>
                <a:gd name="connsiteY89" fmla="*/ 230424 h 1255159"/>
                <a:gd name="connsiteX90" fmla="*/ 469858 w 543724"/>
                <a:gd name="connsiteY90" fmla="*/ 0 h 1255159"/>
                <a:gd name="connsiteX91" fmla="*/ 526075 w 543724"/>
                <a:gd name="connsiteY91" fmla="*/ 0 h 1255159"/>
                <a:gd name="connsiteX92" fmla="*/ 543724 w 543724"/>
                <a:gd name="connsiteY92" fmla="*/ 17088 h 1255159"/>
                <a:gd name="connsiteX93" fmla="*/ 543724 w 543724"/>
                <a:gd name="connsiteY93" fmla="*/ 79527 h 1255159"/>
                <a:gd name="connsiteX94" fmla="*/ 526075 w 543724"/>
                <a:gd name="connsiteY94" fmla="*/ 97273 h 1255159"/>
                <a:gd name="connsiteX95" fmla="*/ 469858 w 543724"/>
                <a:gd name="connsiteY95" fmla="*/ 97273 h 1255159"/>
                <a:gd name="connsiteX96" fmla="*/ 452208 w 543724"/>
                <a:gd name="connsiteY96" fmla="*/ 79527 h 1255159"/>
                <a:gd name="connsiteX97" fmla="*/ 452208 w 543724"/>
                <a:gd name="connsiteY97" fmla="*/ 17088 h 1255159"/>
                <a:gd name="connsiteX98" fmla="*/ 469858 w 543724"/>
                <a:gd name="connsiteY98" fmla="*/ 0 h 1255159"/>
                <a:gd name="connsiteX99" fmla="*/ 17703 w 543724"/>
                <a:gd name="connsiteY99" fmla="*/ 0 h 1255159"/>
                <a:gd name="connsiteX100" fmla="*/ 304235 w 543724"/>
                <a:gd name="connsiteY100" fmla="*/ 0 h 1255159"/>
                <a:gd name="connsiteX101" fmla="*/ 321938 w 543724"/>
                <a:gd name="connsiteY101" fmla="*/ 17088 h 1255159"/>
                <a:gd name="connsiteX102" fmla="*/ 321938 w 543724"/>
                <a:gd name="connsiteY102" fmla="*/ 79527 h 1255159"/>
                <a:gd name="connsiteX103" fmla="*/ 304235 w 543724"/>
                <a:gd name="connsiteY103" fmla="*/ 97273 h 1255159"/>
                <a:gd name="connsiteX104" fmla="*/ 17703 w 543724"/>
                <a:gd name="connsiteY104" fmla="*/ 97273 h 1255159"/>
                <a:gd name="connsiteX105" fmla="*/ 0 w 543724"/>
                <a:gd name="connsiteY105" fmla="*/ 79527 h 1255159"/>
                <a:gd name="connsiteX106" fmla="*/ 0 w 543724"/>
                <a:gd name="connsiteY106" fmla="*/ 17088 h 1255159"/>
                <a:gd name="connsiteX107" fmla="*/ 17703 w 543724"/>
                <a:gd name="connsiteY107" fmla="*/ 0 h 1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43724" h="1255159">
                  <a:moveTo>
                    <a:pt x="469858" y="1157882"/>
                  </a:moveTo>
                  <a:lnTo>
                    <a:pt x="526075" y="1157882"/>
                  </a:lnTo>
                  <a:cubicBezTo>
                    <a:pt x="535880" y="1157882"/>
                    <a:pt x="543724" y="1165717"/>
                    <a:pt x="543724" y="1175510"/>
                  </a:cubicBezTo>
                  <a:lnTo>
                    <a:pt x="543724" y="1236879"/>
                  </a:lnTo>
                  <a:cubicBezTo>
                    <a:pt x="543724" y="1246672"/>
                    <a:pt x="535880" y="1255159"/>
                    <a:pt x="526075" y="1255159"/>
                  </a:cubicBezTo>
                  <a:lnTo>
                    <a:pt x="469858" y="1255159"/>
                  </a:lnTo>
                  <a:cubicBezTo>
                    <a:pt x="460052" y="1255159"/>
                    <a:pt x="452208" y="1246672"/>
                    <a:pt x="452208" y="1236879"/>
                  </a:cubicBezTo>
                  <a:lnTo>
                    <a:pt x="452208" y="1175510"/>
                  </a:lnTo>
                  <a:cubicBezTo>
                    <a:pt x="452208" y="1165717"/>
                    <a:pt x="460052" y="1157882"/>
                    <a:pt x="469858" y="1157882"/>
                  </a:cubicBezTo>
                  <a:close/>
                  <a:moveTo>
                    <a:pt x="17703" y="1157882"/>
                  </a:moveTo>
                  <a:lnTo>
                    <a:pt x="304235" y="1157882"/>
                  </a:lnTo>
                  <a:cubicBezTo>
                    <a:pt x="314070" y="1157882"/>
                    <a:pt x="321938" y="1165717"/>
                    <a:pt x="321938" y="1175510"/>
                  </a:cubicBezTo>
                  <a:lnTo>
                    <a:pt x="321938" y="1236879"/>
                  </a:lnTo>
                  <a:cubicBezTo>
                    <a:pt x="321938" y="1246672"/>
                    <a:pt x="314070" y="1255159"/>
                    <a:pt x="304235" y="1255159"/>
                  </a:cubicBezTo>
                  <a:lnTo>
                    <a:pt x="17703" y="1255159"/>
                  </a:lnTo>
                  <a:cubicBezTo>
                    <a:pt x="7868" y="1255159"/>
                    <a:pt x="0" y="1246672"/>
                    <a:pt x="0" y="1236879"/>
                  </a:cubicBezTo>
                  <a:lnTo>
                    <a:pt x="0" y="1175510"/>
                  </a:lnTo>
                  <a:cubicBezTo>
                    <a:pt x="0" y="1165717"/>
                    <a:pt x="7868" y="1157882"/>
                    <a:pt x="17703" y="1157882"/>
                  </a:cubicBezTo>
                  <a:close/>
                  <a:moveTo>
                    <a:pt x="469858" y="927457"/>
                  </a:moveTo>
                  <a:lnTo>
                    <a:pt x="526075" y="927457"/>
                  </a:lnTo>
                  <a:cubicBezTo>
                    <a:pt x="535880" y="927457"/>
                    <a:pt x="543724" y="935344"/>
                    <a:pt x="543724" y="945202"/>
                  </a:cubicBezTo>
                  <a:lnTo>
                    <a:pt x="543724" y="1007641"/>
                  </a:lnTo>
                  <a:cubicBezTo>
                    <a:pt x="543724" y="1016843"/>
                    <a:pt x="535880" y="1024730"/>
                    <a:pt x="526075" y="1024730"/>
                  </a:cubicBezTo>
                  <a:lnTo>
                    <a:pt x="469858" y="1024730"/>
                  </a:lnTo>
                  <a:cubicBezTo>
                    <a:pt x="460052" y="1024730"/>
                    <a:pt x="452208" y="1016843"/>
                    <a:pt x="452208" y="1007641"/>
                  </a:cubicBezTo>
                  <a:lnTo>
                    <a:pt x="452208" y="945202"/>
                  </a:lnTo>
                  <a:cubicBezTo>
                    <a:pt x="452208" y="935344"/>
                    <a:pt x="460052" y="927457"/>
                    <a:pt x="469858" y="927457"/>
                  </a:cubicBezTo>
                  <a:close/>
                  <a:moveTo>
                    <a:pt x="17703" y="927457"/>
                  </a:moveTo>
                  <a:lnTo>
                    <a:pt x="304235" y="927457"/>
                  </a:lnTo>
                  <a:cubicBezTo>
                    <a:pt x="314070" y="927457"/>
                    <a:pt x="321938" y="935344"/>
                    <a:pt x="321938" y="945202"/>
                  </a:cubicBezTo>
                  <a:lnTo>
                    <a:pt x="321938" y="1007641"/>
                  </a:lnTo>
                  <a:cubicBezTo>
                    <a:pt x="321938" y="1016843"/>
                    <a:pt x="314070" y="1024730"/>
                    <a:pt x="304235" y="1024730"/>
                  </a:cubicBezTo>
                  <a:lnTo>
                    <a:pt x="17703" y="1024730"/>
                  </a:lnTo>
                  <a:cubicBezTo>
                    <a:pt x="7868" y="1024730"/>
                    <a:pt x="0" y="1016843"/>
                    <a:pt x="0" y="1007641"/>
                  </a:cubicBezTo>
                  <a:lnTo>
                    <a:pt x="0" y="945202"/>
                  </a:lnTo>
                  <a:cubicBezTo>
                    <a:pt x="0" y="935344"/>
                    <a:pt x="7868" y="927457"/>
                    <a:pt x="17703" y="927457"/>
                  </a:cubicBezTo>
                  <a:close/>
                  <a:moveTo>
                    <a:pt x="469858" y="694152"/>
                  </a:moveTo>
                  <a:lnTo>
                    <a:pt x="526075" y="694152"/>
                  </a:lnTo>
                  <a:cubicBezTo>
                    <a:pt x="535880" y="694152"/>
                    <a:pt x="543724" y="702039"/>
                    <a:pt x="543724" y="711897"/>
                  </a:cubicBezTo>
                  <a:lnTo>
                    <a:pt x="543724" y="773679"/>
                  </a:lnTo>
                  <a:cubicBezTo>
                    <a:pt x="543724" y="783538"/>
                    <a:pt x="535880" y="791425"/>
                    <a:pt x="526075" y="791425"/>
                  </a:cubicBezTo>
                  <a:lnTo>
                    <a:pt x="469858" y="791425"/>
                  </a:lnTo>
                  <a:cubicBezTo>
                    <a:pt x="460052" y="791425"/>
                    <a:pt x="452208" y="783538"/>
                    <a:pt x="452208" y="773679"/>
                  </a:cubicBezTo>
                  <a:lnTo>
                    <a:pt x="452208" y="711897"/>
                  </a:lnTo>
                  <a:cubicBezTo>
                    <a:pt x="452208" y="702039"/>
                    <a:pt x="460052" y="694152"/>
                    <a:pt x="469858" y="694152"/>
                  </a:cubicBezTo>
                  <a:close/>
                  <a:moveTo>
                    <a:pt x="17703" y="694152"/>
                  </a:moveTo>
                  <a:lnTo>
                    <a:pt x="304235" y="694152"/>
                  </a:lnTo>
                  <a:cubicBezTo>
                    <a:pt x="314070" y="694152"/>
                    <a:pt x="321938" y="702039"/>
                    <a:pt x="321938" y="711897"/>
                  </a:cubicBezTo>
                  <a:lnTo>
                    <a:pt x="321938" y="773679"/>
                  </a:lnTo>
                  <a:cubicBezTo>
                    <a:pt x="321938" y="783538"/>
                    <a:pt x="314070" y="791425"/>
                    <a:pt x="304235" y="791425"/>
                  </a:cubicBezTo>
                  <a:lnTo>
                    <a:pt x="17703" y="791425"/>
                  </a:lnTo>
                  <a:cubicBezTo>
                    <a:pt x="7868" y="791425"/>
                    <a:pt x="0" y="783538"/>
                    <a:pt x="0" y="773679"/>
                  </a:cubicBezTo>
                  <a:lnTo>
                    <a:pt x="0" y="711897"/>
                  </a:lnTo>
                  <a:cubicBezTo>
                    <a:pt x="0" y="702039"/>
                    <a:pt x="7868" y="694152"/>
                    <a:pt x="17703" y="694152"/>
                  </a:cubicBezTo>
                  <a:close/>
                  <a:moveTo>
                    <a:pt x="469858" y="463728"/>
                  </a:moveTo>
                  <a:lnTo>
                    <a:pt x="526075" y="463728"/>
                  </a:lnTo>
                  <a:cubicBezTo>
                    <a:pt x="535880" y="463728"/>
                    <a:pt x="543724" y="471615"/>
                    <a:pt x="543724" y="481473"/>
                  </a:cubicBezTo>
                  <a:lnTo>
                    <a:pt x="543724" y="543255"/>
                  </a:lnTo>
                  <a:cubicBezTo>
                    <a:pt x="543724" y="553114"/>
                    <a:pt x="535880" y="561001"/>
                    <a:pt x="526075" y="561001"/>
                  </a:cubicBezTo>
                  <a:lnTo>
                    <a:pt x="469858" y="561001"/>
                  </a:lnTo>
                  <a:cubicBezTo>
                    <a:pt x="460052" y="561001"/>
                    <a:pt x="452208" y="553114"/>
                    <a:pt x="452208" y="543255"/>
                  </a:cubicBezTo>
                  <a:lnTo>
                    <a:pt x="452208" y="481473"/>
                  </a:lnTo>
                  <a:cubicBezTo>
                    <a:pt x="452208" y="471615"/>
                    <a:pt x="460052" y="463728"/>
                    <a:pt x="469858" y="463728"/>
                  </a:cubicBezTo>
                  <a:close/>
                  <a:moveTo>
                    <a:pt x="17703" y="463728"/>
                  </a:moveTo>
                  <a:lnTo>
                    <a:pt x="304235" y="463728"/>
                  </a:lnTo>
                  <a:cubicBezTo>
                    <a:pt x="314070" y="463728"/>
                    <a:pt x="321938" y="471615"/>
                    <a:pt x="321938" y="481473"/>
                  </a:cubicBezTo>
                  <a:lnTo>
                    <a:pt x="321938" y="543255"/>
                  </a:lnTo>
                  <a:cubicBezTo>
                    <a:pt x="321938" y="553114"/>
                    <a:pt x="314070" y="561001"/>
                    <a:pt x="304235" y="561001"/>
                  </a:cubicBezTo>
                  <a:lnTo>
                    <a:pt x="17703" y="561001"/>
                  </a:lnTo>
                  <a:cubicBezTo>
                    <a:pt x="7868" y="561001"/>
                    <a:pt x="0" y="553114"/>
                    <a:pt x="0" y="543255"/>
                  </a:cubicBezTo>
                  <a:lnTo>
                    <a:pt x="0" y="481473"/>
                  </a:lnTo>
                  <a:cubicBezTo>
                    <a:pt x="0" y="471615"/>
                    <a:pt x="7868" y="463728"/>
                    <a:pt x="17703" y="463728"/>
                  </a:cubicBezTo>
                  <a:close/>
                  <a:moveTo>
                    <a:pt x="469858" y="230424"/>
                  </a:moveTo>
                  <a:lnTo>
                    <a:pt x="526075" y="230424"/>
                  </a:lnTo>
                  <a:cubicBezTo>
                    <a:pt x="535880" y="230424"/>
                    <a:pt x="543724" y="238311"/>
                    <a:pt x="543724" y="248169"/>
                  </a:cubicBezTo>
                  <a:lnTo>
                    <a:pt x="543724" y="309951"/>
                  </a:lnTo>
                  <a:cubicBezTo>
                    <a:pt x="543724" y="319810"/>
                    <a:pt x="535880" y="327697"/>
                    <a:pt x="526075" y="327697"/>
                  </a:cubicBezTo>
                  <a:lnTo>
                    <a:pt x="469858" y="327697"/>
                  </a:lnTo>
                  <a:cubicBezTo>
                    <a:pt x="460052" y="327697"/>
                    <a:pt x="452208" y="319810"/>
                    <a:pt x="452208" y="309951"/>
                  </a:cubicBezTo>
                  <a:lnTo>
                    <a:pt x="452208" y="248169"/>
                  </a:lnTo>
                  <a:cubicBezTo>
                    <a:pt x="452208" y="238311"/>
                    <a:pt x="460052" y="230424"/>
                    <a:pt x="469858" y="230424"/>
                  </a:cubicBezTo>
                  <a:close/>
                  <a:moveTo>
                    <a:pt x="17703" y="230424"/>
                  </a:moveTo>
                  <a:lnTo>
                    <a:pt x="304235" y="230424"/>
                  </a:lnTo>
                  <a:cubicBezTo>
                    <a:pt x="314070" y="230424"/>
                    <a:pt x="321938" y="238311"/>
                    <a:pt x="321938" y="248169"/>
                  </a:cubicBezTo>
                  <a:lnTo>
                    <a:pt x="321938" y="309951"/>
                  </a:lnTo>
                  <a:cubicBezTo>
                    <a:pt x="321938" y="319810"/>
                    <a:pt x="314070" y="327697"/>
                    <a:pt x="304235" y="327697"/>
                  </a:cubicBezTo>
                  <a:lnTo>
                    <a:pt x="17703" y="327697"/>
                  </a:lnTo>
                  <a:cubicBezTo>
                    <a:pt x="7868" y="327697"/>
                    <a:pt x="0" y="319810"/>
                    <a:pt x="0" y="309951"/>
                  </a:cubicBezTo>
                  <a:lnTo>
                    <a:pt x="0" y="248169"/>
                  </a:lnTo>
                  <a:cubicBezTo>
                    <a:pt x="0" y="238311"/>
                    <a:pt x="7868" y="230424"/>
                    <a:pt x="17703" y="230424"/>
                  </a:cubicBezTo>
                  <a:close/>
                  <a:moveTo>
                    <a:pt x="469858" y="0"/>
                  </a:moveTo>
                  <a:lnTo>
                    <a:pt x="526075" y="0"/>
                  </a:lnTo>
                  <a:cubicBezTo>
                    <a:pt x="535880" y="0"/>
                    <a:pt x="543724" y="7887"/>
                    <a:pt x="543724" y="17088"/>
                  </a:cubicBezTo>
                  <a:lnTo>
                    <a:pt x="543724" y="79527"/>
                  </a:lnTo>
                  <a:cubicBezTo>
                    <a:pt x="543724" y="89386"/>
                    <a:pt x="535880" y="97273"/>
                    <a:pt x="526075" y="97273"/>
                  </a:cubicBezTo>
                  <a:lnTo>
                    <a:pt x="469858" y="97273"/>
                  </a:lnTo>
                  <a:cubicBezTo>
                    <a:pt x="460052" y="97273"/>
                    <a:pt x="452208" y="89386"/>
                    <a:pt x="452208" y="79527"/>
                  </a:cubicBezTo>
                  <a:lnTo>
                    <a:pt x="452208" y="17088"/>
                  </a:lnTo>
                  <a:cubicBezTo>
                    <a:pt x="452208" y="7887"/>
                    <a:pt x="460052" y="0"/>
                    <a:pt x="469858" y="0"/>
                  </a:cubicBezTo>
                  <a:close/>
                  <a:moveTo>
                    <a:pt x="17703" y="0"/>
                  </a:moveTo>
                  <a:lnTo>
                    <a:pt x="304235" y="0"/>
                  </a:lnTo>
                  <a:cubicBezTo>
                    <a:pt x="314070" y="0"/>
                    <a:pt x="321938" y="7887"/>
                    <a:pt x="321938" y="17088"/>
                  </a:cubicBezTo>
                  <a:lnTo>
                    <a:pt x="321938" y="79527"/>
                  </a:lnTo>
                  <a:cubicBezTo>
                    <a:pt x="321938" y="89386"/>
                    <a:pt x="314070" y="97273"/>
                    <a:pt x="304235" y="97273"/>
                  </a:cubicBezTo>
                  <a:lnTo>
                    <a:pt x="17703" y="97273"/>
                  </a:lnTo>
                  <a:cubicBezTo>
                    <a:pt x="7868" y="97273"/>
                    <a:pt x="0" y="89386"/>
                    <a:pt x="0" y="79527"/>
                  </a:cubicBezTo>
                  <a:lnTo>
                    <a:pt x="0" y="17088"/>
                  </a:lnTo>
                  <a:cubicBezTo>
                    <a:pt x="0" y="7887"/>
                    <a:pt x="7868" y="0"/>
                    <a:pt x="17703" y="0"/>
                  </a:cubicBezTo>
                  <a:close/>
                </a:path>
              </a:pathLst>
            </a:custGeom>
            <a:solidFill>
              <a:schemeClr val="bg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58" name="Freeform 92">
              <a:extLst>
                <a:ext uri="{FF2B5EF4-FFF2-40B4-BE49-F238E27FC236}">
                  <a16:creationId xmlns:a16="http://schemas.microsoft.com/office/drawing/2014/main" id="{9B59DB86-6A37-EE4D-B2AC-BC021BB1D66D}"/>
                </a:ext>
              </a:extLst>
            </p:cNvPr>
            <p:cNvSpPr>
              <a:spLocks noChangeArrowheads="1"/>
            </p:cNvSpPr>
            <p:nvPr/>
          </p:nvSpPr>
          <p:spPr bwMode="auto">
            <a:xfrm>
              <a:off x="11800006" y="3519106"/>
              <a:ext cx="954478" cy="658154"/>
            </a:xfrm>
            <a:custGeom>
              <a:avLst/>
              <a:gdLst>
                <a:gd name="T0" fmla="*/ 1325 w 1350"/>
                <a:gd name="T1" fmla="*/ 929 h 930"/>
                <a:gd name="T2" fmla="*/ 442 w 1350"/>
                <a:gd name="T3" fmla="*/ 47 h 930"/>
                <a:gd name="T4" fmla="*/ 23 w 1350"/>
                <a:gd name="T5" fmla="*/ 465 h 930"/>
                <a:gd name="T6" fmla="*/ 0 w 1350"/>
                <a:gd name="T7" fmla="*/ 443 h 930"/>
                <a:gd name="T8" fmla="*/ 442 w 1350"/>
                <a:gd name="T9" fmla="*/ 0 h 930"/>
                <a:gd name="T10" fmla="*/ 1349 w 1350"/>
                <a:gd name="T11" fmla="*/ 906 h 930"/>
                <a:gd name="T12" fmla="*/ 1325 w 1350"/>
                <a:gd name="T13" fmla="*/ 929 h 930"/>
              </a:gdLst>
              <a:ahLst/>
              <a:cxnLst>
                <a:cxn ang="0">
                  <a:pos x="T0" y="T1"/>
                </a:cxn>
                <a:cxn ang="0">
                  <a:pos x="T2" y="T3"/>
                </a:cxn>
                <a:cxn ang="0">
                  <a:pos x="T4" y="T5"/>
                </a:cxn>
                <a:cxn ang="0">
                  <a:pos x="T6" y="T7"/>
                </a:cxn>
                <a:cxn ang="0">
                  <a:pos x="T8" y="T9"/>
                </a:cxn>
                <a:cxn ang="0">
                  <a:pos x="T10" y="T11"/>
                </a:cxn>
                <a:cxn ang="0">
                  <a:pos x="T12" y="T13"/>
                </a:cxn>
              </a:cxnLst>
              <a:rect l="0" t="0" r="r" b="b"/>
              <a:pathLst>
                <a:path w="1350" h="930">
                  <a:moveTo>
                    <a:pt x="1325" y="929"/>
                  </a:moveTo>
                  <a:lnTo>
                    <a:pt x="442" y="47"/>
                  </a:lnTo>
                  <a:lnTo>
                    <a:pt x="23" y="465"/>
                  </a:lnTo>
                  <a:lnTo>
                    <a:pt x="0" y="443"/>
                  </a:lnTo>
                  <a:lnTo>
                    <a:pt x="442" y="0"/>
                  </a:lnTo>
                  <a:lnTo>
                    <a:pt x="1349" y="906"/>
                  </a:lnTo>
                  <a:lnTo>
                    <a:pt x="1325" y="929"/>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9" name="Freeform 58">
              <a:extLst>
                <a:ext uri="{FF2B5EF4-FFF2-40B4-BE49-F238E27FC236}">
                  <a16:creationId xmlns:a16="http://schemas.microsoft.com/office/drawing/2014/main" id="{CC9CB11D-B78C-1843-BF55-7BDAEB038044}"/>
                </a:ext>
              </a:extLst>
            </p:cNvPr>
            <p:cNvSpPr>
              <a:spLocks noChangeArrowheads="1"/>
            </p:cNvSpPr>
            <p:nvPr/>
          </p:nvSpPr>
          <p:spPr bwMode="auto">
            <a:xfrm>
              <a:off x="8222274" y="9885408"/>
              <a:ext cx="760379" cy="485963"/>
            </a:xfrm>
            <a:custGeom>
              <a:avLst/>
              <a:gdLst>
                <a:gd name="connsiteX0" fmla="*/ 702140 w 702140"/>
                <a:gd name="connsiteY0" fmla="*/ 339876 h 448742"/>
                <a:gd name="connsiteX1" fmla="*/ 702140 w 702140"/>
                <a:gd name="connsiteY1" fmla="*/ 426992 h 448742"/>
                <a:gd name="connsiteX2" fmla="*/ 585508 w 702140"/>
                <a:gd name="connsiteY2" fmla="*/ 446351 h 448742"/>
                <a:gd name="connsiteX3" fmla="*/ 564540 w 702140"/>
                <a:gd name="connsiteY3" fmla="*/ 363752 h 448742"/>
                <a:gd name="connsiteX4" fmla="*/ 702140 w 702140"/>
                <a:gd name="connsiteY4" fmla="*/ 339876 h 448742"/>
                <a:gd name="connsiteX5" fmla="*/ 137603 w 702140"/>
                <a:gd name="connsiteY5" fmla="*/ 0 h 448742"/>
                <a:gd name="connsiteX6" fmla="*/ 137603 w 702140"/>
                <a:gd name="connsiteY6" fmla="*/ 88407 h 448742"/>
                <a:gd name="connsiteX7" fmla="*/ 21521 w 702140"/>
                <a:gd name="connsiteY7" fmla="*/ 107121 h 448742"/>
                <a:gd name="connsiteX8" fmla="*/ 0 w 702140"/>
                <a:gd name="connsiteY8" fmla="*/ 24522 h 448742"/>
                <a:gd name="connsiteX9" fmla="*/ 137603 w 702140"/>
                <a:gd name="connsiteY9" fmla="*/ 0 h 44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2140" h="448742">
                  <a:moveTo>
                    <a:pt x="702140" y="339876"/>
                  </a:moveTo>
                  <a:lnTo>
                    <a:pt x="702140" y="426992"/>
                  </a:lnTo>
                  <a:cubicBezTo>
                    <a:pt x="702140" y="426992"/>
                    <a:pt x="587473" y="457322"/>
                    <a:pt x="585508" y="446351"/>
                  </a:cubicBezTo>
                  <a:cubicBezTo>
                    <a:pt x="582887" y="435381"/>
                    <a:pt x="564540" y="363752"/>
                    <a:pt x="564540" y="363752"/>
                  </a:cubicBezTo>
                  <a:cubicBezTo>
                    <a:pt x="577645" y="352137"/>
                    <a:pt x="702140" y="339876"/>
                    <a:pt x="702140" y="339876"/>
                  </a:cubicBezTo>
                  <a:close/>
                  <a:moveTo>
                    <a:pt x="137603" y="0"/>
                  </a:moveTo>
                  <a:lnTo>
                    <a:pt x="137603" y="88407"/>
                  </a:lnTo>
                  <a:cubicBezTo>
                    <a:pt x="137603" y="88407"/>
                    <a:pt x="23477" y="117446"/>
                    <a:pt x="21521" y="107121"/>
                  </a:cubicBezTo>
                  <a:cubicBezTo>
                    <a:pt x="18260" y="96151"/>
                    <a:pt x="0" y="24522"/>
                    <a:pt x="0" y="24522"/>
                  </a:cubicBezTo>
                  <a:cubicBezTo>
                    <a:pt x="13695" y="12906"/>
                    <a:pt x="137603" y="0"/>
                    <a:pt x="137603" y="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0" name="Freeform 59">
              <a:extLst>
                <a:ext uri="{FF2B5EF4-FFF2-40B4-BE49-F238E27FC236}">
                  <a16:creationId xmlns:a16="http://schemas.microsoft.com/office/drawing/2014/main" id="{09032026-AE6B-8740-A991-84788B635399}"/>
                </a:ext>
              </a:extLst>
            </p:cNvPr>
            <p:cNvSpPr>
              <a:spLocks noChangeArrowheads="1"/>
            </p:cNvSpPr>
            <p:nvPr/>
          </p:nvSpPr>
          <p:spPr bwMode="auto">
            <a:xfrm>
              <a:off x="7748158" y="7505451"/>
              <a:ext cx="1487156" cy="5448549"/>
            </a:xfrm>
            <a:custGeom>
              <a:avLst/>
              <a:gdLst>
                <a:gd name="connsiteX0" fmla="*/ 1270375 w 1373252"/>
                <a:gd name="connsiteY0" fmla="*/ 4427603 h 5031236"/>
                <a:gd name="connsiteX1" fmla="*/ 481529 w 1373252"/>
                <a:gd name="connsiteY1" fmla="*/ 4504600 h 5031236"/>
                <a:gd name="connsiteX2" fmla="*/ 514488 w 1373252"/>
                <a:gd name="connsiteY2" fmla="*/ 4843738 h 5031236"/>
                <a:gd name="connsiteX3" fmla="*/ 1303288 w 1373252"/>
                <a:gd name="connsiteY3" fmla="*/ 4766685 h 5031236"/>
                <a:gd name="connsiteX4" fmla="*/ 1232458 w 1373252"/>
                <a:gd name="connsiteY4" fmla="*/ 4036974 h 5031236"/>
                <a:gd name="connsiteX5" fmla="*/ 443449 w 1373252"/>
                <a:gd name="connsiteY5" fmla="*/ 4112775 h 5031236"/>
                <a:gd name="connsiteX6" fmla="*/ 476425 w 1373252"/>
                <a:gd name="connsiteY6" fmla="*/ 4452079 h 5031236"/>
                <a:gd name="connsiteX7" fmla="*/ 1265277 w 1373252"/>
                <a:gd name="connsiteY7" fmla="*/ 4375080 h 5031236"/>
                <a:gd name="connsiteX8" fmla="*/ 1194529 w 1373252"/>
                <a:gd name="connsiteY8" fmla="*/ 3646217 h 5031236"/>
                <a:gd name="connsiteX9" fmla="*/ 405656 w 1373252"/>
                <a:gd name="connsiteY9" fmla="*/ 3723892 h 5031236"/>
                <a:gd name="connsiteX10" fmla="*/ 438485 w 1373252"/>
                <a:gd name="connsiteY10" fmla="*/ 4061691 h 5031236"/>
                <a:gd name="connsiteX11" fmla="*/ 1227499 w 1373252"/>
                <a:gd name="connsiteY11" fmla="*/ 3985890 h 5031236"/>
                <a:gd name="connsiteX12" fmla="*/ 1156511 w 1373252"/>
                <a:gd name="connsiteY12" fmla="*/ 3254553 h 5031236"/>
                <a:gd name="connsiteX13" fmla="*/ 367593 w 1373252"/>
                <a:gd name="connsiteY13" fmla="*/ 3332232 h 5031236"/>
                <a:gd name="connsiteX14" fmla="*/ 400548 w 1373252"/>
                <a:gd name="connsiteY14" fmla="*/ 3671330 h 5031236"/>
                <a:gd name="connsiteX15" fmla="*/ 1189486 w 1373252"/>
                <a:gd name="connsiteY15" fmla="*/ 3594265 h 5031236"/>
                <a:gd name="connsiteX16" fmla="*/ 1118555 w 1373252"/>
                <a:gd name="connsiteY16" fmla="*/ 2863516 h 5031236"/>
                <a:gd name="connsiteX17" fmla="*/ 329525 w 1373252"/>
                <a:gd name="connsiteY17" fmla="*/ 2940530 h 5031236"/>
                <a:gd name="connsiteX18" fmla="*/ 362484 w 1373252"/>
                <a:gd name="connsiteY18" fmla="*/ 3279667 h 5031236"/>
                <a:gd name="connsiteX19" fmla="*/ 1151462 w 1373252"/>
                <a:gd name="connsiteY19" fmla="*/ 3202538 h 5031236"/>
                <a:gd name="connsiteX20" fmla="*/ 1080388 w 1373252"/>
                <a:gd name="connsiteY20" fmla="*/ 2470310 h 5031236"/>
                <a:gd name="connsiteX21" fmla="*/ 291190 w 1373252"/>
                <a:gd name="connsiteY21" fmla="*/ 2546070 h 5031236"/>
                <a:gd name="connsiteX22" fmla="*/ 324421 w 1373252"/>
                <a:gd name="connsiteY22" fmla="*/ 2888009 h 5031236"/>
                <a:gd name="connsiteX23" fmla="*/ 1113451 w 1373252"/>
                <a:gd name="connsiteY23" fmla="*/ 2810935 h 5031236"/>
                <a:gd name="connsiteX24" fmla="*/ 1042681 w 1373252"/>
                <a:gd name="connsiteY24" fmla="*/ 2081843 h 5031236"/>
                <a:gd name="connsiteX25" fmla="*/ 253379 w 1373252"/>
                <a:gd name="connsiteY25" fmla="*/ 2157008 h 5031236"/>
                <a:gd name="connsiteX26" fmla="*/ 286231 w 1373252"/>
                <a:gd name="connsiteY26" fmla="*/ 2495046 h 5031236"/>
                <a:gd name="connsiteX27" fmla="*/ 1075429 w 1373252"/>
                <a:gd name="connsiteY27" fmla="*/ 2419228 h 5031236"/>
                <a:gd name="connsiteX28" fmla="*/ 1004664 w 1373252"/>
                <a:gd name="connsiteY28" fmla="*/ 1690181 h 5031236"/>
                <a:gd name="connsiteX29" fmla="*/ 215327 w 1373252"/>
                <a:gd name="connsiteY29" fmla="*/ 1765465 h 5031236"/>
                <a:gd name="connsiteX30" fmla="*/ 248418 w 1373252"/>
                <a:gd name="connsiteY30" fmla="*/ 2105963 h 5031236"/>
                <a:gd name="connsiteX31" fmla="*/ 1037662 w 1373252"/>
                <a:gd name="connsiteY31" fmla="*/ 2030139 h 5031236"/>
                <a:gd name="connsiteX32" fmla="*/ 966585 w 1373252"/>
                <a:gd name="connsiteY32" fmla="*/ 1297891 h 5031236"/>
                <a:gd name="connsiteX33" fmla="*/ 177249 w 1373252"/>
                <a:gd name="connsiteY33" fmla="*/ 1373664 h 5031236"/>
                <a:gd name="connsiteX34" fmla="*/ 210354 w 1373252"/>
                <a:gd name="connsiteY34" fmla="*/ 1714302 h 5031236"/>
                <a:gd name="connsiteX35" fmla="*/ 999645 w 1373252"/>
                <a:gd name="connsiteY35" fmla="*/ 1638474 h 5031236"/>
                <a:gd name="connsiteX36" fmla="*/ 928718 w 1373252"/>
                <a:gd name="connsiteY36" fmla="*/ 907772 h 5031236"/>
                <a:gd name="connsiteX37" fmla="*/ 139470 w 1373252"/>
                <a:gd name="connsiteY37" fmla="*/ 984929 h 5031236"/>
                <a:gd name="connsiteX38" fmla="*/ 172230 w 1373252"/>
                <a:gd name="connsiteY38" fmla="*/ 1322019 h 5031236"/>
                <a:gd name="connsiteX39" fmla="*/ 961625 w 1373252"/>
                <a:gd name="connsiteY39" fmla="*/ 1246788 h 5031236"/>
                <a:gd name="connsiteX40" fmla="*/ 890827 w 1373252"/>
                <a:gd name="connsiteY40" fmla="*/ 517413 h 5031236"/>
                <a:gd name="connsiteX41" fmla="*/ 101400 w 1373252"/>
                <a:gd name="connsiteY41" fmla="*/ 593196 h 5031236"/>
                <a:gd name="connsiteX42" fmla="*/ 134415 w 1373252"/>
                <a:gd name="connsiteY42" fmla="*/ 932914 h 5031236"/>
                <a:gd name="connsiteX43" fmla="*/ 923616 w 1373252"/>
                <a:gd name="connsiteY43" fmla="*/ 855206 h 5031236"/>
                <a:gd name="connsiteX44" fmla="*/ 852870 w 1373252"/>
                <a:gd name="connsiteY44" fmla="*/ 126368 h 5031236"/>
                <a:gd name="connsiteX45" fmla="*/ 63344 w 1373252"/>
                <a:gd name="connsiteY45" fmla="*/ 201612 h 5031236"/>
                <a:gd name="connsiteX46" fmla="*/ 96441 w 1373252"/>
                <a:gd name="connsiteY46" fmla="*/ 542172 h 5031236"/>
                <a:gd name="connsiteX47" fmla="*/ 885869 w 1373252"/>
                <a:gd name="connsiteY47" fmla="*/ 466330 h 5031236"/>
                <a:gd name="connsiteX48" fmla="*/ 893161 w 1373252"/>
                <a:gd name="connsiteY48" fmla="*/ 0 h 5031236"/>
                <a:gd name="connsiteX49" fmla="*/ 1373252 w 1373252"/>
                <a:gd name="connsiteY49" fmla="*/ 4945362 h 5031236"/>
                <a:gd name="connsiteX50" fmla="*/ 1321139 w 1373252"/>
                <a:gd name="connsiteY50" fmla="*/ 4950588 h 5031236"/>
                <a:gd name="connsiteX51" fmla="*/ 1308392 w 1373252"/>
                <a:gd name="connsiteY51" fmla="*/ 4819268 h 5031236"/>
                <a:gd name="connsiteX52" fmla="*/ 519592 w 1373252"/>
                <a:gd name="connsiteY52" fmla="*/ 4896261 h 5031236"/>
                <a:gd name="connsiteX53" fmla="*/ 532202 w 1373252"/>
                <a:gd name="connsiteY53" fmla="*/ 5026010 h 5031236"/>
                <a:gd name="connsiteX54" fmla="*/ 479961 w 1373252"/>
                <a:gd name="connsiteY54" fmla="*/ 5031236 h 5031236"/>
                <a:gd name="connsiteX55" fmla="*/ 0 w 1373252"/>
                <a:gd name="connsiteY55" fmla="*/ 85220 h 5031236"/>
                <a:gd name="connsiteX56" fmla="*/ 51588 w 1373252"/>
                <a:gd name="connsiteY56" fmla="*/ 80648 h 5031236"/>
                <a:gd name="connsiteX57" fmla="*/ 58378 w 1373252"/>
                <a:gd name="connsiteY57" fmla="*/ 150512 h 5031236"/>
                <a:gd name="connsiteX58" fmla="*/ 847857 w 1373252"/>
                <a:gd name="connsiteY58" fmla="*/ 74724 h 5031236"/>
                <a:gd name="connsiteX59" fmla="*/ 841048 w 1373252"/>
                <a:gd name="connsiteY59" fmla="*/ 4572 h 503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73252" h="5031236">
                  <a:moveTo>
                    <a:pt x="1270375" y="4427603"/>
                  </a:moveTo>
                  <a:lnTo>
                    <a:pt x="481529" y="4504600"/>
                  </a:lnTo>
                  <a:lnTo>
                    <a:pt x="514488" y="4843738"/>
                  </a:lnTo>
                  <a:lnTo>
                    <a:pt x="1303288" y="4766685"/>
                  </a:lnTo>
                  <a:close/>
                  <a:moveTo>
                    <a:pt x="1232458" y="4036974"/>
                  </a:moveTo>
                  <a:lnTo>
                    <a:pt x="443449" y="4112775"/>
                  </a:lnTo>
                  <a:lnTo>
                    <a:pt x="476425" y="4452079"/>
                  </a:lnTo>
                  <a:lnTo>
                    <a:pt x="1265277" y="4375080"/>
                  </a:lnTo>
                  <a:close/>
                  <a:moveTo>
                    <a:pt x="1194529" y="3646217"/>
                  </a:moveTo>
                  <a:lnTo>
                    <a:pt x="405656" y="3723892"/>
                  </a:lnTo>
                  <a:lnTo>
                    <a:pt x="438485" y="4061691"/>
                  </a:lnTo>
                  <a:lnTo>
                    <a:pt x="1227499" y="3985890"/>
                  </a:lnTo>
                  <a:close/>
                  <a:moveTo>
                    <a:pt x="1156511" y="3254553"/>
                  </a:moveTo>
                  <a:lnTo>
                    <a:pt x="367593" y="3332232"/>
                  </a:lnTo>
                  <a:lnTo>
                    <a:pt x="400548" y="3671330"/>
                  </a:lnTo>
                  <a:lnTo>
                    <a:pt x="1189486" y="3594265"/>
                  </a:lnTo>
                  <a:close/>
                  <a:moveTo>
                    <a:pt x="1118555" y="2863516"/>
                  </a:moveTo>
                  <a:lnTo>
                    <a:pt x="329525" y="2940530"/>
                  </a:lnTo>
                  <a:lnTo>
                    <a:pt x="362484" y="3279667"/>
                  </a:lnTo>
                  <a:lnTo>
                    <a:pt x="1151462" y="3202538"/>
                  </a:lnTo>
                  <a:close/>
                  <a:moveTo>
                    <a:pt x="1080388" y="2470310"/>
                  </a:moveTo>
                  <a:lnTo>
                    <a:pt x="291190" y="2546070"/>
                  </a:lnTo>
                  <a:lnTo>
                    <a:pt x="324421" y="2888009"/>
                  </a:lnTo>
                  <a:lnTo>
                    <a:pt x="1113451" y="2810935"/>
                  </a:lnTo>
                  <a:close/>
                  <a:moveTo>
                    <a:pt x="1042681" y="2081843"/>
                  </a:moveTo>
                  <a:lnTo>
                    <a:pt x="253379" y="2157008"/>
                  </a:lnTo>
                  <a:lnTo>
                    <a:pt x="286231" y="2495046"/>
                  </a:lnTo>
                  <a:lnTo>
                    <a:pt x="1075429" y="2419228"/>
                  </a:lnTo>
                  <a:close/>
                  <a:moveTo>
                    <a:pt x="1004664" y="1690181"/>
                  </a:moveTo>
                  <a:lnTo>
                    <a:pt x="215327" y="1765465"/>
                  </a:lnTo>
                  <a:lnTo>
                    <a:pt x="248418" y="2105963"/>
                  </a:lnTo>
                  <a:lnTo>
                    <a:pt x="1037662" y="2030139"/>
                  </a:lnTo>
                  <a:close/>
                  <a:moveTo>
                    <a:pt x="966585" y="1297891"/>
                  </a:moveTo>
                  <a:lnTo>
                    <a:pt x="177249" y="1373664"/>
                  </a:lnTo>
                  <a:lnTo>
                    <a:pt x="210354" y="1714302"/>
                  </a:lnTo>
                  <a:lnTo>
                    <a:pt x="999645" y="1638474"/>
                  </a:lnTo>
                  <a:close/>
                  <a:moveTo>
                    <a:pt x="928718" y="907772"/>
                  </a:moveTo>
                  <a:lnTo>
                    <a:pt x="139470" y="984929"/>
                  </a:lnTo>
                  <a:lnTo>
                    <a:pt x="172230" y="1322019"/>
                  </a:lnTo>
                  <a:lnTo>
                    <a:pt x="961625" y="1246788"/>
                  </a:lnTo>
                  <a:close/>
                  <a:moveTo>
                    <a:pt x="890827" y="517413"/>
                  </a:moveTo>
                  <a:lnTo>
                    <a:pt x="101400" y="593196"/>
                  </a:lnTo>
                  <a:lnTo>
                    <a:pt x="134415" y="932914"/>
                  </a:lnTo>
                  <a:lnTo>
                    <a:pt x="923616" y="855206"/>
                  </a:lnTo>
                  <a:close/>
                  <a:moveTo>
                    <a:pt x="852870" y="126368"/>
                  </a:moveTo>
                  <a:lnTo>
                    <a:pt x="63344" y="201612"/>
                  </a:lnTo>
                  <a:lnTo>
                    <a:pt x="96441" y="542172"/>
                  </a:lnTo>
                  <a:lnTo>
                    <a:pt x="885869" y="466330"/>
                  </a:lnTo>
                  <a:close/>
                  <a:moveTo>
                    <a:pt x="893161" y="0"/>
                  </a:moveTo>
                  <a:lnTo>
                    <a:pt x="1373252" y="4945362"/>
                  </a:lnTo>
                  <a:lnTo>
                    <a:pt x="1321139" y="4950588"/>
                  </a:lnTo>
                  <a:lnTo>
                    <a:pt x="1308392" y="4819268"/>
                  </a:lnTo>
                  <a:lnTo>
                    <a:pt x="519592" y="4896261"/>
                  </a:lnTo>
                  <a:lnTo>
                    <a:pt x="532202" y="5026010"/>
                  </a:lnTo>
                  <a:lnTo>
                    <a:pt x="479961" y="5031236"/>
                  </a:lnTo>
                  <a:lnTo>
                    <a:pt x="0" y="85220"/>
                  </a:lnTo>
                  <a:lnTo>
                    <a:pt x="51588" y="80648"/>
                  </a:lnTo>
                  <a:lnTo>
                    <a:pt x="58378" y="150512"/>
                  </a:lnTo>
                  <a:lnTo>
                    <a:pt x="847857" y="74724"/>
                  </a:lnTo>
                  <a:lnTo>
                    <a:pt x="841048" y="4572"/>
                  </a:lnTo>
                  <a:close/>
                </a:path>
              </a:pathLst>
            </a:custGeom>
            <a:solidFill>
              <a:schemeClr val="accent2">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1" name="Freeform 110">
              <a:extLst>
                <a:ext uri="{FF2B5EF4-FFF2-40B4-BE49-F238E27FC236}">
                  <a16:creationId xmlns:a16="http://schemas.microsoft.com/office/drawing/2014/main" id="{C45423C8-665F-9E44-826D-BD9BFABE383D}"/>
                </a:ext>
              </a:extLst>
            </p:cNvPr>
            <p:cNvSpPr>
              <a:spLocks noChangeArrowheads="1"/>
            </p:cNvSpPr>
            <p:nvPr/>
          </p:nvSpPr>
          <p:spPr bwMode="auto">
            <a:xfrm>
              <a:off x="7008905" y="6697578"/>
              <a:ext cx="258895" cy="233940"/>
            </a:xfrm>
            <a:custGeom>
              <a:avLst/>
              <a:gdLst>
                <a:gd name="T0" fmla="*/ 10 w 366"/>
                <a:gd name="T1" fmla="*/ 213 h 332"/>
                <a:gd name="T2" fmla="*/ 10 w 366"/>
                <a:gd name="T3" fmla="*/ 213 h 332"/>
                <a:gd name="T4" fmla="*/ 38 w 366"/>
                <a:gd name="T5" fmla="*/ 238 h 332"/>
                <a:gd name="T6" fmla="*/ 38 w 366"/>
                <a:gd name="T7" fmla="*/ 238 h 332"/>
                <a:gd name="T8" fmla="*/ 74 w 366"/>
                <a:gd name="T9" fmla="*/ 253 h 332"/>
                <a:gd name="T10" fmla="*/ 74 w 366"/>
                <a:gd name="T11" fmla="*/ 253 h 332"/>
                <a:gd name="T12" fmla="*/ 86 w 366"/>
                <a:gd name="T13" fmla="*/ 259 h 332"/>
                <a:gd name="T14" fmla="*/ 86 w 366"/>
                <a:gd name="T15" fmla="*/ 259 h 332"/>
                <a:gd name="T16" fmla="*/ 148 w 366"/>
                <a:gd name="T17" fmla="*/ 292 h 332"/>
                <a:gd name="T18" fmla="*/ 148 w 366"/>
                <a:gd name="T19" fmla="*/ 292 h 332"/>
                <a:gd name="T20" fmla="*/ 312 w 366"/>
                <a:gd name="T21" fmla="*/ 331 h 332"/>
                <a:gd name="T22" fmla="*/ 343 w 366"/>
                <a:gd name="T23" fmla="*/ 251 h 332"/>
                <a:gd name="T24" fmla="*/ 365 w 366"/>
                <a:gd name="T25" fmla="*/ 187 h 332"/>
                <a:gd name="T26" fmla="*/ 365 w 366"/>
                <a:gd name="T27" fmla="*/ 187 h 332"/>
                <a:gd name="T28" fmla="*/ 214 w 366"/>
                <a:gd name="T29" fmla="*/ 14 h 332"/>
                <a:gd name="T30" fmla="*/ 214 w 366"/>
                <a:gd name="T31" fmla="*/ 14 h 332"/>
                <a:gd name="T32" fmla="*/ 206 w 366"/>
                <a:gd name="T33" fmla="*/ 11 h 332"/>
                <a:gd name="T34" fmla="*/ 206 w 366"/>
                <a:gd name="T35" fmla="*/ 11 h 332"/>
                <a:gd name="T36" fmla="*/ 149 w 366"/>
                <a:gd name="T37" fmla="*/ 6 h 332"/>
                <a:gd name="T38" fmla="*/ 149 w 366"/>
                <a:gd name="T39" fmla="*/ 6 h 332"/>
                <a:gd name="T40" fmla="*/ 87 w 366"/>
                <a:gd name="T41" fmla="*/ 9 h 332"/>
                <a:gd name="T42" fmla="*/ 87 w 366"/>
                <a:gd name="T43" fmla="*/ 9 h 332"/>
                <a:gd name="T44" fmla="*/ 71 w 366"/>
                <a:gd name="T45" fmla="*/ 52 h 332"/>
                <a:gd name="T46" fmla="*/ 71 w 366"/>
                <a:gd name="T47" fmla="*/ 52 h 332"/>
                <a:gd name="T48" fmla="*/ 42 w 366"/>
                <a:gd name="T49" fmla="*/ 106 h 332"/>
                <a:gd name="T50" fmla="*/ 42 w 366"/>
                <a:gd name="T51" fmla="*/ 106 h 332"/>
                <a:gd name="T52" fmla="*/ 23 w 366"/>
                <a:gd name="T53" fmla="*/ 164 h 332"/>
                <a:gd name="T54" fmla="*/ 23 w 366"/>
                <a:gd name="T55" fmla="*/ 164 h 332"/>
                <a:gd name="T56" fmla="*/ 10 w 366"/>
                <a:gd name="T57" fmla="*/ 2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6" h="332">
                  <a:moveTo>
                    <a:pt x="10" y="213"/>
                  </a:moveTo>
                  <a:lnTo>
                    <a:pt x="10" y="213"/>
                  </a:lnTo>
                  <a:cubicBezTo>
                    <a:pt x="10" y="213"/>
                    <a:pt x="26" y="233"/>
                    <a:pt x="38" y="238"/>
                  </a:cubicBezTo>
                  <a:lnTo>
                    <a:pt x="38" y="238"/>
                  </a:lnTo>
                  <a:cubicBezTo>
                    <a:pt x="38" y="238"/>
                    <a:pt x="59" y="247"/>
                    <a:pt x="74" y="253"/>
                  </a:cubicBezTo>
                  <a:lnTo>
                    <a:pt x="74" y="253"/>
                  </a:lnTo>
                  <a:cubicBezTo>
                    <a:pt x="79" y="255"/>
                    <a:pt x="84" y="258"/>
                    <a:pt x="86" y="259"/>
                  </a:cubicBezTo>
                  <a:lnTo>
                    <a:pt x="86" y="259"/>
                  </a:lnTo>
                  <a:cubicBezTo>
                    <a:pt x="97" y="265"/>
                    <a:pt x="118" y="283"/>
                    <a:pt x="148" y="292"/>
                  </a:cubicBezTo>
                  <a:lnTo>
                    <a:pt x="148" y="292"/>
                  </a:lnTo>
                  <a:cubicBezTo>
                    <a:pt x="177" y="300"/>
                    <a:pt x="312" y="331"/>
                    <a:pt x="312" y="331"/>
                  </a:cubicBezTo>
                  <a:lnTo>
                    <a:pt x="343" y="251"/>
                  </a:lnTo>
                  <a:lnTo>
                    <a:pt x="365" y="187"/>
                  </a:lnTo>
                  <a:lnTo>
                    <a:pt x="365" y="187"/>
                  </a:lnTo>
                  <a:cubicBezTo>
                    <a:pt x="365" y="187"/>
                    <a:pt x="241" y="25"/>
                    <a:pt x="214" y="14"/>
                  </a:cubicBezTo>
                  <a:lnTo>
                    <a:pt x="214" y="14"/>
                  </a:lnTo>
                  <a:cubicBezTo>
                    <a:pt x="212" y="13"/>
                    <a:pt x="209" y="12"/>
                    <a:pt x="206" y="11"/>
                  </a:cubicBezTo>
                  <a:lnTo>
                    <a:pt x="206" y="11"/>
                  </a:lnTo>
                  <a:cubicBezTo>
                    <a:pt x="183" y="4"/>
                    <a:pt x="162" y="8"/>
                    <a:pt x="149" y="6"/>
                  </a:cubicBezTo>
                  <a:lnTo>
                    <a:pt x="149" y="6"/>
                  </a:lnTo>
                  <a:cubicBezTo>
                    <a:pt x="145" y="5"/>
                    <a:pt x="97" y="0"/>
                    <a:pt x="87" y="9"/>
                  </a:cubicBezTo>
                  <a:lnTo>
                    <a:pt x="87" y="9"/>
                  </a:lnTo>
                  <a:cubicBezTo>
                    <a:pt x="72" y="23"/>
                    <a:pt x="68" y="39"/>
                    <a:pt x="71" y="52"/>
                  </a:cubicBezTo>
                  <a:lnTo>
                    <a:pt x="71" y="52"/>
                  </a:lnTo>
                  <a:cubicBezTo>
                    <a:pt x="71" y="52"/>
                    <a:pt x="44" y="81"/>
                    <a:pt x="42" y="106"/>
                  </a:cubicBezTo>
                  <a:lnTo>
                    <a:pt x="42" y="106"/>
                  </a:lnTo>
                  <a:cubicBezTo>
                    <a:pt x="42" y="106"/>
                    <a:pt x="17" y="132"/>
                    <a:pt x="23" y="164"/>
                  </a:cubicBezTo>
                  <a:lnTo>
                    <a:pt x="23" y="164"/>
                  </a:lnTo>
                  <a:cubicBezTo>
                    <a:pt x="23" y="164"/>
                    <a:pt x="0" y="193"/>
                    <a:pt x="10" y="213"/>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2" name="Freeform 61">
              <a:extLst>
                <a:ext uri="{FF2B5EF4-FFF2-40B4-BE49-F238E27FC236}">
                  <a16:creationId xmlns:a16="http://schemas.microsoft.com/office/drawing/2014/main" id="{F6898E70-C42D-724D-B344-1BBD1C62C7AF}"/>
                </a:ext>
              </a:extLst>
            </p:cNvPr>
            <p:cNvSpPr>
              <a:spLocks noChangeArrowheads="1"/>
            </p:cNvSpPr>
            <p:nvPr/>
          </p:nvSpPr>
          <p:spPr bwMode="auto">
            <a:xfrm>
              <a:off x="8217331" y="6622388"/>
              <a:ext cx="395216" cy="564193"/>
            </a:xfrm>
            <a:custGeom>
              <a:avLst/>
              <a:gdLst>
                <a:gd name="connsiteX0" fmla="*/ 185912 w 364946"/>
                <a:gd name="connsiteY0" fmla="*/ 3 h 520981"/>
                <a:gd name="connsiteX1" fmla="*/ 270603 w 364946"/>
                <a:gd name="connsiteY1" fmla="*/ 13977 h 520981"/>
                <a:gd name="connsiteX2" fmla="*/ 364868 w 364946"/>
                <a:gd name="connsiteY2" fmla="*/ 142120 h 520981"/>
                <a:gd name="connsiteX3" fmla="*/ 320405 w 364946"/>
                <a:gd name="connsiteY3" fmla="*/ 329308 h 520981"/>
                <a:gd name="connsiteX4" fmla="*/ 310610 w 364946"/>
                <a:gd name="connsiteY4" fmla="*/ 349902 h 520981"/>
                <a:gd name="connsiteX5" fmla="*/ 297930 w 364946"/>
                <a:gd name="connsiteY5" fmla="*/ 392826 h 520981"/>
                <a:gd name="connsiteX6" fmla="*/ 271217 w 364946"/>
                <a:gd name="connsiteY6" fmla="*/ 520981 h 520981"/>
                <a:gd name="connsiteX7" fmla="*/ 81257 w 364946"/>
                <a:gd name="connsiteY7" fmla="*/ 500642 h 520981"/>
                <a:gd name="connsiteX8" fmla="*/ 87132 w 364946"/>
                <a:gd name="connsiteY8" fmla="*/ 463736 h 520981"/>
                <a:gd name="connsiteX9" fmla="*/ 86295 w 364946"/>
                <a:gd name="connsiteY9" fmla="*/ 451815 h 520981"/>
                <a:gd name="connsiteX10" fmla="*/ 61780 w 364946"/>
                <a:gd name="connsiteY10" fmla="*/ 446786 h 520981"/>
                <a:gd name="connsiteX11" fmla="*/ 48688 w 364946"/>
                <a:gd name="connsiteY11" fmla="*/ 72818 h 520981"/>
                <a:gd name="connsiteX12" fmla="*/ 185912 w 364946"/>
                <a:gd name="connsiteY12" fmla="*/ 3 h 52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4946" h="520981">
                  <a:moveTo>
                    <a:pt x="185912" y="3"/>
                  </a:moveTo>
                  <a:cubicBezTo>
                    <a:pt x="232635" y="-243"/>
                    <a:pt x="270603" y="13977"/>
                    <a:pt x="270603" y="13977"/>
                  </a:cubicBezTo>
                  <a:cubicBezTo>
                    <a:pt x="309880" y="34245"/>
                    <a:pt x="363558" y="72818"/>
                    <a:pt x="364868" y="142120"/>
                  </a:cubicBezTo>
                  <a:cubicBezTo>
                    <a:pt x="366340" y="194586"/>
                    <a:pt x="346824" y="266177"/>
                    <a:pt x="320405" y="329308"/>
                  </a:cubicBezTo>
                  <a:lnTo>
                    <a:pt x="310610" y="349902"/>
                  </a:lnTo>
                  <a:lnTo>
                    <a:pt x="297930" y="392826"/>
                  </a:lnTo>
                  <a:cubicBezTo>
                    <a:pt x="280396" y="460825"/>
                    <a:pt x="271217" y="520981"/>
                    <a:pt x="271217" y="520981"/>
                  </a:cubicBezTo>
                  <a:cubicBezTo>
                    <a:pt x="271217" y="520981"/>
                    <a:pt x="70813" y="520325"/>
                    <a:pt x="81257" y="500642"/>
                  </a:cubicBezTo>
                  <a:cubicBezTo>
                    <a:pt x="86480" y="490800"/>
                    <a:pt x="87459" y="476038"/>
                    <a:pt x="87132" y="463736"/>
                  </a:cubicBezTo>
                  <a:lnTo>
                    <a:pt x="86295" y="451815"/>
                  </a:lnTo>
                  <a:lnTo>
                    <a:pt x="61780" y="446786"/>
                  </a:lnTo>
                  <a:cubicBezTo>
                    <a:pt x="-14810" y="418673"/>
                    <a:pt x="-21356" y="187885"/>
                    <a:pt x="48688" y="72818"/>
                  </a:cubicBezTo>
                  <a:cubicBezTo>
                    <a:pt x="83710" y="14958"/>
                    <a:pt x="139189" y="248"/>
                    <a:pt x="185912" y="3"/>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3" name="Freeform 115">
              <a:extLst>
                <a:ext uri="{FF2B5EF4-FFF2-40B4-BE49-F238E27FC236}">
                  <a16:creationId xmlns:a16="http://schemas.microsoft.com/office/drawing/2014/main" id="{1E991BA3-EF54-B447-84E0-CA6D0AC0BF1A}"/>
                </a:ext>
              </a:extLst>
            </p:cNvPr>
            <p:cNvSpPr>
              <a:spLocks noChangeArrowheads="1"/>
            </p:cNvSpPr>
            <p:nvPr/>
          </p:nvSpPr>
          <p:spPr bwMode="auto">
            <a:xfrm>
              <a:off x="8206679" y="6550976"/>
              <a:ext cx="424212" cy="446047"/>
            </a:xfrm>
            <a:custGeom>
              <a:avLst/>
              <a:gdLst>
                <a:gd name="T0" fmla="*/ 503 w 599"/>
                <a:gd name="T1" fmla="*/ 596 h 632"/>
                <a:gd name="T2" fmla="*/ 503 w 599"/>
                <a:gd name="T3" fmla="*/ 596 h 632"/>
                <a:gd name="T4" fmla="*/ 396 w 599"/>
                <a:gd name="T5" fmla="*/ 617 h 632"/>
                <a:gd name="T6" fmla="*/ 396 w 599"/>
                <a:gd name="T7" fmla="*/ 617 h 632"/>
                <a:gd name="T8" fmla="*/ 168 w 599"/>
                <a:gd name="T9" fmla="*/ 476 h 632"/>
                <a:gd name="T10" fmla="*/ 168 w 599"/>
                <a:gd name="T11" fmla="*/ 476 h 632"/>
                <a:gd name="T12" fmla="*/ 131 w 599"/>
                <a:gd name="T13" fmla="*/ 442 h 632"/>
                <a:gd name="T14" fmla="*/ 109 w 599"/>
                <a:gd name="T15" fmla="*/ 475 h 632"/>
                <a:gd name="T16" fmla="*/ 71 w 599"/>
                <a:gd name="T17" fmla="*/ 477 h 632"/>
                <a:gd name="T18" fmla="*/ 71 w 599"/>
                <a:gd name="T19" fmla="*/ 477 h 632"/>
                <a:gd name="T20" fmla="*/ 53 w 599"/>
                <a:gd name="T21" fmla="*/ 333 h 632"/>
                <a:gd name="T22" fmla="*/ 53 w 599"/>
                <a:gd name="T23" fmla="*/ 333 h 632"/>
                <a:gd name="T24" fmla="*/ 384 w 599"/>
                <a:gd name="T25" fmla="*/ 97 h 632"/>
                <a:gd name="T26" fmla="*/ 384 w 599"/>
                <a:gd name="T27" fmla="*/ 97 h 632"/>
                <a:gd name="T28" fmla="*/ 590 w 599"/>
                <a:gd name="T29" fmla="*/ 276 h 632"/>
                <a:gd name="T30" fmla="*/ 590 w 599"/>
                <a:gd name="T31" fmla="*/ 276 h 632"/>
                <a:gd name="T32" fmla="*/ 503 w 599"/>
                <a:gd name="T33" fmla="*/ 596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9" h="632">
                  <a:moveTo>
                    <a:pt x="503" y="596"/>
                  </a:moveTo>
                  <a:lnTo>
                    <a:pt x="503" y="596"/>
                  </a:lnTo>
                  <a:cubicBezTo>
                    <a:pt x="503" y="596"/>
                    <a:pt x="482" y="631"/>
                    <a:pt x="396" y="617"/>
                  </a:cubicBezTo>
                  <a:lnTo>
                    <a:pt x="396" y="617"/>
                  </a:lnTo>
                  <a:cubicBezTo>
                    <a:pt x="309" y="604"/>
                    <a:pt x="204" y="488"/>
                    <a:pt x="168" y="476"/>
                  </a:cubicBezTo>
                  <a:lnTo>
                    <a:pt x="168" y="476"/>
                  </a:lnTo>
                  <a:cubicBezTo>
                    <a:pt x="132" y="463"/>
                    <a:pt x="131" y="442"/>
                    <a:pt x="131" y="442"/>
                  </a:cubicBezTo>
                  <a:lnTo>
                    <a:pt x="109" y="475"/>
                  </a:lnTo>
                  <a:lnTo>
                    <a:pt x="71" y="477"/>
                  </a:lnTo>
                  <a:lnTo>
                    <a:pt x="71" y="477"/>
                  </a:lnTo>
                  <a:cubicBezTo>
                    <a:pt x="71" y="477"/>
                    <a:pt x="106" y="374"/>
                    <a:pt x="53" y="333"/>
                  </a:cubicBezTo>
                  <a:lnTo>
                    <a:pt x="53" y="333"/>
                  </a:lnTo>
                  <a:cubicBezTo>
                    <a:pt x="0" y="291"/>
                    <a:pt x="107" y="0"/>
                    <a:pt x="384" y="97"/>
                  </a:cubicBezTo>
                  <a:lnTo>
                    <a:pt x="384" y="97"/>
                  </a:lnTo>
                  <a:cubicBezTo>
                    <a:pt x="384" y="97"/>
                    <a:pt x="598" y="155"/>
                    <a:pt x="590" y="276"/>
                  </a:cubicBezTo>
                  <a:lnTo>
                    <a:pt x="590" y="276"/>
                  </a:lnTo>
                  <a:cubicBezTo>
                    <a:pt x="582" y="397"/>
                    <a:pt x="551" y="535"/>
                    <a:pt x="503" y="596"/>
                  </a:cubicBezTo>
                </a:path>
              </a:pathLst>
            </a:custGeom>
            <a:solidFill>
              <a:srgbClr val="32365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4" name="Freeform 116">
              <a:extLst>
                <a:ext uri="{FF2B5EF4-FFF2-40B4-BE49-F238E27FC236}">
                  <a16:creationId xmlns:a16="http://schemas.microsoft.com/office/drawing/2014/main" id="{9ABF9DE4-101D-E04B-94D6-75C52FC3AEAF}"/>
                </a:ext>
              </a:extLst>
            </p:cNvPr>
            <p:cNvSpPr>
              <a:spLocks noChangeArrowheads="1"/>
            </p:cNvSpPr>
            <p:nvPr/>
          </p:nvSpPr>
          <p:spPr bwMode="auto">
            <a:xfrm>
              <a:off x="8294017" y="6775559"/>
              <a:ext cx="77981" cy="146604"/>
            </a:xfrm>
            <a:custGeom>
              <a:avLst/>
              <a:gdLst>
                <a:gd name="T0" fmla="*/ 12 w 109"/>
                <a:gd name="T1" fmla="*/ 78 h 209"/>
                <a:gd name="T2" fmla="*/ 12 w 109"/>
                <a:gd name="T3" fmla="*/ 78 h 209"/>
                <a:gd name="T4" fmla="*/ 89 w 109"/>
                <a:gd name="T5" fmla="*/ 62 h 209"/>
                <a:gd name="T6" fmla="*/ 89 w 109"/>
                <a:gd name="T7" fmla="*/ 62 h 209"/>
                <a:gd name="T8" fmla="*/ 31 w 109"/>
                <a:gd name="T9" fmla="*/ 200 h 209"/>
                <a:gd name="T10" fmla="*/ 31 w 109"/>
                <a:gd name="T11" fmla="*/ 200 h 209"/>
                <a:gd name="T12" fmla="*/ 12 w 109"/>
                <a:gd name="T13" fmla="*/ 78 h 209"/>
              </a:gdLst>
              <a:ahLst/>
              <a:cxnLst>
                <a:cxn ang="0">
                  <a:pos x="T0" y="T1"/>
                </a:cxn>
                <a:cxn ang="0">
                  <a:pos x="T2" y="T3"/>
                </a:cxn>
                <a:cxn ang="0">
                  <a:pos x="T4" y="T5"/>
                </a:cxn>
                <a:cxn ang="0">
                  <a:pos x="T6" y="T7"/>
                </a:cxn>
                <a:cxn ang="0">
                  <a:pos x="T8" y="T9"/>
                </a:cxn>
                <a:cxn ang="0">
                  <a:pos x="T10" y="T11"/>
                </a:cxn>
                <a:cxn ang="0">
                  <a:pos x="T12" y="T13"/>
                </a:cxn>
              </a:cxnLst>
              <a:rect l="0" t="0" r="r" b="b"/>
              <a:pathLst>
                <a:path w="109" h="209">
                  <a:moveTo>
                    <a:pt x="12" y="78"/>
                  </a:moveTo>
                  <a:lnTo>
                    <a:pt x="12" y="78"/>
                  </a:lnTo>
                  <a:cubicBezTo>
                    <a:pt x="17" y="58"/>
                    <a:pt x="69" y="0"/>
                    <a:pt x="89" y="62"/>
                  </a:cubicBezTo>
                  <a:lnTo>
                    <a:pt x="89" y="62"/>
                  </a:lnTo>
                  <a:cubicBezTo>
                    <a:pt x="108" y="124"/>
                    <a:pt x="59" y="208"/>
                    <a:pt x="31" y="200"/>
                  </a:cubicBezTo>
                  <a:lnTo>
                    <a:pt x="31" y="200"/>
                  </a:lnTo>
                  <a:cubicBezTo>
                    <a:pt x="3" y="193"/>
                    <a:pt x="0" y="130"/>
                    <a:pt x="12" y="78"/>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5" name="Freeform 64">
              <a:extLst>
                <a:ext uri="{FF2B5EF4-FFF2-40B4-BE49-F238E27FC236}">
                  <a16:creationId xmlns:a16="http://schemas.microsoft.com/office/drawing/2014/main" id="{3B62712B-9EC1-054B-8795-E3567A373E40}"/>
                </a:ext>
              </a:extLst>
            </p:cNvPr>
            <p:cNvSpPr>
              <a:spLocks noChangeArrowheads="1"/>
            </p:cNvSpPr>
            <p:nvPr/>
          </p:nvSpPr>
          <p:spPr bwMode="auto">
            <a:xfrm>
              <a:off x="7887857" y="8194200"/>
              <a:ext cx="1135346" cy="2158383"/>
            </a:xfrm>
            <a:custGeom>
              <a:avLst/>
              <a:gdLst>
                <a:gd name="connsiteX0" fmla="*/ 499544 w 1048388"/>
                <a:gd name="connsiteY0" fmla="*/ 173 h 1993069"/>
                <a:gd name="connsiteX1" fmla="*/ 779999 w 1048388"/>
                <a:gd name="connsiteY1" fmla="*/ 15175 h 1993069"/>
                <a:gd name="connsiteX2" fmla="*/ 786134 w 1048388"/>
                <a:gd name="connsiteY2" fmla="*/ 15761 h 1993069"/>
                <a:gd name="connsiteX3" fmla="*/ 786833 w 1048388"/>
                <a:gd name="connsiteY3" fmla="*/ 14953 h 1993069"/>
                <a:gd name="connsiteX4" fmla="*/ 840452 w 1048388"/>
                <a:gd name="connsiteY4" fmla="*/ 357809 h 1993069"/>
                <a:gd name="connsiteX5" fmla="*/ 888839 w 1048388"/>
                <a:gd name="connsiteY5" fmla="*/ 855440 h 1993069"/>
                <a:gd name="connsiteX6" fmla="*/ 962729 w 1048388"/>
                <a:gd name="connsiteY6" fmla="*/ 1437969 h 1993069"/>
                <a:gd name="connsiteX7" fmla="*/ 1048388 w 1048388"/>
                <a:gd name="connsiteY7" fmla="*/ 1968253 h 1993069"/>
                <a:gd name="connsiteX8" fmla="*/ 835221 w 1048388"/>
                <a:gd name="connsiteY8" fmla="*/ 1993069 h 1993069"/>
                <a:gd name="connsiteX9" fmla="*/ 664556 w 1048388"/>
                <a:gd name="connsiteY9" fmla="*/ 1151929 h 1993069"/>
                <a:gd name="connsiteX10" fmla="*/ 492971 w 1048388"/>
                <a:gd name="connsiteY10" fmla="*/ 579421 h 1993069"/>
                <a:gd name="connsiteX11" fmla="*/ 481396 w 1048388"/>
                <a:gd name="connsiteY11" fmla="*/ 533845 h 1993069"/>
                <a:gd name="connsiteX12" fmla="*/ 473852 w 1048388"/>
                <a:gd name="connsiteY12" fmla="*/ 550560 h 1993069"/>
                <a:gd name="connsiteX13" fmla="*/ 320312 w 1048388"/>
                <a:gd name="connsiteY13" fmla="*/ 858131 h 1993069"/>
                <a:gd name="connsiteX14" fmla="*/ 498074 w 1048388"/>
                <a:gd name="connsiteY14" fmla="*/ 1605076 h 1993069"/>
                <a:gd name="connsiteX15" fmla="*/ 269990 w 1048388"/>
                <a:gd name="connsiteY15" fmla="*/ 1641671 h 1993069"/>
                <a:gd name="connsiteX16" fmla="*/ 80 w 1048388"/>
                <a:gd name="connsiteY16" fmla="*/ 887538 h 1993069"/>
                <a:gd name="connsiteX17" fmla="*/ 62166 w 1048388"/>
                <a:gd name="connsiteY17" fmla="*/ 475836 h 1993069"/>
                <a:gd name="connsiteX18" fmla="*/ 166732 w 1048388"/>
                <a:gd name="connsiteY18" fmla="*/ 57599 h 1993069"/>
                <a:gd name="connsiteX19" fmla="*/ 499544 w 1048388"/>
                <a:gd name="connsiteY19" fmla="*/ 173 h 199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48388" h="1993069">
                  <a:moveTo>
                    <a:pt x="499544" y="173"/>
                  </a:moveTo>
                  <a:cubicBezTo>
                    <a:pt x="628351" y="1674"/>
                    <a:pt x="751280" y="12493"/>
                    <a:pt x="779999" y="15175"/>
                  </a:cubicBezTo>
                  <a:lnTo>
                    <a:pt x="786134" y="15761"/>
                  </a:lnTo>
                  <a:lnTo>
                    <a:pt x="786833" y="14953"/>
                  </a:lnTo>
                  <a:cubicBezTo>
                    <a:pt x="786833" y="14953"/>
                    <a:pt x="828028" y="186708"/>
                    <a:pt x="840452" y="357809"/>
                  </a:cubicBezTo>
                  <a:cubicBezTo>
                    <a:pt x="852222" y="515850"/>
                    <a:pt x="872492" y="689563"/>
                    <a:pt x="888839" y="855440"/>
                  </a:cubicBezTo>
                  <a:cubicBezTo>
                    <a:pt x="907148" y="1040256"/>
                    <a:pt x="959459" y="1338704"/>
                    <a:pt x="962729" y="1437969"/>
                  </a:cubicBezTo>
                  <a:cubicBezTo>
                    <a:pt x="965344" y="1536581"/>
                    <a:pt x="1048388" y="1968253"/>
                    <a:pt x="1048388" y="1968253"/>
                  </a:cubicBezTo>
                  <a:lnTo>
                    <a:pt x="835221" y="1993069"/>
                  </a:lnTo>
                  <a:cubicBezTo>
                    <a:pt x="835221" y="1993069"/>
                    <a:pt x="697250" y="1229643"/>
                    <a:pt x="664556" y="1151929"/>
                  </a:cubicBezTo>
                  <a:cubicBezTo>
                    <a:pt x="639544" y="1093154"/>
                    <a:pt x="542442" y="765849"/>
                    <a:pt x="492971" y="579421"/>
                  </a:cubicBezTo>
                  <a:lnTo>
                    <a:pt x="481396" y="533845"/>
                  </a:lnTo>
                  <a:lnTo>
                    <a:pt x="473852" y="550560"/>
                  </a:lnTo>
                  <a:cubicBezTo>
                    <a:pt x="421171" y="663716"/>
                    <a:pt x="401514" y="680870"/>
                    <a:pt x="320312" y="858131"/>
                  </a:cubicBezTo>
                  <a:cubicBezTo>
                    <a:pt x="257573" y="994058"/>
                    <a:pt x="498074" y="1605076"/>
                    <a:pt x="498074" y="1605076"/>
                  </a:cubicBezTo>
                  <a:lnTo>
                    <a:pt x="269990" y="1641671"/>
                  </a:lnTo>
                  <a:cubicBezTo>
                    <a:pt x="244502" y="1535805"/>
                    <a:pt x="-5148" y="948313"/>
                    <a:pt x="80" y="887538"/>
                  </a:cubicBezTo>
                  <a:cubicBezTo>
                    <a:pt x="5309" y="826763"/>
                    <a:pt x="43214" y="571246"/>
                    <a:pt x="62166" y="475836"/>
                  </a:cubicBezTo>
                  <a:cubicBezTo>
                    <a:pt x="84386" y="366049"/>
                    <a:pt x="166732" y="57599"/>
                    <a:pt x="166732" y="57599"/>
                  </a:cubicBezTo>
                  <a:cubicBezTo>
                    <a:pt x="197448" y="8913"/>
                    <a:pt x="352336" y="-1543"/>
                    <a:pt x="499544" y="173"/>
                  </a:cubicBezTo>
                  <a:close/>
                </a:path>
              </a:pathLst>
            </a:custGeom>
            <a:solidFill>
              <a:schemeClr val="accent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6" name="Freeform 65">
              <a:extLst>
                <a:ext uri="{FF2B5EF4-FFF2-40B4-BE49-F238E27FC236}">
                  <a16:creationId xmlns:a16="http://schemas.microsoft.com/office/drawing/2014/main" id="{BDADE9FB-DD01-FF42-9430-0632F5AEB321}"/>
                </a:ext>
              </a:extLst>
            </p:cNvPr>
            <p:cNvSpPr>
              <a:spLocks noChangeArrowheads="1"/>
            </p:cNvSpPr>
            <p:nvPr/>
          </p:nvSpPr>
          <p:spPr bwMode="auto">
            <a:xfrm>
              <a:off x="7965387" y="9972745"/>
              <a:ext cx="1060951" cy="606914"/>
            </a:xfrm>
            <a:custGeom>
              <a:avLst/>
              <a:gdLst>
                <a:gd name="connsiteX0" fmla="*/ 935816 w 979691"/>
                <a:gd name="connsiteY0" fmla="*/ 339875 h 560430"/>
                <a:gd name="connsiteX1" fmla="*/ 977518 w 979691"/>
                <a:gd name="connsiteY1" fmla="*/ 513529 h 560430"/>
                <a:gd name="connsiteX2" fmla="*/ 745549 w 979691"/>
                <a:gd name="connsiteY2" fmla="*/ 553203 h 560430"/>
                <a:gd name="connsiteX3" fmla="*/ 571573 w 979691"/>
                <a:gd name="connsiteY3" fmla="*/ 504424 h 560430"/>
                <a:gd name="connsiteX4" fmla="*/ 752717 w 979691"/>
                <a:gd name="connsiteY4" fmla="*/ 429629 h 560430"/>
                <a:gd name="connsiteX5" fmla="*/ 817877 w 979691"/>
                <a:gd name="connsiteY5" fmla="*/ 358086 h 560430"/>
                <a:gd name="connsiteX6" fmla="*/ 935816 w 979691"/>
                <a:gd name="connsiteY6" fmla="*/ 339875 h 560430"/>
                <a:gd name="connsiteX7" fmla="*/ 374676 w 979691"/>
                <a:gd name="connsiteY7" fmla="*/ 0 h 560430"/>
                <a:gd name="connsiteX8" fmla="*/ 416478 w 979691"/>
                <a:gd name="connsiteY8" fmla="*/ 173003 h 560430"/>
                <a:gd name="connsiteX9" fmla="*/ 183955 w 979691"/>
                <a:gd name="connsiteY9" fmla="*/ 213327 h 560430"/>
                <a:gd name="connsiteX10" fmla="*/ 129743 w 979691"/>
                <a:gd name="connsiteY10" fmla="*/ 219343 h 560430"/>
                <a:gd name="connsiteX11" fmla="*/ 116388 w 979691"/>
                <a:gd name="connsiteY11" fmla="*/ 219701 h 560430"/>
                <a:gd name="connsiteX12" fmla="*/ 114320 w 979691"/>
                <a:gd name="connsiteY12" fmla="*/ 219903 h 560430"/>
                <a:gd name="connsiteX13" fmla="*/ 109587 w 979691"/>
                <a:gd name="connsiteY13" fmla="*/ 219883 h 560430"/>
                <a:gd name="connsiteX14" fmla="*/ 87288 w 979691"/>
                <a:gd name="connsiteY14" fmla="*/ 220481 h 560430"/>
                <a:gd name="connsiteX15" fmla="*/ 87221 w 979691"/>
                <a:gd name="connsiteY15" fmla="*/ 219791 h 560430"/>
                <a:gd name="connsiteX16" fmla="*/ 65412 w 979691"/>
                <a:gd name="connsiteY16" fmla="*/ 219701 h 560430"/>
                <a:gd name="connsiteX17" fmla="*/ 7685 w 979691"/>
                <a:gd name="connsiteY17" fmla="*/ 164550 h 560430"/>
                <a:gd name="connsiteX18" fmla="*/ 188177 w 979691"/>
                <a:gd name="connsiteY18" fmla="*/ 89104 h 560430"/>
                <a:gd name="connsiteX19" fmla="*/ 253337 w 979691"/>
                <a:gd name="connsiteY19" fmla="*/ 18212 h 560430"/>
                <a:gd name="connsiteX20" fmla="*/ 371927 w 979691"/>
                <a:gd name="connsiteY20" fmla="*/ 1 h 560430"/>
                <a:gd name="connsiteX21" fmla="*/ 372301 w 979691"/>
                <a:gd name="connsiteY21" fmla="*/ 1029 h 5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9691" h="560430">
                  <a:moveTo>
                    <a:pt x="935816" y="339875"/>
                  </a:moveTo>
                  <a:cubicBezTo>
                    <a:pt x="935816" y="339875"/>
                    <a:pt x="991201" y="487513"/>
                    <a:pt x="977518" y="513529"/>
                  </a:cubicBezTo>
                  <a:cubicBezTo>
                    <a:pt x="964486" y="538244"/>
                    <a:pt x="892159" y="533691"/>
                    <a:pt x="745549" y="553203"/>
                  </a:cubicBezTo>
                  <a:cubicBezTo>
                    <a:pt x="539645" y="581170"/>
                    <a:pt x="558541" y="520033"/>
                    <a:pt x="571573" y="504424"/>
                  </a:cubicBezTo>
                  <a:cubicBezTo>
                    <a:pt x="590470" y="482310"/>
                    <a:pt x="719486" y="452392"/>
                    <a:pt x="752717" y="429629"/>
                  </a:cubicBezTo>
                  <a:cubicBezTo>
                    <a:pt x="785949" y="406215"/>
                    <a:pt x="817877" y="358086"/>
                    <a:pt x="817877" y="358086"/>
                  </a:cubicBezTo>
                  <a:cubicBezTo>
                    <a:pt x="904539" y="357436"/>
                    <a:pt x="935816" y="339875"/>
                    <a:pt x="935816" y="339875"/>
                  </a:cubicBezTo>
                  <a:close/>
                  <a:moveTo>
                    <a:pt x="374676" y="0"/>
                  </a:moveTo>
                  <a:cubicBezTo>
                    <a:pt x="374676" y="0"/>
                    <a:pt x="429541" y="147638"/>
                    <a:pt x="416478" y="173003"/>
                  </a:cubicBezTo>
                  <a:cubicBezTo>
                    <a:pt x="403415" y="199018"/>
                    <a:pt x="330915" y="193815"/>
                    <a:pt x="183955" y="213327"/>
                  </a:cubicBezTo>
                  <a:cubicBezTo>
                    <a:pt x="163707" y="216254"/>
                    <a:pt x="145745" y="218205"/>
                    <a:pt x="129743" y="219343"/>
                  </a:cubicBezTo>
                  <a:lnTo>
                    <a:pt x="116388" y="219701"/>
                  </a:lnTo>
                  <a:lnTo>
                    <a:pt x="114320" y="219903"/>
                  </a:lnTo>
                  <a:lnTo>
                    <a:pt x="109587" y="219883"/>
                  </a:lnTo>
                  <a:lnTo>
                    <a:pt x="87288" y="220481"/>
                  </a:lnTo>
                  <a:lnTo>
                    <a:pt x="87221" y="219791"/>
                  </a:lnTo>
                  <a:lnTo>
                    <a:pt x="65412" y="219701"/>
                  </a:lnTo>
                  <a:cubicBezTo>
                    <a:pt x="-15773" y="213573"/>
                    <a:pt x="-2578" y="176257"/>
                    <a:pt x="7685" y="164550"/>
                  </a:cubicBezTo>
                  <a:cubicBezTo>
                    <a:pt x="26581" y="142436"/>
                    <a:pt x="154946" y="112518"/>
                    <a:pt x="188177" y="89104"/>
                  </a:cubicBezTo>
                  <a:cubicBezTo>
                    <a:pt x="221409" y="66341"/>
                    <a:pt x="253337" y="18212"/>
                    <a:pt x="253337" y="18212"/>
                  </a:cubicBezTo>
                  <a:cubicBezTo>
                    <a:pt x="339999" y="17562"/>
                    <a:pt x="371927" y="1"/>
                    <a:pt x="371927" y="1"/>
                  </a:cubicBezTo>
                  <a:lnTo>
                    <a:pt x="372301" y="1029"/>
                  </a:lnTo>
                  <a:close/>
                </a:path>
              </a:pathLst>
            </a:custGeom>
            <a:solidFill>
              <a:schemeClr val="tx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7" name="Freeform 66">
              <a:extLst>
                <a:ext uri="{FF2B5EF4-FFF2-40B4-BE49-F238E27FC236}">
                  <a16:creationId xmlns:a16="http://schemas.microsoft.com/office/drawing/2014/main" id="{C2C79D61-F7E9-0046-88EA-DE11F00DF0B5}"/>
                </a:ext>
              </a:extLst>
            </p:cNvPr>
            <p:cNvSpPr>
              <a:spLocks noChangeArrowheads="1"/>
            </p:cNvSpPr>
            <p:nvPr/>
          </p:nvSpPr>
          <p:spPr bwMode="auto">
            <a:xfrm>
              <a:off x="7158625" y="6816109"/>
              <a:ext cx="1768442" cy="1898580"/>
            </a:xfrm>
            <a:custGeom>
              <a:avLst/>
              <a:gdLst>
                <a:gd name="connsiteX0" fmla="*/ 101758 w 1632994"/>
                <a:gd name="connsiteY0" fmla="*/ 0 h 1753165"/>
                <a:gd name="connsiteX1" fmla="*/ 457909 w 1632994"/>
                <a:gd name="connsiteY1" fmla="*/ 311757 h 1753165"/>
                <a:gd name="connsiteX2" fmla="*/ 858416 w 1632994"/>
                <a:gd name="connsiteY2" fmla="*/ 379075 h 1753165"/>
                <a:gd name="connsiteX3" fmla="*/ 862273 w 1632994"/>
                <a:gd name="connsiteY3" fmla="*/ 379410 h 1753165"/>
                <a:gd name="connsiteX4" fmla="*/ 930170 w 1632994"/>
                <a:gd name="connsiteY4" fmla="*/ 353075 h 1753165"/>
                <a:gd name="connsiteX5" fmla="*/ 1063255 w 1632994"/>
                <a:gd name="connsiteY5" fmla="*/ 308192 h 1753165"/>
                <a:gd name="connsiteX6" fmla="*/ 1064417 w 1632994"/>
                <a:gd name="connsiteY6" fmla="*/ 308192 h 1753165"/>
                <a:gd name="connsiteX7" fmla="*/ 1064742 w 1632994"/>
                <a:gd name="connsiteY7" fmla="*/ 307762 h 1753165"/>
                <a:gd name="connsiteX8" fmla="*/ 1257675 w 1632994"/>
                <a:gd name="connsiteY8" fmla="*/ 303248 h 1753165"/>
                <a:gd name="connsiteX9" fmla="*/ 1268140 w 1632994"/>
                <a:gd name="connsiteY9" fmla="*/ 312276 h 1753165"/>
                <a:gd name="connsiteX10" fmla="*/ 1268464 w 1632994"/>
                <a:gd name="connsiteY10" fmla="*/ 313237 h 1753165"/>
                <a:gd name="connsiteX11" fmla="*/ 1293183 w 1632994"/>
                <a:gd name="connsiteY11" fmla="*/ 318828 h 1753165"/>
                <a:gd name="connsiteX12" fmla="*/ 1466237 w 1632994"/>
                <a:gd name="connsiteY12" fmla="*/ 369545 h 1753165"/>
                <a:gd name="connsiteX13" fmla="*/ 1496281 w 1632994"/>
                <a:gd name="connsiteY13" fmla="*/ 386515 h 1753165"/>
                <a:gd name="connsiteX14" fmla="*/ 1496198 w 1632994"/>
                <a:gd name="connsiteY14" fmla="*/ 388254 h 1753165"/>
                <a:gd name="connsiteX15" fmla="*/ 1502998 w 1632994"/>
                <a:gd name="connsiteY15" fmla="*/ 398111 h 1753165"/>
                <a:gd name="connsiteX16" fmla="*/ 1631917 w 1632994"/>
                <a:gd name="connsiteY16" fmla="*/ 838132 h 1753165"/>
                <a:gd name="connsiteX17" fmla="*/ 1592223 w 1632994"/>
                <a:gd name="connsiteY17" fmla="*/ 889678 h 1753165"/>
                <a:gd name="connsiteX18" fmla="*/ 1558386 w 1632994"/>
                <a:gd name="connsiteY18" fmla="*/ 901423 h 1753165"/>
                <a:gd name="connsiteX19" fmla="*/ 1549276 w 1632994"/>
                <a:gd name="connsiteY19" fmla="*/ 901423 h 1753165"/>
                <a:gd name="connsiteX20" fmla="*/ 1471497 w 1632994"/>
                <a:gd name="connsiteY20" fmla="*/ 904012 h 1753165"/>
                <a:gd name="connsiteX21" fmla="*/ 1471462 w 1632994"/>
                <a:gd name="connsiteY21" fmla="*/ 904747 h 1753165"/>
                <a:gd name="connsiteX22" fmla="*/ 1471462 w 1632994"/>
                <a:gd name="connsiteY22" fmla="*/ 905400 h 1753165"/>
                <a:gd name="connsiteX23" fmla="*/ 1471462 w 1632994"/>
                <a:gd name="connsiteY23" fmla="*/ 906052 h 1753165"/>
                <a:gd name="connsiteX24" fmla="*/ 1444683 w 1632994"/>
                <a:gd name="connsiteY24" fmla="*/ 1124702 h 1753165"/>
                <a:gd name="connsiteX25" fmla="*/ 1485831 w 1632994"/>
                <a:gd name="connsiteY25" fmla="*/ 1402746 h 1753165"/>
                <a:gd name="connsiteX26" fmla="*/ 1537428 w 1632994"/>
                <a:gd name="connsiteY26" fmla="*/ 1693192 h 1753165"/>
                <a:gd name="connsiteX27" fmla="*/ 798085 w 1632994"/>
                <a:gd name="connsiteY27" fmla="*/ 1712772 h 1753165"/>
                <a:gd name="connsiteX28" fmla="*/ 837926 w 1632994"/>
                <a:gd name="connsiteY28" fmla="*/ 1136451 h 1753165"/>
                <a:gd name="connsiteX29" fmla="*/ 836619 w 1632994"/>
                <a:gd name="connsiteY29" fmla="*/ 829688 h 1753165"/>
                <a:gd name="connsiteX30" fmla="*/ 816372 w 1632994"/>
                <a:gd name="connsiteY30" fmla="*/ 718732 h 1753165"/>
                <a:gd name="connsiteX31" fmla="*/ 809262 w 1632994"/>
                <a:gd name="connsiteY31" fmla="*/ 714318 h 1753165"/>
                <a:gd name="connsiteX32" fmla="*/ 808842 w 1632994"/>
                <a:gd name="connsiteY32" fmla="*/ 714361 h 1753165"/>
                <a:gd name="connsiteX33" fmla="*/ 671861 w 1632994"/>
                <a:gd name="connsiteY33" fmla="*/ 638546 h 1753165"/>
                <a:gd name="connsiteX34" fmla="*/ 254394 w 1632994"/>
                <a:gd name="connsiteY34" fmla="*/ 377115 h 1753165"/>
                <a:gd name="connsiteX35" fmla="*/ 0 w 1632994"/>
                <a:gd name="connsiteY35" fmla="*/ 107187 h 1753165"/>
                <a:gd name="connsiteX36" fmla="*/ 101758 w 1632994"/>
                <a:gd name="connsiteY36" fmla="*/ 0 h 175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32994" h="1753165">
                  <a:moveTo>
                    <a:pt x="101758" y="0"/>
                  </a:moveTo>
                  <a:cubicBezTo>
                    <a:pt x="101758" y="0"/>
                    <a:pt x="393984" y="277770"/>
                    <a:pt x="457909" y="311757"/>
                  </a:cubicBezTo>
                  <a:cubicBezTo>
                    <a:pt x="512701" y="341168"/>
                    <a:pt x="783403" y="371232"/>
                    <a:pt x="858416" y="379075"/>
                  </a:cubicBezTo>
                  <a:lnTo>
                    <a:pt x="862273" y="379410"/>
                  </a:lnTo>
                  <a:lnTo>
                    <a:pt x="930170" y="353075"/>
                  </a:lnTo>
                  <a:cubicBezTo>
                    <a:pt x="999698" y="327651"/>
                    <a:pt x="1063255" y="308192"/>
                    <a:pt x="1063255" y="308192"/>
                  </a:cubicBezTo>
                  <a:lnTo>
                    <a:pt x="1064417" y="308192"/>
                  </a:lnTo>
                  <a:lnTo>
                    <a:pt x="1064742" y="307762"/>
                  </a:lnTo>
                  <a:cubicBezTo>
                    <a:pt x="1064742" y="307762"/>
                    <a:pt x="1188350" y="279389"/>
                    <a:pt x="1257675" y="303248"/>
                  </a:cubicBezTo>
                  <a:lnTo>
                    <a:pt x="1268140" y="312276"/>
                  </a:lnTo>
                  <a:lnTo>
                    <a:pt x="1268464" y="313237"/>
                  </a:lnTo>
                  <a:lnTo>
                    <a:pt x="1293183" y="318828"/>
                  </a:lnTo>
                  <a:cubicBezTo>
                    <a:pt x="1341173" y="329976"/>
                    <a:pt x="1414803" y="348741"/>
                    <a:pt x="1466237" y="369545"/>
                  </a:cubicBezTo>
                  <a:cubicBezTo>
                    <a:pt x="1477340" y="374114"/>
                    <a:pt x="1486484" y="379988"/>
                    <a:pt x="1496281" y="386515"/>
                  </a:cubicBezTo>
                  <a:lnTo>
                    <a:pt x="1496198" y="388254"/>
                  </a:lnTo>
                  <a:lnTo>
                    <a:pt x="1502998" y="398111"/>
                  </a:lnTo>
                  <a:cubicBezTo>
                    <a:pt x="1535052" y="452617"/>
                    <a:pt x="1645012" y="678845"/>
                    <a:pt x="1631917" y="838132"/>
                  </a:cubicBezTo>
                  <a:cubicBezTo>
                    <a:pt x="1630615" y="857707"/>
                    <a:pt x="1607840" y="879238"/>
                    <a:pt x="1592223" y="889678"/>
                  </a:cubicBezTo>
                  <a:cubicBezTo>
                    <a:pt x="1582463" y="896203"/>
                    <a:pt x="1570750" y="900770"/>
                    <a:pt x="1558386" y="901423"/>
                  </a:cubicBezTo>
                  <a:lnTo>
                    <a:pt x="1549276" y="901423"/>
                  </a:lnTo>
                  <a:lnTo>
                    <a:pt x="1471497" y="904012"/>
                  </a:lnTo>
                  <a:lnTo>
                    <a:pt x="1471462" y="904747"/>
                  </a:lnTo>
                  <a:cubicBezTo>
                    <a:pt x="1471462" y="904747"/>
                    <a:pt x="1471462" y="904747"/>
                    <a:pt x="1471462" y="905400"/>
                  </a:cubicBezTo>
                  <a:cubicBezTo>
                    <a:pt x="1471462" y="905400"/>
                    <a:pt x="1471462" y="905400"/>
                    <a:pt x="1471462" y="906052"/>
                  </a:cubicBezTo>
                  <a:cubicBezTo>
                    <a:pt x="1460359" y="978501"/>
                    <a:pt x="1448602" y="1064002"/>
                    <a:pt x="1444683" y="1124702"/>
                  </a:cubicBezTo>
                  <a:cubicBezTo>
                    <a:pt x="1442724" y="1148852"/>
                    <a:pt x="1470809" y="1281347"/>
                    <a:pt x="1485831" y="1402746"/>
                  </a:cubicBezTo>
                  <a:lnTo>
                    <a:pt x="1537428" y="1693192"/>
                  </a:lnTo>
                  <a:cubicBezTo>
                    <a:pt x="1537428" y="1693192"/>
                    <a:pt x="1507384" y="1813939"/>
                    <a:pt x="798085" y="1712772"/>
                  </a:cubicBezTo>
                  <a:cubicBezTo>
                    <a:pt x="779144" y="1710161"/>
                    <a:pt x="842498" y="1170390"/>
                    <a:pt x="837926" y="1136451"/>
                  </a:cubicBezTo>
                  <a:cubicBezTo>
                    <a:pt x="834660" y="1114259"/>
                    <a:pt x="834660" y="938687"/>
                    <a:pt x="836619" y="829688"/>
                  </a:cubicBezTo>
                  <a:lnTo>
                    <a:pt x="816372" y="718732"/>
                  </a:lnTo>
                  <a:lnTo>
                    <a:pt x="809262" y="714318"/>
                  </a:lnTo>
                  <a:lnTo>
                    <a:pt x="808842" y="714361"/>
                  </a:lnTo>
                  <a:cubicBezTo>
                    <a:pt x="788621" y="701289"/>
                    <a:pt x="761877" y="683643"/>
                    <a:pt x="671861" y="638546"/>
                  </a:cubicBezTo>
                  <a:cubicBezTo>
                    <a:pt x="502917" y="553581"/>
                    <a:pt x="294184" y="399336"/>
                    <a:pt x="254394" y="377115"/>
                  </a:cubicBezTo>
                  <a:cubicBezTo>
                    <a:pt x="193078" y="343129"/>
                    <a:pt x="0" y="107187"/>
                    <a:pt x="0" y="107187"/>
                  </a:cubicBezTo>
                  <a:cubicBezTo>
                    <a:pt x="10437" y="71893"/>
                    <a:pt x="101758" y="0"/>
                    <a:pt x="101758" y="0"/>
                  </a:cubicBezTo>
                  <a:close/>
                </a:path>
              </a:pathLst>
            </a:custGeom>
            <a:solidFill>
              <a:schemeClr val="accent1">
                <a:lumMod val="40000"/>
                <a:lumOff val="6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68" name="Freeform 124">
              <a:extLst>
                <a:ext uri="{FF2B5EF4-FFF2-40B4-BE49-F238E27FC236}">
                  <a16:creationId xmlns:a16="http://schemas.microsoft.com/office/drawing/2014/main" id="{505C51C5-6D8E-924F-B66E-77B118FB2A48}"/>
                </a:ext>
              </a:extLst>
            </p:cNvPr>
            <p:cNvSpPr>
              <a:spLocks noChangeArrowheads="1"/>
            </p:cNvSpPr>
            <p:nvPr/>
          </p:nvSpPr>
          <p:spPr bwMode="auto">
            <a:xfrm>
              <a:off x="8755659" y="3734332"/>
              <a:ext cx="2732426" cy="3175353"/>
            </a:xfrm>
            <a:custGeom>
              <a:avLst/>
              <a:gdLst>
                <a:gd name="T0" fmla="*/ 3516 w 3864"/>
                <a:gd name="T1" fmla="*/ 4486 h 4487"/>
                <a:gd name="T2" fmla="*/ 347 w 3864"/>
                <a:gd name="T3" fmla="*/ 4486 h 4487"/>
                <a:gd name="T4" fmla="*/ 347 w 3864"/>
                <a:gd name="T5" fmla="*/ 4486 h 4487"/>
                <a:gd name="T6" fmla="*/ 0 w 3864"/>
                <a:gd name="T7" fmla="*/ 4140 h 4487"/>
                <a:gd name="T8" fmla="*/ 0 w 3864"/>
                <a:gd name="T9" fmla="*/ 346 h 4487"/>
                <a:gd name="T10" fmla="*/ 0 w 3864"/>
                <a:gd name="T11" fmla="*/ 346 h 4487"/>
                <a:gd name="T12" fmla="*/ 347 w 3864"/>
                <a:gd name="T13" fmla="*/ 0 h 4487"/>
                <a:gd name="T14" fmla="*/ 3516 w 3864"/>
                <a:gd name="T15" fmla="*/ 0 h 4487"/>
                <a:gd name="T16" fmla="*/ 3516 w 3864"/>
                <a:gd name="T17" fmla="*/ 0 h 4487"/>
                <a:gd name="T18" fmla="*/ 3863 w 3864"/>
                <a:gd name="T19" fmla="*/ 346 h 4487"/>
                <a:gd name="T20" fmla="*/ 3863 w 3864"/>
                <a:gd name="T21" fmla="*/ 4140 h 4487"/>
                <a:gd name="T22" fmla="*/ 3863 w 3864"/>
                <a:gd name="T23" fmla="*/ 4140 h 4487"/>
                <a:gd name="T24" fmla="*/ 3516 w 3864"/>
                <a:gd name="T25" fmla="*/ 4486 h 4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4" h="4487">
                  <a:moveTo>
                    <a:pt x="3516" y="4486"/>
                  </a:moveTo>
                  <a:lnTo>
                    <a:pt x="347" y="4486"/>
                  </a:lnTo>
                  <a:lnTo>
                    <a:pt x="347" y="4486"/>
                  </a:lnTo>
                  <a:cubicBezTo>
                    <a:pt x="155" y="4486"/>
                    <a:pt x="0" y="4331"/>
                    <a:pt x="0" y="4140"/>
                  </a:cubicBezTo>
                  <a:lnTo>
                    <a:pt x="0" y="346"/>
                  </a:lnTo>
                  <a:lnTo>
                    <a:pt x="0" y="346"/>
                  </a:lnTo>
                  <a:cubicBezTo>
                    <a:pt x="0" y="155"/>
                    <a:pt x="155" y="0"/>
                    <a:pt x="347" y="0"/>
                  </a:cubicBezTo>
                  <a:lnTo>
                    <a:pt x="3516" y="0"/>
                  </a:lnTo>
                  <a:lnTo>
                    <a:pt x="3516" y="0"/>
                  </a:lnTo>
                  <a:cubicBezTo>
                    <a:pt x="3708" y="0"/>
                    <a:pt x="3863" y="155"/>
                    <a:pt x="3863" y="346"/>
                  </a:cubicBezTo>
                  <a:lnTo>
                    <a:pt x="3863" y="4140"/>
                  </a:lnTo>
                  <a:lnTo>
                    <a:pt x="3863" y="4140"/>
                  </a:lnTo>
                  <a:cubicBezTo>
                    <a:pt x="3863" y="4331"/>
                    <a:pt x="3708" y="4486"/>
                    <a:pt x="3516" y="4486"/>
                  </a:cubicBez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69" name="Freeform 125">
              <a:extLst>
                <a:ext uri="{FF2B5EF4-FFF2-40B4-BE49-F238E27FC236}">
                  <a16:creationId xmlns:a16="http://schemas.microsoft.com/office/drawing/2014/main" id="{607EFEDE-B327-F143-8943-3DEE7E199FE1}"/>
                </a:ext>
              </a:extLst>
            </p:cNvPr>
            <p:cNvSpPr>
              <a:spLocks noChangeArrowheads="1"/>
            </p:cNvSpPr>
            <p:nvPr/>
          </p:nvSpPr>
          <p:spPr bwMode="auto">
            <a:xfrm>
              <a:off x="8818044" y="2873431"/>
              <a:ext cx="1980698" cy="751728"/>
            </a:xfrm>
            <a:custGeom>
              <a:avLst/>
              <a:gdLst>
                <a:gd name="T0" fmla="*/ 2605 w 2801"/>
                <a:gd name="T1" fmla="*/ 1063 h 1064"/>
                <a:gd name="T2" fmla="*/ 195 w 2801"/>
                <a:gd name="T3" fmla="*/ 1063 h 1064"/>
                <a:gd name="T4" fmla="*/ 195 w 2801"/>
                <a:gd name="T5" fmla="*/ 1063 h 1064"/>
                <a:gd name="T6" fmla="*/ 0 w 2801"/>
                <a:gd name="T7" fmla="*/ 866 h 1064"/>
                <a:gd name="T8" fmla="*/ 0 w 2801"/>
                <a:gd name="T9" fmla="*/ 196 h 1064"/>
                <a:gd name="T10" fmla="*/ 0 w 2801"/>
                <a:gd name="T11" fmla="*/ 196 h 1064"/>
                <a:gd name="T12" fmla="*/ 195 w 2801"/>
                <a:gd name="T13" fmla="*/ 0 h 1064"/>
                <a:gd name="T14" fmla="*/ 2605 w 2801"/>
                <a:gd name="T15" fmla="*/ 0 h 1064"/>
                <a:gd name="T16" fmla="*/ 2605 w 2801"/>
                <a:gd name="T17" fmla="*/ 0 h 1064"/>
                <a:gd name="T18" fmla="*/ 2800 w 2801"/>
                <a:gd name="T19" fmla="*/ 196 h 1064"/>
                <a:gd name="T20" fmla="*/ 2800 w 2801"/>
                <a:gd name="T21" fmla="*/ 866 h 1064"/>
                <a:gd name="T22" fmla="*/ 2800 w 2801"/>
                <a:gd name="T23" fmla="*/ 866 h 1064"/>
                <a:gd name="T24" fmla="*/ 2605 w 2801"/>
                <a:gd name="T25" fmla="*/ 1063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1" h="1064">
                  <a:moveTo>
                    <a:pt x="2605" y="1063"/>
                  </a:moveTo>
                  <a:lnTo>
                    <a:pt x="195" y="1063"/>
                  </a:lnTo>
                  <a:lnTo>
                    <a:pt x="195" y="1063"/>
                  </a:lnTo>
                  <a:cubicBezTo>
                    <a:pt x="87" y="1063"/>
                    <a:pt x="0" y="974"/>
                    <a:pt x="0" y="866"/>
                  </a:cubicBezTo>
                  <a:lnTo>
                    <a:pt x="0" y="196"/>
                  </a:lnTo>
                  <a:lnTo>
                    <a:pt x="0" y="196"/>
                  </a:lnTo>
                  <a:cubicBezTo>
                    <a:pt x="0" y="88"/>
                    <a:pt x="87" y="0"/>
                    <a:pt x="195" y="0"/>
                  </a:cubicBezTo>
                  <a:lnTo>
                    <a:pt x="2605" y="0"/>
                  </a:lnTo>
                  <a:lnTo>
                    <a:pt x="2605" y="0"/>
                  </a:lnTo>
                  <a:cubicBezTo>
                    <a:pt x="2713" y="0"/>
                    <a:pt x="2800" y="88"/>
                    <a:pt x="2800" y="196"/>
                  </a:cubicBezTo>
                  <a:lnTo>
                    <a:pt x="2800" y="866"/>
                  </a:lnTo>
                  <a:lnTo>
                    <a:pt x="2800" y="866"/>
                  </a:lnTo>
                  <a:cubicBezTo>
                    <a:pt x="2800" y="974"/>
                    <a:pt x="2713" y="1063"/>
                    <a:pt x="2605" y="1063"/>
                  </a:cubicBez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70" name="Freeform 126">
              <a:extLst>
                <a:ext uri="{FF2B5EF4-FFF2-40B4-BE49-F238E27FC236}">
                  <a16:creationId xmlns:a16="http://schemas.microsoft.com/office/drawing/2014/main" id="{18CB7974-BB4B-DD49-8F4A-A46C157C3291}"/>
                </a:ext>
              </a:extLst>
            </p:cNvPr>
            <p:cNvSpPr>
              <a:spLocks noChangeArrowheads="1"/>
            </p:cNvSpPr>
            <p:nvPr/>
          </p:nvSpPr>
          <p:spPr bwMode="auto">
            <a:xfrm>
              <a:off x="9048865" y="4585874"/>
              <a:ext cx="1409882" cy="1397404"/>
            </a:xfrm>
            <a:custGeom>
              <a:avLst/>
              <a:gdLst>
                <a:gd name="T0" fmla="*/ 1990 w 1991"/>
                <a:gd name="T1" fmla="*/ 1042 h 1975"/>
                <a:gd name="T2" fmla="*/ 1337 w 1991"/>
                <a:gd name="T3" fmla="*/ 1917 h 1975"/>
                <a:gd name="T4" fmla="*/ 1044 w 1991"/>
                <a:gd name="T5" fmla="*/ 1974 h 1975"/>
                <a:gd name="T6" fmla="*/ 965 w 1991"/>
                <a:gd name="T7" fmla="*/ 1974 h 1975"/>
                <a:gd name="T8" fmla="*/ 252 w 1991"/>
                <a:gd name="T9" fmla="*/ 1627 h 1975"/>
                <a:gd name="T10" fmla="*/ 99 w 1991"/>
                <a:gd name="T11" fmla="*/ 1381 h 1975"/>
                <a:gd name="T12" fmla="*/ 75 w 1991"/>
                <a:gd name="T13" fmla="*/ 1320 h 1975"/>
                <a:gd name="T14" fmla="*/ 62 w 1991"/>
                <a:gd name="T15" fmla="*/ 693 h 1975"/>
                <a:gd name="T16" fmla="*/ 672 w 1991"/>
                <a:gd name="T17" fmla="*/ 58 h 1975"/>
                <a:gd name="T18" fmla="*/ 975 w 1991"/>
                <a:gd name="T19" fmla="*/ 0 h 1975"/>
                <a:gd name="T20" fmla="*/ 1004 w 1991"/>
                <a:gd name="T21" fmla="*/ 0 h 1975"/>
                <a:gd name="T22" fmla="*/ 1934 w 1991"/>
                <a:gd name="T23" fmla="*/ 655 h 1975"/>
                <a:gd name="T24" fmla="*/ 1990 w 1991"/>
                <a:gd name="T25" fmla="*/ 930 h 1975"/>
                <a:gd name="T26" fmla="*/ 1990 w 1991"/>
                <a:gd name="T27" fmla="*/ 1042 h 1975"/>
                <a:gd name="T28" fmla="*/ 1004 w 1991"/>
                <a:gd name="T29" fmla="*/ 1727 h 1975"/>
                <a:gd name="T30" fmla="*/ 1254 w 1991"/>
                <a:gd name="T31" fmla="*/ 1684 h 1975"/>
                <a:gd name="T32" fmla="*/ 1702 w 1991"/>
                <a:gd name="T33" fmla="*/ 738 h 1975"/>
                <a:gd name="T34" fmla="*/ 982 w 1991"/>
                <a:gd name="T35" fmla="*/ 247 h 1975"/>
                <a:gd name="T36" fmla="*/ 882 w 1991"/>
                <a:gd name="T37" fmla="*/ 257 h 1975"/>
                <a:gd name="T38" fmla="*/ 755 w 1991"/>
                <a:gd name="T39" fmla="*/ 290 h 1975"/>
                <a:gd name="T40" fmla="*/ 298 w 1991"/>
                <a:gd name="T41" fmla="*/ 767 h 1975"/>
                <a:gd name="T42" fmla="*/ 308 w 1991"/>
                <a:gd name="T43" fmla="*/ 1236 h 1975"/>
                <a:gd name="T44" fmla="*/ 326 w 1991"/>
                <a:gd name="T45" fmla="*/ 1283 h 1975"/>
                <a:gd name="T46" fmla="*/ 441 w 1991"/>
                <a:gd name="T47" fmla="*/ 1467 h 1975"/>
                <a:gd name="T48" fmla="*/ 1004 w 1991"/>
                <a:gd name="T49" fmla="*/ 1727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1" h="1975">
                  <a:moveTo>
                    <a:pt x="1990" y="1042"/>
                  </a:moveTo>
                  <a:cubicBezTo>
                    <a:pt x="1969" y="1426"/>
                    <a:pt x="1722" y="1779"/>
                    <a:pt x="1337" y="1917"/>
                  </a:cubicBezTo>
                  <a:cubicBezTo>
                    <a:pt x="1240" y="1951"/>
                    <a:pt x="1142" y="1970"/>
                    <a:pt x="1044" y="1974"/>
                  </a:cubicBezTo>
                  <a:lnTo>
                    <a:pt x="965" y="1974"/>
                  </a:lnTo>
                  <a:cubicBezTo>
                    <a:pt x="690" y="1963"/>
                    <a:pt x="431" y="1837"/>
                    <a:pt x="252" y="1627"/>
                  </a:cubicBezTo>
                  <a:cubicBezTo>
                    <a:pt x="191" y="1555"/>
                    <a:pt x="139" y="1472"/>
                    <a:pt x="99" y="1381"/>
                  </a:cubicBezTo>
                  <a:cubicBezTo>
                    <a:pt x="91" y="1361"/>
                    <a:pt x="82" y="1340"/>
                    <a:pt x="75" y="1320"/>
                  </a:cubicBezTo>
                  <a:cubicBezTo>
                    <a:pt x="0" y="1110"/>
                    <a:pt x="0" y="891"/>
                    <a:pt x="62" y="693"/>
                  </a:cubicBezTo>
                  <a:cubicBezTo>
                    <a:pt x="152" y="408"/>
                    <a:pt x="369" y="166"/>
                    <a:pt x="672" y="58"/>
                  </a:cubicBezTo>
                  <a:cubicBezTo>
                    <a:pt x="772" y="22"/>
                    <a:pt x="874" y="3"/>
                    <a:pt x="975" y="0"/>
                  </a:cubicBezTo>
                  <a:lnTo>
                    <a:pt x="1004" y="0"/>
                  </a:lnTo>
                  <a:cubicBezTo>
                    <a:pt x="1410" y="0"/>
                    <a:pt x="1790" y="251"/>
                    <a:pt x="1934" y="655"/>
                  </a:cubicBezTo>
                  <a:cubicBezTo>
                    <a:pt x="1967" y="746"/>
                    <a:pt x="1985" y="838"/>
                    <a:pt x="1990" y="930"/>
                  </a:cubicBezTo>
                  <a:lnTo>
                    <a:pt x="1990" y="1042"/>
                  </a:lnTo>
                  <a:close/>
                  <a:moveTo>
                    <a:pt x="1004" y="1727"/>
                  </a:moveTo>
                  <a:cubicBezTo>
                    <a:pt x="1087" y="1727"/>
                    <a:pt x="1171" y="1714"/>
                    <a:pt x="1254" y="1684"/>
                  </a:cubicBezTo>
                  <a:cubicBezTo>
                    <a:pt x="1639" y="1547"/>
                    <a:pt x="1839" y="1123"/>
                    <a:pt x="1702" y="738"/>
                  </a:cubicBezTo>
                  <a:cubicBezTo>
                    <a:pt x="1591" y="428"/>
                    <a:pt x="1295" y="238"/>
                    <a:pt x="982" y="247"/>
                  </a:cubicBezTo>
                  <a:cubicBezTo>
                    <a:pt x="949" y="248"/>
                    <a:pt x="915" y="252"/>
                    <a:pt x="882" y="257"/>
                  </a:cubicBezTo>
                  <a:cubicBezTo>
                    <a:pt x="840" y="265"/>
                    <a:pt x="798" y="275"/>
                    <a:pt x="755" y="290"/>
                  </a:cubicBezTo>
                  <a:cubicBezTo>
                    <a:pt x="528" y="372"/>
                    <a:pt x="365" y="553"/>
                    <a:pt x="298" y="767"/>
                  </a:cubicBezTo>
                  <a:cubicBezTo>
                    <a:pt x="252" y="915"/>
                    <a:pt x="252" y="1079"/>
                    <a:pt x="308" y="1236"/>
                  </a:cubicBezTo>
                  <a:cubicBezTo>
                    <a:pt x="313" y="1252"/>
                    <a:pt x="320" y="1267"/>
                    <a:pt x="326" y="1283"/>
                  </a:cubicBezTo>
                  <a:cubicBezTo>
                    <a:pt x="355" y="1351"/>
                    <a:pt x="394" y="1413"/>
                    <a:pt x="441" y="1467"/>
                  </a:cubicBezTo>
                  <a:cubicBezTo>
                    <a:pt x="581" y="1632"/>
                    <a:pt x="788" y="1727"/>
                    <a:pt x="1004" y="1727"/>
                  </a:cubicBezTo>
                  <a:close/>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1" name="Freeform 127">
              <a:extLst>
                <a:ext uri="{FF2B5EF4-FFF2-40B4-BE49-F238E27FC236}">
                  <a16:creationId xmlns:a16="http://schemas.microsoft.com/office/drawing/2014/main" id="{19B54BC7-A417-1547-A222-BAC4B86E63C6}"/>
                </a:ext>
              </a:extLst>
            </p:cNvPr>
            <p:cNvSpPr>
              <a:spLocks noChangeArrowheads="1"/>
            </p:cNvSpPr>
            <p:nvPr/>
          </p:nvSpPr>
          <p:spPr bwMode="auto">
            <a:xfrm>
              <a:off x="9092534" y="4585875"/>
              <a:ext cx="651915" cy="542742"/>
            </a:xfrm>
            <a:custGeom>
              <a:avLst/>
              <a:gdLst>
                <a:gd name="T0" fmla="*/ 236 w 921"/>
                <a:gd name="T1" fmla="*/ 767 h 768"/>
                <a:gd name="T2" fmla="*/ 0 w 921"/>
                <a:gd name="T3" fmla="*/ 693 h 768"/>
                <a:gd name="T4" fmla="*/ 0 w 921"/>
                <a:gd name="T5" fmla="*/ 693 h 768"/>
                <a:gd name="T6" fmla="*/ 610 w 921"/>
                <a:gd name="T7" fmla="*/ 58 h 768"/>
                <a:gd name="T8" fmla="*/ 610 w 921"/>
                <a:gd name="T9" fmla="*/ 58 h 768"/>
                <a:gd name="T10" fmla="*/ 913 w 921"/>
                <a:gd name="T11" fmla="*/ 0 h 768"/>
                <a:gd name="T12" fmla="*/ 920 w 921"/>
                <a:gd name="T13" fmla="*/ 247 h 768"/>
                <a:gd name="T14" fmla="*/ 920 w 921"/>
                <a:gd name="T15" fmla="*/ 247 h 768"/>
                <a:gd name="T16" fmla="*/ 693 w 921"/>
                <a:gd name="T17" fmla="*/ 290 h 768"/>
                <a:gd name="T18" fmla="*/ 693 w 921"/>
                <a:gd name="T19" fmla="*/ 290 h 768"/>
                <a:gd name="T20" fmla="*/ 236 w 921"/>
                <a:gd name="T21" fmla="*/ 767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1" h="768">
                  <a:moveTo>
                    <a:pt x="236" y="767"/>
                  </a:moveTo>
                  <a:lnTo>
                    <a:pt x="0" y="693"/>
                  </a:lnTo>
                  <a:lnTo>
                    <a:pt x="0" y="693"/>
                  </a:lnTo>
                  <a:cubicBezTo>
                    <a:pt x="90" y="408"/>
                    <a:pt x="307" y="166"/>
                    <a:pt x="610" y="58"/>
                  </a:cubicBezTo>
                  <a:lnTo>
                    <a:pt x="610" y="58"/>
                  </a:lnTo>
                  <a:cubicBezTo>
                    <a:pt x="710" y="22"/>
                    <a:pt x="812" y="3"/>
                    <a:pt x="913" y="0"/>
                  </a:cubicBezTo>
                  <a:lnTo>
                    <a:pt x="920" y="247"/>
                  </a:lnTo>
                  <a:lnTo>
                    <a:pt x="920" y="247"/>
                  </a:lnTo>
                  <a:cubicBezTo>
                    <a:pt x="845" y="250"/>
                    <a:pt x="769" y="264"/>
                    <a:pt x="693" y="290"/>
                  </a:cubicBezTo>
                  <a:lnTo>
                    <a:pt x="693" y="290"/>
                  </a:lnTo>
                  <a:cubicBezTo>
                    <a:pt x="466" y="372"/>
                    <a:pt x="303" y="553"/>
                    <a:pt x="236" y="767"/>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72" name="Freeform 128">
              <a:extLst>
                <a:ext uri="{FF2B5EF4-FFF2-40B4-BE49-F238E27FC236}">
                  <a16:creationId xmlns:a16="http://schemas.microsoft.com/office/drawing/2014/main" id="{922736BA-3E61-554A-B71F-1B68A2A946AA}"/>
                </a:ext>
              </a:extLst>
            </p:cNvPr>
            <p:cNvSpPr>
              <a:spLocks noChangeArrowheads="1"/>
            </p:cNvSpPr>
            <p:nvPr/>
          </p:nvSpPr>
          <p:spPr bwMode="auto">
            <a:xfrm>
              <a:off x="9048866" y="5075591"/>
              <a:ext cx="230821" cy="486596"/>
            </a:xfrm>
            <a:custGeom>
              <a:avLst/>
              <a:gdLst>
                <a:gd name="T0" fmla="*/ 326 w 327"/>
                <a:gd name="T1" fmla="*/ 590 h 689"/>
                <a:gd name="T2" fmla="*/ 99 w 327"/>
                <a:gd name="T3" fmla="*/ 688 h 689"/>
                <a:gd name="T4" fmla="*/ 99 w 327"/>
                <a:gd name="T5" fmla="*/ 688 h 689"/>
                <a:gd name="T6" fmla="*/ 75 w 327"/>
                <a:gd name="T7" fmla="*/ 627 h 689"/>
                <a:gd name="T8" fmla="*/ 75 w 327"/>
                <a:gd name="T9" fmla="*/ 627 h 689"/>
                <a:gd name="T10" fmla="*/ 62 w 327"/>
                <a:gd name="T11" fmla="*/ 0 h 689"/>
                <a:gd name="T12" fmla="*/ 298 w 327"/>
                <a:gd name="T13" fmla="*/ 74 h 689"/>
                <a:gd name="T14" fmla="*/ 298 w 327"/>
                <a:gd name="T15" fmla="*/ 74 h 689"/>
                <a:gd name="T16" fmla="*/ 308 w 327"/>
                <a:gd name="T17" fmla="*/ 543 h 689"/>
                <a:gd name="T18" fmla="*/ 308 w 327"/>
                <a:gd name="T19" fmla="*/ 543 h 689"/>
                <a:gd name="T20" fmla="*/ 326 w 327"/>
                <a:gd name="T21" fmla="*/ 59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689">
                  <a:moveTo>
                    <a:pt x="326" y="590"/>
                  </a:moveTo>
                  <a:lnTo>
                    <a:pt x="99" y="688"/>
                  </a:lnTo>
                  <a:lnTo>
                    <a:pt x="99" y="688"/>
                  </a:lnTo>
                  <a:cubicBezTo>
                    <a:pt x="91" y="668"/>
                    <a:pt x="82" y="647"/>
                    <a:pt x="75" y="627"/>
                  </a:cubicBezTo>
                  <a:lnTo>
                    <a:pt x="75" y="627"/>
                  </a:lnTo>
                  <a:cubicBezTo>
                    <a:pt x="0" y="417"/>
                    <a:pt x="0" y="198"/>
                    <a:pt x="62" y="0"/>
                  </a:cubicBezTo>
                  <a:lnTo>
                    <a:pt x="298" y="74"/>
                  </a:lnTo>
                  <a:lnTo>
                    <a:pt x="298" y="74"/>
                  </a:lnTo>
                  <a:cubicBezTo>
                    <a:pt x="252" y="222"/>
                    <a:pt x="252" y="386"/>
                    <a:pt x="308" y="543"/>
                  </a:cubicBezTo>
                  <a:lnTo>
                    <a:pt x="308" y="543"/>
                  </a:lnTo>
                  <a:cubicBezTo>
                    <a:pt x="313" y="559"/>
                    <a:pt x="320" y="574"/>
                    <a:pt x="326" y="59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73" name="Freeform 129">
              <a:extLst>
                <a:ext uri="{FF2B5EF4-FFF2-40B4-BE49-F238E27FC236}">
                  <a16:creationId xmlns:a16="http://schemas.microsoft.com/office/drawing/2014/main" id="{AC6F043B-1E49-8440-B313-D09132C39B8C}"/>
                </a:ext>
              </a:extLst>
            </p:cNvPr>
            <p:cNvSpPr>
              <a:spLocks noChangeArrowheads="1"/>
            </p:cNvSpPr>
            <p:nvPr/>
          </p:nvSpPr>
          <p:spPr bwMode="auto">
            <a:xfrm>
              <a:off x="9117488" y="5493565"/>
              <a:ext cx="243299" cy="243299"/>
            </a:xfrm>
            <a:custGeom>
              <a:avLst/>
              <a:gdLst>
                <a:gd name="T0" fmla="*/ 153 w 343"/>
                <a:gd name="T1" fmla="*/ 344 h 345"/>
                <a:gd name="T2" fmla="*/ 153 w 343"/>
                <a:gd name="T3" fmla="*/ 344 h 345"/>
                <a:gd name="T4" fmla="*/ 0 w 343"/>
                <a:gd name="T5" fmla="*/ 98 h 345"/>
                <a:gd name="T6" fmla="*/ 227 w 343"/>
                <a:gd name="T7" fmla="*/ 0 h 345"/>
                <a:gd name="T8" fmla="*/ 227 w 343"/>
                <a:gd name="T9" fmla="*/ 0 h 345"/>
                <a:gd name="T10" fmla="*/ 342 w 343"/>
                <a:gd name="T11" fmla="*/ 184 h 345"/>
                <a:gd name="T12" fmla="*/ 153 w 343"/>
                <a:gd name="T13" fmla="*/ 344 h 345"/>
              </a:gdLst>
              <a:ahLst/>
              <a:cxnLst>
                <a:cxn ang="0">
                  <a:pos x="T0" y="T1"/>
                </a:cxn>
                <a:cxn ang="0">
                  <a:pos x="T2" y="T3"/>
                </a:cxn>
                <a:cxn ang="0">
                  <a:pos x="T4" y="T5"/>
                </a:cxn>
                <a:cxn ang="0">
                  <a:pos x="T6" y="T7"/>
                </a:cxn>
                <a:cxn ang="0">
                  <a:pos x="T8" y="T9"/>
                </a:cxn>
                <a:cxn ang="0">
                  <a:pos x="T10" y="T11"/>
                </a:cxn>
                <a:cxn ang="0">
                  <a:pos x="T12" y="T13"/>
                </a:cxn>
              </a:cxnLst>
              <a:rect l="0" t="0" r="r" b="b"/>
              <a:pathLst>
                <a:path w="343" h="345">
                  <a:moveTo>
                    <a:pt x="153" y="344"/>
                  </a:moveTo>
                  <a:lnTo>
                    <a:pt x="153" y="344"/>
                  </a:lnTo>
                  <a:cubicBezTo>
                    <a:pt x="92" y="272"/>
                    <a:pt x="40" y="189"/>
                    <a:pt x="0" y="98"/>
                  </a:cubicBezTo>
                  <a:lnTo>
                    <a:pt x="227" y="0"/>
                  </a:lnTo>
                  <a:lnTo>
                    <a:pt x="227" y="0"/>
                  </a:lnTo>
                  <a:cubicBezTo>
                    <a:pt x="256" y="68"/>
                    <a:pt x="295" y="130"/>
                    <a:pt x="342" y="184"/>
                  </a:cubicBezTo>
                  <a:lnTo>
                    <a:pt x="153" y="344"/>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4" name="Freeform 130">
              <a:extLst>
                <a:ext uri="{FF2B5EF4-FFF2-40B4-BE49-F238E27FC236}">
                  <a16:creationId xmlns:a16="http://schemas.microsoft.com/office/drawing/2014/main" id="{3FE826C5-18E1-4141-AB5E-057ABEBEA334}"/>
                </a:ext>
              </a:extLst>
            </p:cNvPr>
            <p:cNvSpPr>
              <a:spLocks noChangeArrowheads="1"/>
            </p:cNvSpPr>
            <p:nvPr/>
          </p:nvSpPr>
          <p:spPr bwMode="auto">
            <a:xfrm>
              <a:off x="10608469" y="5449896"/>
              <a:ext cx="577054" cy="577052"/>
            </a:xfrm>
            <a:custGeom>
              <a:avLst/>
              <a:gdLst>
                <a:gd name="T0" fmla="*/ 816 w 817"/>
                <a:gd name="T1" fmla="*/ 421 h 816"/>
                <a:gd name="T2" fmla="*/ 777 w 817"/>
                <a:gd name="T3" fmla="*/ 582 h 816"/>
                <a:gd name="T4" fmla="*/ 440 w 817"/>
                <a:gd name="T5" fmla="*/ 815 h 816"/>
                <a:gd name="T6" fmla="*/ 376 w 817"/>
                <a:gd name="T7" fmla="*/ 815 h 816"/>
                <a:gd name="T8" fmla="*/ 259 w 817"/>
                <a:gd name="T9" fmla="*/ 788 h 816"/>
                <a:gd name="T10" fmla="*/ 233 w 817"/>
                <a:gd name="T11" fmla="*/ 777 h 816"/>
                <a:gd name="T12" fmla="*/ 47 w 817"/>
                <a:gd name="T13" fmla="*/ 598 h 816"/>
                <a:gd name="T14" fmla="*/ 0 w 817"/>
                <a:gd name="T15" fmla="*/ 423 h 816"/>
                <a:gd name="T16" fmla="*/ 0 w 817"/>
                <a:gd name="T17" fmla="*/ 392 h 816"/>
                <a:gd name="T18" fmla="*/ 39 w 817"/>
                <a:gd name="T19" fmla="*/ 234 h 816"/>
                <a:gd name="T20" fmla="*/ 111 w 817"/>
                <a:gd name="T21" fmla="*/ 128 h 816"/>
                <a:gd name="T22" fmla="*/ 408 w 817"/>
                <a:gd name="T23" fmla="*/ 0 h 816"/>
                <a:gd name="T24" fmla="*/ 583 w 817"/>
                <a:gd name="T25" fmla="*/ 39 h 816"/>
                <a:gd name="T26" fmla="*/ 816 w 817"/>
                <a:gd name="T27" fmla="*/ 394 h 816"/>
                <a:gd name="T28" fmla="*/ 816 w 817"/>
                <a:gd name="T29" fmla="*/ 421 h 816"/>
                <a:gd name="T30" fmla="*/ 408 w 817"/>
                <a:gd name="T31" fmla="*/ 714 h 816"/>
                <a:gd name="T32" fmla="*/ 685 w 817"/>
                <a:gd name="T33" fmla="*/ 539 h 816"/>
                <a:gd name="T34" fmla="*/ 539 w 817"/>
                <a:gd name="T35" fmla="*/ 131 h 816"/>
                <a:gd name="T36" fmla="*/ 185 w 817"/>
                <a:gd name="T37" fmla="*/ 198 h 816"/>
                <a:gd name="T38" fmla="*/ 159 w 817"/>
                <a:gd name="T39" fmla="*/ 230 h 816"/>
                <a:gd name="T40" fmla="*/ 132 w 817"/>
                <a:gd name="T41" fmla="*/ 277 h 816"/>
                <a:gd name="T42" fmla="*/ 137 w 817"/>
                <a:gd name="T43" fmla="*/ 550 h 816"/>
                <a:gd name="T44" fmla="*/ 277 w 817"/>
                <a:gd name="T45" fmla="*/ 685 h 816"/>
                <a:gd name="T46" fmla="*/ 296 w 817"/>
                <a:gd name="T47" fmla="*/ 693 h 816"/>
                <a:gd name="T48" fmla="*/ 384 w 817"/>
                <a:gd name="T49" fmla="*/ 713 h 816"/>
                <a:gd name="T50" fmla="*/ 408 w 817"/>
                <a:gd name="T51" fmla="*/ 714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7" h="816">
                  <a:moveTo>
                    <a:pt x="816" y="421"/>
                  </a:moveTo>
                  <a:cubicBezTo>
                    <a:pt x="814" y="475"/>
                    <a:pt x="802" y="530"/>
                    <a:pt x="777" y="582"/>
                  </a:cubicBezTo>
                  <a:cubicBezTo>
                    <a:pt x="713" y="719"/>
                    <a:pt x="581" y="804"/>
                    <a:pt x="440" y="815"/>
                  </a:cubicBezTo>
                  <a:lnTo>
                    <a:pt x="376" y="815"/>
                  </a:lnTo>
                  <a:cubicBezTo>
                    <a:pt x="336" y="812"/>
                    <a:pt x="297" y="803"/>
                    <a:pt x="259" y="788"/>
                  </a:cubicBezTo>
                  <a:cubicBezTo>
                    <a:pt x="251" y="784"/>
                    <a:pt x="242" y="781"/>
                    <a:pt x="233" y="777"/>
                  </a:cubicBezTo>
                  <a:cubicBezTo>
                    <a:pt x="150" y="737"/>
                    <a:pt x="87" y="673"/>
                    <a:pt x="47" y="598"/>
                  </a:cubicBezTo>
                  <a:cubicBezTo>
                    <a:pt x="19" y="544"/>
                    <a:pt x="3" y="484"/>
                    <a:pt x="0" y="423"/>
                  </a:cubicBezTo>
                  <a:lnTo>
                    <a:pt x="0" y="392"/>
                  </a:lnTo>
                  <a:cubicBezTo>
                    <a:pt x="2" y="339"/>
                    <a:pt x="15" y="285"/>
                    <a:pt x="39" y="234"/>
                  </a:cubicBezTo>
                  <a:cubicBezTo>
                    <a:pt x="58" y="194"/>
                    <a:pt x="82" y="158"/>
                    <a:pt x="111" y="128"/>
                  </a:cubicBezTo>
                  <a:cubicBezTo>
                    <a:pt x="188" y="46"/>
                    <a:pt x="297" y="0"/>
                    <a:pt x="408" y="0"/>
                  </a:cubicBezTo>
                  <a:cubicBezTo>
                    <a:pt x="467" y="0"/>
                    <a:pt x="527" y="12"/>
                    <a:pt x="583" y="39"/>
                  </a:cubicBezTo>
                  <a:cubicBezTo>
                    <a:pt x="726" y="106"/>
                    <a:pt x="812" y="246"/>
                    <a:pt x="816" y="394"/>
                  </a:cubicBezTo>
                  <a:lnTo>
                    <a:pt x="816" y="421"/>
                  </a:lnTo>
                  <a:close/>
                  <a:moveTo>
                    <a:pt x="408" y="714"/>
                  </a:moveTo>
                  <a:cubicBezTo>
                    <a:pt x="523" y="714"/>
                    <a:pt x="633" y="649"/>
                    <a:pt x="685" y="539"/>
                  </a:cubicBezTo>
                  <a:cubicBezTo>
                    <a:pt x="757" y="386"/>
                    <a:pt x="692" y="204"/>
                    <a:pt x="539" y="131"/>
                  </a:cubicBezTo>
                  <a:cubicBezTo>
                    <a:pt x="416" y="73"/>
                    <a:pt x="274" y="104"/>
                    <a:pt x="185" y="198"/>
                  </a:cubicBezTo>
                  <a:cubicBezTo>
                    <a:pt x="176" y="207"/>
                    <a:pt x="167" y="218"/>
                    <a:pt x="159" y="230"/>
                  </a:cubicBezTo>
                  <a:cubicBezTo>
                    <a:pt x="149" y="244"/>
                    <a:pt x="140" y="260"/>
                    <a:pt x="132" y="277"/>
                  </a:cubicBezTo>
                  <a:cubicBezTo>
                    <a:pt x="89" y="368"/>
                    <a:pt x="94" y="468"/>
                    <a:pt x="137" y="550"/>
                  </a:cubicBezTo>
                  <a:cubicBezTo>
                    <a:pt x="167" y="607"/>
                    <a:pt x="215" y="655"/>
                    <a:pt x="277" y="685"/>
                  </a:cubicBezTo>
                  <a:cubicBezTo>
                    <a:pt x="283" y="687"/>
                    <a:pt x="290" y="691"/>
                    <a:pt x="296" y="693"/>
                  </a:cubicBezTo>
                  <a:cubicBezTo>
                    <a:pt x="325" y="704"/>
                    <a:pt x="354" y="711"/>
                    <a:pt x="384" y="713"/>
                  </a:cubicBezTo>
                  <a:cubicBezTo>
                    <a:pt x="392" y="714"/>
                    <a:pt x="400" y="714"/>
                    <a:pt x="408" y="714"/>
                  </a:cubicBezTo>
                  <a:close/>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5" name="Freeform 131">
              <a:extLst>
                <a:ext uri="{FF2B5EF4-FFF2-40B4-BE49-F238E27FC236}">
                  <a16:creationId xmlns:a16="http://schemas.microsoft.com/office/drawing/2014/main" id="{ECBD0304-6F69-1446-9291-B4B41FFD6C79}"/>
                </a:ext>
              </a:extLst>
            </p:cNvPr>
            <p:cNvSpPr>
              <a:spLocks noChangeArrowheads="1"/>
            </p:cNvSpPr>
            <p:nvPr/>
          </p:nvSpPr>
          <p:spPr bwMode="auto">
            <a:xfrm>
              <a:off x="10608470" y="5540353"/>
              <a:ext cx="131007" cy="333756"/>
            </a:xfrm>
            <a:custGeom>
              <a:avLst/>
              <a:gdLst>
                <a:gd name="T0" fmla="*/ 0 w 186"/>
                <a:gd name="T1" fmla="*/ 264 h 471"/>
                <a:gd name="T2" fmla="*/ 39 w 186"/>
                <a:gd name="T3" fmla="*/ 106 h 471"/>
                <a:gd name="T4" fmla="*/ 111 w 186"/>
                <a:gd name="T5" fmla="*/ 0 h 471"/>
                <a:gd name="T6" fmla="*/ 185 w 186"/>
                <a:gd name="T7" fmla="*/ 70 h 471"/>
                <a:gd name="T8" fmla="*/ 132 w 186"/>
                <a:gd name="T9" fmla="*/ 149 h 471"/>
                <a:gd name="T10" fmla="*/ 137 w 186"/>
                <a:gd name="T11" fmla="*/ 422 h 471"/>
                <a:gd name="T12" fmla="*/ 47 w 186"/>
                <a:gd name="T13" fmla="*/ 470 h 471"/>
                <a:gd name="T14" fmla="*/ 0 w 186"/>
                <a:gd name="T15" fmla="*/ 295 h 471"/>
                <a:gd name="T16" fmla="*/ 0 w 186"/>
                <a:gd name="T17" fmla="*/ 264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471">
                  <a:moveTo>
                    <a:pt x="0" y="264"/>
                  </a:moveTo>
                  <a:cubicBezTo>
                    <a:pt x="2" y="211"/>
                    <a:pt x="15" y="157"/>
                    <a:pt x="39" y="106"/>
                  </a:cubicBezTo>
                  <a:cubicBezTo>
                    <a:pt x="58" y="66"/>
                    <a:pt x="82" y="30"/>
                    <a:pt x="111" y="0"/>
                  </a:cubicBezTo>
                  <a:lnTo>
                    <a:pt x="185" y="70"/>
                  </a:lnTo>
                  <a:cubicBezTo>
                    <a:pt x="164" y="92"/>
                    <a:pt x="146" y="119"/>
                    <a:pt x="132" y="149"/>
                  </a:cubicBezTo>
                  <a:cubicBezTo>
                    <a:pt x="89" y="240"/>
                    <a:pt x="94" y="340"/>
                    <a:pt x="137" y="422"/>
                  </a:cubicBezTo>
                  <a:lnTo>
                    <a:pt x="47" y="470"/>
                  </a:lnTo>
                  <a:cubicBezTo>
                    <a:pt x="19" y="416"/>
                    <a:pt x="3" y="356"/>
                    <a:pt x="0" y="295"/>
                  </a:cubicBezTo>
                  <a:lnTo>
                    <a:pt x="0" y="264"/>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76" name="Freeform 132">
              <a:extLst>
                <a:ext uri="{FF2B5EF4-FFF2-40B4-BE49-F238E27FC236}">
                  <a16:creationId xmlns:a16="http://schemas.microsoft.com/office/drawing/2014/main" id="{1AC9FDE9-9CB7-C347-91DA-C9EB8DE4A01E}"/>
                </a:ext>
              </a:extLst>
            </p:cNvPr>
            <p:cNvSpPr>
              <a:spLocks noChangeArrowheads="1"/>
            </p:cNvSpPr>
            <p:nvPr/>
          </p:nvSpPr>
          <p:spPr bwMode="auto">
            <a:xfrm>
              <a:off x="10642782" y="5836678"/>
              <a:ext cx="177793" cy="168437"/>
            </a:xfrm>
            <a:custGeom>
              <a:avLst/>
              <a:gdLst>
                <a:gd name="T0" fmla="*/ 249 w 250"/>
                <a:gd name="T1" fmla="*/ 143 h 239"/>
                <a:gd name="T2" fmla="*/ 212 w 250"/>
                <a:gd name="T3" fmla="*/ 238 h 239"/>
                <a:gd name="T4" fmla="*/ 212 w 250"/>
                <a:gd name="T5" fmla="*/ 238 h 239"/>
                <a:gd name="T6" fmla="*/ 186 w 250"/>
                <a:gd name="T7" fmla="*/ 227 h 239"/>
                <a:gd name="T8" fmla="*/ 186 w 250"/>
                <a:gd name="T9" fmla="*/ 227 h 239"/>
                <a:gd name="T10" fmla="*/ 0 w 250"/>
                <a:gd name="T11" fmla="*/ 48 h 239"/>
                <a:gd name="T12" fmla="*/ 90 w 250"/>
                <a:gd name="T13" fmla="*/ 0 h 239"/>
                <a:gd name="T14" fmla="*/ 90 w 250"/>
                <a:gd name="T15" fmla="*/ 0 h 239"/>
                <a:gd name="T16" fmla="*/ 230 w 250"/>
                <a:gd name="T17" fmla="*/ 135 h 239"/>
                <a:gd name="T18" fmla="*/ 230 w 250"/>
                <a:gd name="T19" fmla="*/ 135 h 239"/>
                <a:gd name="T20" fmla="*/ 249 w 250"/>
                <a:gd name="T21" fmla="*/ 14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239">
                  <a:moveTo>
                    <a:pt x="249" y="143"/>
                  </a:moveTo>
                  <a:lnTo>
                    <a:pt x="212" y="238"/>
                  </a:lnTo>
                  <a:lnTo>
                    <a:pt x="212" y="238"/>
                  </a:lnTo>
                  <a:cubicBezTo>
                    <a:pt x="204" y="234"/>
                    <a:pt x="195" y="231"/>
                    <a:pt x="186" y="227"/>
                  </a:cubicBezTo>
                  <a:lnTo>
                    <a:pt x="186" y="227"/>
                  </a:lnTo>
                  <a:cubicBezTo>
                    <a:pt x="103" y="187"/>
                    <a:pt x="40" y="123"/>
                    <a:pt x="0" y="48"/>
                  </a:cubicBezTo>
                  <a:lnTo>
                    <a:pt x="90" y="0"/>
                  </a:lnTo>
                  <a:lnTo>
                    <a:pt x="90" y="0"/>
                  </a:lnTo>
                  <a:cubicBezTo>
                    <a:pt x="120" y="57"/>
                    <a:pt x="168" y="105"/>
                    <a:pt x="230" y="135"/>
                  </a:cubicBezTo>
                  <a:lnTo>
                    <a:pt x="230" y="135"/>
                  </a:lnTo>
                  <a:cubicBezTo>
                    <a:pt x="236" y="137"/>
                    <a:pt x="243" y="141"/>
                    <a:pt x="249" y="143"/>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77" name="Freeform 133">
              <a:extLst>
                <a:ext uri="{FF2B5EF4-FFF2-40B4-BE49-F238E27FC236}">
                  <a16:creationId xmlns:a16="http://schemas.microsoft.com/office/drawing/2014/main" id="{8F38AC2D-A954-EC45-BA71-4D4ECDA47D0F}"/>
                </a:ext>
              </a:extLst>
            </p:cNvPr>
            <p:cNvSpPr>
              <a:spLocks noChangeArrowheads="1"/>
            </p:cNvSpPr>
            <p:nvPr/>
          </p:nvSpPr>
          <p:spPr bwMode="auto">
            <a:xfrm>
              <a:off x="10608469" y="4570279"/>
              <a:ext cx="577054" cy="617603"/>
            </a:xfrm>
            <a:custGeom>
              <a:avLst/>
              <a:gdLst>
                <a:gd name="T0" fmla="*/ 813 w 814"/>
                <a:gd name="T1" fmla="*/ 454 h 875"/>
                <a:gd name="T2" fmla="*/ 776 w 814"/>
                <a:gd name="T3" fmla="*/ 583 h 875"/>
                <a:gd name="T4" fmla="*/ 232 w 814"/>
                <a:gd name="T5" fmla="*/ 777 h 875"/>
                <a:gd name="T6" fmla="*/ 0 w 814"/>
                <a:gd name="T7" fmla="*/ 439 h 875"/>
                <a:gd name="T8" fmla="*/ 0 w 814"/>
                <a:gd name="T9" fmla="*/ 376 h 875"/>
                <a:gd name="T10" fmla="*/ 28 w 814"/>
                <a:gd name="T11" fmla="*/ 259 h 875"/>
                <a:gd name="T12" fmla="*/ 38 w 814"/>
                <a:gd name="T13" fmla="*/ 234 h 875"/>
                <a:gd name="T14" fmla="*/ 218 w 814"/>
                <a:gd name="T15" fmla="*/ 47 h 875"/>
                <a:gd name="T16" fmla="*/ 407 w 814"/>
                <a:gd name="T17" fmla="*/ 0 h 875"/>
                <a:gd name="T18" fmla="*/ 582 w 814"/>
                <a:gd name="T19" fmla="*/ 39 h 875"/>
                <a:gd name="T20" fmla="*/ 688 w 814"/>
                <a:gd name="T21" fmla="*/ 111 h 875"/>
                <a:gd name="T22" fmla="*/ 813 w 814"/>
                <a:gd name="T23" fmla="*/ 361 h 875"/>
                <a:gd name="T24" fmla="*/ 813 w 814"/>
                <a:gd name="T25" fmla="*/ 454 h 875"/>
                <a:gd name="T26" fmla="*/ 407 w 814"/>
                <a:gd name="T27" fmla="*/ 714 h 875"/>
                <a:gd name="T28" fmla="*/ 684 w 814"/>
                <a:gd name="T29" fmla="*/ 540 h 875"/>
                <a:gd name="T30" fmla="*/ 617 w 814"/>
                <a:gd name="T31" fmla="*/ 185 h 875"/>
                <a:gd name="T32" fmla="*/ 538 w 814"/>
                <a:gd name="T33" fmla="*/ 132 h 875"/>
                <a:gd name="T34" fmla="*/ 265 w 814"/>
                <a:gd name="T35" fmla="*/ 137 h 875"/>
                <a:gd name="T36" fmla="*/ 229 w 814"/>
                <a:gd name="T37" fmla="*/ 160 h 875"/>
                <a:gd name="T38" fmla="*/ 131 w 814"/>
                <a:gd name="T39" fmla="*/ 278 h 875"/>
                <a:gd name="T40" fmla="*/ 123 w 814"/>
                <a:gd name="T41" fmla="*/ 296 h 875"/>
                <a:gd name="T42" fmla="*/ 102 w 814"/>
                <a:gd name="T43" fmla="*/ 384 h 875"/>
                <a:gd name="T44" fmla="*/ 276 w 814"/>
                <a:gd name="T45" fmla="*/ 685 h 875"/>
                <a:gd name="T46" fmla="*/ 407 w 814"/>
                <a:gd name="T47" fmla="*/ 714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4" h="875">
                  <a:moveTo>
                    <a:pt x="813" y="454"/>
                  </a:moveTo>
                  <a:cubicBezTo>
                    <a:pt x="808" y="498"/>
                    <a:pt x="796" y="541"/>
                    <a:pt x="776" y="583"/>
                  </a:cubicBezTo>
                  <a:cubicBezTo>
                    <a:pt x="680" y="787"/>
                    <a:pt x="437" y="874"/>
                    <a:pt x="232" y="777"/>
                  </a:cubicBezTo>
                  <a:cubicBezTo>
                    <a:pt x="96" y="712"/>
                    <a:pt x="11" y="581"/>
                    <a:pt x="0" y="439"/>
                  </a:cubicBezTo>
                  <a:lnTo>
                    <a:pt x="0" y="376"/>
                  </a:lnTo>
                  <a:cubicBezTo>
                    <a:pt x="3" y="336"/>
                    <a:pt x="12" y="297"/>
                    <a:pt x="28" y="259"/>
                  </a:cubicBezTo>
                  <a:cubicBezTo>
                    <a:pt x="30" y="250"/>
                    <a:pt x="34" y="242"/>
                    <a:pt x="38" y="234"/>
                  </a:cubicBezTo>
                  <a:cubicBezTo>
                    <a:pt x="78" y="150"/>
                    <a:pt x="142" y="87"/>
                    <a:pt x="218" y="47"/>
                  </a:cubicBezTo>
                  <a:cubicBezTo>
                    <a:pt x="276" y="16"/>
                    <a:pt x="341" y="0"/>
                    <a:pt x="407" y="0"/>
                  </a:cubicBezTo>
                  <a:cubicBezTo>
                    <a:pt x="466" y="0"/>
                    <a:pt x="526" y="13"/>
                    <a:pt x="582" y="39"/>
                  </a:cubicBezTo>
                  <a:cubicBezTo>
                    <a:pt x="622" y="58"/>
                    <a:pt x="657" y="83"/>
                    <a:pt x="688" y="111"/>
                  </a:cubicBezTo>
                  <a:cubicBezTo>
                    <a:pt x="759" y="177"/>
                    <a:pt x="802" y="267"/>
                    <a:pt x="813" y="361"/>
                  </a:cubicBezTo>
                  <a:lnTo>
                    <a:pt x="813" y="454"/>
                  </a:lnTo>
                  <a:close/>
                  <a:moveTo>
                    <a:pt x="407" y="714"/>
                  </a:moveTo>
                  <a:cubicBezTo>
                    <a:pt x="522" y="714"/>
                    <a:pt x="632" y="650"/>
                    <a:pt x="684" y="540"/>
                  </a:cubicBezTo>
                  <a:cubicBezTo>
                    <a:pt x="742" y="416"/>
                    <a:pt x="711" y="274"/>
                    <a:pt x="617" y="185"/>
                  </a:cubicBezTo>
                  <a:cubicBezTo>
                    <a:pt x="594" y="164"/>
                    <a:pt x="568" y="146"/>
                    <a:pt x="538" y="132"/>
                  </a:cubicBezTo>
                  <a:cubicBezTo>
                    <a:pt x="448" y="89"/>
                    <a:pt x="347" y="94"/>
                    <a:pt x="265" y="137"/>
                  </a:cubicBezTo>
                  <a:cubicBezTo>
                    <a:pt x="253" y="143"/>
                    <a:pt x="240" y="151"/>
                    <a:pt x="229" y="160"/>
                  </a:cubicBezTo>
                  <a:cubicBezTo>
                    <a:pt x="188" y="189"/>
                    <a:pt x="154" y="229"/>
                    <a:pt x="131" y="278"/>
                  </a:cubicBezTo>
                  <a:cubicBezTo>
                    <a:pt x="128" y="284"/>
                    <a:pt x="125" y="290"/>
                    <a:pt x="123" y="296"/>
                  </a:cubicBezTo>
                  <a:cubicBezTo>
                    <a:pt x="111" y="325"/>
                    <a:pt x="104" y="355"/>
                    <a:pt x="102" y="384"/>
                  </a:cubicBezTo>
                  <a:cubicBezTo>
                    <a:pt x="92" y="507"/>
                    <a:pt x="158" y="629"/>
                    <a:pt x="276" y="685"/>
                  </a:cubicBezTo>
                  <a:cubicBezTo>
                    <a:pt x="319" y="705"/>
                    <a:pt x="363" y="714"/>
                    <a:pt x="407" y="714"/>
                  </a:cubicBezTo>
                  <a:close/>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8" name="Freeform 134">
              <a:extLst>
                <a:ext uri="{FF2B5EF4-FFF2-40B4-BE49-F238E27FC236}">
                  <a16:creationId xmlns:a16="http://schemas.microsoft.com/office/drawing/2014/main" id="{CB59428B-00F7-3E48-AFCA-9FEB9E47ED6D}"/>
                </a:ext>
              </a:extLst>
            </p:cNvPr>
            <p:cNvSpPr>
              <a:spLocks noChangeArrowheads="1"/>
            </p:cNvSpPr>
            <p:nvPr/>
          </p:nvSpPr>
          <p:spPr bwMode="auto">
            <a:xfrm>
              <a:off x="10764430" y="4570279"/>
              <a:ext cx="333756" cy="131007"/>
            </a:xfrm>
            <a:custGeom>
              <a:avLst/>
              <a:gdLst>
                <a:gd name="T0" fmla="*/ 206 w 471"/>
                <a:gd name="T1" fmla="*/ 0 h 186"/>
                <a:gd name="T2" fmla="*/ 364 w 471"/>
                <a:gd name="T3" fmla="*/ 39 h 186"/>
                <a:gd name="T4" fmla="*/ 470 w 471"/>
                <a:gd name="T5" fmla="*/ 111 h 186"/>
                <a:gd name="T6" fmla="*/ 399 w 471"/>
                <a:gd name="T7" fmla="*/ 185 h 186"/>
                <a:gd name="T8" fmla="*/ 320 w 471"/>
                <a:gd name="T9" fmla="*/ 132 h 186"/>
                <a:gd name="T10" fmla="*/ 47 w 471"/>
                <a:gd name="T11" fmla="*/ 137 h 186"/>
                <a:gd name="T12" fmla="*/ 0 w 471"/>
                <a:gd name="T13" fmla="*/ 47 h 186"/>
                <a:gd name="T14" fmla="*/ 175 w 471"/>
                <a:gd name="T15" fmla="*/ 0 h 186"/>
                <a:gd name="T16" fmla="*/ 206 w 471"/>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1" h="186">
                  <a:moveTo>
                    <a:pt x="206" y="0"/>
                  </a:moveTo>
                  <a:cubicBezTo>
                    <a:pt x="259" y="2"/>
                    <a:pt x="313" y="14"/>
                    <a:pt x="364" y="39"/>
                  </a:cubicBezTo>
                  <a:cubicBezTo>
                    <a:pt x="404" y="58"/>
                    <a:pt x="439" y="83"/>
                    <a:pt x="470" y="111"/>
                  </a:cubicBezTo>
                  <a:lnTo>
                    <a:pt x="399" y="185"/>
                  </a:lnTo>
                  <a:cubicBezTo>
                    <a:pt x="377" y="164"/>
                    <a:pt x="350" y="146"/>
                    <a:pt x="320" y="132"/>
                  </a:cubicBezTo>
                  <a:cubicBezTo>
                    <a:pt x="230" y="89"/>
                    <a:pt x="129" y="94"/>
                    <a:pt x="47" y="137"/>
                  </a:cubicBezTo>
                  <a:lnTo>
                    <a:pt x="0" y="47"/>
                  </a:lnTo>
                  <a:cubicBezTo>
                    <a:pt x="54" y="18"/>
                    <a:pt x="113" y="2"/>
                    <a:pt x="175" y="0"/>
                  </a:cubicBezTo>
                  <a:lnTo>
                    <a:pt x="206"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9" name="Freeform 78">
              <a:extLst>
                <a:ext uri="{FF2B5EF4-FFF2-40B4-BE49-F238E27FC236}">
                  <a16:creationId xmlns:a16="http://schemas.microsoft.com/office/drawing/2014/main" id="{4F763FA0-B4DE-A848-9B16-1235224CE460}"/>
                </a:ext>
              </a:extLst>
            </p:cNvPr>
            <p:cNvSpPr>
              <a:spLocks noChangeArrowheads="1"/>
            </p:cNvSpPr>
            <p:nvPr/>
          </p:nvSpPr>
          <p:spPr bwMode="auto">
            <a:xfrm>
              <a:off x="10608469" y="4601472"/>
              <a:ext cx="189565" cy="239460"/>
            </a:xfrm>
            <a:custGeom>
              <a:avLst/>
              <a:gdLst>
                <a:gd name="connsiteX0" fmla="*/ 144331 w 175046"/>
                <a:gd name="connsiteY0" fmla="*/ 0 h 221119"/>
                <a:gd name="connsiteX1" fmla="*/ 175046 w 175046"/>
                <a:gd name="connsiteY1" fmla="*/ 59103 h 221119"/>
                <a:gd name="connsiteX2" fmla="*/ 87476 w 175046"/>
                <a:gd name="connsiteY2" fmla="*/ 151699 h 221119"/>
                <a:gd name="connsiteX3" fmla="*/ 82248 w 175046"/>
                <a:gd name="connsiteY3" fmla="*/ 163520 h 221119"/>
                <a:gd name="connsiteX4" fmla="*/ 54443 w 175046"/>
                <a:gd name="connsiteY4" fmla="*/ 152638 h 221119"/>
                <a:gd name="connsiteX5" fmla="*/ 79998 w 175046"/>
                <a:gd name="connsiteY5" fmla="*/ 162782 h 221119"/>
                <a:gd name="connsiteX6" fmla="*/ 66339 w 175046"/>
                <a:gd name="connsiteY6" fmla="*/ 221119 h 221119"/>
                <a:gd name="connsiteX7" fmla="*/ 0 w 175046"/>
                <a:gd name="connsiteY7" fmla="*/ 215816 h 221119"/>
                <a:gd name="connsiteX8" fmla="*/ 18211 w 175046"/>
                <a:gd name="connsiteY8" fmla="*/ 138254 h 221119"/>
                <a:gd name="connsiteX9" fmla="*/ 20230 w 175046"/>
                <a:gd name="connsiteY9" fmla="*/ 139056 h 221119"/>
                <a:gd name="connsiteX10" fmla="*/ 26699 w 175046"/>
                <a:gd name="connsiteY10" fmla="*/ 122804 h 221119"/>
                <a:gd name="connsiteX11" fmla="*/ 144331 w 175046"/>
                <a:gd name="connsiteY11" fmla="*/ 0 h 221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046" h="221119">
                  <a:moveTo>
                    <a:pt x="144331" y="0"/>
                  </a:moveTo>
                  <a:lnTo>
                    <a:pt x="175046" y="59103"/>
                  </a:lnTo>
                  <a:cubicBezTo>
                    <a:pt x="137796" y="78805"/>
                    <a:pt x="106428" y="110326"/>
                    <a:pt x="87476" y="151699"/>
                  </a:cubicBezTo>
                  <a:cubicBezTo>
                    <a:pt x="85515" y="155639"/>
                    <a:pt x="83555" y="159579"/>
                    <a:pt x="82248" y="163520"/>
                  </a:cubicBezTo>
                  <a:lnTo>
                    <a:pt x="54443" y="152638"/>
                  </a:lnTo>
                  <a:lnTo>
                    <a:pt x="79998" y="162782"/>
                  </a:lnTo>
                  <a:cubicBezTo>
                    <a:pt x="72193" y="182007"/>
                    <a:pt x="67640" y="201895"/>
                    <a:pt x="66339" y="221119"/>
                  </a:cubicBezTo>
                  <a:lnTo>
                    <a:pt x="0" y="215816"/>
                  </a:lnTo>
                  <a:cubicBezTo>
                    <a:pt x="1951" y="189299"/>
                    <a:pt x="7805" y="163445"/>
                    <a:pt x="18211" y="138254"/>
                  </a:cubicBezTo>
                  <a:lnTo>
                    <a:pt x="20230" y="139056"/>
                  </a:lnTo>
                  <a:lnTo>
                    <a:pt x="26699" y="122804"/>
                  </a:lnTo>
                  <a:cubicBezTo>
                    <a:pt x="52840" y="67641"/>
                    <a:pt x="94664" y="26268"/>
                    <a:pt x="144331" y="0"/>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90" name="Freeform 89">
              <a:extLst>
                <a:ext uri="{FF2B5EF4-FFF2-40B4-BE49-F238E27FC236}">
                  <a16:creationId xmlns:a16="http://schemas.microsoft.com/office/drawing/2014/main" id="{DE6AF82B-FB7E-0A42-8101-13F784BBE091}"/>
                </a:ext>
              </a:extLst>
            </p:cNvPr>
            <p:cNvSpPr/>
            <p:nvPr/>
          </p:nvSpPr>
          <p:spPr>
            <a:xfrm>
              <a:off x="8999697" y="3019220"/>
              <a:ext cx="957138" cy="469507"/>
            </a:xfrm>
            <a:custGeom>
              <a:avLst/>
              <a:gdLst>
                <a:gd name="connsiteX0" fmla="*/ 0 w 883829"/>
                <a:gd name="connsiteY0" fmla="*/ 342107 h 433547"/>
                <a:gd name="connsiteX1" fmla="*/ 883829 w 883829"/>
                <a:gd name="connsiteY1" fmla="*/ 342107 h 433547"/>
                <a:gd name="connsiteX2" fmla="*/ 883829 w 883829"/>
                <a:gd name="connsiteY2" fmla="*/ 433547 h 433547"/>
                <a:gd name="connsiteX3" fmla="*/ 0 w 883829"/>
                <a:gd name="connsiteY3" fmla="*/ 433547 h 433547"/>
                <a:gd name="connsiteX4" fmla="*/ 0 w 883829"/>
                <a:gd name="connsiteY4" fmla="*/ 171054 h 433547"/>
                <a:gd name="connsiteX5" fmla="*/ 883829 w 883829"/>
                <a:gd name="connsiteY5" fmla="*/ 171054 h 433547"/>
                <a:gd name="connsiteX6" fmla="*/ 883829 w 883829"/>
                <a:gd name="connsiteY6" fmla="*/ 262494 h 433547"/>
                <a:gd name="connsiteX7" fmla="*/ 0 w 883829"/>
                <a:gd name="connsiteY7" fmla="*/ 262494 h 433547"/>
                <a:gd name="connsiteX8" fmla="*/ 0 w 883829"/>
                <a:gd name="connsiteY8" fmla="*/ 0 h 433547"/>
                <a:gd name="connsiteX9" fmla="*/ 883829 w 883829"/>
                <a:gd name="connsiteY9" fmla="*/ 0 h 433547"/>
                <a:gd name="connsiteX10" fmla="*/ 883829 w 883829"/>
                <a:gd name="connsiteY10" fmla="*/ 91440 h 433547"/>
                <a:gd name="connsiteX11" fmla="*/ 0 w 883829"/>
                <a:gd name="connsiteY11" fmla="*/ 91440 h 43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3829" h="433547">
                  <a:moveTo>
                    <a:pt x="0" y="342107"/>
                  </a:moveTo>
                  <a:lnTo>
                    <a:pt x="883829" y="342107"/>
                  </a:lnTo>
                  <a:lnTo>
                    <a:pt x="883829" y="433547"/>
                  </a:lnTo>
                  <a:lnTo>
                    <a:pt x="0" y="433547"/>
                  </a:lnTo>
                  <a:close/>
                  <a:moveTo>
                    <a:pt x="0" y="171054"/>
                  </a:moveTo>
                  <a:lnTo>
                    <a:pt x="883829" y="171054"/>
                  </a:lnTo>
                  <a:lnTo>
                    <a:pt x="883829" y="262494"/>
                  </a:lnTo>
                  <a:lnTo>
                    <a:pt x="0" y="262494"/>
                  </a:lnTo>
                  <a:close/>
                  <a:moveTo>
                    <a:pt x="0" y="0"/>
                  </a:moveTo>
                  <a:lnTo>
                    <a:pt x="883829" y="0"/>
                  </a:lnTo>
                  <a:lnTo>
                    <a:pt x="883829" y="91440"/>
                  </a:lnTo>
                  <a:lnTo>
                    <a:pt x="0" y="914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5" name="Oval 84">
              <a:extLst>
                <a:ext uri="{FF2B5EF4-FFF2-40B4-BE49-F238E27FC236}">
                  <a16:creationId xmlns:a16="http://schemas.microsoft.com/office/drawing/2014/main" id="{D5B5D528-4659-D347-BBFA-9663963B9185}"/>
                </a:ext>
              </a:extLst>
            </p:cNvPr>
            <p:cNvSpPr/>
            <p:nvPr/>
          </p:nvSpPr>
          <p:spPr>
            <a:xfrm>
              <a:off x="10121444" y="3003934"/>
              <a:ext cx="495643" cy="49564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6" name="Freeform 105">
              <a:extLst>
                <a:ext uri="{FF2B5EF4-FFF2-40B4-BE49-F238E27FC236}">
                  <a16:creationId xmlns:a16="http://schemas.microsoft.com/office/drawing/2014/main" id="{2298743E-A7AE-6C46-B1AB-C6FE87AC9B50}"/>
                </a:ext>
              </a:extLst>
            </p:cNvPr>
            <p:cNvSpPr/>
            <p:nvPr/>
          </p:nvSpPr>
          <p:spPr>
            <a:xfrm>
              <a:off x="9023203" y="3978419"/>
              <a:ext cx="2196267" cy="2676420"/>
            </a:xfrm>
            <a:custGeom>
              <a:avLst/>
              <a:gdLst>
                <a:gd name="connsiteX0" fmla="*/ 1841976 w 2028052"/>
                <a:gd name="connsiteY0" fmla="*/ 2379989 h 2471429"/>
                <a:gd name="connsiteX1" fmla="*/ 2024856 w 2028052"/>
                <a:gd name="connsiteY1" fmla="*/ 2379989 h 2471429"/>
                <a:gd name="connsiteX2" fmla="*/ 2024856 w 2028052"/>
                <a:gd name="connsiteY2" fmla="*/ 2471429 h 2471429"/>
                <a:gd name="connsiteX3" fmla="*/ 1841976 w 2028052"/>
                <a:gd name="connsiteY3" fmla="*/ 2471429 h 2471429"/>
                <a:gd name="connsiteX4" fmla="*/ 842136 w 2028052"/>
                <a:gd name="connsiteY4" fmla="*/ 2379989 h 2471429"/>
                <a:gd name="connsiteX5" fmla="*/ 1725965 w 2028052"/>
                <a:gd name="connsiteY5" fmla="*/ 2379989 h 2471429"/>
                <a:gd name="connsiteX6" fmla="*/ 1725965 w 2028052"/>
                <a:gd name="connsiteY6" fmla="*/ 2471429 h 2471429"/>
                <a:gd name="connsiteX7" fmla="*/ 842136 w 2028052"/>
                <a:gd name="connsiteY7" fmla="*/ 2471429 h 2471429"/>
                <a:gd name="connsiteX8" fmla="*/ 0 w 2028052"/>
                <a:gd name="connsiteY8" fmla="*/ 2379989 h 2471429"/>
                <a:gd name="connsiteX9" fmla="*/ 731520 w 2028052"/>
                <a:gd name="connsiteY9" fmla="*/ 2379989 h 2471429"/>
                <a:gd name="connsiteX10" fmla="*/ 731520 w 2028052"/>
                <a:gd name="connsiteY10" fmla="*/ 2471429 h 2471429"/>
                <a:gd name="connsiteX11" fmla="*/ 0 w 2028052"/>
                <a:gd name="connsiteY11" fmla="*/ 2471429 h 2471429"/>
                <a:gd name="connsiteX12" fmla="*/ 1841976 w 2028052"/>
                <a:gd name="connsiteY12" fmla="*/ 2198093 h 2471429"/>
                <a:gd name="connsiteX13" fmla="*/ 2024856 w 2028052"/>
                <a:gd name="connsiteY13" fmla="*/ 2198093 h 2471429"/>
                <a:gd name="connsiteX14" fmla="*/ 2024856 w 2028052"/>
                <a:gd name="connsiteY14" fmla="*/ 2289533 h 2471429"/>
                <a:gd name="connsiteX15" fmla="*/ 1841976 w 2028052"/>
                <a:gd name="connsiteY15" fmla="*/ 2289533 h 2471429"/>
                <a:gd name="connsiteX16" fmla="*/ 842136 w 2028052"/>
                <a:gd name="connsiteY16" fmla="*/ 2198093 h 2471429"/>
                <a:gd name="connsiteX17" fmla="*/ 1725965 w 2028052"/>
                <a:gd name="connsiteY17" fmla="*/ 2198093 h 2471429"/>
                <a:gd name="connsiteX18" fmla="*/ 1725965 w 2028052"/>
                <a:gd name="connsiteY18" fmla="*/ 2289533 h 2471429"/>
                <a:gd name="connsiteX19" fmla="*/ 842136 w 2028052"/>
                <a:gd name="connsiteY19" fmla="*/ 2289533 h 2471429"/>
                <a:gd name="connsiteX20" fmla="*/ 0 w 2028052"/>
                <a:gd name="connsiteY20" fmla="*/ 2198093 h 2471429"/>
                <a:gd name="connsiteX21" fmla="*/ 731520 w 2028052"/>
                <a:gd name="connsiteY21" fmla="*/ 2198093 h 2471429"/>
                <a:gd name="connsiteX22" fmla="*/ 731520 w 2028052"/>
                <a:gd name="connsiteY22" fmla="*/ 2289533 h 2471429"/>
                <a:gd name="connsiteX23" fmla="*/ 0 w 2028052"/>
                <a:gd name="connsiteY23" fmla="*/ 2289533 h 2471429"/>
                <a:gd name="connsiteX24" fmla="*/ 1296532 w 2028052"/>
                <a:gd name="connsiteY24" fmla="*/ 181896 h 2471429"/>
                <a:gd name="connsiteX25" fmla="*/ 2028052 w 2028052"/>
                <a:gd name="connsiteY25" fmla="*/ 181896 h 2471429"/>
                <a:gd name="connsiteX26" fmla="*/ 2028052 w 2028052"/>
                <a:gd name="connsiteY26" fmla="*/ 273336 h 2471429"/>
                <a:gd name="connsiteX27" fmla="*/ 1296532 w 2028052"/>
                <a:gd name="connsiteY27" fmla="*/ 273336 h 2471429"/>
                <a:gd name="connsiteX28" fmla="*/ 1000829 w 2028052"/>
                <a:gd name="connsiteY28" fmla="*/ 181896 h 2471429"/>
                <a:gd name="connsiteX29" fmla="*/ 1183709 w 2028052"/>
                <a:gd name="connsiteY29" fmla="*/ 181896 h 2471429"/>
                <a:gd name="connsiteX30" fmla="*/ 1183709 w 2028052"/>
                <a:gd name="connsiteY30" fmla="*/ 273336 h 2471429"/>
                <a:gd name="connsiteX31" fmla="*/ 1000829 w 2028052"/>
                <a:gd name="connsiteY31" fmla="*/ 273336 h 2471429"/>
                <a:gd name="connsiteX32" fmla="*/ 989 w 2028052"/>
                <a:gd name="connsiteY32" fmla="*/ 181896 h 2471429"/>
                <a:gd name="connsiteX33" fmla="*/ 884818 w 2028052"/>
                <a:gd name="connsiteY33" fmla="*/ 181896 h 2471429"/>
                <a:gd name="connsiteX34" fmla="*/ 884818 w 2028052"/>
                <a:gd name="connsiteY34" fmla="*/ 273336 h 2471429"/>
                <a:gd name="connsiteX35" fmla="*/ 989 w 2028052"/>
                <a:gd name="connsiteY35" fmla="*/ 273336 h 2471429"/>
                <a:gd name="connsiteX36" fmla="*/ 1296532 w 2028052"/>
                <a:gd name="connsiteY36" fmla="*/ 0 h 2471429"/>
                <a:gd name="connsiteX37" fmla="*/ 2028052 w 2028052"/>
                <a:gd name="connsiteY37" fmla="*/ 0 h 2471429"/>
                <a:gd name="connsiteX38" fmla="*/ 2028052 w 2028052"/>
                <a:gd name="connsiteY38" fmla="*/ 91440 h 2471429"/>
                <a:gd name="connsiteX39" fmla="*/ 1296532 w 2028052"/>
                <a:gd name="connsiteY39" fmla="*/ 91440 h 2471429"/>
                <a:gd name="connsiteX40" fmla="*/ 1000829 w 2028052"/>
                <a:gd name="connsiteY40" fmla="*/ 0 h 2471429"/>
                <a:gd name="connsiteX41" fmla="*/ 1183709 w 2028052"/>
                <a:gd name="connsiteY41" fmla="*/ 0 h 2471429"/>
                <a:gd name="connsiteX42" fmla="*/ 1183709 w 2028052"/>
                <a:gd name="connsiteY42" fmla="*/ 91440 h 2471429"/>
                <a:gd name="connsiteX43" fmla="*/ 1000829 w 2028052"/>
                <a:gd name="connsiteY43" fmla="*/ 91440 h 2471429"/>
                <a:gd name="connsiteX44" fmla="*/ 989 w 2028052"/>
                <a:gd name="connsiteY44" fmla="*/ 0 h 2471429"/>
                <a:gd name="connsiteX45" fmla="*/ 884818 w 2028052"/>
                <a:gd name="connsiteY45" fmla="*/ 0 h 2471429"/>
                <a:gd name="connsiteX46" fmla="*/ 884818 w 2028052"/>
                <a:gd name="connsiteY46" fmla="*/ 91440 h 2471429"/>
                <a:gd name="connsiteX47" fmla="*/ 989 w 2028052"/>
                <a:gd name="connsiteY47" fmla="*/ 91440 h 247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8052" h="2471429">
                  <a:moveTo>
                    <a:pt x="1841976" y="2379989"/>
                  </a:moveTo>
                  <a:lnTo>
                    <a:pt x="2024856" y="2379989"/>
                  </a:lnTo>
                  <a:lnTo>
                    <a:pt x="2024856" y="2471429"/>
                  </a:lnTo>
                  <a:lnTo>
                    <a:pt x="1841976" y="2471429"/>
                  </a:lnTo>
                  <a:close/>
                  <a:moveTo>
                    <a:pt x="842136" y="2379989"/>
                  </a:moveTo>
                  <a:lnTo>
                    <a:pt x="1725965" y="2379989"/>
                  </a:lnTo>
                  <a:lnTo>
                    <a:pt x="1725965" y="2471429"/>
                  </a:lnTo>
                  <a:lnTo>
                    <a:pt x="842136" y="2471429"/>
                  </a:lnTo>
                  <a:close/>
                  <a:moveTo>
                    <a:pt x="0" y="2379989"/>
                  </a:moveTo>
                  <a:lnTo>
                    <a:pt x="731520" y="2379989"/>
                  </a:lnTo>
                  <a:lnTo>
                    <a:pt x="731520" y="2471429"/>
                  </a:lnTo>
                  <a:lnTo>
                    <a:pt x="0" y="2471429"/>
                  </a:lnTo>
                  <a:close/>
                  <a:moveTo>
                    <a:pt x="1841976" y="2198093"/>
                  </a:moveTo>
                  <a:lnTo>
                    <a:pt x="2024856" y="2198093"/>
                  </a:lnTo>
                  <a:lnTo>
                    <a:pt x="2024856" y="2289533"/>
                  </a:lnTo>
                  <a:lnTo>
                    <a:pt x="1841976" y="2289533"/>
                  </a:lnTo>
                  <a:close/>
                  <a:moveTo>
                    <a:pt x="842136" y="2198093"/>
                  </a:moveTo>
                  <a:lnTo>
                    <a:pt x="1725965" y="2198093"/>
                  </a:lnTo>
                  <a:lnTo>
                    <a:pt x="1725965" y="2289533"/>
                  </a:lnTo>
                  <a:lnTo>
                    <a:pt x="842136" y="2289533"/>
                  </a:lnTo>
                  <a:close/>
                  <a:moveTo>
                    <a:pt x="0" y="2198093"/>
                  </a:moveTo>
                  <a:lnTo>
                    <a:pt x="731520" y="2198093"/>
                  </a:lnTo>
                  <a:lnTo>
                    <a:pt x="731520" y="2289533"/>
                  </a:lnTo>
                  <a:lnTo>
                    <a:pt x="0" y="2289533"/>
                  </a:lnTo>
                  <a:close/>
                  <a:moveTo>
                    <a:pt x="1296532" y="181896"/>
                  </a:moveTo>
                  <a:lnTo>
                    <a:pt x="2028052" y="181896"/>
                  </a:lnTo>
                  <a:lnTo>
                    <a:pt x="2028052" y="273336"/>
                  </a:lnTo>
                  <a:lnTo>
                    <a:pt x="1296532" y="273336"/>
                  </a:lnTo>
                  <a:close/>
                  <a:moveTo>
                    <a:pt x="1000829" y="181896"/>
                  </a:moveTo>
                  <a:lnTo>
                    <a:pt x="1183709" y="181896"/>
                  </a:lnTo>
                  <a:lnTo>
                    <a:pt x="1183709" y="273336"/>
                  </a:lnTo>
                  <a:lnTo>
                    <a:pt x="1000829" y="273336"/>
                  </a:lnTo>
                  <a:close/>
                  <a:moveTo>
                    <a:pt x="989" y="181896"/>
                  </a:moveTo>
                  <a:lnTo>
                    <a:pt x="884818" y="181896"/>
                  </a:lnTo>
                  <a:lnTo>
                    <a:pt x="884818" y="273336"/>
                  </a:lnTo>
                  <a:lnTo>
                    <a:pt x="989" y="273336"/>
                  </a:lnTo>
                  <a:close/>
                  <a:moveTo>
                    <a:pt x="1296532" y="0"/>
                  </a:moveTo>
                  <a:lnTo>
                    <a:pt x="2028052" y="0"/>
                  </a:lnTo>
                  <a:lnTo>
                    <a:pt x="2028052" y="91440"/>
                  </a:lnTo>
                  <a:lnTo>
                    <a:pt x="1296532" y="91440"/>
                  </a:lnTo>
                  <a:close/>
                  <a:moveTo>
                    <a:pt x="1000829" y="0"/>
                  </a:moveTo>
                  <a:lnTo>
                    <a:pt x="1183709" y="0"/>
                  </a:lnTo>
                  <a:lnTo>
                    <a:pt x="1183709" y="91440"/>
                  </a:lnTo>
                  <a:lnTo>
                    <a:pt x="1000829" y="91440"/>
                  </a:lnTo>
                  <a:close/>
                  <a:moveTo>
                    <a:pt x="989" y="0"/>
                  </a:moveTo>
                  <a:lnTo>
                    <a:pt x="884818" y="0"/>
                  </a:lnTo>
                  <a:lnTo>
                    <a:pt x="884818" y="91440"/>
                  </a:lnTo>
                  <a:lnTo>
                    <a:pt x="989" y="914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08" name="TextBox 107">
            <a:extLst>
              <a:ext uri="{FF2B5EF4-FFF2-40B4-BE49-F238E27FC236}">
                <a16:creationId xmlns:a16="http://schemas.microsoft.com/office/drawing/2014/main" id="{8EA118FB-4446-FE49-93F3-751EE72113D3}"/>
              </a:ext>
            </a:extLst>
          </p:cNvPr>
          <p:cNvSpPr txBox="1"/>
          <p:nvPr/>
        </p:nvSpPr>
        <p:spPr>
          <a:xfrm>
            <a:off x="5368744" y="612372"/>
            <a:ext cx="1364027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TECHNOLOGY TOOLS INFOGRAPHIC</a:t>
            </a:r>
          </a:p>
        </p:txBody>
      </p:sp>
      <p:sp>
        <p:nvSpPr>
          <p:cNvPr id="109" name="TextBox 108">
            <a:extLst>
              <a:ext uri="{FF2B5EF4-FFF2-40B4-BE49-F238E27FC236}">
                <a16:creationId xmlns:a16="http://schemas.microsoft.com/office/drawing/2014/main" id="{6BF0163A-C4EA-1F47-86FE-63220BF4583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10" name="TextBox 109">
            <a:extLst>
              <a:ext uri="{FF2B5EF4-FFF2-40B4-BE49-F238E27FC236}">
                <a16:creationId xmlns:a16="http://schemas.microsoft.com/office/drawing/2014/main" id="{224E9161-FCE3-4540-88DC-354039B191B1}"/>
              </a:ext>
            </a:extLst>
          </p:cNvPr>
          <p:cNvSpPr txBox="1"/>
          <p:nvPr/>
        </p:nvSpPr>
        <p:spPr>
          <a:xfrm>
            <a:off x="17669406" y="10359155"/>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111" name="Subtitle 2">
            <a:extLst>
              <a:ext uri="{FF2B5EF4-FFF2-40B4-BE49-F238E27FC236}">
                <a16:creationId xmlns:a16="http://schemas.microsoft.com/office/drawing/2014/main" id="{7C2B7F85-D0DF-4A45-84B9-02A3FB65DDFE}"/>
              </a:ext>
            </a:extLst>
          </p:cNvPr>
          <p:cNvSpPr txBox="1">
            <a:spLocks/>
          </p:cNvSpPr>
          <p:nvPr/>
        </p:nvSpPr>
        <p:spPr>
          <a:xfrm>
            <a:off x="17669407" y="11042981"/>
            <a:ext cx="5223455"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12" name="TextBox 111">
            <a:extLst>
              <a:ext uri="{FF2B5EF4-FFF2-40B4-BE49-F238E27FC236}">
                <a16:creationId xmlns:a16="http://schemas.microsoft.com/office/drawing/2014/main" id="{B393CC7F-7CDD-2E4D-8F14-4DD9E488B1C0}"/>
              </a:ext>
            </a:extLst>
          </p:cNvPr>
          <p:cNvSpPr txBox="1"/>
          <p:nvPr/>
        </p:nvSpPr>
        <p:spPr>
          <a:xfrm>
            <a:off x="17669406" y="3376986"/>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13" name="Subtitle 2">
            <a:extLst>
              <a:ext uri="{FF2B5EF4-FFF2-40B4-BE49-F238E27FC236}">
                <a16:creationId xmlns:a16="http://schemas.microsoft.com/office/drawing/2014/main" id="{5A2FBBE3-1C80-334C-B72B-EB90943AD700}"/>
              </a:ext>
            </a:extLst>
          </p:cNvPr>
          <p:cNvSpPr txBox="1">
            <a:spLocks/>
          </p:cNvSpPr>
          <p:nvPr/>
        </p:nvSpPr>
        <p:spPr>
          <a:xfrm>
            <a:off x="17669407" y="4060812"/>
            <a:ext cx="5223455"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14" name="TextBox 113">
            <a:extLst>
              <a:ext uri="{FF2B5EF4-FFF2-40B4-BE49-F238E27FC236}">
                <a16:creationId xmlns:a16="http://schemas.microsoft.com/office/drawing/2014/main" id="{02FC01E6-A1BE-0C43-B514-074F984CE568}"/>
              </a:ext>
            </a:extLst>
          </p:cNvPr>
          <p:cNvSpPr txBox="1"/>
          <p:nvPr/>
        </p:nvSpPr>
        <p:spPr>
          <a:xfrm>
            <a:off x="17669406" y="686807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15" name="Subtitle 2">
            <a:extLst>
              <a:ext uri="{FF2B5EF4-FFF2-40B4-BE49-F238E27FC236}">
                <a16:creationId xmlns:a16="http://schemas.microsoft.com/office/drawing/2014/main" id="{73274711-F8BB-2243-9E65-D5CF28BE166F}"/>
              </a:ext>
            </a:extLst>
          </p:cNvPr>
          <p:cNvSpPr txBox="1">
            <a:spLocks/>
          </p:cNvSpPr>
          <p:nvPr/>
        </p:nvSpPr>
        <p:spPr>
          <a:xfrm>
            <a:off x="17669407" y="7551896"/>
            <a:ext cx="5223455"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16" name="Oval 115">
            <a:extLst>
              <a:ext uri="{FF2B5EF4-FFF2-40B4-BE49-F238E27FC236}">
                <a16:creationId xmlns:a16="http://schemas.microsoft.com/office/drawing/2014/main" id="{87A8872A-AA38-0549-966F-403A01987D4E}"/>
              </a:ext>
            </a:extLst>
          </p:cNvPr>
          <p:cNvSpPr>
            <a:spLocks noChangeAspect="1"/>
          </p:cNvSpPr>
          <p:nvPr/>
        </p:nvSpPr>
        <p:spPr>
          <a:xfrm>
            <a:off x="15515540" y="10610772"/>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7" name="Oval 116">
            <a:extLst>
              <a:ext uri="{FF2B5EF4-FFF2-40B4-BE49-F238E27FC236}">
                <a16:creationId xmlns:a16="http://schemas.microsoft.com/office/drawing/2014/main" id="{F8E671DB-AA6B-914B-9E39-077540618603}"/>
              </a:ext>
            </a:extLst>
          </p:cNvPr>
          <p:cNvSpPr>
            <a:spLocks noChangeAspect="1"/>
          </p:cNvSpPr>
          <p:nvPr/>
        </p:nvSpPr>
        <p:spPr>
          <a:xfrm>
            <a:off x="15515540" y="3628603"/>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8" name="Oval 117">
            <a:extLst>
              <a:ext uri="{FF2B5EF4-FFF2-40B4-BE49-F238E27FC236}">
                <a16:creationId xmlns:a16="http://schemas.microsoft.com/office/drawing/2014/main" id="{0216C7AB-EE74-9444-8A2E-5DAA0AC79257}"/>
              </a:ext>
            </a:extLst>
          </p:cNvPr>
          <p:cNvSpPr>
            <a:spLocks noChangeAspect="1"/>
          </p:cNvSpPr>
          <p:nvPr/>
        </p:nvSpPr>
        <p:spPr>
          <a:xfrm>
            <a:off x="15515540" y="7119687"/>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9" name="Freeform 630">
            <a:extLst>
              <a:ext uri="{FF2B5EF4-FFF2-40B4-BE49-F238E27FC236}">
                <a16:creationId xmlns:a16="http://schemas.microsoft.com/office/drawing/2014/main" id="{0226B2B3-D0A1-8044-8DFD-CBE7E82F1462}"/>
              </a:ext>
            </a:extLst>
          </p:cNvPr>
          <p:cNvSpPr>
            <a:spLocks noChangeAspect="1"/>
          </p:cNvSpPr>
          <p:nvPr/>
        </p:nvSpPr>
        <p:spPr bwMode="auto">
          <a:xfrm>
            <a:off x="15932005" y="4033030"/>
            <a:ext cx="739838" cy="763914"/>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20" name="Freeform 621">
            <a:extLst>
              <a:ext uri="{FF2B5EF4-FFF2-40B4-BE49-F238E27FC236}">
                <a16:creationId xmlns:a16="http://schemas.microsoft.com/office/drawing/2014/main" id="{A8C23C96-F739-9D4C-AFC9-FFA07979DA9F}"/>
              </a:ext>
            </a:extLst>
          </p:cNvPr>
          <p:cNvSpPr>
            <a:spLocks noChangeAspect="1"/>
          </p:cNvSpPr>
          <p:nvPr/>
        </p:nvSpPr>
        <p:spPr bwMode="auto">
          <a:xfrm>
            <a:off x="15982787" y="10977988"/>
            <a:ext cx="634772" cy="838336"/>
          </a:xfrm>
          <a:custGeom>
            <a:avLst/>
            <a:gdLst>
              <a:gd name="T0" fmla="*/ 179020 w 136167"/>
              <a:gd name="T1" fmla="*/ 1334949 h 180612"/>
              <a:gd name="T2" fmla="*/ 358033 w 136167"/>
              <a:gd name="T3" fmla="*/ 1504540 h 180612"/>
              <a:gd name="T4" fmla="*/ 1259759 w 136167"/>
              <a:gd name="T5" fmla="*/ 2398191 h 180612"/>
              <a:gd name="T6" fmla="*/ 2161468 w 136167"/>
              <a:gd name="T7" fmla="*/ 1504540 h 180612"/>
              <a:gd name="T8" fmla="*/ 2340481 w 136167"/>
              <a:gd name="T9" fmla="*/ 1334949 h 180612"/>
              <a:gd name="T10" fmla="*/ 2519501 w 136167"/>
              <a:gd name="T11" fmla="*/ 1504540 h 180612"/>
              <a:gd name="T12" fmla="*/ 1750291 w 136167"/>
              <a:gd name="T13" fmla="*/ 2652983 h 180612"/>
              <a:gd name="T14" fmla="*/ 1432910 w 136167"/>
              <a:gd name="T15" fmla="*/ 2716037 h 180612"/>
              <a:gd name="T16" fmla="*/ 1432910 w 136167"/>
              <a:gd name="T17" fmla="*/ 3122271 h 180612"/>
              <a:gd name="T18" fmla="*/ 1259871 w 136167"/>
              <a:gd name="T19" fmla="*/ 3301713 h 180612"/>
              <a:gd name="T20" fmla="*/ 1086828 w 136167"/>
              <a:gd name="T21" fmla="*/ 3122271 h 180612"/>
              <a:gd name="T22" fmla="*/ 1086828 w 136167"/>
              <a:gd name="T23" fmla="*/ 2715886 h 180612"/>
              <a:gd name="T24" fmla="*/ 772005 w 136167"/>
              <a:gd name="T25" fmla="*/ 2652983 h 180612"/>
              <a:gd name="T26" fmla="*/ 0 w 136167"/>
              <a:gd name="T27" fmla="*/ 1504540 h 180612"/>
              <a:gd name="T28" fmla="*/ 179020 w 136167"/>
              <a:gd name="T29" fmla="*/ 1334949 h 180612"/>
              <a:gd name="T30" fmla="*/ 1245088 w 136167"/>
              <a:gd name="T31" fmla="*/ 355271 h 180612"/>
              <a:gd name="T32" fmla="*/ 973948 w 136167"/>
              <a:gd name="T33" fmla="*/ 625018 h 180612"/>
              <a:gd name="T34" fmla="*/ 973948 w 136167"/>
              <a:gd name="T35" fmla="*/ 1486901 h 180612"/>
              <a:gd name="T36" fmla="*/ 1245088 w 136167"/>
              <a:gd name="T37" fmla="*/ 1756649 h 180612"/>
              <a:gd name="T38" fmla="*/ 1516211 w 136167"/>
              <a:gd name="T39" fmla="*/ 1486901 h 180612"/>
              <a:gd name="T40" fmla="*/ 1516211 w 136167"/>
              <a:gd name="T41" fmla="*/ 625018 h 180612"/>
              <a:gd name="T42" fmla="*/ 1245088 w 136167"/>
              <a:gd name="T43" fmla="*/ 355271 h 180612"/>
              <a:gd name="T44" fmla="*/ 1245088 w 136167"/>
              <a:gd name="T45" fmla="*/ 0 h 180612"/>
              <a:gd name="T46" fmla="*/ 1873298 w 136167"/>
              <a:gd name="T47" fmla="*/ 625018 h 180612"/>
              <a:gd name="T48" fmla="*/ 1873298 w 136167"/>
              <a:gd name="T49" fmla="*/ 1486901 h 180612"/>
              <a:gd name="T50" fmla="*/ 1245088 w 136167"/>
              <a:gd name="T51" fmla="*/ 2111913 h 180612"/>
              <a:gd name="T52" fmla="*/ 616850 w 136167"/>
              <a:gd name="T53" fmla="*/ 1486901 h 180612"/>
              <a:gd name="T54" fmla="*/ 616850 w 136167"/>
              <a:gd name="T55" fmla="*/ 625018 h 180612"/>
              <a:gd name="T56" fmla="*/ 1245088 w 136167"/>
              <a:gd name="T57" fmla="*/ 0 h 180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6167" h="180612">
                <a:moveTo>
                  <a:pt x="9675" y="73025"/>
                </a:moveTo>
                <a:cubicBezTo>
                  <a:pt x="15050" y="73025"/>
                  <a:pt x="19350" y="77307"/>
                  <a:pt x="19350" y="82302"/>
                </a:cubicBezTo>
                <a:cubicBezTo>
                  <a:pt x="19350" y="109421"/>
                  <a:pt x="41208" y="131187"/>
                  <a:pt x="68084" y="131187"/>
                </a:cubicBezTo>
                <a:cubicBezTo>
                  <a:pt x="94959" y="131187"/>
                  <a:pt x="116817" y="109421"/>
                  <a:pt x="116817" y="82302"/>
                </a:cubicBezTo>
                <a:cubicBezTo>
                  <a:pt x="116817" y="77307"/>
                  <a:pt x="121117" y="73025"/>
                  <a:pt x="126492" y="73025"/>
                </a:cubicBezTo>
                <a:cubicBezTo>
                  <a:pt x="131867" y="73025"/>
                  <a:pt x="136167" y="77307"/>
                  <a:pt x="136167" y="82302"/>
                </a:cubicBezTo>
                <a:cubicBezTo>
                  <a:pt x="136167" y="110670"/>
                  <a:pt x="119034" y="134822"/>
                  <a:pt x="94595" y="145125"/>
                </a:cubicBezTo>
                <a:lnTo>
                  <a:pt x="77442" y="148574"/>
                </a:lnTo>
                <a:lnTo>
                  <a:pt x="77442" y="170796"/>
                </a:lnTo>
                <a:cubicBezTo>
                  <a:pt x="77442" y="176249"/>
                  <a:pt x="73286" y="180612"/>
                  <a:pt x="68090" y="180612"/>
                </a:cubicBezTo>
                <a:cubicBezTo>
                  <a:pt x="62895" y="180612"/>
                  <a:pt x="58738" y="176249"/>
                  <a:pt x="58738" y="170796"/>
                </a:cubicBezTo>
                <a:lnTo>
                  <a:pt x="58738" y="148566"/>
                </a:lnTo>
                <a:lnTo>
                  <a:pt x="41723" y="145125"/>
                </a:lnTo>
                <a:cubicBezTo>
                  <a:pt x="17334" y="134822"/>
                  <a:pt x="0" y="110670"/>
                  <a:pt x="0" y="82302"/>
                </a:cubicBezTo>
                <a:cubicBezTo>
                  <a:pt x="0" y="77307"/>
                  <a:pt x="4300" y="73025"/>
                  <a:pt x="9675" y="73025"/>
                </a:cubicBezTo>
                <a:close/>
                <a:moveTo>
                  <a:pt x="67291" y="19434"/>
                </a:moveTo>
                <a:cubicBezTo>
                  <a:pt x="59428" y="19434"/>
                  <a:pt x="52637" y="25913"/>
                  <a:pt x="52637" y="34190"/>
                </a:cubicBezTo>
                <a:lnTo>
                  <a:pt x="52637" y="81337"/>
                </a:lnTo>
                <a:cubicBezTo>
                  <a:pt x="52637" y="89255"/>
                  <a:pt x="59428" y="96093"/>
                  <a:pt x="67291" y="96093"/>
                </a:cubicBezTo>
                <a:cubicBezTo>
                  <a:pt x="75511" y="96093"/>
                  <a:pt x="81944" y="89255"/>
                  <a:pt x="81944" y="81337"/>
                </a:cubicBezTo>
                <a:lnTo>
                  <a:pt x="81944" y="34190"/>
                </a:lnTo>
                <a:cubicBezTo>
                  <a:pt x="81944" y="25913"/>
                  <a:pt x="75511" y="19434"/>
                  <a:pt x="67291" y="19434"/>
                </a:cubicBezTo>
                <a:close/>
                <a:moveTo>
                  <a:pt x="67291" y="0"/>
                </a:moveTo>
                <a:cubicBezTo>
                  <a:pt x="86232" y="0"/>
                  <a:pt x="101243" y="15476"/>
                  <a:pt x="101243" y="34190"/>
                </a:cubicBezTo>
                <a:lnTo>
                  <a:pt x="101243" y="81337"/>
                </a:lnTo>
                <a:cubicBezTo>
                  <a:pt x="101243" y="100051"/>
                  <a:pt x="86232" y="115527"/>
                  <a:pt x="67291" y="115527"/>
                </a:cubicBezTo>
                <a:cubicBezTo>
                  <a:pt x="48706" y="115527"/>
                  <a:pt x="33338" y="100051"/>
                  <a:pt x="33338" y="81337"/>
                </a:cubicBezTo>
                <a:lnTo>
                  <a:pt x="33338" y="34190"/>
                </a:lnTo>
                <a:cubicBezTo>
                  <a:pt x="33338" y="15476"/>
                  <a:pt x="48706" y="0"/>
                  <a:pt x="6729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21" name="Freeform 624">
            <a:extLst>
              <a:ext uri="{FF2B5EF4-FFF2-40B4-BE49-F238E27FC236}">
                <a16:creationId xmlns:a16="http://schemas.microsoft.com/office/drawing/2014/main" id="{824B847E-3655-1547-8AC8-46DDE568E28F}"/>
              </a:ext>
            </a:extLst>
          </p:cNvPr>
          <p:cNvSpPr>
            <a:spLocks noChangeAspect="1"/>
          </p:cNvSpPr>
          <p:nvPr/>
        </p:nvSpPr>
        <p:spPr bwMode="auto">
          <a:xfrm>
            <a:off x="15905084" y="7664202"/>
            <a:ext cx="790178" cy="483738"/>
          </a:xfrm>
          <a:custGeom>
            <a:avLst/>
            <a:gdLst>
              <a:gd name="T0" fmla="*/ 1228470 w 169501"/>
              <a:gd name="T1" fmla="*/ 434138 h 104417"/>
              <a:gd name="T2" fmla="*/ 1401228 w 169501"/>
              <a:gd name="T3" fmla="*/ 608950 h 104417"/>
              <a:gd name="T4" fmla="*/ 1401228 w 169501"/>
              <a:gd name="T5" fmla="*/ 1236931 h 104417"/>
              <a:gd name="T6" fmla="*/ 1228470 w 169501"/>
              <a:gd name="T7" fmla="*/ 1411734 h 104417"/>
              <a:gd name="T8" fmla="*/ 1055715 w 169501"/>
              <a:gd name="T9" fmla="*/ 1236931 h 104417"/>
              <a:gd name="T10" fmla="*/ 1055715 w 169501"/>
              <a:gd name="T11" fmla="*/ 608950 h 104417"/>
              <a:gd name="T12" fmla="*/ 1228470 w 169501"/>
              <a:gd name="T13" fmla="*/ 434138 h 104417"/>
              <a:gd name="T14" fmla="*/ 682327 w 169501"/>
              <a:gd name="T15" fmla="*/ 434138 h 104417"/>
              <a:gd name="T16" fmla="*/ 872942 w 169501"/>
              <a:gd name="T17" fmla="*/ 608950 h 104417"/>
              <a:gd name="T18" fmla="*/ 872942 w 169501"/>
              <a:gd name="T19" fmla="*/ 1236931 h 104417"/>
              <a:gd name="T20" fmla="*/ 682327 w 169501"/>
              <a:gd name="T21" fmla="*/ 1411734 h 104417"/>
              <a:gd name="T22" fmla="*/ 498525 w 169501"/>
              <a:gd name="T23" fmla="*/ 1236931 h 104417"/>
              <a:gd name="T24" fmla="*/ 498525 w 169501"/>
              <a:gd name="T25" fmla="*/ 608950 h 104417"/>
              <a:gd name="T26" fmla="*/ 682327 w 169501"/>
              <a:gd name="T27" fmla="*/ 434138 h 104417"/>
              <a:gd name="T28" fmla="*/ 367182 w 169501"/>
              <a:gd name="T29" fmla="*/ 352060 h 104417"/>
              <a:gd name="T30" fmla="*/ 367182 w 169501"/>
              <a:gd name="T31" fmla="*/ 1551663 h 104417"/>
              <a:gd name="T32" fmla="*/ 2536941 w 169501"/>
              <a:gd name="T33" fmla="*/ 1551663 h 104417"/>
              <a:gd name="T34" fmla="*/ 2536941 w 169501"/>
              <a:gd name="T35" fmla="*/ 1290896 h 104417"/>
              <a:gd name="T36" fmla="*/ 2683818 w 169501"/>
              <a:gd name="T37" fmla="*/ 1108335 h 104417"/>
              <a:gd name="T38" fmla="*/ 2763934 w 169501"/>
              <a:gd name="T39" fmla="*/ 1108335 h 104417"/>
              <a:gd name="T40" fmla="*/ 2763934 w 169501"/>
              <a:gd name="T41" fmla="*/ 749755 h 104417"/>
              <a:gd name="T42" fmla="*/ 2683818 w 169501"/>
              <a:gd name="T43" fmla="*/ 749755 h 104417"/>
              <a:gd name="T44" fmla="*/ 2536941 w 169501"/>
              <a:gd name="T45" fmla="*/ 586776 h 104417"/>
              <a:gd name="T46" fmla="*/ 2536941 w 169501"/>
              <a:gd name="T47" fmla="*/ 352060 h 104417"/>
              <a:gd name="T48" fmla="*/ 166901 w 169501"/>
              <a:gd name="T49" fmla="*/ 0 h 104417"/>
              <a:gd name="T50" fmla="*/ 2683818 w 169501"/>
              <a:gd name="T51" fmla="*/ 0 h 104417"/>
              <a:gd name="T52" fmla="*/ 2904140 w 169501"/>
              <a:gd name="T53" fmla="*/ 169499 h 104417"/>
              <a:gd name="T54" fmla="*/ 2904140 w 169501"/>
              <a:gd name="T55" fmla="*/ 397696 h 104417"/>
              <a:gd name="T56" fmla="*/ 2897475 w 169501"/>
              <a:gd name="T57" fmla="*/ 397696 h 104417"/>
              <a:gd name="T58" fmla="*/ 3131133 w 169501"/>
              <a:gd name="T59" fmla="*/ 586776 h 104417"/>
              <a:gd name="T60" fmla="*/ 3131133 w 169501"/>
              <a:gd name="T61" fmla="*/ 1290896 h 104417"/>
              <a:gd name="T62" fmla="*/ 2897475 w 169501"/>
              <a:gd name="T63" fmla="*/ 1460395 h 104417"/>
              <a:gd name="T64" fmla="*/ 2904140 w 169501"/>
              <a:gd name="T65" fmla="*/ 1460395 h 104417"/>
              <a:gd name="T66" fmla="*/ 2904140 w 169501"/>
              <a:gd name="T67" fmla="*/ 1714659 h 104417"/>
              <a:gd name="T68" fmla="*/ 2683818 w 169501"/>
              <a:gd name="T69" fmla="*/ 1903723 h 104417"/>
              <a:gd name="T70" fmla="*/ 166901 w 169501"/>
              <a:gd name="T71" fmla="*/ 1903723 h 104417"/>
              <a:gd name="T72" fmla="*/ 0 w 169501"/>
              <a:gd name="T73" fmla="*/ 1714659 h 104417"/>
              <a:gd name="T74" fmla="*/ 0 w 169501"/>
              <a:gd name="T75" fmla="*/ 169499 h 104417"/>
              <a:gd name="T76" fmla="*/ 166901 w 169501"/>
              <a:gd name="T77" fmla="*/ 0 h 1044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501" h="104417">
                <a:moveTo>
                  <a:pt x="66502" y="23812"/>
                </a:moveTo>
                <a:cubicBezTo>
                  <a:pt x="71351" y="23812"/>
                  <a:pt x="75854" y="28073"/>
                  <a:pt x="75854" y="33400"/>
                </a:cubicBezTo>
                <a:lnTo>
                  <a:pt x="75854" y="67844"/>
                </a:lnTo>
                <a:cubicBezTo>
                  <a:pt x="75854" y="73171"/>
                  <a:pt x="71351" y="77432"/>
                  <a:pt x="66502" y="77432"/>
                </a:cubicBezTo>
                <a:cubicBezTo>
                  <a:pt x="61307" y="77432"/>
                  <a:pt x="57150" y="73171"/>
                  <a:pt x="57150" y="67844"/>
                </a:cubicBezTo>
                <a:lnTo>
                  <a:pt x="57150" y="33400"/>
                </a:lnTo>
                <a:cubicBezTo>
                  <a:pt x="57150" y="28073"/>
                  <a:pt x="61307" y="23812"/>
                  <a:pt x="66502" y="23812"/>
                </a:cubicBezTo>
                <a:close/>
                <a:moveTo>
                  <a:pt x="36937" y="23812"/>
                </a:moveTo>
                <a:cubicBezTo>
                  <a:pt x="42465" y="23812"/>
                  <a:pt x="47256" y="28073"/>
                  <a:pt x="47256" y="33400"/>
                </a:cubicBezTo>
                <a:lnTo>
                  <a:pt x="47256" y="67844"/>
                </a:lnTo>
                <a:cubicBezTo>
                  <a:pt x="47256" y="73171"/>
                  <a:pt x="42465" y="77432"/>
                  <a:pt x="36937" y="77432"/>
                </a:cubicBezTo>
                <a:cubicBezTo>
                  <a:pt x="31409" y="77432"/>
                  <a:pt x="26987" y="73171"/>
                  <a:pt x="26987" y="67844"/>
                </a:cubicBezTo>
                <a:lnTo>
                  <a:pt x="26987" y="33400"/>
                </a:lnTo>
                <a:cubicBezTo>
                  <a:pt x="26987" y="28073"/>
                  <a:pt x="31409" y="23812"/>
                  <a:pt x="36937" y="23812"/>
                </a:cubicBezTo>
                <a:close/>
                <a:moveTo>
                  <a:pt x="19877" y="19310"/>
                </a:moveTo>
                <a:lnTo>
                  <a:pt x="19877" y="85107"/>
                </a:lnTo>
                <a:lnTo>
                  <a:pt x="137335" y="85107"/>
                </a:lnTo>
                <a:lnTo>
                  <a:pt x="137335" y="70804"/>
                </a:lnTo>
                <a:cubicBezTo>
                  <a:pt x="137335" y="65797"/>
                  <a:pt x="140227" y="60791"/>
                  <a:pt x="145286" y="60791"/>
                </a:cubicBezTo>
                <a:lnTo>
                  <a:pt x="149623" y="60791"/>
                </a:lnTo>
                <a:lnTo>
                  <a:pt x="149623" y="41123"/>
                </a:lnTo>
                <a:lnTo>
                  <a:pt x="145286" y="41123"/>
                </a:lnTo>
                <a:cubicBezTo>
                  <a:pt x="140227" y="41123"/>
                  <a:pt x="137335" y="37547"/>
                  <a:pt x="137335" y="32184"/>
                </a:cubicBezTo>
                <a:lnTo>
                  <a:pt x="137335" y="19310"/>
                </a:lnTo>
                <a:lnTo>
                  <a:pt x="19877" y="19310"/>
                </a:lnTo>
                <a:close/>
                <a:moveTo>
                  <a:pt x="9035" y="0"/>
                </a:moveTo>
                <a:lnTo>
                  <a:pt x="145286" y="0"/>
                </a:lnTo>
                <a:cubicBezTo>
                  <a:pt x="150708" y="0"/>
                  <a:pt x="157213" y="3933"/>
                  <a:pt x="157213" y="9297"/>
                </a:cubicBezTo>
                <a:lnTo>
                  <a:pt x="157213" y="21813"/>
                </a:lnTo>
                <a:lnTo>
                  <a:pt x="156852" y="21813"/>
                </a:lnTo>
                <a:cubicBezTo>
                  <a:pt x="162634" y="21813"/>
                  <a:pt x="169501" y="27177"/>
                  <a:pt x="169501" y="32184"/>
                </a:cubicBezTo>
                <a:lnTo>
                  <a:pt x="169501" y="70804"/>
                </a:lnTo>
                <a:cubicBezTo>
                  <a:pt x="169501" y="76168"/>
                  <a:pt x="162634" y="80101"/>
                  <a:pt x="156852" y="80101"/>
                </a:cubicBezTo>
                <a:lnTo>
                  <a:pt x="157213" y="80101"/>
                </a:lnTo>
                <a:lnTo>
                  <a:pt x="157213" y="94047"/>
                </a:lnTo>
                <a:cubicBezTo>
                  <a:pt x="157213" y="99411"/>
                  <a:pt x="150708" y="104417"/>
                  <a:pt x="145286" y="104417"/>
                </a:cubicBezTo>
                <a:lnTo>
                  <a:pt x="9035" y="104417"/>
                </a:lnTo>
                <a:cubicBezTo>
                  <a:pt x="3252" y="104417"/>
                  <a:pt x="0" y="99411"/>
                  <a:pt x="0" y="94047"/>
                </a:cubicBezTo>
                <a:lnTo>
                  <a:pt x="0" y="9297"/>
                </a:lnTo>
                <a:cubicBezTo>
                  <a:pt x="0" y="3933"/>
                  <a:pt x="3252" y="0"/>
                  <a:pt x="903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385359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ched Right Arrow 1">
            <a:extLst>
              <a:ext uri="{FF2B5EF4-FFF2-40B4-BE49-F238E27FC236}">
                <a16:creationId xmlns:a16="http://schemas.microsoft.com/office/drawing/2014/main" id="{71DF313E-C6AC-4748-A707-FA1292D9574A}"/>
              </a:ext>
            </a:extLst>
          </p:cNvPr>
          <p:cNvSpPr/>
          <p:nvPr/>
        </p:nvSpPr>
        <p:spPr>
          <a:xfrm>
            <a:off x="1520826" y="2863262"/>
            <a:ext cx="7497718" cy="3177206"/>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TextBox 2">
            <a:extLst>
              <a:ext uri="{FF2B5EF4-FFF2-40B4-BE49-F238E27FC236}">
                <a16:creationId xmlns:a16="http://schemas.microsoft.com/office/drawing/2014/main" id="{7A31F0AC-BBC7-CB49-BAC9-053C17ED1ABB}"/>
              </a:ext>
            </a:extLst>
          </p:cNvPr>
          <p:cNvSpPr txBox="1"/>
          <p:nvPr/>
        </p:nvSpPr>
        <p:spPr>
          <a:xfrm>
            <a:off x="5128295" y="612372"/>
            <a:ext cx="1412117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TECHNOLOGY TRENDS INFOGRAPHIC</a:t>
            </a:r>
          </a:p>
        </p:txBody>
      </p:sp>
      <p:sp>
        <p:nvSpPr>
          <p:cNvPr id="4" name="TextBox 3">
            <a:extLst>
              <a:ext uri="{FF2B5EF4-FFF2-40B4-BE49-F238E27FC236}">
                <a16:creationId xmlns:a16="http://schemas.microsoft.com/office/drawing/2014/main" id="{DF37310B-0B2C-D240-94D6-79F36A08143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 name="Notched Right Arrow 4">
            <a:extLst>
              <a:ext uri="{FF2B5EF4-FFF2-40B4-BE49-F238E27FC236}">
                <a16:creationId xmlns:a16="http://schemas.microsoft.com/office/drawing/2014/main" id="{8F9544F1-E3A4-4D43-B440-B1703EA16DCC}"/>
              </a:ext>
            </a:extLst>
          </p:cNvPr>
          <p:cNvSpPr/>
          <p:nvPr/>
        </p:nvSpPr>
        <p:spPr>
          <a:xfrm>
            <a:off x="8439966" y="2863262"/>
            <a:ext cx="7497718" cy="3177206"/>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Notched Right Arrow 5">
            <a:extLst>
              <a:ext uri="{FF2B5EF4-FFF2-40B4-BE49-F238E27FC236}">
                <a16:creationId xmlns:a16="http://schemas.microsoft.com/office/drawing/2014/main" id="{DE532FB2-A7EA-E140-A895-FF0A3E862DF0}"/>
              </a:ext>
            </a:extLst>
          </p:cNvPr>
          <p:cNvSpPr/>
          <p:nvPr/>
        </p:nvSpPr>
        <p:spPr>
          <a:xfrm>
            <a:off x="15359107" y="2863262"/>
            <a:ext cx="7497718" cy="3177206"/>
          </a:xfrm>
          <a:prstGeom prst="notched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TextBox 6">
            <a:extLst>
              <a:ext uri="{FF2B5EF4-FFF2-40B4-BE49-F238E27FC236}">
                <a16:creationId xmlns:a16="http://schemas.microsoft.com/office/drawing/2014/main" id="{54359375-9E1F-BE47-BBC8-E103BC718985}"/>
              </a:ext>
            </a:extLst>
          </p:cNvPr>
          <p:cNvSpPr txBox="1"/>
          <p:nvPr/>
        </p:nvSpPr>
        <p:spPr>
          <a:xfrm>
            <a:off x="3227354" y="4159477"/>
            <a:ext cx="35060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TECHNOLOGY 01</a:t>
            </a:r>
          </a:p>
        </p:txBody>
      </p:sp>
      <p:sp>
        <p:nvSpPr>
          <p:cNvPr id="8" name="TextBox 7">
            <a:extLst>
              <a:ext uri="{FF2B5EF4-FFF2-40B4-BE49-F238E27FC236}">
                <a16:creationId xmlns:a16="http://schemas.microsoft.com/office/drawing/2014/main" id="{ED83FB86-4274-3F43-AD29-7F4EE57C186B}"/>
              </a:ext>
            </a:extLst>
          </p:cNvPr>
          <p:cNvSpPr txBox="1"/>
          <p:nvPr/>
        </p:nvSpPr>
        <p:spPr>
          <a:xfrm>
            <a:off x="17314846" y="4159477"/>
            <a:ext cx="36006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TECHNOLOGY 03</a:t>
            </a:r>
          </a:p>
        </p:txBody>
      </p:sp>
      <p:sp>
        <p:nvSpPr>
          <p:cNvPr id="9" name="TextBox 8">
            <a:extLst>
              <a:ext uri="{FF2B5EF4-FFF2-40B4-BE49-F238E27FC236}">
                <a16:creationId xmlns:a16="http://schemas.microsoft.com/office/drawing/2014/main" id="{9850AB08-9748-664A-B855-192E7D51C9D1}"/>
              </a:ext>
            </a:extLst>
          </p:cNvPr>
          <p:cNvSpPr txBox="1"/>
          <p:nvPr/>
        </p:nvSpPr>
        <p:spPr>
          <a:xfrm>
            <a:off x="10395707" y="4159477"/>
            <a:ext cx="358623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TECHNOLOGY 02</a:t>
            </a:r>
          </a:p>
        </p:txBody>
      </p:sp>
      <p:sp>
        <p:nvSpPr>
          <p:cNvPr id="10" name="Rectangle 9">
            <a:extLst>
              <a:ext uri="{FF2B5EF4-FFF2-40B4-BE49-F238E27FC236}">
                <a16:creationId xmlns:a16="http://schemas.microsoft.com/office/drawing/2014/main" id="{B651E6BF-CCA6-6148-981A-A145A87F9E56}"/>
              </a:ext>
            </a:extLst>
          </p:cNvPr>
          <p:cNvSpPr/>
          <p:nvPr/>
        </p:nvSpPr>
        <p:spPr>
          <a:xfrm>
            <a:off x="1520825" y="5390727"/>
            <a:ext cx="5760508" cy="1483112"/>
          </a:xfrm>
          <a:prstGeom prst="rect">
            <a:avLst/>
          </a:prstGeom>
          <a:solidFill>
            <a:schemeClr val="accent1">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9F02E2BA-3A55-7042-BF89-07CD49DCEFAB}"/>
              </a:ext>
            </a:extLst>
          </p:cNvPr>
          <p:cNvSpPr/>
          <p:nvPr/>
        </p:nvSpPr>
        <p:spPr>
          <a:xfrm>
            <a:off x="1520825" y="6873839"/>
            <a:ext cx="5760508" cy="1483112"/>
          </a:xfrm>
          <a:prstGeom prst="rect">
            <a:avLst/>
          </a:prstGeom>
          <a:solidFill>
            <a:schemeClr val="accent1">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C240050A-674F-9143-80C5-F4D2BDF94265}"/>
              </a:ext>
            </a:extLst>
          </p:cNvPr>
          <p:cNvSpPr/>
          <p:nvPr/>
        </p:nvSpPr>
        <p:spPr>
          <a:xfrm>
            <a:off x="1520825" y="8356951"/>
            <a:ext cx="5760508" cy="1483112"/>
          </a:xfrm>
          <a:prstGeom prst="rect">
            <a:avLst/>
          </a:prstGeom>
          <a:solidFill>
            <a:schemeClr val="accent1">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5756B2E1-32E0-2042-A147-516CD9F40C01}"/>
              </a:ext>
            </a:extLst>
          </p:cNvPr>
          <p:cNvSpPr/>
          <p:nvPr/>
        </p:nvSpPr>
        <p:spPr>
          <a:xfrm>
            <a:off x="1520825" y="9840063"/>
            <a:ext cx="5760508" cy="1483112"/>
          </a:xfrm>
          <a:prstGeom prst="rect">
            <a:avLst/>
          </a:prstGeom>
          <a:solidFill>
            <a:schemeClr val="accent1">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8B2ACC41-A53C-E044-B403-AA1EBF646CB0}"/>
              </a:ext>
            </a:extLst>
          </p:cNvPr>
          <p:cNvSpPr/>
          <p:nvPr/>
        </p:nvSpPr>
        <p:spPr>
          <a:xfrm>
            <a:off x="1520825" y="11323175"/>
            <a:ext cx="5760508" cy="1483112"/>
          </a:xfrm>
          <a:prstGeom prst="rect">
            <a:avLst/>
          </a:prstGeom>
          <a:solidFill>
            <a:schemeClr val="accent1">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E22EF499-8FE7-BD46-862C-C27D53D5357C}"/>
              </a:ext>
            </a:extLst>
          </p:cNvPr>
          <p:cNvSpPr/>
          <p:nvPr/>
        </p:nvSpPr>
        <p:spPr>
          <a:xfrm>
            <a:off x="8439966" y="5390727"/>
            <a:ext cx="5760508" cy="1483112"/>
          </a:xfrm>
          <a:prstGeom prst="rect">
            <a:avLst/>
          </a:prstGeom>
          <a:solidFill>
            <a:schemeClr val="accent2">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D2CD28DF-4AAA-E94D-9E6F-77665E87A55A}"/>
              </a:ext>
            </a:extLst>
          </p:cNvPr>
          <p:cNvSpPr/>
          <p:nvPr/>
        </p:nvSpPr>
        <p:spPr>
          <a:xfrm>
            <a:off x="8439966" y="6873839"/>
            <a:ext cx="5760508" cy="1483112"/>
          </a:xfrm>
          <a:prstGeom prst="rect">
            <a:avLst/>
          </a:prstGeom>
          <a:solidFill>
            <a:schemeClr val="accent2">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5A4265BE-6331-B142-8970-642DE6D691D6}"/>
              </a:ext>
            </a:extLst>
          </p:cNvPr>
          <p:cNvSpPr/>
          <p:nvPr/>
        </p:nvSpPr>
        <p:spPr>
          <a:xfrm>
            <a:off x="8439966" y="8356951"/>
            <a:ext cx="5760508" cy="1483112"/>
          </a:xfrm>
          <a:prstGeom prst="rect">
            <a:avLst/>
          </a:prstGeom>
          <a:solidFill>
            <a:schemeClr val="accent2">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Rectangle 17">
            <a:extLst>
              <a:ext uri="{FF2B5EF4-FFF2-40B4-BE49-F238E27FC236}">
                <a16:creationId xmlns:a16="http://schemas.microsoft.com/office/drawing/2014/main" id="{883FD8B3-A380-9C41-BCCB-07B843377382}"/>
              </a:ext>
            </a:extLst>
          </p:cNvPr>
          <p:cNvSpPr/>
          <p:nvPr/>
        </p:nvSpPr>
        <p:spPr>
          <a:xfrm>
            <a:off x="8439966" y="9840063"/>
            <a:ext cx="5760508" cy="1483112"/>
          </a:xfrm>
          <a:prstGeom prst="rect">
            <a:avLst/>
          </a:prstGeom>
          <a:solidFill>
            <a:schemeClr val="accent2">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5FA2B580-C517-A94D-8A4C-0F146A505F42}"/>
              </a:ext>
            </a:extLst>
          </p:cNvPr>
          <p:cNvSpPr/>
          <p:nvPr/>
        </p:nvSpPr>
        <p:spPr>
          <a:xfrm>
            <a:off x="8439966" y="11323175"/>
            <a:ext cx="5760508" cy="1483112"/>
          </a:xfrm>
          <a:prstGeom prst="rect">
            <a:avLst/>
          </a:prstGeom>
          <a:solidFill>
            <a:schemeClr val="accent2">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FB43D243-B0FD-A149-BEC5-F931003CC31D}"/>
              </a:ext>
            </a:extLst>
          </p:cNvPr>
          <p:cNvSpPr/>
          <p:nvPr/>
        </p:nvSpPr>
        <p:spPr>
          <a:xfrm>
            <a:off x="15359107" y="5390727"/>
            <a:ext cx="5760508" cy="1483112"/>
          </a:xfrm>
          <a:prstGeom prst="rect">
            <a:avLst/>
          </a:prstGeom>
          <a:solidFill>
            <a:schemeClr val="accent3">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F1819AA7-59A6-784F-B080-3A3E4C3ECB8A}"/>
              </a:ext>
            </a:extLst>
          </p:cNvPr>
          <p:cNvSpPr/>
          <p:nvPr/>
        </p:nvSpPr>
        <p:spPr>
          <a:xfrm>
            <a:off x="15359107" y="6873839"/>
            <a:ext cx="5760508" cy="1483112"/>
          </a:xfrm>
          <a:prstGeom prst="rect">
            <a:avLst/>
          </a:prstGeom>
          <a:solidFill>
            <a:schemeClr val="accent3">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ectangle 21">
            <a:extLst>
              <a:ext uri="{FF2B5EF4-FFF2-40B4-BE49-F238E27FC236}">
                <a16:creationId xmlns:a16="http://schemas.microsoft.com/office/drawing/2014/main" id="{F7D51C90-F604-864A-BA5B-AED7DFF0EB45}"/>
              </a:ext>
            </a:extLst>
          </p:cNvPr>
          <p:cNvSpPr/>
          <p:nvPr/>
        </p:nvSpPr>
        <p:spPr>
          <a:xfrm>
            <a:off x="15359107" y="8356951"/>
            <a:ext cx="5760508" cy="1483112"/>
          </a:xfrm>
          <a:prstGeom prst="rect">
            <a:avLst/>
          </a:prstGeom>
          <a:solidFill>
            <a:schemeClr val="accent3">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CE0D2915-BCB5-594A-BC78-A598107B1B98}"/>
              </a:ext>
            </a:extLst>
          </p:cNvPr>
          <p:cNvSpPr/>
          <p:nvPr/>
        </p:nvSpPr>
        <p:spPr>
          <a:xfrm>
            <a:off x="15359107" y="9840063"/>
            <a:ext cx="5760508" cy="1483112"/>
          </a:xfrm>
          <a:prstGeom prst="rect">
            <a:avLst/>
          </a:prstGeom>
          <a:solidFill>
            <a:schemeClr val="accent3">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668C1259-4E4E-9645-885E-309DFE36BC4A}"/>
              </a:ext>
            </a:extLst>
          </p:cNvPr>
          <p:cNvSpPr/>
          <p:nvPr/>
        </p:nvSpPr>
        <p:spPr>
          <a:xfrm>
            <a:off x="15359107" y="11323175"/>
            <a:ext cx="5760508" cy="1483112"/>
          </a:xfrm>
          <a:prstGeom prst="rect">
            <a:avLst/>
          </a:prstGeom>
          <a:solidFill>
            <a:schemeClr val="accent3">
              <a:lumMod val="20000"/>
              <a:lumOff val="8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Subtitle 2">
            <a:extLst>
              <a:ext uri="{FF2B5EF4-FFF2-40B4-BE49-F238E27FC236}">
                <a16:creationId xmlns:a16="http://schemas.microsoft.com/office/drawing/2014/main" id="{95667D0E-A025-714E-AEAF-C42BEE96E965}"/>
              </a:ext>
            </a:extLst>
          </p:cNvPr>
          <p:cNvSpPr txBox="1">
            <a:spLocks/>
          </p:cNvSpPr>
          <p:nvPr/>
        </p:nvSpPr>
        <p:spPr>
          <a:xfrm>
            <a:off x="1877176" y="5660616"/>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6" name="Subtitle 2">
            <a:extLst>
              <a:ext uri="{FF2B5EF4-FFF2-40B4-BE49-F238E27FC236}">
                <a16:creationId xmlns:a16="http://schemas.microsoft.com/office/drawing/2014/main" id="{D184DDC8-F687-A946-ACB2-20D1C31A1DFB}"/>
              </a:ext>
            </a:extLst>
          </p:cNvPr>
          <p:cNvSpPr txBox="1">
            <a:spLocks/>
          </p:cNvSpPr>
          <p:nvPr/>
        </p:nvSpPr>
        <p:spPr>
          <a:xfrm>
            <a:off x="1877176" y="7143727"/>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7" name="Subtitle 2">
            <a:extLst>
              <a:ext uri="{FF2B5EF4-FFF2-40B4-BE49-F238E27FC236}">
                <a16:creationId xmlns:a16="http://schemas.microsoft.com/office/drawing/2014/main" id="{D9E0BD76-663B-E74B-85FA-192CD02885D0}"/>
              </a:ext>
            </a:extLst>
          </p:cNvPr>
          <p:cNvSpPr txBox="1">
            <a:spLocks/>
          </p:cNvSpPr>
          <p:nvPr/>
        </p:nvSpPr>
        <p:spPr>
          <a:xfrm>
            <a:off x="1877176" y="8626839"/>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8" name="Subtitle 2">
            <a:extLst>
              <a:ext uri="{FF2B5EF4-FFF2-40B4-BE49-F238E27FC236}">
                <a16:creationId xmlns:a16="http://schemas.microsoft.com/office/drawing/2014/main" id="{B9F5A430-BC63-2445-99C4-F2E14D5A9B0B}"/>
              </a:ext>
            </a:extLst>
          </p:cNvPr>
          <p:cNvSpPr txBox="1">
            <a:spLocks/>
          </p:cNvSpPr>
          <p:nvPr/>
        </p:nvSpPr>
        <p:spPr>
          <a:xfrm>
            <a:off x="1877176" y="10109951"/>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9" name="Subtitle 2">
            <a:extLst>
              <a:ext uri="{FF2B5EF4-FFF2-40B4-BE49-F238E27FC236}">
                <a16:creationId xmlns:a16="http://schemas.microsoft.com/office/drawing/2014/main" id="{2186CC2D-F42E-5849-91AD-A39B08802A63}"/>
              </a:ext>
            </a:extLst>
          </p:cNvPr>
          <p:cNvSpPr txBox="1">
            <a:spLocks/>
          </p:cNvSpPr>
          <p:nvPr/>
        </p:nvSpPr>
        <p:spPr>
          <a:xfrm>
            <a:off x="1877176" y="11593063"/>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0" name="Subtitle 2">
            <a:extLst>
              <a:ext uri="{FF2B5EF4-FFF2-40B4-BE49-F238E27FC236}">
                <a16:creationId xmlns:a16="http://schemas.microsoft.com/office/drawing/2014/main" id="{93969799-AA7D-2648-A955-B4C402F73EF2}"/>
              </a:ext>
            </a:extLst>
          </p:cNvPr>
          <p:cNvSpPr txBox="1">
            <a:spLocks/>
          </p:cNvSpPr>
          <p:nvPr/>
        </p:nvSpPr>
        <p:spPr>
          <a:xfrm>
            <a:off x="8796316" y="5660616"/>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1" name="Subtitle 2">
            <a:extLst>
              <a:ext uri="{FF2B5EF4-FFF2-40B4-BE49-F238E27FC236}">
                <a16:creationId xmlns:a16="http://schemas.microsoft.com/office/drawing/2014/main" id="{EC6908FC-22E1-AF4D-8303-F789DC0EF294}"/>
              </a:ext>
            </a:extLst>
          </p:cNvPr>
          <p:cNvSpPr txBox="1">
            <a:spLocks/>
          </p:cNvSpPr>
          <p:nvPr/>
        </p:nvSpPr>
        <p:spPr>
          <a:xfrm>
            <a:off x="8796316" y="7143727"/>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2" name="Subtitle 2">
            <a:extLst>
              <a:ext uri="{FF2B5EF4-FFF2-40B4-BE49-F238E27FC236}">
                <a16:creationId xmlns:a16="http://schemas.microsoft.com/office/drawing/2014/main" id="{B79D0349-3D78-1546-AFCE-BB0B367E0A8F}"/>
              </a:ext>
            </a:extLst>
          </p:cNvPr>
          <p:cNvSpPr txBox="1">
            <a:spLocks/>
          </p:cNvSpPr>
          <p:nvPr/>
        </p:nvSpPr>
        <p:spPr>
          <a:xfrm>
            <a:off x="8796316" y="8626839"/>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3" name="Subtitle 2">
            <a:extLst>
              <a:ext uri="{FF2B5EF4-FFF2-40B4-BE49-F238E27FC236}">
                <a16:creationId xmlns:a16="http://schemas.microsoft.com/office/drawing/2014/main" id="{E250634E-9EAF-FA4B-81D9-ABB0C053F3FC}"/>
              </a:ext>
            </a:extLst>
          </p:cNvPr>
          <p:cNvSpPr txBox="1">
            <a:spLocks/>
          </p:cNvSpPr>
          <p:nvPr/>
        </p:nvSpPr>
        <p:spPr>
          <a:xfrm>
            <a:off x="8796316" y="10109951"/>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4" name="Subtitle 2">
            <a:extLst>
              <a:ext uri="{FF2B5EF4-FFF2-40B4-BE49-F238E27FC236}">
                <a16:creationId xmlns:a16="http://schemas.microsoft.com/office/drawing/2014/main" id="{CDA9AD59-221B-FC45-98D4-06316A89D811}"/>
              </a:ext>
            </a:extLst>
          </p:cNvPr>
          <p:cNvSpPr txBox="1">
            <a:spLocks/>
          </p:cNvSpPr>
          <p:nvPr/>
        </p:nvSpPr>
        <p:spPr>
          <a:xfrm>
            <a:off x="8796316" y="11593063"/>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7" name="Subtitle 2">
            <a:extLst>
              <a:ext uri="{FF2B5EF4-FFF2-40B4-BE49-F238E27FC236}">
                <a16:creationId xmlns:a16="http://schemas.microsoft.com/office/drawing/2014/main" id="{44B6E213-6EEF-AF41-A060-DC394D51AA03}"/>
              </a:ext>
            </a:extLst>
          </p:cNvPr>
          <p:cNvSpPr txBox="1">
            <a:spLocks/>
          </p:cNvSpPr>
          <p:nvPr/>
        </p:nvSpPr>
        <p:spPr>
          <a:xfrm>
            <a:off x="15715458" y="5660616"/>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8" name="Subtitle 2">
            <a:extLst>
              <a:ext uri="{FF2B5EF4-FFF2-40B4-BE49-F238E27FC236}">
                <a16:creationId xmlns:a16="http://schemas.microsoft.com/office/drawing/2014/main" id="{C0E37F35-F234-6B4E-86B3-7BFF31CC2249}"/>
              </a:ext>
            </a:extLst>
          </p:cNvPr>
          <p:cNvSpPr txBox="1">
            <a:spLocks/>
          </p:cNvSpPr>
          <p:nvPr/>
        </p:nvSpPr>
        <p:spPr>
          <a:xfrm>
            <a:off x="15715458" y="7143727"/>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9" name="Subtitle 2">
            <a:extLst>
              <a:ext uri="{FF2B5EF4-FFF2-40B4-BE49-F238E27FC236}">
                <a16:creationId xmlns:a16="http://schemas.microsoft.com/office/drawing/2014/main" id="{4273AFB6-466A-0945-BA01-C06D49001091}"/>
              </a:ext>
            </a:extLst>
          </p:cNvPr>
          <p:cNvSpPr txBox="1">
            <a:spLocks/>
          </p:cNvSpPr>
          <p:nvPr/>
        </p:nvSpPr>
        <p:spPr>
          <a:xfrm>
            <a:off x="15715458" y="8626839"/>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0" name="Subtitle 2">
            <a:extLst>
              <a:ext uri="{FF2B5EF4-FFF2-40B4-BE49-F238E27FC236}">
                <a16:creationId xmlns:a16="http://schemas.microsoft.com/office/drawing/2014/main" id="{5FA79058-CEB2-4943-BE4A-53AB0752684C}"/>
              </a:ext>
            </a:extLst>
          </p:cNvPr>
          <p:cNvSpPr txBox="1">
            <a:spLocks/>
          </p:cNvSpPr>
          <p:nvPr/>
        </p:nvSpPr>
        <p:spPr>
          <a:xfrm>
            <a:off x="15715458" y="10109951"/>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1" name="Subtitle 2">
            <a:extLst>
              <a:ext uri="{FF2B5EF4-FFF2-40B4-BE49-F238E27FC236}">
                <a16:creationId xmlns:a16="http://schemas.microsoft.com/office/drawing/2014/main" id="{ACB55BB8-8705-A14A-B700-E09DAEC581CE}"/>
              </a:ext>
            </a:extLst>
          </p:cNvPr>
          <p:cNvSpPr txBox="1">
            <a:spLocks/>
          </p:cNvSpPr>
          <p:nvPr/>
        </p:nvSpPr>
        <p:spPr>
          <a:xfrm>
            <a:off x="15715458" y="11593063"/>
            <a:ext cx="504780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1941031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BE13B3-3120-8848-A4BC-476DE21C5FD4}"/>
              </a:ext>
            </a:extLst>
          </p:cNvPr>
          <p:cNvSpPr txBox="1"/>
          <p:nvPr/>
        </p:nvSpPr>
        <p:spPr>
          <a:xfrm>
            <a:off x="5977085" y="612372"/>
            <a:ext cx="1242359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IOT TECHNOLOGY INFOGRAPHIC</a:t>
            </a:r>
          </a:p>
        </p:txBody>
      </p:sp>
      <p:sp>
        <p:nvSpPr>
          <p:cNvPr id="3" name="TextBox 2">
            <a:extLst>
              <a:ext uri="{FF2B5EF4-FFF2-40B4-BE49-F238E27FC236}">
                <a16:creationId xmlns:a16="http://schemas.microsoft.com/office/drawing/2014/main" id="{C13405A9-4A33-544F-B95C-75417359759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 name="Left Arrow 4">
            <a:extLst>
              <a:ext uri="{FF2B5EF4-FFF2-40B4-BE49-F238E27FC236}">
                <a16:creationId xmlns:a16="http://schemas.microsoft.com/office/drawing/2014/main" id="{465604F2-205E-FC41-B581-12510AE4B24C}"/>
              </a:ext>
            </a:extLst>
          </p:cNvPr>
          <p:cNvSpPr/>
          <p:nvPr/>
        </p:nvSpPr>
        <p:spPr>
          <a:xfrm>
            <a:off x="8455500" y="2590849"/>
            <a:ext cx="5911416" cy="1999062"/>
          </a:xfrm>
          <a:prstGeom prst="leftArrow">
            <a:avLst>
              <a:gd name="adj1" fmla="val 59604"/>
              <a:gd name="adj2" fmla="val 797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Freeform 1">
            <a:extLst>
              <a:ext uri="{FF2B5EF4-FFF2-40B4-BE49-F238E27FC236}">
                <a16:creationId xmlns:a16="http://schemas.microsoft.com/office/drawing/2014/main" id="{C7E03EE8-338E-C944-A6BD-2E9D30E06328}"/>
              </a:ext>
            </a:extLst>
          </p:cNvPr>
          <p:cNvSpPr>
            <a:spLocks noChangeArrowheads="1"/>
          </p:cNvSpPr>
          <p:nvPr/>
        </p:nvSpPr>
        <p:spPr bwMode="auto">
          <a:xfrm>
            <a:off x="13905938" y="2599015"/>
            <a:ext cx="2016212" cy="1984363"/>
          </a:xfrm>
          <a:custGeom>
            <a:avLst/>
            <a:gdLst>
              <a:gd name="T0" fmla="*/ 7050 w 10886"/>
              <a:gd name="T1" fmla="*/ 7186 h 10717"/>
              <a:gd name="T2" fmla="*/ 3610 w 10886"/>
              <a:gd name="T3" fmla="*/ 6964 h 10717"/>
              <a:gd name="T4" fmla="*/ 3835 w 10886"/>
              <a:gd name="T5" fmla="*/ 3526 h 10717"/>
              <a:gd name="T6" fmla="*/ 7271 w 10886"/>
              <a:gd name="T7" fmla="*/ 3745 h 10717"/>
              <a:gd name="T8" fmla="*/ 10877 w 10886"/>
              <a:gd name="T9" fmla="*/ 5184 h 10717"/>
              <a:gd name="T10" fmla="*/ 10821 w 10886"/>
              <a:gd name="T11" fmla="*/ 4566 h 10717"/>
              <a:gd name="T12" fmla="*/ 9380 w 10886"/>
              <a:gd name="T13" fmla="*/ 3369 h 10717"/>
              <a:gd name="T14" fmla="*/ 10097 w 10886"/>
              <a:gd name="T15" fmla="*/ 2547 h 10717"/>
              <a:gd name="T16" fmla="*/ 8352 w 10886"/>
              <a:gd name="T17" fmla="*/ 2042 h 10717"/>
              <a:gd name="T18" fmla="*/ 7554 w 10886"/>
              <a:gd name="T19" fmla="*/ 345 h 10717"/>
              <a:gd name="T20" fmla="*/ 6383 w 10886"/>
              <a:gd name="T21" fmla="*/ 0 h 10717"/>
              <a:gd name="T22" fmla="*/ 4794 w 10886"/>
              <a:gd name="T23" fmla="*/ 994 h 10717"/>
              <a:gd name="T24" fmla="*/ 4238 w 10886"/>
              <a:gd name="T25" fmla="*/ 53 h 10717"/>
              <a:gd name="T26" fmla="*/ 3211 w 10886"/>
              <a:gd name="T27" fmla="*/ 1553 h 10717"/>
              <a:gd name="T28" fmla="*/ 1349 w 10886"/>
              <a:gd name="T29" fmla="*/ 1778 h 10717"/>
              <a:gd name="T30" fmla="*/ 637 w 10886"/>
              <a:gd name="T31" fmla="*/ 2814 h 10717"/>
              <a:gd name="T32" fmla="*/ 1092 w 10886"/>
              <a:gd name="T33" fmla="*/ 4631 h 10717"/>
              <a:gd name="T34" fmla="*/ 27 w 10886"/>
              <a:gd name="T35" fmla="*/ 4871 h 10717"/>
              <a:gd name="T36" fmla="*/ 7 w 10886"/>
              <a:gd name="T37" fmla="*/ 5527 h 10717"/>
              <a:gd name="T38" fmla="*/ 1137 w 10886"/>
              <a:gd name="T39" fmla="*/ 6308 h 10717"/>
              <a:gd name="T40" fmla="*/ 776 w 10886"/>
              <a:gd name="T41" fmla="*/ 8148 h 10717"/>
              <a:gd name="T42" fmla="*/ 1545 w 10886"/>
              <a:gd name="T43" fmla="*/ 9148 h 10717"/>
              <a:gd name="T44" fmla="*/ 3416 w 10886"/>
              <a:gd name="T45" fmla="*/ 9272 h 10717"/>
              <a:gd name="T46" fmla="*/ 3315 w 10886"/>
              <a:gd name="T47" fmla="*/ 10361 h 10717"/>
              <a:gd name="T48" fmla="*/ 5026 w 10886"/>
              <a:gd name="T49" fmla="*/ 9745 h 10717"/>
              <a:gd name="T50" fmla="*/ 6664 w 10886"/>
              <a:gd name="T51" fmla="*/ 10656 h 10717"/>
              <a:gd name="T52" fmla="*/ 7850 w 10886"/>
              <a:gd name="T53" fmla="*/ 10232 h 10717"/>
              <a:gd name="T54" fmla="*/ 8545 w 10886"/>
              <a:gd name="T55" fmla="*/ 8490 h 10717"/>
              <a:gd name="T56" fmla="*/ 9548 w 10886"/>
              <a:gd name="T57" fmla="*/ 8920 h 10717"/>
              <a:gd name="T58" fmla="*/ 9491 w 10886"/>
              <a:gd name="T59" fmla="*/ 7105 h 10717"/>
              <a:gd name="T60" fmla="*/ 10860 w 10886"/>
              <a:gd name="T61" fmla="*/ 5823 h 10717"/>
              <a:gd name="T62" fmla="*/ 10877 w 10886"/>
              <a:gd name="T63" fmla="*/ 5184 h 10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86" h="10717">
                <a:moveTo>
                  <a:pt x="7050" y="7186"/>
                </a:moveTo>
                <a:lnTo>
                  <a:pt x="7050" y="7186"/>
                </a:lnTo>
                <a:cubicBezTo>
                  <a:pt x="6040" y="8073"/>
                  <a:pt x="4501" y="7979"/>
                  <a:pt x="3610" y="6964"/>
                </a:cubicBezTo>
                <a:lnTo>
                  <a:pt x="3610" y="6964"/>
                </a:lnTo>
                <a:cubicBezTo>
                  <a:pt x="2724" y="5949"/>
                  <a:pt x="2822" y="4412"/>
                  <a:pt x="3835" y="3526"/>
                </a:cubicBezTo>
                <a:lnTo>
                  <a:pt x="3835" y="3526"/>
                </a:lnTo>
                <a:cubicBezTo>
                  <a:pt x="4844" y="2634"/>
                  <a:pt x="6384" y="2734"/>
                  <a:pt x="7271" y="3745"/>
                </a:cubicBezTo>
                <a:lnTo>
                  <a:pt x="7271" y="3745"/>
                </a:lnTo>
                <a:cubicBezTo>
                  <a:pt x="8164" y="4758"/>
                  <a:pt x="8062" y="6299"/>
                  <a:pt x="7050" y="7186"/>
                </a:cubicBezTo>
                <a:close/>
                <a:moveTo>
                  <a:pt x="10877" y="5184"/>
                </a:moveTo>
                <a:lnTo>
                  <a:pt x="10877" y="5184"/>
                </a:lnTo>
                <a:cubicBezTo>
                  <a:pt x="10872" y="4975"/>
                  <a:pt x="10852" y="4769"/>
                  <a:pt x="10821" y="4566"/>
                </a:cubicBezTo>
                <a:lnTo>
                  <a:pt x="9744" y="4388"/>
                </a:lnTo>
                <a:lnTo>
                  <a:pt x="9380" y="3369"/>
                </a:lnTo>
                <a:lnTo>
                  <a:pt x="10097" y="2547"/>
                </a:lnTo>
                <a:lnTo>
                  <a:pt x="10097" y="2547"/>
                </a:lnTo>
                <a:cubicBezTo>
                  <a:pt x="9880" y="2185"/>
                  <a:pt x="9620" y="1852"/>
                  <a:pt x="9328" y="1552"/>
                </a:cubicBezTo>
                <a:lnTo>
                  <a:pt x="8352" y="2042"/>
                </a:lnTo>
                <a:lnTo>
                  <a:pt x="7457" y="1433"/>
                </a:lnTo>
                <a:lnTo>
                  <a:pt x="7554" y="345"/>
                </a:lnTo>
                <a:lnTo>
                  <a:pt x="7554" y="345"/>
                </a:lnTo>
                <a:cubicBezTo>
                  <a:pt x="7183" y="189"/>
                  <a:pt x="6790" y="71"/>
                  <a:pt x="6383" y="0"/>
                </a:cubicBezTo>
                <a:lnTo>
                  <a:pt x="5876" y="969"/>
                </a:lnTo>
                <a:lnTo>
                  <a:pt x="4794" y="994"/>
                </a:lnTo>
                <a:lnTo>
                  <a:pt x="4238" y="53"/>
                </a:lnTo>
                <a:lnTo>
                  <a:pt x="4238" y="53"/>
                </a:lnTo>
                <a:cubicBezTo>
                  <a:pt x="3822" y="147"/>
                  <a:pt x="3425" y="288"/>
                  <a:pt x="3052" y="472"/>
                </a:cubicBezTo>
                <a:lnTo>
                  <a:pt x="3211" y="1553"/>
                </a:lnTo>
                <a:lnTo>
                  <a:pt x="2351" y="2211"/>
                </a:lnTo>
                <a:lnTo>
                  <a:pt x="1349" y="1778"/>
                </a:lnTo>
                <a:lnTo>
                  <a:pt x="1349" y="1778"/>
                </a:lnTo>
                <a:cubicBezTo>
                  <a:pt x="1074" y="2093"/>
                  <a:pt x="833" y="2440"/>
                  <a:pt x="637" y="2814"/>
                </a:cubicBezTo>
                <a:lnTo>
                  <a:pt x="1399" y="3594"/>
                </a:lnTo>
                <a:lnTo>
                  <a:pt x="1092" y="4631"/>
                </a:lnTo>
                <a:lnTo>
                  <a:pt x="27" y="4871"/>
                </a:lnTo>
                <a:lnTo>
                  <a:pt x="27" y="4871"/>
                </a:lnTo>
                <a:cubicBezTo>
                  <a:pt x="8" y="5086"/>
                  <a:pt x="0" y="5305"/>
                  <a:pt x="7" y="5527"/>
                </a:cubicBezTo>
                <a:lnTo>
                  <a:pt x="7" y="5527"/>
                </a:lnTo>
                <a:cubicBezTo>
                  <a:pt x="14" y="5731"/>
                  <a:pt x="32" y="5930"/>
                  <a:pt x="60" y="6126"/>
                </a:cubicBezTo>
                <a:lnTo>
                  <a:pt x="1137" y="6308"/>
                </a:lnTo>
                <a:lnTo>
                  <a:pt x="1498" y="7327"/>
                </a:lnTo>
                <a:lnTo>
                  <a:pt x="776" y="8148"/>
                </a:lnTo>
                <a:lnTo>
                  <a:pt x="776" y="8148"/>
                </a:lnTo>
                <a:cubicBezTo>
                  <a:pt x="994" y="8510"/>
                  <a:pt x="1252" y="8847"/>
                  <a:pt x="1545" y="9148"/>
                </a:cubicBezTo>
                <a:lnTo>
                  <a:pt x="2523" y="8661"/>
                </a:lnTo>
                <a:lnTo>
                  <a:pt x="3416" y="9272"/>
                </a:lnTo>
                <a:lnTo>
                  <a:pt x="3315" y="10361"/>
                </a:lnTo>
                <a:lnTo>
                  <a:pt x="3315" y="10361"/>
                </a:lnTo>
                <a:cubicBezTo>
                  <a:pt x="3698" y="10523"/>
                  <a:pt x="4101" y="10645"/>
                  <a:pt x="4521" y="10716"/>
                </a:cubicBezTo>
                <a:lnTo>
                  <a:pt x="5026" y="9745"/>
                </a:lnTo>
                <a:lnTo>
                  <a:pt x="6107" y="9715"/>
                </a:lnTo>
                <a:lnTo>
                  <a:pt x="6664" y="10656"/>
                </a:lnTo>
                <a:lnTo>
                  <a:pt x="6664" y="10656"/>
                </a:lnTo>
                <a:cubicBezTo>
                  <a:pt x="7080" y="10560"/>
                  <a:pt x="7477" y="10416"/>
                  <a:pt x="7850" y="10232"/>
                </a:cubicBezTo>
                <a:lnTo>
                  <a:pt x="7688" y="9152"/>
                </a:lnTo>
                <a:lnTo>
                  <a:pt x="8545" y="8490"/>
                </a:lnTo>
                <a:lnTo>
                  <a:pt x="9548" y="8920"/>
                </a:lnTo>
                <a:lnTo>
                  <a:pt x="9548" y="8920"/>
                </a:lnTo>
                <a:cubicBezTo>
                  <a:pt x="9823" y="8603"/>
                  <a:pt x="10063" y="8255"/>
                  <a:pt x="10258" y="7881"/>
                </a:cubicBezTo>
                <a:lnTo>
                  <a:pt x="9491" y="7105"/>
                </a:lnTo>
                <a:lnTo>
                  <a:pt x="9794" y="6065"/>
                </a:lnTo>
                <a:lnTo>
                  <a:pt x="10860" y="5823"/>
                </a:lnTo>
                <a:lnTo>
                  <a:pt x="10860" y="5823"/>
                </a:lnTo>
                <a:cubicBezTo>
                  <a:pt x="10877" y="5612"/>
                  <a:pt x="10885" y="5398"/>
                  <a:pt x="10877" y="5184"/>
                </a:cubicBezTo>
                <a:close/>
              </a:path>
            </a:pathLst>
          </a:custGeom>
          <a:solidFill>
            <a:schemeClr val="accent1">
              <a:lumMod val="75000"/>
            </a:schemeClr>
          </a:solidFill>
          <a:ln>
            <a:noFill/>
          </a:ln>
          <a:effectLst/>
        </p:spPr>
        <p:txBody>
          <a:bodyPr wrap="none" anchor="ctr"/>
          <a:lstStyle/>
          <a:p>
            <a:endParaRPr lang="en-US" dirty="0">
              <a:latin typeface="Lato Light" panose="020F0502020204030203" pitchFamily="34" charset="0"/>
            </a:endParaRPr>
          </a:p>
        </p:txBody>
      </p:sp>
      <p:sp>
        <p:nvSpPr>
          <p:cNvPr id="30" name="Left Arrow 29">
            <a:extLst>
              <a:ext uri="{FF2B5EF4-FFF2-40B4-BE49-F238E27FC236}">
                <a16:creationId xmlns:a16="http://schemas.microsoft.com/office/drawing/2014/main" id="{ADEC9F91-59E7-3547-861B-706735C5D46A}"/>
              </a:ext>
            </a:extLst>
          </p:cNvPr>
          <p:cNvSpPr/>
          <p:nvPr/>
        </p:nvSpPr>
        <p:spPr>
          <a:xfrm>
            <a:off x="8455500" y="10954938"/>
            <a:ext cx="5911415" cy="1999062"/>
          </a:xfrm>
          <a:prstGeom prst="leftArrow">
            <a:avLst>
              <a:gd name="adj1" fmla="val 59604"/>
              <a:gd name="adj2" fmla="val 7977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Freeform 1">
            <a:extLst>
              <a:ext uri="{FF2B5EF4-FFF2-40B4-BE49-F238E27FC236}">
                <a16:creationId xmlns:a16="http://schemas.microsoft.com/office/drawing/2014/main" id="{4AB13E56-3D8B-024E-A6A6-7CA47B0DF550}"/>
              </a:ext>
            </a:extLst>
          </p:cNvPr>
          <p:cNvSpPr>
            <a:spLocks noChangeArrowheads="1"/>
          </p:cNvSpPr>
          <p:nvPr/>
        </p:nvSpPr>
        <p:spPr bwMode="auto">
          <a:xfrm>
            <a:off x="13905938" y="10963104"/>
            <a:ext cx="2016212" cy="1984363"/>
          </a:xfrm>
          <a:custGeom>
            <a:avLst/>
            <a:gdLst>
              <a:gd name="T0" fmla="*/ 7050 w 10886"/>
              <a:gd name="T1" fmla="*/ 7186 h 10717"/>
              <a:gd name="T2" fmla="*/ 3610 w 10886"/>
              <a:gd name="T3" fmla="*/ 6964 h 10717"/>
              <a:gd name="T4" fmla="*/ 3835 w 10886"/>
              <a:gd name="T5" fmla="*/ 3526 h 10717"/>
              <a:gd name="T6" fmla="*/ 7271 w 10886"/>
              <a:gd name="T7" fmla="*/ 3745 h 10717"/>
              <a:gd name="T8" fmla="*/ 10877 w 10886"/>
              <a:gd name="T9" fmla="*/ 5184 h 10717"/>
              <a:gd name="T10" fmla="*/ 10821 w 10886"/>
              <a:gd name="T11" fmla="*/ 4566 h 10717"/>
              <a:gd name="T12" fmla="*/ 9380 w 10886"/>
              <a:gd name="T13" fmla="*/ 3369 h 10717"/>
              <a:gd name="T14" fmla="*/ 10097 w 10886"/>
              <a:gd name="T15" fmla="*/ 2547 h 10717"/>
              <a:gd name="T16" fmla="*/ 8352 w 10886"/>
              <a:gd name="T17" fmla="*/ 2042 h 10717"/>
              <a:gd name="T18" fmla="*/ 7554 w 10886"/>
              <a:gd name="T19" fmla="*/ 345 h 10717"/>
              <a:gd name="T20" fmla="*/ 6383 w 10886"/>
              <a:gd name="T21" fmla="*/ 0 h 10717"/>
              <a:gd name="T22" fmla="*/ 4794 w 10886"/>
              <a:gd name="T23" fmla="*/ 994 h 10717"/>
              <a:gd name="T24" fmla="*/ 4238 w 10886"/>
              <a:gd name="T25" fmla="*/ 53 h 10717"/>
              <a:gd name="T26" fmla="*/ 3211 w 10886"/>
              <a:gd name="T27" fmla="*/ 1553 h 10717"/>
              <a:gd name="T28" fmla="*/ 1349 w 10886"/>
              <a:gd name="T29" fmla="*/ 1778 h 10717"/>
              <a:gd name="T30" fmla="*/ 637 w 10886"/>
              <a:gd name="T31" fmla="*/ 2814 h 10717"/>
              <a:gd name="T32" fmla="*/ 1092 w 10886"/>
              <a:gd name="T33" fmla="*/ 4631 h 10717"/>
              <a:gd name="T34" fmla="*/ 27 w 10886"/>
              <a:gd name="T35" fmla="*/ 4871 h 10717"/>
              <a:gd name="T36" fmla="*/ 7 w 10886"/>
              <a:gd name="T37" fmla="*/ 5527 h 10717"/>
              <a:gd name="T38" fmla="*/ 1137 w 10886"/>
              <a:gd name="T39" fmla="*/ 6308 h 10717"/>
              <a:gd name="T40" fmla="*/ 776 w 10886"/>
              <a:gd name="T41" fmla="*/ 8148 h 10717"/>
              <a:gd name="T42" fmla="*/ 1545 w 10886"/>
              <a:gd name="T43" fmla="*/ 9148 h 10717"/>
              <a:gd name="T44" fmla="*/ 3416 w 10886"/>
              <a:gd name="T45" fmla="*/ 9272 h 10717"/>
              <a:gd name="T46" fmla="*/ 3315 w 10886"/>
              <a:gd name="T47" fmla="*/ 10361 h 10717"/>
              <a:gd name="T48" fmla="*/ 5026 w 10886"/>
              <a:gd name="T49" fmla="*/ 9745 h 10717"/>
              <a:gd name="T50" fmla="*/ 6664 w 10886"/>
              <a:gd name="T51" fmla="*/ 10656 h 10717"/>
              <a:gd name="T52" fmla="*/ 7850 w 10886"/>
              <a:gd name="T53" fmla="*/ 10232 h 10717"/>
              <a:gd name="T54" fmla="*/ 8545 w 10886"/>
              <a:gd name="T55" fmla="*/ 8490 h 10717"/>
              <a:gd name="T56" fmla="*/ 9548 w 10886"/>
              <a:gd name="T57" fmla="*/ 8920 h 10717"/>
              <a:gd name="T58" fmla="*/ 9491 w 10886"/>
              <a:gd name="T59" fmla="*/ 7105 h 10717"/>
              <a:gd name="T60" fmla="*/ 10860 w 10886"/>
              <a:gd name="T61" fmla="*/ 5823 h 10717"/>
              <a:gd name="T62" fmla="*/ 10877 w 10886"/>
              <a:gd name="T63" fmla="*/ 5184 h 10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86" h="10717">
                <a:moveTo>
                  <a:pt x="7050" y="7186"/>
                </a:moveTo>
                <a:lnTo>
                  <a:pt x="7050" y="7186"/>
                </a:lnTo>
                <a:cubicBezTo>
                  <a:pt x="6040" y="8073"/>
                  <a:pt x="4501" y="7979"/>
                  <a:pt x="3610" y="6964"/>
                </a:cubicBezTo>
                <a:lnTo>
                  <a:pt x="3610" y="6964"/>
                </a:lnTo>
                <a:cubicBezTo>
                  <a:pt x="2724" y="5949"/>
                  <a:pt x="2822" y="4412"/>
                  <a:pt x="3835" y="3526"/>
                </a:cubicBezTo>
                <a:lnTo>
                  <a:pt x="3835" y="3526"/>
                </a:lnTo>
                <a:cubicBezTo>
                  <a:pt x="4844" y="2634"/>
                  <a:pt x="6384" y="2734"/>
                  <a:pt x="7271" y="3745"/>
                </a:cubicBezTo>
                <a:lnTo>
                  <a:pt x="7271" y="3745"/>
                </a:lnTo>
                <a:cubicBezTo>
                  <a:pt x="8164" y="4758"/>
                  <a:pt x="8062" y="6299"/>
                  <a:pt x="7050" y="7186"/>
                </a:cubicBezTo>
                <a:close/>
                <a:moveTo>
                  <a:pt x="10877" y="5184"/>
                </a:moveTo>
                <a:lnTo>
                  <a:pt x="10877" y="5184"/>
                </a:lnTo>
                <a:cubicBezTo>
                  <a:pt x="10872" y="4975"/>
                  <a:pt x="10852" y="4769"/>
                  <a:pt x="10821" y="4566"/>
                </a:cubicBezTo>
                <a:lnTo>
                  <a:pt x="9744" y="4388"/>
                </a:lnTo>
                <a:lnTo>
                  <a:pt x="9380" y="3369"/>
                </a:lnTo>
                <a:lnTo>
                  <a:pt x="10097" y="2547"/>
                </a:lnTo>
                <a:lnTo>
                  <a:pt x="10097" y="2547"/>
                </a:lnTo>
                <a:cubicBezTo>
                  <a:pt x="9880" y="2185"/>
                  <a:pt x="9620" y="1852"/>
                  <a:pt x="9328" y="1552"/>
                </a:cubicBezTo>
                <a:lnTo>
                  <a:pt x="8352" y="2042"/>
                </a:lnTo>
                <a:lnTo>
                  <a:pt x="7457" y="1433"/>
                </a:lnTo>
                <a:lnTo>
                  <a:pt x="7554" y="345"/>
                </a:lnTo>
                <a:lnTo>
                  <a:pt x="7554" y="345"/>
                </a:lnTo>
                <a:cubicBezTo>
                  <a:pt x="7183" y="189"/>
                  <a:pt x="6790" y="71"/>
                  <a:pt x="6383" y="0"/>
                </a:cubicBezTo>
                <a:lnTo>
                  <a:pt x="5876" y="969"/>
                </a:lnTo>
                <a:lnTo>
                  <a:pt x="4794" y="994"/>
                </a:lnTo>
                <a:lnTo>
                  <a:pt x="4238" y="53"/>
                </a:lnTo>
                <a:lnTo>
                  <a:pt x="4238" y="53"/>
                </a:lnTo>
                <a:cubicBezTo>
                  <a:pt x="3822" y="147"/>
                  <a:pt x="3425" y="288"/>
                  <a:pt x="3052" y="472"/>
                </a:cubicBezTo>
                <a:lnTo>
                  <a:pt x="3211" y="1553"/>
                </a:lnTo>
                <a:lnTo>
                  <a:pt x="2351" y="2211"/>
                </a:lnTo>
                <a:lnTo>
                  <a:pt x="1349" y="1778"/>
                </a:lnTo>
                <a:lnTo>
                  <a:pt x="1349" y="1778"/>
                </a:lnTo>
                <a:cubicBezTo>
                  <a:pt x="1074" y="2093"/>
                  <a:pt x="833" y="2440"/>
                  <a:pt x="637" y="2814"/>
                </a:cubicBezTo>
                <a:lnTo>
                  <a:pt x="1399" y="3594"/>
                </a:lnTo>
                <a:lnTo>
                  <a:pt x="1092" y="4631"/>
                </a:lnTo>
                <a:lnTo>
                  <a:pt x="27" y="4871"/>
                </a:lnTo>
                <a:lnTo>
                  <a:pt x="27" y="4871"/>
                </a:lnTo>
                <a:cubicBezTo>
                  <a:pt x="8" y="5086"/>
                  <a:pt x="0" y="5305"/>
                  <a:pt x="7" y="5527"/>
                </a:cubicBezTo>
                <a:lnTo>
                  <a:pt x="7" y="5527"/>
                </a:lnTo>
                <a:cubicBezTo>
                  <a:pt x="14" y="5731"/>
                  <a:pt x="32" y="5930"/>
                  <a:pt x="60" y="6126"/>
                </a:cubicBezTo>
                <a:lnTo>
                  <a:pt x="1137" y="6308"/>
                </a:lnTo>
                <a:lnTo>
                  <a:pt x="1498" y="7327"/>
                </a:lnTo>
                <a:lnTo>
                  <a:pt x="776" y="8148"/>
                </a:lnTo>
                <a:lnTo>
                  <a:pt x="776" y="8148"/>
                </a:lnTo>
                <a:cubicBezTo>
                  <a:pt x="994" y="8510"/>
                  <a:pt x="1252" y="8847"/>
                  <a:pt x="1545" y="9148"/>
                </a:cubicBezTo>
                <a:lnTo>
                  <a:pt x="2523" y="8661"/>
                </a:lnTo>
                <a:lnTo>
                  <a:pt x="3416" y="9272"/>
                </a:lnTo>
                <a:lnTo>
                  <a:pt x="3315" y="10361"/>
                </a:lnTo>
                <a:lnTo>
                  <a:pt x="3315" y="10361"/>
                </a:lnTo>
                <a:cubicBezTo>
                  <a:pt x="3698" y="10523"/>
                  <a:pt x="4101" y="10645"/>
                  <a:pt x="4521" y="10716"/>
                </a:cubicBezTo>
                <a:lnTo>
                  <a:pt x="5026" y="9745"/>
                </a:lnTo>
                <a:lnTo>
                  <a:pt x="6107" y="9715"/>
                </a:lnTo>
                <a:lnTo>
                  <a:pt x="6664" y="10656"/>
                </a:lnTo>
                <a:lnTo>
                  <a:pt x="6664" y="10656"/>
                </a:lnTo>
                <a:cubicBezTo>
                  <a:pt x="7080" y="10560"/>
                  <a:pt x="7477" y="10416"/>
                  <a:pt x="7850" y="10232"/>
                </a:cubicBezTo>
                <a:lnTo>
                  <a:pt x="7688" y="9152"/>
                </a:lnTo>
                <a:lnTo>
                  <a:pt x="8545" y="8490"/>
                </a:lnTo>
                <a:lnTo>
                  <a:pt x="9548" y="8920"/>
                </a:lnTo>
                <a:lnTo>
                  <a:pt x="9548" y="8920"/>
                </a:lnTo>
                <a:cubicBezTo>
                  <a:pt x="9823" y="8603"/>
                  <a:pt x="10063" y="8255"/>
                  <a:pt x="10258" y="7881"/>
                </a:cubicBezTo>
                <a:lnTo>
                  <a:pt x="9491" y="7105"/>
                </a:lnTo>
                <a:lnTo>
                  <a:pt x="9794" y="6065"/>
                </a:lnTo>
                <a:lnTo>
                  <a:pt x="10860" y="5823"/>
                </a:lnTo>
                <a:lnTo>
                  <a:pt x="10860" y="5823"/>
                </a:lnTo>
                <a:cubicBezTo>
                  <a:pt x="10877" y="5612"/>
                  <a:pt x="10885" y="5398"/>
                  <a:pt x="10877" y="5184"/>
                </a:cubicBezTo>
                <a:close/>
              </a:path>
            </a:pathLst>
          </a:custGeom>
          <a:solidFill>
            <a:schemeClr val="accent5">
              <a:lumMod val="75000"/>
            </a:schemeClr>
          </a:solidFill>
          <a:ln>
            <a:noFill/>
          </a:ln>
          <a:effectLst/>
        </p:spPr>
        <p:txBody>
          <a:bodyPr wrap="none" anchor="ctr"/>
          <a:lstStyle/>
          <a:p>
            <a:endParaRPr lang="en-US" dirty="0">
              <a:latin typeface="Lato Light" panose="020F0502020204030203" pitchFamily="34" charset="0"/>
            </a:endParaRPr>
          </a:p>
        </p:txBody>
      </p:sp>
      <p:sp>
        <p:nvSpPr>
          <p:cNvPr id="33" name="Right Arrow 32">
            <a:extLst>
              <a:ext uri="{FF2B5EF4-FFF2-40B4-BE49-F238E27FC236}">
                <a16:creationId xmlns:a16="http://schemas.microsoft.com/office/drawing/2014/main" id="{C019575B-BEA9-074F-88C7-2E44FCCDC82D}"/>
              </a:ext>
            </a:extLst>
          </p:cNvPr>
          <p:cNvSpPr/>
          <p:nvPr/>
        </p:nvSpPr>
        <p:spPr>
          <a:xfrm>
            <a:off x="10010735" y="8867183"/>
            <a:ext cx="5911415" cy="1999062"/>
          </a:xfrm>
          <a:prstGeom prst="rightArrow">
            <a:avLst>
              <a:gd name="adj1" fmla="val 62037"/>
              <a:gd name="adj2" fmla="val 8129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Freeform 1">
            <a:extLst>
              <a:ext uri="{FF2B5EF4-FFF2-40B4-BE49-F238E27FC236}">
                <a16:creationId xmlns:a16="http://schemas.microsoft.com/office/drawing/2014/main" id="{C21B30BC-4AF9-2F47-8D9E-DAC0DFC0C521}"/>
              </a:ext>
            </a:extLst>
          </p:cNvPr>
          <p:cNvSpPr>
            <a:spLocks noChangeArrowheads="1"/>
          </p:cNvSpPr>
          <p:nvPr/>
        </p:nvSpPr>
        <p:spPr bwMode="auto">
          <a:xfrm>
            <a:off x="8455500" y="8860650"/>
            <a:ext cx="2016212" cy="1984363"/>
          </a:xfrm>
          <a:custGeom>
            <a:avLst/>
            <a:gdLst>
              <a:gd name="T0" fmla="*/ 7050 w 10886"/>
              <a:gd name="T1" fmla="*/ 7186 h 10717"/>
              <a:gd name="T2" fmla="*/ 3610 w 10886"/>
              <a:gd name="T3" fmla="*/ 6964 h 10717"/>
              <a:gd name="T4" fmla="*/ 3835 w 10886"/>
              <a:gd name="T5" fmla="*/ 3526 h 10717"/>
              <a:gd name="T6" fmla="*/ 7271 w 10886"/>
              <a:gd name="T7" fmla="*/ 3745 h 10717"/>
              <a:gd name="T8" fmla="*/ 10877 w 10886"/>
              <a:gd name="T9" fmla="*/ 5184 h 10717"/>
              <a:gd name="T10" fmla="*/ 10821 w 10886"/>
              <a:gd name="T11" fmla="*/ 4566 h 10717"/>
              <a:gd name="T12" fmla="*/ 9380 w 10886"/>
              <a:gd name="T13" fmla="*/ 3369 h 10717"/>
              <a:gd name="T14" fmla="*/ 10097 w 10886"/>
              <a:gd name="T15" fmla="*/ 2547 h 10717"/>
              <a:gd name="T16" fmla="*/ 8352 w 10886"/>
              <a:gd name="T17" fmla="*/ 2042 h 10717"/>
              <a:gd name="T18" fmla="*/ 7554 w 10886"/>
              <a:gd name="T19" fmla="*/ 345 h 10717"/>
              <a:gd name="T20" fmla="*/ 6383 w 10886"/>
              <a:gd name="T21" fmla="*/ 0 h 10717"/>
              <a:gd name="T22" fmla="*/ 4794 w 10886"/>
              <a:gd name="T23" fmla="*/ 994 h 10717"/>
              <a:gd name="T24" fmla="*/ 4238 w 10886"/>
              <a:gd name="T25" fmla="*/ 53 h 10717"/>
              <a:gd name="T26" fmla="*/ 3211 w 10886"/>
              <a:gd name="T27" fmla="*/ 1553 h 10717"/>
              <a:gd name="T28" fmla="*/ 1349 w 10886"/>
              <a:gd name="T29" fmla="*/ 1778 h 10717"/>
              <a:gd name="T30" fmla="*/ 637 w 10886"/>
              <a:gd name="T31" fmla="*/ 2814 h 10717"/>
              <a:gd name="T32" fmla="*/ 1092 w 10886"/>
              <a:gd name="T33" fmla="*/ 4631 h 10717"/>
              <a:gd name="T34" fmla="*/ 27 w 10886"/>
              <a:gd name="T35" fmla="*/ 4871 h 10717"/>
              <a:gd name="T36" fmla="*/ 7 w 10886"/>
              <a:gd name="T37" fmla="*/ 5527 h 10717"/>
              <a:gd name="T38" fmla="*/ 1137 w 10886"/>
              <a:gd name="T39" fmla="*/ 6308 h 10717"/>
              <a:gd name="T40" fmla="*/ 776 w 10886"/>
              <a:gd name="T41" fmla="*/ 8148 h 10717"/>
              <a:gd name="T42" fmla="*/ 1545 w 10886"/>
              <a:gd name="T43" fmla="*/ 9148 h 10717"/>
              <a:gd name="T44" fmla="*/ 3416 w 10886"/>
              <a:gd name="T45" fmla="*/ 9272 h 10717"/>
              <a:gd name="T46" fmla="*/ 3315 w 10886"/>
              <a:gd name="T47" fmla="*/ 10361 h 10717"/>
              <a:gd name="T48" fmla="*/ 5026 w 10886"/>
              <a:gd name="T49" fmla="*/ 9745 h 10717"/>
              <a:gd name="T50" fmla="*/ 6664 w 10886"/>
              <a:gd name="T51" fmla="*/ 10656 h 10717"/>
              <a:gd name="T52" fmla="*/ 7850 w 10886"/>
              <a:gd name="T53" fmla="*/ 10232 h 10717"/>
              <a:gd name="T54" fmla="*/ 8545 w 10886"/>
              <a:gd name="T55" fmla="*/ 8490 h 10717"/>
              <a:gd name="T56" fmla="*/ 9548 w 10886"/>
              <a:gd name="T57" fmla="*/ 8920 h 10717"/>
              <a:gd name="T58" fmla="*/ 9491 w 10886"/>
              <a:gd name="T59" fmla="*/ 7105 h 10717"/>
              <a:gd name="T60" fmla="*/ 10860 w 10886"/>
              <a:gd name="T61" fmla="*/ 5823 h 10717"/>
              <a:gd name="T62" fmla="*/ 10877 w 10886"/>
              <a:gd name="T63" fmla="*/ 5184 h 10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86" h="10717">
                <a:moveTo>
                  <a:pt x="7050" y="7186"/>
                </a:moveTo>
                <a:lnTo>
                  <a:pt x="7050" y="7186"/>
                </a:lnTo>
                <a:cubicBezTo>
                  <a:pt x="6040" y="8073"/>
                  <a:pt x="4501" y="7979"/>
                  <a:pt x="3610" y="6964"/>
                </a:cubicBezTo>
                <a:lnTo>
                  <a:pt x="3610" y="6964"/>
                </a:lnTo>
                <a:cubicBezTo>
                  <a:pt x="2724" y="5949"/>
                  <a:pt x="2822" y="4412"/>
                  <a:pt x="3835" y="3526"/>
                </a:cubicBezTo>
                <a:lnTo>
                  <a:pt x="3835" y="3526"/>
                </a:lnTo>
                <a:cubicBezTo>
                  <a:pt x="4844" y="2634"/>
                  <a:pt x="6384" y="2734"/>
                  <a:pt x="7271" y="3745"/>
                </a:cubicBezTo>
                <a:lnTo>
                  <a:pt x="7271" y="3745"/>
                </a:lnTo>
                <a:cubicBezTo>
                  <a:pt x="8164" y="4758"/>
                  <a:pt x="8062" y="6299"/>
                  <a:pt x="7050" y="7186"/>
                </a:cubicBezTo>
                <a:close/>
                <a:moveTo>
                  <a:pt x="10877" y="5184"/>
                </a:moveTo>
                <a:lnTo>
                  <a:pt x="10877" y="5184"/>
                </a:lnTo>
                <a:cubicBezTo>
                  <a:pt x="10872" y="4975"/>
                  <a:pt x="10852" y="4769"/>
                  <a:pt x="10821" y="4566"/>
                </a:cubicBezTo>
                <a:lnTo>
                  <a:pt x="9744" y="4388"/>
                </a:lnTo>
                <a:lnTo>
                  <a:pt x="9380" y="3369"/>
                </a:lnTo>
                <a:lnTo>
                  <a:pt x="10097" y="2547"/>
                </a:lnTo>
                <a:lnTo>
                  <a:pt x="10097" y="2547"/>
                </a:lnTo>
                <a:cubicBezTo>
                  <a:pt x="9880" y="2185"/>
                  <a:pt x="9620" y="1852"/>
                  <a:pt x="9328" y="1552"/>
                </a:cubicBezTo>
                <a:lnTo>
                  <a:pt x="8352" y="2042"/>
                </a:lnTo>
                <a:lnTo>
                  <a:pt x="7457" y="1433"/>
                </a:lnTo>
                <a:lnTo>
                  <a:pt x="7554" y="345"/>
                </a:lnTo>
                <a:lnTo>
                  <a:pt x="7554" y="345"/>
                </a:lnTo>
                <a:cubicBezTo>
                  <a:pt x="7183" y="189"/>
                  <a:pt x="6790" y="71"/>
                  <a:pt x="6383" y="0"/>
                </a:cubicBezTo>
                <a:lnTo>
                  <a:pt x="5876" y="969"/>
                </a:lnTo>
                <a:lnTo>
                  <a:pt x="4794" y="994"/>
                </a:lnTo>
                <a:lnTo>
                  <a:pt x="4238" y="53"/>
                </a:lnTo>
                <a:lnTo>
                  <a:pt x="4238" y="53"/>
                </a:lnTo>
                <a:cubicBezTo>
                  <a:pt x="3822" y="147"/>
                  <a:pt x="3425" y="288"/>
                  <a:pt x="3052" y="472"/>
                </a:cubicBezTo>
                <a:lnTo>
                  <a:pt x="3211" y="1553"/>
                </a:lnTo>
                <a:lnTo>
                  <a:pt x="2351" y="2211"/>
                </a:lnTo>
                <a:lnTo>
                  <a:pt x="1349" y="1778"/>
                </a:lnTo>
                <a:lnTo>
                  <a:pt x="1349" y="1778"/>
                </a:lnTo>
                <a:cubicBezTo>
                  <a:pt x="1074" y="2093"/>
                  <a:pt x="833" y="2440"/>
                  <a:pt x="637" y="2814"/>
                </a:cubicBezTo>
                <a:lnTo>
                  <a:pt x="1399" y="3594"/>
                </a:lnTo>
                <a:lnTo>
                  <a:pt x="1092" y="4631"/>
                </a:lnTo>
                <a:lnTo>
                  <a:pt x="27" y="4871"/>
                </a:lnTo>
                <a:lnTo>
                  <a:pt x="27" y="4871"/>
                </a:lnTo>
                <a:cubicBezTo>
                  <a:pt x="8" y="5086"/>
                  <a:pt x="0" y="5305"/>
                  <a:pt x="7" y="5527"/>
                </a:cubicBezTo>
                <a:lnTo>
                  <a:pt x="7" y="5527"/>
                </a:lnTo>
                <a:cubicBezTo>
                  <a:pt x="14" y="5731"/>
                  <a:pt x="32" y="5930"/>
                  <a:pt x="60" y="6126"/>
                </a:cubicBezTo>
                <a:lnTo>
                  <a:pt x="1137" y="6308"/>
                </a:lnTo>
                <a:lnTo>
                  <a:pt x="1498" y="7327"/>
                </a:lnTo>
                <a:lnTo>
                  <a:pt x="776" y="8148"/>
                </a:lnTo>
                <a:lnTo>
                  <a:pt x="776" y="8148"/>
                </a:lnTo>
                <a:cubicBezTo>
                  <a:pt x="994" y="8510"/>
                  <a:pt x="1252" y="8847"/>
                  <a:pt x="1545" y="9148"/>
                </a:cubicBezTo>
                <a:lnTo>
                  <a:pt x="2523" y="8661"/>
                </a:lnTo>
                <a:lnTo>
                  <a:pt x="3416" y="9272"/>
                </a:lnTo>
                <a:lnTo>
                  <a:pt x="3315" y="10361"/>
                </a:lnTo>
                <a:lnTo>
                  <a:pt x="3315" y="10361"/>
                </a:lnTo>
                <a:cubicBezTo>
                  <a:pt x="3698" y="10523"/>
                  <a:pt x="4101" y="10645"/>
                  <a:pt x="4521" y="10716"/>
                </a:cubicBezTo>
                <a:lnTo>
                  <a:pt x="5026" y="9745"/>
                </a:lnTo>
                <a:lnTo>
                  <a:pt x="6107" y="9715"/>
                </a:lnTo>
                <a:lnTo>
                  <a:pt x="6664" y="10656"/>
                </a:lnTo>
                <a:lnTo>
                  <a:pt x="6664" y="10656"/>
                </a:lnTo>
                <a:cubicBezTo>
                  <a:pt x="7080" y="10560"/>
                  <a:pt x="7477" y="10416"/>
                  <a:pt x="7850" y="10232"/>
                </a:cubicBezTo>
                <a:lnTo>
                  <a:pt x="7688" y="9152"/>
                </a:lnTo>
                <a:lnTo>
                  <a:pt x="8545" y="8490"/>
                </a:lnTo>
                <a:lnTo>
                  <a:pt x="9548" y="8920"/>
                </a:lnTo>
                <a:lnTo>
                  <a:pt x="9548" y="8920"/>
                </a:lnTo>
                <a:cubicBezTo>
                  <a:pt x="9823" y="8603"/>
                  <a:pt x="10063" y="8255"/>
                  <a:pt x="10258" y="7881"/>
                </a:cubicBezTo>
                <a:lnTo>
                  <a:pt x="9491" y="7105"/>
                </a:lnTo>
                <a:lnTo>
                  <a:pt x="9794" y="6065"/>
                </a:lnTo>
                <a:lnTo>
                  <a:pt x="10860" y="5823"/>
                </a:lnTo>
                <a:lnTo>
                  <a:pt x="10860" y="5823"/>
                </a:lnTo>
                <a:cubicBezTo>
                  <a:pt x="10877" y="5612"/>
                  <a:pt x="10885" y="5398"/>
                  <a:pt x="10877" y="5184"/>
                </a:cubicBezTo>
                <a:close/>
              </a:path>
            </a:pathLst>
          </a:custGeom>
          <a:solidFill>
            <a:schemeClr val="accent4">
              <a:lumMod val="75000"/>
            </a:schemeClr>
          </a:solidFill>
          <a:ln>
            <a:noFill/>
          </a:ln>
          <a:effectLst/>
        </p:spPr>
        <p:txBody>
          <a:bodyPr wrap="none" anchor="ctr"/>
          <a:lstStyle/>
          <a:p>
            <a:endParaRPr lang="en-US" dirty="0">
              <a:latin typeface="Lato Light" panose="020F0502020204030203" pitchFamily="34" charset="0"/>
            </a:endParaRPr>
          </a:p>
        </p:txBody>
      </p:sp>
      <p:sp>
        <p:nvSpPr>
          <p:cNvPr id="36" name="Left Arrow 35">
            <a:extLst>
              <a:ext uri="{FF2B5EF4-FFF2-40B4-BE49-F238E27FC236}">
                <a16:creationId xmlns:a16="http://schemas.microsoft.com/office/drawing/2014/main" id="{EF354130-887C-A047-8FFB-A6AE1ADEF0D5}"/>
              </a:ext>
            </a:extLst>
          </p:cNvPr>
          <p:cNvSpPr/>
          <p:nvPr/>
        </p:nvSpPr>
        <p:spPr>
          <a:xfrm>
            <a:off x="8455500" y="6772894"/>
            <a:ext cx="5911415" cy="1999062"/>
          </a:xfrm>
          <a:prstGeom prst="leftArrow">
            <a:avLst>
              <a:gd name="adj1" fmla="val 59604"/>
              <a:gd name="adj2" fmla="val 7977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Freeform 1">
            <a:extLst>
              <a:ext uri="{FF2B5EF4-FFF2-40B4-BE49-F238E27FC236}">
                <a16:creationId xmlns:a16="http://schemas.microsoft.com/office/drawing/2014/main" id="{B66AA25F-98ED-A84E-9853-EB3593B6CEC4}"/>
              </a:ext>
            </a:extLst>
          </p:cNvPr>
          <p:cNvSpPr>
            <a:spLocks noChangeArrowheads="1"/>
          </p:cNvSpPr>
          <p:nvPr/>
        </p:nvSpPr>
        <p:spPr bwMode="auto">
          <a:xfrm>
            <a:off x="13905938" y="6781060"/>
            <a:ext cx="2016212" cy="1984363"/>
          </a:xfrm>
          <a:custGeom>
            <a:avLst/>
            <a:gdLst>
              <a:gd name="T0" fmla="*/ 7050 w 10886"/>
              <a:gd name="T1" fmla="*/ 7186 h 10717"/>
              <a:gd name="T2" fmla="*/ 3610 w 10886"/>
              <a:gd name="T3" fmla="*/ 6964 h 10717"/>
              <a:gd name="T4" fmla="*/ 3835 w 10886"/>
              <a:gd name="T5" fmla="*/ 3526 h 10717"/>
              <a:gd name="T6" fmla="*/ 7271 w 10886"/>
              <a:gd name="T7" fmla="*/ 3745 h 10717"/>
              <a:gd name="T8" fmla="*/ 10877 w 10886"/>
              <a:gd name="T9" fmla="*/ 5184 h 10717"/>
              <a:gd name="T10" fmla="*/ 10821 w 10886"/>
              <a:gd name="T11" fmla="*/ 4566 h 10717"/>
              <a:gd name="T12" fmla="*/ 9380 w 10886"/>
              <a:gd name="T13" fmla="*/ 3369 h 10717"/>
              <a:gd name="T14" fmla="*/ 10097 w 10886"/>
              <a:gd name="T15" fmla="*/ 2547 h 10717"/>
              <a:gd name="T16" fmla="*/ 8352 w 10886"/>
              <a:gd name="T17" fmla="*/ 2042 h 10717"/>
              <a:gd name="T18" fmla="*/ 7554 w 10886"/>
              <a:gd name="T19" fmla="*/ 345 h 10717"/>
              <a:gd name="T20" fmla="*/ 6383 w 10886"/>
              <a:gd name="T21" fmla="*/ 0 h 10717"/>
              <a:gd name="T22" fmla="*/ 4794 w 10886"/>
              <a:gd name="T23" fmla="*/ 994 h 10717"/>
              <a:gd name="T24" fmla="*/ 4238 w 10886"/>
              <a:gd name="T25" fmla="*/ 53 h 10717"/>
              <a:gd name="T26" fmla="*/ 3211 w 10886"/>
              <a:gd name="T27" fmla="*/ 1553 h 10717"/>
              <a:gd name="T28" fmla="*/ 1349 w 10886"/>
              <a:gd name="T29" fmla="*/ 1778 h 10717"/>
              <a:gd name="T30" fmla="*/ 637 w 10886"/>
              <a:gd name="T31" fmla="*/ 2814 h 10717"/>
              <a:gd name="T32" fmla="*/ 1092 w 10886"/>
              <a:gd name="T33" fmla="*/ 4631 h 10717"/>
              <a:gd name="T34" fmla="*/ 27 w 10886"/>
              <a:gd name="T35" fmla="*/ 4871 h 10717"/>
              <a:gd name="T36" fmla="*/ 7 w 10886"/>
              <a:gd name="T37" fmla="*/ 5527 h 10717"/>
              <a:gd name="T38" fmla="*/ 1137 w 10886"/>
              <a:gd name="T39" fmla="*/ 6308 h 10717"/>
              <a:gd name="T40" fmla="*/ 776 w 10886"/>
              <a:gd name="T41" fmla="*/ 8148 h 10717"/>
              <a:gd name="T42" fmla="*/ 1545 w 10886"/>
              <a:gd name="T43" fmla="*/ 9148 h 10717"/>
              <a:gd name="T44" fmla="*/ 3416 w 10886"/>
              <a:gd name="T45" fmla="*/ 9272 h 10717"/>
              <a:gd name="T46" fmla="*/ 3315 w 10886"/>
              <a:gd name="T47" fmla="*/ 10361 h 10717"/>
              <a:gd name="T48" fmla="*/ 5026 w 10886"/>
              <a:gd name="T49" fmla="*/ 9745 h 10717"/>
              <a:gd name="T50" fmla="*/ 6664 w 10886"/>
              <a:gd name="T51" fmla="*/ 10656 h 10717"/>
              <a:gd name="T52" fmla="*/ 7850 w 10886"/>
              <a:gd name="T53" fmla="*/ 10232 h 10717"/>
              <a:gd name="T54" fmla="*/ 8545 w 10886"/>
              <a:gd name="T55" fmla="*/ 8490 h 10717"/>
              <a:gd name="T56" fmla="*/ 9548 w 10886"/>
              <a:gd name="T57" fmla="*/ 8920 h 10717"/>
              <a:gd name="T58" fmla="*/ 9491 w 10886"/>
              <a:gd name="T59" fmla="*/ 7105 h 10717"/>
              <a:gd name="T60" fmla="*/ 10860 w 10886"/>
              <a:gd name="T61" fmla="*/ 5823 h 10717"/>
              <a:gd name="T62" fmla="*/ 10877 w 10886"/>
              <a:gd name="T63" fmla="*/ 5184 h 10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86" h="10717">
                <a:moveTo>
                  <a:pt x="7050" y="7186"/>
                </a:moveTo>
                <a:lnTo>
                  <a:pt x="7050" y="7186"/>
                </a:lnTo>
                <a:cubicBezTo>
                  <a:pt x="6040" y="8073"/>
                  <a:pt x="4501" y="7979"/>
                  <a:pt x="3610" y="6964"/>
                </a:cubicBezTo>
                <a:lnTo>
                  <a:pt x="3610" y="6964"/>
                </a:lnTo>
                <a:cubicBezTo>
                  <a:pt x="2724" y="5949"/>
                  <a:pt x="2822" y="4412"/>
                  <a:pt x="3835" y="3526"/>
                </a:cubicBezTo>
                <a:lnTo>
                  <a:pt x="3835" y="3526"/>
                </a:lnTo>
                <a:cubicBezTo>
                  <a:pt x="4844" y="2634"/>
                  <a:pt x="6384" y="2734"/>
                  <a:pt x="7271" y="3745"/>
                </a:cubicBezTo>
                <a:lnTo>
                  <a:pt x="7271" y="3745"/>
                </a:lnTo>
                <a:cubicBezTo>
                  <a:pt x="8164" y="4758"/>
                  <a:pt x="8062" y="6299"/>
                  <a:pt x="7050" y="7186"/>
                </a:cubicBezTo>
                <a:close/>
                <a:moveTo>
                  <a:pt x="10877" y="5184"/>
                </a:moveTo>
                <a:lnTo>
                  <a:pt x="10877" y="5184"/>
                </a:lnTo>
                <a:cubicBezTo>
                  <a:pt x="10872" y="4975"/>
                  <a:pt x="10852" y="4769"/>
                  <a:pt x="10821" y="4566"/>
                </a:cubicBezTo>
                <a:lnTo>
                  <a:pt x="9744" y="4388"/>
                </a:lnTo>
                <a:lnTo>
                  <a:pt x="9380" y="3369"/>
                </a:lnTo>
                <a:lnTo>
                  <a:pt x="10097" y="2547"/>
                </a:lnTo>
                <a:lnTo>
                  <a:pt x="10097" y="2547"/>
                </a:lnTo>
                <a:cubicBezTo>
                  <a:pt x="9880" y="2185"/>
                  <a:pt x="9620" y="1852"/>
                  <a:pt x="9328" y="1552"/>
                </a:cubicBezTo>
                <a:lnTo>
                  <a:pt x="8352" y="2042"/>
                </a:lnTo>
                <a:lnTo>
                  <a:pt x="7457" y="1433"/>
                </a:lnTo>
                <a:lnTo>
                  <a:pt x="7554" y="345"/>
                </a:lnTo>
                <a:lnTo>
                  <a:pt x="7554" y="345"/>
                </a:lnTo>
                <a:cubicBezTo>
                  <a:pt x="7183" y="189"/>
                  <a:pt x="6790" y="71"/>
                  <a:pt x="6383" y="0"/>
                </a:cubicBezTo>
                <a:lnTo>
                  <a:pt x="5876" y="969"/>
                </a:lnTo>
                <a:lnTo>
                  <a:pt x="4794" y="994"/>
                </a:lnTo>
                <a:lnTo>
                  <a:pt x="4238" y="53"/>
                </a:lnTo>
                <a:lnTo>
                  <a:pt x="4238" y="53"/>
                </a:lnTo>
                <a:cubicBezTo>
                  <a:pt x="3822" y="147"/>
                  <a:pt x="3425" y="288"/>
                  <a:pt x="3052" y="472"/>
                </a:cubicBezTo>
                <a:lnTo>
                  <a:pt x="3211" y="1553"/>
                </a:lnTo>
                <a:lnTo>
                  <a:pt x="2351" y="2211"/>
                </a:lnTo>
                <a:lnTo>
                  <a:pt x="1349" y="1778"/>
                </a:lnTo>
                <a:lnTo>
                  <a:pt x="1349" y="1778"/>
                </a:lnTo>
                <a:cubicBezTo>
                  <a:pt x="1074" y="2093"/>
                  <a:pt x="833" y="2440"/>
                  <a:pt x="637" y="2814"/>
                </a:cubicBezTo>
                <a:lnTo>
                  <a:pt x="1399" y="3594"/>
                </a:lnTo>
                <a:lnTo>
                  <a:pt x="1092" y="4631"/>
                </a:lnTo>
                <a:lnTo>
                  <a:pt x="27" y="4871"/>
                </a:lnTo>
                <a:lnTo>
                  <a:pt x="27" y="4871"/>
                </a:lnTo>
                <a:cubicBezTo>
                  <a:pt x="8" y="5086"/>
                  <a:pt x="0" y="5305"/>
                  <a:pt x="7" y="5527"/>
                </a:cubicBezTo>
                <a:lnTo>
                  <a:pt x="7" y="5527"/>
                </a:lnTo>
                <a:cubicBezTo>
                  <a:pt x="14" y="5731"/>
                  <a:pt x="32" y="5930"/>
                  <a:pt x="60" y="6126"/>
                </a:cubicBezTo>
                <a:lnTo>
                  <a:pt x="1137" y="6308"/>
                </a:lnTo>
                <a:lnTo>
                  <a:pt x="1498" y="7327"/>
                </a:lnTo>
                <a:lnTo>
                  <a:pt x="776" y="8148"/>
                </a:lnTo>
                <a:lnTo>
                  <a:pt x="776" y="8148"/>
                </a:lnTo>
                <a:cubicBezTo>
                  <a:pt x="994" y="8510"/>
                  <a:pt x="1252" y="8847"/>
                  <a:pt x="1545" y="9148"/>
                </a:cubicBezTo>
                <a:lnTo>
                  <a:pt x="2523" y="8661"/>
                </a:lnTo>
                <a:lnTo>
                  <a:pt x="3416" y="9272"/>
                </a:lnTo>
                <a:lnTo>
                  <a:pt x="3315" y="10361"/>
                </a:lnTo>
                <a:lnTo>
                  <a:pt x="3315" y="10361"/>
                </a:lnTo>
                <a:cubicBezTo>
                  <a:pt x="3698" y="10523"/>
                  <a:pt x="4101" y="10645"/>
                  <a:pt x="4521" y="10716"/>
                </a:cubicBezTo>
                <a:lnTo>
                  <a:pt x="5026" y="9745"/>
                </a:lnTo>
                <a:lnTo>
                  <a:pt x="6107" y="9715"/>
                </a:lnTo>
                <a:lnTo>
                  <a:pt x="6664" y="10656"/>
                </a:lnTo>
                <a:lnTo>
                  <a:pt x="6664" y="10656"/>
                </a:lnTo>
                <a:cubicBezTo>
                  <a:pt x="7080" y="10560"/>
                  <a:pt x="7477" y="10416"/>
                  <a:pt x="7850" y="10232"/>
                </a:cubicBezTo>
                <a:lnTo>
                  <a:pt x="7688" y="9152"/>
                </a:lnTo>
                <a:lnTo>
                  <a:pt x="8545" y="8490"/>
                </a:lnTo>
                <a:lnTo>
                  <a:pt x="9548" y="8920"/>
                </a:lnTo>
                <a:lnTo>
                  <a:pt x="9548" y="8920"/>
                </a:lnTo>
                <a:cubicBezTo>
                  <a:pt x="9823" y="8603"/>
                  <a:pt x="10063" y="8255"/>
                  <a:pt x="10258" y="7881"/>
                </a:cubicBezTo>
                <a:lnTo>
                  <a:pt x="9491" y="7105"/>
                </a:lnTo>
                <a:lnTo>
                  <a:pt x="9794" y="6065"/>
                </a:lnTo>
                <a:lnTo>
                  <a:pt x="10860" y="5823"/>
                </a:lnTo>
                <a:lnTo>
                  <a:pt x="10860" y="5823"/>
                </a:lnTo>
                <a:cubicBezTo>
                  <a:pt x="10877" y="5612"/>
                  <a:pt x="10885" y="5398"/>
                  <a:pt x="10877" y="5184"/>
                </a:cubicBezTo>
                <a:close/>
              </a:path>
            </a:pathLst>
          </a:custGeom>
          <a:solidFill>
            <a:schemeClr val="accent3">
              <a:lumMod val="75000"/>
            </a:schemeClr>
          </a:solidFill>
          <a:ln>
            <a:noFill/>
          </a:ln>
          <a:effectLst/>
        </p:spPr>
        <p:txBody>
          <a:bodyPr wrap="none" anchor="ctr"/>
          <a:lstStyle/>
          <a:p>
            <a:endParaRPr lang="en-US" dirty="0">
              <a:latin typeface="Lato Light" panose="020F0502020204030203" pitchFamily="34" charset="0"/>
            </a:endParaRPr>
          </a:p>
        </p:txBody>
      </p:sp>
      <p:sp>
        <p:nvSpPr>
          <p:cNvPr id="42" name="Right Arrow 41">
            <a:extLst>
              <a:ext uri="{FF2B5EF4-FFF2-40B4-BE49-F238E27FC236}">
                <a16:creationId xmlns:a16="http://schemas.microsoft.com/office/drawing/2014/main" id="{1C430A13-9183-5248-AF20-6CD9B674722E}"/>
              </a:ext>
            </a:extLst>
          </p:cNvPr>
          <p:cNvSpPr/>
          <p:nvPr/>
        </p:nvSpPr>
        <p:spPr>
          <a:xfrm>
            <a:off x="10010734" y="4685138"/>
            <a:ext cx="5911415" cy="1999062"/>
          </a:xfrm>
          <a:prstGeom prst="rightArrow">
            <a:avLst>
              <a:gd name="adj1" fmla="val 62037"/>
              <a:gd name="adj2" fmla="val 8129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Freeform 1">
            <a:extLst>
              <a:ext uri="{FF2B5EF4-FFF2-40B4-BE49-F238E27FC236}">
                <a16:creationId xmlns:a16="http://schemas.microsoft.com/office/drawing/2014/main" id="{C2AFF73B-88B2-184C-BA40-026A4C84F6D2}"/>
              </a:ext>
            </a:extLst>
          </p:cNvPr>
          <p:cNvSpPr>
            <a:spLocks noChangeArrowheads="1"/>
          </p:cNvSpPr>
          <p:nvPr/>
        </p:nvSpPr>
        <p:spPr bwMode="auto">
          <a:xfrm>
            <a:off x="8455500" y="4678605"/>
            <a:ext cx="2016212" cy="1984363"/>
          </a:xfrm>
          <a:custGeom>
            <a:avLst/>
            <a:gdLst>
              <a:gd name="T0" fmla="*/ 7050 w 10886"/>
              <a:gd name="T1" fmla="*/ 7186 h 10717"/>
              <a:gd name="T2" fmla="*/ 3610 w 10886"/>
              <a:gd name="T3" fmla="*/ 6964 h 10717"/>
              <a:gd name="T4" fmla="*/ 3835 w 10886"/>
              <a:gd name="T5" fmla="*/ 3526 h 10717"/>
              <a:gd name="T6" fmla="*/ 7271 w 10886"/>
              <a:gd name="T7" fmla="*/ 3745 h 10717"/>
              <a:gd name="T8" fmla="*/ 10877 w 10886"/>
              <a:gd name="T9" fmla="*/ 5184 h 10717"/>
              <a:gd name="T10" fmla="*/ 10821 w 10886"/>
              <a:gd name="T11" fmla="*/ 4566 h 10717"/>
              <a:gd name="T12" fmla="*/ 9380 w 10886"/>
              <a:gd name="T13" fmla="*/ 3369 h 10717"/>
              <a:gd name="T14" fmla="*/ 10097 w 10886"/>
              <a:gd name="T15" fmla="*/ 2547 h 10717"/>
              <a:gd name="T16" fmla="*/ 8352 w 10886"/>
              <a:gd name="T17" fmla="*/ 2042 h 10717"/>
              <a:gd name="T18" fmla="*/ 7554 w 10886"/>
              <a:gd name="T19" fmla="*/ 345 h 10717"/>
              <a:gd name="T20" fmla="*/ 6383 w 10886"/>
              <a:gd name="T21" fmla="*/ 0 h 10717"/>
              <a:gd name="T22" fmla="*/ 4794 w 10886"/>
              <a:gd name="T23" fmla="*/ 994 h 10717"/>
              <a:gd name="T24" fmla="*/ 4238 w 10886"/>
              <a:gd name="T25" fmla="*/ 53 h 10717"/>
              <a:gd name="T26" fmla="*/ 3211 w 10886"/>
              <a:gd name="T27" fmla="*/ 1553 h 10717"/>
              <a:gd name="T28" fmla="*/ 1349 w 10886"/>
              <a:gd name="T29" fmla="*/ 1778 h 10717"/>
              <a:gd name="T30" fmla="*/ 637 w 10886"/>
              <a:gd name="T31" fmla="*/ 2814 h 10717"/>
              <a:gd name="T32" fmla="*/ 1092 w 10886"/>
              <a:gd name="T33" fmla="*/ 4631 h 10717"/>
              <a:gd name="T34" fmla="*/ 27 w 10886"/>
              <a:gd name="T35" fmla="*/ 4871 h 10717"/>
              <a:gd name="T36" fmla="*/ 7 w 10886"/>
              <a:gd name="T37" fmla="*/ 5527 h 10717"/>
              <a:gd name="T38" fmla="*/ 1137 w 10886"/>
              <a:gd name="T39" fmla="*/ 6308 h 10717"/>
              <a:gd name="T40" fmla="*/ 776 w 10886"/>
              <a:gd name="T41" fmla="*/ 8148 h 10717"/>
              <a:gd name="T42" fmla="*/ 1545 w 10886"/>
              <a:gd name="T43" fmla="*/ 9148 h 10717"/>
              <a:gd name="T44" fmla="*/ 3416 w 10886"/>
              <a:gd name="T45" fmla="*/ 9272 h 10717"/>
              <a:gd name="T46" fmla="*/ 3315 w 10886"/>
              <a:gd name="T47" fmla="*/ 10361 h 10717"/>
              <a:gd name="T48" fmla="*/ 5026 w 10886"/>
              <a:gd name="T49" fmla="*/ 9745 h 10717"/>
              <a:gd name="T50" fmla="*/ 6664 w 10886"/>
              <a:gd name="T51" fmla="*/ 10656 h 10717"/>
              <a:gd name="T52" fmla="*/ 7850 w 10886"/>
              <a:gd name="T53" fmla="*/ 10232 h 10717"/>
              <a:gd name="T54" fmla="*/ 8545 w 10886"/>
              <a:gd name="T55" fmla="*/ 8490 h 10717"/>
              <a:gd name="T56" fmla="*/ 9548 w 10886"/>
              <a:gd name="T57" fmla="*/ 8920 h 10717"/>
              <a:gd name="T58" fmla="*/ 9491 w 10886"/>
              <a:gd name="T59" fmla="*/ 7105 h 10717"/>
              <a:gd name="T60" fmla="*/ 10860 w 10886"/>
              <a:gd name="T61" fmla="*/ 5823 h 10717"/>
              <a:gd name="T62" fmla="*/ 10877 w 10886"/>
              <a:gd name="T63" fmla="*/ 5184 h 10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86" h="10717">
                <a:moveTo>
                  <a:pt x="7050" y="7186"/>
                </a:moveTo>
                <a:lnTo>
                  <a:pt x="7050" y="7186"/>
                </a:lnTo>
                <a:cubicBezTo>
                  <a:pt x="6040" y="8073"/>
                  <a:pt x="4501" y="7979"/>
                  <a:pt x="3610" y="6964"/>
                </a:cubicBezTo>
                <a:lnTo>
                  <a:pt x="3610" y="6964"/>
                </a:lnTo>
                <a:cubicBezTo>
                  <a:pt x="2724" y="5949"/>
                  <a:pt x="2822" y="4412"/>
                  <a:pt x="3835" y="3526"/>
                </a:cubicBezTo>
                <a:lnTo>
                  <a:pt x="3835" y="3526"/>
                </a:lnTo>
                <a:cubicBezTo>
                  <a:pt x="4844" y="2634"/>
                  <a:pt x="6384" y="2734"/>
                  <a:pt x="7271" y="3745"/>
                </a:cubicBezTo>
                <a:lnTo>
                  <a:pt x="7271" y="3745"/>
                </a:lnTo>
                <a:cubicBezTo>
                  <a:pt x="8164" y="4758"/>
                  <a:pt x="8062" y="6299"/>
                  <a:pt x="7050" y="7186"/>
                </a:cubicBezTo>
                <a:close/>
                <a:moveTo>
                  <a:pt x="10877" y="5184"/>
                </a:moveTo>
                <a:lnTo>
                  <a:pt x="10877" y="5184"/>
                </a:lnTo>
                <a:cubicBezTo>
                  <a:pt x="10872" y="4975"/>
                  <a:pt x="10852" y="4769"/>
                  <a:pt x="10821" y="4566"/>
                </a:cubicBezTo>
                <a:lnTo>
                  <a:pt x="9744" y="4388"/>
                </a:lnTo>
                <a:lnTo>
                  <a:pt x="9380" y="3369"/>
                </a:lnTo>
                <a:lnTo>
                  <a:pt x="10097" y="2547"/>
                </a:lnTo>
                <a:lnTo>
                  <a:pt x="10097" y="2547"/>
                </a:lnTo>
                <a:cubicBezTo>
                  <a:pt x="9880" y="2185"/>
                  <a:pt x="9620" y="1852"/>
                  <a:pt x="9328" y="1552"/>
                </a:cubicBezTo>
                <a:lnTo>
                  <a:pt x="8352" y="2042"/>
                </a:lnTo>
                <a:lnTo>
                  <a:pt x="7457" y="1433"/>
                </a:lnTo>
                <a:lnTo>
                  <a:pt x="7554" y="345"/>
                </a:lnTo>
                <a:lnTo>
                  <a:pt x="7554" y="345"/>
                </a:lnTo>
                <a:cubicBezTo>
                  <a:pt x="7183" y="189"/>
                  <a:pt x="6790" y="71"/>
                  <a:pt x="6383" y="0"/>
                </a:cubicBezTo>
                <a:lnTo>
                  <a:pt x="5876" y="969"/>
                </a:lnTo>
                <a:lnTo>
                  <a:pt x="4794" y="994"/>
                </a:lnTo>
                <a:lnTo>
                  <a:pt x="4238" y="53"/>
                </a:lnTo>
                <a:lnTo>
                  <a:pt x="4238" y="53"/>
                </a:lnTo>
                <a:cubicBezTo>
                  <a:pt x="3822" y="147"/>
                  <a:pt x="3425" y="288"/>
                  <a:pt x="3052" y="472"/>
                </a:cubicBezTo>
                <a:lnTo>
                  <a:pt x="3211" y="1553"/>
                </a:lnTo>
                <a:lnTo>
                  <a:pt x="2351" y="2211"/>
                </a:lnTo>
                <a:lnTo>
                  <a:pt x="1349" y="1778"/>
                </a:lnTo>
                <a:lnTo>
                  <a:pt x="1349" y="1778"/>
                </a:lnTo>
                <a:cubicBezTo>
                  <a:pt x="1074" y="2093"/>
                  <a:pt x="833" y="2440"/>
                  <a:pt x="637" y="2814"/>
                </a:cubicBezTo>
                <a:lnTo>
                  <a:pt x="1399" y="3594"/>
                </a:lnTo>
                <a:lnTo>
                  <a:pt x="1092" y="4631"/>
                </a:lnTo>
                <a:lnTo>
                  <a:pt x="27" y="4871"/>
                </a:lnTo>
                <a:lnTo>
                  <a:pt x="27" y="4871"/>
                </a:lnTo>
                <a:cubicBezTo>
                  <a:pt x="8" y="5086"/>
                  <a:pt x="0" y="5305"/>
                  <a:pt x="7" y="5527"/>
                </a:cubicBezTo>
                <a:lnTo>
                  <a:pt x="7" y="5527"/>
                </a:lnTo>
                <a:cubicBezTo>
                  <a:pt x="14" y="5731"/>
                  <a:pt x="32" y="5930"/>
                  <a:pt x="60" y="6126"/>
                </a:cubicBezTo>
                <a:lnTo>
                  <a:pt x="1137" y="6308"/>
                </a:lnTo>
                <a:lnTo>
                  <a:pt x="1498" y="7327"/>
                </a:lnTo>
                <a:lnTo>
                  <a:pt x="776" y="8148"/>
                </a:lnTo>
                <a:lnTo>
                  <a:pt x="776" y="8148"/>
                </a:lnTo>
                <a:cubicBezTo>
                  <a:pt x="994" y="8510"/>
                  <a:pt x="1252" y="8847"/>
                  <a:pt x="1545" y="9148"/>
                </a:cubicBezTo>
                <a:lnTo>
                  <a:pt x="2523" y="8661"/>
                </a:lnTo>
                <a:lnTo>
                  <a:pt x="3416" y="9272"/>
                </a:lnTo>
                <a:lnTo>
                  <a:pt x="3315" y="10361"/>
                </a:lnTo>
                <a:lnTo>
                  <a:pt x="3315" y="10361"/>
                </a:lnTo>
                <a:cubicBezTo>
                  <a:pt x="3698" y="10523"/>
                  <a:pt x="4101" y="10645"/>
                  <a:pt x="4521" y="10716"/>
                </a:cubicBezTo>
                <a:lnTo>
                  <a:pt x="5026" y="9745"/>
                </a:lnTo>
                <a:lnTo>
                  <a:pt x="6107" y="9715"/>
                </a:lnTo>
                <a:lnTo>
                  <a:pt x="6664" y="10656"/>
                </a:lnTo>
                <a:lnTo>
                  <a:pt x="6664" y="10656"/>
                </a:lnTo>
                <a:cubicBezTo>
                  <a:pt x="7080" y="10560"/>
                  <a:pt x="7477" y="10416"/>
                  <a:pt x="7850" y="10232"/>
                </a:cubicBezTo>
                <a:lnTo>
                  <a:pt x="7688" y="9152"/>
                </a:lnTo>
                <a:lnTo>
                  <a:pt x="8545" y="8490"/>
                </a:lnTo>
                <a:lnTo>
                  <a:pt x="9548" y="8920"/>
                </a:lnTo>
                <a:lnTo>
                  <a:pt x="9548" y="8920"/>
                </a:lnTo>
                <a:cubicBezTo>
                  <a:pt x="9823" y="8603"/>
                  <a:pt x="10063" y="8255"/>
                  <a:pt x="10258" y="7881"/>
                </a:cubicBezTo>
                <a:lnTo>
                  <a:pt x="9491" y="7105"/>
                </a:lnTo>
                <a:lnTo>
                  <a:pt x="9794" y="6065"/>
                </a:lnTo>
                <a:lnTo>
                  <a:pt x="10860" y="5823"/>
                </a:lnTo>
                <a:lnTo>
                  <a:pt x="10860" y="5823"/>
                </a:lnTo>
                <a:cubicBezTo>
                  <a:pt x="10877" y="5612"/>
                  <a:pt x="10885" y="5398"/>
                  <a:pt x="10877" y="5184"/>
                </a:cubicBezTo>
                <a:close/>
              </a:path>
            </a:pathLst>
          </a:custGeom>
          <a:solidFill>
            <a:schemeClr val="accent2">
              <a:lumMod val="75000"/>
            </a:schemeClr>
          </a:solidFill>
          <a:ln>
            <a:noFill/>
          </a:ln>
          <a:effectLst/>
        </p:spPr>
        <p:txBody>
          <a:bodyPr wrap="none" anchor="ctr"/>
          <a:lstStyle/>
          <a:p>
            <a:endParaRPr lang="en-US" dirty="0">
              <a:latin typeface="Lato Light" panose="020F0502020204030203" pitchFamily="34" charset="0"/>
            </a:endParaRPr>
          </a:p>
        </p:txBody>
      </p:sp>
      <p:sp>
        <p:nvSpPr>
          <p:cNvPr id="44" name="TextBox 43">
            <a:extLst>
              <a:ext uri="{FF2B5EF4-FFF2-40B4-BE49-F238E27FC236}">
                <a16:creationId xmlns:a16="http://schemas.microsoft.com/office/drawing/2014/main" id="{5D650ACD-05E6-B946-99AC-FFB69161AA50}"/>
              </a:ext>
            </a:extLst>
          </p:cNvPr>
          <p:cNvSpPr txBox="1"/>
          <p:nvPr/>
        </p:nvSpPr>
        <p:spPr>
          <a:xfrm>
            <a:off x="11240122" y="3297992"/>
            <a:ext cx="192552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ANYONE</a:t>
            </a:r>
          </a:p>
        </p:txBody>
      </p:sp>
      <p:sp>
        <p:nvSpPr>
          <p:cNvPr id="45" name="TextBox 44">
            <a:extLst>
              <a:ext uri="{FF2B5EF4-FFF2-40B4-BE49-F238E27FC236}">
                <a16:creationId xmlns:a16="http://schemas.microsoft.com/office/drawing/2014/main" id="{BF2F17F2-B66F-5847-8C46-6FD4DD3BA048}"/>
              </a:ext>
            </a:extLst>
          </p:cNvPr>
          <p:cNvSpPr txBox="1"/>
          <p:nvPr/>
        </p:nvSpPr>
        <p:spPr>
          <a:xfrm>
            <a:off x="10651820" y="7233816"/>
            <a:ext cx="3102131" cy="1077218"/>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ANYTIME,</a:t>
            </a:r>
          </a:p>
          <a:p>
            <a:pPr algn="ctr"/>
            <a:r>
              <a:rPr lang="en-US" sz="3200" b="1" dirty="0">
                <a:solidFill>
                  <a:schemeClr val="bg1"/>
                </a:solidFill>
                <a:latin typeface="Poppins" pitchFamily="2" charset="77"/>
                <a:ea typeface="League Spartan" charset="0"/>
                <a:cs typeface="Poppins" pitchFamily="2" charset="77"/>
              </a:rPr>
              <a:t>ANY CONTEXT</a:t>
            </a:r>
          </a:p>
        </p:txBody>
      </p:sp>
      <p:sp>
        <p:nvSpPr>
          <p:cNvPr id="46" name="TextBox 45">
            <a:extLst>
              <a:ext uri="{FF2B5EF4-FFF2-40B4-BE49-F238E27FC236}">
                <a16:creationId xmlns:a16="http://schemas.microsoft.com/office/drawing/2014/main" id="{ADE41B2F-68EA-6A42-8A7D-0A97E92DB1BB}"/>
              </a:ext>
            </a:extLst>
          </p:cNvPr>
          <p:cNvSpPr txBox="1"/>
          <p:nvPr/>
        </p:nvSpPr>
        <p:spPr>
          <a:xfrm>
            <a:off x="10723153" y="11415860"/>
            <a:ext cx="2959465" cy="1077218"/>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COMPLETELY</a:t>
            </a:r>
          </a:p>
          <a:p>
            <a:pPr algn="ctr"/>
            <a:r>
              <a:rPr lang="en-US" sz="3200" b="1" dirty="0">
                <a:solidFill>
                  <a:schemeClr val="bg1"/>
                </a:solidFill>
                <a:latin typeface="Poppins" pitchFamily="2" charset="77"/>
                <a:ea typeface="League Spartan" charset="0"/>
                <a:cs typeface="Poppins" pitchFamily="2" charset="77"/>
              </a:rPr>
              <a:t>NEW DEVICES</a:t>
            </a:r>
          </a:p>
        </p:txBody>
      </p:sp>
      <p:sp>
        <p:nvSpPr>
          <p:cNvPr id="47" name="TextBox 46">
            <a:extLst>
              <a:ext uri="{FF2B5EF4-FFF2-40B4-BE49-F238E27FC236}">
                <a16:creationId xmlns:a16="http://schemas.microsoft.com/office/drawing/2014/main" id="{C3D34483-8649-CF40-9153-5F9AB683D17A}"/>
              </a:ext>
            </a:extLst>
          </p:cNvPr>
          <p:cNvSpPr txBox="1"/>
          <p:nvPr/>
        </p:nvSpPr>
        <p:spPr>
          <a:xfrm>
            <a:off x="10754411" y="9328105"/>
            <a:ext cx="2896948" cy="1077218"/>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DEVICE WE</a:t>
            </a:r>
          </a:p>
          <a:p>
            <a:pPr algn="ctr"/>
            <a:r>
              <a:rPr lang="en-US" sz="3200" b="1" dirty="0">
                <a:solidFill>
                  <a:schemeClr val="bg1"/>
                </a:solidFill>
                <a:latin typeface="Poppins" pitchFamily="2" charset="77"/>
                <a:ea typeface="League Spartan" charset="0"/>
                <a:cs typeface="Poppins" pitchFamily="2" charset="77"/>
              </a:rPr>
              <a:t>ALREADY USE</a:t>
            </a:r>
          </a:p>
        </p:txBody>
      </p:sp>
      <p:sp>
        <p:nvSpPr>
          <p:cNvPr id="48" name="TextBox 47">
            <a:extLst>
              <a:ext uri="{FF2B5EF4-FFF2-40B4-BE49-F238E27FC236}">
                <a16:creationId xmlns:a16="http://schemas.microsoft.com/office/drawing/2014/main" id="{C7C60BC2-0A2E-8E47-B913-87B151A5F290}"/>
              </a:ext>
            </a:extLst>
          </p:cNvPr>
          <p:cNvSpPr txBox="1"/>
          <p:nvPr/>
        </p:nvSpPr>
        <p:spPr>
          <a:xfrm>
            <a:off x="10885858" y="5392281"/>
            <a:ext cx="263405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ANY DEVICE</a:t>
            </a:r>
          </a:p>
        </p:txBody>
      </p:sp>
      <p:sp>
        <p:nvSpPr>
          <p:cNvPr id="49" name="Subtitle 2">
            <a:extLst>
              <a:ext uri="{FF2B5EF4-FFF2-40B4-BE49-F238E27FC236}">
                <a16:creationId xmlns:a16="http://schemas.microsoft.com/office/drawing/2014/main" id="{F2251DC1-7755-E04F-BDA2-E23CD2A32036}"/>
              </a:ext>
            </a:extLst>
          </p:cNvPr>
          <p:cNvSpPr txBox="1">
            <a:spLocks/>
          </p:cNvSpPr>
          <p:nvPr/>
        </p:nvSpPr>
        <p:spPr>
          <a:xfrm>
            <a:off x="16535180" y="2894290"/>
            <a:ext cx="5839046"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50" name="Subtitle 2">
            <a:extLst>
              <a:ext uri="{FF2B5EF4-FFF2-40B4-BE49-F238E27FC236}">
                <a16:creationId xmlns:a16="http://schemas.microsoft.com/office/drawing/2014/main" id="{87A6E0EE-1D05-A740-BAB7-66557D28CF95}"/>
              </a:ext>
            </a:extLst>
          </p:cNvPr>
          <p:cNvSpPr txBox="1">
            <a:spLocks/>
          </p:cNvSpPr>
          <p:nvPr/>
        </p:nvSpPr>
        <p:spPr>
          <a:xfrm>
            <a:off x="16535180" y="7076337"/>
            <a:ext cx="5839046"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51" name="Subtitle 2">
            <a:extLst>
              <a:ext uri="{FF2B5EF4-FFF2-40B4-BE49-F238E27FC236}">
                <a16:creationId xmlns:a16="http://schemas.microsoft.com/office/drawing/2014/main" id="{13E101BA-BEC2-6C42-AC79-6F953530C3EE}"/>
              </a:ext>
            </a:extLst>
          </p:cNvPr>
          <p:cNvSpPr txBox="1">
            <a:spLocks/>
          </p:cNvSpPr>
          <p:nvPr/>
        </p:nvSpPr>
        <p:spPr>
          <a:xfrm>
            <a:off x="16535180" y="11258381"/>
            <a:ext cx="5839046"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54" name="Subtitle 2">
            <a:extLst>
              <a:ext uri="{FF2B5EF4-FFF2-40B4-BE49-F238E27FC236}">
                <a16:creationId xmlns:a16="http://schemas.microsoft.com/office/drawing/2014/main" id="{26A0DA3B-5027-844D-8659-C3575E928158}"/>
              </a:ext>
            </a:extLst>
          </p:cNvPr>
          <p:cNvSpPr txBox="1">
            <a:spLocks/>
          </p:cNvSpPr>
          <p:nvPr/>
        </p:nvSpPr>
        <p:spPr>
          <a:xfrm>
            <a:off x="2003424" y="4988580"/>
            <a:ext cx="5839046"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55" name="Subtitle 2">
            <a:extLst>
              <a:ext uri="{FF2B5EF4-FFF2-40B4-BE49-F238E27FC236}">
                <a16:creationId xmlns:a16="http://schemas.microsoft.com/office/drawing/2014/main" id="{22524B8D-AB26-E947-AB2D-4C90336C1108}"/>
              </a:ext>
            </a:extLst>
          </p:cNvPr>
          <p:cNvSpPr txBox="1">
            <a:spLocks/>
          </p:cNvSpPr>
          <p:nvPr/>
        </p:nvSpPr>
        <p:spPr>
          <a:xfrm>
            <a:off x="2003424" y="9170626"/>
            <a:ext cx="5839046"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Tree>
    <p:extLst>
      <p:ext uri="{BB962C8B-B14F-4D97-AF65-F5344CB8AC3E}">
        <p14:creationId xmlns:p14="http://schemas.microsoft.com/office/powerpoint/2010/main" val="1336434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A6F60-52C0-2542-9618-7E3AC8FCAE01}"/>
              </a:ext>
            </a:extLst>
          </p:cNvPr>
          <p:cNvSpPr txBox="1"/>
          <p:nvPr/>
        </p:nvSpPr>
        <p:spPr>
          <a:xfrm>
            <a:off x="3288051" y="612372"/>
            <a:ext cx="1780166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TECHNOLOGY DIFFERENTIATORS INFOGRAPHIC</a:t>
            </a:r>
          </a:p>
        </p:txBody>
      </p:sp>
      <p:sp>
        <p:nvSpPr>
          <p:cNvPr id="3" name="TextBox 2">
            <a:extLst>
              <a:ext uri="{FF2B5EF4-FFF2-40B4-BE49-F238E27FC236}">
                <a16:creationId xmlns:a16="http://schemas.microsoft.com/office/drawing/2014/main" id="{D17C81F7-65A7-3547-8997-12D88D4D2CD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Notched Right Arrow 3">
            <a:extLst>
              <a:ext uri="{FF2B5EF4-FFF2-40B4-BE49-F238E27FC236}">
                <a16:creationId xmlns:a16="http://schemas.microsoft.com/office/drawing/2014/main" id="{42D52DD0-C326-0245-B2C7-AE91ED01CA72}"/>
              </a:ext>
            </a:extLst>
          </p:cNvPr>
          <p:cNvSpPr/>
          <p:nvPr/>
        </p:nvSpPr>
        <p:spPr>
          <a:xfrm>
            <a:off x="2547938" y="2863262"/>
            <a:ext cx="10667999" cy="1861138"/>
          </a:xfrm>
          <a:prstGeom prst="notchedRightArrow">
            <a:avLst>
              <a:gd name="adj1" fmla="val 65091"/>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EBC17DA5-DF53-4446-96E6-9814A5128401}"/>
              </a:ext>
            </a:extLst>
          </p:cNvPr>
          <p:cNvSpPr/>
          <p:nvPr/>
        </p:nvSpPr>
        <p:spPr>
          <a:xfrm>
            <a:off x="10276768" y="2827883"/>
            <a:ext cx="1931896" cy="1931896"/>
          </a:xfrm>
          <a:prstGeom prst="ellipse">
            <a:avLst/>
          </a:prstGeom>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TextBox 18">
            <a:extLst>
              <a:ext uri="{FF2B5EF4-FFF2-40B4-BE49-F238E27FC236}">
                <a16:creationId xmlns:a16="http://schemas.microsoft.com/office/drawing/2014/main" id="{874E6EF7-60DC-5E46-B59D-AE81C1D6CB79}"/>
              </a:ext>
            </a:extLst>
          </p:cNvPr>
          <p:cNvSpPr txBox="1"/>
          <p:nvPr/>
        </p:nvSpPr>
        <p:spPr>
          <a:xfrm>
            <a:off x="3412237" y="3501444"/>
            <a:ext cx="510267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LEVERAGING THE CLOUD</a:t>
            </a:r>
          </a:p>
        </p:txBody>
      </p:sp>
      <p:sp>
        <p:nvSpPr>
          <p:cNvPr id="17" name="Notched Right Arrow 16">
            <a:extLst>
              <a:ext uri="{FF2B5EF4-FFF2-40B4-BE49-F238E27FC236}">
                <a16:creationId xmlns:a16="http://schemas.microsoft.com/office/drawing/2014/main" id="{0D9A90D1-7A29-B845-B3AA-95A5AF499813}"/>
              </a:ext>
            </a:extLst>
          </p:cNvPr>
          <p:cNvSpPr/>
          <p:nvPr/>
        </p:nvSpPr>
        <p:spPr>
          <a:xfrm>
            <a:off x="2547939" y="4918299"/>
            <a:ext cx="8740774" cy="1861138"/>
          </a:xfrm>
          <a:prstGeom prst="notchedRightArrow">
            <a:avLst>
              <a:gd name="adj1" fmla="val 65091"/>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0D127340-6EC8-614D-9BCE-93ABEDAD7A47}"/>
              </a:ext>
            </a:extLst>
          </p:cNvPr>
          <p:cNvSpPr/>
          <p:nvPr/>
        </p:nvSpPr>
        <p:spPr>
          <a:xfrm>
            <a:off x="8279558" y="4882920"/>
            <a:ext cx="1931896" cy="1931896"/>
          </a:xfrm>
          <a:prstGeom prst="ellipse">
            <a:avLst/>
          </a:prstGeom>
          <a:solidFill>
            <a:schemeClr val="accent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D4555928-A79A-E342-BA00-9AF58F2C1D7A}"/>
              </a:ext>
            </a:extLst>
          </p:cNvPr>
          <p:cNvSpPr txBox="1"/>
          <p:nvPr/>
        </p:nvSpPr>
        <p:spPr>
          <a:xfrm>
            <a:off x="3412237" y="5556480"/>
            <a:ext cx="246894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FLEXIBILITY</a:t>
            </a:r>
          </a:p>
        </p:txBody>
      </p:sp>
      <p:sp>
        <p:nvSpPr>
          <p:cNvPr id="14" name="Notched Right Arrow 13">
            <a:extLst>
              <a:ext uri="{FF2B5EF4-FFF2-40B4-BE49-F238E27FC236}">
                <a16:creationId xmlns:a16="http://schemas.microsoft.com/office/drawing/2014/main" id="{E9CC5C9B-E204-EC46-B8A9-AC013F5CB198}"/>
              </a:ext>
            </a:extLst>
          </p:cNvPr>
          <p:cNvSpPr/>
          <p:nvPr/>
        </p:nvSpPr>
        <p:spPr>
          <a:xfrm>
            <a:off x="2547939" y="6973336"/>
            <a:ext cx="6676117" cy="1861138"/>
          </a:xfrm>
          <a:prstGeom prst="notchedRightArrow">
            <a:avLst>
              <a:gd name="adj1" fmla="val 65091"/>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Oval 14">
            <a:extLst>
              <a:ext uri="{FF2B5EF4-FFF2-40B4-BE49-F238E27FC236}">
                <a16:creationId xmlns:a16="http://schemas.microsoft.com/office/drawing/2014/main" id="{033CE1E5-635F-9549-A3B4-ECBD2534817C}"/>
              </a:ext>
            </a:extLst>
          </p:cNvPr>
          <p:cNvSpPr/>
          <p:nvPr/>
        </p:nvSpPr>
        <p:spPr>
          <a:xfrm>
            <a:off x="6282348" y="6937957"/>
            <a:ext cx="1931896" cy="1931896"/>
          </a:xfrm>
          <a:prstGeom prst="ellipse">
            <a:avLst/>
          </a:prstGeom>
          <a:solidFill>
            <a:schemeClr val="accent3"/>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6A60EB67-4A1C-904C-B28E-945FA5C4580F}"/>
              </a:ext>
            </a:extLst>
          </p:cNvPr>
          <p:cNvSpPr txBox="1"/>
          <p:nvPr/>
        </p:nvSpPr>
        <p:spPr>
          <a:xfrm>
            <a:off x="3412237" y="7611517"/>
            <a:ext cx="2499402"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ANALYTICS</a:t>
            </a:r>
          </a:p>
        </p:txBody>
      </p:sp>
      <p:sp>
        <p:nvSpPr>
          <p:cNvPr id="11" name="Notched Right Arrow 10">
            <a:extLst>
              <a:ext uri="{FF2B5EF4-FFF2-40B4-BE49-F238E27FC236}">
                <a16:creationId xmlns:a16="http://schemas.microsoft.com/office/drawing/2014/main" id="{4B71C79B-164A-8448-B3E3-2D62E7CFE83A}"/>
              </a:ext>
            </a:extLst>
          </p:cNvPr>
          <p:cNvSpPr/>
          <p:nvPr/>
        </p:nvSpPr>
        <p:spPr>
          <a:xfrm>
            <a:off x="2547939" y="9028373"/>
            <a:ext cx="8740774" cy="1861138"/>
          </a:xfrm>
          <a:prstGeom prst="notchedRightArrow">
            <a:avLst>
              <a:gd name="adj1" fmla="val 65091"/>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Oval 11">
            <a:extLst>
              <a:ext uri="{FF2B5EF4-FFF2-40B4-BE49-F238E27FC236}">
                <a16:creationId xmlns:a16="http://schemas.microsoft.com/office/drawing/2014/main" id="{44A5262E-4D7E-EF4C-87C1-B0BAD88689FD}"/>
              </a:ext>
            </a:extLst>
          </p:cNvPr>
          <p:cNvSpPr/>
          <p:nvPr/>
        </p:nvSpPr>
        <p:spPr>
          <a:xfrm>
            <a:off x="8279558" y="8992994"/>
            <a:ext cx="1931896" cy="1931896"/>
          </a:xfrm>
          <a:prstGeom prst="ellipse">
            <a:avLst/>
          </a:prstGeom>
          <a:solidFill>
            <a:schemeClr val="accent4"/>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TextBox 21">
            <a:extLst>
              <a:ext uri="{FF2B5EF4-FFF2-40B4-BE49-F238E27FC236}">
                <a16:creationId xmlns:a16="http://schemas.microsoft.com/office/drawing/2014/main" id="{3C5AB3EA-5C0B-874B-B430-2502111D52C2}"/>
              </a:ext>
            </a:extLst>
          </p:cNvPr>
          <p:cNvSpPr txBox="1"/>
          <p:nvPr/>
        </p:nvSpPr>
        <p:spPr>
          <a:xfrm>
            <a:off x="3412237" y="9666554"/>
            <a:ext cx="3672800"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COLLABORATION</a:t>
            </a:r>
          </a:p>
        </p:txBody>
      </p:sp>
      <p:sp>
        <p:nvSpPr>
          <p:cNvPr id="8" name="Notched Right Arrow 7">
            <a:extLst>
              <a:ext uri="{FF2B5EF4-FFF2-40B4-BE49-F238E27FC236}">
                <a16:creationId xmlns:a16="http://schemas.microsoft.com/office/drawing/2014/main" id="{48087101-8BB1-E84A-9D42-BD2C970F5CBC}"/>
              </a:ext>
            </a:extLst>
          </p:cNvPr>
          <p:cNvSpPr/>
          <p:nvPr/>
        </p:nvSpPr>
        <p:spPr>
          <a:xfrm>
            <a:off x="2547939" y="11083409"/>
            <a:ext cx="10667998" cy="1861138"/>
          </a:xfrm>
          <a:prstGeom prst="notchedRightArrow">
            <a:avLst>
              <a:gd name="adj1" fmla="val 65091"/>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Oval 8">
            <a:extLst>
              <a:ext uri="{FF2B5EF4-FFF2-40B4-BE49-F238E27FC236}">
                <a16:creationId xmlns:a16="http://schemas.microsoft.com/office/drawing/2014/main" id="{7BB49B63-D77D-7341-BF00-F080990D2C04}"/>
              </a:ext>
            </a:extLst>
          </p:cNvPr>
          <p:cNvSpPr/>
          <p:nvPr/>
        </p:nvSpPr>
        <p:spPr>
          <a:xfrm>
            <a:off x="10276768" y="11048030"/>
            <a:ext cx="1931896" cy="1931896"/>
          </a:xfrm>
          <a:prstGeom prst="ellipse">
            <a:avLst/>
          </a:prstGeom>
          <a:solidFill>
            <a:schemeClr val="accent5"/>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extBox 22">
            <a:extLst>
              <a:ext uri="{FF2B5EF4-FFF2-40B4-BE49-F238E27FC236}">
                <a16:creationId xmlns:a16="http://schemas.microsoft.com/office/drawing/2014/main" id="{2E6093B9-1AD3-D044-AB26-510182683C4F}"/>
              </a:ext>
            </a:extLst>
          </p:cNvPr>
          <p:cNvSpPr txBox="1"/>
          <p:nvPr/>
        </p:nvSpPr>
        <p:spPr>
          <a:xfrm>
            <a:off x="3412237" y="11721590"/>
            <a:ext cx="4253087"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ACCESS ANYWHERE</a:t>
            </a:r>
          </a:p>
        </p:txBody>
      </p:sp>
      <p:sp>
        <p:nvSpPr>
          <p:cNvPr id="29" name="Freeform 11">
            <a:extLst>
              <a:ext uri="{FF2B5EF4-FFF2-40B4-BE49-F238E27FC236}">
                <a16:creationId xmlns:a16="http://schemas.microsoft.com/office/drawing/2014/main" id="{076EA762-375F-654F-8742-B4609ABD5042}"/>
              </a:ext>
            </a:extLst>
          </p:cNvPr>
          <p:cNvSpPr>
            <a:spLocks noChangeAspect="1"/>
          </p:cNvSpPr>
          <p:nvPr/>
        </p:nvSpPr>
        <p:spPr bwMode="auto">
          <a:xfrm>
            <a:off x="10725194" y="11495228"/>
            <a:ext cx="1035044" cy="1037497"/>
          </a:xfrm>
          <a:custGeom>
            <a:avLst/>
            <a:gdLst>
              <a:gd name="T0" fmla="*/ 2147483646 w 545"/>
              <a:gd name="T1" fmla="*/ 2147483646 h 545"/>
              <a:gd name="T2" fmla="*/ 2147483646 w 545"/>
              <a:gd name="T3" fmla="*/ 2147483646 h 545"/>
              <a:gd name="T4" fmla="*/ 2147483646 w 545"/>
              <a:gd name="T5" fmla="*/ 2147483646 h 545"/>
              <a:gd name="T6" fmla="*/ 2147483646 w 545"/>
              <a:gd name="T7" fmla="*/ 2147483646 h 545"/>
              <a:gd name="T8" fmla="*/ 2147483646 w 545"/>
              <a:gd name="T9" fmla="*/ 2147483646 h 545"/>
              <a:gd name="T10" fmla="*/ 2147483646 w 545"/>
              <a:gd name="T11" fmla="*/ 2147483646 h 545"/>
              <a:gd name="T12" fmla="*/ 2147483646 w 545"/>
              <a:gd name="T13" fmla="*/ 2147483646 h 545"/>
              <a:gd name="T14" fmla="*/ 2147483646 w 545"/>
              <a:gd name="T15" fmla="*/ 2147483646 h 545"/>
              <a:gd name="T16" fmla="*/ 2147483646 w 545"/>
              <a:gd name="T17" fmla="*/ 2147483646 h 545"/>
              <a:gd name="T18" fmla="*/ 2147483646 w 545"/>
              <a:gd name="T19" fmla="*/ 2147483646 h 545"/>
              <a:gd name="T20" fmla="*/ 2147483646 w 545"/>
              <a:gd name="T21" fmla="*/ 2147483646 h 545"/>
              <a:gd name="T22" fmla="*/ 2147483646 w 545"/>
              <a:gd name="T23" fmla="*/ 2147483646 h 545"/>
              <a:gd name="T24" fmla="*/ 2147483646 w 545"/>
              <a:gd name="T25" fmla="*/ 2147483646 h 545"/>
              <a:gd name="T26" fmla="*/ 2147483646 w 545"/>
              <a:gd name="T27" fmla="*/ 2147483646 h 545"/>
              <a:gd name="T28" fmla="*/ 2147483646 w 545"/>
              <a:gd name="T29" fmla="*/ 2147483646 h 545"/>
              <a:gd name="T30" fmla="*/ 2147483646 w 545"/>
              <a:gd name="T31" fmla="*/ 2147483646 h 545"/>
              <a:gd name="T32" fmla="*/ 2147483646 w 545"/>
              <a:gd name="T33" fmla="*/ 2147483646 h 545"/>
              <a:gd name="T34" fmla="*/ 2147483646 w 545"/>
              <a:gd name="T35" fmla="*/ 2147483646 h 545"/>
              <a:gd name="T36" fmla="*/ 2147483646 w 545"/>
              <a:gd name="T37" fmla="*/ 2147483646 h 545"/>
              <a:gd name="T38" fmla="*/ 2147483646 w 545"/>
              <a:gd name="T39" fmla="*/ 2147483646 h 545"/>
              <a:gd name="T40" fmla="*/ 2147483646 w 545"/>
              <a:gd name="T41" fmla="*/ 2147483646 h 545"/>
              <a:gd name="T42" fmla="*/ 2147483646 w 545"/>
              <a:gd name="T43" fmla="*/ 2147483646 h 545"/>
              <a:gd name="T44" fmla="*/ 2147483646 w 545"/>
              <a:gd name="T45" fmla="*/ 2147483646 h 545"/>
              <a:gd name="T46" fmla="*/ 2147483646 w 545"/>
              <a:gd name="T47" fmla="*/ 2147483646 h 545"/>
              <a:gd name="T48" fmla="*/ 2147483646 w 545"/>
              <a:gd name="T49" fmla="*/ 2147483646 h 545"/>
              <a:gd name="T50" fmla="*/ 2147483646 w 545"/>
              <a:gd name="T51" fmla="*/ 2147483646 h 545"/>
              <a:gd name="T52" fmla="*/ 2147483646 w 545"/>
              <a:gd name="T53" fmla="*/ 2147483646 h 545"/>
              <a:gd name="T54" fmla="*/ 2147483646 w 545"/>
              <a:gd name="T55" fmla="*/ 2147483646 h 545"/>
              <a:gd name="T56" fmla="*/ 2147483646 w 545"/>
              <a:gd name="T57" fmla="*/ 2147483646 h 545"/>
              <a:gd name="T58" fmla="*/ 2147483646 w 545"/>
              <a:gd name="T59" fmla="*/ 2147483646 h 545"/>
              <a:gd name="T60" fmla="*/ 2147483646 w 545"/>
              <a:gd name="T61" fmla="*/ 2147483646 h 545"/>
              <a:gd name="T62" fmla="*/ 2147483646 w 545"/>
              <a:gd name="T63" fmla="*/ 2147483646 h 545"/>
              <a:gd name="T64" fmla="*/ 2147483646 w 545"/>
              <a:gd name="T65" fmla="*/ 2147483646 h 545"/>
              <a:gd name="T66" fmla="*/ 2147483646 w 545"/>
              <a:gd name="T67" fmla="*/ 2147483646 h 545"/>
              <a:gd name="T68" fmla="*/ 2147483646 w 545"/>
              <a:gd name="T69" fmla="*/ 2147483646 h 545"/>
              <a:gd name="T70" fmla="*/ 2147483646 w 545"/>
              <a:gd name="T71" fmla="*/ 2147483646 h 545"/>
              <a:gd name="T72" fmla="*/ 2147483646 w 545"/>
              <a:gd name="T73" fmla="*/ 2147483646 h 545"/>
              <a:gd name="T74" fmla="*/ 2147483646 w 545"/>
              <a:gd name="T75" fmla="*/ 2147483646 h 545"/>
              <a:gd name="T76" fmla="*/ 2147483646 w 545"/>
              <a:gd name="T77" fmla="*/ 2147483646 h 545"/>
              <a:gd name="T78" fmla="*/ 2147483646 w 545"/>
              <a:gd name="T79" fmla="*/ 2147483646 h 545"/>
              <a:gd name="T80" fmla="*/ 2147483646 w 545"/>
              <a:gd name="T81" fmla="*/ 2147483646 h 545"/>
              <a:gd name="T82" fmla="*/ 2147483646 w 545"/>
              <a:gd name="T83" fmla="*/ 2147483646 h 545"/>
              <a:gd name="T84" fmla="*/ 2147483646 w 545"/>
              <a:gd name="T85" fmla="*/ 2147483646 h 545"/>
              <a:gd name="T86" fmla="*/ 2147483646 w 545"/>
              <a:gd name="T87" fmla="*/ 2147483646 h 545"/>
              <a:gd name="T88" fmla="*/ 2147483646 w 545"/>
              <a:gd name="T89" fmla="*/ 0 h 545"/>
              <a:gd name="T90" fmla="*/ 2147483646 w 545"/>
              <a:gd name="T91" fmla="*/ 0 h 545"/>
              <a:gd name="T92" fmla="*/ 0 w 545"/>
              <a:gd name="T93" fmla="*/ 2147483646 h 545"/>
              <a:gd name="T94" fmla="*/ 0 w 545"/>
              <a:gd name="T95" fmla="*/ 2147483646 h 545"/>
              <a:gd name="T96" fmla="*/ 2147483646 w 545"/>
              <a:gd name="T97" fmla="*/ 2147483646 h 545"/>
              <a:gd name="T98" fmla="*/ 2147483646 w 545"/>
              <a:gd name="T99" fmla="*/ 2147483646 h 545"/>
              <a:gd name="T100" fmla="*/ 2147483646 w 545"/>
              <a:gd name="T101" fmla="*/ 2147483646 h 545"/>
              <a:gd name="T102" fmla="*/ 2147483646 w 545"/>
              <a:gd name="T103" fmla="*/ 2147483646 h 545"/>
              <a:gd name="T104" fmla="*/ 2147483646 w 545"/>
              <a:gd name="T105" fmla="*/ 2147483646 h 545"/>
              <a:gd name="T106" fmla="*/ 2147483646 w 545"/>
              <a:gd name="T107" fmla="*/ 2147483646 h 545"/>
              <a:gd name="T108" fmla="*/ 2147483646 w 545"/>
              <a:gd name="T109" fmla="*/ 2147483646 h 545"/>
              <a:gd name="T110" fmla="*/ 2147483646 w 545"/>
              <a:gd name="T111" fmla="*/ 2147483646 h 545"/>
              <a:gd name="T112" fmla="*/ 2147483646 w 545"/>
              <a:gd name="T113" fmla="*/ 2147483646 h 545"/>
              <a:gd name="T114" fmla="*/ 2147483646 w 545"/>
              <a:gd name="T115" fmla="*/ 2147483646 h 545"/>
              <a:gd name="T116" fmla="*/ 2147483646 w 545"/>
              <a:gd name="T117" fmla="*/ 0 h 54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45" h="545">
                <a:moveTo>
                  <a:pt x="385" y="457"/>
                </a:moveTo>
                <a:lnTo>
                  <a:pt x="385" y="457"/>
                </a:lnTo>
                <a:cubicBezTo>
                  <a:pt x="407" y="414"/>
                  <a:pt x="422" y="359"/>
                  <a:pt x="425" y="298"/>
                </a:cubicBezTo>
                <a:lnTo>
                  <a:pt x="488" y="298"/>
                </a:lnTo>
                <a:cubicBezTo>
                  <a:pt x="480" y="366"/>
                  <a:pt x="440" y="423"/>
                  <a:pt x="385" y="457"/>
                </a:cubicBezTo>
                <a:close/>
                <a:moveTo>
                  <a:pt x="56" y="298"/>
                </a:moveTo>
                <a:lnTo>
                  <a:pt x="120" y="298"/>
                </a:lnTo>
                <a:cubicBezTo>
                  <a:pt x="123" y="359"/>
                  <a:pt x="137" y="414"/>
                  <a:pt x="160" y="457"/>
                </a:cubicBezTo>
                <a:cubicBezTo>
                  <a:pt x="104" y="423"/>
                  <a:pt x="65" y="366"/>
                  <a:pt x="56" y="298"/>
                </a:cubicBezTo>
                <a:close/>
                <a:moveTo>
                  <a:pt x="160" y="84"/>
                </a:moveTo>
                <a:lnTo>
                  <a:pt x="160" y="84"/>
                </a:lnTo>
                <a:cubicBezTo>
                  <a:pt x="137" y="126"/>
                  <a:pt x="123" y="182"/>
                  <a:pt x="120" y="243"/>
                </a:cubicBezTo>
                <a:lnTo>
                  <a:pt x="56" y="243"/>
                </a:lnTo>
                <a:cubicBezTo>
                  <a:pt x="64" y="175"/>
                  <a:pt x="104" y="118"/>
                  <a:pt x="160" y="84"/>
                </a:cubicBezTo>
                <a:close/>
                <a:moveTo>
                  <a:pt x="293" y="243"/>
                </a:moveTo>
                <a:lnTo>
                  <a:pt x="293" y="61"/>
                </a:lnTo>
                <a:cubicBezTo>
                  <a:pt x="327" y="82"/>
                  <a:pt x="365" y="148"/>
                  <a:pt x="371" y="243"/>
                </a:cubicBezTo>
                <a:lnTo>
                  <a:pt x="293" y="243"/>
                </a:lnTo>
                <a:close/>
                <a:moveTo>
                  <a:pt x="293" y="483"/>
                </a:moveTo>
                <a:lnTo>
                  <a:pt x="293" y="298"/>
                </a:lnTo>
                <a:lnTo>
                  <a:pt x="371" y="298"/>
                </a:lnTo>
                <a:cubicBezTo>
                  <a:pt x="365" y="393"/>
                  <a:pt x="327" y="463"/>
                  <a:pt x="293" y="483"/>
                </a:cubicBezTo>
                <a:close/>
                <a:moveTo>
                  <a:pt x="238" y="298"/>
                </a:moveTo>
                <a:lnTo>
                  <a:pt x="238" y="478"/>
                </a:lnTo>
                <a:cubicBezTo>
                  <a:pt x="204" y="451"/>
                  <a:pt x="179" y="386"/>
                  <a:pt x="174" y="298"/>
                </a:cubicBezTo>
                <a:lnTo>
                  <a:pt x="238" y="298"/>
                </a:lnTo>
                <a:close/>
                <a:moveTo>
                  <a:pt x="238" y="67"/>
                </a:moveTo>
                <a:lnTo>
                  <a:pt x="238" y="243"/>
                </a:lnTo>
                <a:lnTo>
                  <a:pt x="174" y="243"/>
                </a:lnTo>
                <a:cubicBezTo>
                  <a:pt x="179" y="155"/>
                  <a:pt x="204" y="94"/>
                  <a:pt x="238" y="67"/>
                </a:cubicBezTo>
                <a:close/>
                <a:moveTo>
                  <a:pt x="488" y="243"/>
                </a:moveTo>
                <a:lnTo>
                  <a:pt x="425" y="243"/>
                </a:lnTo>
                <a:cubicBezTo>
                  <a:pt x="422" y="182"/>
                  <a:pt x="407" y="126"/>
                  <a:pt x="385" y="84"/>
                </a:cubicBezTo>
                <a:cubicBezTo>
                  <a:pt x="440" y="118"/>
                  <a:pt x="480" y="175"/>
                  <a:pt x="488" y="243"/>
                </a:cubicBezTo>
                <a:close/>
                <a:moveTo>
                  <a:pt x="272" y="0"/>
                </a:moveTo>
                <a:lnTo>
                  <a:pt x="272" y="0"/>
                </a:lnTo>
                <a:cubicBezTo>
                  <a:pt x="123" y="0"/>
                  <a:pt x="0" y="122"/>
                  <a:pt x="0" y="272"/>
                </a:cubicBezTo>
                <a:cubicBezTo>
                  <a:pt x="0" y="420"/>
                  <a:pt x="119" y="541"/>
                  <a:pt x="266" y="544"/>
                </a:cubicBezTo>
                <a:cubicBezTo>
                  <a:pt x="267" y="544"/>
                  <a:pt x="268" y="544"/>
                  <a:pt x="268" y="544"/>
                </a:cubicBezTo>
                <a:lnTo>
                  <a:pt x="269" y="544"/>
                </a:lnTo>
                <a:cubicBezTo>
                  <a:pt x="270" y="544"/>
                  <a:pt x="271" y="544"/>
                  <a:pt x="272" y="544"/>
                </a:cubicBezTo>
                <a:cubicBezTo>
                  <a:pt x="422" y="544"/>
                  <a:pt x="544" y="422"/>
                  <a:pt x="544" y="272"/>
                </a:cubicBezTo>
                <a:cubicBezTo>
                  <a:pt x="544" y="122"/>
                  <a:pt x="422" y="0"/>
                  <a:pt x="272" y="0"/>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30" name="Freeform 162">
            <a:extLst>
              <a:ext uri="{FF2B5EF4-FFF2-40B4-BE49-F238E27FC236}">
                <a16:creationId xmlns:a16="http://schemas.microsoft.com/office/drawing/2014/main" id="{79A01322-13EF-EF4F-B034-2A20A86BDD5C}"/>
              </a:ext>
            </a:extLst>
          </p:cNvPr>
          <p:cNvSpPr>
            <a:spLocks noChangeAspect="1"/>
          </p:cNvSpPr>
          <p:nvPr/>
        </p:nvSpPr>
        <p:spPr bwMode="auto">
          <a:xfrm>
            <a:off x="6814166" y="7467323"/>
            <a:ext cx="868260" cy="873165"/>
          </a:xfrm>
          <a:custGeom>
            <a:avLst/>
            <a:gdLst>
              <a:gd name="T0" fmla="*/ 2147483646 w 458"/>
              <a:gd name="T1" fmla="*/ 2147483646 h 458"/>
              <a:gd name="T2" fmla="*/ 2147483646 w 458"/>
              <a:gd name="T3" fmla="*/ 2147483646 h 458"/>
              <a:gd name="T4" fmla="*/ 2147483646 w 458"/>
              <a:gd name="T5" fmla="*/ 2147483646 h 458"/>
              <a:gd name="T6" fmla="*/ 2147483646 w 458"/>
              <a:gd name="T7" fmla="*/ 2147483646 h 458"/>
              <a:gd name="T8" fmla="*/ 2147483646 w 458"/>
              <a:gd name="T9" fmla="*/ 2147483646 h 458"/>
              <a:gd name="T10" fmla="*/ 2147483646 w 458"/>
              <a:gd name="T11" fmla="*/ 2147483646 h 458"/>
              <a:gd name="T12" fmla="*/ 2147483646 w 458"/>
              <a:gd name="T13" fmla="*/ 2147483646 h 458"/>
              <a:gd name="T14" fmla="*/ 2147483646 w 458"/>
              <a:gd name="T15" fmla="*/ 2147483646 h 458"/>
              <a:gd name="T16" fmla="*/ 2147483646 w 458"/>
              <a:gd name="T17" fmla="*/ 2147483646 h 458"/>
              <a:gd name="T18" fmla="*/ 2147483646 w 458"/>
              <a:gd name="T19" fmla="*/ 2147483646 h 458"/>
              <a:gd name="T20" fmla="*/ 2147483646 w 458"/>
              <a:gd name="T21" fmla="*/ 2147483646 h 458"/>
              <a:gd name="T22" fmla="*/ 2147483646 w 458"/>
              <a:gd name="T23" fmla="*/ 2147483646 h 458"/>
              <a:gd name="T24" fmla="*/ 2147483646 w 458"/>
              <a:gd name="T25" fmla="*/ 2147483646 h 458"/>
              <a:gd name="T26" fmla="*/ 2147483646 w 458"/>
              <a:gd name="T27" fmla="*/ 2147483646 h 458"/>
              <a:gd name="T28" fmla="*/ 2147483646 w 458"/>
              <a:gd name="T29" fmla="*/ 2147483646 h 458"/>
              <a:gd name="T30" fmla="*/ 2147483646 w 458"/>
              <a:gd name="T31" fmla="*/ 2147483646 h 458"/>
              <a:gd name="T32" fmla="*/ 2147483646 w 458"/>
              <a:gd name="T33" fmla="*/ 2147483646 h 458"/>
              <a:gd name="T34" fmla="*/ 2147483646 w 458"/>
              <a:gd name="T35" fmla="*/ 2147483646 h 458"/>
              <a:gd name="T36" fmla="*/ 2147483646 w 458"/>
              <a:gd name="T37" fmla="*/ 2147483646 h 458"/>
              <a:gd name="T38" fmla="*/ 2147483646 w 458"/>
              <a:gd name="T39" fmla="*/ 2147483646 h 458"/>
              <a:gd name="T40" fmla="*/ 2147483646 w 458"/>
              <a:gd name="T41" fmla="*/ 2147483646 h 458"/>
              <a:gd name="T42" fmla="*/ 2147483646 w 458"/>
              <a:gd name="T43" fmla="*/ 2147483646 h 458"/>
              <a:gd name="T44" fmla="*/ 2147483646 w 458"/>
              <a:gd name="T45" fmla="*/ 2147483646 h 458"/>
              <a:gd name="T46" fmla="*/ 2147483646 w 458"/>
              <a:gd name="T47" fmla="*/ 2147483646 h 458"/>
              <a:gd name="T48" fmla="*/ 2147483646 w 458"/>
              <a:gd name="T49" fmla="*/ 2147483646 h 458"/>
              <a:gd name="T50" fmla="*/ 2147483646 w 458"/>
              <a:gd name="T51" fmla="*/ 2147483646 h 458"/>
              <a:gd name="T52" fmla="*/ 2147483646 w 458"/>
              <a:gd name="T53" fmla="*/ 2147483646 h 458"/>
              <a:gd name="T54" fmla="*/ 2147483646 w 458"/>
              <a:gd name="T55" fmla="*/ 2147483646 h 458"/>
              <a:gd name="T56" fmla="*/ 2147483646 w 458"/>
              <a:gd name="T57" fmla="*/ 2147483646 h 458"/>
              <a:gd name="T58" fmla="*/ 2147483646 w 458"/>
              <a:gd name="T59" fmla="*/ 2147483646 h 458"/>
              <a:gd name="T60" fmla="*/ 2147483646 w 458"/>
              <a:gd name="T61" fmla="*/ 2147483646 h 458"/>
              <a:gd name="T62" fmla="*/ 2147483646 w 458"/>
              <a:gd name="T63" fmla="*/ 2147483646 h 458"/>
              <a:gd name="T64" fmla="*/ 2147483646 w 458"/>
              <a:gd name="T65" fmla="*/ 0 h 458"/>
              <a:gd name="T66" fmla="*/ 2147483646 w 458"/>
              <a:gd name="T67" fmla="*/ 0 h 458"/>
              <a:gd name="T68" fmla="*/ 2147483646 w 458"/>
              <a:gd name="T69" fmla="*/ 2147483646 h 458"/>
              <a:gd name="T70" fmla="*/ 2147483646 w 458"/>
              <a:gd name="T71" fmla="*/ 2147483646 h 458"/>
              <a:gd name="T72" fmla="*/ 2147483646 w 458"/>
              <a:gd name="T73" fmla="*/ 2147483646 h 458"/>
              <a:gd name="T74" fmla="*/ 2147483646 w 458"/>
              <a:gd name="T75" fmla="*/ 2147483646 h 458"/>
              <a:gd name="T76" fmla="*/ 0 w 458"/>
              <a:gd name="T77" fmla="*/ 2147483646 h 458"/>
              <a:gd name="T78" fmla="*/ 0 w 458"/>
              <a:gd name="T79" fmla="*/ 2147483646 h 458"/>
              <a:gd name="T80" fmla="*/ 2147483646 w 458"/>
              <a:gd name="T81" fmla="*/ 2147483646 h 458"/>
              <a:gd name="T82" fmla="*/ 2147483646 w 458"/>
              <a:gd name="T83" fmla="*/ 2147483646 h 458"/>
              <a:gd name="T84" fmla="*/ 2147483646 w 458"/>
              <a:gd name="T85" fmla="*/ 2147483646 h 458"/>
              <a:gd name="T86" fmla="*/ 2147483646 w 458"/>
              <a:gd name="T87" fmla="*/ 2147483646 h 458"/>
              <a:gd name="T88" fmla="*/ 2147483646 w 458"/>
              <a:gd name="T89" fmla="*/ 2147483646 h 458"/>
              <a:gd name="T90" fmla="*/ 2147483646 w 458"/>
              <a:gd name="T91" fmla="*/ 2147483646 h 458"/>
              <a:gd name="T92" fmla="*/ 2147483646 w 458"/>
              <a:gd name="T93" fmla="*/ 2147483646 h 458"/>
              <a:gd name="T94" fmla="*/ 2147483646 w 458"/>
              <a:gd name="T95" fmla="*/ 2147483646 h 458"/>
              <a:gd name="T96" fmla="*/ 2147483646 w 458"/>
              <a:gd name="T97" fmla="*/ 2147483646 h 458"/>
              <a:gd name="T98" fmla="*/ 2147483646 w 458"/>
              <a:gd name="T99" fmla="*/ 2147483646 h 458"/>
              <a:gd name="T100" fmla="*/ 2147483646 w 458"/>
              <a:gd name="T101" fmla="*/ 2147483646 h 4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58" h="458">
                <a:moveTo>
                  <a:pt x="228" y="402"/>
                </a:moveTo>
                <a:lnTo>
                  <a:pt x="228" y="402"/>
                </a:lnTo>
                <a:cubicBezTo>
                  <a:pt x="194" y="402"/>
                  <a:pt x="160" y="392"/>
                  <a:pt x="131" y="373"/>
                </a:cubicBezTo>
                <a:lnTo>
                  <a:pt x="233" y="271"/>
                </a:lnTo>
                <a:lnTo>
                  <a:pt x="331" y="369"/>
                </a:lnTo>
                <a:cubicBezTo>
                  <a:pt x="301" y="391"/>
                  <a:pt x="266" y="402"/>
                  <a:pt x="228" y="402"/>
                </a:cubicBezTo>
                <a:close/>
                <a:moveTo>
                  <a:pt x="104" y="105"/>
                </a:moveTo>
                <a:lnTo>
                  <a:pt x="104" y="105"/>
                </a:lnTo>
                <a:cubicBezTo>
                  <a:pt x="104" y="105"/>
                  <a:pt x="104" y="105"/>
                  <a:pt x="105" y="105"/>
                </a:cubicBezTo>
                <a:cubicBezTo>
                  <a:pt x="138" y="72"/>
                  <a:pt x="182" y="54"/>
                  <a:pt x="228" y="54"/>
                </a:cubicBezTo>
                <a:cubicBezTo>
                  <a:pt x="268" y="54"/>
                  <a:pt x="306" y="66"/>
                  <a:pt x="337" y="91"/>
                </a:cubicBezTo>
                <a:lnTo>
                  <a:pt x="213" y="215"/>
                </a:lnTo>
                <a:lnTo>
                  <a:pt x="92" y="336"/>
                </a:lnTo>
                <a:cubicBezTo>
                  <a:pt x="67" y="306"/>
                  <a:pt x="54" y="268"/>
                  <a:pt x="54" y="228"/>
                </a:cubicBezTo>
                <a:cubicBezTo>
                  <a:pt x="54" y="182"/>
                  <a:pt x="72" y="138"/>
                  <a:pt x="104" y="105"/>
                </a:cubicBezTo>
                <a:lnTo>
                  <a:pt x="369" y="331"/>
                </a:lnTo>
                <a:lnTo>
                  <a:pt x="271" y="233"/>
                </a:lnTo>
                <a:lnTo>
                  <a:pt x="373" y="131"/>
                </a:lnTo>
                <a:cubicBezTo>
                  <a:pt x="393" y="159"/>
                  <a:pt x="403" y="193"/>
                  <a:pt x="403" y="228"/>
                </a:cubicBezTo>
                <a:cubicBezTo>
                  <a:pt x="403" y="266"/>
                  <a:pt x="391" y="301"/>
                  <a:pt x="369" y="331"/>
                </a:cubicBezTo>
                <a:lnTo>
                  <a:pt x="104" y="105"/>
                </a:lnTo>
                <a:close/>
                <a:moveTo>
                  <a:pt x="396" y="72"/>
                </a:moveTo>
                <a:lnTo>
                  <a:pt x="396" y="72"/>
                </a:lnTo>
                <a:cubicBezTo>
                  <a:pt x="352" y="26"/>
                  <a:pt x="292" y="0"/>
                  <a:pt x="228" y="0"/>
                </a:cubicBezTo>
                <a:cubicBezTo>
                  <a:pt x="167" y="0"/>
                  <a:pt x="110" y="24"/>
                  <a:pt x="66" y="67"/>
                </a:cubicBezTo>
                <a:cubicBezTo>
                  <a:pt x="23" y="110"/>
                  <a:pt x="0" y="167"/>
                  <a:pt x="0" y="228"/>
                </a:cubicBezTo>
                <a:cubicBezTo>
                  <a:pt x="0" y="291"/>
                  <a:pt x="26" y="351"/>
                  <a:pt x="73" y="395"/>
                </a:cubicBezTo>
                <a:cubicBezTo>
                  <a:pt x="115" y="435"/>
                  <a:pt x="171" y="457"/>
                  <a:pt x="228" y="457"/>
                </a:cubicBezTo>
                <a:cubicBezTo>
                  <a:pt x="289" y="457"/>
                  <a:pt x="346" y="433"/>
                  <a:pt x="390" y="390"/>
                </a:cubicBezTo>
                <a:cubicBezTo>
                  <a:pt x="433" y="347"/>
                  <a:pt x="457" y="289"/>
                  <a:pt x="457" y="228"/>
                </a:cubicBezTo>
                <a:cubicBezTo>
                  <a:pt x="457" y="170"/>
                  <a:pt x="435" y="115"/>
                  <a:pt x="396" y="72"/>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31" name="Freeform 726">
            <a:extLst>
              <a:ext uri="{FF2B5EF4-FFF2-40B4-BE49-F238E27FC236}">
                <a16:creationId xmlns:a16="http://schemas.microsoft.com/office/drawing/2014/main" id="{1A3A0429-086F-FF47-8188-E9139F906ECE}"/>
              </a:ext>
            </a:extLst>
          </p:cNvPr>
          <p:cNvSpPr>
            <a:spLocks noChangeAspect="1"/>
          </p:cNvSpPr>
          <p:nvPr/>
        </p:nvSpPr>
        <p:spPr bwMode="auto">
          <a:xfrm>
            <a:off x="8725531" y="5579070"/>
            <a:ext cx="1039949" cy="539596"/>
          </a:xfrm>
          <a:custGeom>
            <a:avLst/>
            <a:gdLst>
              <a:gd name="T0" fmla="*/ 2570691 w 197176"/>
              <a:gd name="T1" fmla="*/ 0 h 102829"/>
              <a:gd name="T2" fmla="*/ 3502425 w 197176"/>
              <a:gd name="T3" fmla="*/ 0 h 102829"/>
              <a:gd name="T4" fmla="*/ 3686036 w 197176"/>
              <a:gd name="T5" fmla="*/ 181803 h 102829"/>
              <a:gd name="T6" fmla="*/ 3686036 w 197176"/>
              <a:gd name="T7" fmla="*/ 1104242 h 102829"/>
              <a:gd name="T8" fmla="*/ 3502425 w 197176"/>
              <a:gd name="T9" fmla="*/ 1286021 h 102829"/>
              <a:gd name="T10" fmla="*/ 3318789 w 197176"/>
              <a:gd name="T11" fmla="*/ 1104242 h 102829"/>
              <a:gd name="T12" fmla="*/ 3318789 w 197176"/>
              <a:gd name="T13" fmla="*/ 562447 h 102829"/>
              <a:gd name="T14" fmla="*/ 2289684 w 197176"/>
              <a:gd name="T15" fmla="*/ 1578696 h 102829"/>
              <a:gd name="T16" fmla="*/ 2028184 w 197176"/>
              <a:gd name="T17" fmla="*/ 1578696 h 102829"/>
              <a:gd name="T18" fmla="*/ 1310782 w 197176"/>
              <a:gd name="T19" fmla="*/ 863622 h 102829"/>
              <a:gd name="T20" fmla="*/ 305049 w 197176"/>
              <a:gd name="T21" fmla="*/ 1856775 h 102829"/>
              <a:gd name="T22" fmla="*/ 177667 w 197176"/>
              <a:gd name="T23" fmla="*/ 1903116 h 102829"/>
              <a:gd name="T24" fmla="*/ 50272 w 197176"/>
              <a:gd name="T25" fmla="*/ 1856775 h 102829"/>
              <a:gd name="T26" fmla="*/ 50272 w 197176"/>
              <a:gd name="T27" fmla="*/ 1598554 h 102829"/>
              <a:gd name="T28" fmla="*/ 1183376 w 197176"/>
              <a:gd name="T29" fmla="*/ 486233 h 102829"/>
              <a:gd name="T30" fmla="*/ 1438163 w 197176"/>
              <a:gd name="T31" fmla="*/ 486233 h 102829"/>
              <a:gd name="T32" fmla="*/ 2162278 w 197176"/>
              <a:gd name="T33" fmla="*/ 1194688 h 102829"/>
              <a:gd name="T34" fmla="*/ 3008994 w 197176"/>
              <a:gd name="T35" fmla="*/ 363599 h 102829"/>
              <a:gd name="T36" fmla="*/ 2570691 w 197176"/>
              <a:gd name="T37" fmla="*/ 363599 h 102829"/>
              <a:gd name="T38" fmla="*/ 2387055 w 197176"/>
              <a:gd name="T39" fmla="*/ 181803 h 102829"/>
              <a:gd name="T40" fmla="*/ 2570691 w 197176"/>
              <a:gd name="T41" fmla="*/ 0 h 1028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7176" h="102829">
                <a:moveTo>
                  <a:pt x="137513" y="0"/>
                </a:moveTo>
                <a:lnTo>
                  <a:pt x="187354" y="0"/>
                </a:lnTo>
                <a:cubicBezTo>
                  <a:pt x="192811" y="0"/>
                  <a:pt x="197176" y="4730"/>
                  <a:pt x="197176" y="9823"/>
                </a:cubicBezTo>
                <a:lnTo>
                  <a:pt x="197176" y="59664"/>
                </a:lnTo>
                <a:cubicBezTo>
                  <a:pt x="197176" y="65121"/>
                  <a:pt x="192811" y="69486"/>
                  <a:pt x="187354" y="69486"/>
                </a:cubicBezTo>
                <a:cubicBezTo>
                  <a:pt x="181897" y="69486"/>
                  <a:pt x="177531" y="65121"/>
                  <a:pt x="177531" y="59664"/>
                </a:cubicBezTo>
                <a:lnTo>
                  <a:pt x="177531" y="30390"/>
                </a:lnTo>
                <a:lnTo>
                  <a:pt x="122481" y="85300"/>
                </a:lnTo>
                <a:cubicBezTo>
                  <a:pt x="118536" y="88877"/>
                  <a:pt x="112438" y="88877"/>
                  <a:pt x="108493" y="85300"/>
                </a:cubicBezTo>
                <a:lnTo>
                  <a:pt x="70117" y="46663"/>
                </a:lnTo>
                <a:lnTo>
                  <a:pt x="16318" y="100325"/>
                </a:lnTo>
                <a:cubicBezTo>
                  <a:pt x="14525" y="102114"/>
                  <a:pt x="12014" y="102829"/>
                  <a:pt x="9504" y="102829"/>
                </a:cubicBezTo>
                <a:cubicBezTo>
                  <a:pt x="6993" y="102829"/>
                  <a:pt x="4483" y="102114"/>
                  <a:pt x="2689" y="100325"/>
                </a:cubicBezTo>
                <a:cubicBezTo>
                  <a:pt x="-897" y="96390"/>
                  <a:pt x="-897" y="90308"/>
                  <a:pt x="2689" y="86373"/>
                </a:cubicBezTo>
                <a:lnTo>
                  <a:pt x="63302" y="26272"/>
                </a:lnTo>
                <a:cubicBezTo>
                  <a:pt x="66889" y="22337"/>
                  <a:pt x="72986" y="22337"/>
                  <a:pt x="76931" y="26272"/>
                </a:cubicBezTo>
                <a:lnTo>
                  <a:pt x="115666" y="64551"/>
                </a:lnTo>
                <a:lnTo>
                  <a:pt x="160959" y="19646"/>
                </a:lnTo>
                <a:lnTo>
                  <a:pt x="137513" y="19646"/>
                </a:lnTo>
                <a:cubicBezTo>
                  <a:pt x="132420" y="19646"/>
                  <a:pt x="127690" y="15644"/>
                  <a:pt x="127690" y="9823"/>
                </a:cubicBezTo>
                <a:cubicBezTo>
                  <a:pt x="127690" y="4730"/>
                  <a:pt x="132420" y="0"/>
                  <a:pt x="13751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32" name="Freeform 396">
            <a:extLst>
              <a:ext uri="{FF2B5EF4-FFF2-40B4-BE49-F238E27FC236}">
                <a16:creationId xmlns:a16="http://schemas.microsoft.com/office/drawing/2014/main" id="{141C60E5-C70A-9D40-9407-7C9E02B7BB11}"/>
              </a:ext>
            </a:extLst>
          </p:cNvPr>
          <p:cNvSpPr>
            <a:spLocks noChangeAspect="1"/>
          </p:cNvSpPr>
          <p:nvPr/>
        </p:nvSpPr>
        <p:spPr bwMode="auto">
          <a:xfrm>
            <a:off x="8848166" y="9483404"/>
            <a:ext cx="794678" cy="949198"/>
          </a:xfrm>
          <a:custGeom>
            <a:avLst/>
            <a:gdLst>
              <a:gd name="T0" fmla="*/ 2147483646 w 418"/>
              <a:gd name="T1" fmla="*/ 2147483646 h 502"/>
              <a:gd name="T2" fmla="*/ 2147483646 w 418"/>
              <a:gd name="T3" fmla="*/ 2147483646 h 502"/>
              <a:gd name="T4" fmla="*/ 2147483646 w 418"/>
              <a:gd name="T5" fmla="*/ 2147483646 h 502"/>
              <a:gd name="T6" fmla="*/ 2147483646 w 418"/>
              <a:gd name="T7" fmla="*/ 2147483646 h 502"/>
              <a:gd name="T8" fmla="*/ 2147483646 w 418"/>
              <a:gd name="T9" fmla="*/ 2147483646 h 502"/>
              <a:gd name="T10" fmla="*/ 2147483646 w 418"/>
              <a:gd name="T11" fmla="*/ 2147483646 h 502"/>
              <a:gd name="T12" fmla="*/ 2147483646 w 418"/>
              <a:gd name="T13" fmla="*/ 2147483646 h 502"/>
              <a:gd name="T14" fmla="*/ 2147483646 w 418"/>
              <a:gd name="T15" fmla="*/ 2147483646 h 502"/>
              <a:gd name="T16" fmla="*/ 2147483646 w 418"/>
              <a:gd name="T17" fmla="*/ 2147483646 h 502"/>
              <a:gd name="T18" fmla="*/ 2147483646 w 418"/>
              <a:gd name="T19" fmla="*/ 2147483646 h 502"/>
              <a:gd name="T20" fmla="*/ 2147483646 w 418"/>
              <a:gd name="T21" fmla="*/ 2147483646 h 502"/>
              <a:gd name="T22" fmla="*/ 2147483646 w 418"/>
              <a:gd name="T23" fmla="*/ 2147483646 h 502"/>
              <a:gd name="T24" fmla="*/ 2147483646 w 418"/>
              <a:gd name="T25" fmla="*/ 2147483646 h 502"/>
              <a:gd name="T26" fmla="*/ 2147483646 w 418"/>
              <a:gd name="T27" fmla="*/ 2147483646 h 502"/>
              <a:gd name="T28" fmla="*/ 2147483646 w 418"/>
              <a:gd name="T29" fmla="*/ 2147483646 h 502"/>
              <a:gd name="T30" fmla="*/ 2147483646 w 418"/>
              <a:gd name="T31" fmla="*/ 2147483646 h 502"/>
              <a:gd name="T32" fmla="*/ 2147483646 w 418"/>
              <a:gd name="T33" fmla="*/ 2147483646 h 502"/>
              <a:gd name="T34" fmla="*/ 2147483646 w 418"/>
              <a:gd name="T35" fmla="*/ 2147483646 h 502"/>
              <a:gd name="T36" fmla="*/ 2147483646 w 418"/>
              <a:gd name="T37" fmla="*/ 2147483646 h 502"/>
              <a:gd name="T38" fmla="*/ 2147483646 w 418"/>
              <a:gd name="T39" fmla="*/ 2147483646 h 502"/>
              <a:gd name="T40" fmla="*/ 2147483646 w 418"/>
              <a:gd name="T41" fmla="*/ 2147483646 h 502"/>
              <a:gd name="T42" fmla="*/ 2147483646 w 418"/>
              <a:gd name="T43" fmla="*/ 2147483646 h 502"/>
              <a:gd name="T44" fmla="*/ 2147483646 w 418"/>
              <a:gd name="T45" fmla="*/ 2147483646 h 502"/>
              <a:gd name="T46" fmla="*/ 2147483646 w 418"/>
              <a:gd name="T47" fmla="*/ 2147483646 h 502"/>
              <a:gd name="T48" fmla="*/ 2147483646 w 418"/>
              <a:gd name="T49" fmla="*/ 2147483646 h 502"/>
              <a:gd name="T50" fmla="*/ 2147483646 w 418"/>
              <a:gd name="T51" fmla="*/ 0 h 502"/>
              <a:gd name="T52" fmla="*/ 2147483646 w 418"/>
              <a:gd name="T53" fmla="*/ 2147483646 h 502"/>
              <a:gd name="T54" fmla="*/ 2147483646 w 418"/>
              <a:gd name="T55" fmla="*/ 2147483646 h 502"/>
              <a:gd name="T56" fmla="*/ 2147483646 w 418"/>
              <a:gd name="T57" fmla="*/ 2147483646 h 502"/>
              <a:gd name="T58" fmla="*/ 2147483646 w 418"/>
              <a:gd name="T59" fmla="*/ 2147483646 h 502"/>
              <a:gd name="T60" fmla="*/ 0 w 418"/>
              <a:gd name="T61" fmla="*/ 2147483646 h 502"/>
              <a:gd name="T62" fmla="*/ 2147483646 w 418"/>
              <a:gd name="T63" fmla="*/ 2147483646 h 502"/>
              <a:gd name="T64" fmla="*/ 2147483646 w 418"/>
              <a:gd name="T65" fmla="*/ 2147483646 h 502"/>
              <a:gd name="T66" fmla="*/ 2147483646 w 418"/>
              <a:gd name="T67" fmla="*/ 2147483646 h 502"/>
              <a:gd name="T68" fmla="*/ 2147483646 w 418"/>
              <a:gd name="T69" fmla="*/ 2147483646 h 502"/>
              <a:gd name="T70" fmla="*/ 2147483646 w 418"/>
              <a:gd name="T71" fmla="*/ 2147483646 h 502"/>
              <a:gd name="T72" fmla="*/ 2147483646 w 418"/>
              <a:gd name="T73" fmla="*/ 2147483646 h 5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8" h="502">
                <a:moveTo>
                  <a:pt x="325" y="447"/>
                </a:moveTo>
                <a:lnTo>
                  <a:pt x="325" y="447"/>
                </a:lnTo>
                <a:cubicBezTo>
                  <a:pt x="304" y="447"/>
                  <a:pt x="287" y="430"/>
                  <a:pt x="287" y="409"/>
                </a:cubicBezTo>
                <a:cubicBezTo>
                  <a:pt x="287" y="388"/>
                  <a:pt x="304" y="372"/>
                  <a:pt x="325" y="372"/>
                </a:cubicBezTo>
                <a:cubicBezTo>
                  <a:pt x="346" y="372"/>
                  <a:pt x="363" y="388"/>
                  <a:pt x="363" y="409"/>
                </a:cubicBezTo>
                <a:cubicBezTo>
                  <a:pt x="363" y="430"/>
                  <a:pt x="346" y="447"/>
                  <a:pt x="325" y="447"/>
                </a:cubicBezTo>
                <a:close/>
                <a:moveTo>
                  <a:pt x="54" y="251"/>
                </a:moveTo>
                <a:lnTo>
                  <a:pt x="54" y="251"/>
                </a:lnTo>
                <a:cubicBezTo>
                  <a:pt x="54" y="230"/>
                  <a:pt x="71" y="213"/>
                  <a:pt x="92" y="213"/>
                </a:cubicBezTo>
                <a:cubicBezTo>
                  <a:pt x="104" y="213"/>
                  <a:pt x="115" y="219"/>
                  <a:pt x="122" y="228"/>
                </a:cubicBezTo>
                <a:cubicBezTo>
                  <a:pt x="126" y="235"/>
                  <a:pt x="130" y="242"/>
                  <a:pt x="130" y="251"/>
                </a:cubicBezTo>
                <a:cubicBezTo>
                  <a:pt x="130" y="260"/>
                  <a:pt x="126" y="268"/>
                  <a:pt x="122" y="275"/>
                </a:cubicBezTo>
                <a:cubicBezTo>
                  <a:pt x="115" y="283"/>
                  <a:pt x="104" y="289"/>
                  <a:pt x="92" y="289"/>
                </a:cubicBezTo>
                <a:cubicBezTo>
                  <a:pt x="71" y="289"/>
                  <a:pt x="54" y="272"/>
                  <a:pt x="54" y="251"/>
                </a:cubicBezTo>
                <a:close/>
                <a:moveTo>
                  <a:pt x="325" y="54"/>
                </a:moveTo>
                <a:lnTo>
                  <a:pt x="325" y="54"/>
                </a:lnTo>
                <a:cubicBezTo>
                  <a:pt x="346" y="54"/>
                  <a:pt x="363" y="71"/>
                  <a:pt x="363" y="92"/>
                </a:cubicBezTo>
                <a:cubicBezTo>
                  <a:pt x="363" y="113"/>
                  <a:pt x="346" y="130"/>
                  <a:pt x="325" y="130"/>
                </a:cubicBezTo>
                <a:cubicBezTo>
                  <a:pt x="304" y="130"/>
                  <a:pt x="287" y="113"/>
                  <a:pt x="287" y="92"/>
                </a:cubicBezTo>
                <a:cubicBezTo>
                  <a:pt x="287" y="71"/>
                  <a:pt x="304" y="54"/>
                  <a:pt x="325" y="54"/>
                </a:cubicBezTo>
                <a:close/>
                <a:moveTo>
                  <a:pt x="325" y="318"/>
                </a:moveTo>
                <a:lnTo>
                  <a:pt x="325" y="318"/>
                </a:lnTo>
                <a:cubicBezTo>
                  <a:pt x="301" y="318"/>
                  <a:pt x="279" y="327"/>
                  <a:pt x="263" y="343"/>
                </a:cubicBezTo>
                <a:lnTo>
                  <a:pt x="178" y="282"/>
                </a:lnTo>
                <a:cubicBezTo>
                  <a:pt x="182" y="272"/>
                  <a:pt x="184" y="262"/>
                  <a:pt x="184" y="251"/>
                </a:cubicBezTo>
                <a:cubicBezTo>
                  <a:pt x="184" y="240"/>
                  <a:pt x="182" y="230"/>
                  <a:pt x="178" y="220"/>
                </a:cubicBezTo>
                <a:lnTo>
                  <a:pt x="263" y="159"/>
                </a:lnTo>
                <a:cubicBezTo>
                  <a:pt x="279" y="175"/>
                  <a:pt x="301" y="184"/>
                  <a:pt x="325" y="184"/>
                </a:cubicBezTo>
                <a:cubicBezTo>
                  <a:pt x="376" y="184"/>
                  <a:pt x="417" y="143"/>
                  <a:pt x="417" y="92"/>
                </a:cubicBezTo>
                <a:cubicBezTo>
                  <a:pt x="417" y="42"/>
                  <a:pt x="376" y="0"/>
                  <a:pt x="325" y="0"/>
                </a:cubicBezTo>
                <a:cubicBezTo>
                  <a:pt x="275" y="0"/>
                  <a:pt x="233" y="42"/>
                  <a:pt x="233" y="92"/>
                </a:cubicBezTo>
                <a:cubicBezTo>
                  <a:pt x="233" y="99"/>
                  <a:pt x="234" y="105"/>
                  <a:pt x="236" y="112"/>
                </a:cubicBezTo>
                <a:lnTo>
                  <a:pt x="146" y="177"/>
                </a:lnTo>
                <a:cubicBezTo>
                  <a:pt x="131" y="166"/>
                  <a:pt x="112" y="159"/>
                  <a:pt x="92" y="159"/>
                </a:cubicBezTo>
                <a:cubicBezTo>
                  <a:pt x="41" y="159"/>
                  <a:pt x="0" y="200"/>
                  <a:pt x="0" y="251"/>
                </a:cubicBezTo>
                <a:cubicBezTo>
                  <a:pt x="0" y="301"/>
                  <a:pt x="41" y="343"/>
                  <a:pt x="92" y="343"/>
                </a:cubicBezTo>
                <a:cubicBezTo>
                  <a:pt x="112" y="343"/>
                  <a:pt x="131" y="336"/>
                  <a:pt x="146" y="325"/>
                </a:cubicBezTo>
                <a:lnTo>
                  <a:pt x="236" y="390"/>
                </a:lnTo>
                <a:cubicBezTo>
                  <a:pt x="234" y="397"/>
                  <a:pt x="233" y="403"/>
                  <a:pt x="233" y="409"/>
                </a:cubicBezTo>
                <a:cubicBezTo>
                  <a:pt x="233" y="460"/>
                  <a:pt x="275" y="501"/>
                  <a:pt x="325" y="501"/>
                </a:cubicBezTo>
                <a:cubicBezTo>
                  <a:pt x="376" y="501"/>
                  <a:pt x="417" y="460"/>
                  <a:pt x="417" y="409"/>
                </a:cubicBezTo>
                <a:cubicBezTo>
                  <a:pt x="417" y="359"/>
                  <a:pt x="376" y="318"/>
                  <a:pt x="325" y="318"/>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33" name="Freeform 397">
            <a:extLst>
              <a:ext uri="{FF2B5EF4-FFF2-40B4-BE49-F238E27FC236}">
                <a16:creationId xmlns:a16="http://schemas.microsoft.com/office/drawing/2014/main" id="{6268DF32-5366-6744-8606-48546801FFD2}"/>
              </a:ext>
            </a:extLst>
          </p:cNvPr>
          <p:cNvSpPr>
            <a:spLocks noChangeAspect="1"/>
          </p:cNvSpPr>
          <p:nvPr/>
        </p:nvSpPr>
        <p:spPr bwMode="auto">
          <a:xfrm>
            <a:off x="10817792" y="3503136"/>
            <a:ext cx="941841" cy="586197"/>
          </a:xfrm>
          <a:custGeom>
            <a:avLst/>
            <a:gdLst>
              <a:gd name="T0" fmla="*/ 2147483646 w 500"/>
              <a:gd name="T1" fmla="*/ 2147483646 h 310"/>
              <a:gd name="T2" fmla="*/ 2147483646 w 500"/>
              <a:gd name="T3" fmla="*/ 2147483646 h 310"/>
              <a:gd name="T4" fmla="*/ 2147483646 w 500"/>
              <a:gd name="T5" fmla="*/ 2147483646 h 310"/>
              <a:gd name="T6" fmla="*/ 2147483646 w 500"/>
              <a:gd name="T7" fmla="*/ 2147483646 h 310"/>
              <a:gd name="T8" fmla="*/ 2147483646 w 500"/>
              <a:gd name="T9" fmla="*/ 2147483646 h 310"/>
              <a:gd name="T10" fmla="*/ 2147483646 w 500"/>
              <a:gd name="T11" fmla="*/ 2147483646 h 310"/>
              <a:gd name="T12" fmla="*/ 2147483646 w 500"/>
              <a:gd name="T13" fmla="*/ 2147483646 h 310"/>
              <a:gd name="T14" fmla="*/ 2147483646 w 500"/>
              <a:gd name="T15" fmla="*/ 2147483646 h 310"/>
              <a:gd name="T16" fmla="*/ 2147483646 w 500"/>
              <a:gd name="T17" fmla="*/ 2147483646 h 310"/>
              <a:gd name="T18" fmla="*/ 2147483646 w 500"/>
              <a:gd name="T19" fmla="*/ 2147483646 h 310"/>
              <a:gd name="T20" fmla="*/ 2147483646 w 500"/>
              <a:gd name="T21" fmla="*/ 2147483646 h 310"/>
              <a:gd name="T22" fmla="*/ 2147483646 w 500"/>
              <a:gd name="T23" fmla="*/ 2147483646 h 310"/>
              <a:gd name="T24" fmla="*/ 2147483646 w 500"/>
              <a:gd name="T25" fmla="*/ 2147483646 h 310"/>
              <a:gd name="T26" fmla="*/ 2147483646 w 500"/>
              <a:gd name="T27" fmla="*/ 2147483646 h 310"/>
              <a:gd name="T28" fmla="*/ 2147483646 w 500"/>
              <a:gd name="T29" fmla="*/ 2147483646 h 310"/>
              <a:gd name="T30" fmla="*/ 2147483646 w 500"/>
              <a:gd name="T31" fmla="*/ 2147483646 h 310"/>
              <a:gd name="T32" fmla="*/ 2147483646 w 500"/>
              <a:gd name="T33" fmla="*/ 2147483646 h 310"/>
              <a:gd name="T34" fmla="*/ 2147483646 w 500"/>
              <a:gd name="T35" fmla="*/ 2147483646 h 310"/>
              <a:gd name="T36" fmla="*/ 2147483646 w 500"/>
              <a:gd name="T37" fmla="*/ 2147483646 h 310"/>
              <a:gd name="T38" fmla="*/ 2147483646 w 500"/>
              <a:gd name="T39" fmla="*/ 2147483646 h 310"/>
              <a:gd name="T40" fmla="*/ 2147483646 w 500"/>
              <a:gd name="T41" fmla="*/ 2147483646 h 310"/>
              <a:gd name="T42" fmla="*/ 2147483646 w 500"/>
              <a:gd name="T43" fmla="*/ 2147483646 h 310"/>
              <a:gd name="T44" fmla="*/ 2147483646 w 500"/>
              <a:gd name="T45" fmla="*/ 2147483646 h 310"/>
              <a:gd name="T46" fmla="*/ 0 w 500"/>
              <a:gd name="T47" fmla="*/ 2147483646 h 310"/>
              <a:gd name="T48" fmla="*/ 0 w 500"/>
              <a:gd name="T49" fmla="*/ 2147483646 h 310"/>
              <a:gd name="T50" fmla="*/ 2147483646 w 500"/>
              <a:gd name="T51" fmla="*/ 2147483646 h 310"/>
              <a:gd name="T52" fmla="*/ 2147483646 w 500"/>
              <a:gd name="T53" fmla="*/ 2147483646 h 310"/>
              <a:gd name="T54" fmla="*/ 2147483646 w 500"/>
              <a:gd name="T55" fmla="*/ 0 h 310"/>
              <a:gd name="T56" fmla="*/ 2147483646 w 500"/>
              <a:gd name="T57" fmla="*/ 0 h 310"/>
              <a:gd name="T58" fmla="*/ 2147483646 w 500"/>
              <a:gd name="T59" fmla="*/ 2147483646 h 310"/>
              <a:gd name="T60" fmla="*/ 2147483646 w 500"/>
              <a:gd name="T61" fmla="*/ 2147483646 h 310"/>
              <a:gd name="T62" fmla="*/ 2147483646 w 500"/>
              <a:gd name="T63" fmla="*/ 2147483646 h 310"/>
              <a:gd name="T64" fmla="*/ 2147483646 w 500"/>
              <a:gd name="T65" fmla="*/ 2147483646 h 310"/>
              <a:gd name="T66" fmla="*/ 2147483646 w 500"/>
              <a:gd name="T67" fmla="*/ 2147483646 h 310"/>
              <a:gd name="T68" fmla="*/ 2147483646 w 500"/>
              <a:gd name="T69" fmla="*/ 2147483646 h 310"/>
              <a:gd name="T70" fmla="*/ 2147483646 w 500"/>
              <a:gd name="T71" fmla="*/ 2147483646 h 3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00" h="310">
                <a:moveTo>
                  <a:pt x="65" y="254"/>
                </a:moveTo>
                <a:lnTo>
                  <a:pt x="440" y="254"/>
                </a:lnTo>
                <a:cubicBezTo>
                  <a:pt x="443" y="240"/>
                  <a:pt x="445" y="235"/>
                  <a:pt x="445" y="226"/>
                </a:cubicBezTo>
                <a:cubicBezTo>
                  <a:pt x="445" y="190"/>
                  <a:pt x="417" y="158"/>
                  <a:pt x="381" y="155"/>
                </a:cubicBezTo>
                <a:cubicBezTo>
                  <a:pt x="370" y="155"/>
                  <a:pt x="361" y="147"/>
                  <a:pt x="357" y="136"/>
                </a:cubicBezTo>
                <a:cubicBezTo>
                  <a:pt x="341" y="88"/>
                  <a:pt x="295" y="54"/>
                  <a:pt x="243" y="54"/>
                </a:cubicBezTo>
                <a:cubicBezTo>
                  <a:pt x="201" y="54"/>
                  <a:pt x="163" y="76"/>
                  <a:pt x="141" y="112"/>
                </a:cubicBezTo>
                <a:cubicBezTo>
                  <a:pt x="138" y="118"/>
                  <a:pt x="131" y="122"/>
                  <a:pt x="124" y="123"/>
                </a:cubicBezTo>
                <a:cubicBezTo>
                  <a:pt x="84" y="132"/>
                  <a:pt x="54" y="170"/>
                  <a:pt x="54" y="211"/>
                </a:cubicBezTo>
                <a:cubicBezTo>
                  <a:pt x="54" y="226"/>
                  <a:pt x="58" y="240"/>
                  <a:pt x="65" y="254"/>
                </a:cubicBezTo>
                <a:close/>
                <a:moveTo>
                  <a:pt x="456" y="309"/>
                </a:moveTo>
                <a:lnTo>
                  <a:pt x="51" y="309"/>
                </a:lnTo>
                <a:cubicBezTo>
                  <a:pt x="42" y="309"/>
                  <a:pt x="34" y="302"/>
                  <a:pt x="29" y="296"/>
                </a:cubicBezTo>
                <a:cubicBezTo>
                  <a:pt x="10" y="271"/>
                  <a:pt x="0" y="241"/>
                  <a:pt x="0" y="210"/>
                </a:cubicBezTo>
                <a:cubicBezTo>
                  <a:pt x="0" y="148"/>
                  <a:pt x="42" y="92"/>
                  <a:pt x="101" y="74"/>
                </a:cubicBezTo>
                <a:cubicBezTo>
                  <a:pt x="134" y="28"/>
                  <a:pt x="186" y="0"/>
                  <a:pt x="243" y="0"/>
                </a:cubicBezTo>
                <a:cubicBezTo>
                  <a:pt x="312" y="0"/>
                  <a:pt x="374" y="41"/>
                  <a:pt x="402" y="103"/>
                </a:cubicBezTo>
                <a:cubicBezTo>
                  <a:pt x="458" y="116"/>
                  <a:pt x="499" y="166"/>
                  <a:pt x="499" y="225"/>
                </a:cubicBezTo>
                <a:cubicBezTo>
                  <a:pt x="499" y="249"/>
                  <a:pt x="492" y="274"/>
                  <a:pt x="479" y="295"/>
                </a:cubicBezTo>
                <a:cubicBezTo>
                  <a:pt x="474" y="302"/>
                  <a:pt x="465" y="309"/>
                  <a:pt x="456" y="309"/>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34" name="Subtitle 2">
            <a:extLst>
              <a:ext uri="{FF2B5EF4-FFF2-40B4-BE49-F238E27FC236}">
                <a16:creationId xmlns:a16="http://schemas.microsoft.com/office/drawing/2014/main" id="{FDB9DED9-4C88-2043-8CD8-8902738B0CE7}"/>
              </a:ext>
            </a:extLst>
          </p:cNvPr>
          <p:cNvSpPr txBox="1">
            <a:spLocks/>
          </p:cNvSpPr>
          <p:nvPr/>
        </p:nvSpPr>
        <p:spPr>
          <a:xfrm>
            <a:off x="13970515" y="3322163"/>
            <a:ext cx="7859197"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35" name="Subtitle 2">
            <a:extLst>
              <a:ext uri="{FF2B5EF4-FFF2-40B4-BE49-F238E27FC236}">
                <a16:creationId xmlns:a16="http://schemas.microsoft.com/office/drawing/2014/main" id="{21B6C6C5-8347-9241-8C13-A224550BD117}"/>
              </a:ext>
            </a:extLst>
          </p:cNvPr>
          <p:cNvSpPr txBox="1">
            <a:spLocks/>
          </p:cNvSpPr>
          <p:nvPr/>
        </p:nvSpPr>
        <p:spPr>
          <a:xfrm>
            <a:off x="13970515" y="11540454"/>
            <a:ext cx="7859197"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36" name="Subtitle 2">
            <a:extLst>
              <a:ext uri="{FF2B5EF4-FFF2-40B4-BE49-F238E27FC236}">
                <a16:creationId xmlns:a16="http://schemas.microsoft.com/office/drawing/2014/main" id="{54DD00AB-E73C-1049-8675-0BA32186E817}"/>
              </a:ext>
            </a:extLst>
          </p:cNvPr>
          <p:cNvSpPr txBox="1">
            <a:spLocks/>
          </p:cNvSpPr>
          <p:nvPr/>
        </p:nvSpPr>
        <p:spPr>
          <a:xfrm>
            <a:off x="12013474" y="9489982"/>
            <a:ext cx="7859197"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37" name="Subtitle 2">
            <a:extLst>
              <a:ext uri="{FF2B5EF4-FFF2-40B4-BE49-F238E27FC236}">
                <a16:creationId xmlns:a16="http://schemas.microsoft.com/office/drawing/2014/main" id="{25B636C6-1D18-1148-87F2-2DE1D1A1A25D}"/>
              </a:ext>
            </a:extLst>
          </p:cNvPr>
          <p:cNvSpPr txBox="1">
            <a:spLocks/>
          </p:cNvSpPr>
          <p:nvPr/>
        </p:nvSpPr>
        <p:spPr>
          <a:xfrm>
            <a:off x="12013474" y="5373650"/>
            <a:ext cx="7859197"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38" name="Subtitle 2">
            <a:extLst>
              <a:ext uri="{FF2B5EF4-FFF2-40B4-BE49-F238E27FC236}">
                <a16:creationId xmlns:a16="http://schemas.microsoft.com/office/drawing/2014/main" id="{4A81AA05-F999-044A-8D52-8AB18F2ED305}"/>
              </a:ext>
            </a:extLst>
          </p:cNvPr>
          <p:cNvSpPr txBox="1">
            <a:spLocks/>
          </p:cNvSpPr>
          <p:nvPr/>
        </p:nvSpPr>
        <p:spPr>
          <a:xfrm>
            <a:off x="10040916" y="7434946"/>
            <a:ext cx="7859197"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Tree>
    <p:extLst>
      <p:ext uri="{BB962C8B-B14F-4D97-AF65-F5344CB8AC3E}">
        <p14:creationId xmlns:p14="http://schemas.microsoft.com/office/powerpoint/2010/main" val="1622562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9AE97A-8B8A-3441-98EA-77C66A0011BE}"/>
              </a:ext>
            </a:extLst>
          </p:cNvPr>
          <p:cNvSpPr txBox="1"/>
          <p:nvPr/>
        </p:nvSpPr>
        <p:spPr>
          <a:xfrm>
            <a:off x="7081558" y="612372"/>
            <a:ext cx="1021465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NEW TECHNOLOGY STACK</a:t>
            </a:r>
          </a:p>
        </p:txBody>
      </p:sp>
      <p:sp>
        <p:nvSpPr>
          <p:cNvPr id="3" name="TextBox 2">
            <a:extLst>
              <a:ext uri="{FF2B5EF4-FFF2-40B4-BE49-F238E27FC236}">
                <a16:creationId xmlns:a16="http://schemas.microsoft.com/office/drawing/2014/main" id="{D0CE75BF-67DB-2440-9E64-D37148D39B1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ounded Rectangle 3">
            <a:extLst>
              <a:ext uri="{FF2B5EF4-FFF2-40B4-BE49-F238E27FC236}">
                <a16:creationId xmlns:a16="http://schemas.microsoft.com/office/drawing/2014/main" id="{FE2450EA-D81B-1D41-86F1-8C551587C6A2}"/>
              </a:ext>
            </a:extLst>
          </p:cNvPr>
          <p:cNvSpPr/>
          <p:nvPr/>
        </p:nvSpPr>
        <p:spPr>
          <a:xfrm>
            <a:off x="1520825" y="2819401"/>
            <a:ext cx="21336000" cy="10134600"/>
          </a:xfrm>
          <a:prstGeom prst="roundRect">
            <a:avLst>
              <a:gd name="adj" fmla="val 697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ounded Rectangle 4">
            <a:extLst>
              <a:ext uri="{FF2B5EF4-FFF2-40B4-BE49-F238E27FC236}">
                <a16:creationId xmlns:a16="http://schemas.microsoft.com/office/drawing/2014/main" id="{C45C4653-E406-7A4D-AA7A-BA5F8FE83FEC}"/>
              </a:ext>
            </a:extLst>
          </p:cNvPr>
          <p:cNvSpPr/>
          <p:nvPr/>
        </p:nvSpPr>
        <p:spPr>
          <a:xfrm>
            <a:off x="8965599" y="3349417"/>
            <a:ext cx="6446452" cy="1419934"/>
          </a:xfrm>
          <a:prstGeom prst="roundRect">
            <a:avLst>
              <a:gd name="adj" fmla="val 69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TextBox 5">
            <a:extLst>
              <a:ext uri="{FF2B5EF4-FFF2-40B4-BE49-F238E27FC236}">
                <a16:creationId xmlns:a16="http://schemas.microsoft.com/office/drawing/2014/main" id="{200D52CA-9070-0D43-9998-5FC726AAF0FC}"/>
              </a:ext>
            </a:extLst>
          </p:cNvPr>
          <p:cNvSpPr txBox="1"/>
          <p:nvPr/>
        </p:nvSpPr>
        <p:spPr>
          <a:xfrm>
            <a:off x="10529938" y="3766996"/>
            <a:ext cx="4498347"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IDENTITY &amp; SECURITY</a:t>
            </a:r>
          </a:p>
        </p:txBody>
      </p:sp>
      <p:sp>
        <p:nvSpPr>
          <p:cNvPr id="7" name="Freeform 708">
            <a:extLst>
              <a:ext uri="{FF2B5EF4-FFF2-40B4-BE49-F238E27FC236}">
                <a16:creationId xmlns:a16="http://schemas.microsoft.com/office/drawing/2014/main" id="{5CDD64B0-68A6-144B-A042-8BF39354EDD7}"/>
              </a:ext>
            </a:extLst>
          </p:cNvPr>
          <p:cNvSpPr>
            <a:spLocks noChangeAspect="1"/>
          </p:cNvSpPr>
          <p:nvPr/>
        </p:nvSpPr>
        <p:spPr bwMode="auto">
          <a:xfrm>
            <a:off x="9349366" y="3555363"/>
            <a:ext cx="899940" cy="1008042"/>
          </a:xfrm>
          <a:custGeom>
            <a:avLst/>
            <a:gdLst>
              <a:gd name="T0" fmla="*/ 1903584 w 155217"/>
              <a:gd name="T1" fmla="*/ 925177 h 174266"/>
              <a:gd name="T2" fmla="*/ 2154945 w 155217"/>
              <a:gd name="T3" fmla="*/ 925177 h 174266"/>
              <a:gd name="T4" fmla="*/ 2154945 w 155217"/>
              <a:gd name="T5" fmla="*/ 1175496 h 174266"/>
              <a:gd name="T6" fmla="*/ 1328110 w 155217"/>
              <a:gd name="T7" fmla="*/ 2005529 h 174266"/>
              <a:gd name="T8" fmla="*/ 1202421 w 155217"/>
              <a:gd name="T9" fmla="*/ 2051650 h 174266"/>
              <a:gd name="T10" fmla="*/ 1076732 w 155217"/>
              <a:gd name="T11" fmla="*/ 2005529 h 174266"/>
              <a:gd name="T12" fmla="*/ 719542 w 155217"/>
              <a:gd name="T13" fmla="*/ 1649798 h 174266"/>
              <a:gd name="T14" fmla="*/ 719542 w 155217"/>
              <a:gd name="T15" fmla="*/ 1392885 h 174266"/>
              <a:gd name="T16" fmla="*/ 970893 w 155217"/>
              <a:gd name="T17" fmla="*/ 1392885 h 174266"/>
              <a:gd name="T18" fmla="*/ 1202421 w 155217"/>
              <a:gd name="T19" fmla="*/ 1623445 h 174266"/>
              <a:gd name="T20" fmla="*/ 710315 w 155217"/>
              <a:gd name="T21" fmla="*/ 359374 h 174266"/>
              <a:gd name="T22" fmla="*/ 358474 w 155217"/>
              <a:gd name="T23" fmla="*/ 705436 h 174266"/>
              <a:gd name="T24" fmla="*/ 358474 w 155217"/>
              <a:gd name="T25" fmla="*/ 2029789 h 174266"/>
              <a:gd name="T26" fmla="*/ 537720 w 155217"/>
              <a:gd name="T27" fmla="*/ 2329268 h 174266"/>
              <a:gd name="T28" fmla="*/ 1437242 w 155217"/>
              <a:gd name="T29" fmla="*/ 2843692 h 174266"/>
              <a:gd name="T30" fmla="*/ 2336740 w 155217"/>
              <a:gd name="T31" fmla="*/ 2329268 h 174266"/>
              <a:gd name="T32" fmla="*/ 2509338 w 155217"/>
              <a:gd name="T33" fmla="*/ 2029789 h 174266"/>
              <a:gd name="T34" fmla="*/ 2509338 w 155217"/>
              <a:gd name="T35" fmla="*/ 705436 h 174266"/>
              <a:gd name="T36" fmla="*/ 2164145 w 155217"/>
              <a:gd name="T37" fmla="*/ 359374 h 174266"/>
              <a:gd name="T38" fmla="*/ 1433905 w 155217"/>
              <a:gd name="T39" fmla="*/ 359374 h 174266"/>
              <a:gd name="T40" fmla="*/ 710315 w 155217"/>
              <a:gd name="T41" fmla="*/ 0 h 174266"/>
              <a:gd name="T42" fmla="*/ 1433905 w 155217"/>
              <a:gd name="T43" fmla="*/ 0 h 174266"/>
              <a:gd name="T44" fmla="*/ 2164145 w 155217"/>
              <a:gd name="T45" fmla="*/ 0 h 174266"/>
              <a:gd name="T46" fmla="*/ 2874460 w 155217"/>
              <a:gd name="T47" fmla="*/ 705436 h 174266"/>
              <a:gd name="T48" fmla="*/ 2874460 w 155217"/>
              <a:gd name="T49" fmla="*/ 2029789 h 174266"/>
              <a:gd name="T50" fmla="*/ 2515986 w 155217"/>
              <a:gd name="T51" fmla="*/ 2642063 h 174266"/>
              <a:gd name="T52" fmla="*/ 1526856 w 155217"/>
              <a:gd name="T53" fmla="*/ 3207736 h 174266"/>
              <a:gd name="T54" fmla="*/ 1433905 w 155217"/>
              <a:gd name="T55" fmla="*/ 3227703 h 174266"/>
              <a:gd name="T56" fmla="*/ 1347604 w 155217"/>
              <a:gd name="T57" fmla="*/ 3207736 h 174266"/>
              <a:gd name="T58" fmla="*/ 358474 w 155217"/>
              <a:gd name="T59" fmla="*/ 2642063 h 174266"/>
              <a:gd name="T60" fmla="*/ 0 w 155217"/>
              <a:gd name="T61" fmla="*/ 2029789 h 174266"/>
              <a:gd name="T62" fmla="*/ 0 w 155217"/>
              <a:gd name="T63" fmla="*/ 705436 h 174266"/>
              <a:gd name="T64" fmla="*/ 710315 w 155217"/>
              <a:gd name="T65" fmla="*/ 0 h 174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5217" h="174266">
                <a:moveTo>
                  <a:pt x="102791" y="49951"/>
                </a:moveTo>
                <a:cubicBezTo>
                  <a:pt x="106363" y="46038"/>
                  <a:pt x="112792" y="46038"/>
                  <a:pt x="116364" y="49951"/>
                </a:cubicBezTo>
                <a:cubicBezTo>
                  <a:pt x="120293" y="53507"/>
                  <a:pt x="120293" y="59909"/>
                  <a:pt x="116364" y="63466"/>
                </a:cubicBezTo>
                <a:lnTo>
                  <a:pt x="71716" y="108280"/>
                </a:lnTo>
                <a:cubicBezTo>
                  <a:pt x="69930" y="110058"/>
                  <a:pt x="67429" y="110770"/>
                  <a:pt x="64929" y="110770"/>
                </a:cubicBezTo>
                <a:cubicBezTo>
                  <a:pt x="62429" y="110770"/>
                  <a:pt x="59928" y="110058"/>
                  <a:pt x="58142" y="108280"/>
                </a:cubicBezTo>
                <a:lnTo>
                  <a:pt x="38854" y="89074"/>
                </a:lnTo>
                <a:cubicBezTo>
                  <a:pt x="34925" y="85162"/>
                  <a:pt x="34925" y="79115"/>
                  <a:pt x="38854" y="75203"/>
                </a:cubicBezTo>
                <a:cubicBezTo>
                  <a:pt x="42426" y="71646"/>
                  <a:pt x="48498" y="71646"/>
                  <a:pt x="52427" y="75203"/>
                </a:cubicBezTo>
                <a:lnTo>
                  <a:pt x="64929" y="87651"/>
                </a:lnTo>
                <a:lnTo>
                  <a:pt x="102791" y="49951"/>
                </a:lnTo>
                <a:close/>
                <a:moveTo>
                  <a:pt x="38356" y="19403"/>
                </a:moveTo>
                <a:cubicBezTo>
                  <a:pt x="27960" y="19403"/>
                  <a:pt x="19357" y="27667"/>
                  <a:pt x="19357" y="38087"/>
                </a:cubicBezTo>
                <a:lnTo>
                  <a:pt x="19357" y="109590"/>
                </a:lnTo>
                <a:cubicBezTo>
                  <a:pt x="19357" y="116058"/>
                  <a:pt x="22942" y="122525"/>
                  <a:pt x="29036" y="125759"/>
                </a:cubicBezTo>
                <a:lnTo>
                  <a:pt x="77609" y="153533"/>
                </a:lnTo>
                <a:lnTo>
                  <a:pt x="126181" y="125759"/>
                </a:lnTo>
                <a:cubicBezTo>
                  <a:pt x="131916" y="122525"/>
                  <a:pt x="135501" y="116058"/>
                  <a:pt x="135501" y="109590"/>
                </a:cubicBezTo>
                <a:lnTo>
                  <a:pt x="135501" y="38087"/>
                </a:lnTo>
                <a:cubicBezTo>
                  <a:pt x="135501" y="27667"/>
                  <a:pt x="127256" y="19403"/>
                  <a:pt x="116861" y="19403"/>
                </a:cubicBezTo>
                <a:lnTo>
                  <a:pt x="77429" y="19403"/>
                </a:lnTo>
                <a:lnTo>
                  <a:pt x="38356" y="19403"/>
                </a:lnTo>
                <a:close/>
                <a:moveTo>
                  <a:pt x="38356" y="0"/>
                </a:moveTo>
                <a:lnTo>
                  <a:pt x="77429" y="0"/>
                </a:lnTo>
                <a:lnTo>
                  <a:pt x="116861" y="0"/>
                </a:lnTo>
                <a:cubicBezTo>
                  <a:pt x="138010" y="0"/>
                  <a:pt x="155217" y="16887"/>
                  <a:pt x="155217" y="38087"/>
                </a:cubicBezTo>
                <a:lnTo>
                  <a:pt x="155217" y="109590"/>
                </a:lnTo>
                <a:cubicBezTo>
                  <a:pt x="155217" y="123244"/>
                  <a:pt x="147689" y="135820"/>
                  <a:pt x="135860" y="142647"/>
                </a:cubicBezTo>
                <a:lnTo>
                  <a:pt x="82448" y="173188"/>
                </a:lnTo>
                <a:cubicBezTo>
                  <a:pt x="81014" y="173907"/>
                  <a:pt x="79222" y="174266"/>
                  <a:pt x="77429" y="174266"/>
                </a:cubicBezTo>
                <a:cubicBezTo>
                  <a:pt x="75995" y="174266"/>
                  <a:pt x="74203" y="173907"/>
                  <a:pt x="72769" y="173188"/>
                </a:cubicBezTo>
                <a:lnTo>
                  <a:pt x="19357" y="142647"/>
                </a:lnTo>
                <a:cubicBezTo>
                  <a:pt x="7528" y="135820"/>
                  <a:pt x="0" y="123244"/>
                  <a:pt x="0" y="109590"/>
                </a:cubicBezTo>
                <a:lnTo>
                  <a:pt x="0" y="38087"/>
                </a:lnTo>
                <a:cubicBezTo>
                  <a:pt x="0" y="16887"/>
                  <a:pt x="17206" y="0"/>
                  <a:pt x="38356"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0" name="Rounded Rectangle 9">
            <a:extLst>
              <a:ext uri="{FF2B5EF4-FFF2-40B4-BE49-F238E27FC236}">
                <a16:creationId xmlns:a16="http://schemas.microsoft.com/office/drawing/2014/main" id="{E62A1887-122E-7B4B-A6AC-78C62245365D}"/>
              </a:ext>
            </a:extLst>
          </p:cNvPr>
          <p:cNvSpPr/>
          <p:nvPr/>
        </p:nvSpPr>
        <p:spPr>
          <a:xfrm>
            <a:off x="9159875" y="5954729"/>
            <a:ext cx="6057900" cy="2916142"/>
          </a:xfrm>
          <a:prstGeom prst="roundRect">
            <a:avLst>
              <a:gd name="adj" fmla="val 69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ounded Rectangle 10">
            <a:extLst>
              <a:ext uri="{FF2B5EF4-FFF2-40B4-BE49-F238E27FC236}">
                <a16:creationId xmlns:a16="http://schemas.microsoft.com/office/drawing/2014/main" id="{470EE3BF-00E2-334B-9611-1E11D5AB4512}"/>
              </a:ext>
            </a:extLst>
          </p:cNvPr>
          <p:cNvSpPr/>
          <p:nvPr/>
        </p:nvSpPr>
        <p:spPr>
          <a:xfrm>
            <a:off x="16455522" y="5954729"/>
            <a:ext cx="6057900" cy="2916142"/>
          </a:xfrm>
          <a:prstGeom prst="roundRect">
            <a:avLst>
              <a:gd name="adj" fmla="val 69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ounded Rectangle 11">
            <a:extLst>
              <a:ext uri="{FF2B5EF4-FFF2-40B4-BE49-F238E27FC236}">
                <a16:creationId xmlns:a16="http://schemas.microsoft.com/office/drawing/2014/main" id="{CC500A35-D0EE-1847-B744-AA53B5689522}"/>
              </a:ext>
            </a:extLst>
          </p:cNvPr>
          <p:cNvSpPr/>
          <p:nvPr/>
        </p:nvSpPr>
        <p:spPr>
          <a:xfrm>
            <a:off x="1864228" y="5954729"/>
            <a:ext cx="6057900" cy="2916142"/>
          </a:xfrm>
          <a:prstGeom prst="roundRect">
            <a:avLst>
              <a:gd name="adj" fmla="val 69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TextBox 13">
            <a:extLst>
              <a:ext uri="{FF2B5EF4-FFF2-40B4-BE49-F238E27FC236}">
                <a16:creationId xmlns:a16="http://schemas.microsoft.com/office/drawing/2014/main" id="{4301FE7B-81FC-8D45-8439-4B6DE39DDA91}"/>
              </a:ext>
            </a:extLst>
          </p:cNvPr>
          <p:cNvSpPr txBox="1"/>
          <p:nvPr/>
        </p:nvSpPr>
        <p:spPr>
          <a:xfrm>
            <a:off x="10745964" y="6490357"/>
            <a:ext cx="2885725" cy="523220"/>
          </a:xfrm>
          <a:prstGeom prst="rect">
            <a:avLst/>
          </a:prstGeom>
          <a:noFill/>
        </p:spPr>
        <p:txBody>
          <a:bodyPr wrap="none" rtlCol="0" anchor="b" anchorCtr="0">
            <a:spAutoFit/>
          </a:bodyPr>
          <a:lstStyle/>
          <a:p>
            <a:pPr algn="ctr"/>
            <a:r>
              <a:rPr lang="en-US" sz="2800" b="1" dirty="0">
                <a:solidFill>
                  <a:schemeClr val="bg1"/>
                </a:solidFill>
                <a:latin typeface="Poppins" pitchFamily="2" charset="77"/>
                <a:ea typeface="League Spartan" charset="0"/>
                <a:cs typeface="Poppins" pitchFamily="2" charset="77"/>
              </a:rPr>
              <a:t>CONNECTIVITY</a:t>
            </a:r>
          </a:p>
        </p:txBody>
      </p:sp>
      <p:sp>
        <p:nvSpPr>
          <p:cNvPr id="15" name="TextBox 14">
            <a:extLst>
              <a:ext uri="{FF2B5EF4-FFF2-40B4-BE49-F238E27FC236}">
                <a16:creationId xmlns:a16="http://schemas.microsoft.com/office/drawing/2014/main" id="{0DD134BE-25CC-D442-A43E-3729DF540908}"/>
              </a:ext>
            </a:extLst>
          </p:cNvPr>
          <p:cNvSpPr txBox="1"/>
          <p:nvPr/>
        </p:nvSpPr>
        <p:spPr>
          <a:xfrm>
            <a:off x="17862875" y="6490357"/>
            <a:ext cx="3243196" cy="523220"/>
          </a:xfrm>
          <a:prstGeom prst="rect">
            <a:avLst/>
          </a:prstGeom>
          <a:noFill/>
        </p:spPr>
        <p:txBody>
          <a:bodyPr wrap="none" rtlCol="0" anchor="b" anchorCtr="0">
            <a:spAutoFit/>
          </a:bodyPr>
          <a:lstStyle/>
          <a:p>
            <a:pPr algn="ctr"/>
            <a:r>
              <a:rPr lang="en-US" sz="2800" b="1" dirty="0">
                <a:solidFill>
                  <a:schemeClr val="bg1"/>
                </a:solidFill>
                <a:latin typeface="Poppins" pitchFamily="2" charset="77"/>
                <a:ea typeface="League Spartan" charset="0"/>
                <a:cs typeface="Poppins" pitchFamily="2" charset="77"/>
              </a:rPr>
              <a:t>PRODUCT CLOUD</a:t>
            </a:r>
          </a:p>
        </p:txBody>
      </p:sp>
      <p:sp>
        <p:nvSpPr>
          <p:cNvPr id="16" name="TextBox 15">
            <a:extLst>
              <a:ext uri="{FF2B5EF4-FFF2-40B4-BE49-F238E27FC236}">
                <a16:creationId xmlns:a16="http://schemas.microsoft.com/office/drawing/2014/main" id="{CF010C74-0DDC-9D4C-91C9-76B06BDAA7F0}"/>
              </a:ext>
            </a:extLst>
          </p:cNvPr>
          <p:cNvSpPr txBox="1"/>
          <p:nvPr/>
        </p:nvSpPr>
        <p:spPr>
          <a:xfrm>
            <a:off x="3930415" y="6490357"/>
            <a:ext cx="1925527" cy="523220"/>
          </a:xfrm>
          <a:prstGeom prst="rect">
            <a:avLst/>
          </a:prstGeom>
          <a:noFill/>
        </p:spPr>
        <p:txBody>
          <a:bodyPr wrap="none" rtlCol="0" anchor="b" anchorCtr="0">
            <a:spAutoFit/>
          </a:bodyPr>
          <a:lstStyle/>
          <a:p>
            <a:pPr algn="ctr"/>
            <a:r>
              <a:rPr lang="en-US" sz="2800" b="1" dirty="0">
                <a:solidFill>
                  <a:schemeClr val="bg1"/>
                </a:solidFill>
                <a:latin typeface="Poppins" pitchFamily="2" charset="77"/>
                <a:ea typeface="League Spartan" charset="0"/>
                <a:cs typeface="Poppins" pitchFamily="2" charset="77"/>
              </a:rPr>
              <a:t>PRODUCT</a:t>
            </a:r>
          </a:p>
        </p:txBody>
      </p:sp>
      <p:sp>
        <p:nvSpPr>
          <p:cNvPr id="17" name="Subtitle 2">
            <a:extLst>
              <a:ext uri="{FF2B5EF4-FFF2-40B4-BE49-F238E27FC236}">
                <a16:creationId xmlns:a16="http://schemas.microsoft.com/office/drawing/2014/main" id="{0114B8A7-E389-1E49-9C4D-52A940F6D8CC}"/>
              </a:ext>
            </a:extLst>
          </p:cNvPr>
          <p:cNvSpPr txBox="1">
            <a:spLocks/>
          </p:cNvSpPr>
          <p:nvPr/>
        </p:nvSpPr>
        <p:spPr>
          <a:xfrm>
            <a:off x="9369425" y="7004620"/>
            <a:ext cx="563880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Smart product applications, Rules/analytic engine, application platform, product data database.</a:t>
            </a:r>
          </a:p>
        </p:txBody>
      </p:sp>
      <p:sp>
        <p:nvSpPr>
          <p:cNvPr id="18" name="Subtitle 2">
            <a:extLst>
              <a:ext uri="{FF2B5EF4-FFF2-40B4-BE49-F238E27FC236}">
                <a16:creationId xmlns:a16="http://schemas.microsoft.com/office/drawing/2014/main" id="{1B1310A4-2BA0-0240-83BC-0C8FF735AA5F}"/>
              </a:ext>
            </a:extLst>
          </p:cNvPr>
          <p:cNvSpPr txBox="1">
            <a:spLocks/>
          </p:cNvSpPr>
          <p:nvPr/>
        </p:nvSpPr>
        <p:spPr>
          <a:xfrm>
            <a:off x="16665072" y="7004620"/>
            <a:ext cx="563880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Smart product applications, Rules/analytic engine, application platform, product data database.</a:t>
            </a:r>
          </a:p>
        </p:txBody>
      </p:sp>
      <p:sp>
        <p:nvSpPr>
          <p:cNvPr id="19" name="Subtitle 2">
            <a:extLst>
              <a:ext uri="{FF2B5EF4-FFF2-40B4-BE49-F238E27FC236}">
                <a16:creationId xmlns:a16="http://schemas.microsoft.com/office/drawing/2014/main" id="{2A953B2E-BCD0-224C-8557-923834683CCE}"/>
              </a:ext>
            </a:extLst>
          </p:cNvPr>
          <p:cNvSpPr txBox="1">
            <a:spLocks/>
          </p:cNvSpPr>
          <p:nvPr/>
        </p:nvSpPr>
        <p:spPr>
          <a:xfrm>
            <a:off x="2073778" y="7004620"/>
            <a:ext cx="563880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Smart product applications, Rules/analytic engine, application platform, product data database.</a:t>
            </a:r>
          </a:p>
        </p:txBody>
      </p:sp>
      <p:sp>
        <p:nvSpPr>
          <p:cNvPr id="21" name="Rounded Rectangle 20">
            <a:extLst>
              <a:ext uri="{FF2B5EF4-FFF2-40B4-BE49-F238E27FC236}">
                <a16:creationId xmlns:a16="http://schemas.microsoft.com/office/drawing/2014/main" id="{7C8B1E0F-675C-1449-9841-DC259B7E1CB1}"/>
              </a:ext>
            </a:extLst>
          </p:cNvPr>
          <p:cNvSpPr/>
          <p:nvPr/>
        </p:nvSpPr>
        <p:spPr>
          <a:xfrm>
            <a:off x="5514067" y="10668719"/>
            <a:ext cx="4993820" cy="1810306"/>
          </a:xfrm>
          <a:prstGeom prst="roundRect">
            <a:avLst>
              <a:gd name="adj" fmla="val 69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ounded Rectangle 21">
            <a:extLst>
              <a:ext uri="{FF2B5EF4-FFF2-40B4-BE49-F238E27FC236}">
                <a16:creationId xmlns:a16="http://schemas.microsoft.com/office/drawing/2014/main" id="{92BEBBEF-B047-F64A-8950-C68B29C25692}"/>
              </a:ext>
            </a:extLst>
          </p:cNvPr>
          <p:cNvSpPr/>
          <p:nvPr/>
        </p:nvSpPr>
        <p:spPr>
          <a:xfrm>
            <a:off x="13869761" y="10668719"/>
            <a:ext cx="4993820" cy="1810306"/>
          </a:xfrm>
          <a:prstGeom prst="roundRect">
            <a:avLst>
              <a:gd name="adj" fmla="val 69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extBox 22">
            <a:extLst>
              <a:ext uri="{FF2B5EF4-FFF2-40B4-BE49-F238E27FC236}">
                <a16:creationId xmlns:a16="http://schemas.microsoft.com/office/drawing/2014/main" id="{2F6C6DCE-6988-114D-9D79-107DF386DA8A}"/>
              </a:ext>
            </a:extLst>
          </p:cNvPr>
          <p:cNvSpPr txBox="1"/>
          <p:nvPr/>
        </p:nvSpPr>
        <p:spPr>
          <a:xfrm>
            <a:off x="15506716" y="10881374"/>
            <a:ext cx="2736647" cy="1384995"/>
          </a:xfrm>
          <a:prstGeom prst="rect">
            <a:avLst/>
          </a:prstGeom>
          <a:noFill/>
        </p:spPr>
        <p:txBody>
          <a:bodyPr wrap="none" rtlCol="0" anchor="ctr" anchorCtr="0">
            <a:spAutoFit/>
          </a:bodyPr>
          <a:lstStyle/>
          <a:p>
            <a:r>
              <a:rPr lang="en-US" sz="2800" b="1" dirty="0">
                <a:solidFill>
                  <a:schemeClr val="bg1"/>
                </a:solidFill>
                <a:latin typeface="Poppins" pitchFamily="2" charset="77"/>
                <a:ea typeface="League Spartan" charset="0"/>
                <a:cs typeface="Poppins" pitchFamily="2" charset="77"/>
              </a:rPr>
              <a:t>EXTERNAL </a:t>
            </a:r>
          </a:p>
          <a:p>
            <a:r>
              <a:rPr lang="en-US" sz="2800" b="1" dirty="0">
                <a:solidFill>
                  <a:schemeClr val="bg1"/>
                </a:solidFill>
                <a:latin typeface="Poppins" pitchFamily="2" charset="77"/>
                <a:ea typeface="League Spartan" charset="0"/>
                <a:cs typeface="Poppins" pitchFamily="2" charset="77"/>
              </a:rPr>
              <a:t>INFORMATION</a:t>
            </a:r>
          </a:p>
          <a:p>
            <a:r>
              <a:rPr lang="en-US" sz="2800" b="1" dirty="0">
                <a:solidFill>
                  <a:schemeClr val="bg1"/>
                </a:solidFill>
                <a:latin typeface="Poppins" pitchFamily="2" charset="77"/>
                <a:ea typeface="League Spartan" charset="0"/>
                <a:cs typeface="Poppins" pitchFamily="2" charset="77"/>
              </a:rPr>
              <a:t>SOURCES</a:t>
            </a:r>
          </a:p>
        </p:txBody>
      </p:sp>
      <p:sp>
        <p:nvSpPr>
          <p:cNvPr id="24" name="TextBox 23">
            <a:extLst>
              <a:ext uri="{FF2B5EF4-FFF2-40B4-BE49-F238E27FC236}">
                <a16:creationId xmlns:a16="http://schemas.microsoft.com/office/drawing/2014/main" id="{B7522880-9A19-7C41-8652-9D6F9C69546E}"/>
              </a:ext>
            </a:extLst>
          </p:cNvPr>
          <p:cNvSpPr txBox="1"/>
          <p:nvPr/>
        </p:nvSpPr>
        <p:spPr>
          <a:xfrm>
            <a:off x="7198365" y="10881374"/>
            <a:ext cx="2941831" cy="1384995"/>
          </a:xfrm>
          <a:prstGeom prst="rect">
            <a:avLst/>
          </a:prstGeom>
          <a:noFill/>
        </p:spPr>
        <p:txBody>
          <a:bodyPr wrap="none" rtlCol="0" anchor="ctr" anchorCtr="0">
            <a:spAutoFit/>
          </a:bodyPr>
          <a:lstStyle/>
          <a:p>
            <a:r>
              <a:rPr lang="en-US" sz="2800" b="1" dirty="0">
                <a:solidFill>
                  <a:schemeClr val="bg1"/>
                </a:solidFill>
                <a:latin typeface="Poppins" pitchFamily="2" charset="77"/>
                <a:ea typeface="League Spartan" charset="0"/>
                <a:cs typeface="Poppins" pitchFamily="2" charset="77"/>
              </a:rPr>
              <a:t>INTEGRATION </a:t>
            </a:r>
          </a:p>
          <a:p>
            <a:r>
              <a:rPr lang="en-US" sz="2800" b="1" dirty="0">
                <a:solidFill>
                  <a:schemeClr val="bg1"/>
                </a:solidFill>
                <a:latin typeface="Poppins" pitchFamily="2" charset="77"/>
                <a:ea typeface="League Spartan" charset="0"/>
                <a:cs typeface="Poppins" pitchFamily="2" charset="77"/>
              </a:rPr>
              <a:t>WITH BUSINESS</a:t>
            </a:r>
          </a:p>
          <a:p>
            <a:r>
              <a:rPr lang="en-US" sz="2800" b="1" dirty="0">
                <a:solidFill>
                  <a:schemeClr val="bg1"/>
                </a:solidFill>
                <a:latin typeface="Poppins" pitchFamily="2" charset="77"/>
                <a:ea typeface="League Spartan" charset="0"/>
                <a:cs typeface="Poppins" pitchFamily="2" charset="77"/>
              </a:rPr>
              <a:t>SYSTEMS</a:t>
            </a:r>
          </a:p>
        </p:txBody>
      </p:sp>
      <p:sp>
        <p:nvSpPr>
          <p:cNvPr id="25" name="Freeform 10">
            <a:extLst>
              <a:ext uri="{FF2B5EF4-FFF2-40B4-BE49-F238E27FC236}">
                <a16:creationId xmlns:a16="http://schemas.microsoft.com/office/drawing/2014/main" id="{08DEC7EA-C10A-C84A-9F57-9E8AA2FBE545}"/>
              </a:ext>
            </a:extLst>
          </p:cNvPr>
          <p:cNvSpPr>
            <a:spLocks noChangeAspect="1"/>
          </p:cNvSpPr>
          <p:nvPr/>
        </p:nvSpPr>
        <p:spPr bwMode="auto">
          <a:xfrm>
            <a:off x="5954518" y="11178923"/>
            <a:ext cx="803397" cy="789896"/>
          </a:xfrm>
          <a:custGeom>
            <a:avLst/>
            <a:gdLst>
              <a:gd name="T0" fmla="*/ 2147483646 w 463"/>
              <a:gd name="T1" fmla="*/ 2147483646 h 453"/>
              <a:gd name="T2" fmla="*/ 2147483646 w 463"/>
              <a:gd name="T3" fmla="*/ 2147483646 h 453"/>
              <a:gd name="T4" fmla="*/ 2147483646 w 463"/>
              <a:gd name="T5" fmla="*/ 2147483646 h 453"/>
              <a:gd name="T6" fmla="*/ 2147483646 w 463"/>
              <a:gd name="T7" fmla="*/ 2147483646 h 453"/>
              <a:gd name="T8" fmla="*/ 2147483646 w 463"/>
              <a:gd name="T9" fmla="*/ 2147483646 h 453"/>
              <a:gd name="T10" fmla="*/ 2147483646 w 463"/>
              <a:gd name="T11" fmla="*/ 2147483646 h 453"/>
              <a:gd name="T12" fmla="*/ 2147483646 w 463"/>
              <a:gd name="T13" fmla="*/ 2147483646 h 453"/>
              <a:gd name="T14" fmla="*/ 2147483646 w 463"/>
              <a:gd name="T15" fmla="*/ 2147483646 h 453"/>
              <a:gd name="T16" fmla="*/ 2147483646 w 463"/>
              <a:gd name="T17" fmla="*/ 2147483646 h 453"/>
              <a:gd name="T18" fmla="*/ 2147483646 w 463"/>
              <a:gd name="T19" fmla="*/ 2147483646 h 453"/>
              <a:gd name="T20" fmla="*/ 2147483646 w 463"/>
              <a:gd name="T21" fmla="*/ 2147483646 h 453"/>
              <a:gd name="T22" fmla="*/ 2147483646 w 463"/>
              <a:gd name="T23" fmla="*/ 2147483646 h 453"/>
              <a:gd name="T24" fmla="*/ 2147483646 w 463"/>
              <a:gd name="T25" fmla="*/ 2147483646 h 453"/>
              <a:gd name="T26" fmla="*/ 2147483646 w 463"/>
              <a:gd name="T27" fmla="*/ 2147483646 h 453"/>
              <a:gd name="T28" fmla="*/ 2147483646 w 463"/>
              <a:gd name="T29" fmla="*/ 2147483646 h 453"/>
              <a:gd name="T30" fmla="*/ 2147483646 w 463"/>
              <a:gd name="T31" fmla="*/ 2147483646 h 453"/>
              <a:gd name="T32" fmla="*/ 2147483646 w 463"/>
              <a:gd name="T33" fmla="*/ 2147483646 h 453"/>
              <a:gd name="T34" fmla="*/ 2147483646 w 463"/>
              <a:gd name="T35" fmla="*/ 2147483646 h 453"/>
              <a:gd name="T36" fmla="*/ 2147483646 w 463"/>
              <a:gd name="T37" fmla="*/ 2147483646 h 453"/>
              <a:gd name="T38" fmla="*/ 2147483646 w 463"/>
              <a:gd name="T39" fmla="*/ 2147483646 h 453"/>
              <a:gd name="T40" fmla="*/ 2147483646 w 463"/>
              <a:gd name="T41" fmla="*/ 2147483646 h 453"/>
              <a:gd name="T42" fmla="*/ 2147483646 w 463"/>
              <a:gd name="T43" fmla="*/ 2147483646 h 453"/>
              <a:gd name="T44" fmla="*/ 2147483646 w 463"/>
              <a:gd name="T45" fmla="*/ 2147483646 h 453"/>
              <a:gd name="T46" fmla="*/ 2147483646 w 463"/>
              <a:gd name="T47" fmla="*/ 2147483646 h 453"/>
              <a:gd name="T48" fmla="*/ 2147483646 w 463"/>
              <a:gd name="T49" fmla="*/ 2147483646 h 453"/>
              <a:gd name="T50" fmla="*/ 2147483646 w 463"/>
              <a:gd name="T51" fmla="*/ 2147483646 h 453"/>
              <a:gd name="T52" fmla="*/ 2147483646 w 463"/>
              <a:gd name="T53" fmla="*/ 2147483646 h 453"/>
              <a:gd name="T54" fmla="*/ 2147483646 w 463"/>
              <a:gd name="T55" fmla="*/ 2147483646 h 453"/>
              <a:gd name="T56" fmla="*/ 2147483646 w 463"/>
              <a:gd name="T57" fmla="*/ 2147483646 h 453"/>
              <a:gd name="T58" fmla="*/ 2147483646 w 463"/>
              <a:gd name="T59" fmla="*/ 2147483646 h 453"/>
              <a:gd name="T60" fmla="*/ 2147483646 w 463"/>
              <a:gd name="T61" fmla="*/ 2147483646 h 453"/>
              <a:gd name="T62" fmla="*/ 2147483646 w 463"/>
              <a:gd name="T63" fmla="*/ 2147483646 h 453"/>
              <a:gd name="T64" fmla="*/ 2147483646 w 463"/>
              <a:gd name="T65" fmla="*/ 2147483646 h 453"/>
              <a:gd name="T66" fmla="*/ 2147483646 w 463"/>
              <a:gd name="T67" fmla="*/ 2147483646 h 453"/>
              <a:gd name="T68" fmla="*/ 2147483646 w 463"/>
              <a:gd name="T69" fmla="*/ 2147483646 h 453"/>
              <a:gd name="T70" fmla="*/ 2147483646 w 463"/>
              <a:gd name="T71" fmla="*/ 2147483646 h 453"/>
              <a:gd name="T72" fmla="*/ 2147483646 w 463"/>
              <a:gd name="T73" fmla="*/ 2147483646 h 453"/>
              <a:gd name="T74" fmla="*/ 2147483646 w 463"/>
              <a:gd name="T75" fmla="*/ 2147483646 h 453"/>
              <a:gd name="T76" fmla="*/ 2147483646 w 463"/>
              <a:gd name="T77" fmla="*/ 2147483646 h 453"/>
              <a:gd name="T78" fmla="*/ 2147483646 w 463"/>
              <a:gd name="T79" fmla="*/ 2147483646 h 4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63" h="453">
                <a:moveTo>
                  <a:pt x="383" y="383"/>
                </a:moveTo>
                <a:lnTo>
                  <a:pt x="383" y="383"/>
                </a:lnTo>
                <a:cubicBezTo>
                  <a:pt x="374" y="393"/>
                  <a:pt x="361" y="399"/>
                  <a:pt x="347" y="399"/>
                </a:cubicBezTo>
                <a:cubicBezTo>
                  <a:pt x="334" y="399"/>
                  <a:pt x="321" y="393"/>
                  <a:pt x="312" y="383"/>
                </a:cubicBezTo>
                <a:lnTo>
                  <a:pt x="274" y="346"/>
                </a:lnTo>
                <a:cubicBezTo>
                  <a:pt x="265" y="336"/>
                  <a:pt x="259" y="323"/>
                  <a:pt x="259" y="310"/>
                </a:cubicBezTo>
                <a:cubicBezTo>
                  <a:pt x="259" y="309"/>
                  <a:pt x="259" y="308"/>
                  <a:pt x="259" y="307"/>
                </a:cubicBezTo>
                <a:lnTo>
                  <a:pt x="275" y="322"/>
                </a:lnTo>
                <a:cubicBezTo>
                  <a:pt x="280" y="328"/>
                  <a:pt x="287" y="330"/>
                  <a:pt x="294" y="330"/>
                </a:cubicBezTo>
                <a:cubicBezTo>
                  <a:pt x="301" y="330"/>
                  <a:pt x="308" y="328"/>
                  <a:pt x="313" y="322"/>
                </a:cubicBezTo>
                <a:cubicBezTo>
                  <a:pt x="324" y="312"/>
                  <a:pt x="324" y="294"/>
                  <a:pt x="313" y="284"/>
                </a:cubicBezTo>
                <a:lnTo>
                  <a:pt x="292" y="263"/>
                </a:lnTo>
                <a:cubicBezTo>
                  <a:pt x="297" y="260"/>
                  <a:pt x="303" y="259"/>
                  <a:pt x="310" y="259"/>
                </a:cubicBezTo>
                <a:cubicBezTo>
                  <a:pt x="323" y="259"/>
                  <a:pt x="336" y="265"/>
                  <a:pt x="345" y="275"/>
                </a:cubicBezTo>
                <a:lnTo>
                  <a:pt x="383" y="312"/>
                </a:lnTo>
                <a:cubicBezTo>
                  <a:pt x="393" y="322"/>
                  <a:pt x="398" y="334"/>
                  <a:pt x="398" y="348"/>
                </a:cubicBezTo>
                <a:cubicBezTo>
                  <a:pt x="398" y="361"/>
                  <a:pt x="393" y="374"/>
                  <a:pt x="383" y="383"/>
                </a:cubicBezTo>
                <a:close/>
                <a:moveTo>
                  <a:pt x="152" y="203"/>
                </a:moveTo>
                <a:lnTo>
                  <a:pt x="152" y="203"/>
                </a:lnTo>
                <a:cubicBezTo>
                  <a:pt x="139" y="203"/>
                  <a:pt x="126" y="198"/>
                  <a:pt x="117" y="188"/>
                </a:cubicBezTo>
                <a:lnTo>
                  <a:pt x="79" y="151"/>
                </a:lnTo>
                <a:cubicBezTo>
                  <a:pt x="70" y="141"/>
                  <a:pt x="64" y="128"/>
                  <a:pt x="64" y="115"/>
                </a:cubicBezTo>
                <a:cubicBezTo>
                  <a:pt x="64" y="101"/>
                  <a:pt x="70" y="89"/>
                  <a:pt x="79" y="79"/>
                </a:cubicBezTo>
                <a:cubicBezTo>
                  <a:pt x="89" y="69"/>
                  <a:pt x="102" y="64"/>
                  <a:pt x="115" y="64"/>
                </a:cubicBezTo>
                <a:cubicBezTo>
                  <a:pt x="128" y="64"/>
                  <a:pt x="141" y="69"/>
                  <a:pt x="150" y="79"/>
                </a:cubicBezTo>
                <a:lnTo>
                  <a:pt x="188" y="117"/>
                </a:lnTo>
                <a:cubicBezTo>
                  <a:pt x="197" y="127"/>
                  <a:pt x="203" y="139"/>
                  <a:pt x="203" y="153"/>
                </a:cubicBezTo>
                <a:cubicBezTo>
                  <a:pt x="203" y="159"/>
                  <a:pt x="202" y="165"/>
                  <a:pt x="199" y="171"/>
                </a:cubicBezTo>
                <a:lnTo>
                  <a:pt x="176" y="147"/>
                </a:lnTo>
                <a:cubicBezTo>
                  <a:pt x="165" y="136"/>
                  <a:pt x="148" y="136"/>
                  <a:pt x="138" y="147"/>
                </a:cubicBezTo>
                <a:cubicBezTo>
                  <a:pt x="127" y="157"/>
                  <a:pt x="127" y="174"/>
                  <a:pt x="138" y="185"/>
                </a:cubicBezTo>
                <a:lnTo>
                  <a:pt x="156" y="203"/>
                </a:lnTo>
                <a:cubicBezTo>
                  <a:pt x="155" y="203"/>
                  <a:pt x="154" y="203"/>
                  <a:pt x="152" y="203"/>
                </a:cubicBezTo>
                <a:close/>
                <a:moveTo>
                  <a:pt x="421" y="274"/>
                </a:moveTo>
                <a:lnTo>
                  <a:pt x="383" y="237"/>
                </a:lnTo>
                <a:cubicBezTo>
                  <a:pt x="348" y="201"/>
                  <a:pt x="293" y="196"/>
                  <a:pt x="252" y="223"/>
                </a:cubicBezTo>
                <a:lnTo>
                  <a:pt x="239" y="210"/>
                </a:lnTo>
                <a:cubicBezTo>
                  <a:pt x="251" y="193"/>
                  <a:pt x="257" y="174"/>
                  <a:pt x="257" y="153"/>
                </a:cubicBezTo>
                <a:cubicBezTo>
                  <a:pt x="257" y="125"/>
                  <a:pt x="246" y="99"/>
                  <a:pt x="226" y="79"/>
                </a:cubicBezTo>
                <a:lnTo>
                  <a:pt x="188" y="41"/>
                </a:lnTo>
                <a:cubicBezTo>
                  <a:pt x="148" y="0"/>
                  <a:pt x="81" y="0"/>
                  <a:pt x="41" y="41"/>
                </a:cubicBezTo>
                <a:cubicBezTo>
                  <a:pt x="0" y="82"/>
                  <a:pt x="0" y="148"/>
                  <a:pt x="41" y="189"/>
                </a:cubicBezTo>
                <a:lnTo>
                  <a:pt x="79" y="227"/>
                </a:lnTo>
                <a:cubicBezTo>
                  <a:pt x="99" y="247"/>
                  <a:pt x="126" y="257"/>
                  <a:pt x="152" y="257"/>
                </a:cubicBezTo>
                <a:cubicBezTo>
                  <a:pt x="168" y="257"/>
                  <a:pt x="184" y="253"/>
                  <a:pt x="199" y="246"/>
                </a:cubicBezTo>
                <a:lnTo>
                  <a:pt x="216" y="263"/>
                </a:lnTo>
                <a:cubicBezTo>
                  <a:pt x="197" y="303"/>
                  <a:pt x="204" y="351"/>
                  <a:pt x="236" y="384"/>
                </a:cubicBezTo>
                <a:lnTo>
                  <a:pt x="274" y="421"/>
                </a:lnTo>
                <a:cubicBezTo>
                  <a:pt x="294" y="442"/>
                  <a:pt x="321" y="452"/>
                  <a:pt x="347" y="452"/>
                </a:cubicBezTo>
                <a:cubicBezTo>
                  <a:pt x="374" y="452"/>
                  <a:pt x="401" y="442"/>
                  <a:pt x="421" y="421"/>
                </a:cubicBezTo>
                <a:cubicBezTo>
                  <a:pt x="462" y="381"/>
                  <a:pt x="462" y="314"/>
                  <a:pt x="421" y="274"/>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26" name="Freeform 410">
            <a:extLst>
              <a:ext uri="{FF2B5EF4-FFF2-40B4-BE49-F238E27FC236}">
                <a16:creationId xmlns:a16="http://schemas.microsoft.com/office/drawing/2014/main" id="{3E6DCEDE-84CE-1B4E-AE1A-AEFCE7C235F1}"/>
              </a:ext>
            </a:extLst>
          </p:cNvPr>
          <p:cNvSpPr>
            <a:spLocks noChangeAspect="1"/>
          </p:cNvSpPr>
          <p:nvPr/>
        </p:nvSpPr>
        <p:spPr bwMode="auto">
          <a:xfrm>
            <a:off x="14229154" y="11120413"/>
            <a:ext cx="918169" cy="906916"/>
          </a:xfrm>
          <a:custGeom>
            <a:avLst/>
            <a:gdLst>
              <a:gd name="T0" fmla="*/ 2147483646 w 527"/>
              <a:gd name="T1" fmla="*/ 2147483646 h 520"/>
              <a:gd name="T2" fmla="*/ 2147483646 w 527"/>
              <a:gd name="T3" fmla="*/ 2147483646 h 520"/>
              <a:gd name="T4" fmla="*/ 2147483646 w 527"/>
              <a:gd name="T5" fmla="*/ 2147483646 h 520"/>
              <a:gd name="T6" fmla="*/ 2147483646 w 527"/>
              <a:gd name="T7" fmla="*/ 2147483646 h 520"/>
              <a:gd name="T8" fmla="*/ 2147483646 w 527"/>
              <a:gd name="T9" fmla="*/ 2147483646 h 520"/>
              <a:gd name="T10" fmla="*/ 2147483646 w 527"/>
              <a:gd name="T11" fmla="*/ 2147483646 h 520"/>
              <a:gd name="T12" fmla="*/ 2147483646 w 527"/>
              <a:gd name="T13" fmla="*/ 2147483646 h 520"/>
              <a:gd name="T14" fmla="*/ 2147483646 w 527"/>
              <a:gd name="T15" fmla="*/ 2147483646 h 520"/>
              <a:gd name="T16" fmla="*/ 2147483646 w 527"/>
              <a:gd name="T17" fmla="*/ 2147483646 h 520"/>
              <a:gd name="T18" fmla="*/ 2147483646 w 527"/>
              <a:gd name="T19" fmla="*/ 2147483646 h 520"/>
              <a:gd name="T20" fmla="*/ 2147483646 w 527"/>
              <a:gd name="T21" fmla="*/ 2147483646 h 520"/>
              <a:gd name="T22" fmla="*/ 2147483646 w 527"/>
              <a:gd name="T23" fmla="*/ 2147483646 h 520"/>
              <a:gd name="T24" fmla="*/ 2147483646 w 527"/>
              <a:gd name="T25" fmla="*/ 2147483646 h 520"/>
              <a:gd name="T26" fmla="*/ 2147483646 w 527"/>
              <a:gd name="T27" fmla="*/ 2147483646 h 520"/>
              <a:gd name="T28" fmla="*/ 2147483646 w 527"/>
              <a:gd name="T29" fmla="*/ 2147483646 h 520"/>
              <a:gd name="T30" fmla="*/ 2147483646 w 527"/>
              <a:gd name="T31" fmla="*/ 2147483646 h 520"/>
              <a:gd name="T32" fmla="*/ 2147483646 w 527"/>
              <a:gd name="T33" fmla="*/ 2147483646 h 520"/>
              <a:gd name="T34" fmla="*/ 2147483646 w 527"/>
              <a:gd name="T35" fmla="*/ 2147483646 h 520"/>
              <a:gd name="T36" fmla="*/ 2147483646 w 527"/>
              <a:gd name="T37" fmla="*/ 2147483646 h 520"/>
              <a:gd name="T38" fmla="*/ 2147483646 w 527"/>
              <a:gd name="T39" fmla="*/ 2147483646 h 520"/>
              <a:gd name="T40" fmla="*/ 2147483646 w 527"/>
              <a:gd name="T41" fmla="*/ 2147483646 h 520"/>
              <a:gd name="T42" fmla="*/ 2147483646 w 527"/>
              <a:gd name="T43" fmla="*/ 2147483646 h 520"/>
              <a:gd name="T44" fmla="*/ 2147483646 w 527"/>
              <a:gd name="T45" fmla="*/ 0 h 520"/>
              <a:gd name="T46" fmla="*/ 2147483646 w 527"/>
              <a:gd name="T47" fmla="*/ 2147483646 h 520"/>
              <a:gd name="T48" fmla="*/ 2147483646 w 527"/>
              <a:gd name="T49" fmla="*/ 2147483646 h 520"/>
              <a:gd name="T50" fmla="*/ 2147483646 w 527"/>
              <a:gd name="T51" fmla="*/ 2147483646 h 520"/>
              <a:gd name="T52" fmla="*/ 2147483646 w 527"/>
              <a:gd name="T53" fmla="*/ 2147483646 h 520"/>
              <a:gd name="T54" fmla="*/ 2147483646 w 527"/>
              <a:gd name="T55" fmla="*/ 2147483646 h 520"/>
              <a:gd name="T56" fmla="*/ 0 w 527"/>
              <a:gd name="T57" fmla="*/ 2147483646 h 520"/>
              <a:gd name="T58" fmla="*/ 2147483646 w 527"/>
              <a:gd name="T59" fmla="*/ 2147483646 h 520"/>
              <a:gd name="T60" fmla="*/ 2147483646 w 527"/>
              <a:gd name="T61" fmla="*/ 2147483646 h 520"/>
              <a:gd name="T62" fmla="*/ 2147483646 w 527"/>
              <a:gd name="T63" fmla="*/ 2147483646 h 520"/>
              <a:gd name="T64" fmla="*/ 2147483646 w 527"/>
              <a:gd name="T65" fmla="*/ 2147483646 h 520"/>
              <a:gd name="T66" fmla="*/ 2147483646 w 527"/>
              <a:gd name="T67" fmla="*/ 2147483646 h 520"/>
              <a:gd name="T68" fmla="*/ 2147483646 w 527"/>
              <a:gd name="T69" fmla="*/ 2147483646 h 520"/>
              <a:gd name="T70" fmla="*/ 2147483646 w 527"/>
              <a:gd name="T71" fmla="*/ 2147483646 h 520"/>
              <a:gd name="T72" fmla="*/ 2147483646 w 527"/>
              <a:gd name="T73" fmla="*/ 2147483646 h 520"/>
              <a:gd name="T74" fmla="*/ 2147483646 w 527"/>
              <a:gd name="T75" fmla="*/ 2147483646 h 520"/>
              <a:gd name="T76" fmla="*/ 2147483646 w 527"/>
              <a:gd name="T77" fmla="*/ 2147483646 h 520"/>
              <a:gd name="T78" fmla="*/ 2147483646 w 527"/>
              <a:gd name="T79" fmla="*/ 2147483646 h 520"/>
              <a:gd name="T80" fmla="*/ 2147483646 w 527"/>
              <a:gd name="T81" fmla="*/ 2147483646 h 520"/>
              <a:gd name="T82" fmla="*/ 2147483646 w 527"/>
              <a:gd name="T83" fmla="*/ 2147483646 h 5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27" h="520">
                <a:moveTo>
                  <a:pt x="444" y="466"/>
                </a:moveTo>
                <a:lnTo>
                  <a:pt x="444" y="466"/>
                </a:lnTo>
                <a:cubicBezTo>
                  <a:pt x="428" y="466"/>
                  <a:pt x="415" y="453"/>
                  <a:pt x="415" y="437"/>
                </a:cubicBezTo>
                <a:cubicBezTo>
                  <a:pt x="415" y="420"/>
                  <a:pt x="428" y="407"/>
                  <a:pt x="444" y="407"/>
                </a:cubicBezTo>
                <a:cubicBezTo>
                  <a:pt x="460" y="407"/>
                  <a:pt x="473" y="420"/>
                  <a:pt x="473" y="437"/>
                </a:cubicBezTo>
                <a:cubicBezTo>
                  <a:pt x="473" y="453"/>
                  <a:pt x="460" y="466"/>
                  <a:pt x="444" y="466"/>
                </a:cubicBezTo>
                <a:close/>
                <a:moveTo>
                  <a:pt x="262" y="466"/>
                </a:moveTo>
                <a:lnTo>
                  <a:pt x="262" y="466"/>
                </a:lnTo>
                <a:cubicBezTo>
                  <a:pt x="246" y="466"/>
                  <a:pt x="233" y="453"/>
                  <a:pt x="233" y="437"/>
                </a:cubicBezTo>
                <a:cubicBezTo>
                  <a:pt x="233" y="420"/>
                  <a:pt x="246" y="407"/>
                  <a:pt x="262" y="407"/>
                </a:cubicBezTo>
                <a:cubicBezTo>
                  <a:pt x="278" y="407"/>
                  <a:pt x="291" y="420"/>
                  <a:pt x="291" y="437"/>
                </a:cubicBezTo>
                <a:cubicBezTo>
                  <a:pt x="291" y="453"/>
                  <a:pt x="278" y="466"/>
                  <a:pt x="262" y="466"/>
                </a:cubicBezTo>
                <a:close/>
                <a:moveTo>
                  <a:pt x="262" y="54"/>
                </a:moveTo>
                <a:lnTo>
                  <a:pt x="262" y="54"/>
                </a:lnTo>
                <a:cubicBezTo>
                  <a:pt x="278" y="54"/>
                  <a:pt x="291" y="67"/>
                  <a:pt x="291" y="83"/>
                </a:cubicBezTo>
                <a:cubicBezTo>
                  <a:pt x="291" y="99"/>
                  <a:pt x="278" y="112"/>
                  <a:pt x="262" y="112"/>
                </a:cubicBezTo>
                <a:cubicBezTo>
                  <a:pt x="246" y="112"/>
                  <a:pt x="233" y="99"/>
                  <a:pt x="233" y="83"/>
                </a:cubicBezTo>
                <a:cubicBezTo>
                  <a:pt x="233" y="67"/>
                  <a:pt x="246" y="54"/>
                  <a:pt x="262" y="54"/>
                </a:cubicBezTo>
                <a:close/>
                <a:moveTo>
                  <a:pt x="84" y="466"/>
                </a:moveTo>
                <a:lnTo>
                  <a:pt x="84" y="466"/>
                </a:lnTo>
                <a:cubicBezTo>
                  <a:pt x="68" y="466"/>
                  <a:pt x="55" y="453"/>
                  <a:pt x="55" y="437"/>
                </a:cubicBezTo>
                <a:cubicBezTo>
                  <a:pt x="55" y="420"/>
                  <a:pt x="68" y="407"/>
                  <a:pt x="84" y="407"/>
                </a:cubicBezTo>
                <a:cubicBezTo>
                  <a:pt x="100" y="407"/>
                  <a:pt x="113" y="420"/>
                  <a:pt x="113" y="437"/>
                </a:cubicBezTo>
                <a:cubicBezTo>
                  <a:pt x="113" y="453"/>
                  <a:pt x="100" y="466"/>
                  <a:pt x="84" y="466"/>
                </a:cubicBezTo>
                <a:close/>
                <a:moveTo>
                  <a:pt x="469" y="358"/>
                </a:moveTo>
                <a:lnTo>
                  <a:pt x="469" y="291"/>
                </a:lnTo>
                <a:cubicBezTo>
                  <a:pt x="469" y="280"/>
                  <a:pt x="464" y="270"/>
                  <a:pt x="455" y="266"/>
                </a:cubicBezTo>
                <a:lnTo>
                  <a:pt x="286" y="187"/>
                </a:lnTo>
                <a:lnTo>
                  <a:pt x="286" y="162"/>
                </a:lnTo>
                <a:cubicBezTo>
                  <a:pt x="319" y="151"/>
                  <a:pt x="344" y="120"/>
                  <a:pt x="344" y="83"/>
                </a:cubicBezTo>
                <a:cubicBezTo>
                  <a:pt x="344" y="37"/>
                  <a:pt x="307" y="0"/>
                  <a:pt x="261" y="0"/>
                </a:cubicBezTo>
                <a:cubicBezTo>
                  <a:pt x="216" y="0"/>
                  <a:pt x="178" y="37"/>
                  <a:pt x="178" y="83"/>
                </a:cubicBezTo>
                <a:cubicBezTo>
                  <a:pt x="178" y="119"/>
                  <a:pt x="197" y="149"/>
                  <a:pt x="231" y="161"/>
                </a:cubicBezTo>
                <a:lnTo>
                  <a:pt x="231" y="190"/>
                </a:lnTo>
                <a:lnTo>
                  <a:pt x="65" y="266"/>
                </a:lnTo>
                <a:cubicBezTo>
                  <a:pt x="55" y="270"/>
                  <a:pt x="48" y="280"/>
                  <a:pt x="48" y="291"/>
                </a:cubicBezTo>
                <a:lnTo>
                  <a:pt x="48" y="361"/>
                </a:lnTo>
                <a:cubicBezTo>
                  <a:pt x="21" y="374"/>
                  <a:pt x="0" y="403"/>
                  <a:pt x="0" y="437"/>
                </a:cubicBezTo>
                <a:cubicBezTo>
                  <a:pt x="0" y="482"/>
                  <a:pt x="37" y="519"/>
                  <a:pt x="83" y="519"/>
                </a:cubicBezTo>
                <a:cubicBezTo>
                  <a:pt x="129" y="519"/>
                  <a:pt x="165" y="482"/>
                  <a:pt x="165" y="437"/>
                </a:cubicBezTo>
                <a:cubicBezTo>
                  <a:pt x="165" y="398"/>
                  <a:pt x="136" y="366"/>
                  <a:pt x="102" y="356"/>
                </a:cubicBezTo>
                <a:lnTo>
                  <a:pt x="102" y="307"/>
                </a:lnTo>
                <a:lnTo>
                  <a:pt x="231" y="249"/>
                </a:lnTo>
                <a:lnTo>
                  <a:pt x="231" y="359"/>
                </a:lnTo>
                <a:cubicBezTo>
                  <a:pt x="197" y="370"/>
                  <a:pt x="178" y="401"/>
                  <a:pt x="178" y="437"/>
                </a:cubicBezTo>
                <a:cubicBezTo>
                  <a:pt x="178" y="482"/>
                  <a:pt x="216" y="519"/>
                  <a:pt x="261" y="519"/>
                </a:cubicBezTo>
                <a:cubicBezTo>
                  <a:pt x="307" y="519"/>
                  <a:pt x="344" y="482"/>
                  <a:pt x="344" y="437"/>
                </a:cubicBezTo>
                <a:cubicBezTo>
                  <a:pt x="344" y="400"/>
                  <a:pt x="319" y="368"/>
                  <a:pt x="286" y="358"/>
                </a:cubicBezTo>
                <a:lnTo>
                  <a:pt x="286" y="246"/>
                </a:lnTo>
                <a:lnTo>
                  <a:pt x="421" y="307"/>
                </a:lnTo>
                <a:lnTo>
                  <a:pt x="421" y="356"/>
                </a:lnTo>
                <a:cubicBezTo>
                  <a:pt x="387" y="366"/>
                  <a:pt x="360" y="398"/>
                  <a:pt x="360" y="437"/>
                </a:cubicBezTo>
                <a:cubicBezTo>
                  <a:pt x="360" y="482"/>
                  <a:pt x="398" y="519"/>
                  <a:pt x="443" y="519"/>
                </a:cubicBezTo>
                <a:cubicBezTo>
                  <a:pt x="489" y="519"/>
                  <a:pt x="526" y="482"/>
                  <a:pt x="526" y="437"/>
                </a:cubicBezTo>
                <a:cubicBezTo>
                  <a:pt x="526" y="400"/>
                  <a:pt x="503" y="370"/>
                  <a:pt x="469" y="358"/>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cxnSp>
        <p:nvCxnSpPr>
          <p:cNvPr id="29" name="Straight Arrow Connector 28">
            <a:extLst>
              <a:ext uri="{FF2B5EF4-FFF2-40B4-BE49-F238E27FC236}">
                <a16:creationId xmlns:a16="http://schemas.microsoft.com/office/drawing/2014/main" id="{DAAA2FD7-43B3-7249-B8C8-B9E57E6EA539}"/>
              </a:ext>
            </a:extLst>
          </p:cNvPr>
          <p:cNvCxnSpPr>
            <a:cxnSpLocks/>
            <a:stCxn id="12" idx="3"/>
            <a:endCxn id="10" idx="1"/>
          </p:cNvCxnSpPr>
          <p:nvPr/>
        </p:nvCxnSpPr>
        <p:spPr>
          <a:xfrm>
            <a:off x="7922128" y="7412800"/>
            <a:ext cx="1237747"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3E72D3C-AB68-D641-9235-5C20AC8E7C9A}"/>
              </a:ext>
            </a:extLst>
          </p:cNvPr>
          <p:cNvCxnSpPr>
            <a:cxnSpLocks/>
          </p:cNvCxnSpPr>
          <p:nvPr/>
        </p:nvCxnSpPr>
        <p:spPr>
          <a:xfrm>
            <a:off x="15217775" y="7412800"/>
            <a:ext cx="1237747"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5F197751-94D3-7D4D-B9FE-8D7C889F6348}"/>
              </a:ext>
            </a:extLst>
          </p:cNvPr>
          <p:cNvCxnSpPr>
            <a:cxnSpLocks/>
            <a:stCxn id="5" idx="2"/>
            <a:endCxn id="11" idx="0"/>
          </p:cNvCxnSpPr>
          <p:nvPr/>
        </p:nvCxnSpPr>
        <p:spPr>
          <a:xfrm rot="16200000" flipH="1">
            <a:off x="15243959" y="1714216"/>
            <a:ext cx="1185378" cy="7295647"/>
          </a:xfrm>
          <a:prstGeom prst="bentConnector3">
            <a:avLst>
              <a:gd name="adj1" fmla="val 50000"/>
            </a:avLst>
          </a:prstGeom>
          <a:ln w="381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2C29DCA3-3CCF-EE47-9B6E-1BFB1EF60298}"/>
              </a:ext>
            </a:extLst>
          </p:cNvPr>
          <p:cNvCxnSpPr>
            <a:cxnSpLocks/>
            <a:stCxn id="5" idx="2"/>
            <a:endCxn id="12" idx="0"/>
          </p:cNvCxnSpPr>
          <p:nvPr/>
        </p:nvCxnSpPr>
        <p:spPr>
          <a:xfrm rot="5400000">
            <a:off x="7948313" y="1714217"/>
            <a:ext cx="1185378" cy="7295647"/>
          </a:xfrm>
          <a:prstGeom prst="bentConnector3">
            <a:avLst>
              <a:gd name="adj1" fmla="val 50000"/>
            </a:avLst>
          </a:prstGeom>
          <a:ln w="381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A42C905-E420-CB43-8F2F-E9B6D1F13668}"/>
              </a:ext>
            </a:extLst>
          </p:cNvPr>
          <p:cNvCxnSpPr>
            <a:stCxn id="5" idx="2"/>
          </p:cNvCxnSpPr>
          <p:nvPr/>
        </p:nvCxnSpPr>
        <p:spPr>
          <a:xfrm>
            <a:off x="12188825" y="4769351"/>
            <a:ext cx="0" cy="1185378"/>
          </a:xfrm>
          <a:prstGeom prst="straightConnector1">
            <a:avLst/>
          </a:prstGeom>
          <a:ln w="381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2551B632-A242-FD4E-8B41-498230E0E8F2}"/>
              </a:ext>
            </a:extLst>
          </p:cNvPr>
          <p:cNvCxnSpPr>
            <a:stCxn id="12" idx="2"/>
            <a:endCxn id="11" idx="2"/>
          </p:cNvCxnSpPr>
          <p:nvPr/>
        </p:nvCxnSpPr>
        <p:spPr>
          <a:xfrm rot="16200000" flipH="1">
            <a:off x="12188825" y="1575224"/>
            <a:ext cx="12700" cy="14591294"/>
          </a:xfrm>
          <a:prstGeom prst="bentConnector3">
            <a:avLst>
              <a:gd name="adj1" fmla="val 5057142"/>
            </a:avLst>
          </a:prstGeom>
          <a:ln w="381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828CE39-AB85-8B40-92AE-6A5F65DB3E2C}"/>
              </a:ext>
            </a:extLst>
          </p:cNvPr>
          <p:cNvCxnSpPr>
            <a:cxnSpLocks/>
            <a:stCxn id="21" idx="3"/>
            <a:endCxn id="22" idx="1"/>
          </p:cNvCxnSpPr>
          <p:nvPr/>
        </p:nvCxnSpPr>
        <p:spPr>
          <a:xfrm>
            <a:off x="10507887" y="11573872"/>
            <a:ext cx="3361874"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475E3B-25CE-3E4A-AFA1-85271A32BE9F}"/>
              </a:ext>
            </a:extLst>
          </p:cNvPr>
          <p:cNvCxnSpPr>
            <a:cxnSpLocks/>
          </p:cNvCxnSpPr>
          <p:nvPr/>
        </p:nvCxnSpPr>
        <p:spPr>
          <a:xfrm>
            <a:off x="8021392" y="9524013"/>
            <a:ext cx="0" cy="1144706"/>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A699D3D-0EEC-C342-A0E6-93099C714477}"/>
              </a:ext>
            </a:extLst>
          </p:cNvPr>
          <p:cNvCxnSpPr>
            <a:cxnSpLocks/>
          </p:cNvCxnSpPr>
          <p:nvPr/>
        </p:nvCxnSpPr>
        <p:spPr>
          <a:xfrm>
            <a:off x="16332634" y="9524013"/>
            <a:ext cx="0" cy="1144706"/>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456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56CE-3A49-604F-8D8F-B3BA7C31D2F9}"/>
              </a:ext>
            </a:extLst>
          </p:cNvPr>
          <p:cNvSpPr txBox="1"/>
          <p:nvPr/>
        </p:nvSpPr>
        <p:spPr>
          <a:xfrm>
            <a:off x="4634578" y="612372"/>
            <a:ext cx="1510862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TECHNOLOGY STRATEGY INFOGRAPHIC</a:t>
            </a:r>
          </a:p>
        </p:txBody>
      </p:sp>
      <p:sp>
        <p:nvSpPr>
          <p:cNvPr id="3" name="TextBox 2">
            <a:extLst>
              <a:ext uri="{FF2B5EF4-FFF2-40B4-BE49-F238E27FC236}">
                <a16:creationId xmlns:a16="http://schemas.microsoft.com/office/drawing/2014/main" id="{40EB7DB9-F738-FF4D-8358-7A44CE522E0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26" name="Group 25">
            <a:extLst>
              <a:ext uri="{FF2B5EF4-FFF2-40B4-BE49-F238E27FC236}">
                <a16:creationId xmlns:a16="http://schemas.microsoft.com/office/drawing/2014/main" id="{F24062F6-49E5-7C44-A952-CEBCCD80BA15}"/>
              </a:ext>
            </a:extLst>
          </p:cNvPr>
          <p:cNvGrpSpPr/>
          <p:nvPr/>
        </p:nvGrpSpPr>
        <p:grpSpPr>
          <a:xfrm>
            <a:off x="9013793" y="9298362"/>
            <a:ext cx="6350065" cy="3655638"/>
            <a:chOff x="9013793" y="9298362"/>
            <a:chExt cx="6350065" cy="3655638"/>
          </a:xfrm>
        </p:grpSpPr>
        <p:sp>
          <p:nvSpPr>
            <p:cNvPr id="13" name="Freeform 1">
              <a:extLst>
                <a:ext uri="{FF2B5EF4-FFF2-40B4-BE49-F238E27FC236}">
                  <a16:creationId xmlns:a16="http://schemas.microsoft.com/office/drawing/2014/main" id="{7B8066CA-10D6-8142-A9B3-3A21507B210A}"/>
                </a:ext>
              </a:extLst>
            </p:cNvPr>
            <p:cNvSpPr>
              <a:spLocks noChangeArrowheads="1"/>
            </p:cNvSpPr>
            <p:nvPr/>
          </p:nvSpPr>
          <p:spPr bwMode="auto">
            <a:xfrm>
              <a:off x="9013796" y="9298362"/>
              <a:ext cx="6350062" cy="3106915"/>
            </a:xfrm>
            <a:custGeom>
              <a:avLst/>
              <a:gdLst>
                <a:gd name="T0" fmla="*/ 3701 w 7401"/>
                <a:gd name="T1" fmla="*/ 0 h 3621"/>
                <a:gd name="T2" fmla="*/ 7400 w 7401"/>
                <a:gd name="T3" fmla="*/ 1810 h 3621"/>
                <a:gd name="T4" fmla="*/ 3701 w 7401"/>
                <a:gd name="T5" fmla="*/ 3620 h 3621"/>
                <a:gd name="T6" fmla="*/ 0 w 7401"/>
                <a:gd name="T7" fmla="*/ 1810 h 3621"/>
                <a:gd name="T8" fmla="*/ 3701 w 7401"/>
                <a:gd name="T9" fmla="*/ 0 h 3621"/>
              </a:gdLst>
              <a:ahLst/>
              <a:cxnLst>
                <a:cxn ang="0">
                  <a:pos x="T0" y="T1"/>
                </a:cxn>
                <a:cxn ang="0">
                  <a:pos x="T2" y="T3"/>
                </a:cxn>
                <a:cxn ang="0">
                  <a:pos x="T4" y="T5"/>
                </a:cxn>
                <a:cxn ang="0">
                  <a:pos x="T6" y="T7"/>
                </a:cxn>
                <a:cxn ang="0">
                  <a:pos x="T8" y="T9"/>
                </a:cxn>
              </a:cxnLst>
              <a:rect l="0" t="0" r="r" b="b"/>
              <a:pathLst>
                <a:path w="7401" h="3621">
                  <a:moveTo>
                    <a:pt x="3701" y="0"/>
                  </a:moveTo>
                  <a:lnTo>
                    <a:pt x="7400" y="1810"/>
                  </a:lnTo>
                  <a:lnTo>
                    <a:pt x="3701" y="3620"/>
                  </a:lnTo>
                  <a:lnTo>
                    <a:pt x="0" y="1810"/>
                  </a:lnTo>
                  <a:lnTo>
                    <a:pt x="3701" y="0"/>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 name="Freeform 2">
              <a:extLst>
                <a:ext uri="{FF2B5EF4-FFF2-40B4-BE49-F238E27FC236}">
                  <a16:creationId xmlns:a16="http://schemas.microsoft.com/office/drawing/2014/main" id="{1486C2F3-63F8-8349-A139-20B58706685A}"/>
                </a:ext>
              </a:extLst>
            </p:cNvPr>
            <p:cNvSpPr>
              <a:spLocks noChangeArrowheads="1"/>
            </p:cNvSpPr>
            <p:nvPr/>
          </p:nvSpPr>
          <p:spPr bwMode="auto">
            <a:xfrm>
              <a:off x="12188825" y="10853712"/>
              <a:ext cx="3175033" cy="2100288"/>
            </a:xfrm>
            <a:custGeom>
              <a:avLst/>
              <a:gdLst>
                <a:gd name="T0" fmla="*/ 3699 w 3700"/>
                <a:gd name="T1" fmla="*/ 0 h 2446"/>
                <a:gd name="T2" fmla="*/ 3699 w 3700"/>
                <a:gd name="T3" fmla="*/ 635 h 2446"/>
                <a:gd name="T4" fmla="*/ 0 w 3700"/>
                <a:gd name="T5" fmla="*/ 2445 h 2446"/>
                <a:gd name="T6" fmla="*/ 0 w 3700"/>
                <a:gd name="T7" fmla="*/ 1810 h 2446"/>
                <a:gd name="T8" fmla="*/ 3699 w 3700"/>
                <a:gd name="T9" fmla="*/ 0 h 2446"/>
              </a:gdLst>
              <a:ahLst/>
              <a:cxnLst>
                <a:cxn ang="0">
                  <a:pos x="T0" y="T1"/>
                </a:cxn>
                <a:cxn ang="0">
                  <a:pos x="T2" y="T3"/>
                </a:cxn>
                <a:cxn ang="0">
                  <a:pos x="T4" y="T5"/>
                </a:cxn>
                <a:cxn ang="0">
                  <a:pos x="T6" y="T7"/>
                </a:cxn>
                <a:cxn ang="0">
                  <a:pos x="T8" y="T9"/>
                </a:cxn>
              </a:cxnLst>
              <a:rect l="0" t="0" r="r" b="b"/>
              <a:pathLst>
                <a:path w="3700" h="2446">
                  <a:moveTo>
                    <a:pt x="3699" y="0"/>
                  </a:moveTo>
                  <a:lnTo>
                    <a:pt x="3699" y="635"/>
                  </a:lnTo>
                  <a:lnTo>
                    <a:pt x="0" y="2445"/>
                  </a:lnTo>
                  <a:lnTo>
                    <a:pt x="0" y="1810"/>
                  </a:lnTo>
                  <a:lnTo>
                    <a:pt x="3699" y="0"/>
                  </a:lnTo>
                </a:path>
              </a:pathLst>
            </a:custGeom>
            <a:solidFill>
              <a:schemeClr val="accent5">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5" name="Freeform 3">
              <a:extLst>
                <a:ext uri="{FF2B5EF4-FFF2-40B4-BE49-F238E27FC236}">
                  <a16:creationId xmlns:a16="http://schemas.microsoft.com/office/drawing/2014/main" id="{3A89CBC2-0A65-6C49-B576-045A5C5C5F4E}"/>
                </a:ext>
              </a:extLst>
            </p:cNvPr>
            <p:cNvSpPr>
              <a:spLocks noChangeArrowheads="1"/>
            </p:cNvSpPr>
            <p:nvPr/>
          </p:nvSpPr>
          <p:spPr bwMode="auto">
            <a:xfrm>
              <a:off x="9013793" y="10853712"/>
              <a:ext cx="3178816" cy="2100288"/>
            </a:xfrm>
            <a:custGeom>
              <a:avLst/>
              <a:gdLst>
                <a:gd name="T0" fmla="*/ 3701 w 3702"/>
                <a:gd name="T1" fmla="*/ 1810 h 2446"/>
                <a:gd name="T2" fmla="*/ 3701 w 3702"/>
                <a:gd name="T3" fmla="*/ 2445 h 2446"/>
                <a:gd name="T4" fmla="*/ 0 w 3702"/>
                <a:gd name="T5" fmla="*/ 635 h 2446"/>
                <a:gd name="T6" fmla="*/ 0 w 3702"/>
                <a:gd name="T7" fmla="*/ 0 h 2446"/>
                <a:gd name="T8" fmla="*/ 3701 w 3702"/>
                <a:gd name="T9" fmla="*/ 1810 h 2446"/>
              </a:gdLst>
              <a:ahLst/>
              <a:cxnLst>
                <a:cxn ang="0">
                  <a:pos x="T0" y="T1"/>
                </a:cxn>
                <a:cxn ang="0">
                  <a:pos x="T2" y="T3"/>
                </a:cxn>
                <a:cxn ang="0">
                  <a:pos x="T4" y="T5"/>
                </a:cxn>
                <a:cxn ang="0">
                  <a:pos x="T6" y="T7"/>
                </a:cxn>
                <a:cxn ang="0">
                  <a:pos x="T8" y="T9"/>
                </a:cxn>
              </a:cxnLst>
              <a:rect l="0" t="0" r="r" b="b"/>
              <a:pathLst>
                <a:path w="3702" h="2446">
                  <a:moveTo>
                    <a:pt x="3701" y="1810"/>
                  </a:moveTo>
                  <a:lnTo>
                    <a:pt x="3701" y="2445"/>
                  </a:lnTo>
                  <a:lnTo>
                    <a:pt x="0" y="635"/>
                  </a:lnTo>
                  <a:lnTo>
                    <a:pt x="0" y="0"/>
                  </a:lnTo>
                  <a:lnTo>
                    <a:pt x="3701" y="1810"/>
                  </a:ln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25" name="Group 24">
            <a:extLst>
              <a:ext uri="{FF2B5EF4-FFF2-40B4-BE49-F238E27FC236}">
                <a16:creationId xmlns:a16="http://schemas.microsoft.com/office/drawing/2014/main" id="{76CAD5AD-85C0-EB47-BC86-4C7F61538FF2}"/>
              </a:ext>
            </a:extLst>
          </p:cNvPr>
          <p:cNvGrpSpPr/>
          <p:nvPr/>
        </p:nvGrpSpPr>
        <p:grpSpPr>
          <a:xfrm>
            <a:off x="9013793" y="7699496"/>
            <a:ext cx="6350065" cy="3655638"/>
            <a:chOff x="9013793" y="7690035"/>
            <a:chExt cx="6350065" cy="3655638"/>
          </a:xfrm>
        </p:grpSpPr>
        <p:sp>
          <p:nvSpPr>
            <p:cNvPr id="16" name="Freeform 1">
              <a:extLst>
                <a:ext uri="{FF2B5EF4-FFF2-40B4-BE49-F238E27FC236}">
                  <a16:creationId xmlns:a16="http://schemas.microsoft.com/office/drawing/2014/main" id="{3520016F-75A8-4E45-AFFC-4A15C8FD02EA}"/>
                </a:ext>
              </a:extLst>
            </p:cNvPr>
            <p:cNvSpPr>
              <a:spLocks noChangeArrowheads="1"/>
            </p:cNvSpPr>
            <p:nvPr/>
          </p:nvSpPr>
          <p:spPr bwMode="auto">
            <a:xfrm>
              <a:off x="9013796" y="7690035"/>
              <a:ext cx="6350062" cy="3106915"/>
            </a:xfrm>
            <a:custGeom>
              <a:avLst/>
              <a:gdLst>
                <a:gd name="T0" fmla="*/ 3701 w 7401"/>
                <a:gd name="T1" fmla="*/ 0 h 3621"/>
                <a:gd name="T2" fmla="*/ 7400 w 7401"/>
                <a:gd name="T3" fmla="*/ 1810 h 3621"/>
                <a:gd name="T4" fmla="*/ 3701 w 7401"/>
                <a:gd name="T5" fmla="*/ 3620 h 3621"/>
                <a:gd name="T6" fmla="*/ 0 w 7401"/>
                <a:gd name="T7" fmla="*/ 1810 h 3621"/>
                <a:gd name="T8" fmla="*/ 3701 w 7401"/>
                <a:gd name="T9" fmla="*/ 0 h 3621"/>
              </a:gdLst>
              <a:ahLst/>
              <a:cxnLst>
                <a:cxn ang="0">
                  <a:pos x="T0" y="T1"/>
                </a:cxn>
                <a:cxn ang="0">
                  <a:pos x="T2" y="T3"/>
                </a:cxn>
                <a:cxn ang="0">
                  <a:pos x="T4" y="T5"/>
                </a:cxn>
                <a:cxn ang="0">
                  <a:pos x="T6" y="T7"/>
                </a:cxn>
                <a:cxn ang="0">
                  <a:pos x="T8" y="T9"/>
                </a:cxn>
              </a:cxnLst>
              <a:rect l="0" t="0" r="r" b="b"/>
              <a:pathLst>
                <a:path w="7401" h="3621">
                  <a:moveTo>
                    <a:pt x="3701" y="0"/>
                  </a:moveTo>
                  <a:lnTo>
                    <a:pt x="7400" y="1810"/>
                  </a:lnTo>
                  <a:lnTo>
                    <a:pt x="3701" y="3620"/>
                  </a:lnTo>
                  <a:lnTo>
                    <a:pt x="0" y="1810"/>
                  </a:lnTo>
                  <a:lnTo>
                    <a:pt x="3701"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7" name="Freeform 2">
              <a:extLst>
                <a:ext uri="{FF2B5EF4-FFF2-40B4-BE49-F238E27FC236}">
                  <a16:creationId xmlns:a16="http://schemas.microsoft.com/office/drawing/2014/main" id="{AF6B08AC-C0BA-EA49-A94B-B369308BB763}"/>
                </a:ext>
              </a:extLst>
            </p:cNvPr>
            <p:cNvSpPr>
              <a:spLocks noChangeArrowheads="1"/>
            </p:cNvSpPr>
            <p:nvPr/>
          </p:nvSpPr>
          <p:spPr bwMode="auto">
            <a:xfrm>
              <a:off x="12188825" y="9245385"/>
              <a:ext cx="3175033" cy="2100288"/>
            </a:xfrm>
            <a:custGeom>
              <a:avLst/>
              <a:gdLst>
                <a:gd name="T0" fmla="*/ 3699 w 3700"/>
                <a:gd name="T1" fmla="*/ 0 h 2446"/>
                <a:gd name="T2" fmla="*/ 3699 w 3700"/>
                <a:gd name="T3" fmla="*/ 635 h 2446"/>
                <a:gd name="T4" fmla="*/ 0 w 3700"/>
                <a:gd name="T5" fmla="*/ 2445 h 2446"/>
                <a:gd name="T6" fmla="*/ 0 w 3700"/>
                <a:gd name="T7" fmla="*/ 1810 h 2446"/>
                <a:gd name="T8" fmla="*/ 3699 w 3700"/>
                <a:gd name="T9" fmla="*/ 0 h 2446"/>
              </a:gdLst>
              <a:ahLst/>
              <a:cxnLst>
                <a:cxn ang="0">
                  <a:pos x="T0" y="T1"/>
                </a:cxn>
                <a:cxn ang="0">
                  <a:pos x="T2" y="T3"/>
                </a:cxn>
                <a:cxn ang="0">
                  <a:pos x="T4" y="T5"/>
                </a:cxn>
                <a:cxn ang="0">
                  <a:pos x="T6" y="T7"/>
                </a:cxn>
                <a:cxn ang="0">
                  <a:pos x="T8" y="T9"/>
                </a:cxn>
              </a:cxnLst>
              <a:rect l="0" t="0" r="r" b="b"/>
              <a:pathLst>
                <a:path w="3700" h="2446">
                  <a:moveTo>
                    <a:pt x="3699" y="0"/>
                  </a:moveTo>
                  <a:lnTo>
                    <a:pt x="3699" y="635"/>
                  </a:lnTo>
                  <a:lnTo>
                    <a:pt x="0" y="2445"/>
                  </a:lnTo>
                  <a:lnTo>
                    <a:pt x="0" y="1810"/>
                  </a:lnTo>
                  <a:lnTo>
                    <a:pt x="3699" y="0"/>
                  </a:lnTo>
                </a:path>
              </a:pathLst>
            </a:custGeom>
            <a:solidFill>
              <a:schemeClr val="accent4">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8" name="Freeform 3">
              <a:extLst>
                <a:ext uri="{FF2B5EF4-FFF2-40B4-BE49-F238E27FC236}">
                  <a16:creationId xmlns:a16="http://schemas.microsoft.com/office/drawing/2014/main" id="{9A6D5BD3-04A8-8F46-97DC-07B3B41965D5}"/>
                </a:ext>
              </a:extLst>
            </p:cNvPr>
            <p:cNvSpPr>
              <a:spLocks noChangeArrowheads="1"/>
            </p:cNvSpPr>
            <p:nvPr/>
          </p:nvSpPr>
          <p:spPr bwMode="auto">
            <a:xfrm>
              <a:off x="9013793" y="9245385"/>
              <a:ext cx="3178816" cy="2100288"/>
            </a:xfrm>
            <a:custGeom>
              <a:avLst/>
              <a:gdLst>
                <a:gd name="T0" fmla="*/ 3701 w 3702"/>
                <a:gd name="T1" fmla="*/ 1810 h 2446"/>
                <a:gd name="T2" fmla="*/ 3701 w 3702"/>
                <a:gd name="T3" fmla="*/ 2445 h 2446"/>
                <a:gd name="T4" fmla="*/ 0 w 3702"/>
                <a:gd name="T5" fmla="*/ 635 h 2446"/>
                <a:gd name="T6" fmla="*/ 0 w 3702"/>
                <a:gd name="T7" fmla="*/ 0 h 2446"/>
                <a:gd name="T8" fmla="*/ 3701 w 3702"/>
                <a:gd name="T9" fmla="*/ 1810 h 2446"/>
              </a:gdLst>
              <a:ahLst/>
              <a:cxnLst>
                <a:cxn ang="0">
                  <a:pos x="T0" y="T1"/>
                </a:cxn>
                <a:cxn ang="0">
                  <a:pos x="T2" y="T3"/>
                </a:cxn>
                <a:cxn ang="0">
                  <a:pos x="T4" y="T5"/>
                </a:cxn>
                <a:cxn ang="0">
                  <a:pos x="T6" y="T7"/>
                </a:cxn>
                <a:cxn ang="0">
                  <a:pos x="T8" y="T9"/>
                </a:cxn>
              </a:cxnLst>
              <a:rect l="0" t="0" r="r" b="b"/>
              <a:pathLst>
                <a:path w="3702" h="2446">
                  <a:moveTo>
                    <a:pt x="3701" y="1810"/>
                  </a:moveTo>
                  <a:lnTo>
                    <a:pt x="3701" y="2445"/>
                  </a:lnTo>
                  <a:lnTo>
                    <a:pt x="0" y="635"/>
                  </a:lnTo>
                  <a:lnTo>
                    <a:pt x="0" y="0"/>
                  </a:lnTo>
                  <a:lnTo>
                    <a:pt x="3701" y="1810"/>
                  </a:ln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24" name="Group 23">
            <a:extLst>
              <a:ext uri="{FF2B5EF4-FFF2-40B4-BE49-F238E27FC236}">
                <a16:creationId xmlns:a16="http://schemas.microsoft.com/office/drawing/2014/main" id="{94153FFF-B826-3446-9BE5-B05271C04DFA}"/>
              </a:ext>
            </a:extLst>
          </p:cNvPr>
          <p:cNvGrpSpPr/>
          <p:nvPr/>
        </p:nvGrpSpPr>
        <p:grpSpPr>
          <a:xfrm>
            <a:off x="9013793" y="6104412"/>
            <a:ext cx="6350065" cy="3651855"/>
            <a:chOff x="9013793" y="6077922"/>
            <a:chExt cx="6350065" cy="3651855"/>
          </a:xfrm>
        </p:grpSpPr>
        <p:sp>
          <p:nvSpPr>
            <p:cNvPr id="19" name="Freeform 4">
              <a:extLst>
                <a:ext uri="{FF2B5EF4-FFF2-40B4-BE49-F238E27FC236}">
                  <a16:creationId xmlns:a16="http://schemas.microsoft.com/office/drawing/2014/main" id="{F087AAF4-F64D-7A4F-9658-4C560E69AF3D}"/>
                </a:ext>
              </a:extLst>
            </p:cNvPr>
            <p:cNvSpPr>
              <a:spLocks noChangeArrowheads="1"/>
            </p:cNvSpPr>
            <p:nvPr/>
          </p:nvSpPr>
          <p:spPr bwMode="auto">
            <a:xfrm>
              <a:off x="9013796" y="6077922"/>
              <a:ext cx="6350062" cy="3106915"/>
            </a:xfrm>
            <a:custGeom>
              <a:avLst/>
              <a:gdLst>
                <a:gd name="T0" fmla="*/ 3701 w 7401"/>
                <a:gd name="T1" fmla="*/ 0 h 3621"/>
                <a:gd name="T2" fmla="*/ 7400 w 7401"/>
                <a:gd name="T3" fmla="*/ 1811 h 3621"/>
                <a:gd name="T4" fmla="*/ 3701 w 7401"/>
                <a:gd name="T5" fmla="*/ 3620 h 3621"/>
                <a:gd name="T6" fmla="*/ 0 w 7401"/>
                <a:gd name="T7" fmla="*/ 1811 h 3621"/>
                <a:gd name="T8" fmla="*/ 3701 w 7401"/>
                <a:gd name="T9" fmla="*/ 0 h 3621"/>
              </a:gdLst>
              <a:ahLst/>
              <a:cxnLst>
                <a:cxn ang="0">
                  <a:pos x="T0" y="T1"/>
                </a:cxn>
                <a:cxn ang="0">
                  <a:pos x="T2" y="T3"/>
                </a:cxn>
                <a:cxn ang="0">
                  <a:pos x="T4" y="T5"/>
                </a:cxn>
                <a:cxn ang="0">
                  <a:pos x="T6" y="T7"/>
                </a:cxn>
                <a:cxn ang="0">
                  <a:pos x="T8" y="T9"/>
                </a:cxn>
              </a:cxnLst>
              <a:rect l="0" t="0" r="r" b="b"/>
              <a:pathLst>
                <a:path w="7401" h="3621">
                  <a:moveTo>
                    <a:pt x="3701" y="0"/>
                  </a:moveTo>
                  <a:lnTo>
                    <a:pt x="7400" y="1811"/>
                  </a:lnTo>
                  <a:lnTo>
                    <a:pt x="3701" y="3620"/>
                  </a:lnTo>
                  <a:lnTo>
                    <a:pt x="0" y="1811"/>
                  </a:lnTo>
                  <a:lnTo>
                    <a:pt x="3701" y="0"/>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0" name="Freeform 5">
              <a:extLst>
                <a:ext uri="{FF2B5EF4-FFF2-40B4-BE49-F238E27FC236}">
                  <a16:creationId xmlns:a16="http://schemas.microsoft.com/office/drawing/2014/main" id="{8EA66001-6D3F-B449-92BF-77ADAC94936C}"/>
                </a:ext>
              </a:extLst>
            </p:cNvPr>
            <p:cNvSpPr>
              <a:spLocks noChangeArrowheads="1"/>
            </p:cNvSpPr>
            <p:nvPr/>
          </p:nvSpPr>
          <p:spPr bwMode="auto">
            <a:xfrm>
              <a:off x="12188825" y="7633272"/>
              <a:ext cx="3175033" cy="2096505"/>
            </a:xfrm>
            <a:custGeom>
              <a:avLst/>
              <a:gdLst>
                <a:gd name="T0" fmla="*/ 3699 w 3700"/>
                <a:gd name="T1" fmla="*/ 0 h 2445"/>
                <a:gd name="T2" fmla="*/ 3699 w 3700"/>
                <a:gd name="T3" fmla="*/ 635 h 2445"/>
                <a:gd name="T4" fmla="*/ 0 w 3700"/>
                <a:gd name="T5" fmla="*/ 2444 h 2445"/>
                <a:gd name="T6" fmla="*/ 0 w 3700"/>
                <a:gd name="T7" fmla="*/ 1809 h 2445"/>
                <a:gd name="T8" fmla="*/ 3699 w 3700"/>
                <a:gd name="T9" fmla="*/ 0 h 2445"/>
              </a:gdLst>
              <a:ahLst/>
              <a:cxnLst>
                <a:cxn ang="0">
                  <a:pos x="T0" y="T1"/>
                </a:cxn>
                <a:cxn ang="0">
                  <a:pos x="T2" y="T3"/>
                </a:cxn>
                <a:cxn ang="0">
                  <a:pos x="T4" y="T5"/>
                </a:cxn>
                <a:cxn ang="0">
                  <a:pos x="T6" y="T7"/>
                </a:cxn>
                <a:cxn ang="0">
                  <a:pos x="T8" y="T9"/>
                </a:cxn>
              </a:cxnLst>
              <a:rect l="0" t="0" r="r" b="b"/>
              <a:pathLst>
                <a:path w="3700" h="2445">
                  <a:moveTo>
                    <a:pt x="3699" y="0"/>
                  </a:moveTo>
                  <a:lnTo>
                    <a:pt x="3699" y="635"/>
                  </a:lnTo>
                  <a:lnTo>
                    <a:pt x="0" y="2444"/>
                  </a:lnTo>
                  <a:lnTo>
                    <a:pt x="0" y="1809"/>
                  </a:lnTo>
                  <a:lnTo>
                    <a:pt x="3699" y="0"/>
                  </a:lnTo>
                </a:path>
              </a:pathLst>
            </a:custGeom>
            <a:solidFill>
              <a:schemeClr val="accent3">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1" name="Freeform 6">
              <a:extLst>
                <a:ext uri="{FF2B5EF4-FFF2-40B4-BE49-F238E27FC236}">
                  <a16:creationId xmlns:a16="http://schemas.microsoft.com/office/drawing/2014/main" id="{685A6438-9D12-D048-9066-9B27CF2BAE95}"/>
                </a:ext>
              </a:extLst>
            </p:cNvPr>
            <p:cNvSpPr>
              <a:spLocks noChangeArrowheads="1"/>
            </p:cNvSpPr>
            <p:nvPr/>
          </p:nvSpPr>
          <p:spPr bwMode="auto">
            <a:xfrm>
              <a:off x="9013793" y="7633272"/>
              <a:ext cx="3178816" cy="2096505"/>
            </a:xfrm>
            <a:custGeom>
              <a:avLst/>
              <a:gdLst>
                <a:gd name="T0" fmla="*/ 3701 w 3702"/>
                <a:gd name="T1" fmla="*/ 1809 h 2445"/>
                <a:gd name="T2" fmla="*/ 3701 w 3702"/>
                <a:gd name="T3" fmla="*/ 2444 h 2445"/>
                <a:gd name="T4" fmla="*/ 0 w 3702"/>
                <a:gd name="T5" fmla="*/ 635 h 2445"/>
                <a:gd name="T6" fmla="*/ 0 w 3702"/>
                <a:gd name="T7" fmla="*/ 0 h 2445"/>
                <a:gd name="T8" fmla="*/ 3701 w 3702"/>
                <a:gd name="T9" fmla="*/ 1809 h 2445"/>
              </a:gdLst>
              <a:ahLst/>
              <a:cxnLst>
                <a:cxn ang="0">
                  <a:pos x="T0" y="T1"/>
                </a:cxn>
                <a:cxn ang="0">
                  <a:pos x="T2" y="T3"/>
                </a:cxn>
                <a:cxn ang="0">
                  <a:pos x="T4" y="T5"/>
                </a:cxn>
                <a:cxn ang="0">
                  <a:pos x="T6" y="T7"/>
                </a:cxn>
                <a:cxn ang="0">
                  <a:pos x="T8" y="T9"/>
                </a:cxn>
              </a:cxnLst>
              <a:rect l="0" t="0" r="r" b="b"/>
              <a:pathLst>
                <a:path w="3702" h="2445">
                  <a:moveTo>
                    <a:pt x="3701" y="1809"/>
                  </a:moveTo>
                  <a:lnTo>
                    <a:pt x="3701" y="2444"/>
                  </a:lnTo>
                  <a:lnTo>
                    <a:pt x="0" y="635"/>
                  </a:lnTo>
                  <a:lnTo>
                    <a:pt x="0" y="0"/>
                  </a:lnTo>
                  <a:lnTo>
                    <a:pt x="3701" y="1809"/>
                  </a:ln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23" name="Group 22">
            <a:extLst>
              <a:ext uri="{FF2B5EF4-FFF2-40B4-BE49-F238E27FC236}">
                <a16:creationId xmlns:a16="http://schemas.microsoft.com/office/drawing/2014/main" id="{82D21D29-9C1B-674F-95C5-61638D569703}"/>
              </a:ext>
            </a:extLst>
          </p:cNvPr>
          <p:cNvGrpSpPr/>
          <p:nvPr/>
        </p:nvGrpSpPr>
        <p:grpSpPr>
          <a:xfrm>
            <a:off x="9013793" y="4505545"/>
            <a:ext cx="6350062" cy="3655638"/>
            <a:chOff x="9013793" y="4522575"/>
            <a:chExt cx="6350062" cy="3655638"/>
          </a:xfrm>
        </p:grpSpPr>
        <p:sp>
          <p:nvSpPr>
            <p:cNvPr id="7" name="Freeform 7">
              <a:extLst>
                <a:ext uri="{FF2B5EF4-FFF2-40B4-BE49-F238E27FC236}">
                  <a16:creationId xmlns:a16="http://schemas.microsoft.com/office/drawing/2014/main" id="{D18F2869-0635-C747-B229-B26744B1CC15}"/>
                </a:ext>
              </a:extLst>
            </p:cNvPr>
            <p:cNvSpPr>
              <a:spLocks noChangeArrowheads="1"/>
            </p:cNvSpPr>
            <p:nvPr/>
          </p:nvSpPr>
          <p:spPr bwMode="auto">
            <a:xfrm>
              <a:off x="9013793" y="4522575"/>
              <a:ext cx="6350062" cy="3106915"/>
            </a:xfrm>
            <a:custGeom>
              <a:avLst/>
              <a:gdLst>
                <a:gd name="T0" fmla="*/ 3700 w 7401"/>
                <a:gd name="T1" fmla="*/ 0 h 3621"/>
                <a:gd name="T2" fmla="*/ 7400 w 7401"/>
                <a:gd name="T3" fmla="*/ 1810 h 3621"/>
                <a:gd name="T4" fmla="*/ 3700 w 7401"/>
                <a:gd name="T5" fmla="*/ 3620 h 3621"/>
                <a:gd name="T6" fmla="*/ 0 w 7401"/>
                <a:gd name="T7" fmla="*/ 1810 h 3621"/>
                <a:gd name="T8" fmla="*/ 3700 w 7401"/>
                <a:gd name="T9" fmla="*/ 0 h 3621"/>
              </a:gdLst>
              <a:ahLst/>
              <a:cxnLst>
                <a:cxn ang="0">
                  <a:pos x="T0" y="T1"/>
                </a:cxn>
                <a:cxn ang="0">
                  <a:pos x="T2" y="T3"/>
                </a:cxn>
                <a:cxn ang="0">
                  <a:pos x="T4" y="T5"/>
                </a:cxn>
                <a:cxn ang="0">
                  <a:pos x="T6" y="T7"/>
                </a:cxn>
                <a:cxn ang="0">
                  <a:pos x="T8" y="T9"/>
                </a:cxn>
              </a:cxnLst>
              <a:rect l="0" t="0" r="r" b="b"/>
              <a:pathLst>
                <a:path w="7401" h="3621">
                  <a:moveTo>
                    <a:pt x="3700" y="0"/>
                  </a:moveTo>
                  <a:lnTo>
                    <a:pt x="7400" y="1810"/>
                  </a:lnTo>
                  <a:lnTo>
                    <a:pt x="3700" y="3620"/>
                  </a:lnTo>
                  <a:lnTo>
                    <a:pt x="0" y="1810"/>
                  </a:lnTo>
                  <a:lnTo>
                    <a:pt x="3700" y="0"/>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 name="Freeform 8">
              <a:extLst>
                <a:ext uri="{FF2B5EF4-FFF2-40B4-BE49-F238E27FC236}">
                  <a16:creationId xmlns:a16="http://schemas.microsoft.com/office/drawing/2014/main" id="{73BAEC6C-3854-8140-894D-AFE27D510D34}"/>
                </a:ext>
              </a:extLst>
            </p:cNvPr>
            <p:cNvSpPr>
              <a:spLocks noChangeArrowheads="1"/>
            </p:cNvSpPr>
            <p:nvPr/>
          </p:nvSpPr>
          <p:spPr bwMode="auto">
            <a:xfrm>
              <a:off x="12188825" y="6077925"/>
              <a:ext cx="3175030" cy="2100288"/>
            </a:xfrm>
            <a:custGeom>
              <a:avLst/>
              <a:gdLst>
                <a:gd name="T0" fmla="*/ 3700 w 3701"/>
                <a:gd name="T1" fmla="*/ 0 h 2446"/>
                <a:gd name="T2" fmla="*/ 3700 w 3701"/>
                <a:gd name="T3" fmla="*/ 635 h 2446"/>
                <a:gd name="T4" fmla="*/ 0 w 3701"/>
                <a:gd name="T5" fmla="*/ 2445 h 2446"/>
                <a:gd name="T6" fmla="*/ 0 w 3701"/>
                <a:gd name="T7" fmla="*/ 1810 h 2446"/>
                <a:gd name="T8" fmla="*/ 3700 w 3701"/>
                <a:gd name="T9" fmla="*/ 0 h 2446"/>
              </a:gdLst>
              <a:ahLst/>
              <a:cxnLst>
                <a:cxn ang="0">
                  <a:pos x="T0" y="T1"/>
                </a:cxn>
                <a:cxn ang="0">
                  <a:pos x="T2" y="T3"/>
                </a:cxn>
                <a:cxn ang="0">
                  <a:pos x="T4" y="T5"/>
                </a:cxn>
                <a:cxn ang="0">
                  <a:pos x="T6" y="T7"/>
                </a:cxn>
                <a:cxn ang="0">
                  <a:pos x="T8" y="T9"/>
                </a:cxn>
              </a:cxnLst>
              <a:rect l="0" t="0" r="r" b="b"/>
              <a:pathLst>
                <a:path w="3701" h="2446">
                  <a:moveTo>
                    <a:pt x="3700" y="0"/>
                  </a:moveTo>
                  <a:lnTo>
                    <a:pt x="3700" y="635"/>
                  </a:lnTo>
                  <a:lnTo>
                    <a:pt x="0" y="2445"/>
                  </a:lnTo>
                  <a:lnTo>
                    <a:pt x="0" y="1810"/>
                  </a:lnTo>
                  <a:lnTo>
                    <a:pt x="3700" y="0"/>
                  </a:lnTo>
                </a:path>
              </a:pathLst>
            </a:custGeom>
            <a:solidFill>
              <a:schemeClr val="accent2">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 name="Freeform 9">
              <a:extLst>
                <a:ext uri="{FF2B5EF4-FFF2-40B4-BE49-F238E27FC236}">
                  <a16:creationId xmlns:a16="http://schemas.microsoft.com/office/drawing/2014/main" id="{FB3DA37A-DC51-014D-BEDB-7626F6AA22BD}"/>
                </a:ext>
              </a:extLst>
            </p:cNvPr>
            <p:cNvSpPr>
              <a:spLocks noChangeArrowheads="1"/>
            </p:cNvSpPr>
            <p:nvPr/>
          </p:nvSpPr>
          <p:spPr bwMode="auto">
            <a:xfrm>
              <a:off x="9013793" y="6077925"/>
              <a:ext cx="3175033" cy="2100288"/>
            </a:xfrm>
            <a:custGeom>
              <a:avLst/>
              <a:gdLst>
                <a:gd name="T0" fmla="*/ 3700 w 3701"/>
                <a:gd name="T1" fmla="*/ 1810 h 2446"/>
                <a:gd name="T2" fmla="*/ 3700 w 3701"/>
                <a:gd name="T3" fmla="*/ 2445 h 2446"/>
                <a:gd name="T4" fmla="*/ 0 w 3701"/>
                <a:gd name="T5" fmla="*/ 635 h 2446"/>
                <a:gd name="T6" fmla="*/ 0 w 3701"/>
                <a:gd name="T7" fmla="*/ 0 h 2446"/>
                <a:gd name="T8" fmla="*/ 3700 w 3701"/>
                <a:gd name="T9" fmla="*/ 1810 h 2446"/>
              </a:gdLst>
              <a:ahLst/>
              <a:cxnLst>
                <a:cxn ang="0">
                  <a:pos x="T0" y="T1"/>
                </a:cxn>
                <a:cxn ang="0">
                  <a:pos x="T2" y="T3"/>
                </a:cxn>
                <a:cxn ang="0">
                  <a:pos x="T4" y="T5"/>
                </a:cxn>
                <a:cxn ang="0">
                  <a:pos x="T6" y="T7"/>
                </a:cxn>
                <a:cxn ang="0">
                  <a:pos x="T8" y="T9"/>
                </a:cxn>
              </a:cxnLst>
              <a:rect l="0" t="0" r="r" b="b"/>
              <a:pathLst>
                <a:path w="3701" h="2446">
                  <a:moveTo>
                    <a:pt x="3700" y="1810"/>
                  </a:moveTo>
                  <a:lnTo>
                    <a:pt x="3700" y="2445"/>
                  </a:lnTo>
                  <a:lnTo>
                    <a:pt x="0" y="635"/>
                  </a:lnTo>
                  <a:lnTo>
                    <a:pt x="0" y="0"/>
                  </a:lnTo>
                  <a:lnTo>
                    <a:pt x="3700" y="1810"/>
                  </a:ln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22" name="Group 21">
            <a:extLst>
              <a:ext uri="{FF2B5EF4-FFF2-40B4-BE49-F238E27FC236}">
                <a16:creationId xmlns:a16="http://schemas.microsoft.com/office/drawing/2014/main" id="{6EECCA8F-176B-C543-A97D-597E19FA7F68}"/>
              </a:ext>
            </a:extLst>
          </p:cNvPr>
          <p:cNvGrpSpPr/>
          <p:nvPr/>
        </p:nvGrpSpPr>
        <p:grpSpPr>
          <a:xfrm>
            <a:off x="9013793" y="2910462"/>
            <a:ext cx="6350062" cy="3651855"/>
            <a:chOff x="9013793" y="2910462"/>
            <a:chExt cx="6350062" cy="3651855"/>
          </a:xfrm>
        </p:grpSpPr>
        <p:sp>
          <p:nvSpPr>
            <p:cNvPr id="10" name="Freeform 10">
              <a:extLst>
                <a:ext uri="{FF2B5EF4-FFF2-40B4-BE49-F238E27FC236}">
                  <a16:creationId xmlns:a16="http://schemas.microsoft.com/office/drawing/2014/main" id="{C076FA41-EFD1-BC42-897F-3AB53DD8CD93}"/>
                </a:ext>
              </a:extLst>
            </p:cNvPr>
            <p:cNvSpPr>
              <a:spLocks noChangeArrowheads="1"/>
            </p:cNvSpPr>
            <p:nvPr/>
          </p:nvSpPr>
          <p:spPr bwMode="auto">
            <a:xfrm>
              <a:off x="9013793" y="2910462"/>
              <a:ext cx="6350062" cy="3106915"/>
            </a:xfrm>
            <a:custGeom>
              <a:avLst/>
              <a:gdLst>
                <a:gd name="T0" fmla="*/ 3700 w 7401"/>
                <a:gd name="T1" fmla="*/ 0 h 3621"/>
                <a:gd name="T2" fmla="*/ 7400 w 7401"/>
                <a:gd name="T3" fmla="*/ 1811 h 3621"/>
                <a:gd name="T4" fmla="*/ 3700 w 7401"/>
                <a:gd name="T5" fmla="*/ 3620 h 3621"/>
                <a:gd name="T6" fmla="*/ 0 w 7401"/>
                <a:gd name="T7" fmla="*/ 1811 h 3621"/>
                <a:gd name="T8" fmla="*/ 3700 w 7401"/>
                <a:gd name="T9" fmla="*/ 0 h 3621"/>
              </a:gdLst>
              <a:ahLst/>
              <a:cxnLst>
                <a:cxn ang="0">
                  <a:pos x="T0" y="T1"/>
                </a:cxn>
                <a:cxn ang="0">
                  <a:pos x="T2" y="T3"/>
                </a:cxn>
                <a:cxn ang="0">
                  <a:pos x="T4" y="T5"/>
                </a:cxn>
                <a:cxn ang="0">
                  <a:pos x="T6" y="T7"/>
                </a:cxn>
                <a:cxn ang="0">
                  <a:pos x="T8" y="T9"/>
                </a:cxn>
              </a:cxnLst>
              <a:rect l="0" t="0" r="r" b="b"/>
              <a:pathLst>
                <a:path w="7401" h="3621">
                  <a:moveTo>
                    <a:pt x="3700" y="0"/>
                  </a:moveTo>
                  <a:lnTo>
                    <a:pt x="7400" y="1811"/>
                  </a:lnTo>
                  <a:lnTo>
                    <a:pt x="3700" y="3620"/>
                  </a:lnTo>
                  <a:lnTo>
                    <a:pt x="0" y="1811"/>
                  </a:lnTo>
                  <a:lnTo>
                    <a:pt x="3700" y="0"/>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 name="Freeform 11">
              <a:extLst>
                <a:ext uri="{FF2B5EF4-FFF2-40B4-BE49-F238E27FC236}">
                  <a16:creationId xmlns:a16="http://schemas.microsoft.com/office/drawing/2014/main" id="{22EC2354-8A10-2E48-BF39-2DE4262FCA77}"/>
                </a:ext>
              </a:extLst>
            </p:cNvPr>
            <p:cNvSpPr>
              <a:spLocks noChangeArrowheads="1"/>
            </p:cNvSpPr>
            <p:nvPr/>
          </p:nvSpPr>
          <p:spPr bwMode="auto">
            <a:xfrm>
              <a:off x="12188825" y="4465812"/>
              <a:ext cx="3175030" cy="2096505"/>
            </a:xfrm>
            <a:custGeom>
              <a:avLst/>
              <a:gdLst>
                <a:gd name="T0" fmla="*/ 3700 w 3701"/>
                <a:gd name="T1" fmla="*/ 0 h 2445"/>
                <a:gd name="T2" fmla="*/ 3700 w 3701"/>
                <a:gd name="T3" fmla="*/ 635 h 2445"/>
                <a:gd name="T4" fmla="*/ 0 w 3701"/>
                <a:gd name="T5" fmla="*/ 2444 h 2445"/>
                <a:gd name="T6" fmla="*/ 0 w 3701"/>
                <a:gd name="T7" fmla="*/ 1809 h 2445"/>
                <a:gd name="T8" fmla="*/ 3700 w 3701"/>
                <a:gd name="T9" fmla="*/ 0 h 2445"/>
              </a:gdLst>
              <a:ahLst/>
              <a:cxnLst>
                <a:cxn ang="0">
                  <a:pos x="T0" y="T1"/>
                </a:cxn>
                <a:cxn ang="0">
                  <a:pos x="T2" y="T3"/>
                </a:cxn>
                <a:cxn ang="0">
                  <a:pos x="T4" y="T5"/>
                </a:cxn>
                <a:cxn ang="0">
                  <a:pos x="T6" y="T7"/>
                </a:cxn>
                <a:cxn ang="0">
                  <a:pos x="T8" y="T9"/>
                </a:cxn>
              </a:cxnLst>
              <a:rect l="0" t="0" r="r" b="b"/>
              <a:pathLst>
                <a:path w="3701" h="2445">
                  <a:moveTo>
                    <a:pt x="3700" y="0"/>
                  </a:moveTo>
                  <a:lnTo>
                    <a:pt x="3700" y="635"/>
                  </a:lnTo>
                  <a:lnTo>
                    <a:pt x="0" y="2444"/>
                  </a:lnTo>
                  <a:lnTo>
                    <a:pt x="0" y="1809"/>
                  </a:lnTo>
                  <a:lnTo>
                    <a:pt x="3700" y="0"/>
                  </a:lnTo>
                </a:path>
              </a:pathLst>
            </a:custGeom>
            <a:solidFill>
              <a:schemeClr val="accent1">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 name="Freeform 12">
              <a:extLst>
                <a:ext uri="{FF2B5EF4-FFF2-40B4-BE49-F238E27FC236}">
                  <a16:creationId xmlns:a16="http://schemas.microsoft.com/office/drawing/2014/main" id="{6501E103-9CC3-354D-9B26-091B48AFE82C}"/>
                </a:ext>
              </a:extLst>
            </p:cNvPr>
            <p:cNvSpPr>
              <a:spLocks noChangeArrowheads="1"/>
            </p:cNvSpPr>
            <p:nvPr/>
          </p:nvSpPr>
          <p:spPr bwMode="auto">
            <a:xfrm>
              <a:off x="9013793" y="4465812"/>
              <a:ext cx="3175033" cy="2096505"/>
            </a:xfrm>
            <a:custGeom>
              <a:avLst/>
              <a:gdLst>
                <a:gd name="T0" fmla="*/ 3700 w 3701"/>
                <a:gd name="T1" fmla="*/ 1809 h 2445"/>
                <a:gd name="T2" fmla="*/ 3700 w 3701"/>
                <a:gd name="T3" fmla="*/ 2444 h 2445"/>
                <a:gd name="T4" fmla="*/ 0 w 3701"/>
                <a:gd name="T5" fmla="*/ 635 h 2445"/>
                <a:gd name="T6" fmla="*/ 0 w 3701"/>
                <a:gd name="T7" fmla="*/ 0 h 2445"/>
                <a:gd name="T8" fmla="*/ 3700 w 3701"/>
                <a:gd name="T9" fmla="*/ 1809 h 2445"/>
              </a:gdLst>
              <a:ahLst/>
              <a:cxnLst>
                <a:cxn ang="0">
                  <a:pos x="T0" y="T1"/>
                </a:cxn>
                <a:cxn ang="0">
                  <a:pos x="T2" y="T3"/>
                </a:cxn>
                <a:cxn ang="0">
                  <a:pos x="T4" y="T5"/>
                </a:cxn>
                <a:cxn ang="0">
                  <a:pos x="T6" y="T7"/>
                </a:cxn>
                <a:cxn ang="0">
                  <a:pos x="T8" y="T9"/>
                </a:cxn>
              </a:cxnLst>
              <a:rect l="0" t="0" r="r" b="b"/>
              <a:pathLst>
                <a:path w="3701" h="2445">
                  <a:moveTo>
                    <a:pt x="3700" y="1809"/>
                  </a:moveTo>
                  <a:lnTo>
                    <a:pt x="3700" y="2444"/>
                  </a:lnTo>
                  <a:lnTo>
                    <a:pt x="0" y="635"/>
                  </a:lnTo>
                  <a:lnTo>
                    <a:pt x="0" y="0"/>
                  </a:lnTo>
                  <a:lnTo>
                    <a:pt x="3700" y="1809"/>
                  </a:ln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cxnSp>
        <p:nvCxnSpPr>
          <p:cNvPr id="28" name="Straight Connector 27">
            <a:extLst>
              <a:ext uri="{FF2B5EF4-FFF2-40B4-BE49-F238E27FC236}">
                <a16:creationId xmlns:a16="http://schemas.microsoft.com/office/drawing/2014/main" id="{6611449B-0840-9E4A-8673-7F54427BE866}"/>
              </a:ext>
            </a:extLst>
          </p:cNvPr>
          <p:cNvCxnSpPr/>
          <p:nvPr/>
        </p:nvCxnSpPr>
        <p:spPr>
          <a:xfrm>
            <a:off x="1636368" y="4465812"/>
            <a:ext cx="7255513"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4E5F0E-93F9-A945-B9A5-01B48DBD457F}"/>
              </a:ext>
            </a:extLst>
          </p:cNvPr>
          <p:cNvCxnSpPr/>
          <p:nvPr/>
        </p:nvCxnSpPr>
        <p:spPr>
          <a:xfrm>
            <a:off x="1636368" y="10844602"/>
            <a:ext cx="7255513"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CD3A3D-7F6A-0049-AA95-1014AECB6D91}"/>
              </a:ext>
            </a:extLst>
          </p:cNvPr>
          <p:cNvCxnSpPr/>
          <p:nvPr/>
        </p:nvCxnSpPr>
        <p:spPr>
          <a:xfrm>
            <a:off x="1636368" y="7655207"/>
            <a:ext cx="7255513"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8485EA9-743B-F04A-B8BA-521C2CAD898F}"/>
              </a:ext>
            </a:extLst>
          </p:cNvPr>
          <p:cNvCxnSpPr/>
          <p:nvPr/>
        </p:nvCxnSpPr>
        <p:spPr>
          <a:xfrm>
            <a:off x="15460104" y="9241037"/>
            <a:ext cx="7255513"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DD96E6-C310-1F40-A60D-009E2EE8554C}"/>
              </a:ext>
            </a:extLst>
          </p:cNvPr>
          <p:cNvCxnSpPr/>
          <p:nvPr/>
        </p:nvCxnSpPr>
        <p:spPr>
          <a:xfrm>
            <a:off x="15460104" y="6051642"/>
            <a:ext cx="7255513"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0B74A21-3D50-8D49-9E48-BA634A4618AB}"/>
              </a:ext>
            </a:extLst>
          </p:cNvPr>
          <p:cNvSpPr txBox="1"/>
          <p:nvPr/>
        </p:nvSpPr>
        <p:spPr>
          <a:xfrm>
            <a:off x="6079266" y="3810000"/>
            <a:ext cx="2433680"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OBJECTIVE</a:t>
            </a:r>
          </a:p>
        </p:txBody>
      </p:sp>
      <p:sp>
        <p:nvSpPr>
          <p:cNvPr id="34" name="TextBox 33">
            <a:extLst>
              <a:ext uri="{FF2B5EF4-FFF2-40B4-BE49-F238E27FC236}">
                <a16:creationId xmlns:a16="http://schemas.microsoft.com/office/drawing/2014/main" id="{8DA77B88-6D9B-D247-8CD8-9BCA181F0B21}"/>
              </a:ext>
            </a:extLst>
          </p:cNvPr>
          <p:cNvSpPr txBox="1"/>
          <p:nvPr/>
        </p:nvSpPr>
        <p:spPr>
          <a:xfrm>
            <a:off x="6398265" y="10191156"/>
            <a:ext cx="2114681"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SHIPPING</a:t>
            </a:r>
          </a:p>
        </p:txBody>
      </p:sp>
      <p:sp>
        <p:nvSpPr>
          <p:cNvPr id="35" name="TextBox 34">
            <a:extLst>
              <a:ext uri="{FF2B5EF4-FFF2-40B4-BE49-F238E27FC236}">
                <a16:creationId xmlns:a16="http://schemas.microsoft.com/office/drawing/2014/main" id="{736AAFB8-0321-EA4B-9A13-96E5A253C102}"/>
              </a:ext>
            </a:extLst>
          </p:cNvPr>
          <p:cNvSpPr txBox="1"/>
          <p:nvPr/>
        </p:nvSpPr>
        <p:spPr>
          <a:xfrm>
            <a:off x="5572718" y="7000578"/>
            <a:ext cx="2940228"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IT SOLUTIONS</a:t>
            </a:r>
          </a:p>
        </p:txBody>
      </p:sp>
      <p:sp>
        <p:nvSpPr>
          <p:cNvPr id="36" name="Subtitle 2">
            <a:extLst>
              <a:ext uri="{FF2B5EF4-FFF2-40B4-BE49-F238E27FC236}">
                <a16:creationId xmlns:a16="http://schemas.microsoft.com/office/drawing/2014/main" id="{0ED8D164-DEBC-3F43-94E5-52D3CAE6CB8B}"/>
              </a:ext>
            </a:extLst>
          </p:cNvPr>
          <p:cNvSpPr txBox="1">
            <a:spLocks/>
          </p:cNvSpPr>
          <p:nvPr/>
        </p:nvSpPr>
        <p:spPr>
          <a:xfrm>
            <a:off x="1632553" y="4566422"/>
            <a:ext cx="688039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37" name="Subtitle 2">
            <a:extLst>
              <a:ext uri="{FF2B5EF4-FFF2-40B4-BE49-F238E27FC236}">
                <a16:creationId xmlns:a16="http://schemas.microsoft.com/office/drawing/2014/main" id="{7D2EE15F-CA32-DB4F-9C21-ED118F6741B3}"/>
              </a:ext>
            </a:extLst>
          </p:cNvPr>
          <p:cNvSpPr txBox="1">
            <a:spLocks/>
          </p:cNvSpPr>
          <p:nvPr/>
        </p:nvSpPr>
        <p:spPr>
          <a:xfrm>
            <a:off x="1632553" y="10943511"/>
            <a:ext cx="688039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38" name="Subtitle 2">
            <a:extLst>
              <a:ext uri="{FF2B5EF4-FFF2-40B4-BE49-F238E27FC236}">
                <a16:creationId xmlns:a16="http://schemas.microsoft.com/office/drawing/2014/main" id="{78AC13EB-45C4-E444-92AA-66533DF316EE}"/>
              </a:ext>
            </a:extLst>
          </p:cNvPr>
          <p:cNvSpPr txBox="1">
            <a:spLocks/>
          </p:cNvSpPr>
          <p:nvPr/>
        </p:nvSpPr>
        <p:spPr>
          <a:xfrm>
            <a:off x="1632553" y="7755816"/>
            <a:ext cx="688039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39" name="Subtitle 2">
            <a:extLst>
              <a:ext uri="{FF2B5EF4-FFF2-40B4-BE49-F238E27FC236}">
                <a16:creationId xmlns:a16="http://schemas.microsoft.com/office/drawing/2014/main" id="{A96395D4-2F63-C645-B23D-45C628A443D0}"/>
              </a:ext>
            </a:extLst>
          </p:cNvPr>
          <p:cNvSpPr txBox="1">
            <a:spLocks/>
          </p:cNvSpPr>
          <p:nvPr/>
        </p:nvSpPr>
        <p:spPr>
          <a:xfrm>
            <a:off x="15835221" y="9349162"/>
            <a:ext cx="690606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40" name="Subtitle 2">
            <a:extLst>
              <a:ext uri="{FF2B5EF4-FFF2-40B4-BE49-F238E27FC236}">
                <a16:creationId xmlns:a16="http://schemas.microsoft.com/office/drawing/2014/main" id="{CEF2E62D-A7B9-1349-89A5-5FD429C35223}"/>
              </a:ext>
            </a:extLst>
          </p:cNvPr>
          <p:cNvSpPr txBox="1">
            <a:spLocks/>
          </p:cNvSpPr>
          <p:nvPr/>
        </p:nvSpPr>
        <p:spPr>
          <a:xfrm>
            <a:off x="15835221" y="6110743"/>
            <a:ext cx="690606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41" name="TextBox 40">
            <a:extLst>
              <a:ext uri="{FF2B5EF4-FFF2-40B4-BE49-F238E27FC236}">
                <a16:creationId xmlns:a16="http://schemas.microsoft.com/office/drawing/2014/main" id="{BA58F704-28A9-E44E-AA58-4AB555BAB157}"/>
              </a:ext>
            </a:extLst>
          </p:cNvPr>
          <p:cNvSpPr txBox="1"/>
          <p:nvPr/>
        </p:nvSpPr>
        <p:spPr>
          <a:xfrm>
            <a:off x="15835221" y="5378674"/>
            <a:ext cx="206819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PROCESS</a:t>
            </a:r>
          </a:p>
        </p:txBody>
      </p:sp>
      <p:sp>
        <p:nvSpPr>
          <p:cNvPr id="42" name="TextBox 41">
            <a:extLst>
              <a:ext uri="{FF2B5EF4-FFF2-40B4-BE49-F238E27FC236}">
                <a16:creationId xmlns:a16="http://schemas.microsoft.com/office/drawing/2014/main" id="{CD6486A5-8FD0-6141-AB26-93608B380BC9}"/>
              </a:ext>
            </a:extLst>
          </p:cNvPr>
          <p:cNvSpPr txBox="1"/>
          <p:nvPr/>
        </p:nvSpPr>
        <p:spPr>
          <a:xfrm>
            <a:off x="15835221" y="8567524"/>
            <a:ext cx="2925801"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PRODUCTION</a:t>
            </a:r>
          </a:p>
        </p:txBody>
      </p:sp>
    </p:spTree>
    <p:extLst>
      <p:ext uri="{BB962C8B-B14F-4D97-AF65-F5344CB8AC3E}">
        <p14:creationId xmlns:p14="http://schemas.microsoft.com/office/powerpoint/2010/main" val="66191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77">
            <a:extLst>
              <a:ext uri="{FF2B5EF4-FFF2-40B4-BE49-F238E27FC236}">
                <a16:creationId xmlns:a16="http://schemas.microsoft.com/office/drawing/2014/main" id="{EB200520-4BD2-C042-A403-55E06CD82219}"/>
              </a:ext>
            </a:extLst>
          </p:cNvPr>
          <p:cNvSpPr>
            <a:spLocks noChangeArrowheads="1"/>
          </p:cNvSpPr>
          <p:nvPr/>
        </p:nvSpPr>
        <p:spPr bwMode="auto">
          <a:xfrm>
            <a:off x="10911696" y="6007112"/>
            <a:ext cx="2597826" cy="3797302"/>
          </a:xfrm>
          <a:custGeom>
            <a:avLst/>
            <a:gdLst>
              <a:gd name="connsiteX0" fmla="*/ 1402707 w 1721756"/>
              <a:gd name="connsiteY0" fmla="*/ 0 h 2516732"/>
              <a:gd name="connsiteX1" fmla="*/ 1537423 w 1721756"/>
              <a:gd name="connsiteY1" fmla="*/ 0 h 2516732"/>
              <a:gd name="connsiteX2" fmla="*/ 1537423 w 1721756"/>
              <a:gd name="connsiteY2" fmla="*/ 14403 h 2516732"/>
              <a:gd name="connsiteX3" fmla="*/ 1650800 w 1721756"/>
              <a:gd name="connsiteY3" fmla="*/ 14403 h 2516732"/>
              <a:gd name="connsiteX4" fmla="*/ 1710247 w 1721756"/>
              <a:gd name="connsiteY4" fmla="*/ 73843 h 2516732"/>
              <a:gd name="connsiteX5" fmla="*/ 1710247 w 1721756"/>
              <a:gd name="connsiteY5" fmla="*/ 296672 h 2516732"/>
              <a:gd name="connsiteX6" fmla="*/ 1721756 w 1721756"/>
              <a:gd name="connsiteY6" fmla="*/ 296672 h 2516732"/>
              <a:gd name="connsiteX7" fmla="*/ 1721756 w 1721756"/>
              <a:gd name="connsiteY7" fmla="*/ 399715 h 2516732"/>
              <a:gd name="connsiteX8" fmla="*/ 1710247 w 1721756"/>
              <a:gd name="connsiteY8" fmla="*/ 399715 h 2516732"/>
              <a:gd name="connsiteX9" fmla="*/ 1710247 w 1721756"/>
              <a:gd name="connsiteY9" fmla="*/ 437806 h 2516732"/>
              <a:gd name="connsiteX10" fmla="*/ 1721756 w 1721756"/>
              <a:gd name="connsiteY10" fmla="*/ 437806 h 2516732"/>
              <a:gd name="connsiteX11" fmla="*/ 1721756 w 1721756"/>
              <a:gd name="connsiteY11" fmla="*/ 540849 h 2516732"/>
              <a:gd name="connsiteX12" fmla="*/ 1710247 w 1721756"/>
              <a:gd name="connsiteY12" fmla="*/ 540849 h 2516732"/>
              <a:gd name="connsiteX13" fmla="*/ 1710247 w 1721756"/>
              <a:gd name="connsiteY13" fmla="*/ 2457293 h 2516732"/>
              <a:gd name="connsiteX14" fmla="*/ 1650800 w 1721756"/>
              <a:gd name="connsiteY14" fmla="*/ 2516732 h 2516732"/>
              <a:gd name="connsiteX15" fmla="*/ 59447 w 1721756"/>
              <a:gd name="connsiteY15" fmla="*/ 2516732 h 2516732"/>
              <a:gd name="connsiteX16" fmla="*/ 0 w 1721756"/>
              <a:gd name="connsiteY16" fmla="*/ 2457293 h 2516732"/>
              <a:gd name="connsiteX17" fmla="*/ 0 w 1721756"/>
              <a:gd name="connsiteY17" fmla="*/ 73843 h 2516732"/>
              <a:gd name="connsiteX18" fmla="*/ 59447 w 1721756"/>
              <a:gd name="connsiteY18" fmla="*/ 14403 h 2516732"/>
              <a:gd name="connsiteX19" fmla="*/ 1402707 w 1721756"/>
              <a:gd name="connsiteY19" fmla="*/ 14403 h 251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21756" h="2516732">
                <a:moveTo>
                  <a:pt x="1402707" y="0"/>
                </a:moveTo>
                <a:lnTo>
                  <a:pt x="1537423" y="0"/>
                </a:lnTo>
                <a:lnTo>
                  <a:pt x="1537423" y="14403"/>
                </a:lnTo>
                <a:lnTo>
                  <a:pt x="1650800" y="14403"/>
                </a:lnTo>
                <a:cubicBezTo>
                  <a:pt x="1684116" y="14403"/>
                  <a:pt x="1710247" y="41184"/>
                  <a:pt x="1710247" y="73843"/>
                </a:cubicBezTo>
                <a:lnTo>
                  <a:pt x="1710247" y="296672"/>
                </a:lnTo>
                <a:lnTo>
                  <a:pt x="1721756" y="296672"/>
                </a:lnTo>
                <a:lnTo>
                  <a:pt x="1721756" y="399715"/>
                </a:lnTo>
                <a:lnTo>
                  <a:pt x="1710247" y="399715"/>
                </a:lnTo>
                <a:lnTo>
                  <a:pt x="1710247" y="437806"/>
                </a:lnTo>
                <a:lnTo>
                  <a:pt x="1721756" y="437806"/>
                </a:lnTo>
                <a:lnTo>
                  <a:pt x="1721756" y="540849"/>
                </a:lnTo>
                <a:lnTo>
                  <a:pt x="1710247" y="540849"/>
                </a:lnTo>
                <a:lnTo>
                  <a:pt x="1710247" y="2457293"/>
                </a:lnTo>
                <a:cubicBezTo>
                  <a:pt x="1710247" y="2489951"/>
                  <a:pt x="1684116" y="2516732"/>
                  <a:pt x="1650800" y="2516732"/>
                </a:cubicBezTo>
                <a:lnTo>
                  <a:pt x="59447" y="2516732"/>
                </a:lnTo>
                <a:cubicBezTo>
                  <a:pt x="26131" y="2516732"/>
                  <a:pt x="0" y="2489951"/>
                  <a:pt x="0" y="2457293"/>
                </a:cubicBezTo>
                <a:lnTo>
                  <a:pt x="0" y="73843"/>
                </a:lnTo>
                <a:cubicBezTo>
                  <a:pt x="0" y="41184"/>
                  <a:pt x="26131" y="14403"/>
                  <a:pt x="59447" y="14403"/>
                </a:cubicBezTo>
                <a:lnTo>
                  <a:pt x="1402707" y="14403"/>
                </a:lnTo>
                <a:close/>
              </a:path>
            </a:pathLst>
          </a:custGeom>
          <a:solidFill>
            <a:schemeClr val="tx2"/>
          </a:solidFill>
          <a:ln>
            <a:noFill/>
          </a:ln>
          <a:effectLst/>
        </p:spPr>
        <p:txBody>
          <a:bodyPr wrap="square" anchor="ctr">
            <a:noAutofit/>
          </a:bodyPr>
          <a:lstStyle/>
          <a:p>
            <a:endParaRPr lang="en-US" sz="6532" dirty="0">
              <a:latin typeface="Lato Light" panose="020F0502020204030203" pitchFamily="34" charset="0"/>
            </a:endParaRPr>
          </a:p>
        </p:txBody>
      </p:sp>
      <p:sp>
        <p:nvSpPr>
          <p:cNvPr id="16" name="Freeform 13">
            <a:extLst>
              <a:ext uri="{FF2B5EF4-FFF2-40B4-BE49-F238E27FC236}">
                <a16:creationId xmlns:a16="http://schemas.microsoft.com/office/drawing/2014/main" id="{3664B3E5-2A0F-C946-AEEB-DA00BEECB956}"/>
              </a:ext>
            </a:extLst>
          </p:cNvPr>
          <p:cNvSpPr>
            <a:spLocks noChangeArrowheads="1"/>
          </p:cNvSpPr>
          <p:nvPr/>
        </p:nvSpPr>
        <p:spPr bwMode="auto">
          <a:xfrm>
            <a:off x="11011651" y="6280905"/>
            <a:ext cx="2394572" cy="3185518"/>
          </a:xfrm>
          <a:custGeom>
            <a:avLst/>
            <a:gdLst>
              <a:gd name="T0" fmla="*/ 2430 w 2431"/>
              <a:gd name="T1" fmla="*/ 3218 h 3232"/>
              <a:gd name="T2" fmla="*/ 22 w 2431"/>
              <a:gd name="T3" fmla="*/ 3231 h 3232"/>
              <a:gd name="T4" fmla="*/ 0 w 2431"/>
              <a:gd name="T5" fmla="*/ 13 h 3232"/>
              <a:gd name="T6" fmla="*/ 2408 w 2431"/>
              <a:gd name="T7" fmla="*/ 0 h 3232"/>
              <a:gd name="T8" fmla="*/ 2430 w 2431"/>
              <a:gd name="T9" fmla="*/ 3218 h 3232"/>
            </a:gdLst>
            <a:ahLst/>
            <a:cxnLst>
              <a:cxn ang="0">
                <a:pos x="T0" y="T1"/>
              </a:cxn>
              <a:cxn ang="0">
                <a:pos x="T2" y="T3"/>
              </a:cxn>
              <a:cxn ang="0">
                <a:pos x="T4" y="T5"/>
              </a:cxn>
              <a:cxn ang="0">
                <a:pos x="T6" y="T7"/>
              </a:cxn>
              <a:cxn ang="0">
                <a:pos x="T8" y="T9"/>
              </a:cxn>
            </a:cxnLst>
            <a:rect l="0" t="0" r="r" b="b"/>
            <a:pathLst>
              <a:path w="2431" h="3232">
                <a:moveTo>
                  <a:pt x="2430" y="3218"/>
                </a:moveTo>
                <a:lnTo>
                  <a:pt x="22" y="3231"/>
                </a:lnTo>
                <a:lnTo>
                  <a:pt x="0" y="13"/>
                </a:lnTo>
                <a:lnTo>
                  <a:pt x="2408" y="0"/>
                </a:lnTo>
                <a:lnTo>
                  <a:pt x="2430" y="3218"/>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7" name="Freeform 14">
            <a:extLst>
              <a:ext uri="{FF2B5EF4-FFF2-40B4-BE49-F238E27FC236}">
                <a16:creationId xmlns:a16="http://schemas.microsoft.com/office/drawing/2014/main" id="{C4F7B58D-8506-6343-BFFC-71633246644F}"/>
              </a:ext>
            </a:extLst>
          </p:cNvPr>
          <p:cNvSpPr>
            <a:spLocks noChangeArrowheads="1"/>
          </p:cNvSpPr>
          <p:nvPr/>
        </p:nvSpPr>
        <p:spPr bwMode="auto">
          <a:xfrm>
            <a:off x="11407124" y="6269799"/>
            <a:ext cx="1999100" cy="2681398"/>
          </a:xfrm>
          <a:custGeom>
            <a:avLst/>
            <a:gdLst>
              <a:gd name="T0" fmla="*/ 2010 w 2029"/>
              <a:gd name="T1" fmla="*/ 0 h 2722"/>
              <a:gd name="T2" fmla="*/ 0 w 2029"/>
              <a:gd name="T3" fmla="*/ 10 h 2722"/>
              <a:gd name="T4" fmla="*/ 0 w 2029"/>
              <a:gd name="T5" fmla="*/ 10 h 2722"/>
              <a:gd name="T6" fmla="*/ 2028 w 2029"/>
              <a:gd name="T7" fmla="*/ 2721 h 2722"/>
              <a:gd name="T8" fmla="*/ 2010 w 2029"/>
              <a:gd name="T9" fmla="*/ 0 h 2722"/>
            </a:gdLst>
            <a:ahLst/>
            <a:cxnLst>
              <a:cxn ang="0">
                <a:pos x="T0" y="T1"/>
              </a:cxn>
              <a:cxn ang="0">
                <a:pos x="T2" y="T3"/>
              </a:cxn>
              <a:cxn ang="0">
                <a:pos x="T4" y="T5"/>
              </a:cxn>
              <a:cxn ang="0">
                <a:pos x="T6" y="T7"/>
              </a:cxn>
              <a:cxn ang="0">
                <a:pos x="T8" y="T9"/>
              </a:cxn>
            </a:cxnLst>
            <a:rect l="0" t="0" r="r" b="b"/>
            <a:pathLst>
              <a:path w="2029" h="2722">
                <a:moveTo>
                  <a:pt x="2010" y="0"/>
                </a:moveTo>
                <a:lnTo>
                  <a:pt x="0" y="10"/>
                </a:lnTo>
                <a:lnTo>
                  <a:pt x="0" y="10"/>
                </a:lnTo>
                <a:cubicBezTo>
                  <a:pt x="911" y="810"/>
                  <a:pt x="1573" y="1714"/>
                  <a:pt x="2028" y="2721"/>
                </a:cubicBezTo>
                <a:lnTo>
                  <a:pt x="2010" y="0"/>
                </a:lnTo>
              </a:path>
            </a:pathLst>
          </a:custGeom>
          <a:solidFill>
            <a:schemeClr val="bg1">
              <a:lumMod val="95000"/>
              <a:alpha val="2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15">
            <a:extLst>
              <a:ext uri="{FF2B5EF4-FFF2-40B4-BE49-F238E27FC236}">
                <a16:creationId xmlns:a16="http://schemas.microsoft.com/office/drawing/2014/main" id="{EA95A33E-6A6A-7645-80BB-DC89B26FD688}"/>
              </a:ext>
            </a:extLst>
          </p:cNvPr>
          <p:cNvSpPr>
            <a:spLocks noChangeArrowheads="1"/>
          </p:cNvSpPr>
          <p:nvPr/>
        </p:nvSpPr>
        <p:spPr bwMode="auto">
          <a:xfrm>
            <a:off x="12093772" y="9501190"/>
            <a:ext cx="217293" cy="217293"/>
          </a:xfrm>
          <a:custGeom>
            <a:avLst/>
            <a:gdLst>
              <a:gd name="T0" fmla="*/ 190 w 220"/>
              <a:gd name="T1" fmla="*/ 29 h 220"/>
              <a:gd name="T2" fmla="*/ 190 w 220"/>
              <a:gd name="T3" fmla="*/ 29 h 220"/>
              <a:gd name="T4" fmla="*/ 29 w 220"/>
              <a:gd name="T5" fmla="*/ 29 h 220"/>
              <a:gd name="T6" fmla="*/ 29 w 220"/>
              <a:gd name="T7" fmla="*/ 29 h 220"/>
              <a:gd name="T8" fmla="*/ 29 w 220"/>
              <a:gd name="T9" fmla="*/ 190 h 220"/>
              <a:gd name="T10" fmla="*/ 29 w 220"/>
              <a:gd name="T11" fmla="*/ 190 h 220"/>
              <a:gd name="T12" fmla="*/ 190 w 220"/>
              <a:gd name="T13" fmla="*/ 190 h 220"/>
              <a:gd name="T14" fmla="*/ 190 w 220"/>
              <a:gd name="T15" fmla="*/ 190 h 220"/>
              <a:gd name="T16" fmla="*/ 190 w 220"/>
              <a:gd name="T17"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220">
                <a:moveTo>
                  <a:pt x="190" y="29"/>
                </a:moveTo>
                <a:lnTo>
                  <a:pt x="190" y="29"/>
                </a:lnTo>
                <a:cubicBezTo>
                  <a:pt x="161" y="0"/>
                  <a:pt x="58" y="0"/>
                  <a:pt x="29" y="29"/>
                </a:cubicBezTo>
                <a:lnTo>
                  <a:pt x="29" y="29"/>
                </a:lnTo>
                <a:cubicBezTo>
                  <a:pt x="0" y="58"/>
                  <a:pt x="0" y="160"/>
                  <a:pt x="29" y="190"/>
                </a:cubicBezTo>
                <a:lnTo>
                  <a:pt x="29" y="190"/>
                </a:lnTo>
                <a:cubicBezTo>
                  <a:pt x="58" y="219"/>
                  <a:pt x="161" y="219"/>
                  <a:pt x="190" y="190"/>
                </a:cubicBezTo>
                <a:lnTo>
                  <a:pt x="190" y="190"/>
                </a:lnTo>
                <a:cubicBezTo>
                  <a:pt x="219" y="160"/>
                  <a:pt x="219" y="58"/>
                  <a:pt x="190" y="29"/>
                </a:cubicBezTo>
              </a:path>
            </a:pathLst>
          </a:custGeom>
          <a:solidFill>
            <a:schemeClr val="tx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9" name="Freeform 16">
            <a:extLst>
              <a:ext uri="{FF2B5EF4-FFF2-40B4-BE49-F238E27FC236}">
                <a16:creationId xmlns:a16="http://schemas.microsoft.com/office/drawing/2014/main" id="{F23A2B8E-5FC8-5F4B-B819-41CCC997E337}"/>
              </a:ext>
            </a:extLst>
          </p:cNvPr>
          <p:cNvSpPr>
            <a:spLocks noChangeArrowheads="1"/>
          </p:cNvSpPr>
          <p:nvPr/>
        </p:nvSpPr>
        <p:spPr bwMode="auto">
          <a:xfrm>
            <a:off x="12141578" y="9553339"/>
            <a:ext cx="112993" cy="112993"/>
          </a:xfrm>
          <a:custGeom>
            <a:avLst/>
            <a:gdLst>
              <a:gd name="T0" fmla="*/ 59 w 116"/>
              <a:gd name="T1" fmla="*/ 12 h 113"/>
              <a:gd name="T2" fmla="*/ 59 w 116"/>
              <a:gd name="T3" fmla="*/ 12 h 113"/>
              <a:gd name="T4" fmla="*/ 24 w 116"/>
              <a:gd name="T5" fmla="*/ 21 h 113"/>
              <a:gd name="T6" fmla="*/ 24 w 116"/>
              <a:gd name="T7" fmla="*/ 21 h 113"/>
              <a:gd name="T8" fmla="*/ 24 w 116"/>
              <a:gd name="T9" fmla="*/ 91 h 113"/>
              <a:gd name="T10" fmla="*/ 24 w 116"/>
              <a:gd name="T11" fmla="*/ 91 h 113"/>
              <a:gd name="T12" fmla="*/ 59 w 116"/>
              <a:gd name="T13" fmla="*/ 100 h 113"/>
              <a:gd name="T14" fmla="*/ 59 w 116"/>
              <a:gd name="T15" fmla="*/ 100 h 113"/>
              <a:gd name="T16" fmla="*/ 95 w 116"/>
              <a:gd name="T17" fmla="*/ 91 h 113"/>
              <a:gd name="T18" fmla="*/ 95 w 116"/>
              <a:gd name="T19" fmla="*/ 91 h 113"/>
              <a:gd name="T20" fmla="*/ 104 w 116"/>
              <a:gd name="T21" fmla="*/ 56 h 113"/>
              <a:gd name="T22" fmla="*/ 104 w 116"/>
              <a:gd name="T23" fmla="*/ 56 h 113"/>
              <a:gd name="T24" fmla="*/ 95 w 116"/>
              <a:gd name="T25" fmla="*/ 21 h 113"/>
              <a:gd name="T26" fmla="*/ 95 w 116"/>
              <a:gd name="T27" fmla="*/ 21 h 113"/>
              <a:gd name="T28" fmla="*/ 59 w 116"/>
              <a:gd name="T29" fmla="*/ 12 h 113"/>
              <a:gd name="T30" fmla="*/ 59 w 116"/>
              <a:gd name="T31" fmla="*/ 112 h 113"/>
              <a:gd name="T32" fmla="*/ 59 w 116"/>
              <a:gd name="T33" fmla="*/ 112 h 113"/>
              <a:gd name="T34" fmla="*/ 59 w 116"/>
              <a:gd name="T35" fmla="*/ 112 h 113"/>
              <a:gd name="T36" fmla="*/ 16 w 116"/>
              <a:gd name="T37" fmla="*/ 99 h 113"/>
              <a:gd name="T38" fmla="*/ 16 w 116"/>
              <a:gd name="T39" fmla="*/ 99 h 113"/>
              <a:gd name="T40" fmla="*/ 16 w 116"/>
              <a:gd name="T41" fmla="*/ 13 h 113"/>
              <a:gd name="T42" fmla="*/ 16 w 116"/>
              <a:gd name="T43" fmla="*/ 13 h 113"/>
              <a:gd name="T44" fmla="*/ 59 w 116"/>
              <a:gd name="T45" fmla="*/ 0 h 113"/>
              <a:gd name="T46" fmla="*/ 59 w 116"/>
              <a:gd name="T47" fmla="*/ 0 h 113"/>
              <a:gd name="T48" fmla="*/ 103 w 116"/>
              <a:gd name="T49" fmla="*/ 13 h 113"/>
              <a:gd name="T50" fmla="*/ 103 w 116"/>
              <a:gd name="T51" fmla="*/ 13 h 113"/>
              <a:gd name="T52" fmla="*/ 115 w 116"/>
              <a:gd name="T53" fmla="*/ 56 h 113"/>
              <a:gd name="T54" fmla="*/ 115 w 116"/>
              <a:gd name="T55" fmla="*/ 56 h 113"/>
              <a:gd name="T56" fmla="*/ 103 w 116"/>
              <a:gd name="T57" fmla="*/ 99 h 113"/>
              <a:gd name="T58" fmla="*/ 103 w 116"/>
              <a:gd name="T59" fmla="*/ 99 h 113"/>
              <a:gd name="T60" fmla="*/ 59 w 116"/>
              <a:gd name="T6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6" h="113">
                <a:moveTo>
                  <a:pt x="59" y="12"/>
                </a:moveTo>
                <a:lnTo>
                  <a:pt x="59" y="12"/>
                </a:lnTo>
                <a:cubicBezTo>
                  <a:pt x="44" y="12"/>
                  <a:pt x="30" y="15"/>
                  <a:pt x="24" y="21"/>
                </a:cubicBezTo>
                <a:lnTo>
                  <a:pt x="24" y="21"/>
                </a:lnTo>
                <a:cubicBezTo>
                  <a:pt x="12" y="33"/>
                  <a:pt x="12" y="79"/>
                  <a:pt x="24" y="91"/>
                </a:cubicBezTo>
                <a:lnTo>
                  <a:pt x="24" y="91"/>
                </a:lnTo>
                <a:cubicBezTo>
                  <a:pt x="30" y="97"/>
                  <a:pt x="44" y="100"/>
                  <a:pt x="59" y="100"/>
                </a:cubicBezTo>
                <a:lnTo>
                  <a:pt x="59" y="100"/>
                </a:lnTo>
                <a:cubicBezTo>
                  <a:pt x="75" y="100"/>
                  <a:pt x="89" y="97"/>
                  <a:pt x="95" y="91"/>
                </a:cubicBezTo>
                <a:lnTo>
                  <a:pt x="95" y="91"/>
                </a:lnTo>
                <a:cubicBezTo>
                  <a:pt x="100" y="86"/>
                  <a:pt x="104" y="72"/>
                  <a:pt x="104" y="56"/>
                </a:cubicBezTo>
                <a:lnTo>
                  <a:pt x="104" y="56"/>
                </a:lnTo>
                <a:cubicBezTo>
                  <a:pt x="104" y="40"/>
                  <a:pt x="100" y="26"/>
                  <a:pt x="95" y="21"/>
                </a:cubicBezTo>
                <a:lnTo>
                  <a:pt x="95" y="21"/>
                </a:lnTo>
                <a:cubicBezTo>
                  <a:pt x="89" y="15"/>
                  <a:pt x="75" y="12"/>
                  <a:pt x="59" y="12"/>
                </a:cubicBezTo>
                <a:close/>
                <a:moveTo>
                  <a:pt x="59" y="112"/>
                </a:moveTo>
                <a:lnTo>
                  <a:pt x="59" y="112"/>
                </a:lnTo>
                <a:lnTo>
                  <a:pt x="59" y="112"/>
                </a:lnTo>
                <a:cubicBezTo>
                  <a:pt x="40" y="112"/>
                  <a:pt x="24" y="108"/>
                  <a:pt x="16" y="99"/>
                </a:cubicBezTo>
                <a:lnTo>
                  <a:pt x="16" y="99"/>
                </a:lnTo>
                <a:cubicBezTo>
                  <a:pt x="0" y="83"/>
                  <a:pt x="0" y="29"/>
                  <a:pt x="16" y="13"/>
                </a:cubicBezTo>
                <a:lnTo>
                  <a:pt x="16" y="13"/>
                </a:lnTo>
                <a:cubicBezTo>
                  <a:pt x="24" y="5"/>
                  <a:pt x="40" y="0"/>
                  <a:pt x="59" y="0"/>
                </a:cubicBezTo>
                <a:lnTo>
                  <a:pt x="59" y="0"/>
                </a:lnTo>
                <a:cubicBezTo>
                  <a:pt x="79" y="0"/>
                  <a:pt x="95" y="5"/>
                  <a:pt x="103" y="13"/>
                </a:cubicBezTo>
                <a:lnTo>
                  <a:pt x="103" y="13"/>
                </a:lnTo>
                <a:cubicBezTo>
                  <a:pt x="111" y="20"/>
                  <a:pt x="115" y="37"/>
                  <a:pt x="115" y="56"/>
                </a:cubicBezTo>
                <a:lnTo>
                  <a:pt x="115" y="56"/>
                </a:lnTo>
                <a:cubicBezTo>
                  <a:pt x="115" y="76"/>
                  <a:pt x="111" y="91"/>
                  <a:pt x="103" y="99"/>
                </a:cubicBezTo>
                <a:lnTo>
                  <a:pt x="103" y="99"/>
                </a:lnTo>
                <a:cubicBezTo>
                  <a:pt x="95" y="108"/>
                  <a:pt x="79" y="112"/>
                  <a:pt x="59" y="112"/>
                </a:cubicBezTo>
                <a:close/>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20" name="Freeform 17">
            <a:extLst>
              <a:ext uri="{FF2B5EF4-FFF2-40B4-BE49-F238E27FC236}">
                <a16:creationId xmlns:a16="http://schemas.microsoft.com/office/drawing/2014/main" id="{60F1B027-B74A-DE45-9776-51A358E8B1A8}"/>
              </a:ext>
            </a:extLst>
          </p:cNvPr>
          <p:cNvSpPr>
            <a:spLocks noChangeArrowheads="1"/>
          </p:cNvSpPr>
          <p:nvPr/>
        </p:nvSpPr>
        <p:spPr bwMode="auto">
          <a:xfrm>
            <a:off x="12211109" y="6120105"/>
            <a:ext cx="82570" cy="82573"/>
          </a:xfrm>
          <a:custGeom>
            <a:avLst/>
            <a:gdLst>
              <a:gd name="T0" fmla="*/ 82 w 83"/>
              <a:gd name="T1" fmla="*/ 41 h 83"/>
              <a:gd name="T2" fmla="*/ 82 w 83"/>
              <a:gd name="T3" fmla="*/ 41 h 83"/>
              <a:gd name="T4" fmla="*/ 41 w 83"/>
              <a:gd name="T5" fmla="*/ 82 h 83"/>
              <a:gd name="T6" fmla="*/ 41 w 83"/>
              <a:gd name="T7" fmla="*/ 82 h 83"/>
              <a:gd name="T8" fmla="*/ 0 w 83"/>
              <a:gd name="T9" fmla="*/ 41 h 83"/>
              <a:gd name="T10" fmla="*/ 0 w 83"/>
              <a:gd name="T11" fmla="*/ 41 h 83"/>
              <a:gd name="T12" fmla="*/ 41 w 83"/>
              <a:gd name="T13" fmla="*/ 0 h 83"/>
              <a:gd name="T14" fmla="*/ 41 w 83"/>
              <a:gd name="T15" fmla="*/ 0 h 83"/>
              <a:gd name="T16" fmla="*/ 82 w 83"/>
              <a:gd name="T17"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82" y="41"/>
                </a:moveTo>
                <a:lnTo>
                  <a:pt x="82" y="41"/>
                </a:lnTo>
                <a:cubicBezTo>
                  <a:pt x="82" y="64"/>
                  <a:pt x="63" y="82"/>
                  <a:pt x="41" y="82"/>
                </a:cubicBezTo>
                <a:lnTo>
                  <a:pt x="41" y="82"/>
                </a:lnTo>
                <a:cubicBezTo>
                  <a:pt x="18" y="82"/>
                  <a:pt x="0" y="64"/>
                  <a:pt x="0" y="41"/>
                </a:cubicBezTo>
                <a:lnTo>
                  <a:pt x="0" y="41"/>
                </a:lnTo>
                <a:cubicBezTo>
                  <a:pt x="0" y="18"/>
                  <a:pt x="18" y="0"/>
                  <a:pt x="41" y="0"/>
                </a:cubicBezTo>
                <a:lnTo>
                  <a:pt x="41" y="0"/>
                </a:lnTo>
                <a:cubicBezTo>
                  <a:pt x="63" y="0"/>
                  <a:pt x="82" y="18"/>
                  <a:pt x="82" y="41"/>
                </a:cubicBezTo>
              </a:path>
            </a:pathLst>
          </a:custGeom>
          <a:solidFill>
            <a:schemeClr val="tx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1" name="Freeform 18">
            <a:extLst>
              <a:ext uri="{FF2B5EF4-FFF2-40B4-BE49-F238E27FC236}">
                <a16:creationId xmlns:a16="http://schemas.microsoft.com/office/drawing/2014/main" id="{38B6DEC0-72DF-904D-9BFB-85A3D8FA9F0A}"/>
              </a:ext>
            </a:extLst>
          </p:cNvPr>
          <p:cNvSpPr>
            <a:spLocks noChangeArrowheads="1"/>
          </p:cNvSpPr>
          <p:nvPr/>
        </p:nvSpPr>
        <p:spPr bwMode="auto">
          <a:xfrm>
            <a:off x="12237186" y="6141836"/>
            <a:ext cx="34766" cy="39111"/>
          </a:xfrm>
          <a:custGeom>
            <a:avLst/>
            <a:gdLst>
              <a:gd name="T0" fmla="*/ 36 w 37"/>
              <a:gd name="T1" fmla="*/ 19 h 38"/>
              <a:gd name="T2" fmla="*/ 36 w 37"/>
              <a:gd name="T3" fmla="*/ 19 h 38"/>
              <a:gd name="T4" fmla="*/ 18 w 37"/>
              <a:gd name="T5" fmla="*/ 37 h 38"/>
              <a:gd name="T6" fmla="*/ 18 w 37"/>
              <a:gd name="T7" fmla="*/ 37 h 38"/>
              <a:gd name="T8" fmla="*/ 0 w 37"/>
              <a:gd name="T9" fmla="*/ 19 h 38"/>
              <a:gd name="T10" fmla="*/ 0 w 37"/>
              <a:gd name="T11" fmla="*/ 19 h 38"/>
              <a:gd name="T12" fmla="*/ 18 w 37"/>
              <a:gd name="T13" fmla="*/ 0 h 38"/>
              <a:gd name="T14" fmla="*/ 18 w 37"/>
              <a:gd name="T15" fmla="*/ 0 h 38"/>
              <a:gd name="T16" fmla="*/ 36 w 37"/>
              <a:gd name="T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36" y="19"/>
                </a:moveTo>
                <a:lnTo>
                  <a:pt x="36" y="19"/>
                </a:lnTo>
                <a:cubicBezTo>
                  <a:pt x="36" y="29"/>
                  <a:pt x="28" y="37"/>
                  <a:pt x="18" y="37"/>
                </a:cubicBezTo>
                <a:lnTo>
                  <a:pt x="18" y="37"/>
                </a:lnTo>
                <a:cubicBezTo>
                  <a:pt x="8" y="37"/>
                  <a:pt x="0" y="29"/>
                  <a:pt x="0" y="19"/>
                </a:cubicBezTo>
                <a:lnTo>
                  <a:pt x="0" y="19"/>
                </a:lnTo>
                <a:cubicBezTo>
                  <a:pt x="0" y="9"/>
                  <a:pt x="8" y="0"/>
                  <a:pt x="18" y="0"/>
                </a:cubicBezTo>
                <a:lnTo>
                  <a:pt x="18" y="0"/>
                </a:lnTo>
                <a:cubicBezTo>
                  <a:pt x="28" y="0"/>
                  <a:pt x="36" y="9"/>
                  <a:pt x="36" y="19"/>
                </a:cubicBezTo>
              </a:path>
            </a:pathLst>
          </a:custGeom>
          <a:solidFill>
            <a:srgbClr val="3A3D5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2" name="Freeform 19">
            <a:extLst>
              <a:ext uri="{FF2B5EF4-FFF2-40B4-BE49-F238E27FC236}">
                <a16:creationId xmlns:a16="http://schemas.microsoft.com/office/drawing/2014/main" id="{5859B3F1-08AB-7D46-860C-84E0CD95E073}"/>
              </a:ext>
            </a:extLst>
          </p:cNvPr>
          <p:cNvSpPr>
            <a:spLocks noChangeArrowheads="1"/>
          </p:cNvSpPr>
          <p:nvPr/>
        </p:nvSpPr>
        <p:spPr bwMode="auto">
          <a:xfrm>
            <a:off x="12132885" y="6141836"/>
            <a:ext cx="34766" cy="39111"/>
          </a:xfrm>
          <a:custGeom>
            <a:avLst/>
            <a:gdLst>
              <a:gd name="T0" fmla="*/ 36 w 37"/>
              <a:gd name="T1" fmla="*/ 19 h 38"/>
              <a:gd name="T2" fmla="*/ 36 w 37"/>
              <a:gd name="T3" fmla="*/ 19 h 38"/>
              <a:gd name="T4" fmla="*/ 18 w 37"/>
              <a:gd name="T5" fmla="*/ 37 h 38"/>
              <a:gd name="T6" fmla="*/ 18 w 37"/>
              <a:gd name="T7" fmla="*/ 37 h 38"/>
              <a:gd name="T8" fmla="*/ 0 w 37"/>
              <a:gd name="T9" fmla="*/ 19 h 38"/>
              <a:gd name="T10" fmla="*/ 0 w 37"/>
              <a:gd name="T11" fmla="*/ 19 h 38"/>
              <a:gd name="T12" fmla="*/ 18 w 37"/>
              <a:gd name="T13" fmla="*/ 0 h 38"/>
              <a:gd name="T14" fmla="*/ 18 w 37"/>
              <a:gd name="T15" fmla="*/ 0 h 38"/>
              <a:gd name="T16" fmla="*/ 36 w 37"/>
              <a:gd name="T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36" y="19"/>
                </a:moveTo>
                <a:lnTo>
                  <a:pt x="36" y="19"/>
                </a:lnTo>
                <a:cubicBezTo>
                  <a:pt x="36" y="29"/>
                  <a:pt x="28" y="37"/>
                  <a:pt x="18" y="37"/>
                </a:cubicBezTo>
                <a:lnTo>
                  <a:pt x="18" y="37"/>
                </a:lnTo>
                <a:cubicBezTo>
                  <a:pt x="8" y="37"/>
                  <a:pt x="0" y="29"/>
                  <a:pt x="0" y="19"/>
                </a:cubicBezTo>
                <a:lnTo>
                  <a:pt x="0" y="19"/>
                </a:lnTo>
                <a:cubicBezTo>
                  <a:pt x="0" y="9"/>
                  <a:pt x="8" y="0"/>
                  <a:pt x="18" y="0"/>
                </a:cubicBezTo>
                <a:lnTo>
                  <a:pt x="18" y="0"/>
                </a:lnTo>
                <a:cubicBezTo>
                  <a:pt x="28" y="0"/>
                  <a:pt x="36" y="9"/>
                  <a:pt x="36" y="19"/>
                </a:cubicBezTo>
              </a:path>
            </a:pathLst>
          </a:custGeom>
          <a:solidFill>
            <a:srgbClr val="FB656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97" name="Subtitle 2">
            <a:extLst>
              <a:ext uri="{FF2B5EF4-FFF2-40B4-BE49-F238E27FC236}">
                <a16:creationId xmlns:a16="http://schemas.microsoft.com/office/drawing/2014/main" id="{EA63C763-FBA4-1440-87CC-E3CE88BAFBB9}"/>
              </a:ext>
            </a:extLst>
          </p:cNvPr>
          <p:cNvSpPr txBox="1">
            <a:spLocks/>
          </p:cNvSpPr>
          <p:nvPr/>
        </p:nvSpPr>
        <p:spPr>
          <a:xfrm>
            <a:off x="11443301" y="6513054"/>
            <a:ext cx="1088760" cy="58477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spcBef>
                <a:spcPts val="0"/>
              </a:spcBef>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Green </a:t>
            </a:r>
          </a:p>
          <a:p>
            <a:pPr algn="r">
              <a:lnSpc>
                <a:spcPct val="100000"/>
              </a:lnSpc>
              <a:spcBef>
                <a:spcPts val="0"/>
              </a:spcBef>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marketing</a:t>
            </a:r>
          </a:p>
        </p:txBody>
      </p:sp>
      <p:sp>
        <p:nvSpPr>
          <p:cNvPr id="98" name="Subtitle 2">
            <a:extLst>
              <a:ext uri="{FF2B5EF4-FFF2-40B4-BE49-F238E27FC236}">
                <a16:creationId xmlns:a16="http://schemas.microsoft.com/office/drawing/2014/main" id="{0D11D84D-0142-504C-9CC5-804EB23C3031}"/>
              </a:ext>
            </a:extLst>
          </p:cNvPr>
          <p:cNvSpPr txBox="1">
            <a:spLocks/>
          </p:cNvSpPr>
          <p:nvPr/>
        </p:nvSpPr>
        <p:spPr>
          <a:xfrm>
            <a:off x="11443301" y="8759856"/>
            <a:ext cx="1088760" cy="58477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spcBef>
                <a:spcPts val="0"/>
              </a:spcBef>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Green </a:t>
            </a:r>
          </a:p>
          <a:p>
            <a:pPr algn="r">
              <a:lnSpc>
                <a:spcPct val="100000"/>
              </a:lnSpc>
              <a:spcBef>
                <a:spcPts val="0"/>
              </a:spcBef>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marketing</a:t>
            </a:r>
          </a:p>
        </p:txBody>
      </p:sp>
      <p:sp>
        <p:nvSpPr>
          <p:cNvPr id="99" name="Subtitle 2">
            <a:extLst>
              <a:ext uri="{FF2B5EF4-FFF2-40B4-BE49-F238E27FC236}">
                <a16:creationId xmlns:a16="http://schemas.microsoft.com/office/drawing/2014/main" id="{3B45DACE-6BC0-E447-A50C-E1A0B3FFC9D3}"/>
              </a:ext>
            </a:extLst>
          </p:cNvPr>
          <p:cNvSpPr txBox="1">
            <a:spLocks/>
          </p:cNvSpPr>
          <p:nvPr/>
        </p:nvSpPr>
        <p:spPr>
          <a:xfrm>
            <a:off x="11649898" y="7636455"/>
            <a:ext cx="1088760" cy="58477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Green </a:t>
            </a:r>
          </a:p>
          <a:p>
            <a:pPr algn="l">
              <a:lnSpc>
                <a:spcPct val="100000"/>
              </a:lnSpc>
              <a:spcBef>
                <a:spcPts val="0"/>
              </a:spcBef>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marketing</a:t>
            </a:r>
          </a:p>
        </p:txBody>
      </p:sp>
      <p:sp>
        <p:nvSpPr>
          <p:cNvPr id="2" name="TextBox 1">
            <a:extLst>
              <a:ext uri="{FF2B5EF4-FFF2-40B4-BE49-F238E27FC236}">
                <a16:creationId xmlns:a16="http://schemas.microsoft.com/office/drawing/2014/main" id="{8ABC38CA-D2EA-F844-9CAE-DF177205EEDF}"/>
              </a:ext>
            </a:extLst>
          </p:cNvPr>
          <p:cNvSpPr txBox="1"/>
          <p:nvPr/>
        </p:nvSpPr>
        <p:spPr>
          <a:xfrm>
            <a:off x="7519151" y="612372"/>
            <a:ext cx="93394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GADGETS INFOGRAPHIC</a:t>
            </a:r>
          </a:p>
        </p:txBody>
      </p:sp>
      <p:sp>
        <p:nvSpPr>
          <p:cNvPr id="3" name="TextBox 2">
            <a:extLst>
              <a:ext uri="{FF2B5EF4-FFF2-40B4-BE49-F238E27FC236}">
                <a16:creationId xmlns:a16="http://schemas.microsoft.com/office/drawing/2014/main" id="{30CADD0C-6BC8-924F-A120-FEE6A816057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4" name="Freeform 31">
            <a:extLst>
              <a:ext uri="{FF2B5EF4-FFF2-40B4-BE49-F238E27FC236}">
                <a16:creationId xmlns:a16="http://schemas.microsoft.com/office/drawing/2014/main" id="{849020FA-AE01-5C49-9C7D-1E2B7230133C}"/>
              </a:ext>
            </a:extLst>
          </p:cNvPr>
          <p:cNvSpPr>
            <a:spLocks noChangeArrowheads="1"/>
          </p:cNvSpPr>
          <p:nvPr/>
        </p:nvSpPr>
        <p:spPr bwMode="auto">
          <a:xfrm>
            <a:off x="8521355" y="2452268"/>
            <a:ext cx="45720" cy="10515600"/>
          </a:xfrm>
          <a:prstGeom prst="rect">
            <a:avLst/>
          </a:prstGeom>
          <a:solidFill>
            <a:srgbClr val="3A3D5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nvGrpSpPr>
          <p:cNvPr id="83" name="Group 82">
            <a:extLst>
              <a:ext uri="{FF2B5EF4-FFF2-40B4-BE49-F238E27FC236}">
                <a16:creationId xmlns:a16="http://schemas.microsoft.com/office/drawing/2014/main" id="{31A2EFD5-CC13-9D41-9541-7FFDA9C5DB65}"/>
              </a:ext>
            </a:extLst>
          </p:cNvPr>
          <p:cNvGrpSpPr/>
          <p:nvPr/>
        </p:nvGrpSpPr>
        <p:grpSpPr>
          <a:xfrm>
            <a:off x="17370829" y="1990495"/>
            <a:ext cx="3767848" cy="7885250"/>
            <a:chOff x="15501933" y="1990495"/>
            <a:chExt cx="3767848" cy="7885250"/>
          </a:xfrm>
        </p:grpSpPr>
        <p:sp>
          <p:nvSpPr>
            <p:cNvPr id="81" name="Freeform 80">
              <a:extLst>
                <a:ext uri="{FF2B5EF4-FFF2-40B4-BE49-F238E27FC236}">
                  <a16:creationId xmlns:a16="http://schemas.microsoft.com/office/drawing/2014/main" id="{EE58FBD2-F2DA-6A40-8678-83280F8E8854}"/>
                </a:ext>
              </a:extLst>
            </p:cNvPr>
            <p:cNvSpPr>
              <a:spLocks noChangeArrowheads="1"/>
            </p:cNvSpPr>
            <p:nvPr/>
          </p:nvSpPr>
          <p:spPr bwMode="auto">
            <a:xfrm>
              <a:off x="16281608" y="6778441"/>
              <a:ext cx="1777614" cy="3097304"/>
            </a:xfrm>
            <a:custGeom>
              <a:avLst/>
              <a:gdLst>
                <a:gd name="connsiteX0" fmla="*/ 0 w 1777614"/>
                <a:gd name="connsiteY0" fmla="*/ 724717 h 3097304"/>
                <a:gd name="connsiteX1" fmla="*/ 21855 w 1777614"/>
                <a:gd name="connsiteY1" fmla="*/ 724717 h 3097304"/>
                <a:gd name="connsiteX2" fmla="*/ 23312 w 1777614"/>
                <a:gd name="connsiteY2" fmla="*/ 899104 h 3097304"/>
                <a:gd name="connsiteX3" fmla="*/ 1457 w 1777614"/>
                <a:gd name="connsiteY3" fmla="*/ 899104 h 3097304"/>
                <a:gd name="connsiteX4" fmla="*/ 22538 w 1777614"/>
                <a:gd name="connsiteY4" fmla="*/ 463681 h 3097304"/>
                <a:gd name="connsiteX5" fmla="*/ 23290 w 1777614"/>
                <a:gd name="connsiteY5" fmla="*/ 638072 h 3097304"/>
                <a:gd name="connsiteX6" fmla="*/ 751 w 1777614"/>
                <a:gd name="connsiteY6" fmla="*/ 638072 h 3097304"/>
                <a:gd name="connsiteX7" fmla="*/ 0 w 1777614"/>
                <a:gd name="connsiteY7" fmla="*/ 464460 h 3097304"/>
                <a:gd name="connsiteX8" fmla="*/ 1586040 w 1777614"/>
                <a:gd name="connsiteY8" fmla="*/ 0 h 3097304"/>
                <a:gd name="connsiteX9" fmla="*/ 1586040 w 1777614"/>
                <a:gd name="connsiteY9" fmla="*/ 20939 h 3097304"/>
                <a:gd name="connsiteX10" fmla="*/ 1644370 w 1777614"/>
                <a:gd name="connsiteY10" fmla="*/ 20607 h 3097304"/>
                <a:gd name="connsiteX11" fmla="*/ 1761244 w 1777614"/>
                <a:gd name="connsiteY11" fmla="*/ 135886 h 3097304"/>
                <a:gd name="connsiteX12" fmla="*/ 1777606 w 1777614"/>
                <a:gd name="connsiteY12" fmla="*/ 2971120 h 3097304"/>
                <a:gd name="connsiteX13" fmla="*/ 1662290 w 1777614"/>
                <a:gd name="connsiteY13" fmla="*/ 3087956 h 3097304"/>
                <a:gd name="connsiteX14" fmla="*/ 154622 w 1777614"/>
                <a:gd name="connsiteY14" fmla="*/ 3097304 h 3097304"/>
                <a:gd name="connsiteX15" fmla="*/ 37748 w 1777614"/>
                <a:gd name="connsiteY15" fmla="*/ 2982025 h 3097304"/>
                <a:gd name="connsiteX16" fmla="*/ 21385 w 1777614"/>
                <a:gd name="connsiteY16" fmla="*/ 146013 h 3097304"/>
                <a:gd name="connsiteX17" fmla="*/ 136701 w 1777614"/>
                <a:gd name="connsiteY17" fmla="*/ 29175 h 3097304"/>
                <a:gd name="connsiteX18" fmla="*/ 1354006 w 1777614"/>
                <a:gd name="connsiteY18" fmla="*/ 22258 h 3097304"/>
                <a:gd name="connsiteX19" fmla="*/ 1353262 w 1777614"/>
                <a:gd name="connsiteY19" fmla="*/ 1457 h 309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77614" h="3097304">
                  <a:moveTo>
                    <a:pt x="0" y="724717"/>
                  </a:moveTo>
                  <a:lnTo>
                    <a:pt x="21855" y="724717"/>
                  </a:lnTo>
                  <a:lnTo>
                    <a:pt x="23312" y="899104"/>
                  </a:lnTo>
                  <a:lnTo>
                    <a:pt x="1457" y="899104"/>
                  </a:lnTo>
                  <a:close/>
                  <a:moveTo>
                    <a:pt x="22538" y="463681"/>
                  </a:moveTo>
                  <a:lnTo>
                    <a:pt x="23290" y="638072"/>
                  </a:lnTo>
                  <a:lnTo>
                    <a:pt x="751" y="638072"/>
                  </a:lnTo>
                  <a:lnTo>
                    <a:pt x="0" y="464460"/>
                  </a:lnTo>
                  <a:close/>
                  <a:moveTo>
                    <a:pt x="1586040" y="0"/>
                  </a:moveTo>
                  <a:lnTo>
                    <a:pt x="1586040" y="20939"/>
                  </a:lnTo>
                  <a:lnTo>
                    <a:pt x="1644370" y="20607"/>
                  </a:lnTo>
                  <a:cubicBezTo>
                    <a:pt x="1708260" y="20607"/>
                    <a:pt x="1760464" y="72016"/>
                    <a:pt x="1761244" y="135886"/>
                  </a:cubicBezTo>
                  <a:lnTo>
                    <a:pt x="1777606" y="2971120"/>
                  </a:lnTo>
                  <a:cubicBezTo>
                    <a:pt x="1778384" y="3034991"/>
                    <a:pt x="1726960" y="3087177"/>
                    <a:pt x="1662290" y="3087956"/>
                  </a:cubicBezTo>
                  <a:lnTo>
                    <a:pt x="154622" y="3097304"/>
                  </a:lnTo>
                  <a:cubicBezTo>
                    <a:pt x="90731" y="3097304"/>
                    <a:pt x="38527" y="3045895"/>
                    <a:pt x="37748" y="2982025"/>
                  </a:cubicBezTo>
                  <a:lnTo>
                    <a:pt x="21385" y="146013"/>
                  </a:lnTo>
                  <a:cubicBezTo>
                    <a:pt x="20607" y="82920"/>
                    <a:pt x="72031" y="29955"/>
                    <a:pt x="136701" y="29175"/>
                  </a:cubicBezTo>
                  <a:lnTo>
                    <a:pt x="1354006" y="22258"/>
                  </a:lnTo>
                  <a:lnTo>
                    <a:pt x="1353262" y="1457"/>
                  </a:lnTo>
                  <a:close/>
                </a:path>
              </a:pathLst>
            </a:custGeom>
            <a:solidFill>
              <a:schemeClr val="tx2"/>
            </a:solidFill>
            <a:ln>
              <a:noFill/>
            </a:ln>
            <a:effectLst/>
          </p:spPr>
          <p:txBody>
            <a:bodyPr wrap="square" anchor="ctr">
              <a:noAutofit/>
            </a:bodyPr>
            <a:lstStyle/>
            <a:p>
              <a:endParaRPr lang="en-US" sz="6532" dirty="0">
                <a:latin typeface="Lato Light" panose="020F0502020204030203" pitchFamily="34" charset="0"/>
              </a:endParaRPr>
            </a:p>
          </p:txBody>
        </p:sp>
        <p:sp>
          <p:nvSpPr>
            <p:cNvPr id="27" name="Freeform 24">
              <a:extLst>
                <a:ext uri="{FF2B5EF4-FFF2-40B4-BE49-F238E27FC236}">
                  <a16:creationId xmlns:a16="http://schemas.microsoft.com/office/drawing/2014/main" id="{1A17834E-8A17-F34D-9199-E3551DAE8F38}"/>
                </a:ext>
              </a:extLst>
            </p:cNvPr>
            <p:cNvSpPr>
              <a:spLocks noChangeArrowheads="1"/>
            </p:cNvSpPr>
            <p:nvPr/>
          </p:nvSpPr>
          <p:spPr bwMode="auto">
            <a:xfrm>
              <a:off x="16391518" y="7125343"/>
              <a:ext cx="1579954" cy="2345888"/>
            </a:xfrm>
            <a:custGeom>
              <a:avLst/>
              <a:gdLst>
                <a:gd name="T0" fmla="*/ 2028 w 2029"/>
                <a:gd name="T1" fmla="*/ 2998 h 3011"/>
                <a:gd name="T2" fmla="*/ 18 w 2029"/>
                <a:gd name="T3" fmla="*/ 3010 h 3011"/>
                <a:gd name="T4" fmla="*/ 0 w 2029"/>
                <a:gd name="T5" fmla="*/ 12 h 3011"/>
                <a:gd name="T6" fmla="*/ 2011 w 2029"/>
                <a:gd name="T7" fmla="*/ 0 h 3011"/>
                <a:gd name="T8" fmla="*/ 2028 w 2029"/>
                <a:gd name="T9" fmla="*/ 2998 h 3011"/>
              </a:gdLst>
              <a:ahLst/>
              <a:cxnLst>
                <a:cxn ang="0">
                  <a:pos x="T0" y="T1"/>
                </a:cxn>
                <a:cxn ang="0">
                  <a:pos x="T2" y="T3"/>
                </a:cxn>
                <a:cxn ang="0">
                  <a:pos x="T4" y="T5"/>
                </a:cxn>
                <a:cxn ang="0">
                  <a:pos x="T6" y="T7"/>
                </a:cxn>
                <a:cxn ang="0">
                  <a:pos x="T8" y="T9"/>
                </a:cxn>
              </a:cxnLst>
              <a:rect l="0" t="0" r="r" b="b"/>
              <a:pathLst>
                <a:path w="2029" h="3011">
                  <a:moveTo>
                    <a:pt x="2028" y="2998"/>
                  </a:moveTo>
                  <a:lnTo>
                    <a:pt x="18" y="3010"/>
                  </a:lnTo>
                  <a:lnTo>
                    <a:pt x="0" y="12"/>
                  </a:lnTo>
                  <a:lnTo>
                    <a:pt x="2011" y="0"/>
                  </a:lnTo>
                  <a:lnTo>
                    <a:pt x="2028" y="2998"/>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8" name="Freeform 25">
              <a:extLst>
                <a:ext uri="{FF2B5EF4-FFF2-40B4-BE49-F238E27FC236}">
                  <a16:creationId xmlns:a16="http://schemas.microsoft.com/office/drawing/2014/main" id="{8AB1B152-6170-DF4B-A9E2-E554E50997AD}"/>
                </a:ext>
              </a:extLst>
            </p:cNvPr>
            <p:cNvSpPr>
              <a:spLocks noChangeArrowheads="1"/>
            </p:cNvSpPr>
            <p:nvPr/>
          </p:nvSpPr>
          <p:spPr bwMode="auto">
            <a:xfrm>
              <a:off x="16649118" y="7125343"/>
              <a:ext cx="1318918" cy="1974944"/>
            </a:xfrm>
            <a:custGeom>
              <a:avLst/>
              <a:gdLst>
                <a:gd name="T0" fmla="*/ 1678 w 1694"/>
                <a:gd name="T1" fmla="*/ 0 h 2536"/>
                <a:gd name="T2" fmla="*/ 0 w 1694"/>
                <a:gd name="T3" fmla="*/ 10 h 2536"/>
                <a:gd name="T4" fmla="*/ 0 w 1694"/>
                <a:gd name="T5" fmla="*/ 10 h 2536"/>
                <a:gd name="T6" fmla="*/ 1693 w 1694"/>
                <a:gd name="T7" fmla="*/ 2535 h 2536"/>
                <a:gd name="T8" fmla="*/ 1678 w 1694"/>
                <a:gd name="T9" fmla="*/ 0 h 2536"/>
              </a:gdLst>
              <a:ahLst/>
              <a:cxnLst>
                <a:cxn ang="0">
                  <a:pos x="T0" y="T1"/>
                </a:cxn>
                <a:cxn ang="0">
                  <a:pos x="T2" y="T3"/>
                </a:cxn>
                <a:cxn ang="0">
                  <a:pos x="T4" y="T5"/>
                </a:cxn>
                <a:cxn ang="0">
                  <a:pos x="T6" y="T7"/>
                </a:cxn>
                <a:cxn ang="0">
                  <a:pos x="T8" y="T9"/>
                </a:cxn>
              </a:cxnLst>
              <a:rect l="0" t="0" r="r" b="b"/>
              <a:pathLst>
                <a:path w="1694" h="2536">
                  <a:moveTo>
                    <a:pt x="1678" y="0"/>
                  </a:moveTo>
                  <a:lnTo>
                    <a:pt x="0" y="10"/>
                  </a:lnTo>
                  <a:lnTo>
                    <a:pt x="0" y="10"/>
                  </a:lnTo>
                  <a:cubicBezTo>
                    <a:pt x="761" y="756"/>
                    <a:pt x="1312" y="1597"/>
                    <a:pt x="1693" y="2535"/>
                  </a:cubicBezTo>
                  <a:lnTo>
                    <a:pt x="1678" y="0"/>
                  </a:lnTo>
                </a:path>
              </a:pathLst>
            </a:custGeom>
            <a:solidFill>
              <a:schemeClr val="bg1">
                <a:lumMod val="95000"/>
                <a:alpha val="25000"/>
              </a:schemeClr>
            </a:solidFill>
            <a:ln>
              <a:noFill/>
            </a:ln>
            <a:effectLst/>
          </p:spPr>
          <p:txBody>
            <a:bodyPr wrap="none" anchor="ctr"/>
            <a:lstStyle/>
            <a:p>
              <a:endParaRPr lang="en-US" sz="6532" dirty="0">
                <a:latin typeface="Lato Light" panose="020F0502020204030203" pitchFamily="34" charset="0"/>
              </a:endParaRPr>
            </a:p>
          </p:txBody>
        </p:sp>
        <p:sp>
          <p:nvSpPr>
            <p:cNvPr id="29" name="Freeform 26">
              <a:extLst>
                <a:ext uri="{FF2B5EF4-FFF2-40B4-BE49-F238E27FC236}">
                  <a16:creationId xmlns:a16="http://schemas.microsoft.com/office/drawing/2014/main" id="{1FEA54BE-7936-D74E-AECF-4A0A28EC85C8}"/>
                </a:ext>
              </a:extLst>
            </p:cNvPr>
            <p:cNvSpPr>
              <a:spLocks noChangeArrowheads="1"/>
            </p:cNvSpPr>
            <p:nvPr/>
          </p:nvSpPr>
          <p:spPr bwMode="auto">
            <a:xfrm>
              <a:off x="16961675" y="6933000"/>
              <a:ext cx="425900" cy="82432"/>
            </a:xfrm>
            <a:custGeom>
              <a:avLst/>
              <a:gdLst>
                <a:gd name="T0" fmla="*/ 51 w 547"/>
                <a:gd name="T1" fmla="*/ 105 h 106"/>
                <a:gd name="T2" fmla="*/ 51 w 547"/>
                <a:gd name="T3" fmla="*/ 105 h 106"/>
                <a:gd name="T4" fmla="*/ 0 w 547"/>
                <a:gd name="T5" fmla="*/ 54 h 106"/>
                <a:gd name="T6" fmla="*/ 0 w 547"/>
                <a:gd name="T7" fmla="*/ 54 h 106"/>
                <a:gd name="T8" fmla="*/ 50 w 547"/>
                <a:gd name="T9" fmla="*/ 3 h 106"/>
                <a:gd name="T10" fmla="*/ 494 w 547"/>
                <a:gd name="T11" fmla="*/ 0 h 106"/>
                <a:gd name="T12" fmla="*/ 494 w 547"/>
                <a:gd name="T13" fmla="*/ 0 h 106"/>
                <a:gd name="T14" fmla="*/ 545 w 547"/>
                <a:gd name="T15" fmla="*/ 51 h 106"/>
                <a:gd name="T16" fmla="*/ 545 w 547"/>
                <a:gd name="T17" fmla="*/ 51 h 106"/>
                <a:gd name="T18" fmla="*/ 495 w 547"/>
                <a:gd name="T19" fmla="*/ 102 h 106"/>
                <a:gd name="T20" fmla="*/ 51 w 547"/>
                <a:gd name="T21"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7" h="106">
                  <a:moveTo>
                    <a:pt x="51" y="105"/>
                  </a:moveTo>
                  <a:lnTo>
                    <a:pt x="51" y="105"/>
                  </a:lnTo>
                  <a:cubicBezTo>
                    <a:pt x="22" y="105"/>
                    <a:pt x="0" y="83"/>
                    <a:pt x="0" y="54"/>
                  </a:cubicBezTo>
                  <a:lnTo>
                    <a:pt x="0" y="54"/>
                  </a:lnTo>
                  <a:cubicBezTo>
                    <a:pt x="0" y="26"/>
                    <a:pt x="22" y="3"/>
                    <a:pt x="50" y="3"/>
                  </a:cubicBezTo>
                  <a:lnTo>
                    <a:pt x="494" y="0"/>
                  </a:lnTo>
                  <a:lnTo>
                    <a:pt x="494" y="0"/>
                  </a:lnTo>
                  <a:cubicBezTo>
                    <a:pt x="522" y="0"/>
                    <a:pt x="545" y="23"/>
                    <a:pt x="545" y="51"/>
                  </a:cubicBezTo>
                  <a:lnTo>
                    <a:pt x="545" y="51"/>
                  </a:lnTo>
                  <a:cubicBezTo>
                    <a:pt x="546" y="79"/>
                    <a:pt x="523" y="102"/>
                    <a:pt x="495" y="102"/>
                  </a:cubicBezTo>
                  <a:lnTo>
                    <a:pt x="51" y="105"/>
                  </a:lnTo>
                </a:path>
              </a:pathLst>
            </a:custGeom>
            <a:solidFill>
              <a:schemeClr val="tx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0" name="Freeform 27">
              <a:extLst>
                <a:ext uri="{FF2B5EF4-FFF2-40B4-BE49-F238E27FC236}">
                  <a16:creationId xmlns:a16="http://schemas.microsoft.com/office/drawing/2014/main" id="{14C3BD4D-01D3-5949-9AD3-2A87E7D79A40}"/>
                </a:ext>
              </a:extLst>
            </p:cNvPr>
            <p:cNvSpPr>
              <a:spLocks noChangeArrowheads="1"/>
            </p:cNvSpPr>
            <p:nvPr/>
          </p:nvSpPr>
          <p:spPr bwMode="auto">
            <a:xfrm>
              <a:off x="17470008" y="6919263"/>
              <a:ext cx="106474" cy="106476"/>
            </a:xfrm>
            <a:custGeom>
              <a:avLst/>
              <a:gdLst>
                <a:gd name="T0" fmla="*/ 134 w 135"/>
                <a:gd name="T1" fmla="*/ 66 h 135"/>
                <a:gd name="T2" fmla="*/ 134 w 135"/>
                <a:gd name="T3" fmla="*/ 66 h 135"/>
                <a:gd name="T4" fmla="*/ 67 w 135"/>
                <a:gd name="T5" fmla="*/ 134 h 135"/>
                <a:gd name="T6" fmla="*/ 67 w 135"/>
                <a:gd name="T7" fmla="*/ 134 h 135"/>
                <a:gd name="T8" fmla="*/ 0 w 135"/>
                <a:gd name="T9" fmla="*/ 67 h 135"/>
                <a:gd name="T10" fmla="*/ 0 w 135"/>
                <a:gd name="T11" fmla="*/ 67 h 135"/>
                <a:gd name="T12" fmla="*/ 66 w 135"/>
                <a:gd name="T13" fmla="*/ 0 h 135"/>
                <a:gd name="T14" fmla="*/ 66 w 135"/>
                <a:gd name="T15" fmla="*/ 0 h 135"/>
                <a:gd name="T16" fmla="*/ 134 w 135"/>
                <a:gd name="T17" fmla="*/ 6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35">
                  <a:moveTo>
                    <a:pt x="134" y="66"/>
                  </a:moveTo>
                  <a:lnTo>
                    <a:pt x="134" y="66"/>
                  </a:lnTo>
                  <a:cubicBezTo>
                    <a:pt x="134" y="103"/>
                    <a:pt x="105" y="134"/>
                    <a:pt x="67" y="134"/>
                  </a:cubicBezTo>
                  <a:lnTo>
                    <a:pt x="67" y="134"/>
                  </a:lnTo>
                  <a:cubicBezTo>
                    <a:pt x="31" y="134"/>
                    <a:pt x="0" y="104"/>
                    <a:pt x="0" y="67"/>
                  </a:cubicBezTo>
                  <a:lnTo>
                    <a:pt x="0" y="67"/>
                  </a:lnTo>
                  <a:cubicBezTo>
                    <a:pt x="0" y="30"/>
                    <a:pt x="30" y="0"/>
                    <a:pt x="66" y="0"/>
                  </a:cubicBezTo>
                  <a:lnTo>
                    <a:pt x="66" y="0"/>
                  </a:lnTo>
                  <a:cubicBezTo>
                    <a:pt x="104" y="0"/>
                    <a:pt x="134" y="29"/>
                    <a:pt x="134" y="66"/>
                  </a:cubicBezTo>
                </a:path>
              </a:pathLst>
            </a:custGeom>
            <a:solidFill>
              <a:schemeClr val="tx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1" name="Freeform 28">
              <a:extLst>
                <a:ext uri="{FF2B5EF4-FFF2-40B4-BE49-F238E27FC236}">
                  <a16:creationId xmlns:a16="http://schemas.microsoft.com/office/drawing/2014/main" id="{8AF2BCD8-1183-E148-89F0-F79970E5B352}"/>
                </a:ext>
              </a:extLst>
            </p:cNvPr>
            <p:cNvSpPr>
              <a:spLocks noChangeArrowheads="1"/>
            </p:cNvSpPr>
            <p:nvPr/>
          </p:nvSpPr>
          <p:spPr bwMode="auto">
            <a:xfrm>
              <a:off x="17500921" y="6946740"/>
              <a:ext cx="48085" cy="48085"/>
            </a:xfrm>
            <a:custGeom>
              <a:avLst/>
              <a:gdLst>
                <a:gd name="T0" fmla="*/ 60 w 61"/>
                <a:gd name="T1" fmla="*/ 30 h 61"/>
                <a:gd name="T2" fmla="*/ 60 w 61"/>
                <a:gd name="T3" fmla="*/ 30 h 61"/>
                <a:gd name="T4" fmla="*/ 30 w 61"/>
                <a:gd name="T5" fmla="*/ 60 h 61"/>
                <a:gd name="T6" fmla="*/ 30 w 61"/>
                <a:gd name="T7" fmla="*/ 60 h 61"/>
                <a:gd name="T8" fmla="*/ 0 w 61"/>
                <a:gd name="T9" fmla="*/ 30 h 61"/>
                <a:gd name="T10" fmla="*/ 0 w 61"/>
                <a:gd name="T11" fmla="*/ 30 h 61"/>
                <a:gd name="T12" fmla="*/ 30 w 61"/>
                <a:gd name="T13" fmla="*/ 0 h 61"/>
                <a:gd name="T14" fmla="*/ 30 w 61"/>
                <a:gd name="T15" fmla="*/ 0 h 61"/>
                <a:gd name="T16" fmla="*/ 60 w 61"/>
                <a:gd name="T1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60" y="30"/>
                  </a:moveTo>
                  <a:lnTo>
                    <a:pt x="60" y="30"/>
                  </a:lnTo>
                  <a:cubicBezTo>
                    <a:pt x="60" y="46"/>
                    <a:pt x="47" y="60"/>
                    <a:pt x="30" y="60"/>
                  </a:cubicBezTo>
                  <a:lnTo>
                    <a:pt x="30" y="60"/>
                  </a:lnTo>
                  <a:cubicBezTo>
                    <a:pt x="14" y="60"/>
                    <a:pt x="0" y="46"/>
                    <a:pt x="0" y="30"/>
                  </a:cubicBezTo>
                  <a:lnTo>
                    <a:pt x="0" y="30"/>
                  </a:lnTo>
                  <a:cubicBezTo>
                    <a:pt x="0" y="13"/>
                    <a:pt x="14" y="0"/>
                    <a:pt x="30" y="0"/>
                  </a:cubicBezTo>
                  <a:lnTo>
                    <a:pt x="30" y="0"/>
                  </a:lnTo>
                  <a:cubicBezTo>
                    <a:pt x="47" y="0"/>
                    <a:pt x="60" y="13"/>
                    <a:pt x="60" y="30"/>
                  </a:cubicBez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32" name="Freeform 29">
              <a:extLst>
                <a:ext uri="{FF2B5EF4-FFF2-40B4-BE49-F238E27FC236}">
                  <a16:creationId xmlns:a16="http://schemas.microsoft.com/office/drawing/2014/main" id="{BDC81AD0-C296-CC49-847A-E0B37C4465DD}"/>
                </a:ext>
              </a:extLst>
            </p:cNvPr>
            <p:cNvSpPr>
              <a:spLocks noChangeArrowheads="1"/>
            </p:cNvSpPr>
            <p:nvPr/>
          </p:nvSpPr>
          <p:spPr bwMode="auto">
            <a:xfrm>
              <a:off x="17047541" y="9522751"/>
              <a:ext cx="281644" cy="281644"/>
            </a:xfrm>
            <a:custGeom>
              <a:avLst/>
              <a:gdLst>
                <a:gd name="T0" fmla="*/ 311 w 361"/>
                <a:gd name="T1" fmla="*/ 48 h 362"/>
                <a:gd name="T2" fmla="*/ 311 w 361"/>
                <a:gd name="T3" fmla="*/ 48 h 362"/>
                <a:gd name="T4" fmla="*/ 48 w 361"/>
                <a:gd name="T5" fmla="*/ 50 h 362"/>
                <a:gd name="T6" fmla="*/ 48 w 361"/>
                <a:gd name="T7" fmla="*/ 50 h 362"/>
                <a:gd name="T8" fmla="*/ 49 w 361"/>
                <a:gd name="T9" fmla="*/ 312 h 362"/>
                <a:gd name="T10" fmla="*/ 49 w 361"/>
                <a:gd name="T11" fmla="*/ 312 h 362"/>
                <a:gd name="T12" fmla="*/ 312 w 361"/>
                <a:gd name="T13" fmla="*/ 311 h 362"/>
                <a:gd name="T14" fmla="*/ 312 w 361"/>
                <a:gd name="T15" fmla="*/ 311 h 362"/>
                <a:gd name="T16" fmla="*/ 311 w 361"/>
                <a:gd name="T17" fmla="*/ 4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2">
                  <a:moveTo>
                    <a:pt x="311" y="48"/>
                  </a:moveTo>
                  <a:lnTo>
                    <a:pt x="311" y="48"/>
                  </a:lnTo>
                  <a:cubicBezTo>
                    <a:pt x="263" y="0"/>
                    <a:pt x="96" y="1"/>
                    <a:pt x="48" y="50"/>
                  </a:cubicBezTo>
                  <a:lnTo>
                    <a:pt x="48" y="50"/>
                  </a:lnTo>
                  <a:cubicBezTo>
                    <a:pt x="0" y="98"/>
                    <a:pt x="1" y="265"/>
                    <a:pt x="49" y="312"/>
                  </a:cubicBezTo>
                  <a:lnTo>
                    <a:pt x="49" y="312"/>
                  </a:lnTo>
                  <a:cubicBezTo>
                    <a:pt x="98" y="361"/>
                    <a:pt x="264" y="359"/>
                    <a:pt x="312" y="311"/>
                  </a:cubicBezTo>
                  <a:lnTo>
                    <a:pt x="312" y="311"/>
                  </a:lnTo>
                  <a:cubicBezTo>
                    <a:pt x="360" y="262"/>
                    <a:pt x="359" y="96"/>
                    <a:pt x="311" y="48"/>
                  </a:cubicBezTo>
                </a:path>
              </a:pathLst>
            </a:custGeom>
            <a:solidFill>
              <a:schemeClr val="tx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3" name="Freeform 30">
              <a:extLst>
                <a:ext uri="{FF2B5EF4-FFF2-40B4-BE49-F238E27FC236}">
                  <a16:creationId xmlns:a16="http://schemas.microsoft.com/office/drawing/2014/main" id="{B0FD2089-E963-8B40-9F46-BF973070A587}"/>
                </a:ext>
              </a:extLst>
            </p:cNvPr>
            <p:cNvSpPr>
              <a:spLocks noChangeArrowheads="1"/>
            </p:cNvSpPr>
            <p:nvPr/>
          </p:nvSpPr>
          <p:spPr bwMode="auto">
            <a:xfrm>
              <a:off x="17112801" y="9591445"/>
              <a:ext cx="147690" cy="144257"/>
            </a:xfrm>
            <a:custGeom>
              <a:avLst/>
              <a:gdLst>
                <a:gd name="T0" fmla="*/ 98 w 190"/>
                <a:gd name="T1" fmla="*/ 18 h 184"/>
                <a:gd name="T2" fmla="*/ 98 w 190"/>
                <a:gd name="T3" fmla="*/ 18 h 184"/>
                <a:gd name="T4" fmla="*/ 40 w 190"/>
                <a:gd name="T5" fmla="*/ 34 h 184"/>
                <a:gd name="T6" fmla="*/ 40 w 190"/>
                <a:gd name="T7" fmla="*/ 34 h 184"/>
                <a:gd name="T8" fmla="*/ 41 w 190"/>
                <a:gd name="T9" fmla="*/ 149 h 184"/>
                <a:gd name="T10" fmla="*/ 41 w 190"/>
                <a:gd name="T11" fmla="*/ 149 h 184"/>
                <a:gd name="T12" fmla="*/ 99 w 190"/>
                <a:gd name="T13" fmla="*/ 164 h 184"/>
                <a:gd name="T14" fmla="*/ 99 w 190"/>
                <a:gd name="T15" fmla="*/ 164 h 184"/>
                <a:gd name="T16" fmla="*/ 156 w 190"/>
                <a:gd name="T17" fmla="*/ 149 h 184"/>
                <a:gd name="T18" fmla="*/ 156 w 190"/>
                <a:gd name="T19" fmla="*/ 149 h 184"/>
                <a:gd name="T20" fmla="*/ 171 w 190"/>
                <a:gd name="T21" fmla="*/ 91 h 184"/>
                <a:gd name="T22" fmla="*/ 171 w 190"/>
                <a:gd name="T23" fmla="*/ 91 h 184"/>
                <a:gd name="T24" fmla="*/ 155 w 190"/>
                <a:gd name="T25" fmla="*/ 33 h 184"/>
                <a:gd name="T26" fmla="*/ 155 w 190"/>
                <a:gd name="T27" fmla="*/ 33 h 184"/>
                <a:gd name="T28" fmla="*/ 98 w 190"/>
                <a:gd name="T29" fmla="*/ 18 h 184"/>
                <a:gd name="T30" fmla="*/ 99 w 190"/>
                <a:gd name="T31" fmla="*/ 182 h 184"/>
                <a:gd name="T32" fmla="*/ 99 w 190"/>
                <a:gd name="T33" fmla="*/ 182 h 184"/>
                <a:gd name="T34" fmla="*/ 99 w 190"/>
                <a:gd name="T35" fmla="*/ 182 h 184"/>
                <a:gd name="T36" fmla="*/ 28 w 190"/>
                <a:gd name="T37" fmla="*/ 162 h 184"/>
                <a:gd name="T38" fmla="*/ 28 w 190"/>
                <a:gd name="T39" fmla="*/ 162 h 184"/>
                <a:gd name="T40" fmla="*/ 27 w 190"/>
                <a:gd name="T41" fmla="*/ 21 h 184"/>
                <a:gd name="T42" fmla="*/ 27 w 190"/>
                <a:gd name="T43" fmla="*/ 21 h 184"/>
                <a:gd name="T44" fmla="*/ 98 w 190"/>
                <a:gd name="T45" fmla="*/ 0 h 184"/>
                <a:gd name="T46" fmla="*/ 98 w 190"/>
                <a:gd name="T47" fmla="*/ 0 h 184"/>
                <a:gd name="T48" fmla="*/ 169 w 190"/>
                <a:gd name="T49" fmla="*/ 20 h 184"/>
                <a:gd name="T50" fmla="*/ 169 w 190"/>
                <a:gd name="T51" fmla="*/ 20 h 184"/>
                <a:gd name="T52" fmla="*/ 189 w 190"/>
                <a:gd name="T53" fmla="*/ 91 h 184"/>
                <a:gd name="T54" fmla="*/ 189 w 190"/>
                <a:gd name="T55" fmla="*/ 91 h 184"/>
                <a:gd name="T56" fmla="*/ 169 w 190"/>
                <a:gd name="T57" fmla="*/ 162 h 184"/>
                <a:gd name="T58" fmla="*/ 169 w 190"/>
                <a:gd name="T59" fmla="*/ 162 h 184"/>
                <a:gd name="T60" fmla="*/ 99 w 190"/>
                <a:gd name="T61" fmla="*/ 18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 h="184">
                  <a:moveTo>
                    <a:pt x="98" y="18"/>
                  </a:moveTo>
                  <a:lnTo>
                    <a:pt x="98" y="18"/>
                  </a:lnTo>
                  <a:cubicBezTo>
                    <a:pt x="72" y="19"/>
                    <a:pt x="49" y="25"/>
                    <a:pt x="40" y="34"/>
                  </a:cubicBezTo>
                  <a:lnTo>
                    <a:pt x="40" y="34"/>
                  </a:lnTo>
                  <a:cubicBezTo>
                    <a:pt x="20" y="54"/>
                    <a:pt x="21" y="129"/>
                    <a:pt x="41" y="149"/>
                  </a:cubicBezTo>
                  <a:lnTo>
                    <a:pt x="41" y="149"/>
                  </a:lnTo>
                  <a:cubicBezTo>
                    <a:pt x="50" y="158"/>
                    <a:pt x="73" y="164"/>
                    <a:pt x="99" y="164"/>
                  </a:cubicBezTo>
                  <a:lnTo>
                    <a:pt x="99" y="164"/>
                  </a:lnTo>
                  <a:cubicBezTo>
                    <a:pt x="124" y="163"/>
                    <a:pt x="148" y="158"/>
                    <a:pt x="156" y="149"/>
                  </a:cubicBezTo>
                  <a:lnTo>
                    <a:pt x="156" y="149"/>
                  </a:lnTo>
                  <a:cubicBezTo>
                    <a:pt x="165" y="139"/>
                    <a:pt x="171" y="117"/>
                    <a:pt x="171" y="91"/>
                  </a:cubicBezTo>
                  <a:lnTo>
                    <a:pt x="171" y="91"/>
                  </a:lnTo>
                  <a:cubicBezTo>
                    <a:pt x="171" y="65"/>
                    <a:pt x="164" y="42"/>
                    <a:pt x="155" y="33"/>
                  </a:cubicBezTo>
                  <a:lnTo>
                    <a:pt x="155" y="33"/>
                  </a:lnTo>
                  <a:cubicBezTo>
                    <a:pt x="146" y="24"/>
                    <a:pt x="123" y="18"/>
                    <a:pt x="98" y="18"/>
                  </a:cubicBezTo>
                  <a:close/>
                  <a:moveTo>
                    <a:pt x="99" y="182"/>
                  </a:moveTo>
                  <a:lnTo>
                    <a:pt x="99" y="182"/>
                  </a:lnTo>
                  <a:lnTo>
                    <a:pt x="99" y="182"/>
                  </a:lnTo>
                  <a:cubicBezTo>
                    <a:pt x="67" y="183"/>
                    <a:pt x="41" y="175"/>
                    <a:pt x="28" y="162"/>
                  </a:cubicBezTo>
                  <a:lnTo>
                    <a:pt x="28" y="162"/>
                  </a:lnTo>
                  <a:cubicBezTo>
                    <a:pt x="0" y="135"/>
                    <a:pt x="0" y="48"/>
                    <a:pt x="27" y="21"/>
                  </a:cubicBezTo>
                  <a:lnTo>
                    <a:pt x="27" y="21"/>
                  </a:lnTo>
                  <a:cubicBezTo>
                    <a:pt x="40" y="8"/>
                    <a:pt x="66" y="0"/>
                    <a:pt x="98" y="0"/>
                  </a:cubicBezTo>
                  <a:lnTo>
                    <a:pt x="98" y="0"/>
                  </a:lnTo>
                  <a:cubicBezTo>
                    <a:pt x="129" y="0"/>
                    <a:pt x="156" y="7"/>
                    <a:pt x="169" y="20"/>
                  </a:cubicBezTo>
                  <a:lnTo>
                    <a:pt x="169" y="20"/>
                  </a:lnTo>
                  <a:cubicBezTo>
                    <a:pt x="182" y="32"/>
                    <a:pt x="189" y="59"/>
                    <a:pt x="189" y="91"/>
                  </a:cubicBezTo>
                  <a:lnTo>
                    <a:pt x="189" y="91"/>
                  </a:lnTo>
                  <a:cubicBezTo>
                    <a:pt x="189" y="122"/>
                    <a:pt x="182" y="149"/>
                    <a:pt x="169" y="162"/>
                  </a:cubicBezTo>
                  <a:lnTo>
                    <a:pt x="169" y="162"/>
                  </a:lnTo>
                  <a:cubicBezTo>
                    <a:pt x="157" y="175"/>
                    <a:pt x="131" y="182"/>
                    <a:pt x="99" y="182"/>
                  </a:cubicBezTo>
                  <a:close/>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35" name="Freeform 33">
              <a:extLst>
                <a:ext uri="{FF2B5EF4-FFF2-40B4-BE49-F238E27FC236}">
                  <a16:creationId xmlns:a16="http://schemas.microsoft.com/office/drawing/2014/main" id="{72510725-6A46-9A40-B888-90DDD1FFAA8D}"/>
                </a:ext>
              </a:extLst>
            </p:cNvPr>
            <p:cNvSpPr>
              <a:spLocks noChangeArrowheads="1"/>
            </p:cNvSpPr>
            <p:nvPr/>
          </p:nvSpPr>
          <p:spPr bwMode="auto">
            <a:xfrm>
              <a:off x="15536282" y="2804513"/>
              <a:ext cx="3060302" cy="2503884"/>
            </a:xfrm>
            <a:custGeom>
              <a:avLst/>
              <a:gdLst>
                <a:gd name="T0" fmla="*/ 1 w 3927"/>
                <a:gd name="T1" fmla="*/ 3215 h 3216"/>
                <a:gd name="T2" fmla="*/ 0 w 3927"/>
                <a:gd name="T3" fmla="*/ 2989 h 3216"/>
                <a:gd name="T4" fmla="*/ 704 w 3927"/>
                <a:gd name="T5" fmla="*/ 1216 h 3216"/>
                <a:gd name="T6" fmla="*/ 2193 w 3927"/>
                <a:gd name="T7" fmla="*/ 1058 h 3216"/>
                <a:gd name="T8" fmla="*/ 3850 w 3927"/>
                <a:gd name="T9" fmla="*/ 0 h 3216"/>
                <a:gd name="T10" fmla="*/ 3926 w 3927"/>
                <a:gd name="T11" fmla="*/ 28 h 3216"/>
                <a:gd name="T12" fmla="*/ 2238 w 3927"/>
                <a:gd name="T13" fmla="*/ 1116 h 3216"/>
                <a:gd name="T14" fmla="*/ 748 w 3927"/>
                <a:gd name="T15" fmla="*/ 1273 h 3216"/>
                <a:gd name="T16" fmla="*/ 1 w 3927"/>
                <a:gd name="T17" fmla="*/ 3215 h 3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7" h="3216">
                  <a:moveTo>
                    <a:pt x="1" y="3215"/>
                  </a:moveTo>
                  <a:lnTo>
                    <a:pt x="0" y="2989"/>
                  </a:lnTo>
                  <a:lnTo>
                    <a:pt x="704" y="1216"/>
                  </a:lnTo>
                  <a:lnTo>
                    <a:pt x="2193" y="1058"/>
                  </a:lnTo>
                  <a:lnTo>
                    <a:pt x="3850" y="0"/>
                  </a:lnTo>
                  <a:lnTo>
                    <a:pt x="3926" y="28"/>
                  </a:lnTo>
                  <a:lnTo>
                    <a:pt x="2238" y="1116"/>
                  </a:lnTo>
                  <a:lnTo>
                    <a:pt x="748" y="1273"/>
                  </a:lnTo>
                  <a:lnTo>
                    <a:pt x="1" y="3215"/>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6" name="Freeform 34">
              <a:extLst>
                <a:ext uri="{FF2B5EF4-FFF2-40B4-BE49-F238E27FC236}">
                  <a16:creationId xmlns:a16="http://schemas.microsoft.com/office/drawing/2014/main" id="{9E57AE68-C433-D54B-B6F8-7A898EBFFA34}"/>
                </a:ext>
              </a:extLst>
            </p:cNvPr>
            <p:cNvSpPr>
              <a:spLocks noChangeArrowheads="1"/>
            </p:cNvSpPr>
            <p:nvPr/>
          </p:nvSpPr>
          <p:spPr bwMode="auto">
            <a:xfrm>
              <a:off x="16051483" y="3721574"/>
              <a:ext cx="99607" cy="103040"/>
            </a:xfrm>
            <a:custGeom>
              <a:avLst/>
              <a:gdLst>
                <a:gd name="T0" fmla="*/ 126 w 127"/>
                <a:gd name="T1" fmla="*/ 67 h 134"/>
                <a:gd name="T2" fmla="*/ 126 w 127"/>
                <a:gd name="T3" fmla="*/ 67 h 134"/>
                <a:gd name="T4" fmla="*/ 63 w 127"/>
                <a:gd name="T5" fmla="*/ 133 h 134"/>
                <a:gd name="T6" fmla="*/ 63 w 127"/>
                <a:gd name="T7" fmla="*/ 133 h 134"/>
                <a:gd name="T8" fmla="*/ 0 w 127"/>
                <a:gd name="T9" fmla="*/ 67 h 134"/>
                <a:gd name="T10" fmla="*/ 0 w 127"/>
                <a:gd name="T11" fmla="*/ 67 h 134"/>
                <a:gd name="T12" fmla="*/ 63 w 127"/>
                <a:gd name="T13" fmla="*/ 0 h 134"/>
                <a:gd name="T14" fmla="*/ 63 w 127"/>
                <a:gd name="T15" fmla="*/ 0 h 134"/>
                <a:gd name="T16" fmla="*/ 126 w 127"/>
                <a:gd name="T17" fmla="*/ 6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34">
                  <a:moveTo>
                    <a:pt x="126" y="67"/>
                  </a:moveTo>
                  <a:lnTo>
                    <a:pt x="126" y="67"/>
                  </a:lnTo>
                  <a:cubicBezTo>
                    <a:pt x="126" y="104"/>
                    <a:pt x="98" y="133"/>
                    <a:pt x="63" y="133"/>
                  </a:cubicBezTo>
                  <a:lnTo>
                    <a:pt x="63" y="133"/>
                  </a:lnTo>
                  <a:cubicBezTo>
                    <a:pt x="28" y="133"/>
                    <a:pt x="0" y="104"/>
                    <a:pt x="0" y="67"/>
                  </a:cubicBezTo>
                  <a:lnTo>
                    <a:pt x="0" y="67"/>
                  </a:lnTo>
                  <a:cubicBezTo>
                    <a:pt x="0" y="30"/>
                    <a:pt x="28" y="0"/>
                    <a:pt x="63" y="0"/>
                  </a:cubicBezTo>
                  <a:lnTo>
                    <a:pt x="63" y="0"/>
                  </a:lnTo>
                  <a:cubicBezTo>
                    <a:pt x="98" y="0"/>
                    <a:pt x="126" y="30"/>
                    <a:pt x="126" y="67"/>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7" name="Freeform 35">
              <a:extLst>
                <a:ext uri="{FF2B5EF4-FFF2-40B4-BE49-F238E27FC236}">
                  <a16:creationId xmlns:a16="http://schemas.microsoft.com/office/drawing/2014/main" id="{A6CA5768-D96A-FE4C-9368-3E2749CD3C55}"/>
                </a:ext>
              </a:extLst>
            </p:cNvPr>
            <p:cNvSpPr>
              <a:spLocks noChangeArrowheads="1"/>
            </p:cNvSpPr>
            <p:nvPr/>
          </p:nvSpPr>
          <p:spPr bwMode="auto">
            <a:xfrm>
              <a:off x="17198668" y="3594489"/>
              <a:ext cx="103040" cy="99607"/>
            </a:xfrm>
            <a:custGeom>
              <a:avLst/>
              <a:gdLst>
                <a:gd name="T0" fmla="*/ 133 w 134"/>
                <a:gd name="T1" fmla="*/ 64 h 129"/>
                <a:gd name="T2" fmla="*/ 133 w 134"/>
                <a:gd name="T3" fmla="*/ 64 h 129"/>
                <a:gd name="T4" fmla="*/ 67 w 134"/>
                <a:gd name="T5" fmla="*/ 128 h 129"/>
                <a:gd name="T6" fmla="*/ 67 w 134"/>
                <a:gd name="T7" fmla="*/ 128 h 129"/>
                <a:gd name="T8" fmla="*/ 0 w 134"/>
                <a:gd name="T9" fmla="*/ 64 h 129"/>
                <a:gd name="T10" fmla="*/ 0 w 134"/>
                <a:gd name="T11" fmla="*/ 64 h 129"/>
                <a:gd name="T12" fmla="*/ 67 w 134"/>
                <a:gd name="T13" fmla="*/ 0 h 129"/>
                <a:gd name="T14" fmla="*/ 67 w 134"/>
                <a:gd name="T15" fmla="*/ 0 h 129"/>
                <a:gd name="T16" fmla="*/ 133 w 134"/>
                <a:gd name="T17"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29">
                  <a:moveTo>
                    <a:pt x="133" y="64"/>
                  </a:moveTo>
                  <a:lnTo>
                    <a:pt x="133" y="64"/>
                  </a:lnTo>
                  <a:cubicBezTo>
                    <a:pt x="133" y="100"/>
                    <a:pt x="103" y="128"/>
                    <a:pt x="67" y="128"/>
                  </a:cubicBezTo>
                  <a:lnTo>
                    <a:pt x="67" y="128"/>
                  </a:lnTo>
                  <a:cubicBezTo>
                    <a:pt x="30" y="128"/>
                    <a:pt x="0" y="100"/>
                    <a:pt x="0" y="64"/>
                  </a:cubicBezTo>
                  <a:lnTo>
                    <a:pt x="0" y="64"/>
                  </a:lnTo>
                  <a:cubicBezTo>
                    <a:pt x="0" y="29"/>
                    <a:pt x="30" y="0"/>
                    <a:pt x="67" y="0"/>
                  </a:cubicBezTo>
                  <a:lnTo>
                    <a:pt x="67" y="0"/>
                  </a:lnTo>
                  <a:cubicBezTo>
                    <a:pt x="103" y="0"/>
                    <a:pt x="133" y="29"/>
                    <a:pt x="133" y="64"/>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8" name="Freeform 36">
              <a:extLst>
                <a:ext uri="{FF2B5EF4-FFF2-40B4-BE49-F238E27FC236}">
                  <a16:creationId xmlns:a16="http://schemas.microsoft.com/office/drawing/2014/main" id="{D40E6E3C-D483-CB4E-A98C-852282126153}"/>
                </a:ext>
              </a:extLst>
            </p:cNvPr>
            <p:cNvSpPr>
              <a:spLocks noChangeArrowheads="1"/>
            </p:cNvSpPr>
            <p:nvPr/>
          </p:nvSpPr>
          <p:spPr bwMode="auto">
            <a:xfrm>
              <a:off x="18507282" y="2766732"/>
              <a:ext cx="106474" cy="96171"/>
            </a:xfrm>
            <a:custGeom>
              <a:avLst/>
              <a:gdLst>
                <a:gd name="T0" fmla="*/ 137 w 138"/>
                <a:gd name="T1" fmla="*/ 61 h 123"/>
                <a:gd name="T2" fmla="*/ 137 w 138"/>
                <a:gd name="T3" fmla="*/ 61 h 123"/>
                <a:gd name="T4" fmla="*/ 68 w 138"/>
                <a:gd name="T5" fmla="*/ 122 h 123"/>
                <a:gd name="T6" fmla="*/ 68 w 138"/>
                <a:gd name="T7" fmla="*/ 122 h 123"/>
                <a:gd name="T8" fmla="*/ 0 w 138"/>
                <a:gd name="T9" fmla="*/ 61 h 123"/>
                <a:gd name="T10" fmla="*/ 0 w 138"/>
                <a:gd name="T11" fmla="*/ 61 h 123"/>
                <a:gd name="T12" fmla="*/ 68 w 138"/>
                <a:gd name="T13" fmla="*/ 0 h 123"/>
                <a:gd name="T14" fmla="*/ 68 w 138"/>
                <a:gd name="T15" fmla="*/ 0 h 123"/>
                <a:gd name="T16" fmla="*/ 137 w 138"/>
                <a:gd name="T17" fmla="*/ 6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23">
                  <a:moveTo>
                    <a:pt x="137" y="61"/>
                  </a:moveTo>
                  <a:lnTo>
                    <a:pt x="137" y="61"/>
                  </a:lnTo>
                  <a:cubicBezTo>
                    <a:pt x="137" y="95"/>
                    <a:pt x="106" y="122"/>
                    <a:pt x="68" y="122"/>
                  </a:cubicBezTo>
                  <a:lnTo>
                    <a:pt x="68" y="122"/>
                  </a:lnTo>
                  <a:cubicBezTo>
                    <a:pt x="31" y="122"/>
                    <a:pt x="0" y="95"/>
                    <a:pt x="0" y="61"/>
                  </a:cubicBezTo>
                  <a:lnTo>
                    <a:pt x="0" y="61"/>
                  </a:lnTo>
                  <a:cubicBezTo>
                    <a:pt x="0" y="28"/>
                    <a:pt x="31" y="0"/>
                    <a:pt x="68" y="0"/>
                  </a:cubicBezTo>
                  <a:lnTo>
                    <a:pt x="68" y="0"/>
                  </a:lnTo>
                  <a:cubicBezTo>
                    <a:pt x="106" y="0"/>
                    <a:pt x="137" y="28"/>
                    <a:pt x="137" y="6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9" name="Freeform 37">
              <a:extLst>
                <a:ext uri="{FF2B5EF4-FFF2-40B4-BE49-F238E27FC236}">
                  <a16:creationId xmlns:a16="http://schemas.microsoft.com/office/drawing/2014/main" id="{DA1B1080-15D3-2644-B215-87D1FB400B19}"/>
                </a:ext>
              </a:extLst>
            </p:cNvPr>
            <p:cNvSpPr>
              <a:spLocks noChangeArrowheads="1"/>
            </p:cNvSpPr>
            <p:nvPr/>
          </p:nvSpPr>
          <p:spPr bwMode="auto">
            <a:xfrm>
              <a:off x="16339996" y="4178386"/>
              <a:ext cx="206081" cy="1250224"/>
            </a:xfrm>
            <a:custGeom>
              <a:avLst/>
              <a:gdLst>
                <a:gd name="T0" fmla="*/ 265 w 266"/>
                <a:gd name="T1" fmla="*/ 0 h 1605"/>
                <a:gd name="T2" fmla="*/ 0 w 266"/>
                <a:gd name="T3" fmla="*/ 0 h 1605"/>
                <a:gd name="T4" fmla="*/ 0 w 266"/>
                <a:gd name="T5" fmla="*/ 1604 h 1605"/>
                <a:gd name="T6" fmla="*/ 265 w 266"/>
                <a:gd name="T7" fmla="*/ 1604 h 1605"/>
                <a:gd name="T8" fmla="*/ 265 w 266"/>
                <a:gd name="T9" fmla="*/ 0 h 1605"/>
              </a:gdLst>
              <a:ahLst/>
              <a:cxnLst>
                <a:cxn ang="0">
                  <a:pos x="T0" y="T1"/>
                </a:cxn>
                <a:cxn ang="0">
                  <a:pos x="T2" y="T3"/>
                </a:cxn>
                <a:cxn ang="0">
                  <a:pos x="T4" y="T5"/>
                </a:cxn>
                <a:cxn ang="0">
                  <a:pos x="T6" y="T7"/>
                </a:cxn>
                <a:cxn ang="0">
                  <a:pos x="T8" y="T9"/>
                </a:cxn>
              </a:cxnLst>
              <a:rect l="0" t="0" r="r" b="b"/>
              <a:pathLst>
                <a:path w="266" h="1605">
                  <a:moveTo>
                    <a:pt x="265" y="0"/>
                  </a:moveTo>
                  <a:lnTo>
                    <a:pt x="0" y="0"/>
                  </a:lnTo>
                  <a:lnTo>
                    <a:pt x="0" y="1604"/>
                  </a:lnTo>
                  <a:lnTo>
                    <a:pt x="265" y="1604"/>
                  </a:lnTo>
                  <a:lnTo>
                    <a:pt x="265"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0" name="Freeform 38">
              <a:extLst>
                <a:ext uri="{FF2B5EF4-FFF2-40B4-BE49-F238E27FC236}">
                  <a16:creationId xmlns:a16="http://schemas.microsoft.com/office/drawing/2014/main" id="{A90BB688-F469-AB44-AC65-168A13068AF7}"/>
                </a:ext>
              </a:extLst>
            </p:cNvPr>
            <p:cNvSpPr>
              <a:spLocks noChangeArrowheads="1"/>
            </p:cNvSpPr>
            <p:nvPr/>
          </p:nvSpPr>
          <p:spPr bwMode="auto">
            <a:xfrm>
              <a:off x="16941067" y="4566506"/>
              <a:ext cx="206081" cy="862104"/>
            </a:xfrm>
            <a:custGeom>
              <a:avLst/>
              <a:gdLst>
                <a:gd name="T0" fmla="*/ 265 w 266"/>
                <a:gd name="T1" fmla="*/ 0 h 1106"/>
                <a:gd name="T2" fmla="*/ 0 w 266"/>
                <a:gd name="T3" fmla="*/ 0 h 1106"/>
                <a:gd name="T4" fmla="*/ 0 w 266"/>
                <a:gd name="T5" fmla="*/ 1105 h 1106"/>
                <a:gd name="T6" fmla="*/ 265 w 266"/>
                <a:gd name="T7" fmla="*/ 1105 h 1106"/>
                <a:gd name="T8" fmla="*/ 265 w 266"/>
                <a:gd name="T9" fmla="*/ 0 h 1106"/>
              </a:gdLst>
              <a:ahLst/>
              <a:cxnLst>
                <a:cxn ang="0">
                  <a:pos x="T0" y="T1"/>
                </a:cxn>
                <a:cxn ang="0">
                  <a:pos x="T2" y="T3"/>
                </a:cxn>
                <a:cxn ang="0">
                  <a:pos x="T4" y="T5"/>
                </a:cxn>
                <a:cxn ang="0">
                  <a:pos x="T6" y="T7"/>
                </a:cxn>
                <a:cxn ang="0">
                  <a:pos x="T8" y="T9"/>
                </a:cxn>
              </a:cxnLst>
              <a:rect l="0" t="0" r="r" b="b"/>
              <a:pathLst>
                <a:path w="266" h="1106">
                  <a:moveTo>
                    <a:pt x="265" y="0"/>
                  </a:moveTo>
                  <a:lnTo>
                    <a:pt x="0" y="0"/>
                  </a:lnTo>
                  <a:lnTo>
                    <a:pt x="0" y="1105"/>
                  </a:lnTo>
                  <a:lnTo>
                    <a:pt x="265" y="1105"/>
                  </a:lnTo>
                  <a:lnTo>
                    <a:pt x="265"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1" name="Freeform 39">
              <a:extLst>
                <a:ext uri="{FF2B5EF4-FFF2-40B4-BE49-F238E27FC236}">
                  <a16:creationId xmlns:a16="http://schemas.microsoft.com/office/drawing/2014/main" id="{13CBBF8C-D163-F940-9112-B3E735C5BE8E}"/>
                </a:ext>
              </a:extLst>
            </p:cNvPr>
            <p:cNvSpPr>
              <a:spLocks noChangeArrowheads="1"/>
            </p:cNvSpPr>
            <p:nvPr/>
          </p:nvSpPr>
          <p:spPr bwMode="auto">
            <a:xfrm>
              <a:off x="17538702" y="3972305"/>
              <a:ext cx="206081" cy="1456305"/>
            </a:xfrm>
            <a:custGeom>
              <a:avLst/>
              <a:gdLst>
                <a:gd name="T0" fmla="*/ 265 w 266"/>
                <a:gd name="T1" fmla="*/ 0 h 1869"/>
                <a:gd name="T2" fmla="*/ 0 w 266"/>
                <a:gd name="T3" fmla="*/ 0 h 1869"/>
                <a:gd name="T4" fmla="*/ 0 w 266"/>
                <a:gd name="T5" fmla="*/ 1868 h 1869"/>
                <a:gd name="T6" fmla="*/ 265 w 266"/>
                <a:gd name="T7" fmla="*/ 1868 h 1869"/>
                <a:gd name="T8" fmla="*/ 265 w 266"/>
                <a:gd name="T9" fmla="*/ 0 h 1869"/>
              </a:gdLst>
              <a:ahLst/>
              <a:cxnLst>
                <a:cxn ang="0">
                  <a:pos x="T0" y="T1"/>
                </a:cxn>
                <a:cxn ang="0">
                  <a:pos x="T2" y="T3"/>
                </a:cxn>
                <a:cxn ang="0">
                  <a:pos x="T4" y="T5"/>
                </a:cxn>
                <a:cxn ang="0">
                  <a:pos x="T6" y="T7"/>
                </a:cxn>
                <a:cxn ang="0">
                  <a:pos x="T8" y="T9"/>
                </a:cxn>
              </a:cxnLst>
              <a:rect l="0" t="0" r="r" b="b"/>
              <a:pathLst>
                <a:path w="266" h="1869">
                  <a:moveTo>
                    <a:pt x="265" y="0"/>
                  </a:moveTo>
                  <a:lnTo>
                    <a:pt x="0" y="0"/>
                  </a:lnTo>
                  <a:lnTo>
                    <a:pt x="0" y="1868"/>
                  </a:lnTo>
                  <a:lnTo>
                    <a:pt x="265" y="1868"/>
                  </a:lnTo>
                  <a:lnTo>
                    <a:pt x="265"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2" name="Freeform 40">
              <a:extLst>
                <a:ext uri="{FF2B5EF4-FFF2-40B4-BE49-F238E27FC236}">
                  <a16:creationId xmlns:a16="http://schemas.microsoft.com/office/drawing/2014/main" id="{4D7B78BF-568D-5248-9963-8EB92EB2163E}"/>
                </a:ext>
              </a:extLst>
            </p:cNvPr>
            <p:cNvSpPr>
              <a:spLocks noChangeArrowheads="1"/>
            </p:cNvSpPr>
            <p:nvPr/>
          </p:nvSpPr>
          <p:spPr bwMode="auto">
            <a:xfrm>
              <a:off x="18139770" y="3336890"/>
              <a:ext cx="206081" cy="2091720"/>
            </a:xfrm>
            <a:custGeom>
              <a:avLst/>
              <a:gdLst>
                <a:gd name="T0" fmla="*/ 265 w 266"/>
                <a:gd name="T1" fmla="*/ 0 h 2687"/>
                <a:gd name="T2" fmla="*/ 0 w 266"/>
                <a:gd name="T3" fmla="*/ 0 h 2687"/>
                <a:gd name="T4" fmla="*/ 0 w 266"/>
                <a:gd name="T5" fmla="*/ 2686 h 2687"/>
                <a:gd name="T6" fmla="*/ 265 w 266"/>
                <a:gd name="T7" fmla="*/ 2686 h 2687"/>
                <a:gd name="T8" fmla="*/ 265 w 266"/>
                <a:gd name="T9" fmla="*/ 0 h 2687"/>
              </a:gdLst>
              <a:ahLst/>
              <a:cxnLst>
                <a:cxn ang="0">
                  <a:pos x="T0" y="T1"/>
                </a:cxn>
                <a:cxn ang="0">
                  <a:pos x="T2" y="T3"/>
                </a:cxn>
                <a:cxn ang="0">
                  <a:pos x="T4" y="T5"/>
                </a:cxn>
                <a:cxn ang="0">
                  <a:pos x="T6" y="T7"/>
                </a:cxn>
                <a:cxn ang="0">
                  <a:pos x="T8" y="T9"/>
                </a:cxn>
              </a:cxnLst>
              <a:rect l="0" t="0" r="r" b="b"/>
              <a:pathLst>
                <a:path w="266" h="2687">
                  <a:moveTo>
                    <a:pt x="265" y="0"/>
                  </a:moveTo>
                  <a:lnTo>
                    <a:pt x="0" y="0"/>
                  </a:lnTo>
                  <a:lnTo>
                    <a:pt x="0" y="2686"/>
                  </a:lnTo>
                  <a:lnTo>
                    <a:pt x="265" y="2686"/>
                  </a:lnTo>
                  <a:lnTo>
                    <a:pt x="265"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3" name="Freeform 41">
              <a:extLst>
                <a:ext uri="{FF2B5EF4-FFF2-40B4-BE49-F238E27FC236}">
                  <a16:creationId xmlns:a16="http://schemas.microsoft.com/office/drawing/2014/main" id="{CFD3DD32-CBDE-034F-9EA9-45B388C48FD8}"/>
                </a:ext>
              </a:extLst>
            </p:cNvPr>
            <p:cNvSpPr>
              <a:spLocks noChangeArrowheads="1"/>
            </p:cNvSpPr>
            <p:nvPr/>
          </p:nvSpPr>
          <p:spPr bwMode="auto">
            <a:xfrm>
              <a:off x="15501933" y="1990495"/>
              <a:ext cx="3767848" cy="3469028"/>
            </a:xfrm>
            <a:custGeom>
              <a:avLst/>
              <a:gdLst>
                <a:gd name="T0" fmla="*/ 4837 w 4838"/>
                <a:gd name="T1" fmla="*/ 4454 h 4455"/>
                <a:gd name="T2" fmla="*/ 0 w 4838"/>
                <a:gd name="T3" fmla="*/ 4454 h 4455"/>
                <a:gd name="T4" fmla="*/ 0 w 4838"/>
                <a:gd name="T5" fmla="*/ 0 h 4455"/>
                <a:gd name="T6" fmla="*/ 45 w 4838"/>
                <a:gd name="T7" fmla="*/ 0 h 4455"/>
                <a:gd name="T8" fmla="*/ 45 w 4838"/>
                <a:gd name="T9" fmla="*/ 4409 h 4455"/>
                <a:gd name="T10" fmla="*/ 4837 w 4838"/>
                <a:gd name="T11" fmla="*/ 4409 h 4455"/>
                <a:gd name="T12" fmla="*/ 4837 w 4838"/>
                <a:gd name="T13" fmla="*/ 4454 h 4455"/>
              </a:gdLst>
              <a:ahLst/>
              <a:cxnLst>
                <a:cxn ang="0">
                  <a:pos x="T0" y="T1"/>
                </a:cxn>
                <a:cxn ang="0">
                  <a:pos x="T2" y="T3"/>
                </a:cxn>
                <a:cxn ang="0">
                  <a:pos x="T4" y="T5"/>
                </a:cxn>
                <a:cxn ang="0">
                  <a:pos x="T6" y="T7"/>
                </a:cxn>
                <a:cxn ang="0">
                  <a:pos x="T8" y="T9"/>
                </a:cxn>
                <a:cxn ang="0">
                  <a:pos x="T10" y="T11"/>
                </a:cxn>
                <a:cxn ang="0">
                  <a:pos x="T12" y="T13"/>
                </a:cxn>
              </a:cxnLst>
              <a:rect l="0" t="0" r="r" b="b"/>
              <a:pathLst>
                <a:path w="4838" h="4455">
                  <a:moveTo>
                    <a:pt x="4837" y="4454"/>
                  </a:moveTo>
                  <a:lnTo>
                    <a:pt x="0" y="4454"/>
                  </a:lnTo>
                  <a:lnTo>
                    <a:pt x="0" y="0"/>
                  </a:lnTo>
                  <a:lnTo>
                    <a:pt x="45" y="0"/>
                  </a:lnTo>
                  <a:lnTo>
                    <a:pt x="45" y="4409"/>
                  </a:lnTo>
                  <a:lnTo>
                    <a:pt x="4837" y="4409"/>
                  </a:lnTo>
                  <a:lnTo>
                    <a:pt x="4837" y="4454"/>
                  </a:ln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44" name="Freeform 42">
              <a:extLst>
                <a:ext uri="{FF2B5EF4-FFF2-40B4-BE49-F238E27FC236}">
                  <a16:creationId xmlns:a16="http://schemas.microsoft.com/office/drawing/2014/main" id="{A4C49E9D-3C4D-C649-BEB6-945F5F891A47}"/>
                </a:ext>
              </a:extLst>
            </p:cNvPr>
            <p:cNvSpPr>
              <a:spLocks noChangeArrowheads="1"/>
            </p:cNvSpPr>
            <p:nvPr/>
          </p:nvSpPr>
          <p:spPr bwMode="auto">
            <a:xfrm>
              <a:off x="16546078" y="7537504"/>
              <a:ext cx="230125" cy="233559"/>
            </a:xfrm>
            <a:custGeom>
              <a:avLst/>
              <a:gdLst>
                <a:gd name="T0" fmla="*/ 296 w 297"/>
                <a:gd name="T1" fmla="*/ 149 h 298"/>
                <a:gd name="T2" fmla="*/ 296 w 297"/>
                <a:gd name="T3" fmla="*/ 149 h 298"/>
                <a:gd name="T4" fmla="*/ 148 w 297"/>
                <a:gd name="T5" fmla="*/ 297 h 298"/>
                <a:gd name="T6" fmla="*/ 148 w 297"/>
                <a:gd name="T7" fmla="*/ 297 h 298"/>
                <a:gd name="T8" fmla="*/ 0 w 297"/>
                <a:gd name="T9" fmla="*/ 149 h 298"/>
                <a:gd name="T10" fmla="*/ 0 w 297"/>
                <a:gd name="T11" fmla="*/ 149 h 298"/>
                <a:gd name="T12" fmla="*/ 148 w 297"/>
                <a:gd name="T13" fmla="*/ 0 h 298"/>
                <a:gd name="T14" fmla="*/ 148 w 297"/>
                <a:gd name="T15" fmla="*/ 0 h 298"/>
                <a:gd name="T16" fmla="*/ 296 w 297"/>
                <a:gd name="T17" fmla="*/ 1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298">
                  <a:moveTo>
                    <a:pt x="296" y="149"/>
                  </a:moveTo>
                  <a:lnTo>
                    <a:pt x="296" y="149"/>
                  </a:lnTo>
                  <a:cubicBezTo>
                    <a:pt x="296" y="231"/>
                    <a:pt x="230" y="297"/>
                    <a:pt x="148" y="297"/>
                  </a:cubicBezTo>
                  <a:lnTo>
                    <a:pt x="148" y="297"/>
                  </a:lnTo>
                  <a:cubicBezTo>
                    <a:pt x="66" y="297"/>
                    <a:pt x="0" y="231"/>
                    <a:pt x="0" y="149"/>
                  </a:cubicBezTo>
                  <a:lnTo>
                    <a:pt x="0" y="149"/>
                  </a:lnTo>
                  <a:cubicBezTo>
                    <a:pt x="0" y="67"/>
                    <a:pt x="66" y="0"/>
                    <a:pt x="148" y="0"/>
                  </a:cubicBezTo>
                  <a:lnTo>
                    <a:pt x="148" y="0"/>
                  </a:lnTo>
                  <a:cubicBezTo>
                    <a:pt x="230" y="0"/>
                    <a:pt x="296" y="67"/>
                    <a:pt x="296" y="149"/>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5" name="Freeform 43">
              <a:extLst>
                <a:ext uri="{FF2B5EF4-FFF2-40B4-BE49-F238E27FC236}">
                  <a16:creationId xmlns:a16="http://schemas.microsoft.com/office/drawing/2014/main" id="{7B1CB966-4737-114E-B413-32B47564C1D0}"/>
                </a:ext>
              </a:extLst>
            </p:cNvPr>
            <p:cNvSpPr>
              <a:spLocks noChangeArrowheads="1"/>
            </p:cNvSpPr>
            <p:nvPr/>
          </p:nvSpPr>
          <p:spPr bwMode="auto">
            <a:xfrm>
              <a:off x="16546078" y="7537504"/>
              <a:ext cx="230125" cy="233559"/>
            </a:xfrm>
            <a:custGeom>
              <a:avLst/>
              <a:gdLst>
                <a:gd name="T0" fmla="*/ 296 w 297"/>
                <a:gd name="T1" fmla="*/ 149 h 298"/>
                <a:gd name="T2" fmla="*/ 296 w 297"/>
                <a:gd name="T3" fmla="*/ 149 h 298"/>
                <a:gd name="T4" fmla="*/ 148 w 297"/>
                <a:gd name="T5" fmla="*/ 297 h 298"/>
                <a:gd name="T6" fmla="*/ 148 w 297"/>
                <a:gd name="T7" fmla="*/ 297 h 298"/>
                <a:gd name="T8" fmla="*/ 0 w 297"/>
                <a:gd name="T9" fmla="*/ 149 h 298"/>
                <a:gd name="T10" fmla="*/ 0 w 297"/>
                <a:gd name="T11" fmla="*/ 149 h 298"/>
                <a:gd name="T12" fmla="*/ 148 w 297"/>
                <a:gd name="T13" fmla="*/ 0 h 298"/>
                <a:gd name="T14" fmla="*/ 148 w 297"/>
                <a:gd name="T15" fmla="*/ 0 h 298"/>
                <a:gd name="T16" fmla="*/ 296 w 297"/>
                <a:gd name="T17" fmla="*/ 1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298">
                  <a:moveTo>
                    <a:pt x="296" y="149"/>
                  </a:moveTo>
                  <a:lnTo>
                    <a:pt x="296" y="149"/>
                  </a:lnTo>
                  <a:cubicBezTo>
                    <a:pt x="296" y="231"/>
                    <a:pt x="230" y="297"/>
                    <a:pt x="148" y="297"/>
                  </a:cubicBezTo>
                  <a:lnTo>
                    <a:pt x="148" y="297"/>
                  </a:lnTo>
                  <a:cubicBezTo>
                    <a:pt x="66" y="297"/>
                    <a:pt x="0" y="231"/>
                    <a:pt x="0" y="149"/>
                  </a:cubicBezTo>
                  <a:lnTo>
                    <a:pt x="0" y="149"/>
                  </a:lnTo>
                  <a:cubicBezTo>
                    <a:pt x="0" y="67"/>
                    <a:pt x="66" y="0"/>
                    <a:pt x="148" y="0"/>
                  </a:cubicBezTo>
                  <a:lnTo>
                    <a:pt x="148" y="0"/>
                  </a:lnTo>
                  <a:cubicBezTo>
                    <a:pt x="230" y="0"/>
                    <a:pt x="296" y="67"/>
                    <a:pt x="296" y="149"/>
                  </a:cubicBezTo>
                </a:path>
              </a:pathLst>
            </a:custGeom>
            <a:noFill/>
            <a:ln w="2160" cap="flat">
              <a:solidFill>
                <a:srgbClr val="EAEAE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6" name="Freeform 44">
              <a:extLst>
                <a:ext uri="{FF2B5EF4-FFF2-40B4-BE49-F238E27FC236}">
                  <a16:creationId xmlns:a16="http://schemas.microsoft.com/office/drawing/2014/main" id="{A2B21FD0-768D-D14D-B154-3E6FECF75FCB}"/>
                </a:ext>
              </a:extLst>
            </p:cNvPr>
            <p:cNvSpPr>
              <a:spLocks noChangeArrowheads="1"/>
            </p:cNvSpPr>
            <p:nvPr/>
          </p:nvSpPr>
          <p:spPr bwMode="auto">
            <a:xfrm>
              <a:off x="16546078" y="7942797"/>
              <a:ext cx="230125" cy="233559"/>
            </a:xfrm>
            <a:custGeom>
              <a:avLst/>
              <a:gdLst>
                <a:gd name="T0" fmla="*/ 296 w 297"/>
                <a:gd name="T1" fmla="*/ 148 h 298"/>
                <a:gd name="T2" fmla="*/ 296 w 297"/>
                <a:gd name="T3" fmla="*/ 148 h 298"/>
                <a:gd name="T4" fmla="*/ 148 w 297"/>
                <a:gd name="T5" fmla="*/ 297 h 298"/>
                <a:gd name="T6" fmla="*/ 148 w 297"/>
                <a:gd name="T7" fmla="*/ 297 h 298"/>
                <a:gd name="T8" fmla="*/ 0 w 297"/>
                <a:gd name="T9" fmla="*/ 148 h 298"/>
                <a:gd name="T10" fmla="*/ 0 w 297"/>
                <a:gd name="T11" fmla="*/ 148 h 298"/>
                <a:gd name="T12" fmla="*/ 148 w 297"/>
                <a:gd name="T13" fmla="*/ 0 h 298"/>
                <a:gd name="T14" fmla="*/ 148 w 297"/>
                <a:gd name="T15" fmla="*/ 0 h 298"/>
                <a:gd name="T16" fmla="*/ 296 w 297"/>
                <a:gd name="T17" fmla="*/ 14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298">
                  <a:moveTo>
                    <a:pt x="296" y="148"/>
                  </a:moveTo>
                  <a:lnTo>
                    <a:pt x="296" y="148"/>
                  </a:lnTo>
                  <a:cubicBezTo>
                    <a:pt x="296" y="230"/>
                    <a:pt x="230" y="297"/>
                    <a:pt x="148" y="297"/>
                  </a:cubicBezTo>
                  <a:lnTo>
                    <a:pt x="148" y="297"/>
                  </a:lnTo>
                  <a:cubicBezTo>
                    <a:pt x="66" y="297"/>
                    <a:pt x="0" y="230"/>
                    <a:pt x="0" y="148"/>
                  </a:cubicBezTo>
                  <a:lnTo>
                    <a:pt x="0" y="148"/>
                  </a:lnTo>
                  <a:cubicBezTo>
                    <a:pt x="0" y="66"/>
                    <a:pt x="66" y="0"/>
                    <a:pt x="148" y="0"/>
                  </a:cubicBezTo>
                  <a:lnTo>
                    <a:pt x="148" y="0"/>
                  </a:lnTo>
                  <a:cubicBezTo>
                    <a:pt x="230" y="0"/>
                    <a:pt x="296" y="66"/>
                    <a:pt x="296" y="148"/>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7" name="Freeform 45">
              <a:extLst>
                <a:ext uri="{FF2B5EF4-FFF2-40B4-BE49-F238E27FC236}">
                  <a16:creationId xmlns:a16="http://schemas.microsoft.com/office/drawing/2014/main" id="{492D5352-2A95-5348-B5EA-78B202F12046}"/>
                </a:ext>
              </a:extLst>
            </p:cNvPr>
            <p:cNvSpPr>
              <a:spLocks noChangeArrowheads="1"/>
            </p:cNvSpPr>
            <p:nvPr/>
          </p:nvSpPr>
          <p:spPr bwMode="auto">
            <a:xfrm>
              <a:off x="16546078" y="7942797"/>
              <a:ext cx="230125" cy="233559"/>
            </a:xfrm>
            <a:custGeom>
              <a:avLst/>
              <a:gdLst>
                <a:gd name="T0" fmla="*/ 296 w 297"/>
                <a:gd name="T1" fmla="*/ 148 h 298"/>
                <a:gd name="T2" fmla="*/ 296 w 297"/>
                <a:gd name="T3" fmla="*/ 148 h 298"/>
                <a:gd name="T4" fmla="*/ 148 w 297"/>
                <a:gd name="T5" fmla="*/ 297 h 298"/>
                <a:gd name="T6" fmla="*/ 148 w 297"/>
                <a:gd name="T7" fmla="*/ 297 h 298"/>
                <a:gd name="T8" fmla="*/ 0 w 297"/>
                <a:gd name="T9" fmla="*/ 148 h 298"/>
                <a:gd name="T10" fmla="*/ 0 w 297"/>
                <a:gd name="T11" fmla="*/ 148 h 298"/>
                <a:gd name="T12" fmla="*/ 148 w 297"/>
                <a:gd name="T13" fmla="*/ 0 h 298"/>
                <a:gd name="T14" fmla="*/ 148 w 297"/>
                <a:gd name="T15" fmla="*/ 0 h 298"/>
                <a:gd name="T16" fmla="*/ 296 w 297"/>
                <a:gd name="T17" fmla="*/ 14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298">
                  <a:moveTo>
                    <a:pt x="296" y="148"/>
                  </a:moveTo>
                  <a:lnTo>
                    <a:pt x="296" y="148"/>
                  </a:lnTo>
                  <a:cubicBezTo>
                    <a:pt x="296" y="230"/>
                    <a:pt x="230" y="297"/>
                    <a:pt x="148" y="297"/>
                  </a:cubicBezTo>
                  <a:lnTo>
                    <a:pt x="148" y="297"/>
                  </a:lnTo>
                  <a:cubicBezTo>
                    <a:pt x="66" y="297"/>
                    <a:pt x="0" y="230"/>
                    <a:pt x="0" y="148"/>
                  </a:cubicBezTo>
                  <a:lnTo>
                    <a:pt x="0" y="148"/>
                  </a:lnTo>
                  <a:cubicBezTo>
                    <a:pt x="0" y="66"/>
                    <a:pt x="66" y="0"/>
                    <a:pt x="148" y="0"/>
                  </a:cubicBezTo>
                  <a:lnTo>
                    <a:pt x="148" y="0"/>
                  </a:lnTo>
                  <a:cubicBezTo>
                    <a:pt x="230" y="0"/>
                    <a:pt x="296" y="66"/>
                    <a:pt x="296" y="148"/>
                  </a:cubicBezTo>
                </a:path>
              </a:pathLst>
            </a:custGeom>
            <a:noFill/>
            <a:ln w="2160" cap="flat">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8" name="Freeform 46">
              <a:extLst>
                <a:ext uri="{FF2B5EF4-FFF2-40B4-BE49-F238E27FC236}">
                  <a16:creationId xmlns:a16="http://schemas.microsoft.com/office/drawing/2014/main" id="{EF9A640D-BEC0-9E4F-B9D4-20428A3BAEC2}"/>
                </a:ext>
              </a:extLst>
            </p:cNvPr>
            <p:cNvSpPr>
              <a:spLocks noChangeArrowheads="1"/>
            </p:cNvSpPr>
            <p:nvPr/>
          </p:nvSpPr>
          <p:spPr bwMode="auto">
            <a:xfrm>
              <a:off x="16546078" y="8348088"/>
              <a:ext cx="230125" cy="233559"/>
            </a:xfrm>
            <a:custGeom>
              <a:avLst/>
              <a:gdLst>
                <a:gd name="T0" fmla="*/ 296 w 297"/>
                <a:gd name="T1" fmla="*/ 149 h 298"/>
                <a:gd name="T2" fmla="*/ 296 w 297"/>
                <a:gd name="T3" fmla="*/ 149 h 298"/>
                <a:gd name="T4" fmla="*/ 148 w 297"/>
                <a:gd name="T5" fmla="*/ 297 h 298"/>
                <a:gd name="T6" fmla="*/ 148 w 297"/>
                <a:gd name="T7" fmla="*/ 297 h 298"/>
                <a:gd name="T8" fmla="*/ 0 w 297"/>
                <a:gd name="T9" fmla="*/ 149 h 298"/>
                <a:gd name="T10" fmla="*/ 0 w 297"/>
                <a:gd name="T11" fmla="*/ 149 h 298"/>
                <a:gd name="T12" fmla="*/ 148 w 297"/>
                <a:gd name="T13" fmla="*/ 0 h 298"/>
                <a:gd name="T14" fmla="*/ 148 w 297"/>
                <a:gd name="T15" fmla="*/ 0 h 298"/>
                <a:gd name="T16" fmla="*/ 296 w 297"/>
                <a:gd name="T17" fmla="*/ 1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298">
                  <a:moveTo>
                    <a:pt x="296" y="149"/>
                  </a:moveTo>
                  <a:lnTo>
                    <a:pt x="296" y="149"/>
                  </a:lnTo>
                  <a:cubicBezTo>
                    <a:pt x="296" y="230"/>
                    <a:pt x="230" y="297"/>
                    <a:pt x="148" y="297"/>
                  </a:cubicBezTo>
                  <a:lnTo>
                    <a:pt x="148" y="297"/>
                  </a:lnTo>
                  <a:cubicBezTo>
                    <a:pt x="66" y="297"/>
                    <a:pt x="0" y="230"/>
                    <a:pt x="0" y="149"/>
                  </a:cubicBezTo>
                  <a:lnTo>
                    <a:pt x="0" y="149"/>
                  </a:lnTo>
                  <a:cubicBezTo>
                    <a:pt x="0" y="66"/>
                    <a:pt x="66" y="0"/>
                    <a:pt x="148" y="0"/>
                  </a:cubicBezTo>
                  <a:lnTo>
                    <a:pt x="148" y="0"/>
                  </a:lnTo>
                  <a:cubicBezTo>
                    <a:pt x="230" y="0"/>
                    <a:pt x="296" y="66"/>
                    <a:pt x="296" y="149"/>
                  </a:cubicBezTo>
                </a:path>
              </a:pathLst>
            </a:custGeom>
            <a:solidFill>
              <a:srgbClr val="71E3EE"/>
            </a:solidFill>
            <a:ln>
              <a:noFill/>
            </a:ln>
            <a:effectLst/>
            <a:extLst>
              <a:ext uri="{91240B29-F687-4F45-9708-019B960494DF}">
                <a14:hiddenLine xmlns:a14="http://schemas.microsoft.com/office/drawing/2010/main" w="9525" cap="flat">
                  <a:solidFill>
                    <a:srgbClr val="EAEAE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9" name="Freeform 47">
              <a:extLst>
                <a:ext uri="{FF2B5EF4-FFF2-40B4-BE49-F238E27FC236}">
                  <a16:creationId xmlns:a16="http://schemas.microsoft.com/office/drawing/2014/main" id="{29AF396B-904B-7140-A7F3-77BF0015CACC}"/>
                </a:ext>
              </a:extLst>
            </p:cNvPr>
            <p:cNvSpPr>
              <a:spLocks noChangeArrowheads="1"/>
            </p:cNvSpPr>
            <p:nvPr/>
          </p:nvSpPr>
          <p:spPr bwMode="auto">
            <a:xfrm>
              <a:off x="16546078" y="8348088"/>
              <a:ext cx="230125" cy="233559"/>
            </a:xfrm>
            <a:custGeom>
              <a:avLst/>
              <a:gdLst>
                <a:gd name="T0" fmla="*/ 296 w 297"/>
                <a:gd name="T1" fmla="*/ 149 h 298"/>
                <a:gd name="T2" fmla="*/ 296 w 297"/>
                <a:gd name="T3" fmla="*/ 149 h 298"/>
                <a:gd name="T4" fmla="*/ 148 w 297"/>
                <a:gd name="T5" fmla="*/ 297 h 298"/>
                <a:gd name="T6" fmla="*/ 148 w 297"/>
                <a:gd name="T7" fmla="*/ 297 h 298"/>
                <a:gd name="T8" fmla="*/ 0 w 297"/>
                <a:gd name="T9" fmla="*/ 149 h 298"/>
                <a:gd name="T10" fmla="*/ 0 w 297"/>
                <a:gd name="T11" fmla="*/ 149 h 298"/>
                <a:gd name="T12" fmla="*/ 148 w 297"/>
                <a:gd name="T13" fmla="*/ 0 h 298"/>
                <a:gd name="T14" fmla="*/ 148 w 297"/>
                <a:gd name="T15" fmla="*/ 0 h 298"/>
                <a:gd name="T16" fmla="*/ 296 w 297"/>
                <a:gd name="T17" fmla="*/ 1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298">
                  <a:moveTo>
                    <a:pt x="296" y="149"/>
                  </a:moveTo>
                  <a:lnTo>
                    <a:pt x="296" y="149"/>
                  </a:lnTo>
                  <a:cubicBezTo>
                    <a:pt x="296" y="230"/>
                    <a:pt x="230" y="297"/>
                    <a:pt x="148" y="297"/>
                  </a:cubicBezTo>
                  <a:lnTo>
                    <a:pt x="148" y="297"/>
                  </a:lnTo>
                  <a:cubicBezTo>
                    <a:pt x="66" y="297"/>
                    <a:pt x="0" y="230"/>
                    <a:pt x="0" y="149"/>
                  </a:cubicBezTo>
                  <a:lnTo>
                    <a:pt x="0" y="149"/>
                  </a:lnTo>
                  <a:cubicBezTo>
                    <a:pt x="0" y="66"/>
                    <a:pt x="66" y="0"/>
                    <a:pt x="148" y="0"/>
                  </a:cubicBezTo>
                  <a:lnTo>
                    <a:pt x="148" y="0"/>
                  </a:lnTo>
                  <a:cubicBezTo>
                    <a:pt x="230" y="0"/>
                    <a:pt x="296" y="66"/>
                    <a:pt x="296" y="149"/>
                  </a:cubicBezTo>
                </a:path>
              </a:pathLst>
            </a:custGeom>
            <a:solidFill>
              <a:schemeClr val="accent5"/>
            </a:solidFill>
            <a:ln w="2160" cap="flat">
              <a:solidFill>
                <a:srgbClr val="EAEAEC"/>
              </a:solidFill>
              <a:round/>
              <a:headEnd/>
              <a:tailEnd/>
            </a:ln>
            <a:effectLst/>
          </p:spPr>
          <p:txBody>
            <a:bodyPr wrap="none" anchor="ctr"/>
            <a:lstStyle/>
            <a:p>
              <a:endParaRPr lang="en-US" sz="6532" dirty="0">
                <a:latin typeface="Lato Light" panose="020F0502020204030203" pitchFamily="34" charset="0"/>
              </a:endParaRPr>
            </a:p>
          </p:txBody>
        </p:sp>
        <p:sp>
          <p:nvSpPr>
            <p:cNvPr id="50" name="Freeform 48">
              <a:extLst>
                <a:ext uri="{FF2B5EF4-FFF2-40B4-BE49-F238E27FC236}">
                  <a16:creationId xmlns:a16="http://schemas.microsoft.com/office/drawing/2014/main" id="{E2C4A9E0-B508-CA46-916E-71D306CE673D}"/>
                </a:ext>
              </a:extLst>
            </p:cNvPr>
            <p:cNvSpPr>
              <a:spLocks noChangeArrowheads="1"/>
            </p:cNvSpPr>
            <p:nvPr/>
          </p:nvSpPr>
          <p:spPr bwMode="auto">
            <a:xfrm>
              <a:off x="16546078" y="8767120"/>
              <a:ext cx="230125" cy="233559"/>
            </a:xfrm>
            <a:custGeom>
              <a:avLst/>
              <a:gdLst>
                <a:gd name="T0" fmla="*/ 296 w 297"/>
                <a:gd name="T1" fmla="*/ 148 h 298"/>
                <a:gd name="T2" fmla="*/ 296 w 297"/>
                <a:gd name="T3" fmla="*/ 148 h 298"/>
                <a:gd name="T4" fmla="*/ 148 w 297"/>
                <a:gd name="T5" fmla="*/ 297 h 298"/>
                <a:gd name="T6" fmla="*/ 148 w 297"/>
                <a:gd name="T7" fmla="*/ 297 h 298"/>
                <a:gd name="T8" fmla="*/ 0 w 297"/>
                <a:gd name="T9" fmla="*/ 148 h 298"/>
                <a:gd name="T10" fmla="*/ 0 w 297"/>
                <a:gd name="T11" fmla="*/ 148 h 298"/>
                <a:gd name="T12" fmla="*/ 148 w 297"/>
                <a:gd name="T13" fmla="*/ 0 h 298"/>
                <a:gd name="T14" fmla="*/ 148 w 297"/>
                <a:gd name="T15" fmla="*/ 0 h 298"/>
                <a:gd name="T16" fmla="*/ 296 w 297"/>
                <a:gd name="T17" fmla="*/ 14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298">
                  <a:moveTo>
                    <a:pt x="296" y="148"/>
                  </a:moveTo>
                  <a:lnTo>
                    <a:pt x="296" y="148"/>
                  </a:lnTo>
                  <a:cubicBezTo>
                    <a:pt x="296" y="231"/>
                    <a:pt x="230" y="297"/>
                    <a:pt x="148" y="297"/>
                  </a:cubicBezTo>
                  <a:lnTo>
                    <a:pt x="148" y="297"/>
                  </a:lnTo>
                  <a:cubicBezTo>
                    <a:pt x="66" y="297"/>
                    <a:pt x="0" y="231"/>
                    <a:pt x="0" y="148"/>
                  </a:cubicBezTo>
                  <a:lnTo>
                    <a:pt x="0" y="148"/>
                  </a:lnTo>
                  <a:cubicBezTo>
                    <a:pt x="0" y="66"/>
                    <a:pt x="66" y="0"/>
                    <a:pt x="148" y="0"/>
                  </a:cubicBezTo>
                  <a:lnTo>
                    <a:pt x="148" y="0"/>
                  </a:lnTo>
                  <a:cubicBezTo>
                    <a:pt x="230" y="0"/>
                    <a:pt x="296" y="66"/>
                    <a:pt x="296" y="148"/>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51" name="Freeform 49">
              <a:extLst>
                <a:ext uri="{FF2B5EF4-FFF2-40B4-BE49-F238E27FC236}">
                  <a16:creationId xmlns:a16="http://schemas.microsoft.com/office/drawing/2014/main" id="{70E93E85-DD37-044E-86B1-C91F0EFB3F4F}"/>
                </a:ext>
              </a:extLst>
            </p:cNvPr>
            <p:cNvSpPr>
              <a:spLocks noChangeArrowheads="1"/>
            </p:cNvSpPr>
            <p:nvPr/>
          </p:nvSpPr>
          <p:spPr bwMode="auto">
            <a:xfrm>
              <a:off x="16546078" y="8767120"/>
              <a:ext cx="230125" cy="233559"/>
            </a:xfrm>
            <a:custGeom>
              <a:avLst/>
              <a:gdLst>
                <a:gd name="T0" fmla="*/ 296 w 297"/>
                <a:gd name="T1" fmla="*/ 148 h 298"/>
                <a:gd name="T2" fmla="*/ 296 w 297"/>
                <a:gd name="T3" fmla="*/ 148 h 298"/>
                <a:gd name="T4" fmla="*/ 148 w 297"/>
                <a:gd name="T5" fmla="*/ 297 h 298"/>
                <a:gd name="T6" fmla="*/ 148 w 297"/>
                <a:gd name="T7" fmla="*/ 297 h 298"/>
                <a:gd name="T8" fmla="*/ 0 w 297"/>
                <a:gd name="T9" fmla="*/ 148 h 298"/>
                <a:gd name="T10" fmla="*/ 0 w 297"/>
                <a:gd name="T11" fmla="*/ 148 h 298"/>
                <a:gd name="T12" fmla="*/ 148 w 297"/>
                <a:gd name="T13" fmla="*/ 0 h 298"/>
                <a:gd name="T14" fmla="*/ 148 w 297"/>
                <a:gd name="T15" fmla="*/ 0 h 298"/>
                <a:gd name="T16" fmla="*/ 296 w 297"/>
                <a:gd name="T17" fmla="*/ 14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298">
                  <a:moveTo>
                    <a:pt x="296" y="148"/>
                  </a:moveTo>
                  <a:lnTo>
                    <a:pt x="296" y="148"/>
                  </a:lnTo>
                  <a:cubicBezTo>
                    <a:pt x="296" y="231"/>
                    <a:pt x="230" y="297"/>
                    <a:pt x="148" y="297"/>
                  </a:cubicBezTo>
                  <a:lnTo>
                    <a:pt x="148" y="297"/>
                  </a:lnTo>
                  <a:cubicBezTo>
                    <a:pt x="66" y="297"/>
                    <a:pt x="0" y="231"/>
                    <a:pt x="0" y="148"/>
                  </a:cubicBezTo>
                  <a:lnTo>
                    <a:pt x="0" y="148"/>
                  </a:lnTo>
                  <a:cubicBezTo>
                    <a:pt x="0" y="66"/>
                    <a:pt x="66" y="0"/>
                    <a:pt x="148" y="0"/>
                  </a:cubicBezTo>
                  <a:lnTo>
                    <a:pt x="148" y="0"/>
                  </a:lnTo>
                  <a:cubicBezTo>
                    <a:pt x="230" y="0"/>
                    <a:pt x="296" y="66"/>
                    <a:pt x="296" y="148"/>
                  </a:cubicBezTo>
                </a:path>
              </a:pathLst>
            </a:custGeom>
            <a:noFill/>
            <a:ln w="2160" cap="flat">
              <a:solidFill>
                <a:srgbClr val="EAEAE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52" name="Freeform 50">
            <a:extLst>
              <a:ext uri="{FF2B5EF4-FFF2-40B4-BE49-F238E27FC236}">
                <a16:creationId xmlns:a16="http://schemas.microsoft.com/office/drawing/2014/main" id="{085E3A00-50BC-2144-9861-206E3D3A12DC}"/>
              </a:ext>
            </a:extLst>
          </p:cNvPr>
          <p:cNvSpPr>
            <a:spLocks noChangeArrowheads="1"/>
          </p:cNvSpPr>
          <p:nvPr/>
        </p:nvSpPr>
        <p:spPr bwMode="auto">
          <a:xfrm>
            <a:off x="12255655" y="4250515"/>
            <a:ext cx="1312049" cy="1315482"/>
          </a:xfrm>
          <a:custGeom>
            <a:avLst/>
            <a:gdLst>
              <a:gd name="T0" fmla="*/ 12 w 1685"/>
              <a:gd name="T1" fmla="*/ 1689 h 1690"/>
              <a:gd name="T2" fmla="*/ 12 w 1685"/>
              <a:gd name="T3" fmla="*/ 1689 h 1690"/>
              <a:gd name="T4" fmla="*/ 1677 w 1685"/>
              <a:gd name="T5" fmla="*/ 0 h 1690"/>
              <a:gd name="T6" fmla="*/ 0 w 1685"/>
              <a:gd name="T7" fmla="*/ 12 h 1690"/>
              <a:gd name="T8" fmla="*/ 12 w 1685"/>
              <a:gd name="T9" fmla="*/ 1689 h 1690"/>
            </a:gdLst>
            <a:ahLst/>
            <a:cxnLst>
              <a:cxn ang="0">
                <a:pos x="T0" y="T1"/>
              </a:cxn>
              <a:cxn ang="0">
                <a:pos x="T2" y="T3"/>
              </a:cxn>
              <a:cxn ang="0">
                <a:pos x="T4" y="T5"/>
              </a:cxn>
              <a:cxn ang="0">
                <a:pos x="T6" y="T7"/>
              </a:cxn>
              <a:cxn ang="0">
                <a:pos x="T8" y="T9"/>
              </a:cxn>
            </a:cxnLst>
            <a:rect l="0" t="0" r="r" b="b"/>
            <a:pathLst>
              <a:path w="1685" h="1690">
                <a:moveTo>
                  <a:pt x="12" y="1689"/>
                </a:moveTo>
                <a:lnTo>
                  <a:pt x="12" y="1689"/>
                </a:lnTo>
                <a:cubicBezTo>
                  <a:pt x="939" y="1683"/>
                  <a:pt x="1684" y="927"/>
                  <a:pt x="1677" y="0"/>
                </a:cubicBezTo>
                <a:lnTo>
                  <a:pt x="0" y="12"/>
                </a:lnTo>
                <a:lnTo>
                  <a:pt x="12" y="168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3" name="Freeform 51">
            <a:extLst>
              <a:ext uri="{FF2B5EF4-FFF2-40B4-BE49-F238E27FC236}">
                <a16:creationId xmlns:a16="http://schemas.microsoft.com/office/drawing/2014/main" id="{95C83DF1-B4CC-014D-B211-5C8ADE632D12}"/>
              </a:ext>
            </a:extLst>
          </p:cNvPr>
          <p:cNvSpPr>
            <a:spLocks noChangeArrowheads="1"/>
          </p:cNvSpPr>
          <p:nvPr/>
        </p:nvSpPr>
        <p:spPr bwMode="auto">
          <a:xfrm>
            <a:off x="12272831" y="2976247"/>
            <a:ext cx="1308612" cy="1088796"/>
          </a:xfrm>
          <a:custGeom>
            <a:avLst/>
            <a:gdLst>
              <a:gd name="T0" fmla="*/ 1677 w 1678"/>
              <a:gd name="T1" fmla="*/ 1384 h 1398"/>
              <a:gd name="T2" fmla="*/ 1677 w 1678"/>
              <a:gd name="T3" fmla="*/ 1384 h 1398"/>
              <a:gd name="T4" fmla="*/ 928 w 1678"/>
              <a:gd name="T5" fmla="*/ 0 h 1398"/>
              <a:gd name="T6" fmla="*/ 0 w 1678"/>
              <a:gd name="T7" fmla="*/ 1397 h 1398"/>
              <a:gd name="T8" fmla="*/ 1677 w 1678"/>
              <a:gd name="T9" fmla="*/ 1384 h 1398"/>
            </a:gdLst>
            <a:ahLst/>
            <a:cxnLst>
              <a:cxn ang="0">
                <a:pos x="T0" y="T1"/>
              </a:cxn>
              <a:cxn ang="0">
                <a:pos x="T2" y="T3"/>
              </a:cxn>
              <a:cxn ang="0">
                <a:pos x="T4" y="T5"/>
              </a:cxn>
              <a:cxn ang="0">
                <a:pos x="T6" y="T7"/>
              </a:cxn>
              <a:cxn ang="0">
                <a:pos x="T8" y="T9"/>
              </a:cxn>
            </a:cxnLst>
            <a:rect l="0" t="0" r="r" b="b"/>
            <a:pathLst>
              <a:path w="1678" h="1398">
                <a:moveTo>
                  <a:pt x="1677" y="1384"/>
                </a:moveTo>
                <a:lnTo>
                  <a:pt x="1677" y="1384"/>
                </a:lnTo>
                <a:cubicBezTo>
                  <a:pt x="1674" y="806"/>
                  <a:pt x="1376" y="297"/>
                  <a:pt x="928" y="0"/>
                </a:cubicBezTo>
                <a:lnTo>
                  <a:pt x="0" y="1397"/>
                </a:lnTo>
                <a:lnTo>
                  <a:pt x="1677" y="1384"/>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54" name="Freeform 52">
            <a:extLst>
              <a:ext uri="{FF2B5EF4-FFF2-40B4-BE49-F238E27FC236}">
                <a16:creationId xmlns:a16="http://schemas.microsoft.com/office/drawing/2014/main" id="{AC5AC793-33D4-264D-B70A-78351779C695}"/>
              </a:ext>
            </a:extLst>
          </p:cNvPr>
          <p:cNvSpPr>
            <a:spLocks noChangeArrowheads="1"/>
          </p:cNvSpPr>
          <p:nvPr/>
        </p:nvSpPr>
        <p:spPr bwMode="auto">
          <a:xfrm>
            <a:off x="10771872" y="2742689"/>
            <a:ext cx="2033332" cy="2617227"/>
          </a:xfrm>
          <a:custGeom>
            <a:avLst/>
            <a:gdLst>
              <a:gd name="T0" fmla="*/ 7 w 2612"/>
              <a:gd name="T1" fmla="*/ 1690 h 3360"/>
              <a:gd name="T2" fmla="*/ 7 w 2612"/>
              <a:gd name="T3" fmla="*/ 1690 h 3360"/>
              <a:gd name="T4" fmla="*/ 276 w 2612"/>
              <a:gd name="T5" fmla="*/ 2589 h 3360"/>
              <a:gd name="T6" fmla="*/ 276 w 2612"/>
              <a:gd name="T7" fmla="*/ 2589 h 3360"/>
              <a:gd name="T8" fmla="*/ 1695 w 2612"/>
              <a:gd name="T9" fmla="*/ 3355 h 3360"/>
              <a:gd name="T10" fmla="*/ 1682 w 2612"/>
              <a:gd name="T11" fmla="*/ 1679 h 3360"/>
              <a:gd name="T12" fmla="*/ 2611 w 2612"/>
              <a:gd name="T13" fmla="*/ 281 h 3360"/>
              <a:gd name="T14" fmla="*/ 2611 w 2612"/>
              <a:gd name="T15" fmla="*/ 281 h 3360"/>
              <a:gd name="T16" fmla="*/ 1671 w 2612"/>
              <a:gd name="T17" fmla="*/ 1 h 3360"/>
              <a:gd name="T18" fmla="*/ 1671 w 2612"/>
              <a:gd name="T19" fmla="*/ 1 h 3360"/>
              <a:gd name="T20" fmla="*/ 7 w 2612"/>
              <a:gd name="T21" fmla="*/ 1690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2" h="3360">
                <a:moveTo>
                  <a:pt x="7" y="1690"/>
                </a:moveTo>
                <a:lnTo>
                  <a:pt x="7" y="1690"/>
                </a:lnTo>
                <a:cubicBezTo>
                  <a:pt x="10" y="2022"/>
                  <a:pt x="108" y="2330"/>
                  <a:pt x="276" y="2589"/>
                </a:cubicBezTo>
                <a:lnTo>
                  <a:pt x="276" y="2589"/>
                </a:lnTo>
                <a:cubicBezTo>
                  <a:pt x="578" y="3053"/>
                  <a:pt x="1102" y="3359"/>
                  <a:pt x="1695" y="3355"/>
                </a:cubicBezTo>
                <a:lnTo>
                  <a:pt x="1682" y="1679"/>
                </a:lnTo>
                <a:lnTo>
                  <a:pt x="2611" y="281"/>
                </a:lnTo>
                <a:lnTo>
                  <a:pt x="2611" y="281"/>
                </a:lnTo>
                <a:cubicBezTo>
                  <a:pt x="2341" y="103"/>
                  <a:pt x="2018" y="0"/>
                  <a:pt x="1671" y="1"/>
                </a:cubicBezTo>
                <a:lnTo>
                  <a:pt x="1671" y="1"/>
                </a:lnTo>
                <a:cubicBezTo>
                  <a:pt x="746" y="8"/>
                  <a:pt x="0" y="764"/>
                  <a:pt x="7" y="169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5" name="Freeform 53">
            <a:extLst>
              <a:ext uri="{FF2B5EF4-FFF2-40B4-BE49-F238E27FC236}">
                <a16:creationId xmlns:a16="http://schemas.microsoft.com/office/drawing/2014/main" id="{93A3E160-748D-9C41-B139-B1F6EF39FD2C}"/>
              </a:ext>
            </a:extLst>
          </p:cNvPr>
          <p:cNvSpPr>
            <a:spLocks noChangeArrowheads="1"/>
          </p:cNvSpPr>
          <p:nvPr/>
        </p:nvSpPr>
        <p:spPr bwMode="auto">
          <a:xfrm>
            <a:off x="10394059" y="3910480"/>
            <a:ext cx="1174661" cy="4066521"/>
          </a:xfrm>
          <a:custGeom>
            <a:avLst/>
            <a:gdLst>
              <a:gd name="T0" fmla="*/ 918 w 1506"/>
              <a:gd name="T1" fmla="*/ 0 h 5726"/>
              <a:gd name="T2" fmla="*/ 0 w 1506"/>
              <a:gd name="T3" fmla="*/ 0 h 5726"/>
              <a:gd name="T4" fmla="*/ 0 w 1506"/>
              <a:gd name="T5" fmla="*/ 5725 h 5726"/>
              <a:gd name="T6" fmla="*/ 1505 w 1506"/>
              <a:gd name="T7" fmla="*/ 5725 h 5726"/>
            </a:gdLst>
            <a:ahLst/>
            <a:cxnLst>
              <a:cxn ang="0">
                <a:pos x="T0" y="T1"/>
              </a:cxn>
              <a:cxn ang="0">
                <a:pos x="T2" y="T3"/>
              </a:cxn>
              <a:cxn ang="0">
                <a:pos x="T4" y="T5"/>
              </a:cxn>
              <a:cxn ang="0">
                <a:pos x="T6" y="T7"/>
              </a:cxn>
            </a:cxnLst>
            <a:rect l="0" t="0" r="r" b="b"/>
            <a:pathLst>
              <a:path w="1506" h="5726">
                <a:moveTo>
                  <a:pt x="918" y="0"/>
                </a:moveTo>
                <a:lnTo>
                  <a:pt x="0" y="0"/>
                </a:lnTo>
                <a:lnTo>
                  <a:pt x="0" y="5725"/>
                </a:lnTo>
                <a:lnTo>
                  <a:pt x="1505" y="5725"/>
                </a:lnTo>
              </a:path>
            </a:pathLst>
          </a:custGeom>
          <a:noFill/>
          <a:ln w="381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56" name="Freeform 54">
            <a:extLst>
              <a:ext uri="{FF2B5EF4-FFF2-40B4-BE49-F238E27FC236}">
                <a16:creationId xmlns:a16="http://schemas.microsoft.com/office/drawing/2014/main" id="{7657AA54-CD02-8640-B0BB-3E8C8088E07D}"/>
              </a:ext>
            </a:extLst>
          </p:cNvPr>
          <p:cNvSpPr>
            <a:spLocks noChangeArrowheads="1"/>
          </p:cNvSpPr>
          <p:nvPr/>
        </p:nvSpPr>
        <p:spPr bwMode="auto">
          <a:xfrm>
            <a:off x="12612863" y="3700966"/>
            <a:ext cx="1229616" cy="3157034"/>
          </a:xfrm>
          <a:custGeom>
            <a:avLst/>
            <a:gdLst>
              <a:gd name="T0" fmla="*/ 783 w 1579"/>
              <a:gd name="T1" fmla="*/ 0 h 4772"/>
              <a:gd name="T2" fmla="*/ 1578 w 1579"/>
              <a:gd name="T3" fmla="*/ 0 h 4772"/>
              <a:gd name="T4" fmla="*/ 1578 w 1579"/>
              <a:gd name="T5" fmla="*/ 4771 h 4772"/>
              <a:gd name="T6" fmla="*/ 0 w 1579"/>
              <a:gd name="T7" fmla="*/ 4771 h 4772"/>
            </a:gdLst>
            <a:ahLst/>
            <a:cxnLst>
              <a:cxn ang="0">
                <a:pos x="T0" y="T1"/>
              </a:cxn>
              <a:cxn ang="0">
                <a:pos x="T2" y="T3"/>
              </a:cxn>
              <a:cxn ang="0">
                <a:pos x="T4" y="T5"/>
              </a:cxn>
              <a:cxn ang="0">
                <a:pos x="T6" y="T7"/>
              </a:cxn>
            </a:cxnLst>
            <a:rect l="0" t="0" r="r" b="b"/>
            <a:pathLst>
              <a:path w="1579" h="4772">
                <a:moveTo>
                  <a:pt x="783" y="0"/>
                </a:moveTo>
                <a:lnTo>
                  <a:pt x="1578" y="0"/>
                </a:lnTo>
                <a:lnTo>
                  <a:pt x="1578" y="4771"/>
                </a:lnTo>
                <a:lnTo>
                  <a:pt x="0" y="4771"/>
                </a:lnTo>
              </a:path>
            </a:pathLst>
          </a:custGeom>
          <a:noFill/>
          <a:ln w="381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57" name="Freeform 55">
            <a:extLst>
              <a:ext uri="{FF2B5EF4-FFF2-40B4-BE49-F238E27FC236}">
                <a16:creationId xmlns:a16="http://schemas.microsoft.com/office/drawing/2014/main" id="{6AF3C4D3-E550-CD4F-887C-3EF0C8AB01EB}"/>
              </a:ext>
            </a:extLst>
          </p:cNvPr>
          <p:cNvSpPr>
            <a:spLocks noChangeArrowheads="1"/>
          </p:cNvSpPr>
          <p:nvPr/>
        </p:nvSpPr>
        <p:spPr bwMode="auto">
          <a:xfrm>
            <a:off x="12709032" y="4903106"/>
            <a:ext cx="1555912" cy="4197182"/>
          </a:xfrm>
          <a:custGeom>
            <a:avLst/>
            <a:gdLst>
              <a:gd name="T0" fmla="*/ 0 w 1996"/>
              <a:gd name="T1" fmla="*/ 0 h 5506"/>
              <a:gd name="T2" fmla="*/ 1995 w 1996"/>
              <a:gd name="T3" fmla="*/ 0 h 5506"/>
              <a:gd name="T4" fmla="*/ 1995 w 1996"/>
              <a:gd name="T5" fmla="*/ 5505 h 5506"/>
              <a:gd name="T6" fmla="*/ 58 w 1996"/>
              <a:gd name="T7" fmla="*/ 5505 h 5506"/>
            </a:gdLst>
            <a:ahLst/>
            <a:cxnLst>
              <a:cxn ang="0">
                <a:pos x="T0" y="T1"/>
              </a:cxn>
              <a:cxn ang="0">
                <a:pos x="T2" y="T3"/>
              </a:cxn>
              <a:cxn ang="0">
                <a:pos x="T4" y="T5"/>
              </a:cxn>
              <a:cxn ang="0">
                <a:pos x="T6" y="T7"/>
              </a:cxn>
            </a:cxnLst>
            <a:rect l="0" t="0" r="r" b="b"/>
            <a:pathLst>
              <a:path w="1996" h="5506">
                <a:moveTo>
                  <a:pt x="0" y="0"/>
                </a:moveTo>
                <a:lnTo>
                  <a:pt x="1995" y="0"/>
                </a:lnTo>
                <a:lnTo>
                  <a:pt x="1995" y="5505"/>
                </a:lnTo>
                <a:lnTo>
                  <a:pt x="58" y="5505"/>
                </a:lnTo>
              </a:path>
            </a:pathLst>
          </a:custGeom>
          <a:noFill/>
          <a:ln w="38100" cap="flat">
            <a:solidFill>
              <a:schemeClr val="accent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58" name="Freeform 56">
            <a:extLst>
              <a:ext uri="{FF2B5EF4-FFF2-40B4-BE49-F238E27FC236}">
                <a16:creationId xmlns:a16="http://schemas.microsoft.com/office/drawing/2014/main" id="{9B73EFC2-A89B-1B43-AE38-190F499DBB45}"/>
              </a:ext>
            </a:extLst>
          </p:cNvPr>
          <p:cNvSpPr>
            <a:spLocks noChangeArrowheads="1"/>
          </p:cNvSpPr>
          <p:nvPr/>
        </p:nvSpPr>
        <p:spPr bwMode="auto">
          <a:xfrm>
            <a:off x="11060385" y="3845223"/>
            <a:ext cx="127084" cy="127082"/>
          </a:xfrm>
          <a:custGeom>
            <a:avLst/>
            <a:gdLst>
              <a:gd name="T0" fmla="*/ 164 w 165"/>
              <a:gd name="T1" fmla="*/ 82 h 165"/>
              <a:gd name="T2" fmla="*/ 164 w 165"/>
              <a:gd name="T3" fmla="*/ 82 h 165"/>
              <a:gd name="T4" fmla="*/ 82 w 165"/>
              <a:gd name="T5" fmla="*/ 164 h 165"/>
              <a:gd name="T6" fmla="*/ 82 w 165"/>
              <a:gd name="T7" fmla="*/ 164 h 165"/>
              <a:gd name="T8" fmla="*/ 0 w 165"/>
              <a:gd name="T9" fmla="*/ 82 h 165"/>
              <a:gd name="T10" fmla="*/ 0 w 165"/>
              <a:gd name="T11" fmla="*/ 82 h 165"/>
              <a:gd name="T12" fmla="*/ 82 w 165"/>
              <a:gd name="T13" fmla="*/ 0 h 165"/>
              <a:gd name="T14" fmla="*/ 82 w 165"/>
              <a:gd name="T15" fmla="*/ 0 h 165"/>
              <a:gd name="T16" fmla="*/ 164 w 165"/>
              <a:gd name="T17"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5">
                <a:moveTo>
                  <a:pt x="164" y="82"/>
                </a:moveTo>
                <a:lnTo>
                  <a:pt x="164" y="82"/>
                </a:lnTo>
                <a:cubicBezTo>
                  <a:pt x="164" y="127"/>
                  <a:pt x="128" y="164"/>
                  <a:pt x="82" y="164"/>
                </a:cubicBezTo>
                <a:lnTo>
                  <a:pt x="82" y="164"/>
                </a:lnTo>
                <a:cubicBezTo>
                  <a:pt x="37" y="164"/>
                  <a:pt x="0" y="127"/>
                  <a:pt x="0" y="82"/>
                </a:cubicBezTo>
                <a:lnTo>
                  <a:pt x="0" y="82"/>
                </a:lnTo>
                <a:cubicBezTo>
                  <a:pt x="0" y="37"/>
                  <a:pt x="37" y="0"/>
                  <a:pt x="82" y="0"/>
                </a:cubicBezTo>
                <a:lnTo>
                  <a:pt x="82" y="0"/>
                </a:lnTo>
                <a:cubicBezTo>
                  <a:pt x="128" y="0"/>
                  <a:pt x="164" y="37"/>
                  <a:pt x="164" y="82"/>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9" name="Freeform 57">
            <a:extLst>
              <a:ext uri="{FF2B5EF4-FFF2-40B4-BE49-F238E27FC236}">
                <a16:creationId xmlns:a16="http://schemas.microsoft.com/office/drawing/2014/main" id="{78699B23-A8C3-824A-8F3A-D6711E4BFDF1}"/>
              </a:ext>
            </a:extLst>
          </p:cNvPr>
          <p:cNvSpPr>
            <a:spLocks noChangeArrowheads="1"/>
          </p:cNvSpPr>
          <p:nvPr/>
        </p:nvSpPr>
        <p:spPr bwMode="auto">
          <a:xfrm>
            <a:off x="11500025" y="7929059"/>
            <a:ext cx="127084" cy="130517"/>
          </a:xfrm>
          <a:custGeom>
            <a:avLst/>
            <a:gdLst>
              <a:gd name="T0" fmla="*/ 164 w 165"/>
              <a:gd name="T1" fmla="*/ 82 h 166"/>
              <a:gd name="T2" fmla="*/ 164 w 165"/>
              <a:gd name="T3" fmla="*/ 82 h 166"/>
              <a:gd name="T4" fmla="*/ 82 w 165"/>
              <a:gd name="T5" fmla="*/ 165 h 166"/>
              <a:gd name="T6" fmla="*/ 82 w 165"/>
              <a:gd name="T7" fmla="*/ 165 h 166"/>
              <a:gd name="T8" fmla="*/ 0 w 165"/>
              <a:gd name="T9" fmla="*/ 82 h 166"/>
              <a:gd name="T10" fmla="*/ 0 w 165"/>
              <a:gd name="T11" fmla="*/ 82 h 166"/>
              <a:gd name="T12" fmla="*/ 82 w 165"/>
              <a:gd name="T13" fmla="*/ 0 h 166"/>
              <a:gd name="T14" fmla="*/ 82 w 165"/>
              <a:gd name="T15" fmla="*/ 0 h 166"/>
              <a:gd name="T16" fmla="*/ 164 w 165"/>
              <a:gd name="T17" fmla="*/ 8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6">
                <a:moveTo>
                  <a:pt x="164" y="82"/>
                </a:moveTo>
                <a:lnTo>
                  <a:pt x="164" y="82"/>
                </a:lnTo>
                <a:cubicBezTo>
                  <a:pt x="164" y="128"/>
                  <a:pt x="128" y="165"/>
                  <a:pt x="82" y="165"/>
                </a:cubicBezTo>
                <a:lnTo>
                  <a:pt x="82" y="165"/>
                </a:lnTo>
                <a:cubicBezTo>
                  <a:pt x="36" y="165"/>
                  <a:pt x="0" y="128"/>
                  <a:pt x="0" y="82"/>
                </a:cubicBezTo>
                <a:lnTo>
                  <a:pt x="0" y="82"/>
                </a:lnTo>
                <a:cubicBezTo>
                  <a:pt x="0" y="37"/>
                  <a:pt x="36" y="0"/>
                  <a:pt x="82" y="0"/>
                </a:cubicBezTo>
                <a:lnTo>
                  <a:pt x="82" y="0"/>
                </a:lnTo>
                <a:cubicBezTo>
                  <a:pt x="128" y="0"/>
                  <a:pt x="164" y="37"/>
                  <a:pt x="164" y="82"/>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0" name="Freeform 58">
            <a:extLst>
              <a:ext uri="{FF2B5EF4-FFF2-40B4-BE49-F238E27FC236}">
                <a16:creationId xmlns:a16="http://schemas.microsoft.com/office/drawing/2014/main" id="{AA55697F-E260-7B47-B52D-479E304698D7}"/>
              </a:ext>
            </a:extLst>
          </p:cNvPr>
          <p:cNvSpPr>
            <a:spLocks noChangeArrowheads="1"/>
          </p:cNvSpPr>
          <p:nvPr/>
        </p:nvSpPr>
        <p:spPr bwMode="auto">
          <a:xfrm>
            <a:off x="12530431" y="6805916"/>
            <a:ext cx="130517" cy="127084"/>
          </a:xfrm>
          <a:custGeom>
            <a:avLst/>
            <a:gdLst>
              <a:gd name="T0" fmla="*/ 165 w 166"/>
              <a:gd name="T1" fmla="*/ 82 h 165"/>
              <a:gd name="T2" fmla="*/ 165 w 166"/>
              <a:gd name="T3" fmla="*/ 82 h 165"/>
              <a:gd name="T4" fmla="*/ 82 w 166"/>
              <a:gd name="T5" fmla="*/ 164 h 165"/>
              <a:gd name="T6" fmla="*/ 82 w 166"/>
              <a:gd name="T7" fmla="*/ 164 h 165"/>
              <a:gd name="T8" fmla="*/ 0 w 166"/>
              <a:gd name="T9" fmla="*/ 82 h 165"/>
              <a:gd name="T10" fmla="*/ 0 w 166"/>
              <a:gd name="T11" fmla="*/ 82 h 165"/>
              <a:gd name="T12" fmla="*/ 82 w 166"/>
              <a:gd name="T13" fmla="*/ 0 h 165"/>
              <a:gd name="T14" fmla="*/ 82 w 166"/>
              <a:gd name="T15" fmla="*/ 0 h 165"/>
              <a:gd name="T16" fmla="*/ 165 w 166"/>
              <a:gd name="T17"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65">
                <a:moveTo>
                  <a:pt x="165" y="82"/>
                </a:moveTo>
                <a:lnTo>
                  <a:pt x="165" y="82"/>
                </a:lnTo>
                <a:cubicBezTo>
                  <a:pt x="165" y="128"/>
                  <a:pt x="128" y="164"/>
                  <a:pt x="82" y="164"/>
                </a:cubicBezTo>
                <a:lnTo>
                  <a:pt x="82" y="164"/>
                </a:lnTo>
                <a:cubicBezTo>
                  <a:pt x="37" y="164"/>
                  <a:pt x="0" y="128"/>
                  <a:pt x="0" y="82"/>
                </a:cubicBezTo>
                <a:lnTo>
                  <a:pt x="0" y="82"/>
                </a:lnTo>
                <a:cubicBezTo>
                  <a:pt x="0" y="37"/>
                  <a:pt x="37" y="0"/>
                  <a:pt x="82" y="0"/>
                </a:cubicBezTo>
                <a:lnTo>
                  <a:pt x="82" y="0"/>
                </a:lnTo>
                <a:cubicBezTo>
                  <a:pt x="128" y="0"/>
                  <a:pt x="165" y="37"/>
                  <a:pt x="165" y="82"/>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1" name="Freeform 59">
            <a:extLst>
              <a:ext uri="{FF2B5EF4-FFF2-40B4-BE49-F238E27FC236}">
                <a16:creationId xmlns:a16="http://schemas.microsoft.com/office/drawing/2014/main" id="{C09090BD-A9AD-A54A-818D-99430FE3C788}"/>
              </a:ext>
            </a:extLst>
          </p:cNvPr>
          <p:cNvSpPr>
            <a:spLocks noChangeArrowheads="1"/>
          </p:cNvSpPr>
          <p:nvPr/>
        </p:nvSpPr>
        <p:spPr bwMode="auto">
          <a:xfrm>
            <a:off x="12650536" y="9038464"/>
            <a:ext cx="130517" cy="127084"/>
          </a:xfrm>
          <a:custGeom>
            <a:avLst/>
            <a:gdLst>
              <a:gd name="T0" fmla="*/ 165 w 166"/>
              <a:gd name="T1" fmla="*/ 82 h 165"/>
              <a:gd name="T2" fmla="*/ 165 w 166"/>
              <a:gd name="T3" fmla="*/ 82 h 165"/>
              <a:gd name="T4" fmla="*/ 83 w 166"/>
              <a:gd name="T5" fmla="*/ 164 h 165"/>
              <a:gd name="T6" fmla="*/ 83 w 166"/>
              <a:gd name="T7" fmla="*/ 164 h 165"/>
              <a:gd name="T8" fmla="*/ 0 w 166"/>
              <a:gd name="T9" fmla="*/ 82 h 165"/>
              <a:gd name="T10" fmla="*/ 0 w 166"/>
              <a:gd name="T11" fmla="*/ 82 h 165"/>
              <a:gd name="T12" fmla="*/ 83 w 166"/>
              <a:gd name="T13" fmla="*/ 0 h 165"/>
              <a:gd name="T14" fmla="*/ 83 w 166"/>
              <a:gd name="T15" fmla="*/ 0 h 165"/>
              <a:gd name="T16" fmla="*/ 165 w 166"/>
              <a:gd name="T17"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65">
                <a:moveTo>
                  <a:pt x="165" y="82"/>
                </a:moveTo>
                <a:lnTo>
                  <a:pt x="165" y="82"/>
                </a:lnTo>
                <a:cubicBezTo>
                  <a:pt x="165" y="127"/>
                  <a:pt x="128" y="164"/>
                  <a:pt x="83" y="164"/>
                </a:cubicBezTo>
                <a:lnTo>
                  <a:pt x="83" y="164"/>
                </a:lnTo>
                <a:cubicBezTo>
                  <a:pt x="37" y="164"/>
                  <a:pt x="0" y="127"/>
                  <a:pt x="0" y="82"/>
                </a:cubicBezTo>
                <a:lnTo>
                  <a:pt x="0" y="82"/>
                </a:lnTo>
                <a:cubicBezTo>
                  <a:pt x="0" y="36"/>
                  <a:pt x="37" y="0"/>
                  <a:pt x="83" y="0"/>
                </a:cubicBezTo>
                <a:lnTo>
                  <a:pt x="83" y="0"/>
                </a:lnTo>
                <a:cubicBezTo>
                  <a:pt x="128" y="0"/>
                  <a:pt x="165" y="36"/>
                  <a:pt x="165" y="82"/>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62" name="Freeform 60">
            <a:extLst>
              <a:ext uri="{FF2B5EF4-FFF2-40B4-BE49-F238E27FC236}">
                <a16:creationId xmlns:a16="http://schemas.microsoft.com/office/drawing/2014/main" id="{079E053C-CF01-0845-862B-EE57226A69CF}"/>
              </a:ext>
            </a:extLst>
          </p:cNvPr>
          <p:cNvSpPr>
            <a:spLocks noChangeArrowheads="1"/>
          </p:cNvSpPr>
          <p:nvPr/>
        </p:nvSpPr>
        <p:spPr bwMode="auto">
          <a:xfrm>
            <a:off x="12643777" y="4837846"/>
            <a:ext cx="130517" cy="130517"/>
          </a:xfrm>
          <a:custGeom>
            <a:avLst/>
            <a:gdLst>
              <a:gd name="T0" fmla="*/ 165 w 166"/>
              <a:gd name="T1" fmla="*/ 83 h 166"/>
              <a:gd name="T2" fmla="*/ 165 w 166"/>
              <a:gd name="T3" fmla="*/ 83 h 166"/>
              <a:gd name="T4" fmla="*/ 82 w 166"/>
              <a:gd name="T5" fmla="*/ 165 h 166"/>
              <a:gd name="T6" fmla="*/ 82 w 166"/>
              <a:gd name="T7" fmla="*/ 165 h 166"/>
              <a:gd name="T8" fmla="*/ 0 w 166"/>
              <a:gd name="T9" fmla="*/ 83 h 166"/>
              <a:gd name="T10" fmla="*/ 0 w 166"/>
              <a:gd name="T11" fmla="*/ 83 h 166"/>
              <a:gd name="T12" fmla="*/ 82 w 166"/>
              <a:gd name="T13" fmla="*/ 0 h 166"/>
              <a:gd name="T14" fmla="*/ 82 w 166"/>
              <a:gd name="T15" fmla="*/ 0 h 166"/>
              <a:gd name="T16" fmla="*/ 165 w 166"/>
              <a:gd name="T17"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66">
                <a:moveTo>
                  <a:pt x="165" y="83"/>
                </a:moveTo>
                <a:lnTo>
                  <a:pt x="165" y="83"/>
                </a:lnTo>
                <a:cubicBezTo>
                  <a:pt x="165" y="128"/>
                  <a:pt x="128" y="165"/>
                  <a:pt x="82" y="165"/>
                </a:cubicBezTo>
                <a:lnTo>
                  <a:pt x="82" y="165"/>
                </a:lnTo>
                <a:cubicBezTo>
                  <a:pt x="37" y="165"/>
                  <a:pt x="0" y="128"/>
                  <a:pt x="0" y="83"/>
                </a:cubicBezTo>
                <a:lnTo>
                  <a:pt x="0" y="83"/>
                </a:lnTo>
                <a:cubicBezTo>
                  <a:pt x="0" y="37"/>
                  <a:pt x="37" y="0"/>
                  <a:pt x="82" y="0"/>
                </a:cubicBezTo>
                <a:lnTo>
                  <a:pt x="82" y="0"/>
                </a:lnTo>
                <a:cubicBezTo>
                  <a:pt x="128" y="0"/>
                  <a:pt x="165" y="37"/>
                  <a:pt x="165" y="83"/>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63" name="Freeform 61">
            <a:extLst>
              <a:ext uri="{FF2B5EF4-FFF2-40B4-BE49-F238E27FC236}">
                <a16:creationId xmlns:a16="http://schemas.microsoft.com/office/drawing/2014/main" id="{6CB2D669-8E93-144A-AB54-4F81997CFDF8}"/>
              </a:ext>
            </a:extLst>
          </p:cNvPr>
          <p:cNvSpPr>
            <a:spLocks noChangeArrowheads="1"/>
          </p:cNvSpPr>
          <p:nvPr/>
        </p:nvSpPr>
        <p:spPr bwMode="auto">
          <a:xfrm>
            <a:off x="13155543" y="3635706"/>
            <a:ext cx="130517" cy="127084"/>
          </a:xfrm>
          <a:custGeom>
            <a:avLst/>
            <a:gdLst>
              <a:gd name="T0" fmla="*/ 166 w 167"/>
              <a:gd name="T1" fmla="*/ 82 h 165"/>
              <a:gd name="T2" fmla="*/ 166 w 167"/>
              <a:gd name="T3" fmla="*/ 82 h 165"/>
              <a:gd name="T4" fmla="*/ 83 w 167"/>
              <a:gd name="T5" fmla="*/ 164 h 165"/>
              <a:gd name="T6" fmla="*/ 83 w 167"/>
              <a:gd name="T7" fmla="*/ 164 h 165"/>
              <a:gd name="T8" fmla="*/ 0 w 167"/>
              <a:gd name="T9" fmla="*/ 82 h 165"/>
              <a:gd name="T10" fmla="*/ 0 w 167"/>
              <a:gd name="T11" fmla="*/ 82 h 165"/>
              <a:gd name="T12" fmla="*/ 83 w 167"/>
              <a:gd name="T13" fmla="*/ 0 h 165"/>
              <a:gd name="T14" fmla="*/ 83 w 167"/>
              <a:gd name="T15" fmla="*/ 0 h 165"/>
              <a:gd name="T16" fmla="*/ 166 w 167"/>
              <a:gd name="T17"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5">
                <a:moveTo>
                  <a:pt x="166" y="82"/>
                </a:moveTo>
                <a:lnTo>
                  <a:pt x="166" y="82"/>
                </a:lnTo>
                <a:cubicBezTo>
                  <a:pt x="166" y="127"/>
                  <a:pt x="128" y="164"/>
                  <a:pt x="83" y="164"/>
                </a:cubicBezTo>
                <a:lnTo>
                  <a:pt x="83" y="164"/>
                </a:lnTo>
                <a:cubicBezTo>
                  <a:pt x="37" y="164"/>
                  <a:pt x="0" y="127"/>
                  <a:pt x="0" y="82"/>
                </a:cubicBezTo>
                <a:lnTo>
                  <a:pt x="0" y="82"/>
                </a:lnTo>
                <a:cubicBezTo>
                  <a:pt x="0" y="36"/>
                  <a:pt x="37" y="0"/>
                  <a:pt x="83" y="0"/>
                </a:cubicBezTo>
                <a:lnTo>
                  <a:pt x="83" y="0"/>
                </a:lnTo>
                <a:cubicBezTo>
                  <a:pt x="128" y="0"/>
                  <a:pt x="166" y="36"/>
                  <a:pt x="166" y="82"/>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4" name="Freeform 62">
            <a:extLst>
              <a:ext uri="{FF2B5EF4-FFF2-40B4-BE49-F238E27FC236}">
                <a16:creationId xmlns:a16="http://schemas.microsoft.com/office/drawing/2014/main" id="{84E2B245-A796-DB42-89D1-667812920958}"/>
              </a:ext>
            </a:extLst>
          </p:cNvPr>
          <p:cNvSpPr>
            <a:spLocks noChangeArrowheads="1"/>
          </p:cNvSpPr>
          <p:nvPr/>
        </p:nvSpPr>
        <p:spPr bwMode="auto">
          <a:xfrm>
            <a:off x="3925909" y="3247588"/>
            <a:ext cx="920495" cy="1263963"/>
          </a:xfrm>
          <a:custGeom>
            <a:avLst/>
            <a:gdLst>
              <a:gd name="T0" fmla="*/ 1005 w 1184"/>
              <a:gd name="T1" fmla="*/ 414 h 1623"/>
              <a:gd name="T2" fmla="*/ 1005 w 1184"/>
              <a:gd name="T3" fmla="*/ 1622 h 1623"/>
              <a:gd name="T4" fmla="*/ 190 w 1184"/>
              <a:gd name="T5" fmla="*/ 1622 h 1623"/>
              <a:gd name="T6" fmla="*/ 190 w 1184"/>
              <a:gd name="T7" fmla="*/ 414 h 1623"/>
              <a:gd name="T8" fmla="*/ 0 w 1184"/>
              <a:gd name="T9" fmla="*/ 414 h 1623"/>
              <a:gd name="T10" fmla="*/ 592 w 1184"/>
              <a:gd name="T11" fmla="*/ 0 h 1623"/>
              <a:gd name="T12" fmla="*/ 1183 w 1184"/>
              <a:gd name="T13" fmla="*/ 414 h 1623"/>
              <a:gd name="T14" fmla="*/ 1005 w 1184"/>
              <a:gd name="T15" fmla="*/ 414 h 1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4" h="1623">
                <a:moveTo>
                  <a:pt x="1005" y="414"/>
                </a:moveTo>
                <a:lnTo>
                  <a:pt x="1005" y="1622"/>
                </a:lnTo>
                <a:lnTo>
                  <a:pt x="190" y="1622"/>
                </a:lnTo>
                <a:lnTo>
                  <a:pt x="190" y="414"/>
                </a:lnTo>
                <a:lnTo>
                  <a:pt x="0" y="414"/>
                </a:lnTo>
                <a:lnTo>
                  <a:pt x="592" y="0"/>
                </a:lnTo>
                <a:lnTo>
                  <a:pt x="1183" y="414"/>
                </a:lnTo>
                <a:lnTo>
                  <a:pt x="1005" y="414"/>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65" name="Freeform 63">
            <a:extLst>
              <a:ext uri="{FF2B5EF4-FFF2-40B4-BE49-F238E27FC236}">
                <a16:creationId xmlns:a16="http://schemas.microsoft.com/office/drawing/2014/main" id="{063EE441-E701-9E40-BA8A-B773065E064B}"/>
              </a:ext>
            </a:extLst>
          </p:cNvPr>
          <p:cNvSpPr>
            <a:spLocks noChangeArrowheads="1"/>
          </p:cNvSpPr>
          <p:nvPr/>
        </p:nvSpPr>
        <p:spPr bwMode="auto">
          <a:xfrm>
            <a:off x="4884184" y="2742689"/>
            <a:ext cx="920495" cy="1768863"/>
          </a:xfrm>
          <a:custGeom>
            <a:avLst/>
            <a:gdLst>
              <a:gd name="T0" fmla="*/ 1005 w 1183"/>
              <a:gd name="T1" fmla="*/ 415 h 2269"/>
              <a:gd name="T2" fmla="*/ 1005 w 1183"/>
              <a:gd name="T3" fmla="*/ 2268 h 2269"/>
              <a:gd name="T4" fmla="*/ 189 w 1183"/>
              <a:gd name="T5" fmla="*/ 2268 h 2269"/>
              <a:gd name="T6" fmla="*/ 189 w 1183"/>
              <a:gd name="T7" fmla="*/ 415 h 2269"/>
              <a:gd name="T8" fmla="*/ 0 w 1183"/>
              <a:gd name="T9" fmla="*/ 415 h 2269"/>
              <a:gd name="T10" fmla="*/ 592 w 1183"/>
              <a:gd name="T11" fmla="*/ 0 h 2269"/>
              <a:gd name="T12" fmla="*/ 1182 w 1183"/>
              <a:gd name="T13" fmla="*/ 415 h 2269"/>
              <a:gd name="T14" fmla="*/ 1005 w 1183"/>
              <a:gd name="T15" fmla="*/ 415 h 2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3" h="2269">
                <a:moveTo>
                  <a:pt x="1005" y="415"/>
                </a:moveTo>
                <a:lnTo>
                  <a:pt x="1005" y="2268"/>
                </a:lnTo>
                <a:lnTo>
                  <a:pt x="189" y="2268"/>
                </a:lnTo>
                <a:lnTo>
                  <a:pt x="189" y="415"/>
                </a:lnTo>
                <a:lnTo>
                  <a:pt x="0" y="415"/>
                </a:lnTo>
                <a:lnTo>
                  <a:pt x="592" y="0"/>
                </a:lnTo>
                <a:lnTo>
                  <a:pt x="1182" y="415"/>
                </a:lnTo>
                <a:lnTo>
                  <a:pt x="1005" y="415"/>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6" name="Freeform 64">
            <a:extLst>
              <a:ext uri="{FF2B5EF4-FFF2-40B4-BE49-F238E27FC236}">
                <a16:creationId xmlns:a16="http://schemas.microsoft.com/office/drawing/2014/main" id="{30007E63-09B4-3F40-AD5F-1128DF106021}"/>
              </a:ext>
            </a:extLst>
          </p:cNvPr>
          <p:cNvSpPr>
            <a:spLocks noChangeArrowheads="1"/>
          </p:cNvSpPr>
          <p:nvPr/>
        </p:nvSpPr>
        <p:spPr bwMode="auto">
          <a:xfrm>
            <a:off x="2868027" y="2742689"/>
            <a:ext cx="920495" cy="1768863"/>
          </a:xfrm>
          <a:custGeom>
            <a:avLst/>
            <a:gdLst>
              <a:gd name="T0" fmla="*/ 1004 w 1183"/>
              <a:gd name="T1" fmla="*/ 415 h 2269"/>
              <a:gd name="T2" fmla="*/ 1004 w 1183"/>
              <a:gd name="T3" fmla="*/ 2268 h 2269"/>
              <a:gd name="T4" fmla="*/ 189 w 1183"/>
              <a:gd name="T5" fmla="*/ 2268 h 2269"/>
              <a:gd name="T6" fmla="*/ 189 w 1183"/>
              <a:gd name="T7" fmla="*/ 415 h 2269"/>
              <a:gd name="T8" fmla="*/ 0 w 1183"/>
              <a:gd name="T9" fmla="*/ 415 h 2269"/>
              <a:gd name="T10" fmla="*/ 591 w 1183"/>
              <a:gd name="T11" fmla="*/ 0 h 2269"/>
              <a:gd name="T12" fmla="*/ 1182 w 1183"/>
              <a:gd name="T13" fmla="*/ 415 h 2269"/>
              <a:gd name="T14" fmla="*/ 1004 w 1183"/>
              <a:gd name="T15" fmla="*/ 415 h 2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3" h="2269">
                <a:moveTo>
                  <a:pt x="1004" y="415"/>
                </a:moveTo>
                <a:lnTo>
                  <a:pt x="1004" y="2268"/>
                </a:lnTo>
                <a:lnTo>
                  <a:pt x="189" y="2268"/>
                </a:lnTo>
                <a:lnTo>
                  <a:pt x="189" y="415"/>
                </a:lnTo>
                <a:lnTo>
                  <a:pt x="0" y="415"/>
                </a:lnTo>
                <a:lnTo>
                  <a:pt x="591" y="0"/>
                </a:lnTo>
                <a:lnTo>
                  <a:pt x="1182" y="415"/>
                </a:lnTo>
                <a:lnTo>
                  <a:pt x="1004" y="415"/>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7" name="Freeform 65">
            <a:extLst>
              <a:ext uri="{FF2B5EF4-FFF2-40B4-BE49-F238E27FC236}">
                <a16:creationId xmlns:a16="http://schemas.microsoft.com/office/drawing/2014/main" id="{BB9C92B9-2601-484C-9351-ED4FF1015907}"/>
              </a:ext>
            </a:extLst>
          </p:cNvPr>
          <p:cNvSpPr>
            <a:spLocks noChangeArrowheads="1"/>
          </p:cNvSpPr>
          <p:nvPr/>
        </p:nvSpPr>
        <p:spPr bwMode="auto">
          <a:xfrm>
            <a:off x="5842461" y="3584188"/>
            <a:ext cx="920495" cy="927365"/>
          </a:xfrm>
          <a:custGeom>
            <a:avLst/>
            <a:gdLst>
              <a:gd name="T0" fmla="*/ 1004 w 1183"/>
              <a:gd name="T1" fmla="*/ 414 h 1192"/>
              <a:gd name="T2" fmla="*/ 1004 w 1183"/>
              <a:gd name="T3" fmla="*/ 1191 h 1192"/>
              <a:gd name="T4" fmla="*/ 189 w 1183"/>
              <a:gd name="T5" fmla="*/ 1191 h 1192"/>
              <a:gd name="T6" fmla="*/ 189 w 1183"/>
              <a:gd name="T7" fmla="*/ 414 h 1192"/>
              <a:gd name="T8" fmla="*/ 0 w 1183"/>
              <a:gd name="T9" fmla="*/ 414 h 1192"/>
              <a:gd name="T10" fmla="*/ 591 w 1183"/>
              <a:gd name="T11" fmla="*/ 0 h 1192"/>
              <a:gd name="T12" fmla="*/ 1182 w 1183"/>
              <a:gd name="T13" fmla="*/ 414 h 1192"/>
              <a:gd name="T14" fmla="*/ 1004 w 1183"/>
              <a:gd name="T15" fmla="*/ 414 h 1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3" h="1192">
                <a:moveTo>
                  <a:pt x="1004" y="414"/>
                </a:moveTo>
                <a:lnTo>
                  <a:pt x="1004" y="1191"/>
                </a:lnTo>
                <a:lnTo>
                  <a:pt x="189" y="1191"/>
                </a:lnTo>
                <a:lnTo>
                  <a:pt x="189" y="414"/>
                </a:lnTo>
                <a:lnTo>
                  <a:pt x="0" y="414"/>
                </a:lnTo>
                <a:lnTo>
                  <a:pt x="591" y="0"/>
                </a:lnTo>
                <a:lnTo>
                  <a:pt x="1182" y="414"/>
                </a:lnTo>
                <a:lnTo>
                  <a:pt x="1004" y="414"/>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grpSp>
        <p:nvGrpSpPr>
          <p:cNvPr id="95" name="Group 94">
            <a:extLst>
              <a:ext uri="{FF2B5EF4-FFF2-40B4-BE49-F238E27FC236}">
                <a16:creationId xmlns:a16="http://schemas.microsoft.com/office/drawing/2014/main" id="{C2315BA0-B8D5-9441-A231-0427D6E18BB6}"/>
              </a:ext>
            </a:extLst>
          </p:cNvPr>
          <p:cNvGrpSpPr/>
          <p:nvPr/>
        </p:nvGrpSpPr>
        <p:grpSpPr>
          <a:xfrm>
            <a:off x="1942905" y="5694109"/>
            <a:ext cx="5748608" cy="4489054"/>
            <a:chOff x="2857722" y="6884915"/>
            <a:chExt cx="3918973" cy="3060303"/>
          </a:xfrm>
        </p:grpSpPr>
        <p:sp>
          <p:nvSpPr>
            <p:cNvPr id="4" name="Freeform 1">
              <a:extLst>
                <a:ext uri="{FF2B5EF4-FFF2-40B4-BE49-F238E27FC236}">
                  <a16:creationId xmlns:a16="http://schemas.microsoft.com/office/drawing/2014/main" id="{5F97573A-7662-F14B-B73A-C893BF6B9B83}"/>
                </a:ext>
              </a:extLst>
            </p:cNvPr>
            <p:cNvSpPr>
              <a:spLocks noChangeArrowheads="1"/>
            </p:cNvSpPr>
            <p:nvPr/>
          </p:nvSpPr>
          <p:spPr bwMode="auto">
            <a:xfrm>
              <a:off x="2857722" y="9052201"/>
              <a:ext cx="3918973" cy="278209"/>
            </a:xfrm>
            <a:custGeom>
              <a:avLst/>
              <a:gdLst>
                <a:gd name="T0" fmla="*/ 0 w 5030"/>
                <a:gd name="T1" fmla="*/ 0 h 356"/>
                <a:gd name="T2" fmla="*/ 0 w 5030"/>
                <a:gd name="T3" fmla="*/ 237 h 356"/>
                <a:gd name="T4" fmla="*/ 0 w 5030"/>
                <a:gd name="T5" fmla="*/ 237 h 356"/>
                <a:gd name="T6" fmla="*/ 118 w 5030"/>
                <a:gd name="T7" fmla="*/ 355 h 356"/>
                <a:gd name="T8" fmla="*/ 4911 w 5030"/>
                <a:gd name="T9" fmla="*/ 355 h 356"/>
                <a:gd name="T10" fmla="*/ 4911 w 5030"/>
                <a:gd name="T11" fmla="*/ 355 h 356"/>
                <a:gd name="T12" fmla="*/ 5029 w 5030"/>
                <a:gd name="T13" fmla="*/ 237 h 356"/>
                <a:gd name="T14" fmla="*/ 5029 w 5030"/>
                <a:gd name="T15" fmla="*/ 0 h 356"/>
                <a:gd name="T16" fmla="*/ 0 w 5030"/>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30" h="356">
                  <a:moveTo>
                    <a:pt x="0" y="0"/>
                  </a:moveTo>
                  <a:lnTo>
                    <a:pt x="0" y="237"/>
                  </a:lnTo>
                  <a:lnTo>
                    <a:pt x="0" y="237"/>
                  </a:lnTo>
                  <a:cubicBezTo>
                    <a:pt x="0" y="303"/>
                    <a:pt x="52" y="355"/>
                    <a:pt x="118" y="355"/>
                  </a:cubicBezTo>
                  <a:lnTo>
                    <a:pt x="4911" y="355"/>
                  </a:lnTo>
                  <a:lnTo>
                    <a:pt x="4911" y="355"/>
                  </a:lnTo>
                  <a:cubicBezTo>
                    <a:pt x="4977" y="355"/>
                    <a:pt x="5029" y="303"/>
                    <a:pt x="5029" y="237"/>
                  </a:cubicBezTo>
                  <a:lnTo>
                    <a:pt x="5029" y="0"/>
                  </a:lnTo>
                  <a:lnTo>
                    <a:pt x="0" y="0"/>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2">
              <a:extLst>
                <a:ext uri="{FF2B5EF4-FFF2-40B4-BE49-F238E27FC236}">
                  <a16:creationId xmlns:a16="http://schemas.microsoft.com/office/drawing/2014/main" id="{A4244A11-57A1-2444-81A7-EE993F79029F}"/>
                </a:ext>
              </a:extLst>
            </p:cNvPr>
            <p:cNvSpPr>
              <a:spLocks noChangeArrowheads="1"/>
            </p:cNvSpPr>
            <p:nvPr/>
          </p:nvSpPr>
          <p:spPr bwMode="auto">
            <a:xfrm>
              <a:off x="2857722" y="6884915"/>
              <a:ext cx="3918973" cy="2170719"/>
            </a:xfrm>
            <a:custGeom>
              <a:avLst/>
              <a:gdLst>
                <a:gd name="T0" fmla="*/ 5029 w 5030"/>
                <a:gd name="T1" fmla="*/ 118 h 2787"/>
                <a:gd name="T2" fmla="*/ 5029 w 5030"/>
                <a:gd name="T3" fmla="*/ 118 h 2787"/>
                <a:gd name="T4" fmla="*/ 4911 w 5030"/>
                <a:gd name="T5" fmla="*/ 0 h 2787"/>
                <a:gd name="T6" fmla="*/ 118 w 5030"/>
                <a:gd name="T7" fmla="*/ 0 h 2787"/>
                <a:gd name="T8" fmla="*/ 118 w 5030"/>
                <a:gd name="T9" fmla="*/ 0 h 2787"/>
                <a:gd name="T10" fmla="*/ 0 w 5030"/>
                <a:gd name="T11" fmla="*/ 118 h 2787"/>
                <a:gd name="T12" fmla="*/ 0 w 5030"/>
                <a:gd name="T13" fmla="*/ 2786 h 2787"/>
                <a:gd name="T14" fmla="*/ 5029 w 5030"/>
                <a:gd name="T15" fmla="*/ 2786 h 2787"/>
                <a:gd name="T16" fmla="*/ 5029 w 5030"/>
                <a:gd name="T17" fmla="*/ 118 h 2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30" h="2787">
                  <a:moveTo>
                    <a:pt x="5029" y="118"/>
                  </a:moveTo>
                  <a:lnTo>
                    <a:pt x="5029" y="118"/>
                  </a:lnTo>
                  <a:cubicBezTo>
                    <a:pt x="5029" y="52"/>
                    <a:pt x="4977" y="0"/>
                    <a:pt x="4911" y="0"/>
                  </a:cubicBezTo>
                  <a:lnTo>
                    <a:pt x="118" y="0"/>
                  </a:lnTo>
                  <a:lnTo>
                    <a:pt x="118" y="0"/>
                  </a:lnTo>
                  <a:cubicBezTo>
                    <a:pt x="52" y="0"/>
                    <a:pt x="0" y="52"/>
                    <a:pt x="0" y="118"/>
                  </a:cubicBezTo>
                  <a:lnTo>
                    <a:pt x="0" y="2786"/>
                  </a:lnTo>
                  <a:lnTo>
                    <a:pt x="5029" y="2786"/>
                  </a:lnTo>
                  <a:lnTo>
                    <a:pt x="5029" y="118"/>
                  </a:ln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6" name="Freeform 3">
              <a:extLst>
                <a:ext uri="{FF2B5EF4-FFF2-40B4-BE49-F238E27FC236}">
                  <a16:creationId xmlns:a16="http://schemas.microsoft.com/office/drawing/2014/main" id="{B938C739-C9B0-AC4A-A60A-07677EE39726}"/>
                </a:ext>
              </a:extLst>
            </p:cNvPr>
            <p:cNvSpPr>
              <a:spLocks noChangeArrowheads="1"/>
            </p:cNvSpPr>
            <p:nvPr/>
          </p:nvSpPr>
          <p:spPr bwMode="auto">
            <a:xfrm>
              <a:off x="4746797" y="9134634"/>
              <a:ext cx="140823" cy="140820"/>
            </a:xfrm>
            <a:custGeom>
              <a:avLst/>
              <a:gdLst>
                <a:gd name="T0" fmla="*/ 179 w 180"/>
                <a:gd name="T1" fmla="*/ 89 h 180"/>
                <a:gd name="T2" fmla="*/ 179 w 180"/>
                <a:gd name="T3" fmla="*/ 89 h 180"/>
                <a:gd name="T4" fmla="*/ 90 w 180"/>
                <a:gd name="T5" fmla="*/ 179 h 180"/>
                <a:gd name="T6" fmla="*/ 90 w 180"/>
                <a:gd name="T7" fmla="*/ 179 h 180"/>
                <a:gd name="T8" fmla="*/ 0 w 180"/>
                <a:gd name="T9" fmla="*/ 89 h 180"/>
                <a:gd name="T10" fmla="*/ 0 w 180"/>
                <a:gd name="T11" fmla="*/ 89 h 180"/>
                <a:gd name="T12" fmla="*/ 90 w 180"/>
                <a:gd name="T13" fmla="*/ 0 h 180"/>
                <a:gd name="T14" fmla="*/ 90 w 180"/>
                <a:gd name="T15" fmla="*/ 0 h 180"/>
                <a:gd name="T16" fmla="*/ 179 w 180"/>
                <a:gd name="T17" fmla="*/ 8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80">
                  <a:moveTo>
                    <a:pt x="179" y="89"/>
                  </a:moveTo>
                  <a:lnTo>
                    <a:pt x="179" y="89"/>
                  </a:lnTo>
                  <a:cubicBezTo>
                    <a:pt x="179" y="139"/>
                    <a:pt x="139" y="179"/>
                    <a:pt x="90" y="179"/>
                  </a:cubicBezTo>
                  <a:lnTo>
                    <a:pt x="90" y="179"/>
                  </a:lnTo>
                  <a:cubicBezTo>
                    <a:pt x="40" y="179"/>
                    <a:pt x="0" y="139"/>
                    <a:pt x="0" y="89"/>
                  </a:cubicBezTo>
                  <a:lnTo>
                    <a:pt x="0" y="89"/>
                  </a:lnTo>
                  <a:cubicBezTo>
                    <a:pt x="0" y="40"/>
                    <a:pt x="40" y="0"/>
                    <a:pt x="90" y="0"/>
                  </a:cubicBezTo>
                  <a:lnTo>
                    <a:pt x="90" y="0"/>
                  </a:lnTo>
                  <a:cubicBezTo>
                    <a:pt x="139" y="0"/>
                    <a:pt x="179" y="40"/>
                    <a:pt x="179" y="89"/>
                  </a:cubicBezTo>
                </a:path>
              </a:pathLst>
            </a:custGeom>
            <a:solidFill>
              <a:srgbClr val="35435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 name="Freeform 4">
              <a:extLst>
                <a:ext uri="{FF2B5EF4-FFF2-40B4-BE49-F238E27FC236}">
                  <a16:creationId xmlns:a16="http://schemas.microsoft.com/office/drawing/2014/main" id="{7526E330-E9F0-9541-8F35-C9C6E5D98532}"/>
                </a:ext>
              </a:extLst>
            </p:cNvPr>
            <p:cNvSpPr>
              <a:spLocks noChangeArrowheads="1"/>
            </p:cNvSpPr>
            <p:nvPr/>
          </p:nvSpPr>
          <p:spPr bwMode="auto">
            <a:xfrm>
              <a:off x="3001979" y="7029172"/>
              <a:ext cx="3623591" cy="1954335"/>
            </a:xfrm>
            <a:custGeom>
              <a:avLst/>
              <a:gdLst>
                <a:gd name="T0" fmla="*/ 0 w 4654"/>
                <a:gd name="T1" fmla="*/ 0 h 2511"/>
                <a:gd name="T2" fmla="*/ 4653 w 4654"/>
                <a:gd name="T3" fmla="*/ 0 h 2511"/>
                <a:gd name="T4" fmla="*/ 4653 w 4654"/>
                <a:gd name="T5" fmla="*/ 2510 h 2511"/>
                <a:gd name="T6" fmla="*/ 0 w 4654"/>
                <a:gd name="T7" fmla="*/ 2510 h 2511"/>
                <a:gd name="T8" fmla="*/ 0 w 4654"/>
                <a:gd name="T9" fmla="*/ 0 h 2511"/>
              </a:gdLst>
              <a:ahLst/>
              <a:cxnLst>
                <a:cxn ang="0">
                  <a:pos x="T0" y="T1"/>
                </a:cxn>
                <a:cxn ang="0">
                  <a:pos x="T2" y="T3"/>
                </a:cxn>
                <a:cxn ang="0">
                  <a:pos x="T4" y="T5"/>
                </a:cxn>
                <a:cxn ang="0">
                  <a:pos x="T6" y="T7"/>
                </a:cxn>
                <a:cxn ang="0">
                  <a:pos x="T8" y="T9"/>
                </a:cxn>
              </a:cxnLst>
              <a:rect l="0" t="0" r="r" b="b"/>
              <a:pathLst>
                <a:path w="4654" h="2511">
                  <a:moveTo>
                    <a:pt x="0" y="0"/>
                  </a:moveTo>
                  <a:lnTo>
                    <a:pt x="4653" y="0"/>
                  </a:lnTo>
                  <a:lnTo>
                    <a:pt x="4653" y="2510"/>
                  </a:lnTo>
                  <a:lnTo>
                    <a:pt x="0" y="2510"/>
                  </a:lnTo>
                  <a:lnTo>
                    <a:pt x="0"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8" name="Freeform 5">
              <a:extLst>
                <a:ext uri="{FF2B5EF4-FFF2-40B4-BE49-F238E27FC236}">
                  <a16:creationId xmlns:a16="http://schemas.microsoft.com/office/drawing/2014/main" id="{5CFC5C24-A7FA-8045-BD7C-DCBEA1BFEE2C}"/>
                </a:ext>
              </a:extLst>
            </p:cNvPr>
            <p:cNvSpPr>
              <a:spLocks noChangeArrowheads="1"/>
            </p:cNvSpPr>
            <p:nvPr/>
          </p:nvSpPr>
          <p:spPr bwMode="auto">
            <a:xfrm>
              <a:off x="3883658" y="7015432"/>
              <a:ext cx="2744313" cy="1957768"/>
            </a:xfrm>
            <a:custGeom>
              <a:avLst/>
              <a:gdLst>
                <a:gd name="T0" fmla="*/ 3504 w 3524"/>
                <a:gd name="T1" fmla="*/ 13 h 2556"/>
                <a:gd name="T2" fmla="*/ 0 w 3524"/>
                <a:gd name="T3" fmla="*/ 0 h 2556"/>
                <a:gd name="T4" fmla="*/ 0 w 3524"/>
                <a:gd name="T5" fmla="*/ 0 h 2556"/>
                <a:gd name="T6" fmla="*/ 3523 w 3524"/>
                <a:gd name="T7" fmla="*/ 2555 h 2556"/>
                <a:gd name="T8" fmla="*/ 3504 w 3524"/>
                <a:gd name="T9" fmla="*/ 13 h 2556"/>
              </a:gdLst>
              <a:ahLst/>
              <a:cxnLst>
                <a:cxn ang="0">
                  <a:pos x="T0" y="T1"/>
                </a:cxn>
                <a:cxn ang="0">
                  <a:pos x="T2" y="T3"/>
                </a:cxn>
                <a:cxn ang="0">
                  <a:pos x="T4" y="T5"/>
                </a:cxn>
                <a:cxn ang="0">
                  <a:pos x="T6" y="T7"/>
                </a:cxn>
                <a:cxn ang="0">
                  <a:pos x="T8" y="T9"/>
                </a:cxn>
              </a:cxnLst>
              <a:rect l="0" t="0" r="r" b="b"/>
              <a:pathLst>
                <a:path w="3524" h="2556">
                  <a:moveTo>
                    <a:pt x="3504" y="13"/>
                  </a:moveTo>
                  <a:lnTo>
                    <a:pt x="0" y="0"/>
                  </a:lnTo>
                  <a:lnTo>
                    <a:pt x="0" y="0"/>
                  </a:lnTo>
                  <a:cubicBezTo>
                    <a:pt x="0" y="0"/>
                    <a:pt x="2871" y="871"/>
                    <a:pt x="3523" y="2555"/>
                  </a:cubicBezTo>
                  <a:lnTo>
                    <a:pt x="3504" y="13"/>
                  </a:lnTo>
                </a:path>
              </a:pathLst>
            </a:custGeom>
            <a:solidFill>
              <a:schemeClr val="bg1">
                <a:lumMod val="95000"/>
                <a:alpha val="25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6">
              <a:extLst>
                <a:ext uri="{FF2B5EF4-FFF2-40B4-BE49-F238E27FC236}">
                  <a16:creationId xmlns:a16="http://schemas.microsoft.com/office/drawing/2014/main" id="{C1C3826B-C6EB-A543-B86C-59DC1FF1FCDE}"/>
                </a:ext>
              </a:extLst>
            </p:cNvPr>
            <p:cNvSpPr>
              <a:spLocks noChangeArrowheads="1"/>
            </p:cNvSpPr>
            <p:nvPr/>
          </p:nvSpPr>
          <p:spPr bwMode="auto">
            <a:xfrm>
              <a:off x="4516673" y="9368192"/>
              <a:ext cx="642285" cy="473986"/>
            </a:xfrm>
            <a:custGeom>
              <a:avLst/>
              <a:gdLst>
                <a:gd name="T0" fmla="*/ 825 w 826"/>
                <a:gd name="T1" fmla="*/ 608 h 609"/>
                <a:gd name="T2" fmla="*/ 726 w 826"/>
                <a:gd name="T3" fmla="*/ 10 h 609"/>
                <a:gd name="T4" fmla="*/ 101 w 826"/>
                <a:gd name="T5" fmla="*/ 0 h 609"/>
                <a:gd name="T6" fmla="*/ 0 w 826"/>
                <a:gd name="T7" fmla="*/ 608 h 609"/>
                <a:gd name="T8" fmla="*/ 825 w 826"/>
                <a:gd name="T9" fmla="*/ 608 h 609"/>
              </a:gdLst>
              <a:ahLst/>
              <a:cxnLst>
                <a:cxn ang="0">
                  <a:pos x="T0" y="T1"/>
                </a:cxn>
                <a:cxn ang="0">
                  <a:pos x="T2" y="T3"/>
                </a:cxn>
                <a:cxn ang="0">
                  <a:pos x="T4" y="T5"/>
                </a:cxn>
                <a:cxn ang="0">
                  <a:pos x="T6" y="T7"/>
                </a:cxn>
                <a:cxn ang="0">
                  <a:pos x="T8" y="T9"/>
                </a:cxn>
              </a:cxnLst>
              <a:rect l="0" t="0" r="r" b="b"/>
              <a:pathLst>
                <a:path w="826" h="609">
                  <a:moveTo>
                    <a:pt x="825" y="608"/>
                  </a:moveTo>
                  <a:lnTo>
                    <a:pt x="726" y="10"/>
                  </a:lnTo>
                  <a:lnTo>
                    <a:pt x="101" y="0"/>
                  </a:lnTo>
                  <a:lnTo>
                    <a:pt x="0" y="608"/>
                  </a:lnTo>
                  <a:lnTo>
                    <a:pt x="825" y="608"/>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10" name="Freeform 7">
              <a:extLst>
                <a:ext uri="{FF2B5EF4-FFF2-40B4-BE49-F238E27FC236}">
                  <a16:creationId xmlns:a16="http://schemas.microsoft.com/office/drawing/2014/main" id="{9AB117D8-44C1-C24F-9F84-46C53C6BA50B}"/>
                </a:ext>
              </a:extLst>
            </p:cNvPr>
            <p:cNvSpPr>
              <a:spLocks noChangeArrowheads="1"/>
            </p:cNvSpPr>
            <p:nvPr/>
          </p:nvSpPr>
          <p:spPr bwMode="auto">
            <a:xfrm>
              <a:off x="4059861" y="9794092"/>
              <a:ext cx="1511260" cy="151126"/>
            </a:xfrm>
            <a:custGeom>
              <a:avLst/>
              <a:gdLst>
                <a:gd name="T0" fmla="*/ 1939 w 1940"/>
                <a:gd name="T1" fmla="*/ 134 h 195"/>
                <a:gd name="T2" fmla="*/ 1939 w 1940"/>
                <a:gd name="T3" fmla="*/ 134 h 195"/>
                <a:gd name="T4" fmla="*/ 1804 w 1940"/>
                <a:gd name="T5" fmla="*/ 0 h 195"/>
                <a:gd name="T6" fmla="*/ 135 w 1940"/>
                <a:gd name="T7" fmla="*/ 0 h 195"/>
                <a:gd name="T8" fmla="*/ 135 w 1940"/>
                <a:gd name="T9" fmla="*/ 0 h 195"/>
                <a:gd name="T10" fmla="*/ 0 w 1940"/>
                <a:gd name="T11" fmla="*/ 134 h 195"/>
                <a:gd name="T12" fmla="*/ 0 w 1940"/>
                <a:gd name="T13" fmla="*/ 194 h 195"/>
                <a:gd name="T14" fmla="*/ 1939 w 1940"/>
                <a:gd name="T15" fmla="*/ 194 h 195"/>
                <a:gd name="T16" fmla="*/ 1939 w 1940"/>
                <a:gd name="T17" fmla="*/ 13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0" h="195">
                  <a:moveTo>
                    <a:pt x="1939" y="134"/>
                  </a:moveTo>
                  <a:lnTo>
                    <a:pt x="1939" y="134"/>
                  </a:lnTo>
                  <a:cubicBezTo>
                    <a:pt x="1939" y="60"/>
                    <a:pt x="1879" y="0"/>
                    <a:pt x="1804" y="0"/>
                  </a:cubicBezTo>
                  <a:lnTo>
                    <a:pt x="135" y="0"/>
                  </a:lnTo>
                  <a:lnTo>
                    <a:pt x="135" y="0"/>
                  </a:lnTo>
                  <a:cubicBezTo>
                    <a:pt x="60" y="0"/>
                    <a:pt x="0" y="60"/>
                    <a:pt x="0" y="134"/>
                  </a:cubicBezTo>
                  <a:lnTo>
                    <a:pt x="0" y="194"/>
                  </a:lnTo>
                  <a:lnTo>
                    <a:pt x="1939" y="194"/>
                  </a:lnTo>
                  <a:lnTo>
                    <a:pt x="1939" y="134"/>
                  </a:ln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 name="Freeform 8">
              <a:extLst>
                <a:ext uri="{FF2B5EF4-FFF2-40B4-BE49-F238E27FC236}">
                  <a16:creationId xmlns:a16="http://schemas.microsoft.com/office/drawing/2014/main" id="{3745F615-59ED-9F47-8C47-DE254DAAEEF1}"/>
                </a:ext>
              </a:extLst>
            </p:cNvPr>
            <p:cNvSpPr>
              <a:spLocks noChangeArrowheads="1"/>
            </p:cNvSpPr>
            <p:nvPr/>
          </p:nvSpPr>
          <p:spPr bwMode="auto">
            <a:xfrm>
              <a:off x="4585368" y="9330408"/>
              <a:ext cx="508333" cy="109910"/>
            </a:xfrm>
            <a:custGeom>
              <a:avLst/>
              <a:gdLst>
                <a:gd name="T0" fmla="*/ 628 w 652"/>
                <a:gd name="T1" fmla="*/ 0 h 140"/>
                <a:gd name="T2" fmla="*/ 22 w 652"/>
                <a:gd name="T3" fmla="*/ 0 h 140"/>
                <a:gd name="T4" fmla="*/ 0 w 652"/>
                <a:gd name="T5" fmla="*/ 139 h 140"/>
                <a:gd name="T6" fmla="*/ 651 w 652"/>
                <a:gd name="T7" fmla="*/ 139 h 140"/>
                <a:gd name="T8" fmla="*/ 628 w 652"/>
                <a:gd name="T9" fmla="*/ 0 h 140"/>
              </a:gdLst>
              <a:ahLst/>
              <a:cxnLst>
                <a:cxn ang="0">
                  <a:pos x="T0" y="T1"/>
                </a:cxn>
                <a:cxn ang="0">
                  <a:pos x="T2" y="T3"/>
                </a:cxn>
                <a:cxn ang="0">
                  <a:pos x="T4" y="T5"/>
                </a:cxn>
                <a:cxn ang="0">
                  <a:pos x="T6" y="T7"/>
                </a:cxn>
                <a:cxn ang="0">
                  <a:pos x="T8" y="T9"/>
                </a:cxn>
              </a:cxnLst>
              <a:rect l="0" t="0" r="r" b="b"/>
              <a:pathLst>
                <a:path w="652" h="140">
                  <a:moveTo>
                    <a:pt x="628" y="0"/>
                  </a:moveTo>
                  <a:lnTo>
                    <a:pt x="22" y="0"/>
                  </a:lnTo>
                  <a:lnTo>
                    <a:pt x="0" y="139"/>
                  </a:lnTo>
                  <a:lnTo>
                    <a:pt x="651" y="139"/>
                  </a:lnTo>
                  <a:lnTo>
                    <a:pt x="628" y="0"/>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8" name="Freeform 66">
              <a:extLst>
                <a:ext uri="{FF2B5EF4-FFF2-40B4-BE49-F238E27FC236}">
                  <a16:creationId xmlns:a16="http://schemas.microsoft.com/office/drawing/2014/main" id="{89536A3D-5FFC-7149-AE78-15CDF5500E30}"/>
                </a:ext>
              </a:extLst>
            </p:cNvPr>
            <p:cNvSpPr>
              <a:spLocks noChangeArrowheads="1"/>
            </p:cNvSpPr>
            <p:nvPr/>
          </p:nvSpPr>
          <p:spPr bwMode="auto">
            <a:xfrm>
              <a:off x="3238973" y="7417292"/>
              <a:ext cx="291947" cy="291947"/>
            </a:xfrm>
            <a:custGeom>
              <a:avLst/>
              <a:gdLst>
                <a:gd name="T0" fmla="*/ 375 w 376"/>
                <a:gd name="T1" fmla="*/ 188 h 377"/>
                <a:gd name="T2" fmla="*/ 375 w 376"/>
                <a:gd name="T3" fmla="*/ 188 h 377"/>
                <a:gd name="T4" fmla="*/ 187 w 376"/>
                <a:gd name="T5" fmla="*/ 376 h 377"/>
                <a:gd name="T6" fmla="*/ 187 w 376"/>
                <a:gd name="T7" fmla="*/ 376 h 377"/>
                <a:gd name="T8" fmla="*/ 0 w 376"/>
                <a:gd name="T9" fmla="*/ 188 h 377"/>
                <a:gd name="T10" fmla="*/ 0 w 376"/>
                <a:gd name="T11" fmla="*/ 188 h 377"/>
                <a:gd name="T12" fmla="*/ 187 w 376"/>
                <a:gd name="T13" fmla="*/ 0 h 377"/>
                <a:gd name="T14" fmla="*/ 187 w 376"/>
                <a:gd name="T15" fmla="*/ 0 h 377"/>
                <a:gd name="T16" fmla="*/ 375 w 376"/>
                <a:gd name="T17"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77">
                  <a:moveTo>
                    <a:pt x="375" y="188"/>
                  </a:moveTo>
                  <a:lnTo>
                    <a:pt x="375" y="188"/>
                  </a:lnTo>
                  <a:cubicBezTo>
                    <a:pt x="375" y="291"/>
                    <a:pt x="291" y="376"/>
                    <a:pt x="187" y="376"/>
                  </a:cubicBezTo>
                  <a:lnTo>
                    <a:pt x="187" y="376"/>
                  </a:lnTo>
                  <a:cubicBezTo>
                    <a:pt x="83" y="376"/>
                    <a:pt x="0" y="291"/>
                    <a:pt x="0" y="188"/>
                  </a:cubicBezTo>
                  <a:lnTo>
                    <a:pt x="0" y="188"/>
                  </a:lnTo>
                  <a:cubicBezTo>
                    <a:pt x="0" y="84"/>
                    <a:pt x="83" y="0"/>
                    <a:pt x="187" y="0"/>
                  </a:cubicBezTo>
                  <a:lnTo>
                    <a:pt x="187" y="0"/>
                  </a:lnTo>
                  <a:cubicBezTo>
                    <a:pt x="291" y="0"/>
                    <a:pt x="375" y="84"/>
                    <a:pt x="375" y="188"/>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9" name="Freeform 67">
              <a:extLst>
                <a:ext uri="{FF2B5EF4-FFF2-40B4-BE49-F238E27FC236}">
                  <a16:creationId xmlns:a16="http://schemas.microsoft.com/office/drawing/2014/main" id="{1244FC37-1E38-4641-8375-96519D2F258B}"/>
                </a:ext>
              </a:extLst>
            </p:cNvPr>
            <p:cNvSpPr>
              <a:spLocks noChangeArrowheads="1"/>
            </p:cNvSpPr>
            <p:nvPr/>
          </p:nvSpPr>
          <p:spPr bwMode="auto">
            <a:xfrm>
              <a:off x="3238973" y="7417292"/>
              <a:ext cx="291947" cy="291947"/>
            </a:xfrm>
            <a:custGeom>
              <a:avLst/>
              <a:gdLst>
                <a:gd name="T0" fmla="*/ 375 w 376"/>
                <a:gd name="T1" fmla="*/ 188 h 377"/>
                <a:gd name="T2" fmla="*/ 375 w 376"/>
                <a:gd name="T3" fmla="*/ 188 h 377"/>
                <a:gd name="T4" fmla="*/ 187 w 376"/>
                <a:gd name="T5" fmla="*/ 376 h 377"/>
                <a:gd name="T6" fmla="*/ 187 w 376"/>
                <a:gd name="T7" fmla="*/ 376 h 377"/>
                <a:gd name="T8" fmla="*/ 0 w 376"/>
                <a:gd name="T9" fmla="*/ 188 h 377"/>
                <a:gd name="T10" fmla="*/ 0 w 376"/>
                <a:gd name="T11" fmla="*/ 188 h 377"/>
                <a:gd name="T12" fmla="*/ 187 w 376"/>
                <a:gd name="T13" fmla="*/ 0 h 377"/>
                <a:gd name="T14" fmla="*/ 187 w 376"/>
                <a:gd name="T15" fmla="*/ 0 h 377"/>
                <a:gd name="T16" fmla="*/ 375 w 376"/>
                <a:gd name="T17"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77">
                  <a:moveTo>
                    <a:pt x="375" y="188"/>
                  </a:moveTo>
                  <a:lnTo>
                    <a:pt x="375" y="188"/>
                  </a:lnTo>
                  <a:cubicBezTo>
                    <a:pt x="375" y="291"/>
                    <a:pt x="291" y="376"/>
                    <a:pt x="187" y="376"/>
                  </a:cubicBezTo>
                  <a:lnTo>
                    <a:pt x="187" y="376"/>
                  </a:lnTo>
                  <a:cubicBezTo>
                    <a:pt x="83" y="376"/>
                    <a:pt x="0" y="291"/>
                    <a:pt x="0" y="188"/>
                  </a:cubicBezTo>
                  <a:lnTo>
                    <a:pt x="0" y="188"/>
                  </a:lnTo>
                  <a:cubicBezTo>
                    <a:pt x="0" y="84"/>
                    <a:pt x="83" y="0"/>
                    <a:pt x="187" y="0"/>
                  </a:cubicBezTo>
                  <a:lnTo>
                    <a:pt x="187" y="0"/>
                  </a:lnTo>
                  <a:cubicBezTo>
                    <a:pt x="291" y="0"/>
                    <a:pt x="375" y="84"/>
                    <a:pt x="375" y="188"/>
                  </a:cubicBezTo>
                </a:path>
              </a:pathLst>
            </a:custGeom>
            <a:noFill/>
            <a:ln w="2160" cap="flat">
              <a:solidFill>
                <a:srgbClr val="EAEAE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0" name="Freeform 68">
              <a:extLst>
                <a:ext uri="{FF2B5EF4-FFF2-40B4-BE49-F238E27FC236}">
                  <a16:creationId xmlns:a16="http://schemas.microsoft.com/office/drawing/2014/main" id="{97116E27-49DF-EB4A-A4D4-846C1DDE444B}"/>
                </a:ext>
              </a:extLst>
            </p:cNvPr>
            <p:cNvSpPr>
              <a:spLocks noChangeArrowheads="1"/>
            </p:cNvSpPr>
            <p:nvPr/>
          </p:nvSpPr>
          <p:spPr bwMode="auto">
            <a:xfrm>
              <a:off x="4248770" y="7417292"/>
              <a:ext cx="291947" cy="291947"/>
            </a:xfrm>
            <a:custGeom>
              <a:avLst/>
              <a:gdLst>
                <a:gd name="T0" fmla="*/ 375 w 376"/>
                <a:gd name="T1" fmla="*/ 188 h 377"/>
                <a:gd name="T2" fmla="*/ 375 w 376"/>
                <a:gd name="T3" fmla="*/ 188 h 377"/>
                <a:gd name="T4" fmla="*/ 187 w 376"/>
                <a:gd name="T5" fmla="*/ 376 h 377"/>
                <a:gd name="T6" fmla="*/ 187 w 376"/>
                <a:gd name="T7" fmla="*/ 376 h 377"/>
                <a:gd name="T8" fmla="*/ 0 w 376"/>
                <a:gd name="T9" fmla="*/ 188 h 377"/>
                <a:gd name="T10" fmla="*/ 0 w 376"/>
                <a:gd name="T11" fmla="*/ 188 h 377"/>
                <a:gd name="T12" fmla="*/ 187 w 376"/>
                <a:gd name="T13" fmla="*/ 0 h 377"/>
                <a:gd name="T14" fmla="*/ 187 w 376"/>
                <a:gd name="T15" fmla="*/ 0 h 377"/>
                <a:gd name="T16" fmla="*/ 375 w 376"/>
                <a:gd name="T17"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77">
                  <a:moveTo>
                    <a:pt x="375" y="188"/>
                  </a:moveTo>
                  <a:lnTo>
                    <a:pt x="375" y="188"/>
                  </a:lnTo>
                  <a:cubicBezTo>
                    <a:pt x="375" y="291"/>
                    <a:pt x="291" y="376"/>
                    <a:pt x="187" y="376"/>
                  </a:cubicBezTo>
                  <a:lnTo>
                    <a:pt x="187" y="376"/>
                  </a:lnTo>
                  <a:cubicBezTo>
                    <a:pt x="84" y="376"/>
                    <a:pt x="0" y="291"/>
                    <a:pt x="0" y="188"/>
                  </a:cubicBezTo>
                  <a:lnTo>
                    <a:pt x="0" y="188"/>
                  </a:lnTo>
                  <a:cubicBezTo>
                    <a:pt x="0" y="84"/>
                    <a:pt x="84" y="0"/>
                    <a:pt x="187" y="0"/>
                  </a:cubicBezTo>
                  <a:lnTo>
                    <a:pt x="187" y="0"/>
                  </a:lnTo>
                  <a:cubicBezTo>
                    <a:pt x="291" y="0"/>
                    <a:pt x="375" y="84"/>
                    <a:pt x="375" y="188"/>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71" name="Freeform 69">
              <a:extLst>
                <a:ext uri="{FF2B5EF4-FFF2-40B4-BE49-F238E27FC236}">
                  <a16:creationId xmlns:a16="http://schemas.microsoft.com/office/drawing/2014/main" id="{17042274-13A8-AA4E-90FC-80BC29A348C7}"/>
                </a:ext>
              </a:extLst>
            </p:cNvPr>
            <p:cNvSpPr>
              <a:spLocks noChangeArrowheads="1"/>
            </p:cNvSpPr>
            <p:nvPr/>
          </p:nvSpPr>
          <p:spPr bwMode="auto">
            <a:xfrm>
              <a:off x="4248770" y="7417292"/>
              <a:ext cx="291947" cy="291947"/>
            </a:xfrm>
            <a:custGeom>
              <a:avLst/>
              <a:gdLst>
                <a:gd name="T0" fmla="*/ 375 w 376"/>
                <a:gd name="T1" fmla="*/ 188 h 377"/>
                <a:gd name="T2" fmla="*/ 375 w 376"/>
                <a:gd name="T3" fmla="*/ 188 h 377"/>
                <a:gd name="T4" fmla="*/ 187 w 376"/>
                <a:gd name="T5" fmla="*/ 376 h 377"/>
                <a:gd name="T6" fmla="*/ 187 w 376"/>
                <a:gd name="T7" fmla="*/ 376 h 377"/>
                <a:gd name="T8" fmla="*/ 0 w 376"/>
                <a:gd name="T9" fmla="*/ 188 h 377"/>
                <a:gd name="T10" fmla="*/ 0 w 376"/>
                <a:gd name="T11" fmla="*/ 188 h 377"/>
                <a:gd name="T12" fmla="*/ 187 w 376"/>
                <a:gd name="T13" fmla="*/ 0 h 377"/>
                <a:gd name="T14" fmla="*/ 187 w 376"/>
                <a:gd name="T15" fmla="*/ 0 h 377"/>
                <a:gd name="T16" fmla="*/ 375 w 376"/>
                <a:gd name="T17"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77">
                  <a:moveTo>
                    <a:pt x="375" y="188"/>
                  </a:moveTo>
                  <a:lnTo>
                    <a:pt x="375" y="188"/>
                  </a:lnTo>
                  <a:cubicBezTo>
                    <a:pt x="375" y="291"/>
                    <a:pt x="291" y="376"/>
                    <a:pt x="187" y="376"/>
                  </a:cubicBezTo>
                  <a:lnTo>
                    <a:pt x="187" y="376"/>
                  </a:lnTo>
                  <a:cubicBezTo>
                    <a:pt x="84" y="376"/>
                    <a:pt x="0" y="291"/>
                    <a:pt x="0" y="188"/>
                  </a:cubicBezTo>
                  <a:lnTo>
                    <a:pt x="0" y="188"/>
                  </a:lnTo>
                  <a:cubicBezTo>
                    <a:pt x="0" y="84"/>
                    <a:pt x="84" y="0"/>
                    <a:pt x="187" y="0"/>
                  </a:cubicBezTo>
                  <a:lnTo>
                    <a:pt x="187" y="0"/>
                  </a:lnTo>
                  <a:cubicBezTo>
                    <a:pt x="291" y="0"/>
                    <a:pt x="375" y="84"/>
                    <a:pt x="375" y="188"/>
                  </a:cubicBezTo>
                </a:path>
              </a:pathLst>
            </a:custGeom>
            <a:noFill/>
            <a:ln w="2160" cap="flat">
              <a:solidFill>
                <a:srgbClr val="EAEAE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2" name="Freeform 70">
              <a:extLst>
                <a:ext uri="{FF2B5EF4-FFF2-40B4-BE49-F238E27FC236}">
                  <a16:creationId xmlns:a16="http://schemas.microsoft.com/office/drawing/2014/main" id="{C4A18670-A5A3-ED4A-B125-097F03AACB9B}"/>
                </a:ext>
              </a:extLst>
            </p:cNvPr>
            <p:cNvSpPr>
              <a:spLocks noChangeArrowheads="1"/>
            </p:cNvSpPr>
            <p:nvPr/>
          </p:nvSpPr>
          <p:spPr bwMode="auto">
            <a:xfrm>
              <a:off x="5200175" y="7417292"/>
              <a:ext cx="291950" cy="291947"/>
            </a:xfrm>
            <a:custGeom>
              <a:avLst/>
              <a:gdLst>
                <a:gd name="T0" fmla="*/ 376 w 377"/>
                <a:gd name="T1" fmla="*/ 188 h 377"/>
                <a:gd name="T2" fmla="*/ 376 w 377"/>
                <a:gd name="T3" fmla="*/ 188 h 377"/>
                <a:gd name="T4" fmla="*/ 187 w 377"/>
                <a:gd name="T5" fmla="*/ 376 h 377"/>
                <a:gd name="T6" fmla="*/ 187 w 377"/>
                <a:gd name="T7" fmla="*/ 376 h 377"/>
                <a:gd name="T8" fmla="*/ 0 w 377"/>
                <a:gd name="T9" fmla="*/ 188 h 377"/>
                <a:gd name="T10" fmla="*/ 0 w 377"/>
                <a:gd name="T11" fmla="*/ 188 h 377"/>
                <a:gd name="T12" fmla="*/ 187 w 377"/>
                <a:gd name="T13" fmla="*/ 0 h 377"/>
                <a:gd name="T14" fmla="*/ 187 w 377"/>
                <a:gd name="T15" fmla="*/ 0 h 377"/>
                <a:gd name="T16" fmla="*/ 376 w 377"/>
                <a:gd name="T17"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77">
                  <a:moveTo>
                    <a:pt x="376" y="188"/>
                  </a:moveTo>
                  <a:lnTo>
                    <a:pt x="376" y="188"/>
                  </a:lnTo>
                  <a:cubicBezTo>
                    <a:pt x="376" y="291"/>
                    <a:pt x="291" y="376"/>
                    <a:pt x="187" y="376"/>
                  </a:cubicBezTo>
                  <a:lnTo>
                    <a:pt x="187" y="376"/>
                  </a:lnTo>
                  <a:cubicBezTo>
                    <a:pt x="84" y="376"/>
                    <a:pt x="0" y="291"/>
                    <a:pt x="0" y="188"/>
                  </a:cubicBezTo>
                  <a:lnTo>
                    <a:pt x="0" y="188"/>
                  </a:lnTo>
                  <a:cubicBezTo>
                    <a:pt x="0" y="84"/>
                    <a:pt x="84" y="0"/>
                    <a:pt x="187" y="0"/>
                  </a:cubicBezTo>
                  <a:lnTo>
                    <a:pt x="187" y="0"/>
                  </a:lnTo>
                  <a:cubicBezTo>
                    <a:pt x="291" y="0"/>
                    <a:pt x="376" y="84"/>
                    <a:pt x="376" y="188"/>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73" name="Freeform 71">
              <a:extLst>
                <a:ext uri="{FF2B5EF4-FFF2-40B4-BE49-F238E27FC236}">
                  <a16:creationId xmlns:a16="http://schemas.microsoft.com/office/drawing/2014/main" id="{CE997F63-FB6D-734C-8056-0311F867729C}"/>
                </a:ext>
              </a:extLst>
            </p:cNvPr>
            <p:cNvSpPr>
              <a:spLocks noChangeArrowheads="1"/>
            </p:cNvSpPr>
            <p:nvPr/>
          </p:nvSpPr>
          <p:spPr bwMode="auto">
            <a:xfrm>
              <a:off x="5200175" y="7417292"/>
              <a:ext cx="291950" cy="291947"/>
            </a:xfrm>
            <a:custGeom>
              <a:avLst/>
              <a:gdLst>
                <a:gd name="T0" fmla="*/ 376 w 377"/>
                <a:gd name="T1" fmla="*/ 188 h 377"/>
                <a:gd name="T2" fmla="*/ 376 w 377"/>
                <a:gd name="T3" fmla="*/ 188 h 377"/>
                <a:gd name="T4" fmla="*/ 187 w 377"/>
                <a:gd name="T5" fmla="*/ 376 h 377"/>
                <a:gd name="T6" fmla="*/ 187 w 377"/>
                <a:gd name="T7" fmla="*/ 376 h 377"/>
                <a:gd name="T8" fmla="*/ 0 w 377"/>
                <a:gd name="T9" fmla="*/ 188 h 377"/>
                <a:gd name="T10" fmla="*/ 0 w 377"/>
                <a:gd name="T11" fmla="*/ 188 h 377"/>
                <a:gd name="T12" fmla="*/ 187 w 377"/>
                <a:gd name="T13" fmla="*/ 0 h 377"/>
                <a:gd name="T14" fmla="*/ 187 w 377"/>
                <a:gd name="T15" fmla="*/ 0 h 377"/>
                <a:gd name="T16" fmla="*/ 376 w 377"/>
                <a:gd name="T17"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77">
                  <a:moveTo>
                    <a:pt x="376" y="188"/>
                  </a:moveTo>
                  <a:lnTo>
                    <a:pt x="376" y="188"/>
                  </a:lnTo>
                  <a:cubicBezTo>
                    <a:pt x="376" y="291"/>
                    <a:pt x="291" y="376"/>
                    <a:pt x="187" y="376"/>
                  </a:cubicBezTo>
                  <a:lnTo>
                    <a:pt x="187" y="376"/>
                  </a:lnTo>
                  <a:cubicBezTo>
                    <a:pt x="84" y="376"/>
                    <a:pt x="0" y="291"/>
                    <a:pt x="0" y="188"/>
                  </a:cubicBezTo>
                  <a:lnTo>
                    <a:pt x="0" y="188"/>
                  </a:lnTo>
                  <a:cubicBezTo>
                    <a:pt x="0" y="84"/>
                    <a:pt x="84" y="0"/>
                    <a:pt x="187" y="0"/>
                  </a:cubicBezTo>
                  <a:lnTo>
                    <a:pt x="187" y="0"/>
                  </a:lnTo>
                  <a:cubicBezTo>
                    <a:pt x="291" y="0"/>
                    <a:pt x="376" y="84"/>
                    <a:pt x="376" y="188"/>
                  </a:cubicBezTo>
                </a:path>
              </a:pathLst>
            </a:custGeom>
            <a:noFill/>
            <a:ln w="2160" cap="flat">
              <a:solidFill>
                <a:srgbClr val="EAEAE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4" name="Freeform 72">
              <a:extLst>
                <a:ext uri="{FF2B5EF4-FFF2-40B4-BE49-F238E27FC236}">
                  <a16:creationId xmlns:a16="http://schemas.microsoft.com/office/drawing/2014/main" id="{CC899FA5-5DBF-3145-AF6A-F22B905D9D91}"/>
                </a:ext>
              </a:extLst>
            </p:cNvPr>
            <p:cNvSpPr>
              <a:spLocks noChangeArrowheads="1"/>
            </p:cNvSpPr>
            <p:nvPr/>
          </p:nvSpPr>
          <p:spPr bwMode="auto">
            <a:xfrm>
              <a:off x="6155016" y="7417292"/>
              <a:ext cx="291950" cy="291947"/>
            </a:xfrm>
            <a:custGeom>
              <a:avLst/>
              <a:gdLst>
                <a:gd name="T0" fmla="*/ 375 w 376"/>
                <a:gd name="T1" fmla="*/ 188 h 377"/>
                <a:gd name="T2" fmla="*/ 375 w 376"/>
                <a:gd name="T3" fmla="*/ 188 h 377"/>
                <a:gd name="T4" fmla="*/ 187 w 376"/>
                <a:gd name="T5" fmla="*/ 376 h 377"/>
                <a:gd name="T6" fmla="*/ 187 w 376"/>
                <a:gd name="T7" fmla="*/ 376 h 377"/>
                <a:gd name="T8" fmla="*/ 0 w 376"/>
                <a:gd name="T9" fmla="*/ 188 h 377"/>
                <a:gd name="T10" fmla="*/ 0 w 376"/>
                <a:gd name="T11" fmla="*/ 188 h 377"/>
                <a:gd name="T12" fmla="*/ 187 w 376"/>
                <a:gd name="T13" fmla="*/ 0 h 377"/>
                <a:gd name="T14" fmla="*/ 187 w 376"/>
                <a:gd name="T15" fmla="*/ 0 h 377"/>
                <a:gd name="T16" fmla="*/ 375 w 376"/>
                <a:gd name="T17"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77">
                  <a:moveTo>
                    <a:pt x="375" y="188"/>
                  </a:moveTo>
                  <a:lnTo>
                    <a:pt x="375" y="188"/>
                  </a:lnTo>
                  <a:cubicBezTo>
                    <a:pt x="375" y="291"/>
                    <a:pt x="291" y="376"/>
                    <a:pt x="187" y="376"/>
                  </a:cubicBezTo>
                  <a:lnTo>
                    <a:pt x="187" y="376"/>
                  </a:lnTo>
                  <a:cubicBezTo>
                    <a:pt x="84" y="376"/>
                    <a:pt x="0" y="291"/>
                    <a:pt x="0" y="188"/>
                  </a:cubicBezTo>
                  <a:lnTo>
                    <a:pt x="0" y="188"/>
                  </a:lnTo>
                  <a:cubicBezTo>
                    <a:pt x="0" y="84"/>
                    <a:pt x="84" y="0"/>
                    <a:pt x="187" y="0"/>
                  </a:cubicBezTo>
                  <a:lnTo>
                    <a:pt x="187" y="0"/>
                  </a:lnTo>
                  <a:cubicBezTo>
                    <a:pt x="291" y="0"/>
                    <a:pt x="375" y="84"/>
                    <a:pt x="375" y="188"/>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75" name="Freeform 73">
              <a:extLst>
                <a:ext uri="{FF2B5EF4-FFF2-40B4-BE49-F238E27FC236}">
                  <a16:creationId xmlns:a16="http://schemas.microsoft.com/office/drawing/2014/main" id="{54A56CCD-A76F-984E-99BF-ED51CE3F54EA}"/>
                </a:ext>
              </a:extLst>
            </p:cNvPr>
            <p:cNvSpPr>
              <a:spLocks noChangeArrowheads="1"/>
            </p:cNvSpPr>
            <p:nvPr/>
          </p:nvSpPr>
          <p:spPr bwMode="auto">
            <a:xfrm>
              <a:off x="6155016" y="7417292"/>
              <a:ext cx="291950" cy="291947"/>
            </a:xfrm>
            <a:custGeom>
              <a:avLst/>
              <a:gdLst>
                <a:gd name="T0" fmla="*/ 375 w 376"/>
                <a:gd name="T1" fmla="*/ 188 h 377"/>
                <a:gd name="T2" fmla="*/ 375 w 376"/>
                <a:gd name="T3" fmla="*/ 188 h 377"/>
                <a:gd name="T4" fmla="*/ 187 w 376"/>
                <a:gd name="T5" fmla="*/ 376 h 377"/>
                <a:gd name="T6" fmla="*/ 187 w 376"/>
                <a:gd name="T7" fmla="*/ 376 h 377"/>
                <a:gd name="T8" fmla="*/ 0 w 376"/>
                <a:gd name="T9" fmla="*/ 188 h 377"/>
                <a:gd name="T10" fmla="*/ 0 w 376"/>
                <a:gd name="T11" fmla="*/ 188 h 377"/>
                <a:gd name="T12" fmla="*/ 187 w 376"/>
                <a:gd name="T13" fmla="*/ 0 h 377"/>
                <a:gd name="T14" fmla="*/ 187 w 376"/>
                <a:gd name="T15" fmla="*/ 0 h 377"/>
                <a:gd name="T16" fmla="*/ 375 w 376"/>
                <a:gd name="T17"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77">
                  <a:moveTo>
                    <a:pt x="375" y="188"/>
                  </a:moveTo>
                  <a:lnTo>
                    <a:pt x="375" y="188"/>
                  </a:lnTo>
                  <a:cubicBezTo>
                    <a:pt x="375" y="291"/>
                    <a:pt x="291" y="376"/>
                    <a:pt x="187" y="376"/>
                  </a:cubicBezTo>
                  <a:lnTo>
                    <a:pt x="187" y="376"/>
                  </a:lnTo>
                  <a:cubicBezTo>
                    <a:pt x="84" y="376"/>
                    <a:pt x="0" y="291"/>
                    <a:pt x="0" y="188"/>
                  </a:cubicBezTo>
                  <a:lnTo>
                    <a:pt x="0" y="188"/>
                  </a:lnTo>
                  <a:cubicBezTo>
                    <a:pt x="0" y="84"/>
                    <a:pt x="84" y="0"/>
                    <a:pt x="187" y="0"/>
                  </a:cubicBezTo>
                  <a:lnTo>
                    <a:pt x="187" y="0"/>
                  </a:lnTo>
                  <a:cubicBezTo>
                    <a:pt x="291" y="0"/>
                    <a:pt x="375" y="84"/>
                    <a:pt x="375" y="188"/>
                  </a:cubicBezTo>
                </a:path>
              </a:pathLst>
            </a:custGeom>
            <a:noFill/>
            <a:ln w="2160" cap="flat">
              <a:solidFill>
                <a:srgbClr val="EAEAE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85" name="Freeform 31">
            <a:extLst>
              <a:ext uri="{FF2B5EF4-FFF2-40B4-BE49-F238E27FC236}">
                <a16:creationId xmlns:a16="http://schemas.microsoft.com/office/drawing/2014/main" id="{2B38AF0A-330F-544D-BD49-FA3698D4B4D2}"/>
              </a:ext>
            </a:extLst>
          </p:cNvPr>
          <p:cNvSpPr>
            <a:spLocks noChangeArrowheads="1"/>
          </p:cNvSpPr>
          <p:nvPr/>
        </p:nvSpPr>
        <p:spPr bwMode="auto">
          <a:xfrm>
            <a:off x="15830012" y="2452268"/>
            <a:ext cx="45720" cy="10515600"/>
          </a:xfrm>
          <a:prstGeom prst="rect">
            <a:avLst/>
          </a:prstGeom>
          <a:solidFill>
            <a:srgbClr val="3A3D5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6" name="TextBox 85">
            <a:extLst>
              <a:ext uri="{FF2B5EF4-FFF2-40B4-BE49-F238E27FC236}">
                <a16:creationId xmlns:a16="http://schemas.microsoft.com/office/drawing/2014/main" id="{8DD9B433-8CED-FC48-BAE2-A4345B5D66CE}"/>
              </a:ext>
            </a:extLst>
          </p:cNvPr>
          <p:cNvSpPr txBox="1"/>
          <p:nvPr/>
        </p:nvSpPr>
        <p:spPr>
          <a:xfrm>
            <a:off x="3368277" y="10340242"/>
            <a:ext cx="295625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87" name="Subtitle 2">
            <a:extLst>
              <a:ext uri="{FF2B5EF4-FFF2-40B4-BE49-F238E27FC236}">
                <a16:creationId xmlns:a16="http://schemas.microsoft.com/office/drawing/2014/main" id="{2302D13F-ABCE-0D4E-969C-2A2937065EF1}"/>
              </a:ext>
            </a:extLst>
          </p:cNvPr>
          <p:cNvSpPr txBox="1">
            <a:spLocks/>
          </p:cNvSpPr>
          <p:nvPr/>
        </p:nvSpPr>
        <p:spPr>
          <a:xfrm>
            <a:off x="1955577" y="10979442"/>
            <a:ext cx="5781654"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90" name="TextBox 89">
            <a:extLst>
              <a:ext uri="{FF2B5EF4-FFF2-40B4-BE49-F238E27FC236}">
                <a16:creationId xmlns:a16="http://schemas.microsoft.com/office/drawing/2014/main" id="{82AC8E10-BD3D-AA44-A2D1-113C76C7EF12}"/>
              </a:ext>
            </a:extLst>
          </p:cNvPr>
          <p:cNvSpPr txBox="1"/>
          <p:nvPr/>
        </p:nvSpPr>
        <p:spPr>
          <a:xfrm>
            <a:off x="10670623" y="10340242"/>
            <a:ext cx="303640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91" name="Subtitle 2">
            <a:extLst>
              <a:ext uri="{FF2B5EF4-FFF2-40B4-BE49-F238E27FC236}">
                <a16:creationId xmlns:a16="http://schemas.microsoft.com/office/drawing/2014/main" id="{413C6BC3-615B-7B43-9C0F-0492FC6328F3}"/>
              </a:ext>
            </a:extLst>
          </p:cNvPr>
          <p:cNvSpPr txBox="1">
            <a:spLocks/>
          </p:cNvSpPr>
          <p:nvPr/>
        </p:nvSpPr>
        <p:spPr>
          <a:xfrm>
            <a:off x="9297998" y="10979442"/>
            <a:ext cx="5781654"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93" name="TextBox 92">
            <a:extLst>
              <a:ext uri="{FF2B5EF4-FFF2-40B4-BE49-F238E27FC236}">
                <a16:creationId xmlns:a16="http://schemas.microsoft.com/office/drawing/2014/main" id="{4B9446B9-23BD-2F43-A439-C3150B570CA4}"/>
              </a:ext>
            </a:extLst>
          </p:cNvPr>
          <p:cNvSpPr txBox="1"/>
          <p:nvPr/>
        </p:nvSpPr>
        <p:spPr>
          <a:xfrm>
            <a:off x="18005830" y="10340242"/>
            <a:ext cx="3050836"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94" name="Subtitle 2">
            <a:extLst>
              <a:ext uri="{FF2B5EF4-FFF2-40B4-BE49-F238E27FC236}">
                <a16:creationId xmlns:a16="http://schemas.microsoft.com/office/drawing/2014/main" id="{7A9AC143-73A9-E54F-8CCF-118274F2ADB0}"/>
              </a:ext>
            </a:extLst>
          </p:cNvPr>
          <p:cNvSpPr txBox="1">
            <a:spLocks/>
          </p:cNvSpPr>
          <p:nvPr/>
        </p:nvSpPr>
        <p:spPr>
          <a:xfrm>
            <a:off x="16640419" y="10979442"/>
            <a:ext cx="5781654"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96" name="Subtitle 2">
            <a:extLst>
              <a:ext uri="{FF2B5EF4-FFF2-40B4-BE49-F238E27FC236}">
                <a16:creationId xmlns:a16="http://schemas.microsoft.com/office/drawing/2014/main" id="{8512A18D-628E-974C-8F27-9F7AAF01DFBF}"/>
              </a:ext>
            </a:extLst>
          </p:cNvPr>
          <p:cNvSpPr txBox="1">
            <a:spLocks/>
          </p:cNvSpPr>
          <p:nvPr/>
        </p:nvSpPr>
        <p:spPr>
          <a:xfrm>
            <a:off x="2484963" y="7230203"/>
            <a:ext cx="4722882"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101" name="Subtitle 2">
            <a:extLst>
              <a:ext uri="{FF2B5EF4-FFF2-40B4-BE49-F238E27FC236}">
                <a16:creationId xmlns:a16="http://schemas.microsoft.com/office/drawing/2014/main" id="{331FD788-47C0-F243-8995-8D25E79A4ADC}"/>
              </a:ext>
            </a:extLst>
          </p:cNvPr>
          <p:cNvSpPr txBox="1">
            <a:spLocks/>
          </p:cNvSpPr>
          <p:nvPr/>
        </p:nvSpPr>
        <p:spPr>
          <a:xfrm>
            <a:off x="18696635" y="7488472"/>
            <a:ext cx="1111202" cy="33855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Marketing</a:t>
            </a:r>
          </a:p>
        </p:txBody>
      </p:sp>
      <p:sp>
        <p:nvSpPr>
          <p:cNvPr id="102" name="Subtitle 2">
            <a:extLst>
              <a:ext uri="{FF2B5EF4-FFF2-40B4-BE49-F238E27FC236}">
                <a16:creationId xmlns:a16="http://schemas.microsoft.com/office/drawing/2014/main" id="{DF839A10-8070-7242-98D6-16B5D8183EF3}"/>
              </a:ext>
            </a:extLst>
          </p:cNvPr>
          <p:cNvSpPr txBox="1">
            <a:spLocks/>
          </p:cNvSpPr>
          <p:nvPr/>
        </p:nvSpPr>
        <p:spPr>
          <a:xfrm>
            <a:off x="18696635" y="7890298"/>
            <a:ext cx="742511" cy="33855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Green</a:t>
            </a:r>
          </a:p>
        </p:txBody>
      </p:sp>
      <p:sp>
        <p:nvSpPr>
          <p:cNvPr id="103" name="Subtitle 2">
            <a:extLst>
              <a:ext uri="{FF2B5EF4-FFF2-40B4-BE49-F238E27FC236}">
                <a16:creationId xmlns:a16="http://schemas.microsoft.com/office/drawing/2014/main" id="{9A371087-E499-F642-BFAB-934A73F1F2FB}"/>
              </a:ext>
            </a:extLst>
          </p:cNvPr>
          <p:cNvSpPr txBox="1">
            <a:spLocks/>
          </p:cNvSpPr>
          <p:nvPr/>
        </p:nvSpPr>
        <p:spPr>
          <a:xfrm>
            <a:off x="18696635" y="8318065"/>
            <a:ext cx="1111202" cy="33855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Marketing</a:t>
            </a:r>
          </a:p>
        </p:txBody>
      </p:sp>
      <p:sp>
        <p:nvSpPr>
          <p:cNvPr id="104" name="Subtitle 2">
            <a:extLst>
              <a:ext uri="{FF2B5EF4-FFF2-40B4-BE49-F238E27FC236}">
                <a16:creationId xmlns:a16="http://schemas.microsoft.com/office/drawing/2014/main" id="{FB14A2FF-1AE7-6D4D-9BFC-37BBD1A17F51}"/>
              </a:ext>
            </a:extLst>
          </p:cNvPr>
          <p:cNvSpPr txBox="1">
            <a:spLocks/>
          </p:cNvSpPr>
          <p:nvPr/>
        </p:nvSpPr>
        <p:spPr>
          <a:xfrm>
            <a:off x="18696635" y="8719891"/>
            <a:ext cx="742511" cy="33855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Green</a:t>
            </a:r>
          </a:p>
        </p:txBody>
      </p:sp>
    </p:spTree>
    <p:extLst>
      <p:ext uri="{BB962C8B-B14F-4D97-AF65-F5344CB8AC3E}">
        <p14:creationId xmlns:p14="http://schemas.microsoft.com/office/powerpoint/2010/main" val="2885035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732381-7C81-964D-90EB-E6E6E7EF1779}"/>
              </a:ext>
            </a:extLst>
          </p:cNvPr>
          <p:cNvSpPr txBox="1"/>
          <p:nvPr/>
        </p:nvSpPr>
        <p:spPr>
          <a:xfrm>
            <a:off x="6702452" y="612372"/>
            <a:ext cx="1097287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TECHNOLOGY INFOGRAPHIC</a:t>
            </a:r>
          </a:p>
        </p:txBody>
      </p:sp>
      <p:sp>
        <p:nvSpPr>
          <p:cNvPr id="3" name="TextBox 2">
            <a:extLst>
              <a:ext uri="{FF2B5EF4-FFF2-40B4-BE49-F238E27FC236}">
                <a16:creationId xmlns:a16="http://schemas.microsoft.com/office/drawing/2014/main" id="{D121F1DE-67E2-8846-A88C-79830C8D975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 name="Freeform 1">
            <a:extLst>
              <a:ext uri="{FF2B5EF4-FFF2-40B4-BE49-F238E27FC236}">
                <a16:creationId xmlns:a16="http://schemas.microsoft.com/office/drawing/2014/main" id="{BBDE9F1B-CE88-5646-9BAC-8C6E494803D1}"/>
              </a:ext>
            </a:extLst>
          </p:cNvPr>
          <p:cNvSpPr>
            <a:spLocks noChangeArrowheads="1"/>
          </p:cNvSpPr>
          <p:nvPr/>
        </p:nvSpPr>
        <p:spPr bwMode="auto">
          <a:xfrm>
            <a:off x="7073408" y="6418593"/>
            <a:ext cx="815125" cy="6535407"/>
          </a:xfrm>
          <a:custGeom>
            <a:avLst/>
            <a:gdLst>
              <a:gd name="T0" fmla="*/ 1237 w 1248"/>
              <a:gd name="T1" fmla="*/ 260 h 10004"/>
              <a:gd name="T2" fmla="*/ 472 w 1248"/>
              <a:gd name="T3" fmla="*/ 9781 h 10004"/>
              <a:gd name="T4" fmla="*/ 472 w 1248"/>
              <a:gd name="T5" fmla="*/ 9781 h 10004"/>
              <a:gd name="T6" fmla="*/ 223 w 1248"/>
              <a:gd name="T7" fmla="*/ 9993 h 10004"/>
              <a:gd name="T8" fmla="*/ 223 w 1248"/>
              <a:gd name="T9" fmla="*/ 9993 h 10004"/>
              <a:gd name="T10" fmla="*/ 10 w 1248"/>
              <a:gd name="T11" fmla="*/ 9743 h 10004"/>
              <a:gd name="T12" fmla="*/ 775 w 1248"/>
              <a:gd name="T13" fmla="*/ 223 h 10004"/>
              <a:gd name="T14" fmla="*/ 775 w 1248"/>
              <a:gd name="T15" fmla="*/ 223 h 10004"/>
              <a:gd name="T16" fmla="*/ 1025 w 1248"/>
              <a:gd name="T17" fmla="*/ 10 h 10004"/>
              <a:gd name="T18" fmla="*/ 1025 w 1248"/>
              <a:gd name="T19" fmla="*/ 10 h 10004"/>
              <a:gd name="T20" fmla="*/ 1237 w 1248"/>
              <a:gd name="T21" fmla="*/ 260 h 10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8" h="10004">
                <a:moveTo>
                  <a:pt x="1237" y="260"/>
                </a:moveTo>
                <a:lnTo>
                  <a:pt x="472" y="9781"/>
                </a:lnTo>
                <a:lnTo>
                  <a:pt x="472" y="9781"/>
                </a:lnTo>
                <a:cubicBezTo>
                  <a:pt x="462" y="9908"/>
                  <a:pt x="350" y="10003"/>
                  <a:pt x="223" y="9993"/>
                </a:cubicBezTo>
                <a:lnTo>
                  <a:pt x="223" y="9993"/>
                </a:lnTo>
                <a:cubicBezTo>
                  <a:pt x="95" y="9983"/>
                  <a:pt x="0" y="9871"/>
                  <a:pt x="10" y="9743"/>
                </a:cubicBezTo>
                <a:lnTo>
                  <a:pt x="775" y="223"/>
                </a:lnTo>
                <a:lnTo>
                  <a:pt x="775" y="223"/>
                </a:lnTo>
                <a:cubicBezTo>
                  <a:pt x="785" y="95"/>
                  <a:pt x="896" y="0"/>
                  <a:pt x="1025" y="10"/>
                </a:cubicBezTo>
                <a:lnTo>
                  <a:pt x="1025" y="10"/>
                </a:lnTo>
                <a:cubicBezTo>
                  <a:pt x="1152" y="20"/>
                  <a:pt x="1247" y="132"/>
                  <a:pt x="1237" y="260"/>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2">
            <a:extLst>
              <a:ext uri="{FF2B5EF4-FFF2-40B4-BE49-F238E27FC236}">
                <a16:creationId xmlns:a16="http://schemas.microsoft.com/office/drawing/2014/main" id="{FA3D9E0C-C530-8541-8846-5466A634F06A}"/>
              </a:ext>
            </a:extLst>
          </p:cNvPr>
          <p:cNvSpPr>
            <a:spLocks noChangeArrowheads="1"/>
          </p:cNvSpPr>
          <p:nvPr/>
        </p:nvSpPr>
        <p:spPr bwMode="auto">
          <a:xfrm>
            <a:off x="16604329" y="6418593"/>
            <a:ext cx="815126" cy="6535407"/>
          </a:xfrm>
          <a:custGeom>
            <a:avLst/>
            <a:gdLst>
              <a:gd name="T0" fmla="*/ 10 w 1249"/>
              <a:gd name="T1" fmla="*/ 260 h 10004"/>
              <a:gd name="T2" fmla="*/ 775 w 1249"/>
              <a:gd name="T3" fmla="*/ 9781 h 10004"/>
              <a:gd name="T4" fmla="*/ 775 w 1249"/>
              <a:gd name="T5" fmla="*/ 9781 h 10004"/>
              <a:gd name="T6" fmla="*/ 1025 w 1249"/>
              <a:gd name="T7" fmla="*/ 9993 h 10004"/>
              <a:gd name="T8" fmla="*/ 1025 w 1249"/>
              <a:gd name="T9" fmla="*/ 9993 h 10004"/>
              <a:gd name="T10" fmla="*/ 1237 w 1249"/>
              <a:gd name="T11" fmla="*/ 9743 h 10004"/>
              <a:gd name="T12" fmla="*/ 472 w 1249"/>
              <a:gd name="T13" fmla="*/ 223 h 10004"/>
              <a:gd name="T14" fmla="*/ 472 w 1249"/>
              <a:gd name="T15" fmla="*/ 223 h 10004"/>
              <a:gd name="T16" fmla="*/ 223 w 1249"/>
              <a:gd name="T17" fmla="*/ 10 h 10004"/>
              <a:gd name="T18" fmla="*/ 223 w 1249"/>
              <a:gd name="T19" fmla="*/ 10 h 10004"/>
              <a:gd name="T20" fmla="*/ 10 w 1249"/>
              <a:gd name="T21" fmla="*/ 260 h 10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9" h="10004">
                <a:moveTo>
                  <a:pt x="10" y="260"/>
                </a:moveTo>
                <a:lnTo>
                  <a:pt x="775" y="9781"/>
                </a:lnTo>
                <a:lnTo>
                  <a:pt x="775" y="9781"/>
                </a:lnTo>
                <a:cubicBezTo>
                  <a:pt x="785" y="9908"/>
                  <a:pt x="897" y="10003"/>
                  <a:pt x="1025" y="9993"/>
                </a:cubicBezTo>
                <a:lnTo>
                  <a:pt x="1025" y="9993"/>
                </a:lnTo>
                <a:cubicBezTo>
                  <a:pt x="1152" y="9983"/>
                  <a:pt x="1248" y="9871"/>
                  <a:pt x="1237" y="9743"/>
                </a:cubicBezTo>
                <a:lnTo>
                  <a:pt x="472" y="223"/>
                </a:lnTo>
                <a:lnTo>
                  <a:pt x="472" y="223"/>
                </a:lnTo>
                <a:cubicBezTo>
                  <a:pt x="462" y="95"/>
                  <a:pt x="351" y="0"/>
                  <a:pt x="223" y="10"/>
                </a:cubicBezTo>
                <a:lnTo>
                  <a:pt x="223" y="10"/>
                </a:lnTo>
                <a:cubicBezTo>
                  <a:pt x="95" y="20"/>
                  <a:pt x="0" y="132"/>
                  <a:pt x="10" y="260"/>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3">
            <a:extLst>
              <a:ext uri="{FF2B5EF4-FFF2-40B4-BE49-F238E27FC236}">
                <a16:creationId xmlns:a16="http://schemas.microsoft.com/office/drawing/2014/main" id="{60AF2521-012B-C049-BFF3-F7F4B42887FC}"/>
              </a:ext>
            </a:extLst>
          </p:cNvPr>
          <p:cNvSpPr>
            <a:spLocks noChangeArrowheads="1"/>
          </p:cNvSpPr>
          <p:nvPr/>
        </p:nvSpPr>
        <p:spPr bwMode="auto">
          <a:xfrm>
            <a:off x="3492426" y="2849526"/>
            <a:ext cx="17389918" cy="8505599"/>
          </a:xfrm>
          <a:custGeom>
            <a:avLst/>
            <a:gdLst>
              <a:gd name="T0" fmla="*/ 15067 w 15068"/>
              <a:gd name="T1" fmla="*/ 9476 h 9477"/>
              <a:gd name="T2" fmla="*/ 0 w 15068"/>
              <a:gd name="T3" fmla="*/ 9476 h 9477"/>
              <a:gd name="T4" fmla="*/ 0 w 15068"/>
              <a:gd name="T5" fmla="*/ 0 h 9477"/>
              <a:gd name="T6" fmla="*/ 15067 w 15068"/>
              <a:gd name="T7" fmla="*/ 0 h 9477"/>
              <a:gd name="T8" fmla="*/ 15067 w 15068"/>
              <a:gd name="T9" fmla="*/ 9476 h 9477"/>
            </a:gdLst>
            <a:ahLst/>
            <a:cxnLst>
              <a:cxn ang="0">
                <a:pos x="T0" y="T1"/>
              </a:cxn>
              <a:cxn ang="0">
                <a:pos x="T2" y="T3"/>
              </a:cxn>
              <a:cxn ang="0">
                <a:pos x="T4" y="T5"/>
              </a:cxn>
              <a:cxn ang="0">
                <a:pos x="T6" y="T7"/>
              </a:cxn>
              <a:cxn ang="0">
                <a:pos x="T8" y="T9"/>
              </a:cxn>
            </a:cxnLst>
            <a:rect l="0" t="0" r="r" b="b"/>
            <a:pathLst>
              <a:path w="15068" h="9477">
                <a:moveTo>
                  <a:pt x="15067" y="9476"/>
                </a:moveTo>
                <a:lnTo>
                  <a:pt x="0" y="9476"/>
                </a:lnTo>
                <a:lnTo>
                  <a:pt x="0" y="0"/>
                </a:lnTo>
                <a:lnTo>
                  <a:pt x="15067" y="0"/>
                </a:lnTo>
                <a:lnTo>
                  <a:pt x="15067" y="9476"/>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4">
            <a:extLst>
              <a:ext uri="{FF2B5EF4-FFF2-40B4-BE49-F238E27FC236}">
                <a16:creationId xmlns:a16="http://schemas.microsoft.com/office/drawing/2014/main" id="{144FFE35-E991-194B-9EB0-826CA1ADF735}"/>
              </a:ext>
            </a:extLst>
          </p:cNvPr>
          <p:cNvSpPr>
            <a:spLocks noChangeArrowheads="1"/>
          </p:cNvSpPr>
          <p:nvPr/>
        </p:nvSpPr>
        <p:spPr bwMode="auto">
          <a:xfrm>
            <a:off x="3196548" y="2619171"/>
            <a:ext cx="17984554" cy="483891"/>
          </a:xfrm>
          <a:prstGeom prst="roundRect">
            <a:avLst>
              <a:gd name="adj" fmla="val 50000"/>
            </a:avLst>
          </a:pr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5">
            <a:extLst>
              <a:ext uri="{FF2B5EF4-FFF2-40B4-BE49-F238E27FC236}">
                <a16:creationId xmlns:a16="http://schemas.microsoft.com/office/drawing/2014/main" id="{63F8AC07-DE6E-004B-BC81-5357B987B3FB}"/>
              </a:ext>
            </a:extLst>
          </p:cNvPr>
          <p:cNvSpPr>
            <a:spLocks noChangeArrowheads="1"/>
          </p:cNvSpPr>
          <p:nvPr/>
        </p:nvSpPr>
        <p:spPr bwMode="auto">
          <a:xfrm>
            <a:off x="3196548" y="11109500"/>
            <a:ext cx="17984554" cy="483891"/>
          </a:xfrm>
          <a:prstGeom prst="roundRect">
            <a:avLst>
              <a:gd name="adj" fmla="val 50000"/>
            </a:avLst>
          </a:pr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grpSp>
        <p:nvGrpSpPr>
          <p:cNvPr id="97" name="Group 96">
            <a:extLst>
              <a:ext uri="{FF2B5EF4-FFF2-40B4-BE49-F238E27FC236}">
                <a16:creationId xmlns:a16="http://schemas.microsoft.com/office/drawing/2014/main" id="{2DECAC93-2E03-1E4A-B682-0C4228C69D5C}"/>
              </a:ext>
            </a:extLst>
          </p:cNvPr>
          <p:cNvGrpSpPr/>
          <p:nvPr/>
        </p:nvGrpSpPr>
        <p:grpSpPr>
          <a:xfrm>
            <a:off x="16655393" y="3416595"/>
            <a:ext cx="2627640" cy="5032561"/>
            <a:chOff x="16655393" y="3416595"/>
            <a:chExt cx="2627640" cy="5032561"/>
          </a:xfrm>
        </p:grpSpPr>
        <p:sp>
          <p:nvSpPr>
            <p:cNvPr id="22" name="Freeform 21">
              <a:extLst>
                <a:ext uri="{FF2B5EF4-FFF2-40B4-BE49-F238E27FC236}">
                  <a16:creationId xmlns:a16="http://schemas.microsoft.com/office/drawing/2014/main" id="{226BCCCD-BF4A-564D-9161-CF6B35CBD55F}"/>
                </a:ext>
              </a:extLst>
            </p:cNvPr>
            <p:cNvSpPr>
              <a:spLocks noChangeArrowheads="1"/>
            </p:cNvSpPr>
            <p:nvPr/>
          </p:nvSpPr>
          <p:spPr bwMode="auto">
            <a:xfrm>
              <a:off x="17199127" y="6289143"/>
              <a:ext cx="1239681" cy="2160013"/>
            </a:xfrm>
            <a:custGeom>
              <a:avLst/>
              <a:gdLst>
                <a:gd name="connsiteX0" fmla="*/ 0 w 1777614"/>
                <a:gd name="connsiteY0" fmla="*/ 724717 h 3097304"/>
                <a:gd name="connsiteX1" fmla="*/ 21855 w 1777614"/>
                <a:gd name="connsiteY1" fmla="*/ 724717 h 3097304"/>
                <a:gd name="connsiteX2" fmla="*/ 23312 w 1777614"/>
                <a:gd name="connsiteY2" fmla="*/ 899104 h 3097304"/>
                <a:gd name="connsiteX3" fmla="*/ 1457 w 1777614"/>
                <a:gd name="connsiteY3" fmla="*/ 899104 h 3097304"/>
                <a:gd name="connsiteX4" fmla="*/ 22538 w 1777614"/>
                <a:gd name="connsiteY4" fmla="*/ 463681 h 3097304"/>
                <a:gd name="connsiteX5" fmla="*/ 23290 w 1777614"/>
                <a:gd name="connsiteY5" fmla="*/ 638072 h 3097304"/>
                <a:gd name="connsiteX6" fmla="*/ 751 w 1777614"/>
                <a:gd name="connsiteY6" fmla="*/ 638072 h 3097304"/>
                <a:gd name="connsiteX7" fmla="*/ 0 w 1777614"/>
                <a:gd name="connsiteY7" fmla="*/ 464460 h 3097304"/>
                <a:gd name="connsiteX8" fmla="*/ 1586040 w 1777614"/>
                <a:gd name="connsiteY8" fmla="*/ 0 h 3097304"/>
                <a:gd name="connsiteX9" fmla="*/ 1586040 w 1777614"/>
                <a:gd name="connsiteY9" fmla="*/ 20939 h 3097304"/>
                <a:gd name="connsiteX10" fmla="*/ 1644370 w 1777614"/>
                <a:gd name="connsiteY10" fmla="*/ 20607 h 3097304"/>
                <a:gd name="connsiteX11" fmla="*/ 1761244 w 1777614"/>
                <a:gd name="connsiteY11" fmla="*/ 135886 h 3097304"/>
                <a:gd name="connsiteX12" fmla="*/ 1777606 w 1777614"/>
                <a:gd name="connsiteY12" fmla="*/ 2971120 h 3097304"/>
                <a:gd name="connsiteX13" fmla="*/ 1662290 w 1777614"/>
                <a:gd name="connsiteY13" fmla="*/ 3087956 h 3097304"/>
                <a:gd name="connsiteX14" fmla="*/ 154622 w 1777614"/>
                <a:gd name="connsiteY14" fmla="*/ 3097304 h 3097304"/>
                <a:gd name="connsiteX15" fmla="*/ 37748 w 1777614"/>
                <a:gd name="connsiteY15" fmla="*/ 2982025 h 3097304"/>
                <a:gd name="connsiteX16" fmla="*/ 21385 w 1777614"/>
                <a:gd name="connsiteY16" fmla="*/ 146013 h 3097304"/>
                <a:gd name="connsiteX17" fmla="*/ 136701 w 1777614"/>
                <a:gd name="connsiteY17" fmla="*/ 29175 h 3097304"/>
                <a:gd name="connsiteX18" fmla="*/ 1354006 w 1777614"/>
                <a:gd name="connsiteY18" fmla="*/ 22258 h 3097304"/>
                <a:gd name="connsiteX19" fmla="*/ 1353262 w 1777614"/>
                <a:gd name="connsiteY19" fmla="*/ 1457 h 309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77614" h="3097304">
                  <a:moveTo>
                    <a:pt x="0" y="724717"/>
                  </a:moveTo>
                  <a:lnTo>
                    <a:pt x="21855" y="724717"/>
                  </a:lnTo>
                  <a:lnTo>
                    <a:pt x="23312" y="899104"/>
                  </a:lnTo>
                  <a:lnTo>
                    <a:pt x="1457" y="899104"/>
                  </a:lnTo>
                  <a:close/>
                  <a:moveTo>
                    <a:pt x="22538" y="463681"/>
                  </a:moveTo>
                  <a:lnTo>
                    <a:pt x="23290" y="638072"/>
                  </a:lnTo>
                  <a:lnTo>
                    <a:pt x="751" y="638072"/>
                  </a:lnTo>
                  <a:lnTo>
                    <a:pt x="0" y="464460"/>
                  </a:lnTo>
                  <a:close/>
                  <a:moveTo>
                    <a:pt x="1586040" y="0"/>
                  </a:moveTo>
                  <a:lnTo>
                    <a:pt x="1586040" y="20939"/>
                  </a:lnTo>
                  <a:lnTo>
                    <a:pt x="1644370" y="20607"/>
                  </a:lnTo>
                  <a:cubicBezTo>
                    <a:pt x="1708260" y="20607"/>
                    <a:pt x="1760464" y="72016"/>
                    <a:pt x="1761244" y="135886"/>
                  </a:cubicBezTo>
                  <a:lnTo>
                    <a:pt x="1777606" y="2971120"/>
                  </a:lnTo>
                  <a:cubicBezTo>
                    <a:pt x="1778384" y="3034991"/>
                    <a:pt x="1726960" y="3087177"/>
                    <a:pt x="1662290" y="3087956"/>
                  </a:cubicBezTo>
                  <a:lnTo>
                    <a:pt x="154622" y="3097304"/>
                  </a:lnTo>
                  <a:cubicBezTo>
                    <a:pt x="90731" y="3097304"/>
                    <a:pt x="38527" y="3045895"/>
                    <a:pt x="37748" y="2982025"/>
                  </a:cubicBezTo>
                  <a:lnTo>
                    <a:pt x="21385" y="146013"/>
                  </a:lnTo>
                  <a:cubicBezTo>
                    <a:pt x="20607" y="82920"/>
                    <a:pt x="72031" y="29955"/>
                    <a:pt x="136701" y="29175"/>
                  </a:cubicBezTo>
                  <a:lnTo>
                    <a:pt x="1354006" y="22258"/>
                  </a:lnTo>
                  <a:lnTo>
                    <a:pt x="1353262" y="1457"/>
                  </a:lnTo>
                  <a:close/>
                </a:path>
              </a:pathLst>
            </a:custGeom>
            <a:solidFill>
              <a:schemeClr val="tx2"/>
            </a:solidFill>
            <a:ln>
              <a:noFill/>
            </a:ln>
            <a:effectLst/>
          </p:spPr>
          <p:txBody>
            <a:bodyPr wrap="square" anchor="ctr">
              <a:noAutofit/>
            </a:bodyPr>
            <a:lstStyle/>
            <a:p>
              <a:endParaRPr lang="en-US" sz="6532" dirty="0">
                <a:latin typeface="Lato Light" panose="020F0502020204030203" pitchFamily="34" charset="0"/>
              </a:endParaRPr>
            </a:p>
          </p:txBody>
        </p:sp>
        <p:sp>
          <p:nvSpPr>
            <p:cNvPr id="23" name="Freeform 24">
              <a:extLst>
                <a:ext uri="{FF2B5EF4-FFF2-40B4-BE49-F238E27FC236}">
                  <a16:creationId xmlns:a16="http://schemas.microsoft.com/office/drawing/2014/main" id="{580C08FC-6337-A947-94C3-7755C38C935B}"/>
                </a:ext>
              </a:extLst>
            </p:cNvPr>
            <p:cNvSpPr>
              <a:spLocks noChangeArrowheads="1"/>
            </p:cNvSpPr>
            <p:nvPr/>
          </p:nvSpPr>
          <p:spPr bwMode="auto">
            <a:xfrm>
              <a:off x="17275776" y="6531067"/>
              <a:ext cx="1101836" cy="1635987"/>
            </a:xfrm>
            <a:custGeom>
              <a:avLst/>
              <a:gdLst>
                <a:gd name="T0" fmla="*/ 2028 w 2029"/>
                <a:gd name="T1" fmla="*/ 2998 h 3011"/>
                <a:gd name="T2" fmla="*/ 18 w 2029"/>
                <a:gd name="T3" fmla="*/ 3010 h 3011"/>
                <a:gd name="T4" fmla="*/ 0 w 2029"/>
                <a:gd name="T5" fmla="*/ 12 h 3011"/>
                <a:gd name="T6" fmla="*/ 2011 w 2029"/>
                <a:gd name="T7" fmla="*/ 0 h 3011"/>
                <a:gd name="T8" fmla="*/ 2028 w 2029"/>
                <a:gd name="T9" fmla="*/ 2998 h 3011"/>
              </a:gdLst>
              <a:ahLst/>
              <a:cxnLst>
                <a:cxn ang="0">
                  <a:pos x="T0" y="T1"/>
                </a:cxn>
                <a:cxn ang="0">
                  <a:pos x="T2" y="T3"/>
                </a:cxn>
                <a:cxn ang="0">
                  <a:pos x="T4" y="T5"/>
                </a:cxn>
                <a:cxn ang="0">
                  <a:pos x="T6" y="T7"/>
                </a:cxn>
                <a:cxn ang="0">
                  <a:pos x="T8" y="T9"/>
                </a:cxn>
              </a:cxnLst>
              <a:rect l="0" t="0" r="r" b="b"/>
              <a:pathLst>
                <a:path w="2029" h="3011">
                  <a:moveTo>
                    <a:pt x="2028" y="2998"/>
                  </a:moveTo>
                  <a:lnTo>
                    <a:pt x="18" y="3010"/>
                  </a:lnTo>
                  <a:lnTo>
                    <a:pt x="0" y="12"/>
                  </a:lnTo>
                  <a:lnTo>
                    <a:pt x="2011" y="0"/>
                  </a:lnTo>
                  <a:lnTo>
                    <a:pt x="2028" y="2998"/>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4" name="Freeform 25">
              <a:extLst>
                <a:ext uri="{FF2B5EF4-FFF2-40B4-BE49-F238E27FC236}">
                  <a16:creationId xmlns:a16="http://schemas.microsoft.com/office/drawing/2014/main" id="{7988A4BA-D9AD-B541-8E0E-5E88D07EA112}"/>
                </a:ext>
              </a:extLst>
            </p:cNvPr>
            <p:cNvSpPr>
              <a:spLocks noChangeArrowheads="1"/>
            </p:cNvSpPr>
            <p:nvPr/>
          </p:nvSpPr>
          <p:spPr bwMode="auto">
            <a:xfrm>
              <a:off x="17455422" y="6531067"/>
              <a:ext cx="919793" cy="1377296"/>
            </a:xfrm>
            <a:custGeom>
              <a:avLst/>
              <a:gdLst>
                <a:gd name="T0" fmla="*/ 1678 w 1694"/>
                <a:gd name="T1" fmla="*/ 0 h 2536"/>
                <a:gd name="T2" fmla="*/ 0 w 1694"/>
                <a:gd name="T3" fmla="*/ 10 h 2536"/>
                <a:gd name="T4" fmla="*/ 0 w 1694"/>
                <a:gd name="T5" fmla="*/ 10 h 2536"/>
                <a:gd name="T6" fmla="*/ 1693 w 1694"/>
                <a:gd name="T7" fmla="*/ 2535 h 2536"/>
                <a:gd name="T8" fmla="*/ 1678 w 1694"/>
                <a:gd name="T9" fmla="*/ 0 h 2536"/>
              </a:gdLst>
              <a:ahLst/>
              <a:cxnLst>
                <a:cxn ang="0">
                  <a:pos x="T0" y="T1"/>
                </a:cxn>
                <a:cxn ang="0">
                  <a:pos x="T2" y="T3"/>
                </a:cxn>
                <a:cxn ang="0">
                  <a:pos x="T4" y="T5"/>
                </a:cxn>
                <a:cxn ang="0">
                  <a:pos x="T6" y="T7"/>
                </a:cxn>
                <a:cxn ang="0">
                  <a:pos x="T8" y="T9"/>
                </a:cxn>
              </a:cxnLst>
              <a:rect l="0" t="0" r="r" b="b"/>
              <a:pathLst>
                <a:path w="1694" h="2536">
                  <a:moveTo>
                    <a:pt x="1678" y="0"/>
                  </a:moveTo>
                  <a:lnTo>
                    <a:pt x="0" y="10"/>
                  </a:lnTo>
                  <a:lnTo>
                    <a:pt x="0" y="10"/>
                  </a:lnTo>
                  <a:cubicBezTo>
                    <a:pt x="761" y="756"/>
                    <a:pt x="1312" y="1597"/>
                    <a:pt x="1693" y="2535"/>
                  </a:cubicBezTo>
                  <a:lnTo>
                    <a:pt x="1678" y="0"/>
                  </a:lnTo>
                </a:path>
              </a:pathLst>
            </a:custGeom>
            <a:solidFill>
              <a:schemeClr val="bg1">
                <a:lumMod val="95000"/>
                <a:alpha val="25000"/>
              </a:schemeClr>
            </a:solidFill>
            <a:ln>
              <a:noFill/>
            </a:ln>
            <a:effectLst/>
          </p:spPr>
          <p:txBody>
            <a:bodyPr wrap="none" anchor="ctr"/>
            <a:lstStyle/>
            <a:p>
              <a:endParaRPr lang="en-US" sz="6532" dirty="0">
                <a:latin typeface="Lato Light" panose="020F0502020204030203" pitchFamily="34" charset="0"/>
              </a:endParaRPr>
            </a:p>
          </p:txBody>
        </p:sp>
        <p:sp>
          <p:nvSpPr>
            <p:cNvPr id="25" name="Freeform 26">
              <a:extLst>
                <a:ext uri="{FF2B5EF4-FFF2-40B4-BE49-F238E27FC236}">
                  <a16:creationId xmlns:a16="http://schemas.microsoft.com/office/drawing/2014/main" id="{BC7A7AAF-E8EE-4345-8A21-975630000996}"/>
                </a:ext>
              </a:extLst>
            </p:cNvPr>
            <p:cNvSpPr>
              <a:spLocks noChangeArrowheads="1"/>
            </p:cNvSpPr>
            <p:nvPr/>
          </p:nvSpPr>
          <p:spPr bwMode="auto">
            <a:xfrm>
              <a:off x="17673395" y="6396930"/>
              <a:ext cx="297016" cy="57487"/>
            </a:xfrm>
            <a:custGeom>
              <a:avLst/>
              <a:gdLst>
                <a:gd name="T0" fmla="*/ 51 w 547"/>
                <a:gd name="T1" fmla="*/ 105 h 106"/>
                <a:gd name="T2" fmla="*/ 51 w 547"/>
                <a:gd name="T3" fmla="*/ 105 h 106"/>
                <a:gd name="T4" fmla="*/ 0 w 547"/>
                <a:gd name="T5" fmla="*/ 54 h 106"/>
                <a:gd name="T6" fmla="*/ 0 w 547"/>
                <a:gd name="T7" fmla="*/ 54 h 106"/>
                <a:gd name="T8" fmla="*/ 50 w 547"/>
                <a:gd name="T9" fmla="*/ 3 h 106"/>
                <a:gd name="T10" fmla="*/ 494 w 547"/>
                <a:gd name="T11" fmla="*/ 0 h 106"/>
                <a:gd name="T12" fmla="*/ 494 w 547"/>
                <a:gd name="T13" fmla="*/ 0 h 106"/>
                <a:gd name="T14" fmla="*/ 545 w 547"/>
                <a:gd name="T15" fmla="*/ 51 h 106"/>
                <a:gd name="T16" fmla="*/ 545 w 547"/>
                <a:gd name="T17" fmla="*/ 51 h 106"/>
                <a:gd name="T18" fmla="*/ 495 w 547"/>
                <a:gd name="T19" fmla="*/ 102 h 106"/>
                <a:gd name="T20" fmla="*/ 51 w 547"/>
                <a:gd name="T21"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7" h="106">
                  <a:moveTo>
                    <a:pt x="51" y="105"/>
                  </a:moveTo>
                  <a:lnTo>
                    <a:pt x="51" y="105"/>
                  </a:lnTo>
                  <a:cubicBezTo>
                    <a:pt x="22" y="105"/>
                    <a:pt x="0" y="83"/>
                    <a:pt x="0" y="54"/>
                  </a:cubicBezTo>
                  <a:lnTo>
                    <a:pt x="0" y="54"/>
                  </a:lnTo>
                  <a:cubicBezTo>
                    <a:pt x="0" y="26"/>
                    <a:pt x="22" y="3"/>
                    <a:pt x="50" y="3"/>
                  </a:cubicBezTo>
                  <a:lnTo>
                    <a:pt x="494" y="0"/>
                  </a:lnTo>
                  <a:lnTo>
                    <a:pt x="494" y="0"/>
                  </a:lnTo>
                  <a:cubicBezTo>
                    <a:pt x="522" y="0"/>
                    <a:pt x="545" y="23"/>
                    <a:pt x="545" y="51"/>
                  </a:cubicBezTo>
                  <a:lnTo>
                    <a:pt x="545" y="51"/>
                  </a:lnTo>
                  <a:cubicBezTo>
                    <a:pt x="546" y="79"/>
                    <a:pt x="523" y="102"/>
                    <a:pt x="495" y="102"/>
                  </a:cubicBezTo>
                  <a:lnTo>
                    <a:pt x="51" y="105"/>
                  </a:lnTo>
                </a:path>
              </a:pathLst>
            </a:custGeom>
            <a:solidFill>
              <a:schemeClr val="tx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6" name="Freeform 27">
              <a:extLst>
                <a:ext uri="{FF2B5EF4-FFF2-40B4-BE49-F238E27FC236}">
                  <a16:creationId xmlns:a16="http://schemas.microsoft.com/office/drawing/2014/main" id="{8B4D2308-B370-E54D-AFE7-ACA3E73CE210}"/>
                </a:ext>
              </a:extLst>
            </p:cNvPr>
            <p:cNvSpPr>
              <a:spLocks noChangeArrowheads="1"/>
            </p:cNvSpPr>
            <p:nvPr/>
          </p:nvSpPr>
          <p:spPr bwMode="auto">
            <a:xfrm>
              <a:off x="18027899" y="6387350"/>
              <a:ext cx="74253" cy="74255"/>
            </a:xfrm>
            <a:custGeom>
              <a:avLst/>
              <a:gdLst>
                <a:gd name="T0" fmla="*/ 134 w 135"/>
                <a:gd name="T1" fmla="*/ 66 h 135"/>
                <a:gd name="T2" fmla="*/ 134 w 135"/>
                <a:gd name="T3" fmla="*/ 66 h 135"/>
                <a:gd name="T4" fmla="*/ 67 w 135"/>
                <a:gd name="T5" fmla="*/ 134 h 135"/>
                <a:gd name="T6" fmla="*/ 67 w 135"/>
                <a:gd name="T7" fmla="*/ 134 h 135"/>
                <a:gd name="T8" fmla="*/ 0 w 135"/>
                <a:gd name="T9" fmla="*/ 67 h 135"/>
                <a:gd name="T10" fmla="*/ 0 w 135"/>
                <a:gd name="T11" fmla="*/ 67 h 135"/>
                <a:gd name="T12" fmla="*/ 66 w 135"/>
                <a:gd name="T13" fmla="*/ 0 h 135"/>
                <a:gd name="T14" fmla="*/ 66 w 135"/>
                <a:gd name="T15" fmla="*/ 0 h 135"/>
                <a:gd name="T16" fmla="*/ 134 w 135"/>
                <a:gd name="T17" fmla="*/ 6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35">
                  <a:moveTo>
                    <a:pt x="134" y="66"/>
                  </a:moveTo>
                  <a:lnTo>
                    <a:pt x="134" y="66"/>
                  </a:lnTo>
                  <a:cubicBezTo>
                    <a:pt x="134" y="103"/>
                    <a:pt x="105" y="134"/>
                    <a:pt x="67" y="134"/>
                  </a:cubicBezTo>
                  <a:lnTo>
                    <a:pt x="67" y="134"/>
                  </a:lnTo>
                  <a:cubicBezTo>
                    <a:pt x="31" y="134"/>
                    <a:pt x="0" y="104"/>
                    <a:pt x="0" y="67"/>
                  </a:cubicBezTo>
                  <a:lnTo>
                    <a:pt x="0" y="67"/>
                  </a:lnTo>
                  <a:cubicBezTo>
                    <a:pt x="0" y="30"/>
                    <a:pt x="30" y="0"/>
                    <a:pt x="66" y="0"/>
                  </a:cubicBezTo>
                  <a:lnTo>
                    <a:pt x="66" y="0"/>
                  </a:lnTo>
                  <a:cubicBezTo>
                    <a:pt x="104" y="0"/>
                    <a:pt x="134" y="29"/>
                    <a:pt x="134" y="66"/>
                  </a:cubicBezTo>
                </a:path>
              </a:pathLst>
            </a:custGeom>
            <a:solidFill>
              <a:schemeClr val="tx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7" name="Freeform 28">
              <a:extLst>
                <a:ext uri="{FF2B5EF4-FFF2-40B4-BE49-F238E27FC236}">
                  <a16:creationId xmlns:a16="http://schemas.microsoft.com/office/drawing/2014/main" id="{F511B017-87F3-254E-8393-4C4BFD8F3FB2}"/>
                </a:ext>
              </a:extLst>
            </p:cNvPr>
            <p:cNvSpPr>
              <a:spLocks noChangeArrowheads="1"/>
            </p:cNvSpPr>
            <p:nvPr/>
          </p:nvSpPr>
          <p:spPr bwMode="auto">
            <a:xfrm>
              <a:off x="18049457" y="6406512"/>
              <a:ext cx="33534" cy="33534"/>
            </a:xfrm>
            <a:custGeom>
              <a:avLst/>
              <a:gdLst>
                <a:gd name="T0" fmla="*/ 60 w 61"/>
                <a:gd name="T1" fmla="*/ 30 h 61"/>
                <a:gd name="T2" fmla="*/ 60 w 61"/>
                <a:gd name="T3" fmla="*/ 30 h 61"/>
                <a:gd name="T4" fmla="*/ 30 w 61"/>
                <a:gd name="T5" fmla="*/ 60 h 61"/>
                <a:gd name="T6" fmla="*/ 30 w 61"/>
                <a:gd name="T7" fmla="*/ 60 h 61"/>
                <a:gd name="T8" fmla="*/ 0 w 61"/>
                <a:gd name="T9" fmla="*/ 30 h 61"/>
                <a:gd name="T10" fmla="*/ 0 w 61"/>
                <a:gd name="T11" fmla="*/ 30 h 61"/>
                <a:gd name="T12" fmla="*/ 30 w 61"/>
                <a:gd name="T13" fmla="*/ 0 h 61"/>
                <a:gd name="T14" fmla="*/ 30 w 61"/>
                <a:gd name="T15" fmla="*/ 0 h 61"/>
                <a:gd name="T16" fmla="*/ 60 w 61"/>
                <a:gd name="T1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60" y="30"/>
                  </a:moveTo>
                  <a:lnTo>
                    <a:pt x="60" y="30"/>
                  </a:lnTo>
                  <a:cubicBezTo>
                    <a:pt x="60" y="46"/>
                    <a:pt x="47" y="60"/>
                    <a:pt x="30" y="60"/>
                  </a:cubicBezTo>
                  <a:lnTo>
                    <a:pt x="30" y="60"/>
                  </a:lnTo>
                  <a:cubicBezTo>
                    <a:pt x="14" y="60"/>
                    <a:pt x="0" y="46"/>
                    <a:pt x="0" y="30"/>
                  </a:cubicBezTo>
                  <a:lnTo>
                    <a:pt x="0" y="30"/>
                  </a:lnTo>
                  <a:cubicBezTo>
                    <a:pt x="0" y="13"/>
                    <a:pt x="14" y="0"/>
                    <a:pt x="30" y="0"/>
                  </a:cubicBezTo>
                  <a:lnTo>
                    <a:pt x="30" y="0"/>
                  </a:lnTo>
                  <a:cubicBezTo>
                    <a:pt x="47" y="0"/>
                    <a:pt x="60" y="13"/>
                    <a:pt x="60" y="30"/>
                  </a:cubicBez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28" name="Freeform 29">
              <a:extLst>
                <a:ext uri="{FF2B5EF4-FFF2-40B4-BE49-F238E27FC236}">
                  <a16:creationId xmlns:a16="http://schemas.microsoft.com/office/drawing/2014/main" id="{42691FCC-7B8B-B94F-A069-849CA457ECE7}"/>
                </a:ext>
              </a:extLst>
            </p:cNvPr>
            <p:cNvSpPr>
              <a:spLocks noChangeArrowheads="1"/>
            </p:cNvSpPr>
            <p:nvPr/>
          </p:nvSpPr>
          <p:spPr bwMode="auto">
            <a:xfrm>
              <a:off x="17733277" y="8202983"/>
              <a:ext cx="196414" cy="196414"/>
            </a:xfrm>
            <a:custGeom>
              <a:avLst/>
              <a:gdLst>
                <a:gd name="T0" fmla="*/ 311 w 361"/>
                <a:gd name="T1" fmla="*/ 48 h 362"/>
                <a:gd name="T2" fmla="*/ 311 w 361"/>
                <a:gd name="T3" fmla="*/ 48 h 362"/>
                <a:gd name="T4" fmla="*/ 48 w 361"/>
                <a:gd name="T5" fmla="*/ 50 h 362"/>
                <a:gd name="T6" fmla="*/ 48 w 361"/>
                <a:gd name="T7" fmla="*/ 50 h 362"/>
                <a:gd name="T8" fmla="*/ 49 w 361"/>
                <a:gd name="T9" fmla="*/ 312 h 362"/>
                <a:gd name="T10" fmla="*/ 49 w 361"/>
                <a:gd name="T11" fmla="*/ 312 h 362"/>
                <a:gd name="T12" fmla="*/ 312 w 361"/>
                <a:gd name="T13" fmla="*/ 311 h 362"/>
                <a:gd name="T14" fmla="*/ 312 w 361"/>
                <a:gd name="T15" fmla="*/ 311 h 362"/>
                <a:gd name="T16" fmla="*/ 311 w 361"/>
                <a:gd name="T17" fmla="*/ 4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2">
                  <a:moveTo>
                    <a:pt x="311" y="48"/>
                  </a:moveTo>
                  <a:lnTo>
                    <a:pt x="311" y="48"/>
                  </a:lnTo>
                  <a:cubicBezTo>
                    <a:pt x="263" y="0"/>
                    <a:pt x="96" y="1"/>
                    <a:pt x="48" y="50"/>
                  </a:cubicBezTo>
                  <a:lnTo>
                    <a:pt x="48" y="50"/>
                  </a:lnTo>
                  <a:cubicBezTo>
                    <a:pt x="0" y="98"/>
                    <a:pt x="1" y="265"/>
                    <a:pt x="49" y="312"/>
                  </a:cubicBezTo>
                  <a:lnTo>
                    <a:pt x="49" y="312"/>
                  </a:lnTo>
                  <a:cubicBezTo>
                    <a:pt x="98" y="361"/>
                    <a:pt x="264" y="359"/>
                    <a:pt x="312" y="311"/>
                  </a:cubicBezTo>
                  <a:lnTo>
                    <a:pt x="312" y="311"/>
                  </a:lnTo>
                  <a:cubicBezTo>
                    <a:pt x="360" y="262"/>
                    <a:pt x="359" y="96"/>
                    <a:pt x="311" y="48"/>
                  </a:cubicBezTo>
                </a:path>
              </a:pathLst>
            </a:custGeom>
            <a:solidFill>
              <a:schemeClr val="tx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29" name="Freeform 30">
              <a:extLst>
                <a:ext uri="{FF2B5EF4-FFF2-40B4-BE49-F238E27FC236}">
                  <a16:creationId xmlns:a16="http://schemas.microsoft.com/office/drawing/2014/main" id="{2B94C397-11B9-1F43-AF36-FF7D29336B19}"/>
                </a:ext>
              </a:extLst>
            </p:cNvPr>
            <p:cNvSpPr>
              <a:spLocks noChangeArrowheads="1"/>
            </p:cNvSpPr>
            <p:nvPr/>
          </p:nvSpPr>
          <p:spPr bwMode="auto">
            <a:xfrm>
              <a:off x="17778788" y="8250889"/>
              <a:ext cx="102997" cy="100603"/>
            </a:xfrm>
            <a:custGeom>
              <a:avLst/>
              <a:gdLst>
                <a:gd name="T0" fmla="*/ 98 w 190"/>
                <a:gd name="T1" fmla="*/ 18 h 184"/>
                <a:gd name="T2" fmla="*/ 98 w 190"/>
                <a:gd name="T3" fmla="*/ 18 h 184"/>
                <a:gd name="T4" fmla="*/ 40 w 190"/>
                <a:gd name="T5" fmla="*/ 34 h 184"/>
                <a:gd name="T6" fmla="*/ 40 w 190"/>
                <a:gd name="T7" fmla="*/ 34 h 184"/>
                <a:gd name="T8" fmla="*/ 41 w 190"/>
                <a:gd name="T9" fmla="*/ 149 h 184"/>
                <a:gd name="T10" fmla="*/ 41 w 190"/>
                <a:gd name="T11" fmla="*/ 149 h 184"/>
                <a:gd name="T12" fmla="*/ 99 w 190"/>
                <a:gd name="T13" fmla="*/ 164 h 184"/>
                <a:gd name="T14" fmla="*/ 99 w 190"/>
                <a:gd name="T15" fmla="*/ 164 h 184"/>
                <a:gd name="T16" fmla="*/ 156 w 190"/>
                <a:gd name="T17" fmla="*/ 149 h 184"/>
                <a:gd name="T18" fmla="*/ 156 w 190"/>
                <a:gd name="T19" fmla="*/ 149 h 184"/>
                <a:gd name="T20" fmla="*/ 171 w 190"/>
                <a:gd name="T21" fmla="*/ 91 h 184"/>
                <a:gd name="T22" fmla="*/ 171 w 190"/>
                <a:gd name="T23" fmla="*/ 91 h 184"/>
                <a:gd name="T24" fmla="*/ 155 w 190"/>
                <a:gd name="T25" fmla="*/ 33 h 184"/>
                <a:gd name="T26" fmla="*/ 155 w 190"/>
                <a:gd name="T27" fmla="*/ 33 h 184"/>
                <a:gd name="T28" fmla="*/ 98 w 190"/>
                <a:gd name="T29" fmla="*/ 18 h 184"/>
                <a:gd name="T30" fmla="*/ 99 w 190"/>
                <a:gd name="T31" fmla="*/ 182 h 184"/>
                <a:gd name="T32" fmla="*/ 99 w 190"/>
                <a:gd name="T33" fmla="*/ 182 h 184"/>
                <a:gd name="T34" fmla="*/ 99 w 190"/>
                <a:gd name="T35" fmla="*/ 182 h 184"/>
                <a:gd name="T36" fmla="*/ 28 w 190"/>
                <a:gd name="T37" fmla="*/ 162 h 184"/>
                <a:gd name="T38" fmla="*/ 28 w 190"/>
                <a:gd name="T39" fmla="*/ 162 h 184"/>
                <a:gd name="T40" fmla="*/ 27 w 190"/>
                <a:gd name="T41" fmla="*/ 21 h 184"/>
                <a:gd name="T42" fmla="*/ 27 w 190"/>
                <a:gd name="T43" fmla="*/ 21 h 184"/>
                <a:gd name="T44" fmla="*/ 98 w 190"/>
                <a:gd name="T45" fmla="*/ 0 h 184"/>
                <a:gd name="T46" fmla="*/ 98 w 190"/>
                <a:gd name="T47" fmla="*/ 0 h 184"/>
                <a:gd name="T48" fmla="*/ 169 w 190"/>
                <a:gd name="T49" fmla="*/ 20 h 184"/>
                <a:gd name="T50" fmla="*/ 169 w 190"/>
                <a:gd name="T51" fmla="*/ 20 h 184"/>
                <a:gd name="T52" fmla="*/ 189 w 190"/>
                <a:gd name="T53" fmla="*/ 91 h 184"/>
                <a:gd name="T54" fmla="*/ 189 w 190"/>
                <a:gd name="T55" fmla="*/ 91 h 184"/>
                <a:gd name="T56" fmla="*/ 169 w 190"/>
                <a:gd name="T57" fmla="*/ 162 h 184"/>
                <a:gd name="T58" fmla="*/ 169 w 190"/>
                <a:gd name="T59" fmla="*/ 162 h 184"/>
                <a:gd name="T60" fmla="*/ 99 w 190"/>
                <a:gd name="T61" fmla="*/ 18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 h="184">
                  <a:moveTo>
                    <a:pt x="98" y="18"/>
                  </a:moveTo>
                  <a:lnTo>
                    <a:pt x="98" y="18"/>
                  </a:lnTo>
                  <a:cubicBezTo>
                    <a:pt x="72" y="19"/>
                    <a:pt x="49" y="25"/>
                    <a:pt x="40" y="34"/>
                  </a:cubicBezTo>
                  <a:lnTo>
                    <a:pt x="40" y="34"/>
                  </a:lnTo>
                  <a:cubicBezTo>
                    <a:pt x="20" y="54"/>
                    <a:pt x="21" y="129"/>
                    <a:pt x="41" y="149"/>
                  </a:cubicBezTo>
                  <a:lnTo>
                    <a:pt x="41" y="149"/>
                  </a:lnTo>
                  <a:cubicBezTo>
                    <a:pt x="50" y="158"/>
                    <a:pt x="73" y="164"/>
                    <a:pt x="99" y="164"/>
                  </a:cubicBezTo>
                  <a:lnTo>
                    <a:pt x="99" y="164"/>
                  </a:lnTo>
                  <a:cubicBezTo>
                    <a:pt x="124" y="163"/>
                    <a:pt x="148" y="158"/>
                    <a:pt x="156" y="149"/>
                  </a:cubicBezTo>
                  <a:lnTo>
                    <a:pt x="156" y="149"/>
                  </a:lnTo>
                  <a:cubicBezTo>
                    <a:pt x="165" y="139"/>
                    <a:pt x="171" y="117"/>
                    <a:pt x="171" y="91"/>
                  </a:cubicBezTo>
                  <a:lnTo>
                    <a:pt x="171" y="91"/>
                  </a:lnTo>
                  <a:cubicBezTo>
                    <a:pt x="171" y="65"/>
                    <a:pt x="164" y="42"/>
                    <a:pt x="155" y="33"/>
                  </a:cubicBezTo>
                  <a:lnTo>
                    <a:pt x="155" y="33"/>
                  </a:lnTo>
                  <a:cubicBezTo>
                    <a:pt x="146" y="24"/>
                    <a:pt x="123" y="18"/>
                    <a:pt x="98" y="18"/>
                  </a:cubicBezTo>
                  <a:close/>
                  <a:moveTo>
                    <a:pt x="99" y="182"/>
                  </a:moveTo>
                  <a:lnTo>
                    <a:pt x="99" y="182"/>
                  </a:lnTo>
                  <a:lnTo>
                    <a:pt x="99" y="182"/>
                  </a:lnTo>
                  <a:cubicBezTo>
                    <a:pt x="67" y="183"/>
                    <a:pt x="41" y="175"/>
                    <a:pt x="28" y="162"/>
                  </a:cubicBezTo>
                  <a:lnTo>
                    <a:pt x="28" y="162"/>
                  </a:lnTo>
                  <a:cubicBezTo>
                    <a:pt x="0" y="135"/>
                    <a:pt x="0" y="48"/>
                    <a:pt x="27" y="21"/>
                  </a:cubicBezTo>
                  <a:lnTo>
                    <a:pt x="27" y="21"/>
                  </a:lnTo>
                  <a:cubicBezTo>
                    <a:pt x="40" y="8"/>
                    <a:pt x="66" y="0"/>
                    <a:pt x="98" y="0"/>
                  </a:cubicBezTo>
                  <a:lnTo>
                    <a:pt x="98" y="0"/>
                  </a:lnTo>
                  <a:cubicBezTo>
                    <a:pt x="129" y="0"/>
                    <a:pt x="156" y="7"/>
                    <a:pt x="169" y="20"/>
                  </a:cubicBezTo>
                  <a:lnTo>
                    <a:pt x="169" y="20"/>
                  </a:lnTo>
                  <a:cubicBezTo>
                    <a:pt x="182" y="32"/>
                    <a:pt x="189" y="59"/>
                    <a:pt x="189" y="91"/>
                  </a:cubicBezTo>
                  <a:lnTo>
                    <a:pt x="189" y="91"/>
                  </a:lnTo>
                  <a:cubicBezTo>
                    <a:pt x="189" y="122"/>
                    <a:pt x="182" y="149"/>
                    <a:pt x="169" y="162"/>
                  </a:cubicBezTo>
                  <a:lnTo>
                    <a:pt x="169" y="162"/>
                  </a:lnTo>
                  <a:cubicBezTo>
                    <a:pt x="157" y="175"/>
                    <a:pt x="131" y="182"/>
                    <a:pt x="99" y="182"/>
                  </a:cubicBezTo>
                  <a:close/>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30" name="Freeform 33">
              <a:extLst>
                <a:ext uri="{FF2B5EF4-FFF2-40B4-BE49-F238E27FC236}">
                  <a16:creationId xmlns:a16="http://schemas.microsoft.com/office/drawing/2014/main" id="{8B21A5D4-3A7F-F946-BD4E-553EDA226852}"/>
                </a:ext>
              </a:extLst>
            </p:cNvPr>
            <p:cNvSpPr>
              <a:spLocks noChangeArrowheads="1"/>
            </p:cNvSpPr>
            <p:nvPr/>
          </p:nvSpPr>
          <p:spPr bwMode="auto">
            <a:xfrm>
              <a:off x="16679347" y="3517785"/>
              <a:ext cx="2134208" cy="1746171"/>
            </a:xfrm>
            <a:custGeom>
              <a:avLst/>
              <a:gdLst>
                <a:gd name="T0" fmla="*/ 1 w 3927"/>
                <a:gd name="T1" fmla="*/ 3215 h 3216"/>
                <a:gd name="T2" fmla="*/ 0 w 3927"/>
                <a:gd name="T3" fmla="*/ 2989 h 3216"/>
                <a:gd name="T4" fmla="*/ 704 w 3927"/>
                <a:gd name="T5" fmla="*/ 1216 h 3216"/>
                <a:gd name="T6" fmla="*/ 2193 w 3927"/>
                <a:gd name="T7" fmla="*/ 1058 h 3216"/>
                <a:gd name="T8" fmla="*/ 3850 w 3927"/>
                <a:gd name="T9" fmla="*/ 0 h 3216"/>
                <a:gd name="T10" fmla="*/ 3926 w 3927"/>
                <a:gd name="T11" fmla="*/ 28 h 3216"/>
                <a:gd name="T12" fmla="*/ 2238 w 3927"/>
                <a:gd name="T13" fmla="*/ 1116 h 3216"/>
                <a:gd name="T14" fmla="*/ 748 w 3927"/>
                <a:gd name="T15" fmla="*/ 1273 h 3216"/>
                <a:gd name="T16" fmla="*/ 1 w 3927"/>
                <a:gd name="T17" fmla="*/ 3215 h 3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7" h="3216">
                  <a:moveTo>
                    <a:pt x="1" y="3215"/>
                  </a:moveTo>
                  <a:lnTo>
                    <a:pt x="0" y="2989"/>
                  </a:lnTo>
                  <a:lnTo>
                    <a:pt x="704" y="1216"/>
                  </a:lnTo>
                  <a:lnTo>
                    <a:pt x="2193" y="1058"/>
                  </a:lnTo>
                  <a:lnTo>
                    <a:pt x="3850" y="0"/>
                  </a:lnTo>
                  <a:lnTo>
                    <a:pt x="3926" y="28"/>
                  </a:lnTo>
                  <a:lnTo>
                    <a:pt x="2238" y="1116"/>
                  </a:lnTo>
                  <a:lnTo>
                    <a:pt x="748" y="1273"/>
                  </a:lnTo>
                  <a:lnTo>
                    <a:pt x="1" y="3215"/>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1" name="Freeform 34">
              <a:extLst>
                <a:ext uri="{FF2B5EF4-FFF2-40B4-BE49-F238E27FC236}">
                  <a16:creationId xmlns:a16="http://schemas.microsoft.com/office/drawing/2014/main" id="{841CF5AB-19A4-F345-B414-4C9AF31AF64D}"/>
                </a:ext>
              </a:extLst>
            </p:cNvPr>
            <p:cNvSpPr>
              <a:spLocks noChangeArrowheads="1"/>
            </p:cNvSpPr>
            <p:nvPr/>
          </p:nvSpPr>
          <p:spPr bwMode="auto">
            <a:xfrm>
              <a:off x="17038641" y="4157329"/>
              <a:ext cx="69464" cy="71859"/>
            </a:xfrm>
            <a:custGeom>
              <a:avLst/>
              <a:gdLst>
                <a:gd name="T0" fmla="*/ 126 w 127"/>
                <a:gd name="T1" fmla="*/ 67 h 134"/>
                <a:gd name="T2" fmla="*/ 126 w 127"/>
                <a:gd name="T3" fmla="*/ 67 h 134"/>
                <a:gd name="T4" fmla="*/ 63 w 127"/>
                <a:gd name="T5" fmla="*/ 133 h 134"/>
                <a:gd name="T6" fmla="*/ 63 w 127"/>
                <a:gd name="T7" fmla="*/ 133 h 134"/>
                <a:gd name="T8" fmla="*/ 0 w 127"/>
                <a:gd name="T9" fmla="*/ 67 h 134"/>
                <a:gd name="T10" fmla="*/ 0 w 127"/>
                <a:gd name="T11" fmla="*/ 67 h 134"/>
                <a:gd name="T12" fmla="*/ 63 w 127"/>
                <a:gd name="T13" fmla="*/ 0 h 134"/>
                <a:gd name="T14" fmla="*/ 63 w 127"/>
                <a:gd name="T15" fmla="*/ 0 h 134"/>
                <a:gd name="T16" fmla="*/ 126 w 127"/>
                <a:gd name="T17" fmla="*/ 6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34">
                  <a:moveTo>
                    <a:pt x="126" y="67"/>
                  </a:moveTo>
                  <a:lnTo>
                    <a:pt x="126" y="67"/>
                  </a:lnTo>
                  <a:cubicBezTo>
                    <a:pt x="126" y="104"/>
                    <a:pt x="98" y="133"/>
                    <a:pt x="63" y="133"/>
                  </a:cubicBezTo>
                  <a:lnTo>
                    <a:pt x="63" y="133"/>
                  </a:lnTo>
                  <a:cubicBezTo>
                    <a:pt x="28" y="133"/>
                    <a:pt x="0" y="104"/>
                    <a:pt x="0" y="67"/>
                  </a:cubicBezTo>
                  <a:lnTo>
                    <a:pt x="0" y="67"/>
                  </a:lnTo>
                  <a:cubicBezTo>
                    <a:pt x="0" y="30"/>
                    <a:pt x="28" y="0"/>
                    <a:pt x="63" y="0"/>
                  </a:cubicBezTo>
                  <a:lnTo>
                    <a:pt x="63" y="0"/>
                  </a:lnTo>
                  <a:cubicBezTo>
                    <a:pt x="98" y="0"/>
                    <a:pt x="126" y="30"/>
                    <a:pt x="126" y="67"/>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2" name="Freeform 35">
              <a:extLst>
                <a:ext uri="{FF2B5EF4-FFF2-40B4-BE49-F238E27FC236}">
                  <a16:creationId xmlns:a16="http://schemas.microsoft.com/office/drawing/2014/main" id="{805A7DF1-7767-1648-BCB1-D9CC3F1DB8ED}"/>
                </a:ext>
              </a:extLst>
            </p:cNvPr>
            <p:cNvSpPr>
              <a:spLocks noChangeArrowheads="1"/>
            </p:cNvSpPr>
            <p:nvPr/>
          </p:nvSpPr>
          <p:spPr bwMode="auto">
            <a:xfrm>
              <a:off x="17838670" y="4068702"/>
              <a:ext cx="71859" cy="69464"/>
            </a:xfrm>
            <a:custGeom>
              <a:avLst/>
              <a:gdLst>
                <a:gd name="T0" fmla="*/ 133 w 134"/>
                <a:gd name="T1" fmla="*/ 64 h 129"/>
                <a:gd name="T2" fmla="*/ 133 w 134"/>
                <a:gd name="T3" fmla="*/ 64 h 129"/>
                <a:gd name="T4" fmla="*/ 67 w 134"/>
                <a:gd name="T5" fmla="*/ 128 h 129"/>
                <a:gd name="T6" fmla="*/ 67 w 134"/>
                <a:gd name="T7" fmla="*/ 128 h 129"/>
                <a:gd name="T8" fmla="*/ 0 w 134"/>
                <a:gd name="T9" fmla="*/ 64 h 129"/>
                <a:gd name="T10" fmla="*/ 0 w 134"/>
                <a:gd name="T11" fmla="*/ 64 h 129"/>
                <a:gd name="T12" fmla="*/ 67 w 134"/>
                <a:gd name="T13" fmla="*/ 0 h 129"/>
                <a:gd name="T14" fmla="*/ 67 w 134"/>
                <a:gd name="T15" fmla="*/ 0 h 129"/>
                <a:gd name="T16" fmla="*/ 133 w 134"/>
                <a:gd name="T17"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29">
                  <a:moveTo>
                    <a:pt x="133" y="64"/>
                  </a:moveTo>
                  <a:lnTo>
                    <a:pt x="133" y="64"/>
                  </a:lnTo>
                  <a:cubicBezTo>
                    <a:pt x="133" y="100"/>
                    <a:pt x="103" y="128"/>
                    <a:pt x="67" y="128"/>
                  </a:cubicBezTo>
                  <a:lnTo>
                    <a:pt x="67" y="128"/>
                  </a:lnTo>
                  <a:cubicBezTo>
                    <a:pt x="30" y="128"/>
                    <a:pt x="0" y="100"/>
                    <a:pt x="0" y="64"/>
                  </a:cubicBezTo>
                  <a:lnTo>
                    <a:pt x="0" y="64"/>
                  </a:lnTo>
                  <a:cubicBezTo>
                    <a:pt x="0" y="29"/>
                    <a:pt x="30" y="0"/>
                    <a:pt x="67" y="0"/>
                  </a:cubicBezTo>
                  <a:lnTo>
                    <a:pt x="67" y="0"/>
                  </a:lnTo>
                  <a:cubicBezTo>
                    <a:pt x="103" y="0"/>
                    <a:pt x="133" y="29"/>
                    <a:pt x="133" y="64"/>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3" name="Freeform 36">
              <a:extLst>
                <a:ext uri="{FF2B5EF4-FFF2-40B4-BE49-F238E27FC236}">
                  <a16:creationId xmlns:a16="http://schemas.microsoft.com/office/drawing/2014/main" id="{BCA15D2C-B453-DF4E-A5A9-0016494B9D36}"/>
                </a:ext>
              </a:extLst>
            </p:cNvPr>
            <p:cNvSpPr>
              <a:spLocks noChangeArrowheads="1"/>
            </p:cNvSpPr>
            <p:nvPr/>
          </p:nvSpPr>
          <p:spPr bwMode="auto">
            <a:xfrm>
              <a:off x="18751278" y="3491437"/>
              <a:ext cx="74253" cy="67068"/>
            </a:xfrm>
            <a:custGeom>
              <a:avLst/>
              <a:gdLst>
                <a:gd name="T0" fmla="*/ 137 w 138"/>
                <a:gd name="T1" fmla="*/ 61 h 123"/>
                <a:gd name="T2" fmla="*/ 137 w 138"/>
                <a:gd name="T3" fmla="*/ 61 h 123"/>
                <a:gd name="T4" fmla="*/ 68 w 138"/>
                <a:gd name="T5" fmla="*/ 122 h 123"/>
                <a:gd name="T6" fmla="*/ 68 w 138"/>
                <a:gd name="T7" fmla="*/ 122 h 123"/>
                <a:gd name="T8" fmla="*/ 0 w 138"/>
                <a:gd name="T9" fmla="*/ 61 h 123"/>
                <a:gd name="T10" fmla="*/ 0 w 138"/>
                <a:gd name="T11" fmla="*/ 61 h 123"/>
                <a:gd name="T12" fmla="*/ 68 w 138"/>
                <a:gd name="T13" fmla="*/ 0 h 123"/>
                <a:gd name="T14" fmla="*/ 68 w 138"/>
                <a:gd name="T15" fmla="*/ 0 h 123"/>
                <a:gd name="T16" fmla="*/ 137 w 138"/>
                <a:gd name="T17" fmla="*/ 6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23">
                  <a:moveTo>
                    <a:pt x="137" y="61"/>
                  </a:moveTo>
                  <a:lnTo>
                    <a:pt x="137" y="61"/>
                  </a:lnTo>
                  <a:cubicBezTo>
                    <a:pt x="137" y="95"/>
                    <a:pt x="106" y="122"/>
                    <a:pt x="68" y="122"/>
                  </a:cubicBezTo>
                  <a:lnTo>
                    <a:pt x="68" y="122"/>
                  </a:lnTo>
                  <a:cubicBezTo>
                    <a:pt x="31" y="122"/>
                    <a:pt x="0" y="95"/>
                    <a:pt x="0" y="61"/>
                  </a:cubicBezTo>
                  <a:lnTo>
                    <a:pt x="0" y="61"/>
                  </a:lnTo>
                  <a:cubicBezTo>
                    <a:pt x="0" y="28"/>
                    <a:pt x="31" y="0"/>
                    <a:pt x="68" y="0"/>
                  </a:cubicBezTo>
                  <a:lnTo>
                    <a:pt x="68" y="0"/>
                  </a:lnTo>
                  <a:cubicBezTo>
                    <a:pt x="106" y="0"/>
                    <a:pt x="137" y="28"/>
                    <a:pt x="137" y="6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4" name="Freeform 37">
              <a:extLst>
                <a:ext uri="{FF2B5EF4-FFF2-40B4-BE49-F238E27FC236}">
                  <a16:creationId xmlns:a16="http://schemas.microsoft.com/office/drawing/2014/main" id="{9DF929B1-669E-0843-9998-9E80B679EE94}"/>
                </a:ext>
              </a:extLst>
            </p:cNvPr>
            <p:cNvSpPr>
              <a:spLocks noChangeArrowheads="1"/>
            </p:cNvSpPr>
            <p:nvPr/>
          </p:nvSpPr>
          <p:spPr bwMode="auto">
            <a:xfrm>
              <a:off x="17239845" y="4475903"/>
              <a:ext cx="143718" cy="871887"/>
            </a:xfrm>
            <a:custGeom>
              <a:avLst/>
              <a:gdLst>
                <a:gd name="T0" fmla="*/ 265 w 266"/>
                <a:gd name="T1" fmla="*/ 0 h 1605"/>
                <a:gd name="T2" fmla="*/ 0 w 266"/>
                <a:gd name="T3" fmla="*/ 0 h 1605"/>
                <a:gd name="T4" fmla="*/ 0 w 266"/>
                <a:gd name="T5" fmla="*/ 1604 h 1605"/>
                <a:gd name="T6" fmla="*/ 265 w 266"/>
                <a:gd name="T7" fmla="*/ 1604 h 1605"/>
                <a:gd name="T8" fmla="*/ 265 w 266"/>
                <a:gd name="T9" fmla="*/ 0 h 1605"/>
              </a:gdLst>
              <a:ahLst/>
              <a:cxnLst>
                <a:cxn ang="0">
                  <a:pos x="T0" y="T1"/>
                </a:cxn>
                <a:cxn ang="0">
                  <a:pos x="T2" y="T3"/>
                </a:cxn>
                <a:cxn ang="0">
                  <a:pos x="T4" y="T5"/>
                </a:cxn>
                <a:cxn ang="0">
                  <a:pos x="T6" y="T7"/>
                </a:cxn>
                <a:cxn ang="0">
                  <a:pos x="T8" y="T9"/>
                </a:cxn>
              </a:cxnLst>
              <a:rect l="0" t="0" r="r" b="b"/>
              <a:pathLst>
                <a:path w="266" h="1605">
                  <a:moveTo>
                    <a:pt x="265" y="0"/>
                  </a:moveTo>
                  <a:lnTo>
                    <a:pt x="0" y="0"/>
                  </a:lnTo>
                  <a:lnTo>
                    <a:pt x="0" y="1604"/>
                  </a:lnTo>
                  <a:lnTo>
                    <a:pt x="265" y="1604"/>
                  </a:lnTo>
                  <a:lnTo>
                    <a:pt x="265"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5" name="Freeform 38">
              <a:extLst>
                <a:ext uri="{FF2B5EF4-FFF2-40B4-BE49-F238E27FC236}">
                  <a16:creationId xmlns:a16="http://schemas.microsoft.com/office/drawing/2014/main" id="{94E9E524-E1D1-A74A-A48E-AEFB19139158}"/>
                </a:ext>
              </a:extLst>
            </p:cNvPr>
            <p:cNvSpPr>
              <a:spLocks noChangeArrowheads="1"/>
            </p:cNvSpPr>
            <p:nvPr/>
          </p:nvSpPr>
          <p:spPr bwMode="auto">
            <a:xfrm>
              <a:off x="17659023" y="4746572"/>
              <a:ext cx="143718" cy="601218"/>
            </a:xfrm>
            <a:custGeom>
              <a:avLst/>
              <a:gdLst>
                <a:gd name="T0" fmla="*/ 265 w 266"/>
                <a:gd name="T1" fmla="*/ 0 h 1106"/>
                <a:gd name="T2" fmla="*/ 0 w 266"/>
                <a:gd name="T3" fmla="*/ 0 h 1106"/>
                <a:gd name="T4" fmla="*/ 0 w 266"/>
                <a:gd name="T5" fmla="*/ 1105 h 1106"/>
                <a:gd name="T6" fmla="*/ 265 w 266"/>
                <a:gd name="T7" fmla="*/ 1105 h 1106"/>
                <a:gd name="T8" fmla="*/ 265 w 266"/>
                <a:gd name="T9" fmla="*/ 0 h 1106"/>
              </a:gdLst>
              <a:ahLst/>
              <a:cxnLst>
                <a:cxn ang="0">
                  <a:pos x="T0" y="T1"/>
                </a:cxn>
                <a:cxn ang="0">
                  <a:pos x="T2" y="T3"/>
                </a:cxn>
                <a:cxn ang="0">
                  <a:pos x="T4" y="T5"/>
                </a:cxn>
                <a:cxn ang="0">
                  <a:pos x="T6" y="T7"/>
                </a:cxn>
                <a:cxn ang="0">
                  <a:pos x="T8" y="T9"/>
                </a:cxn>
              </a:cxnLst>
              <a:rect l="0" t="0" r="r" b="b"/>
              <a:pathLst>
                <a:path w="266" h="1106">
                  <a:moveTo>
                    <a:pt x="265" y="0"/>
                  </a:moveTo>
                  <a:lnTo>
                    <a:pt x="0" y="0"/>
                  </a:lnTo>
                  <a:lnTo>
                    <a:pt x="0" y="1105"/>
                  </a:lnTo>
                  <a:lnTo>
                    <a:pt x="265" y="1105"/>
                  </a:lnTo>
                  <a:lnTo>
                    <a:pt x="265"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6" name="Freeform 39">
              <a:extLst>
                <a:ext uri="{FF2B5EF4-FFF2-40B4-BE49-F238E27FC236}">
                  <a16:creationId xmlns:a16="http://schemas.microsoft.com/office/drawing/2014/main" id="{2507CF2C-CEC4-364D-B82E-324A4E80B458}"/>
                </a:ext>
              </a:extLst>
            </p:cNvPr>
            <p:cNvSpPr>
              <a:spLocks noChangeArrowheads="1"/>
            </p:cNvSpPr>
            <p:nvPr/>
          </p:nvSpPr>
          <p:spPr bwMode="auto">
            <a:xfrm>
              <a:off x="18075805" y="4332185"/>
              <a:ext cx="143718" cy="1015605"/>
            </a:xfrm>
            <a:custGeom>
              <a:avLst/>
              <a:gdLst>
                <a:gd name="T0" fmla="*/ 265 w 266"/>
                <a:gd name="T1" fmla="*/ 0 h 1869"/>
                <a:gd name="T2" fmla="*/ 0 w 266"/>
                <a:gd name="T3" fmla="*/ 0 h 1869"/>
                <a:gd name="T4" fmla="*/ 0 w 266"/>
                <a:gd name="T5" fmla="*/ 1868 h 1869"/>
                <a:gd name="T6" fmla="*/ 265 w 266"/>
                <a:gd name="T7" fmla="*/ 1868 h 1869"/>
                <a:gd name="T8" fmla="*/ 265 w 266"/>
                <a:gd name="T9" fmla="*/ 0 h 1869"/>
              </a:gdLst>
              <a:ahLst/>
              <a:cxnLst>
                <a:cxn ang="0">
                  <a:pos x="T0" y="T1"/>
                </a:cxn>
                <a:cxn ang="0">
                  <a:pos x="T2" y="T3"/>
                </a:cxn>
                <a:cxn ang="0">
                  <a:pos x="T4" y="T5"/>
                </a:cxn>
                <a:cxn ang="0">
                  <a:pos x="T6" y="T7"/>
                </a:cxn>
                <a:cxn ang="0">
                  <a:pos x="T8" y="T9"/>
                </a:cxn>
              </a:cxnLst>
              <a:rect l="0" t="0" r="r" b="b"/>
              <a:pathLst>
                <a:path w="266" h="1869">
                  <a:moveTo>
                    <a:pt x="265" y="0"/>
                  </a:moveTo>
                  <a:lnTo>
                    <a:pt x="0" y="0"/>
                  </a:lnTo>
                  <a:lnTo>
                    <a:pt x="0" y="1868"/>
                  </a:lnTo>
                  <a:lnTo>
                    <a:pt x="265" y="1868"/>
                  </a:lnTo>
                  <a:lnTo>
                    <a:pt x="265"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37" name="Freeform 40">
              <a:extLst>
                <a:ext uri="{FF2B5EF4-FFF2-40B4-BE49-F238E27FC236}">
                  <a16:creationId xmlns:a16="http://schemas.microsoft.com/office/drawing/2014/main" id="{1D0E6B0B-5E53-EA4E-96A5-29E49112CB79}"/>
                </a:ext>
              </a:extLst>
            </p:cNvPr>
            <p:cNvSpPr>
              <a:spLocks noChangeArrowheads="1"/>
            </p:cNvSpPr>
            <p:nvPr/>
          </p:nvSpPr>
          <p:spPr bwMode="auto">
            <a:xfrm>
              <a:off x="18494980" y="3889057"/>
              <a:ext cx="143718" cy="1458734"/>
            </a:xfrm>
            <a:custGeom>
              <a:avLst/>
              <a:gdLst>
                <a:gd name="T0" fmla="*/ 265 w 266"/>
                <a:gd name="T1" fmla="*/ 0 h 2687"/>
                <a:gd name="T2" fmla="*/ 0 w 266"/>
                <a:gd name="T3" fmla="*/ 0 h 2687"/>
                <a:gd name="T4" fmla="*/ 0 w 266"/>
                <a:gd name="T5" fmla="*/ 2686 h 2687"/>
                <a:gd name="T6" fmla="*/ 265 w 266"/>
                <a:gd name="T7" fmla="*/ 2686 h 2687"/>
                <a:gd name="T8" fmla="*/ 265 w 266"/>
                <a:gd name="T9" fmla="*/ 0 h 2687"/>
              </a:gdLst>
              <a:ahLst/>
              <a:cxnLst>
                <a:cxn ang="0">
                  <a:pos x="T0" y="T1"/>
                </a:cxn>
                <a:cxn ang="0">
                  <a:pos x="T2" y="T3"/>
                </a:cxn>
                <a:cxn ang="0">
                  <a:pos x="T4" y="T5"/>
                </a:cxn>
                <a:cxn ang="0">
                  <a:pos x="T6" y="T7"/>
                </a:cxn>
                <a:cxn ang="0">
                  <a:pos x="T8" y="T9"/>
                </a:cxn>
              </a:cxnLst>
              <a:rect l="0" t="0" r="r" b="b"/>
              <a:pathLst>
                <a:path w="266" h="2687">
                  <a:moveTo>
                    <a:pt x="265" y="0"/>
                  </a:moveTo>
                  <a:lnTo>
                    <a:pt x="0" y="0"/>
                  </a:lnTo>
                  <a:lnTo>
                    <a:pt x="0" y="2686"/>
                  </a:lnTo>
                  <a:lnTo>
                    <a:pt x="265" y="2686"/>
                  </a:lnTo>
                  <a:lnTo>
                    <a:pt x="265"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8" name="Freeform 41">
              <a:extLst>
                <a:ext uri="{FF2B5EF4-FFF2-40B4-BE49-F238E27FC236}">
                  <a16:creationId xmlns:a16="http://schemas.microsoft.com/office/drawing/2014/main" id="{EE48366C-09F8-C44E-B497-B06B52F5750D}"/>
                </a:ext>
              </a:extLst>
            </p:cNvPr>
            <p:cNvSpPr>
              <a:spLocks noChangeArrowheads="1"/>
            </p:cNvSpPr>
            <p:nvPr/>
          </p:nvSpPr>
          <p:spPr bwMode="auto">
            <a:xfrm>
              <a:off x="16655393" y="3416595"/>
              <a:ext cx="2627640" cy="1952754"/>
            </a:xfrm>
            <a:custGeom>
              <a:avLst/>
              <a:gdLst>
                <a:gd name="T0" fmla="*/ 4837 w 4838"/>
                <a:gd name="T1" fmla="*/ 4454 h 4455"/>
                <a:gd name="T2" fmla="*/ 0 w 4838"/>
                <a:gd name="T3" fmla="*/ 4454 h 4455"/>
                <a:gd name="T4" fmla="*/ 0 w 4838"/>
                <a:gd name="T5" fmla="*/ 0 h 4455"/>
                <a:gd name="T6" fmla="*/ 45 w 4838"/>
                <a:gd name="T7" fmla="*/ 0 h 4455"/>
                <a:gd name="T8" fmla="*/ 45 w 4838"/>
                <a:gd name="T9" fmla="*/ 4409 h 4455"/>
                <a:gd name="T10" fmla="*/ 4837 w 4838"/>
                <a:gd name="T11" fmla="*/ 4409 h 4455"/>
                <a:gd name="T12" fmla="*/ 4837 w 4838"/>
                <a:gd name="T13" fmla="*/ 4454 h 4455"/>
              </a:gdLst>
              <a:ahLst/>
              <a:cxnLst>
                <a:cxn ang="0">
                  <a:pos x="T0" y="T1"/>
                </a:cxn>
                <a:cxn ang="0">
                  <a:pos x="T2" y="T3"/>
                </a:cxn>
                <a:cxn ang="0">
                  <a:pos x="T4" y="T5"/>
                </a:cxn>
                <a:cxn ang="0">
                  <a:pos x="T6" y="T7"/>
                </a:cxn>
                <a:cxn ang="0">
                  <a:pos x="T8" y="T9"/>
                </a:cxn>
                <a:cxn ang="0">
                  <a:pos x="T10" y="T11"/>
                </a:cxn>
                <a:cxn ang="0">
                  <a:pos x="T12" y="T13"/>
                </a:cxn>
              </a:cxnLst>
              <a:rect l="0" t="0" r="r" b="b"/>
              <a:pathLst>
                <a:path w="4838" h="4455">
                  <a:moveTo>
                    <a:pt x="4837" y="4454"/>
                  </a:moveTo>
                  <a:lnTo>
                    <a:pt x="0" y="4454"/>
                  </a:lnTo>
                  <a:lnTo>
                    <a:pt x="0" y="0"/>
                  </a:lnTo>
                  <a:lnTo>
                    <a:pt x="45" y="0"/>
                  </a:lnTo>
                  <a:lnTo>
                    <a:pt x="45" y="4409"/>
                  </a:lnTo>
                  <a:lnTo>
                    <a:pt x="4837" y="4409"/>
                  </a:lnTo>
                  <a:lnTo>
                    <a:pt x="4837" y="4454"/>
                  </a:ln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grpSp>
      <p:grpSp>
        <p:nvGrpSpPr>
          <p:cNvPr id="85" name="Group 84">
            <a:extLst>
              <a:ext uri="{FF2B5EF4-FFF2-40B4-BE49-F238E27FC236}">
                <a16:creationId xmlns:a16="http://schemas.microsoft.com/office/drawing/2014/main" id="{324B717E-B24D-8640-9619-85F76BD19D21}"/>
              </a:ext>
            </a:extLst>
          </p:cNvPr>
          <p:cNvGrpSpPr/>
          <p:nvPr/>
        </p:nvGrpSpPr>
        <p:grpSpPr>
          <a:xfrm>
            <a:off x="10839077" y="3474670"/>
            <a:ext cx="2699497" cy="4924741"/>
            <a:chOff x="10394059" y="2742689"/>
            <a:chExt cx="3870885" cy="7061725"/>
          </a:xfrm>
        </p:grpSpPr>
        <p:sp>
          <p:nvSpPr>
            <p:cNvPr id="10" name="Freeform 9">
              <a:extLst>
                <a:ext uri="{FF2B5EF4-FFF2-40B4-BE49-F238E27FC236}">
                  <a16:creationId xmlns:a16="http://schemas.microsoft.com/office/drawing/2014/main" id="{B06F60DA-BC11-A742-81CE-B335586945BE}"/>
                </a:ext>
              </a:extLst>
            </p:cNvPr>
            <p:cNvSpPr>
              <a:spLocks noChangeArrowheads="1"/>
            </p:cNvSpPr>
            <p:nvPr/>
          </p:nvSpPr>
          <p:spPr bwMode="auto">
            <a:xfrm>
              <a:off x="10911696" y="6007112"/>
              <a:ext cx="2597826" cy="3797302"/>
            </a:xfrm>
            <a:custGeom>
              <a:avLst/>
              <a:gdLst>
                <a:gd name="connsiteX0" fmla="*/ 1402707 w 1721756"/>
                <a:gd name="connsiteY0" fmla="*/ 0 h 2516732"/>
                <a:gd name="connsiteX1" fmla="*/ 1537423 w 1721756"/>
                <a:gd name="connsiteY1" fmla="*/ 0 h 2516732"/>
                <a:gd name="connsiteX2" fmla="*/ 1537423 w 1721756"/>
                <a:gd name="connsiteY2" fmla="*/ 14403 h 2516732"/>
                <a:gd name="connsiteX3" fmla="*/ 1650800 w 1721756"/>
                <a:gd name="connsiteY3" fmla="*/ 14403 h 2516732"/>
                <a:gd name="connsiteX4" fmla="*/ 1710247 w 1721756"/>
                <a:gd name="connsiteY4" fmla="*/ 73843 h 2516732"/>
                <a:gd name="connsiteX5" fmla="*/ 1710247 w 1721756"/>
                <a:gd name="connsiteY5" fmla="*/ 296672 h 2516732"/>
                <a:gd name="connsiteX6" fmla="*/ 1721756 w 1721756"/>
                <a:gd name="connsiteY6" fmla="*/ 296672 h 2516732"/>
                <a:gd name="connsiteX7" fmla="*/ 1721756 w 1721756"/>
                <a:gd name="connsiteY7" fmla="*/ 399715 h 2516732"/>
                <a:gd name="connsiteX8" fmla="*/ 1710247 w 1721756"/>
                <a:gd name="connsiteY8" fmla="*/ 399715 h 2516732"/>
                <a:gd name="connsiteX9" fmla="*/ 1710247 w 1721756"/>
                <a:gd name="connsiteY9" fmla="*/ 437806 h 2516732"/>
                <a:gd name="connsiteX10" fmla="*/ 1721756 w 1721756"/>
                <a:gd name="connsiteY10" fmla="*/ 437806 h 2516732"/>
                <a:gd name="connsiteX11" fmla="*/ 1721756 w 1721756"/>
                <a:gd name="connsiteY11" fmla="*/ 540849 h 2516732"/>
                <a:gd name="connsiteX12" fmla="*/ 1710247 w 1721756"/>
                <a:gd name="connsiteY12" fmla="*/ 540849 h 2516732"/>
                <a:gd name="connsiteX13" fmla="*/ 1710247 w 1721756"/>
                <a:gd name="connsiteY13" fmla="*/ 2457293 h 2516732"/>
                <a:gd name="connsiteX14" fmla="*/ 1650800 w 1721756"/>
                <a:gd name="connsiteY14" fmla="*/ 2516732 h 2516732"/>
                <a:gd name="connsiteX15" fmla="*/ 59447 w 1721756"/>
                <a:gd name="connsiteY15" fmla="*/ 2516732 h 2516732"/>
                <a:gd name="connsiteX16" fmla="*/ 0 w 1721756"/>
                <a:gd name="connsiteY16" fmla="*/ 2457293 h 2516732"/>
                <a:gd name="connsiteX17" fmla="*/ 0 w 1721756"/>
                <a:gd name="connsiteY17" fmla="*/ 73843 h 2516732"/>
                <a:gd name="connsiteX18" fmla="*/ 59447 w 1721756"/>
                <a:gd name="connsiteY18" fmla="*/ 14403 h 2516732"/>
                <a:gd name="connsiteX19" fmla="*/ 1402707 w 1721756"/>
                <a:gd name="connsiteY19" fmla="*/ 14403 h 251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21756" h="2516732">
                  <a:moveTo>
                    <a:pt x="1402707" y="0"/>
                  </a:moveTo>
                  <a:lnTo>
                    <a:pt x="1537423" y="0"/>
                  </a:lnTo>
                  <a:lnTo>
                    <a:pt x="1537423" y="14403"/>
                  </a:lnTo>
                  <a:lnTo>
                    <a:pt x="1650800" y="14403"/>
                  </a:lnTo>
                  <a:cubicBezTo>
                    <a:pt x="1684116" y="14403"/>
                    <a:pt x="1710247" y="41184"/>
                    <a:pt x="1710247" y="73843"/>
                  </a:cubicBezTo>
                  <a:lnTo>
                    <a:pt x="1710247" y="296672"/>
                  </a:lnTo>
                  <a:lnTo>
                    <a:pt x="1721756" y="296672"/>
                  </a:lnTo>
                  <a:lnTo>
                    <a:pt x="1721756" y="399715"/>
                  </a:lnTo>
                  <a:lnTo>
                    <a:pt x="1710247" y="399715"/>
                  </a:lnTo>
                  <a:lnTo>
                    <a:pt x="1710247" y="437806"/>
                  </a:lnTo>
                  <a:lnTo>
                    <a:pt x="1721756" y="437806"/>
                  </a:lnTo>
                  <a:lnTo>
                    <a:pt x="1721756" y="540849"/>
                  </a:lnTo>
                  <a:lnTo>
                    <a:pt x="1710247" y="540849"/>
                  </a:lnTo>
                  <a:lnTo>
                    <a:pt x="1710247" y="2457293"/>
                  </a:lnTo>
                  <a:cubicBezTo>
                    <a:pt x="1710247" y="2489951"/>
                    <a:pt x="1684116" y="2516732"/>
                    <a:pt x="1650800" y="2516732"/>
                  </a:cubicBezTo>
                  <a:lnTo>
                    <a:pt x="59447" y="2516732"/>
                  </a:lnTo>
                  <a:cubicBezTo>
                    <a:pt x="26131" y="2516732"/>
                    <a:pt x="0" y="2489951"/>
                    <a:pt x="0" y="2457293"/>
                  </a:cubicBezTo>
                  <a:lnTo>
                    <a:pt x="0" y="73843"/>
                  </a:lnTo>
                  <a:cubicBezTo>
                    <a:pt x="0" y="41184"/>
                    <a:pt x="26131" y="14403"/>
                    <a:pt x="59447" y="14403"/>
                  </a:cubicBezTo>
                  <a:lnTo>
                    <a:pt x="1402707" y="14403"/>
                  </a:lnTo>
                  <a:close/>
                </a:path>
              </a:pathLst>
            </a:custGeom>
            <a:solidFill>
              <a:schemeClr val="tx2"/>
            </a:solidFill>
            <a:ln>
              <a:noFill/>
            </a:ln>
            <a:effectLst/>
          </p:spPr>
          <p:txBody>
            <a:bodyPr wrap="square" anchor="ctr">
              <a:noAutofit/>
            </a:bodyPr>
            <a:lstStyle/>
            <a:p>
              <a:endParaRPr lang="en-US" sz="6532" dirty="0">
                <a:latin typeface="Lato Light" panose="020F0502020204030203" pitchFamily="34" charset="0"/>
              </a:endParaRPr>
            </a:p>
          </p:txBody>
        </p:sp>
        <p:sp>
          <p:nvSpPr>
            <p:cNvPr id="11" name="Freeform 13">
              <a:extLst>
                <a:ext uri="{FF2B5EF4-FFF2-40B4-BE49-F238E27FC236}">
                  <a16:creationId xmlns:a16="http://schemas.microsoft.com/office/drawing/2014/main" id="{E878661B-4315-834C-AD64-8489C5A03393}"/>
                </a:ext>
              </a:extLst>
            </p:cNvPr>
            <p:cNvSpPr>
              <a:spLocks noChangeArrowheads="1"/>
            </p:cNvSpPr>
            <p:nvPr/>
          </p:nvSpPr>
          <p:spPr bwMode="auto">
            <a:xfrm>
              <a:off x="11011651" y="6280905"/>
              <a:ext cx="2394572" cy="3185518"/>
            </a:xfrm>
            <a:custGeom>
              <a:avLst/>
              <a:gdLst>
                <a:gd name="T0" fmla="*/ 2430 w 2431"/>
                <a:gd name="T1" fmla="*/ 3218 h 3232"/>
                <a:gd name="T2" fmla="*/ 22 w 2431"/>
                <a:gd name="T3" fmla="*/ 3231 h 3232"/>
                <a:gd name="T4" fmla="*/ 0 w 2431"/>
                <a:gd name="T5" fmla="*/ 13 h 3232"/>
                <a:gd name="T6" fmla="*/ 2408 w 2431"/>
                <a:gd name="T7" fmla="*/ 0 h 3232"/>
                <a:gd name="T8" fmla="*/ 2430 w 2431"/>
                <a:gd name="T9" fmla="*/ 3218 h 3232"/>
              </a:gdLst>
              <a:ahLst/>
              <a:cxnLst>
                <a:cxn ang="0">
                  <a:pos x="T0" y="T1"/>
                </a:cxn>
                <a:cxn ang="0">
                  <a:pos x="T2" y="T3"/>
                </a:cxn>
                <a:cxn ang="0">
                  <a:pos x="T4" y="T5"/>
                </a:cxn>
                <a:cxn ang="0">
                  <a:pos x="T6" y="T7"/>
                </a:cxn>
                <a:cxn ang="0">
                  <a:pos x="T8" y="T9"/>
                </a:cxn>
              </a:cxnLst>
              <a:rect l="0" t="0" r="r" b="b"/>
              <a:pathLst>
                <a:path w="2431" h="3232">
                  <a:moveTo>
                    <a:pt x="2430" y="3218"/>
                  </a:moveTo>
                  <a:lnTo>
                    <a:pt x="22" y="3231"/>
                  </a:lnTo>
                  <a:lnTo>
                    <a:pt x="0" y="13"/>
                  </a:lnTo>
                  <a:lnTo>
                    <a:pt x="2408" y="0"/>
                  </a:lnTo>
                  <a:lnTo>
                    <a:pt x="2430" y="3218"/>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2" name="Freeform 14">
              <a:extLst>
                <a:ext uri="{FF2B5EF4-FFF2-40B4-BE49-F238E27FC236}">
                  <a16:creationId xmlns:a16="http://schemas.microsoft.com/office/drawing/2014/main" id="{04780CB1-4E3A-7745-9503-2326C4DFFBEA}"/>
                </a:ext>
              </a:extLst>
            </p:cNvPr>
            <p:cNvSpPr>
              <a:spLocks noChangeArrowheads="1"/>
            </p:cNvSpPr>
            <p:nvPr/>
          </p:nvSpPr>
          <p:spPr bwMode="auto">
            <a:xfrm>
              <a:off x="11407124" y="6269799"/>
              <a:ext cx="1999100" cy="2681398"/>
            </a:xfrm>
            <a:custGeom>
              <a:avLst/>
              <a:gdLst>
                <a:gd name="T0" fmla="*/ 2010 w 2029"/>
                <a:gd name="T1" fmla="*/ 0 h 2722"/>
                <a:gd name="T2" fmla="*/ 0 w 2029"/>
                <a:gd name="T3" fmla="*/ 10 h 2722"/>
                <a:gd name="T4" fmla="*/ 0 w 2029"/>
                <a:gd name="T5" fmla="*/ 10 h 2722"/>
                <a:gd name="T6" fmla="*/ 2028 w 2029"/>
                <a:gd name="T7" fmla="*/ 2721 h 2722"/>
                <a:gd name="T8" fmla="*/ 2010 w 2029"/>
                <a:gd name="T9" fmla="*/ 0 h 2722"/>
              </a:gdLst>
              <a:ahLst/>
              <a:cxnLst>
                <a:cxn ang="0">
                  <a:pos x="T0" y="T1"/>
                </a:cxn>
                <a:cxn ang="0">
                  <a:pos x="T2" y="T3"/>
                </a:cxn>
                <a:cxn ang="0">
                  <a:pos x="T4" y="T5"/>
                </a:cxn>
                <a:cxn ang="0">
                  <a:pos x="T6" y="T7"/>
                </a:cxn>
                <a:cxn ang="0">
                  <a:pos x="T8" y="T9"/>
                </a:cxn>
              </a:cxnLst>
              <a:rect l="0" t="0" r="r" b="b"/>
              <a:pathLst>
                <a:path w="2029" h="2722">
                  <a:moveTo>
                    <a:pt x="2010" y="0"/>
                  </a:moveTo>
                  <a:lnTo>
                    <a:pt x="0" y="10"/>
                  </a:lnTo>
                  <a:lnTo>
                    <a:pt x="0" y="10"/>
                  </a:lnTo>
                  <a:cubicBezTo>
                    <a:pt x="911" y="810"/>
                    <a:pt x="1573" y="1714"/>
                    <a:pt x="2028" y="2721"/>
                  </a:cubicBezTo>
                  <a:lnTo>
                    <a:pt x="2010" y="0"/>
                  </a:lnTo>
                </a:path>
              </a:pathLst>
            </a:custGeom>
            <a:solidFill>
              <a:schemeClr val="bg1">
                <a:lumMod val="95000"/>
                <a:alpha val="25000"/>
              </a:schemeClr>
            </a:solidFill>
            <a:ln>
              <a:noFill/>
            </a:ln>
            <a:effectLst/>
          </p:spPr>
          <p:txBody>
            <a:bodyPr wrap="none" anchor="ctr"/>
            <a:lstStyle/>
            <a:p>
              <a:endParaRPr lang="en-US" sz="6532" dirty="0">
                <a:latin typeface="Lato Light" panose="020F0502020204030203" pitchFamily="34" charset="0"/>
              </a:endParaRPr>
            </a:p>
          </p:txBody>
        </p:sp>
        <p:sp>
          <p:nvSpPr>
            <p:cNvPr id="13" name="Freeform 15">
              <a:extLst>
                <a:ext uri="{FF2B5EF4-FFF2-40B4-BE49-F238E27FC236}">
                  <a16:creationId xmlns:a16="http://schemas.microsoft.com/office/drawing/2014/main" id="{5429FB12-DA23-304C-89BD-4072703C49C4}"/>
                </a:ext>
              </a:extLst>
            </p:cNvPr>
            <p:cNvSpPr>
              <a:spLocks noChangeArrowheads="1"/>
            </p:cNvSpPr>
            <p:nvPr/>
          </p:nvSpPr>
          <p:spPr bwMode="auto">
            <a:xfrm>
              <a:off x="12093772" y="9501190"/>
              <a:ext cx="217293" cy="217293"/>
            </a:xfrm>
            <a:custGeom>
              <a:avLst/>
              <a:gdLst>
                <a:gd name="T0" fmla="*/ 190 w 220"/>
                <a:gd name="T1" fmla="*/ 29 h 220"/>
                <a:gd name="T2" fmla="*/ 190 w 220"/>
                <a:gd name="T3" fmla="*/ 29 h 220"/>
                <a:gd name="T4" fmla="*/ 29 w 220"/>
                <a:gd name="T5" fmla="*/ 29 h 220"/>
                <a:gd name="T6" fmla="*/ 29 w 220"/>
                <a:gd name="T7" fmla="*/ 29 h 220"/>
                <a:gd name="T8" fmla="*/ 29 w 220"/>
                <a:gd name="T9" fmla="*/ 190 h 220"/>
                <a:gd name="T10" fmla="*/ 29 w 220"/>
                <a:gd name="T11" fmla="*/ 190 h 220"/>
                <a:gd name="T12" fmla="*/ 190 w 220"/>
                <a:gd name="T13" fmla="*/ 190 h 220"/>
                <a:gd name="T14" fmla="*/ 190 w 220"/>
                <a:gd name="T15" fmla="*/ 190 h 220"/>
                <a:gd name="T16" fmla="*/ 190 w 220"/>
                <a:gd name="T17"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220">
                  <a:moveTo>
                    <a:pt x="190" y="29"/>
                  </a:moveTo>
                  <a:lnTo>
                    <a:pt x="190" y="29"/>
                  </a:lnTo>
                  <a:cubicBezTo>
                    <a:pt x="161" y="0"/>
                    <a:pt x="58" y="0"/>
                    <a:pt x="29" y="29"/>
                  </a:cubicBezTo>
                  <a:lnTo>
                    <a:pt x="29" y="29"/>
                  </a:lnTo>
                  <a:cubicBezTo>
                    <a:pt x="0" y="58"/>
                    <a:pt x="0" y="160"/>
                    <a:pt x="29" y="190"/>
                  </a:cubicBezTo>
                  <a:lnTo>
                    <a:pt x="29" y="190"/>
                  </a:lnTo>
                  <a:cubicBezTo>
                    <a:pt x="58" y="219"/>
                    <a:pt x="161" y="219"/>
                    <a:pt x="190" y="190"/>
                  </a:cubicBezTo>
                  <a:lnTo>
                    <a:pt x="190" y="190"/>
                  </a:lnTo>
                  <a:cubicBezTo>
                    <a:pt x="219" y="160"/>
                    <a:pt x="219" y="58"/>
                    <a:pt x="190" y="29"/>
                  </a:cubicBezTo>
                </a:path>
              </a:pathLst>
            </a:custGeom>
            <a:solidFill>
              <a:schemeClr val="tx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4" name="Freeform 16">
              <a:extLst>
                <a:ext uri="{FF2B5EF4-FFF2-40B4-BE49-F238E27FC236}">
                  <a16:creationId xmlns:a16="http://schemas.microsoft.com/office/drawing/2014/main" id="{79C60973-F1BC-D94C-B80A-D11BDAEFF024}"/>
                </a:ext>
              </a:extLst>
            </p:cNvPr>
            <p:cNvSpPr>
              <a:spLocks noChangeArrowheads="1"/>
            </p:cNvSpPr>
            <p:nvPr/>
          </p:nvSpPr>
          <p:spPr bwMode="auto">
            <a:xfrm>
              <a:off x="12141578" y="9553339"/>
              <a:ext cx="112993" cy="112993"/>
            </a:xfrm>
            <a:custGeom>
              <a:avLst/>
              <a:gdLst>
                <a:gd name="T0" fmla="*/ 59 w 116"/>
                <a:gd name="T1" fmla="*/ 12 h 113"/>
                <a:gd name="T2" fmla="*/ 59 w 116"/>
                <a:gd name="T3" fmla="*/ 12 h 113"/>
                <a:gd name="T4" fmla="*/ 24 w 116"/>
                <a:gd name="T5" fmla="*/ 21 h 113"/>
                <a:gd name="T6" fmla="*/ 24 w 116"/>
                <a:gd name="T7" fmla="*/ 21 h 113"/>
                <a:gd name="T8" fmla="*/ 24 w 116"/>
                <a:gd name="T9" fmla="*/ 91 h 113"/>
                <a:gd name="T10" fmla="*/ 24 w 116"/>
                <a:gd name="T11" fmla="*/ 91 h 113"/>
                <a:gd name="T12" fmla="*/ 59 w 116"/>
                <a:gd name="T13" fmla="*/ 100 h 113"/>
                <a:gd name="T14" fmla="*/ 59 w 116"/>
                <a:gd name="T15" fmla="*/ 100 h 113"/>
                <a:gd name="T16" fmla="*/ 95 w 116"/>
                <a:gd name="T17" fmla="*/ 91 h 113"/>
                <a:gd name="T18" fmla="*/ 95 w 116"/>
                <a:gd name="T19" fmla="*/ 91 h 113"/>
                <a:gd name="T20" fmla="*/ 104 w 116"/>
                <a:gd name="T21" fmla="*/ 56 h 113"/>
                <a:gd name="T22" fmla="*/ 104 w 116"/>
                <a:gd name="T23" fmla="*/ 56 h 113"/>
                <a:gd name="T24" fmla="*/ 95 w 116"/>
                <a:gd name="T25" fmla="*/ 21 h 113"/>
                <a:gd name="T26" fmla="*/ 95 w 116"/>
                <a:gd name="T27" fmla="*/ 21 h 113"/>
                <a:gd name="T28" fmla="*/ 59 w 116"/>
                <a:gd name="T29" fmla="*/ 12 h 113"/>
                <a:gd name="T30" fmla="*/ 59 w 116"/>
                <a:gd name="T31" fmla="*/ 112 h 113"/>
                <a:gd name="T32" fmla="*/ 59 w 116"/>
                <a:gd name="T33" fmla="*/ 112 h 113"/>
                <a:gd name="T34" fmla="*/ 59 w 116"/>
                <a:gd name="T35" fmla="*/ 112 h 113"/>
                <a:gd name="T36" fmla="*/ 16 w 116"/>
                <a:gd name="T37" fmla="*/ 99 h 113"/>
                <a:gd name="T38" fmla="*/ 16 w 116"/>
                <a:gd name="T39" fmla="*/ 99 h 113"/>
                <a:gd name="T40" fmla="*/ 16 w 116"/>
                <a:gd name="T41" fmla="*/ 13 h 113"/>
                <a:gd name="T42" fmla="*/ 16 w 116"/>
                <a:gd name="T43" fmla="*/ 13 h 113"/>
                <a:gd name="T44" fmla="*/ 59 w 116"/>
                <a:gd name="T45" fmla="*/ 0 h 113"/>
                <a:gd name="T46" fmla="*/ 59 w 116"/>
                <a:gd name="T47" fmla="*/ 0 h 113"/>
                <a:gd name="T48" fmla="*/ 103 w 116"/>
                <a:gd name="T49" fmla="*/ 13 h 113"/>
                <a:gd name="T50" fmla="*/ 103 w 116"/>
                <a:gd name="T51" fmla="*/ 13 h 113"/>
                <a:gd name="T52" fmla="*/ 115 w 116"/>
                <a:gd name="T53" fmla="*/ 56 h 113"/>
                <a:gd name="T54" fmla="*/ 115 w 116"/>
                <a:gd name="T55" fmla="*/ 56 h 113"/>
                <a:gd name="T56" fmla="*/ 103 w 116"/>
                <a:gd name="T57" fmla="*/ 99 h 113"/>
                <a:gd name="T58" fmla="*/ 103 w 116"/>
                <a:gd name="T59" fmla="*/ 99 h 113"/>
                <a:gd name="T60" fmla="*/ 59 w 116"/>
                <a:gd name="T6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6" h="113">
                  <a:moveTo>
                    <a:pt x="59" y="12"/>
                  </a:moveTo>
                  <a:lnTo>
                    <a:pt x="59" y="12"/>
                  </a:lnTo>
                  <a:cubicBezTo>
                    <a:pt x="44" y="12"/>
                    <a:pt x="30" y="15"/>
                    <a:pt x="24" y="21"/>
                  </a:cubicBezTo>
                  <a:lnTo>
                    <a:pt x="24" y="21"/>
                  </a:lnTo>
                  <a:cubicBezTo>
                    <a:pt x="12" y="33"/>
                    <a:pt x="12" y="79"/>
                    <a:pt x="24" y="91"/>
                  </a:cubicBezTo>
                  <a:lnTo>
                    <a:pt x="24" y="91"/>
                  </a:lnTo>
                  <a:cubicBezTo>
                    <a:pt x="30" y="97"/>
                    <a:pt x="44" y="100"/>
                    <a:pt x="59" y="100"/>
                  </a:cubicBezTo>
                  <a:lnTo>
                    <a:pt x="59" y="100"/>
                  </a:lnTo>
                  <a:cubicBezTo>
                    <a:pt x="75" y="100"/>
                    <a:pt x="89" y="97"/>
                    <a:pt x="95" y="91"/>
                  </a:cubicBezTo>
                  <a:lnTo>
                    <a:pt x="95" y="91"/>
                  </a:lnTo>
                  <a:cubicBezTo>
                    <a:pt x="100" y="86"/>
                    <a:pt x="104" y="72"/>
                    <a:pt x="104" y="56"/>
                  </a:cubicBezTo>
                  <a:lnTo>
                    <a:pt x="104" y="56"/>
                  </a:lnTo>
                  <a:cubicBezTo>
                    <a:pt x="104" y="40"/>
                    <a:pt x="100" y="26"/>
                    <a:pt x="95" y="21"/>
                  </a:cubicBezTo>
                  <a:lnTo>
                    <a:pt x="95" y="21"/>
                  </a:lnTo>
                  <a:cubicBezTo>
                    <a:pt x="89" y="15"/>
                    <a:pt x="75" y="12"/>
                    <a:pt x="59" y="12"/>
                  </a:cubicBezTo>
                  <a:close/>
                  <a:moveTo>
                    <a:pt x="59" y="112"/>
                  </a:moveTo>
                  <a:lnTo>
                    <a:pt x="59" y="112"/>
                  </a:lnTo>
                  <a:lnTo>
                    <a:pt x="59" y="112"/>
                  </a:lnTo>
                  <a:cubicBezTo>
                    <a:pt x="40" y="112"/>
                    <a:pt x="24" y="108"/>
                    <a:pt x="16" y="99"/>
                  </a:cubicBezTo>
                  <a:lnTo>
                    <a:pt x="16" y="99"/>
                  </a:lnTo>
                  <a:cubicBezTo>
                    <a:pt x="0" y="83"/>
                    <a:pt x="0" y="29"/>
                    <a:pt x="16" y="13"/>
                  </a:cubicBezTo>
                  <a:lnTo>
                    <a:pt x="16" y="13"/>
                  </a:lnTo>
                  <a:cubicBezTo>
                    <a:pt x="24" y="5"/>
                    <a:pt x="40" y="0"/>
                    <a:pt x="59" y="0"/>
                  </a:cubicBezTo>
                  <a:lnTo>
                    <a:pt x="59" y="0"/>
                  </a:lnTo>
                  <a:cubicBezTo>
                    <a:pt x="79" y="0"/>
                    <a:pt x="95" y="5"/>
                    <a:pt x="103" y="13"/>
                  </a:cubicBezTo>
                  <a:lnTo>
                    <a:pt x="103" y="13"/>
                  </a:lnTo>
                  <a:cubicBezTo>
                    <a:pt x="111" y="20"/>
                    <a:pt x="115" y="37"/>
                    <a:pt x="115" y="56"/>
                  </a:cubicBezTo>
                  <a:lnTo>
                    <a:pt x="115" y="56"/>
                  </a:lnTo>
                  <a:cubicBezTo>
                    <a:pt x="115" y="76"/>
                    <a:pt x="111" y="91"/>
                    <a:pt x="103" y="99"/>
                  </a:cubicBezTo>
                  <a:lnTo>
                    <a:pt x="103" y="99"/>
                  </a:lnTo>
                  <a:cubicBezTo>
                    <a:pt x="95" y="108"/>
                    <a:pt x="79" y="112"/>
                    <a:pt x="59" y="112"/>
                  </a:cubicBezTo>
                  <a:close/>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15" name="Freeform 17">
              <a:extLst>
                <a:ext uri="{FF2B5EF4-FFF2-40B4-BE49-F238E27FC236}">
                  <a16:creationId xmlns:a16="http://schemas.microsoft.com/office/drawing/2014/main" id="{BF82810A-71CE-4045-A23B-A5EE7E613500}"/>
                </a:ext>
              </a:extLst>
            </p:cNvPr>
            <p:cNvSpPr>
              <a:spLocks noChangeArrowheads="1"/>
            </p:cNvSpPr>
            <p:nvPr/>
          </p:nvSpPr>
          <p:spPr bwMode="auto">
            <a:xfrm>
              <a:off x="12211109" y="6120105"/>
              <a:ext cx="82570" cy="82573"/>
            </a:xfrm>
            <a:custGeom>
              <a:avLst/>
              <a:gdLst>
                <a:gd name="T0" fmla="*/ 82 w 83"/>
                <a:gd name="T1" fmla="*/ 41 h 83"/>
                <a:gd name="T2" fmla="*/ 82 w 83"/>
                <a:gd name="T3" fmla="*/ 41 h 83"/>
                <a:gd name="T4" fmla="*/ 41 w 83"/>
                <a:gd name="T5" fmla="*/ 82 h 83"/>
                <a:gd name="T6" fmla="*/ 41 w 83"/>
                <a:gd name="T7" fmla="*/ 82 h 83"/>
                <a:gd name="T8" fmla="*/ 0 w 83"/>
                <a:gd name="T9" fmla="*/ 41 h 83"/>
                <a:gd name="T10" fmla="*/ 0 w 83"/>
                <a:gd name="T11" fmla="*/ 41 h 83"/>
                <a:gd name="T12" fmla="*/ 41 w 83"/>
                <a:gd name="T13" fmla="*/ 0 h 83"/>
                <a:gd name="T14" fmla="*/ 41 w 83"/>
                <a:gd name="T15" fmla="*/ 0 h 83"/>
                <a:gd name="T16" fmla="*/ 82 w 83"/>
                <a:gd name="T17"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82" y="41"/>
                  </a:moveTo>
                  <a:lnTo>
                    <a:pt x="82" y="41"/>
                  </a:lnTo>
                  <a:cubicBezTo>
                    <a:pt x="82" y="64"/>
                    <a:pt x="63" y="82"/>
                    <a:pt x="41" y="82"/>
                  </a:cubicBezTo>
                  <a:lnTo>
                    <a:pt x="41" y="82"/>
                  </a:lnTo>
                  <a:cubicBezTo>
                    <a:pt x="18" y="82"/>
                    <a:pt x="0" y="64"/>
                    <a:pt x="0" y="41"/>
                  </a:cubicBezTo>
                  <a:lnTo>
                    <a:pt x="0" y="41"/>
                  </a:lnTo>
                  <a:cubicBezTo>
                    <a:pt x="0" y="18"/>
                    <a:pt x="18" y="0"/>
                    <a:pt x="41" y="0"/>
                  </a:cubicBezTo>
                  <a:lnTo>
                    <a:pt x="41" y="0"/>
                  </a:lnTo>
                  <a:cubicBezTo>
                    <a:pt x="63" y="0"/>
                    <a:pt x="82" y="18"/>
                    <a:pt x="82" y="41"/>
                  </a:cubicBezTo>
                </a:path>
              </a:pathLst>
            </a:custGeom>
            <a:solidFill>
              <a:schemeClr val="tx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6" name="Freeform 18">
              <a:extLst>
                <a:ext uri="{FF2B5EF4-FFF2-40B4-BE49-F238E27FC236}">
                  <a16:creationId xmlns:a16="http://schemas.microsoft.com/office/drawing/2014/main" id="{F52C0F6C-1B7A-3A47-8C4F-4747611D4BB3}"/>
                </a:ext>
              </a:extLst>
            </p:cNvPr>
            <p:cNvSpPr>
              <a:spLocks noChangeArrowheads="1"/>
            </p:cNvSpPr>
            <p:nvPr/>
          </p:nvSpPr>
          <p:spPr bwMode="auto">
            <a:xfrm>
              <a:off x="12237186" y="6141836"/>
              <a:ext cx="34766" cy="39111"/>
            </a:xfrm>
            <a:custGeom>
              <a:avLst/>
              <a:gdLst>
                <a:gd name="T0" fmla="*/ 36 w 37"/>
                <a:gd name="T1" fmla="*/ 19 h 38"/>
                <a:gd name="T2" fmla="*/ 36 w 37"/>
                <a:gd name="T3" fmla="*/ 19 h 38"/>
                <a:gd name="T4" fmla="*/ 18 w 37"/>
                <a:gd name="T5" fmla="*/ 37 h 38"/>
                <a:gd name="T6" fmla="*/ 18 w 37"/>
                <a:gd name="T7" fmla="*/ 37 h 38"/>
                <a:gd name="T8" fmla="*/ 0 w 37"/>
                <a:gd name="T9" fmla="*/ 19 h 38"/>
                <a:gd name="T10" fmla="*/ 0 w 37"/>
                <a:gd name="T11" fmla="*/ 19 h 38"/>
                <a:gd name="T12" fmla="*/ 18 w 37"/>
                <a:gd name="T13" fmla="*/ 0 h 38"/>
                <a:gd name="T14" fmla="*/ 18 w 37"/>
                <a:gd name="T15" fmla="*/ 0 h 38"/>
                <a:gd name="T16" fmla="*/ 36 w 37"/>
                <a:gd name="T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36" y="19"/>
                  </a:moveTo>
                  <a:lnTo>
                    <a:pt x="36" y="19"/>
                  </a:lnTo>
                  <a:cubicBezTo>
                    <a:pt x="36" y="29"/>
                    <a:pt x="28" y="37"/>
                    <a:pt x="18" y="37"/>
                  </a:cubicBezTo>
                  <a:lnTo>
                    <a:pt x="18" y="37"/>
                  </a:lnTo>
                  <a:cubicBezTo>
                    <a:pt x="8" y="37"/>
                    <a:pt x="0" y="29"/>
                    <a:pt x="0" y="19"/>
                  </a:cubicBezTo>
                  <a:lnTo>
                    <a:pt x="0" y="19"/>
                  </a:lnTo>
                  <a:cubicBezTo>
                    <a:pt x="0" y="9"/>
                    <a:pt x="8" y="0"/>
                    <a:pt x="18" y="0"/>
                  </a:cubicBezTo>
                  <a:lnTo>
                    <a:pt x="18" y="0"/>
                  </a:lnTo>
                  <a:cubicBezTo>
                    <a:pt x="28" y="0"/>
                    <a:pt x="36" y="9"/>
                    <a:pt x="36" y="19"/>
                  </a:cubicBezTo>
                </a:path>
              </a:pathLst>
            </a:custGeom>
            <a:solidFill>
              <a:srgbClr val="3A3D5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7" name="Freeform 19">
              <a:extLst>
                <a:ext uri="{FF2B5EF4-FFF2-40B4-BE49-F238E27FC236}">
                  <a16:creationId xmlns:a16="http://schemas.microsoft.com/office/drawing/2014/main" id="{31A613B0-697C-8B4B-BF11-DA0A1052544F}"/>
                </a:ext>
              </a:extLst>
            </p:cNvPr>
            <p:cNvSpPr>
              <a:spLocks noChangeArrowheads="1"/>
            </p:cNvSpPr>
            <p:nvPr/>
          </p:nvSpPr>
          <p:spPr bwMode="auto">
            <a:xfrm>
              <a:off x="12132885" y="6141836"/>
              <a:ext cx="34766" cy="39111"/>
            </a:xfrm>
            <a:custGeom>
              <a:avLst/>
              <a:gdLst>
                <a:gd name="T0" fmla="*/ 36 w 37"/>
                <a:gd name="T1" fmla="*/ 19 h 38"/>
                <a:gd name="T2" fmla="*/ 36 w 37"/>
                <a:gd name="T3" fmla="*/ 19 h 38"/>
                <a:gd name="T4" fmla="*/ 18 w 37"/>
                <a:gd name="T5" fmla="*/ 37 h 38"/>
                <a:gd name="T6" fmla="*/ 18 w 37"/>
                <a:gd name="T7" fmla="*/ 37 h 38"/>
                <a:gd name="T8" fmla="*/ 0 w 37"/>
                <a:gd name="T9" fmla="*/ 19 h 38"/>
                <a:gd name="T10" fmla="*/ 0 w 37"/>
                <a:gd name="T11" fmla="*/ 19 h 38"/>
                <a:gd name="T12" fmla="*/ 18 w 37"/>
                <a:gd name="T13" fmla="*/ 0 h 38"/>
                <a:gd name="T14" fmla="*/ 18 w 37"/>
                <a:gd name="T15" fmla="*/ 0 h 38"/>
                <a:gd name="T16" fmla="*/ 36 w 37"/>
                <a:gd name="T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36" y="19"/>
                  </a:moveTo>
                  <a:lnTo>
                    <a:pt x="36" y="19"/>
                  </a:lnTo>
                  <a:cubicBezTo>
                    <a:pt x="36" y="29"/>
                    <a:pt x="28" y="37"/>
                    <a:pt x="18" y="37"/>
                  </a:cubicBezTo>
                  <a:lnTo>
                    <a:pt x="18" y="37"/>
                  </a:lnTo>
                  <a:cubicBezTo>
                    <a:pt x="8" y="37"/>
                    <a:pt x="0" y="29"/>
                    <a:pt x="0" y="19"/>
                  </a:cubicBezTo>
                  <a:lnTo>
                    <a:pt x="0" y="19"/>
                  </a:lnTo>
                  <a:cubicBezTo>
                    <a:pt x="0" y="9"/>
                    <a:pt x="8" y="0"/>
                    <a:pt x="18" y="0"/>
                  </a:cubicBezTo>
                  <a:lnTo>
                    <a:pt x="18" y="0"/>
                  </a:lnTo>
                  <a:cubicBezTo>
                    <a:pt x="28" y="0"/>
                    <a:pt x="36" y="9"/>
                    <a:pt x="36" y="19"/>
                  </a:cubicBezTo>
                </a:path>
              </a:pathLst>
            </a:custGeom>
            <a:solidFill>
              <a:srgbClr val="FB656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7" name="Freeform 50">
              <a:extLst>
                <a:ext uri="{FF2B5EF4-FFF2-40B4-BE49-F238E27FC236}">
                  <a16:creationId xmlns:a16="http://schemas.microsoft.com/office/drawing/2014/main" id="{6816D7BB-CE8C-2745-842F-53F3DB8BF6E6}"/>
                </a:ext>
              </a:extLst>
            </p:cNvPr>
            <p:cNvSpPr>
              <a:spLocks noChangeArrowheads="1"/>
            </p:cNvSpPr>
            <p:nvPr/>
          </p:nvSpPr>
          <p:spPr bwMode="auto">
            <a:xfrm>
              <a:off x="12255655" y="4250515"/>
              <a:ext cx="1312049" cy="1315482"/>
            </a:xfrm>
            <a:custGeom>
              <a:avLst/>
              <a:gdLst>
                <a:gd name="T0" fmla="*/ 12 w 1685"/>
                <a:gd name="T1" fmla="*/ 1689 h 1690"/>
                <a:gd name="T2" fmla="*/ 12 w 1685"/>
                <a:gd name="T3" fmla="*/ 1689 h 1690"/>
                <a:gd name="T4" fmla="*/ 1677 w 1685"/>
                <a:gd name="T5" fmla="*/ 0 h 1690"/>
                <a:gd name="T6" fmla="*/ 0 w 1685"/>
                <a:gd name="T7" fmla="*/ 12 h 1690"/>
                <a:gd name="T8" fmla="*/ 12 w 1685"/>
                <a:gd name="T9" fmla="*/ 1689 h 1690"/>
              </a:gdLst>
              <a:ahLst/>
              <a:cxnLst>
                <a:cxn ang="0">
                  <a:pos x="T0" y="T1"/>
                </a:cxn>
                <a:cxn ang="0">
                  <a:pos x="T2" y="T3"/>
                </a:cxn>
                <a:cxn ang="0">
                  <a:pos x="T4" y="T5"/>
                </a:cxn>
                <a:cxn ang="0">
                  <a:pos x="T6" y="T7"/>
                </a:cxn>
                <a:cxn ang="0">
                  <a:pos x="T8" y="T9"/>
                </a:cxn>
              </a:cxnLst>
              <a:rect l="0" t="0" r="r" b="b"/>
              <a:pathLst>
                <a:path w="1685" h="1690">
                  <a:moveTo>
                    <a:pt x="12" y="1689"/>
                  </a:moveTo>
                  <a:lnTo>
                    <a:pt x="12" y="1689"/>
                  </a:lnTo>
                  <a:cubicBezTo>
                    <a:pt x="939" y="1683"/>
                    <a:pt x="1684" y="927"/>
                    <a:pt x="1677" y="0"/>
                  </a:cubicBezTo>
                  <a:lnTo>
                    <a:pt x="0" y="12"/>
                  </a:lnTo>
                  <a:lnTo>
                    <a:pt x="12" y="168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8" name="Freeform 51">
              <a:extLst>
                <a:ext uri="{FF2B5EF4-FFF2-40B4-BE49-F238E27FC236}">
                  <a16:creationId xmlns:a16="http://schemas.microsoft.com/office/drawing/2014/main" id="{13A0CB94-B6D4-7D46-B6CA-8A15C3862807}"/>
                </a:ext>
              </a:extLst>
            </p:cNvPr>
            <p:cNvSpPr>
              <a:spLocks noChangeArrowheads="1"/>
            </p:cNvSpPr>
            <p:nvPr/>
          </p:nvSpPr>
          <p:spPr bwMode="auto">
            <a:xfrm>
              <a:off x="12272831" y="2976247"/>
              <a:ext cx="1308612" cy="1088796"/>
            </a:xfrm>
            <a:custGeom>
              <a:avLst/>
              <a:gdLst>
                <a:gd name="T0" fmla="*/ 1677 w 1678"/>
                <a:gd name="T1" fmla="*/ 1384 h 1398"/>
                <a:gd name="T2" fmla="*/ 1677 w 1678"/>
                <a:gd name="T3" fmla="*/ 1384 h 1398"/>
                <a:gd name="T4" fmla="*/ 928 w 1678"/>
                <a:gd name="T5" fmla="*/ 0 h 1398"/>
                <a:gd name="T6" fmla="*/ 0 w 1678"/>
                <a:gd name="T7" fmla="*/ 1397 h 1398"/>
                <a:gd name="T8" fmla="*/ 1677 w 1678"/>
                <a:gd name="T9" fmla="*/ 1384 h 1398"/>
              </a:gdLst>
              <a:ahLst/>
              <a:cxnLst>
                <a:cxn ang="0">
                  <a:pos x="T0" y="T1"/>
                </a:cxn>
                <a:cxn ang="0">
                  <a:pos x="T2" y="T3"/>
                </a:cxn>
                <a:cxn ang="0">
                  <a:pos x="T4" y="T5"/>
                </a:cxn>
                <a:cxn ang="0">
                  <a:pos x="T6" y="T7"/>
                </a:cxn>
                <a:cxn ang="0">
                  <a:pos x="T8" y="T9"/>
                </a:cxn>
              </a:cxnLst>
              <a:rect l="0" t="0" r="r" b="b"/>
              <a:pathLst>
                <a:path w="1678" h="1398">
                  <a:moveTo>
                    <a:pt x="1677" y="1384"/>
                  </a:moveTo>
                  <a:lnTo>
                    <a:pt x="1677" y="1384"/>
                  </a:lnTo>
                  <a:cubicBezTo>
                    <a:pt x="1674" y="806"/>
                    <a:pt x="1376" y="297"/>
                    <a:pt x="928" y="0"/>
                  </a:cubicBezTo>
                  <a:lnTo>
                    <a:pt x="0" y="1397"/>
                  </a:lnTo>
                  <a:lnTo>
                    <a:pt x="1677" y="1384"/>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9" name="Freeform 52">
              <a:extLst>
                <a:ext uri="{FF2B5EF4-FFF2-40B4-BE49-F238E27FC236}">
                  <a16:creationId xmlns:a16="http://schemas.microsoft.com/office/drawing/2014/main" id="{B9FE761B-297B-8B48-BD21-FA4A51DD1BDC}"/>
                </a:ext>
              </a:extLst>
            </p:cNvPr>
            <p:cNvSpPr>
              <a:spLocks noChangeArrowheads="1"/>
            </p:cNvSpPr>
            <p:nvPr/>
          </p:nvSpPr>
          <p:spPr bwMode="auto">
            <a:xfrm>
              <a:off x="10771872" y="2742689"/>
              <a:ext cx="2033332" cy="2617227"/>
            </a:xfrm>
            <a:custGeom>
              <a:avLst/>
              <a:gdLst>
                <a:gd name="T0" fmla="*/ 7 w 2612"/>
                <a:gd name="T1" fmla="*/ 1690 h 3360"/>
                <a:gd name="T2" fmla="*/ 7 w 2612"/>
                <a:gd name="T3" fmla="*/ 1690 h 3360"/>
                <a:gd name="T4" fmla="*/ 276 w 2612"/>
                <a:gd name="T5" fmla="*/ 2589 h 3360"/>
                <a:gd name="T6" fmla="*/ 276 w 2612"/>
                <a:gd name="T7" fmla="*/ 2589 h 3360"/>
                <a:gd name="T8" fmla="*/ 1695 w 2612"/>
                <a:gd name="T9" fmla="*/ 3355 h 3360"/>
                <a:gd name="T10" fmla="*/ 1682 w 2612"/>
                <a:gd name="T11" fmla="*/ 1679 h 3360"/>
                <a:gd name="T12" fmla="*/ 2611 w 2612"/>
                <a:gd name="T13" fmla="*/ 281 h 3360"/>
                <a:gd name="T14" fmla="*/ 2611 w 2612"/>
                <a:gd name="T15" fmla="*/ 281 h 3360"/>
                <a:gd name="T16" fmla="*/ 1671 w 2612"/>
                <a:gd name="T17" fmla="*/ 1 h 3360"/>
                <a:gd name="T18" fmla="*/ 1671 w 2612"/>
                <a:gd name="T19" fmla="*/ 1 h 3360"/>
                <a:gd name="T20" fmla="*/ 7 w 2612"/>
                <a:gd name="T21" fmla="*/ 1690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2" h="3360">
                  <a:moveTo>
                    <a:pt x="7" y="1690"/>
                  </a:moveTo>
                  <a:lnTo>
                    <a:pt x="7" y="1690"/>
                  </a:lnTo>
                  <a:cubicBezTo>
                    <a:pt x="10" y="2022"/>
                    <a:pt x="108" y="2330"/>
                    <a:pt x="276" y="2589"/>
                  </a:cubicBezTo>
                  <a:lnTo>
                    <a:pt x="276" y="2589"/>
                  </a:lnTo>
                  <a:cubicBezTo>
                    <a:pt x="578" y="3053"/>
                    <a:pt x="1102" y="3359"/>
                    <a:pt x="1695" y="3355"/>
                  </a:cubicBezTo>
                  <a:lnTo>
                    <a:pt x="1682" y="1679"/>
                  </a:lnTo>
                  <a:lnTo>
                    <a:pt x="2611" y="281"/>
                  </a:lnTo>
                  <a:lnTo>
                    <a:pt x="2611" y="281"/>
                  </a:lnTo>
                  <a:cubicBezTo>
                    <a:pt x="2341" y="103"/>
                    <a:pt x="2018" y="0"/>
                    <a:pt x="1671" y="1"/>
                  </a:cubicBezTo>
                  <a:lnTo>
                    <a:pt x="1671" y="1"/>
                  </a:lnTo>
                  <a:cubicBezTo>
                    <a:pt x="746" y="8"/>
                    <a:pt x="0" y="764"/>
                    <a:pt x="7" y="169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0" name="Freeform 53">
              <a:extLst>
                <a:ext uri="{FF2B5EF4-FFF2-40B4-BE49-F238E27FC236}">
                  <a16:creationId xmlns:a16="http://schemas.microsoft.com/office/drawing/2014/main" id="{8D84F6C1-7A03-2449-842F-4567D6740B39}"/>
                </a:ext>
              </a:extLst>
            </p:cNvPr>
            <p:cNvSpPr>
              <a:spLocks noChangeArrowheads="1"/>
            </p:cNvSpPr>
            <p:nvPr/>
          </p:nvSpPr>
          <p:spPr bwMode="auto">
            <a:xfrm>
              <a:off x="10394059" y="3910480"/>
              <a:ext cx="1174661" cy="4066521"/>
            </a:xfrm>
            <a:custGeom>
              <a:avLst/>
              <a:gdLst>
                <a:gd name="T0" fmla="*/ 918 w 1506"/>
                <a:gd name="T1" fmla="*/ 0 h 5726"/>
                <a:gd name="T2" fmla="*/ 0 w 1506"/>
                <a:gd name="T3" fmla="*/ 0 h 5726"/>
                <a:gd name="T4" fmla="*/ 0 w 1506"/>
                <a:gd name="T5" fmla="*/ 5725 h 5726"/>
                <a:gd name="T6" fmla="*/ 1505 w 1506"/>
                <a:gd name="T7" fmla="*/ 5725 h 5726"/>
              </a:gdLst>
              <a:ahLst/>
              <a:cxnLst>
                <a:cxn ang="0">
                  <a:pos x="T0" y="T1"/>
                </a:cxn>
                <a:cxn ang="0">
                  <a:pos x="T2" y="T3"/>
                </a:cxn>
                <a:cxn ang="0">
                  <a:pos x="T4" y="T5"/>
                </a:cxn>
                <a:cxn ang="0">
                  <a:pos x="T6" y="T7"/>
                </a:cxn>
              </a:cxnLst>
              <a:rect l="0" t="0" r="r" b="b"/>
              <a:pathLst>
                <a:path w="1506" h="5726">
                  <a:moveTo>
                    <a:pt x="918" y="0"/>
                  </a:moveTo>
                  <a:lnTo>
                    <a:pt x="0" y="0"/>
                  </a:lnTo>
                  <a:lnTo>
                    <a:pt x="0" y="5725"/>
                  </a:lnTo>
                  <a:lnTo>
                    <a:pt x="1505" y="5725"/>
                  </a:lnTo>
                </a:path>
              </a:pathLst>
            </a:custGeom>
            <a:noFill/>
            <a:ln w="381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51" name="Freeform 54">
              <a:extLst>
                <a:ext uri="{FF2B5EF4-FFF2-40B4-BE49-F238E27FC236}">
                  <a16:creationId xmlns:a16="http://schemas.microsoft.com/office/drawing/2014/main" id="{B0A1DF63-CFA7-2A44-A0CD-EE668A30DD2E}"/>
                </a:ext>
              </a:extLst>
            </p:cNvPr>
            <p:cNvSpPr>
              <a:spLocks noChangeArrowheads="1"/>
            </p:cNvSpPr>
            <p:nvPr/>
          </p:nvSpPr>
          <p:spPr bwMode="auto">
            <a:xfrm>
              <a:off x="12612863" y="3700966"/>
              <a:ext cx="1229616" cy="3157034"/>
            </a:xfrm>
            <a:custGeom>
              <a:avLst/>
              <a:gdLst>
                <a:gd name="T0" fmla="*/ 783 w 1579"/>
                <a:gd name="T1" fmla="*/ 0 h 4772"/>
                <a:gd name="T2" fmla="*/ 1578 w 1579"/>
                <a:gd name="T3" fmla="*/ 0 h 4772"/>
                <a:gd name="T4" fmla="*/ 1578 w 1579"/>
                <a:gd name="T5" fmla="*/ 4771 h 4772"/>
                <a:gd name="T6" fmla="*/ 0 w 1579"/>
                <a:gd name="T7" fmla="*/ 4771 h 4772"/>
              </a:gdLst>
              <a:ahLst/>
              <a:cxnLst>
                <a:cxn ang="0">
                  <a:pos x="T0" y="T1"/>
                </a:cxn>
                <a:cxn ang="0">
                  <a:pos x="T2" y="T3"/>
                </a:cxn>
                <a:cxn ang="0">
                  <a:pos x="T4" y="T5"/>
                </a:cxn>
                <a:cxn ang="0">
                  <a:pos x="T6" y="T7"/>
                </a:cxn>
              </a:cxnLst>
              <a:rect l="0" t="0" r="r" b="b"/>
              <a:pathLst>
                <a:path w="1579" h="4772">
                  <a:moveTo>
                    <a:pt x="783" y="0"/>
                  </a:moveTo>
                  <a:lnTo>
                    <a:pt x="1578" y="0"/>
                  </a:lnTo>
                  <a:lnTo>
                    <a:pt x="1578" y="4771"/>
                  </a:lnTo>
                  <a:lnTo>
                    <a:pt x="0" y="4771"/>
                  </a:lnTo>
                </a:path>
              </a:pathLst>
            </a:custGeom>
            <a:noFill/>
            <a:ln w="381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52" name="Freeform 55">
              <a:extLst>
                <a:ext uri="{FF2B5EF4-FFF2-40B4-BE49-F238E27FC236}">
                  <a16:creationId xmlns:a16="http://schemas.microsoft.com/office/drawing/2014/main" id="{F16F26D8-C1B1-D54B-A044-51CEF5B3E2E2}"/>
                </a:ext>
              </a:extLst>
            </p:cNvPr>
            <p:cNvSpPr>
              <a:spLocks noChangeArrowheads="1"/>
            </p:cNvSpPr>
            <p:nvPr/>
          </p:nvSpPr>
          <p:spPr bwMode="auto">
            <a:xfrm>
              <a:off x="12709032" y="4903106"/>
              <a:ext cx="1555912" cy="4197182"/>
            </a:xfrm>
            <a:custGeom>
              <a:avLst/>
              <a:gdLst>
                <a:gd name="T0" fmla="*/ 0 w 1996"/>
                <a:gd name="T1" fmla="*/ 0 h 5506"/>
                <a:gd name="T2" fmla="*/ 1995 w 1996"/>
                <a:gd name="T3" fmla="*/ 0 h 5506"/>
                <a:gd name="T4" fmla="*/ 1995 w 1996"/>
                <a:gd name="T5" fmla="*/ 5505 h 5506"/>
                <a:gd name="T6" fmla="*/ 58 w 1996"/>
                <a:gd name="T7" fmla="*/ 5505 h 5506"/>
              </a:gdLst>
              <a:ahLst/>
              <a:cxnLst>
                <a:cxn ang="0">
                  <a:pos x="T0" y="T1"/>
                </a:cxn>
                <a:cxn ang="0">
                  <a:pos x="T2" y="T3"/>
                </a:cxn>
                <a:cxn ang="0">
                  <a:pos x="T4" y="T5"/>
                </a:cxn>
                <a:cxn ang="0">
                  <a:pos x="T6" y="T7"/>
                </a:cxn>
              </a:cxnLst>
              <a:rect l="0" t="0" r="r" b="b"/>
              <a:pathLst>
                <a:path w="1996" h="5506">
                  <a:moveTo>
                    <a:pt x="0" y="0"/>
                  </a:moveTo>
                  <a:lnTo>
                    <a:pt x="1995" y="0"/>
                  </a:lnTo>
                  <a:lnTo>
                    <a:pt x="1995" y="5505"/>
                  </a:lnTo>
                  <a:lnTo>
                    <a:pt x="58" y="5505"/>
                  </a:lnTo>
                </a:path>
              </a:pathLst>
            </a:custGeom>
            <a:noFill/>
            <a:ln w="38100" cap="flat">
              <a:solidFill>
                <a:schemeClr val="accent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53" name="Freeform 56">
              <a:extLst>
                <a:ext uri="{FF2B5EF4-FFF2-40B4-BE49-F238E27FC236}">
                  <a16:creationId xmlns:a16="http://schemas.microsoft.com/office/drawing/2014/main" id="{94306BDA-680E-EE4D-AF1C-65D4F320D9C9}"/>
                </a:ext>
              </a:extLst>
            </p:cNvPr>
            <p:cNvSpPr>
              <a:spLocks noChangeArrowheads="1"/>
            </p:cNvSpPr>
            <p:nvPr/>
          </p:nvSpPr>
          <p:spPr bwMode="auto">
            <a:xfrm>
              <a:off x="11060385" y="3845223"/>
              <a:ext cx="127084" cy="127082"/>
            </a:xfrm>
            <a:custGeom>
              <a:avLst/>
              <a:gdLst>
                <a:gd name="T0" fmla="*/ 164 w 165"/>
                <a:gd name="T1" fmla="*/ 82 h 165"/>
                <a:gd name="T2" fmla="*/ 164 w 165"/>
                <a:gd name="T3" fmla="*/ 82 h 165"/>
                <a:gd name="T4" fmla="*/ 82 w 165"/>
                <a:gd name="T5" fmla="*/ 164 h 165"/>
                <a:gd name="T6" fmla="*/ 82 w 165"/>
                <a:gd name="T7" fmla="*/ 164 h 165"/>
                <a:gd name="T8" fmla="*/ 0 w 165"/>
                <a:gd name="T9" fmla="*/ 82 h 165"/>
                <a:gd name="T10" fmla="*/ 0 w 165"/>
                <a:gd name="T11" fmla="*/ 82 h 165"/>
                <a:gd name="T12" fmla="*/ 82 w 165"/>
                <a:gd name="T13" fmla="*/ 0 h 165"/>
                <a:gd name="T14" fmla="*/ 82 w 165"/>
                <a:gd name="T15" fmla="*/ 0 h 165"/>
                <a:gd name="T16" fmla="*/ 164 w 165"/>
                <a:gd name="T17"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5">
                  <a:moveTo>
                    <a:pt x="164" y="82"/>
                  </a:moveTo>
                  <a:lnTo>
                    <a:pt x="164" y="82"/>
                  </a:lnTo>
                  <a:cubicBezTo>
                    <a:pt x="164" y="127"/>
                    <a:pt x="128" y="164"/>
                    <a:pt x="82" y="164"/>
                  </a:cubicBezTo>
                  <a:lnTo>
                    <a:pt x="82" y="164"/>
                  </a:lnTo>
                  <a:cubicBezTo>
                    <a:pt x="37" y="164"/>
                    <a:pt x="0" y="127"/>
                    <a:pt x="0" y="82"/>
                  </a:cubicBezTo>
                  <a:lnTo>
                    <a:pt x="0" y="82"/>
                  </a:lnTo>
                  <a:cubicBezTo>
                    <a:pt x="0" y="37"/>
                    <a:pt x="37" y="0"/>
                    <a:pt x="82" y="0"/>
                  </a:cubicBezTo>
                  <a:lnTo>
                    <a:pt x="82" y="0"/>
                  </a:lnTo>
                  <a:cubicBezTo>
                    <a:pt x="128" y="0"/>
                    <a:pt x="164" y="37"/>
                    <a:pt x="164" y="82"/>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4" name="Freeform 57">
              <a:extLst>
                <a:ext uri="{FF2B5EF4-FFF2-40B4-BE49-F238E27FC236}">
                  <a16:creationId xmlns:a16="http://schemas.microsoft.com/office/drawing/2014/main" id="{242AC236-8C8A-544C-B23F-2B13F5ED981B}"/>
                </a:ext>
              </a:extLst>
            </p:cNvPr>
            <p:cNvSpPr>
              <a:spLocks noChangeArrowheads="1"/>
            </p:cNvSpPr>
            <p:nvPr/>
          </p:nvSpPr>
          <p:spPr bwMode="auto">
            <a:xfrm>
              <a:off x="11500025" y="7929059"/>
              <a:ext cx="127084" cy="130517"/>
            </a:xfrm>
            <a:custGeom>
              <a:avLst/>
              <a:gdLst>
                <a:gd name="T0" fmla="*/ 164 w 165"/>
                <a:gd name="T1" fmla="*/ 82 h 166"/>
                <a:gd name="T2" fmla="*/ 164 w 165"/>
                <a:gd name="T3" fmla="*/ 82 h 166"/>
                <a:gd name="T4" fmla="*/ 82 w 165"/>
                <a:gd name="T5" fmla="*/ 165 h 166"/>
                <a:gd name="T6" fmla="*/ 82 w 165"/>
                <a:gd name="T7" fmla="*/ 165 h 166"/>
                <a:gd name="T8" fmla="*/ 0 w 165"/>
                <a:gd name="T9" fmla="*/ 82 h 166"/>
                <a:gd name="T10" fmla="*/ 0 w 165"/>
                <a:gd name="T11" fmla="*/ 82 h 166"/>
                <a:gd name="T12" fmla="*/ 82 w 165"/>
                <a:gd name="T13" fmla="*/ 0 h 166"/>
                <a:gd name="T14" fmla="*/ 82 w 165"/>
                <a:gd name="T15" fmla="*/ 0 h 166"/>
                <a:gd name="T16" fmla="*/ 164 w 165"/>
                <a:gd name="T17" fmla="*/ 8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6">
                  <a:moveTo>
                    <a:pt x="164" y="82"/>
                  </a:moveTo>
                  <a:lnTo>
                    <a:pt x="164" y="82"/>
                  </a:lnTo>
                  <a:cubicBezTo>
                    <a:pt x="164" y="128"/>
                    <a:pt x="128" y="165"/>
                    <a:pt x="82" y="165"/>
                  </a:cubicBezTo>
                  <a:lnTo>
                    <a:pt x="82" y="165"/>
                  </a:lnTo>
                  <a:cubicBezTo>
                    <a:pt x="36" y="165"/>
                    <a:pt x="0" y="128"/>
                    <a:pt x="0" y="82"/>
                  </a:cubicBezTo>
                  <a:lnTo>
                    <a:pt x="0" y="82"/>
                  </a:lnTo>
                  <a:cubicBezTo>
                    <a:pt x="0" y="37"/>
                    <a:pt x="36" y="0"/>
                    <a:pt x="82" y="0"/>
                  </a:cubicBezTo>
                  <a:lnTo>
                    <a:pt x="82" y="0"/>
                  </a:lnTo>
                  <a:cubicBezTo>
                    <a:pt x="128" y="0"/>
                    <a:pt x="164" y="37"/>
                    <a:pt x="164" y="82"/>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5" name="Freeform 58">
              <a:extLst>
                <a:ext uri="{FF2B5EF4-FFF2-40B4-BE49-F238E27FC236}">
                  <a16:creationId xmlns:a16="http://schemas.microsoft.com/office/drawing/2014/main" id="{8ABB1719-0239-4044-BAB9-9E0F0CF7E923}"/>
                </a:ext>
              </a:extLst>
            </p:cNvPr>
            <p:cNvSpPr>
              <a:spLocks noChangeArrowheads="1"/>
            </p:cNvSpPr>
            <p:nvPr/>
          </p:nvSpPr>
          <p:spPr bwMode="auto">
            <a:xfrm>
              <a:off x="12530431" y="6805916"/>
              <a:ext cx="130517" cy="127084"/>
            </a:xfrm>
            <a:custGeom>
              <a:avLst/>
              <a:gdLst>
                <a:gd name="T0" fmla="*/ 165 w 166"/>
                <a:gd name="T1" fmla="*/ 82 h 165"/>
                <a:gd name="T2" fmla="*/ 165 w 166"/>
                <a:gd name="T3" fmla="*/ 82 h 165"/>
                <a:gd name="T4" fmla="*/ 82 w 166"/>
                <a:gd name="T5" fmla="*/ 164 h 165"/>
                <a:gd name="T6" fmla="*/ 82 w 166"/>
                <a:gd name="T7" fmla="*/ 164 h 165"/>
                <a:gd name="T8" fmla="*/ 0 w 166"/>
                <a:gd name="T9" fmla="*/ 82 h 165"/>
                <a:gd name="T10" fmla="*/ 0 w 166"/>
                <a:gd name="T11" fmla="*/ 82 h 165"/>
                <a:gd name="T12" fmla="*/ 82 w 166"/>
                <a:gd name="T13" fmla="*/ 0 h 165"/>
                <a:gd name="T14" fmla="*/ 82 w 166"/>
                <a:gd name="T15" fmla="*/ 0 h 165"/>
                <a:gd name="T16" fmla="*/ 165 w 166"/>
                <a:gd name="T17"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65">
                  <a:moveTo>
                    <a:pt x="165" y="82"/>
                  </a:moveTo>
                  <a:lnTo>
                    <a:pt x="165" y="82"/>
                  </a:lnTo>
                  <a:cubicBezTo>
                    <a:pt x="165" y="128"/>
                    <a:pt x="128" y="164"/>
                    <a:pt x="82" y="164"/>
                  </a:cubicBezTo>
                  <a:lnTo>
                    <a:pt x="82" y="164"/>
                  </a:lnTo>
                  <a:cubicBezTo>
                    <a:pt x="37" y="164"/>
                    <a:pt x="0" y="128"/>
                    <a:pt x="0" y="82"/>
                  </a:cubicBezTo>
                  <a:lnTo>
                    <a:pt x="0" y="82"/>
                  </a:lnTo>
                  <a:cubicBezTo>
                    <a:pt x="0" y="37"/>
                    <a:pt x="37" y="0"/>
                    <a:pt x="82" y="0"/>
                  </a:cubicBezTo>
                  <a:lnTo>
                    <a:pt x="82" y="0"/>
                  </a:lnTo>
                  <a:cubicBezTo>
                    <a:pt x="128" y="0"/>
                    <a:pt x="165" y="37"/>
                    <a:pt x="165" y="82"/>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6" name="Freeform 59">
              <a:extLst>
                <a:ext uri="{FF2B5EF4-FFF2-40B4-BE49-F238E27FC236}">
                  <a16:creationId xmlns:a16="http://schemas.microsoft.com/office/drawing/2014/main" id="{0BEA0621-BDBF-4647-AF32-CBB410CFA3A0}"/>
                </a:ext>
              </a:extLst>
            </p:cNvPr>
            <p:cNvSpPr>
              <a:spLocks noChangeArrowheads="1"/>
            </p:cNvSpPr>
            <p:nvPr/>
          </p:nvSpPr>
          <p:spPr bwMode="auto">
            <a:xfrm>
              <a:off x="12650536" y="9038464"/>
              <a:ext cx="130517" cy="127084"/>
            </a:xfrm>
            <a:custGeom>
              <a:avLst/>
              <a:gdLst>
                <a:gd name="T0" fmla="*/ 165 w 166"/>
                <a:gd name="T1" fmla="*/ 82 h 165"/>
                <a:gd name="T2" fmla="*/ 165 w 166"/>
                <a:gd name="T3" fmla="*/ 82 h 165"/>
                <a:gd name="T4" fmla="*/ 83 w 166"/>
                <a:gd name="T5" fmla="*/ 164 h 165"/>
                <a:gd name="T6" fmla="*/ 83 w 166"/>
                <a:gd name="T7" fmla="*/ 164 h 165"/>
                <a:gd name="T8" fmla="*/ 0 w 166"/>
                <a:gd name="T9" fmla="*/ 82 h 165"/>
                <a:gd name="T10" fmla="*/ 0 w 166"/>
                <a:gd name="T11" fmla="*/ 82 h 165"/>
                <a:gd name="T12" fmla="*/ 83 w 166"/>
                <a:gd name="T13" fmla="*/ 0 h 165"/>
                <a:gd name="T14" fmla="*/ 83 w 166"/>
                <a:gd name="T15" fmla="*/ 0 h 165"/>
                <a:gd name="T16" fmla="*/ 165 w 166"/>
                <a:gd name="T17"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65">
                  <a:moveTo>
                    <a:pt x="165" y="82"/>
                  </a:moveTo>
                  <a:lnTo>
                    <a:pt x="165" y="82"/>
                  </a:lnTo>
                  <a:cubicBezTo>
                    <a:pt x="165" y="127"/>
                    <a:pt x="128" y="164"/>
                    <a:pt x="83" y="164"/>
                  </a:cubicBezTo>
                  <a:lnTo>
                    <a:pt x="83" y="164"/>
                  </a:lnTo>
                  <a:cubicBezTo>
                    <a:pt x="37" y="164"/>
                    <a:pt x="0" y="127"/>
                    <a:pt x="0" y="82"/>
                  </a:cubicBezTo>
                  <a:lnTo>
                    <a:pt x="0" y="82"/>
                  </a:lnTo>
                  <a:cubicBezTo>
                    <a:pt x="0" y="36"/>
                    <a:pt x="37" y="0"/>
                    <a:pt x="83" y="0"/>
                  </a:cubicBezTo>
                  <a:lnTo>
                    <a:pt x="83" y="0"/>
                  </a:lnTo>
                  <a:cubicBezTo>
                    <a:pt x="128" y="0"/>
                    <a:pt x="165" y="36"/>
                    <a:pt x="165" y="82"/>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57" name="Freeform 60">
              <a:extLst>
                <a:ext uri="{FF2B5EF4-FFF2-40B4-BE49-F238E27FC236}">
                  <a16:creationId xmlns:a16="http://schemas.microsoft.com/office/drawing/2014/main" id="{EF8AF25C-1C59-2C4F-A0A7-915B924E9AFD}"/>
                </a:ext>
              </a:extLst>
            </p:cNvPr>
            <p:cNvSpPr>
              <a:spLocks noChangeArrowheads="1"/>
            </p:cNvSpPr>
            <p:nvPr/>
          </p:nvSpPr>
          <p:spPr bwMode="auto">
            <a:xfrm>
              <a:off x="12643777" y="4837846"/>
              <a:ext cx="130517" cy="130517"/>
            </a:xfrm>
            <a:custGeom>
              <a:avLst/>
              <a:gdLst>
                <a:gd name="T0" fmla="*/ 165 w 166"/>
                <a:gd name="T1" fmla="*/ 83 h 166"/>
                <a:gd name="T2" fmla="*/ 165 w 166"/>
                <a:gd name="T3" fmla="*/ 83 h 166"/>
                <a:gd name="T4" fmla="*/ 82 w 166"/>
                <a:gd name="T5" fmla="*/ 165 h 166"/>
                <a:gd name="T6" fmla="*/ 82 w 166"/>
                <a:gd name="T7" fmla="*/ 165 h 166"/>
                <a:gd name="T8" fmla="*/ 0 w 166"/>
                <a:gd name="T9" fmla="*/ 83 h 166"/>
                <a:gd name="T10" fmla="*/ 0 w 166"/>
                <a:gd name="T11" fmla="*/ 83 h 166"/>
                <a:gd name="T12" fmla="*/ 82 w 166"/>
                <a:gd name="T13" fmla="*/ 0 h 166"/>
                <a:gd name="T14" fmla="*/ 82 w 166"/>
                <a:gd name="T15" fmla="*/ 0 h 166"/>
                <a:gd name="T16" fmla="*/ 165 w 166"/>
                <a:gd name="T17"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66">
                  <a:moveTo>
                    <a:pt x="165" y="83"/>
                  </a:moveTo>
                  <a:lnTo>
                    <a:pt x="165" y="83"/>
                  </a:lnTo>
                  <a:cubicBezTo>
                    <a:pt x="165" y="128"/>
                    <a:pt x="128" y="165"/>
                    <a:pt x="82" y="165"/>
                  </a:cubicBezTo>
                  <a:lnTo>
                    <a:pt x="82" y="165"/>
                  </a:lnTo>
                  <a:cubicBezTo>
                    <a:pt x="37" y="165"/>
                    <a:pt x="0" y="128"/>
                    <a:pt x="0" y="83"/>
                  </a:cubicBezTo>
                  <a:lnTo>
                    <a:pt x="0" y="83"/>
                  </a:lnTo>
                  <a:cubicBezTo>
                    <a:pt x="0" y="37"/>
                    <a:pt x="37" y="0"/>
                    <a:pt x="82" y="0"/>
                  </a:cubicBezTo>
                  <a:lnTo>
                    <a:pt x="82" y="0"/>
                  </a:lnTo>
                  <a:cubicBezTo>
                    <a:pt x="128" y="0"/>
                    <a:pt x="165" y="37"/>
                    <a:pt x="165" y="83"/>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58" name="Freeform 61">
              <a:extLst>
                <a:ext uri="{FF2B5EF4-FFF2-40B4-BE49-F238E27FC236}">
                  <a16:creationId xmlns:a16="http://schemas.microsoft.com/office/drawing/2014/main" id="{80653E67-F9E1-D740-875F-07981F36C4E4}"/>
                </a:ext>
              </a:extLst>
            </p:cNvPr>
            <p:cNvSpPr>
              <a:spLocks noChangeArrowheads="1"/>
            </p:cNvSpPr>
            <p:nvPr/>
          </p:nvSpPr>
          <p:spPr bwMode="auto">
            <a:xfrm>
              <a:off x="13155543" y="3635706"/>
              <a:ext cx="130517" cy="127084"/>
            </a:xfrm>
            <a:custGeom>
              <a:avLst/>
              <a:gdLst>
                <a:gd name="T0" fmla="*/ 166 w 167"/>
                <a:gd name="T1" fmla="*/ 82 h 165"/>
                <a:gd name="T2" fmla="*/ 166 w 167"/>
                <a:gd name="T3" fmla="*/ 82 h 165"/>
                <a:gd name="T4" fmla="*/ 83 w 167"/>
                <a:gd name="T5" fmla="*/ 164 h 165"/>
                <a:gd name="T6" fmla="*/ 83 w 167"/>
                <a:gd name="T7" fmla="*/ 164 h 165"/>
                <a:gd name="T8" fmla="*/ 0 w 167"/>
                <a:gd name="T9" fmla="*/ 82 h 165"/>
                <a:gd name="T10" fmla="*/ 0 w 167"/>
                <a:gd name="T11" fmla="*/ 82 h 165"/>
                <a:gd name="T12" fmla="*/ 83 w 167"/>
                <a:gd name="T13" fmla="*/ 0 h 165"/>
                <a:gd name="T14" fmla="*/ 83 w 167"/>
                <a:gd name="T15" fmla="*/ 0 h 165"/>
                <a:gd name="T16" fmla="*/ 166 w 167"/>
                <a:gd name="T17"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5">
                  <a:moveTo>
                    <a:pt x="166" y="82"/>
                  </a:moveTo>
                  <a:lnTo>
                    <a:pt x="166" y="82"/>
                  </a:lnTo>
                  <a:cubicBezTo>
                    <a:pt x="166" y="127"/>
                    <a:pt x="128" y="164"/>
                    <a:pt x="83" y="164"/>
                  </a:cubicBezTo>
                  <a:lnTo>
                    <a:pt x="83" y="164"/>
                  </a:lnTo>
                  <a:cubicBezTo>
                    <a:pt x="37" y="164"/>
                    <a:pt x="0" y="127"/>
                    <a:pt x="0" y="82"/>
                  </a:cubicBezTo>
                  <a:lnTo>
                    <a:pt x="0" y="82"/>
                  </a:lnTo>
                  <a:cubicBezTo>
                    <a:pt x="0" y="36"/>
                    <a:pt x="37" y="0"/>
                    <a:pt x="83" y="0"/>
                  </a:cubicBezTo>
                  <a:lnTo>
                    <a:pt x="83" y="0"/>
                  </a:lnTo>
                  <a:cubicBezTo>
                    <a:pt x="128" y="0"/>
                    <a:pt x="166" y="36"/>
                    <a:pt x="166" y="82"/>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grpSp>
      <p:grpSp>
        <p:nvGrpSpPr>
          <p:cNvPr id="98" name="Group 97">
            <a:extLst>
              <a:ext uri="{FF2B5EF4-FFF2-40B4-BE49-F238E27FC236}">
                <a16:creationId xmlns:a16="http://schemas.microsoft.com/office/drawing/2014/main" id="{1F2D2497-A5EB-A044-BF9F-A480D9946D89}"/>
              </a:ext>
            </a:extLst>
          </p:cNvPr>
          <p:cNvGrpSpPr/>
          <p:nvPr/>
        </p:nvGrpSpPr>
        <p:grpSpPr>
          <a:xfrm>
            <a:off x="4398782" y="3474670"/>
            <a:ext cx="4008993" cy="5188875"/>
            <a:chOff x="4398782" y="3474670"/>
            <a:chExt cx="4008993" cy="5188875"/>
          </a:xfrm>
        </p:grpSpPr>
        <p:sp>
          <p:nvSpPr>
            <p:cNvPr id="59" name="Freeform 62">
              <a:extLst>
                <a:ext uri="{FF2B5EF4-FFF2-40B4-BE49-F238E27FC236}">
                  <a16:creationId xmlns:a16="http://schemas.microsoft.com/office/drawing/2014/main" id="{3C745F1B-8472-8E48-91DA-28128EFF3907}"/>
                </a:ext>
              </a:extLst>
            </p:cNvPr>
            <p:cNvSpPr>
              <a:spLocks noChangeArrowheads="1"/>
            </p:cNvSpPr>
            <p:nvPr/>
          </p:nvSpPr>
          <p:spPr bwMode="auto">
            <a:xfrm>
              <a:off x="5781699" y="3826779"/>
              <a:ext cx="641939" cy="881469"/>
            </a:xfrm>
            <a:custGeom>
              <a:avLst/>
              <a:gdLst>
                <a:gd name="T0" fmla="*/ 1005 w 1184"/>
                <a:gd name="T1" fmla="*/ 414 h 1623"/>
                <a:gd name="T2" fmla="*/ 1005 w 1184"/>
                <a:gd name="T3" fmla="*/ 1622 h 1623"/>
                <a:gd name="T4" fmla="*/ 190 w 1184"/>
                <a:gd name="T5" fmla="*/ 1622 h 1623"/>
                <a:gd name="T6" fmla="*/ 190 w 1184"/>
                <a:gd name="T7" fmla="*/ 414 h 1623"/>
                <a:gd name="T8" fmla="*/ 0 w 1184"/>
                <a:gd name="T9" fmla="*/ 414 h 1623"/>
                <a:gd name="T10" fmla="*/ 592 w 1184"/>
                <a:gd name="T11" fmla="*/ 0 h 1623"/>
                <a:gd name="T12" fmla="*/ 1183 w 1184"/>
                <a:gd name="T13" fmla="*/ 414 h 1623"/>
                <a:gd name="T14" fmla="*/ 1005 w 1184"/>
                <a:gd name="T15" fmla="*/ 414 h 1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4" h="1623">
                  <a:moveTo>
                    <a:pt x="1005" y="414"/>
                  </a:moveTo>
                  <a:lnTo>
                    <a:pt x="1005" y="1622"/>
                  </a:lnTo>
                  <a:lnTo>
                    <a:pt x="190" y="1622"/>
                  </a:lnTo>
                  <a:lnTo>
                    <a:pt x="190" y="414"/>
                  </a:lnTo>
                  <a:lnTo>
                    <a:pt x="0" y="414"/>
                  </a:lnTo>
                  <a:lnTo>
                    <a:pt x="592" y="0"/>
                  </a:lnTo>
                  <a:lnTo>
                    <a:pt x="1183" y="414"/>
                  </a:lnTo>
                  <a:lnTo>
                    <a:pt x="1005" y="414"/>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60" name="Freeform 63">
              <a:extLst>
                <a:ext uri="{FF2B5EF4-FFF2-40B4-BE49-F238E27FC236}">
                  <a16:creationId xmlns:a16="http://schemas.microsoft.com/office/drawing/2014/main" id="{1D86F508-C508-1A4D-88C7-FFD25930AD4D}"/>
                </a:ext>
              </a:extLst>
            </p:cNvPr>
            <p:cNvSpPr>
              <a:spLocks noChangeArrowheads="1"/>
            </p:cNvSpPr>
            <p:nvPr/>
          </p:nvSpPr>
          <p:spPr bwMode="auto">
            <a:xfrm>
              <a:off x="6449986" y="3474670"/>
              <a:ext cx="641939" cy="1233579"/>
            </a:xfrm>
            <a:custGeom>
              <a:avLst/>
              <a:gdLst>
                <a:gd name="T0" fmla="*/ 1005 w 1183"/>
                <a:gd name="T1" fmla="*/ 415 h 2269"/>
                <a:gd name="T2" fmla="*/ 1005 w 1183"/>
                <a:gd name="T3" fmla="*/ 2268 h 2269"/>
                <a:gd name="T4" fmla="*/ 189 w 1183"/>
                <a:gd name="T5" fmla="*/ 2268 h 2269"/>
                <a:gd name="T6" fmla="*/ 189 w 1183"/>
                <a:gd name="T7" fmla="*/ 415 h 2269"/>
                <a:gd name="T8" fmla="*/ 0 w 1183"/>
                <a:gd name="T9" fmla="*/ 415 h 2269"/>
                <a:gd name="T10" fmla="*/ 592 w 1183"/>
                <a:gd name="T11" fmla="*/ 0 h 2269"/>
                <a:gd name="T12" fmla="*/ 1182 w 1183"/>
                <a:gd name="T13" fmla="*/ 415 h 2269"/>
                <a:gd name="T14" fmla="*/ 1005 w 1183"/>
                <a:gd name="T15" fmla="*/ 415 h 2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3" h="2269">
                  <a:moveTo>
                    <a:pt x="1005" y="415"/>
                  </a:moveTo>
                  <a:lnTo>
                    <a:pt x="1005" y="2268"/>
                  </a:lnTo>
                  <a:lnTo>
                    <a:pt x="189" y="2268"/>
                  </a:lnTo>
                  <a:lnTo>
                    <a:pt x="189" y="415"/>
                  </a:lnTo>
                  <a:lnTo>
                    <a:pt x="0" y="415"/>
                  </a:lnTo>
                  <a:lnTo>
                    <a:pt x="592" y="0"/>
                  </a:lnTo>
                  <a:lnTo>
                    <a:pt x="1182" y="415"/>
                  </a:lnTo>
                  <a:lnTo>
                    <a:pt x="1005" y="415"/>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1" name="Freeform 64">
              <a:extLst>
                <a:ext uri="{FF2B5EF4-FFF2-40B4-BE49-F238E27FC236}">
                  <a16:creationId xmlns:a16="http://schemas.microsoft.com/office/drawing/2014/main" id="{2B58850E-ED59-D74F-AB88-0774886EB0AE}"/>
                </a:ext>
              </a:extLst>
            </p:cNvPr>
            <p:cNvSpPr>
              <a:spLocks noChangeArrowheads="1"/>
            </p:cNvSpPr>
            <p:nvPr/>
          </p:nvSpPr>
          <p:spPr bwMode="auto">
            <a:xfrm>
              <a:off x="5043948" y="3474670"/>
              <a:ext cx="641939" cy="1233579"/>
            </a:xfrm>
            <a:custGeom>
              <a:avLst/>
              <a:gdLst>
                <a:gd name="T0" fmla="*/ 1004 w 1183"/>
                <a:gd name="T1" fmla="*/ 415 h 2269"/>
                <a:gd name="T2" fmla="*/ 1004 w 1183"/>
                <a:gd name="T3" fmla="*/ 2268 h 2269"/>
                <a:gd name="T4" fmla="*/ 189 w 1183"/>
                <a:gd name="T5" fmla="*/ 2268 h 2269"/>
                <a:gd name="T6" fmla="*/ 189 w 1183"/>
                <a:gd name="T7" fmla="*/ 415 h 2269"/>
                <a:gd name="T8" fmla="*/ 0 w 1183"/>
                <a:gd name="T9" fmla="*/ 415 h 2269"/>
                <a:gd name="T10" fmla="*/ 591 w 1183"/>
                <a:gd name="T11" fmla="*/ 0 h 2269"/>
                <a:gd name="T12" fmla="*/ 1182 w 1183"/>
                <a:gd name="T13" fmla="*/ 415 h 2269"/>
                <a:gd name="T14" fmla="*/ 1004 w 1183"/>
                <a:gd name="T15" fmla="*/ 415 h 2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3" h="2269">
                  <a:moveTo>
                    <a:pt x="1004" y="415"/>
                  </a:moveTo>
                  <a:lnTo>
                    <a:pt x="1004" y="2268"/>
                  </a:lnTo>
                  <a:lnTo>
                    <a:pt x="189" y="2268"/>
                  </a:lnTo>
                  <a:lnTo>
                    <a:pt x="189" y="415"/>
                  </a:lnTo>
                  <a:lnTo>
                    <a:pt x="0" y="415"/>
                  </a:lnTo>
                  <a:lnTo>
                    <a:pt x="591" y="0"/>
                  </a:lnTo>
                  <a:lnTo>
                    <a:pt x="1182" y="415"/>
                  </a:lnTo>
                  <a:lnTo>
                    <a:pt x="1004" y="415"/>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2" name="Freeform 65">
              <a:extLst>
                <a:ext uri="{FF2B5EF4-FFF2-40B4-BE49-F238E27FC236}">
                  <a16:creationId xmlns:a16="http://schemas.microsoft.com/office/drawing/2014/main" id="{F0D4F648-9A86-7546-8693-14105AEED15B}"/>
                </a:ext>
              </a:extLst>
            </p:cNvPr>
            <p:cNvSpPr>
              <a:spLocks noChangeArrowheads="1"/>
            </p:cNvSpPr>
            <p:nvPr/>
          </p:nvSpPr>
          <p:spPr bwMode="auto">
            <a:xfrm>
              <a:off x="7118274" y="4061519"/>
              <a:ext cx="641939" cy="646730"/>
            </a:xfrm>
            <a:custGeom>
              <a:avLst/>
              <a:gdLst>
                <a:gd name="T0" fmla="*/ 1004 w 1183"/>
                <a:gd name="T1" fmla="*/ 414 h 1192"/>
                <a:gd name="T2" fmla="*/ 1004 w 1183"/>
                <a:gd name="T3" fmla="*/ 1191 h 1192"/>
                <a:gd name="T4" fmla="*/ 189 w 1183"/>
                <a:gd name="T5" fmla="*/ 1191 h 1192"/>
                <a:gd name="T6" fmla="*/ 189 w 1183"/>
                <a:gd name="T7" fmla="*/ 414 h 1192"/>
                <a:gd name="T8" fmla="*/ 0 w 1183"/>
                <a:gd name="T9" fmla="*/ 414 h 1192"/>
                <a:gd name="T10" fmla="*/ 591 w 1183"/>
                <a:gd name="T11" fmla="*/ 0 h 1192"/>
                <a:gd name="T12" fmla="*/ 1182 w 1183"/>
                <a:gd name="T13" fmla="*/ 414 h 1192"/>
                <a:gd name="T14" fmla="*/ 1004 w 1183"/>
                <a:gd name="T15" fmla="*/ 414 h 1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3" h="1192">
                  <a:moveTo>
                    <a:pt x="1004" y="414"/>
                  </a:moveTo>
                  <a:lnTo>
                    <a:pt x="1004" y="1191"/>
                  </a:lnTo>
                  <a:lnTo>
                    <a:pt x="189" y="1191"/>
                  </a:lnTo>
                  <a:lnTo>
                    <a:pt x="189" y="414"/>
                  </a:lnTo>
                  <a:lnTo>
                    <a:pt x="0" y="414"/>
                  </a:lnTo>
                  <a:lnTo>
                    <a:pt x="591" y="0"/>
                  </a:lnTo>
                  <a:lnTo>
                    <a:pt x="1182" y="414"/>
                  </a:lnTo>
                  <a:lnTo>
                    <a:pt x="1004" y="414"/>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64" name="Freeform 1">
              <a:extLst>
                <a:ext uri="{FF2B5EF4-FFF2-40B4-BE49-F238E27FC236}">
                  <a16:creationId xmlns:a16="http://schemas.microsoft.com/office/drawing/2014/main" id="{B52CF2F4-ECD3-074D-A330-D864831BD897}"/>
                </a:ext>
              </a:extLst>
            </p:cNvPr>
            <p:cNvSpPr>
              <a:spLocks noChangeArrowheads="1"/>
            </p:cNvSpPr>
            <p:nvPr/>
          </p:nvSpPr>
          <p:spPr bwMode="auto">
            <a:xfrm>
              <a:off x="4398782" y="7750015"/>
              <a:ext cx="4008993" cy="284600"/>
            </a:xfrm>
            <a:custGeom>
              <a:avLst/>
              <a:gdLst>
                <a:gd name="T0" fmla="*/ 0 w 5030"/>
                <a:gd name="T1" fmla="*/ 0 h 356"/>
                <a:gd name="T2" fmla="*/ 0 w 5030"/>
                <a:gd name="T3" fmla="*/ 237 h 356"/>
                <a:gd name="T4" fmla="*/ 0 w 5030"/>
                <a:gd name="T5" fmla="*/ 237 h 356"/>
                <a:gd name="T6" fmla="*/ 118 w 5030"/>
                <a:gd name="T7" fmla="*/ 355 h 356"/>
                <a:gd name="T8" fmla="*/ 4911 w 5030"/>
                <a:gd name="T9" fmla="*/ 355 h 356"/>
                <a:gd name="T10" fmla="*/ 4911 w 5030"/>
                <a:gd name="T11" fmla="*/ 355 h 356"/>
                <a:gd name="T12" fmla="*/ 5029 w 5030"/>
                <a:gd name="T13" fmla="*/ 237 h 356"/>
                <a:gd name="T14" fmla="*/ 5029 w 5030"/>
                <a:gd name="T15" fmla="*/ 0 h 356"/>
                <a:gd name="T16" fmla="*/ 0 w 5030"/>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30" h="356">
                  <a:moveTo>
                    <a:pt x="0" y="0"/>
                  </a:moveTo>
                  <a:lnTo>
                    <a:pt x="0" y="237"/>
                  </a:lnTo>
                  <a:lnTo>
                    <a:pt x="0" y="237"/>
                  </a:lnTo>
                  <a:cubicBezTo>
                    <a:pt x="0" y="303"/>
                    <a:pt x="52" y="355"/>
                    <a:pt x="118" y="355"/>
                  </a:cubicBezTo>
                  <a:lnTo>
                    <a:pt x="4911" y="355"/>
                  </a:lnTo>
                  <a:lnTo>
                    <a:pt x="4911" y="355"/>
                  </a:lnTo>
                  <a:cubicBezTo>
                    <a:pt x="4977" y="355"/>
                    <a:pt x="5029" y="303"/>
                    <a:pt x="5029" y="237"/>
                  </a:cubicBezTo>
                  <a:lnTo>
                    <a:pt x="5029" y="0"/>
                  </a:lnTo>
                  <a:lnTo>
                    <a:pt x="0"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5" name="Freeform 2">
              <a:extLst>
                <a:ext uri="{FF2B5EF4-FFF2-40B4-BE49-F238E27FC236}">
                  <a16:creationId xmlns:a16="http://schemas.microsoft.com/office/drawing/2014/main" id="{27CEE9A3-B183-9A4E-9F2F-6E39F0E49964}"/>
                </a:ext>
              </a:extLst>
            </p:cNvPr>
            <p:cNvSpPr>
              <a:spLocks noChangeArrowheads="1"/>
            </p:cNvSpPr>
            <p:nvPr/>
          </p:nvSpPr>
          <p:spPr bwMode="auto">
            <a:xfrm>
              <a:off x="4398782" y="5532946"/>
              <a:ext cx="4008993" cy="2220581"/>
            </a:xfrm>
            <a:custGeom>
              <a:avLst/>
              <a:gdLst>
                <a:gd name="T0" fmla="*/ 5029 w 5030"/>
                <a:gd name="T1" fmla="*/ 118 h 2787"/>
                <a:gd name="T2" fmla="*/ 5029 w 5030"/>
                <a:gd name="T3" fmla="*/ 118 h 2787"/>
                <a:gd name="T4" fmla="*/ 4911 w 5030"/>
                <a:gd name="T5" fmla="*/ 0 h 2787"/>
                <a:gd name="T6" fmla="*/ 118 w 5030"/>
                <a:gd name="T7" fmla="*/ 0 h 2787"/>
                <a:gd name="T8" fmla="*/ 118 w 5030"/>
                <a:gd name="T9" fmla="*/ 0 h 2787"/>
                <a:gd name="T10" fmla="*/ 0 w 5030"/>
                <a:gd name="T11" fmla="*/ 118 h 2787"/>
                <a:gd name="T12" fmla="*/ 0 w 5030"/>
                <a:gd name="T13" fmla="*/ 2786 h 2787"/>
                <a:gd name="T14" fmla="*/ 5029 w 5030"/>
                <a:gd name="T15" fmla="*/ 2786 h 2787"/>
                <a:gd name="T16" fmla="*/ 5029 w 5030"/>
                <a:gd name="T17" fmla="*/ 118 h 2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30" h="2787">
                  <a:moveTo>
                    <a:pt x="5029" y="118"/>
                  </a:moveTo>
                  <a:lnTo>
                    <a:pt x="5029" y="118"/>
                  </a:lnTo>
                  <a:cubicBezTo>
                    <a:pt x="5029" y="52"/>
                    <a:pt x="4977" y="0"/>
                    <a:pt x="4911" y="0"/>
                  </a:cubicBezTo>
                  <a:lnTo>
                    <a:pt x="118" y="0"/>
                  </a:lnTo>
                  <a:lnTo>
                    <a:pt x="118" y="0"/>
                  </a:lnTo>
                  <a:cubicBezTo>
                    <a:pt x="52" y="0"/>
                    <a:pt x="0" y="52"/>
                    <a:pt x="0" y="118"/>
                  </a:cubicBezTo>
                  <a:lnTo>
                    <a:pt x="0" y="2786"/>
                  </a:lnTo>
                  <a:lnTo>
                    <a:pt x="5029" y="2786"/>
                  </a:lnTo>
                  <a:lnTo>
                    <a:pt x="5029" y="118"/>
                  </a:ln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66" name="Freeform 3">
              <a:extLst>
                <a:ext uri="{FF2B5EF4-FFF2-40B4-BE49-F238E27FC236}">
                  <a16:creationId xmlns:a16="http://schemas.microsoft.com/office/drawing/2014/main" id="{27E34535-63E4-EE45-A494-2ECFD14F05D8}"/>
                </a:ext>
              </a:extLst>
            </p:cNvPr>
            <p:cNvSpPr>
              <a:spLocks noChangeArrowheads="1"/>
            </p:cNvSpPr>
            <p:nvPr/>
          </p:nvSpPr>
          <p:spPr bwMode="auto">
            <a:xfrm>
              <a:off x="6331250" y="7834342"/>
              <a:ext cx="144058" cy="144055"/>
            </a:xfrm>
            <a:custGeom>
              <a:avLst/>
              <a:gdLst>
                <a:gd name="T0" fmla="*/ 179 w 180"/>
                <a:gd name="T1" fmla="*/ 89 h 180"/>
                <a:gd name="T2" fmla="*/ 179 w 180"/>
                <a:gd name="T3" fmla="*/ 89 h 180"/>
                <a:gd name="T4" fmla="*/ 90 w 180"/>
                <a:gd name="T5" fmla="*/ 179 h 180"/>
                <a:gd name="T6" fmla="*/ 90 w 180"/>
                <a:gd name="T7" fmla="*/ 179 h 180"/>
                <a:gd name="T8" fmla="*/ 0 w 180"/>
                <a:gd name="T9" fmla="*/ 89 h 180"/>
                <a:gd name="T10" fmla="*/ 0 w 180"/>
                <a:gd name="T11" fmla="*/ 89 h 180"/>
                <a:gd name="T12" fmla="*/ 90 w 180"/>
                <a:gd name="T13" fmla="*/ 0 h 180"/>
                <a:gd name="T14" fmla="*/ 90 w 180"/>
                <a:gd name="T15" fmla="*/ 0 h 180"/>
                <a:gd name="T16" fmla="*/ 179 w 180"/>
                <a:gd name="T17" fmla="*/ 8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80">
                  <a:moveTo>
                    <a:pt x="179" y="89"/>
                  </a:moveTo>
                  <a:lnTo>
                    <a:pt x="179" y="89"/>
                  </a:lnTo>
                  <a:cubicBezTo>
                    <a:pt x="179" y="139"/>
                    <a:pt x="139" y="179"/>
                    <a:pt x="90" y="179"/>
                  </a:cubicBezTo>
                  <a:lnTo>
                    <a:pt x="90" y="179"/>
                  </a:lnTo>
                  <a:cubicBezTo>
                    <a:pt x="40" y="179"/>
                    <a:pt x="0" y="139"/>
                    <a:pt x="0" y="89"/>
                  </a:cubicBezTo>
                  <a:lnTo>
                    <a:pt x="0" y="89"/>
                  </a:lnTo>
                  <a:cubicBezTo>
                    <a:pt x="0" y="40"/>
                    <a:pt x="40" y="0"/>
                    <a:pt x="90" y="0"/>
                  </a:cubicBezTo>
                  <a:lnTo>
                    <a:pt x="90" y="0"/>
                  </a:lnTo>
                  <a:cubicBezTo>
                    <a:pt x="139" y="0"/>
                    <a:pt x="179" y="40"/>
                    <a:pt x="179" y="89"/>
                  </a:cubicBezTo>
                </a:path>
              </a:pathLst>
            </a:custGeom>
            <a:solidFill>
              <a:srgbClr val="35435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7" name="Freeform 4">
              <a:extLst>
                <a:ext uri="{FF2B5EF4-FFF2-40B4-BE49-F238E27FC236}">
                  <a16:creationId xmlns:a16="http://schemas.microsoft.com/office/drawing/2014/main" id="{072943F6-D5D5-684B-A6DA-9938E790EDB1}"/>
                </a:ext>
              </a:extLst>
            </p:cNvPr>
            <p:cNvSpPr>
              <a:spLocks noChangeArrowheads="1"/>
            </p:cNvSpPr>
            <p:nvPr/>
          </p:nvSpPr>
          <p:spPr bwMode="auto">
            <a:xfrm>
              <a:off x="4546353" y="5680517"/>
              <a:ext cx="3706826" cy="1999227"/>
            </a:xfrm>
            <a:custGeom>
              <a:avLst/>
              <a:gdLst>
                <a:gd name="T0" fmla="*/ 0 w 4654"/>
                <a:gd name="T1" fmla="*/ 0 h 2511"/>
                <a:gd name="T2" fmla="*/ 4653 w 4654"/>
                <a:gd name="T3" fmla="*/ 0 h 2511"/>
                <a:gd name="T4" fmla="*/ 4653 w 4654"/>
                <a:gd name="T5" fmla="*/ 2510 h 2511"/>
                <a:gd name="T6" fmla="*/ 0 w 4654"/>
                <a:gd name="T7" fmla="*/ 2510 h 2511"/>
                <a:gd name="T8" fmla="*/ 0 w 4654"/>
                <a:gd name="T9" fmla="*/ 0 h 2511"/>
              </a:gdLst>
              <a:ahLst/>
              <a:cxnLst>
                <a:cxn ang="0">
                  <a:pos x="T0" y="T1"/>
                </a:cxn>
                <a:cxn ang="0">
                  <a:pos x="T2" y="T3"/>
                </a:cxn>
                <a:cxn ang="0">
                  <a:pos x="T4" y="T5"/>
                </a:cxn>
                <a:cxn ang="0">
                  <a:pos x="T6" y="T7"/>
                </a:cxn>
                <a:cxn ang="0">
                  <a:pos x="T8" y="T9"/>
                </a:cxn>
              </a:cxnLst>
              <a:rect l="0" t="0" r="r" b="b"/>
              <a:pathLst>
                <a:path w="4654" h="2511">
                  <a:moveTo>
                    <a:pt x="0" y="0"/>
                  </a:moveTo>
                  <a:lnTo>
                    <a:pt x="4653" y="0"/>
                  </a:lnTo>
                  <a:lnTo>
                    <a:pt x="4653" y="2510"/>
                  </a:lnTo>
                  <a:lnTo>
                    <a:pt x="0" y="2510"/>
                  </a:lnTo>
                  <a:lnTo>
                    <a:pt x="0"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68" name="Freeform 5">
              <a:extLst>
                <a:ext uri="{FF2B5EF4-FFF2-40B4-BE49-F238E27FC236}">
                  <a16:creationId xmlns:a16="http://schemas.microsoft.com/office/drawing/2014/main" id="{78925BF1-4A6D-7E4B-8A68-FDF798BB3C88}"/>
                </a:ext>
              </a:extLst>
            </p:cNvPr>
            <p:cNvSpPr>
              <a:spLocks noChangeArrowheads="1"/>
            </p:cNvSpPr>
            <p:nvPr/>
          </p:nvSpPr>
          <p:spPr bwMode="auto">
            <a:xfrm>
              <a:off x="5448284" y="5666461"/>
              <a:ext cx="2807351" cy="2002738"/>
            </a:xfrm>
            <a:custGeom>
              <a:avLst/>
              <a:gdLst>
                <a:gd name="T0" fmla="*/ 3504 w 3524"/>
                <a:gd name="T1" fmla="*/ 13 h 2556"/>
                <a:gd name="T2" fmla="*/ 0 w 3524"/>
                <a:gd name="T3" fmla="*/ 0 h 2556"/>
                <a:gd name="T4" fmla="*/ 0 w 3524"/>
                <a:gd name="T5" fmla="*/ 0 h 2556"/>
                <a:gd name="T6" fmla="*/ 3523 w 3524"/>
                <a:gd name="T7" fmla="*/ 2555 h 2556"/>
                <a:gd name="T8" fmla="*/ 3504 w 3524"/>
                <a:gd name="T9" fmla="*/ 13 h 2556"/>
              </a:gdLst>
              <a:ahLst/>
              <a:cxnLst>
                <a:cxn ang="0">
                  <a:pos x="T0" y="T1"/>
                </a:cxn>
                <a:cxn ang="0">
                  <a:pos x="T2" y="T3"/>
                </a:cxn>
                <a:cxn ang="0">
                  <a:pos x="T4" y="T5"/>
                </a:cxn>
                <a:cxn ang="0">
                  <a:pos x="T6" y="T7"/>
                </a:cxn>
                <a:cxn ang="0">
                  <a:pos x="T8" y="T9"/>
                </a:cxn>
              </a:cxnLst>
              <a:rect l="0" t="0" r="r" b="b"/>
              <a:pathLst>
                <a:path w="3524" h="2556">
                  <a:moveTo>
                    <a:pt x="3504" y="13"/>
                  </a:moveTo>
                  <a:lnTo>
                    <a:pt x="0" y="0"/>
                  </a:lnTo>
                  <a:lnTo>
                    <a:pt x="0" y="0"/>
                  </a:lnTo>
                  <a:cubicBezTo>
                    <a:pt x="0" y="0"/>
                    <a:pt x="2871" y="871"/>
                    <a:pt x="3523" y="2555"/>
                  </a:cubicBezTo>
                  <a:lnTo>
                    <a:pt x="3504" y="13"/>
                  </a:lnTo>
                </a:path>
              </a:pathLst>
            </a:custGeom>
            <a:solidFill>
              <a:schemeClr val="bg1">
                <a:lumMod val="95000"/>
                <a:alpha val="25000"/>
              </a:schemeClr>
            </a:solidFill>
            <a:ln>
              <a:noFill/>
            </a:ln>
            <a:effectLst/>
          </p:spPr>
          <p:txBody>
            <a:bodyPr wrap="none" anchor="ctr"/>
            <a:lstStyle/>
            <a:p>
              <a:endParaRPr lang="en-US" sz="6532" dirty="0">
                <a:latin typeface="Lato Light" panose="020F0502020204030203" pitchFamily="34" charset="0"/>
              </a:endParaRPr>
            </a:p>
          </p:txBody>
        </p:sp>
        <p:sp>
          <p:nvSpPr>
            <p:cNvPr id="69" name="Freeform 6">
              <a:extLst>
                <a:ext uri="{FF2B5EF4-FFF2-40B4-BE49-F238E27FC236}">
                  <a16:creationId xmlns:a16="http://schemas.microsoft.com/office/drawing/2014/main" id="{73394C4B-B69A-1C4B-A9E6-A361FF5436D4}"/>
                </a:ext>
              </a:extLst>
            </p:cNvPr>
            <p:cNvSpPr>
              <a:spLocks noChangeArrowheads="1"/>
            </p:cNvSpPr>
            <p:nvPr/>
          </p:nvSpPr>
          <p:spPr bwMode="auto">
            <a:xfrm>
              <a:off x="6095840" y="8073265"/>
              <a:ext cx="657038" cy="484874"/>
            </a:xfrm>
            <a:custGeom>
              <a:avLst/>
              <a:gdLst>
                <a:gd name="T0" fmla="*/ 825 w 826"/>
                <a:gd name="T1" fmla="*/ 608 h 609"/>
                <a:gd name="T2" fmla="*/ 726 w 826"/>
                <a:gd name="T3" fmla="*/ 10 h 609"/>
                <a:gd name="T4" fmla="*/ 101 w 826"/>
                <a:gd name="T5" fmla="*/ 0 h 609"/>
                <a:gd name="T6" fmla="*/ 0 w 826"/>
                <a:gd name="T7" fmla="*/ 608 h 609"/>
                <a:gd name="T8" fmla="*/ 825 w 826"/>
                <a:gd name="T9" fmla="*/ 608 h 609"/>
              </a:gdLst>
              <a:ahLst/>
              <a:cxnLst>
                <a:cxn ang="0">
                  <a:pos x="T0" y="T1"/>
                </a:cxn>
                <a:cxn ang="0">
                  <a:pos x="T2" y="T3"/>
                </a:cxn>
                <a:cxn ang="0">
                  <a:pos x="T4" y="T5"/>
                </a:cxn>
                <a:cxn ang="0">
                  <a:pos x="T6" y="T7"/>
                </a:cxn>
                <a:cxn ang="0">
                  <a:pos x="T8" y="T9"/>
                </a:cxn>
              </a:cxnLst>
              <a:rect l="0" t="0" r="r" b="b"/>
              <a:pathLst>
                <a:path w="826" h="609">
                  <a:moveTo>
                    <a:pt x="825" y="608"/>
                  </a:moveTo>
                  <a:lnTo>
                    <a:pt x="726" y="10"/>
                  </a:lnTo>
                  <a:lnTo>
                    <a:pt x="101" y="0"/>
                  </a:lnTo>
                  <a:lnTo>
                    <a:pt x="0" y="608"/>
                  </a:lnTo>
                  <a:lnTo>
                    <a:pt x="825" y="608"/>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70" name="Freeform 7">
              <a:extLst>
                <a:ext uri="{FF2B5EF4-FFF2-40B4-BE49-F238E27FC236}">
                  <a16:creationId xmlns:a16="http://schemas.microsoft.com/office/drawing/2014/main" id="{F39C9851-541A-5F4F-B137-360C6C912BC8}"/>
                </a:ext>
              </a:extLst>
            </p:cNvPr>
            <p:cNvSpPr>
              <a:spLocks noChangeArrowheads="1"/>
            </p:cNvSpPr>
            <p:nvPr/>
          </p:nvSpPr>
          <p:spPr bwMode="auto">
            <a:xfrm>
              <a:off x="5628534" y="8508948"/>
              <a:ext cx="1545974" cy="154597"/>
            </a:xfrm>
            <a:custGeom>
              <a:avLst/>
              <a:gdLst>
                <a:gd name="T0" fmla="*/ 1939 w 1940"/>
                <a:gd name="T1" fmla="*/ 134 h 195"/>
                <a:gd name="T2" fmla="*/ 1939 w 1940"/>
                <a:gd name="T3" fmla="*/ 134 h 195"/>
                <a:gd name="T4" fmla="*/ 1804 w 1940"/>
                <a:gd name="T5" fmla="*/ 0 h 195"/>
                <a:gd name="T6" fmla="*/ 135 w 1940"/>
                <a:gd name="T7" fmla="*/ 0 h 195"/>
                <a:gd name="T8" fmla="*/ 135 w 1940"/>
                <a:gd name="T9" fmla="*/ 0 h 195"/>
                <a:gd name="T10" fmla="*/ 0 w 1940"/>
                <a:gd name="T11" fmla="*/ 134 h 195"/>
                <a:gd name="T12" fmla="*/ 0 w 1940"/>
                <a:gd name="T13" fmla="*/ 194 h 195"/>
                <a:gd name="T14" fmla="*/ 1939 w 1940"/>
                <a:gd name="T15" fmla="*/ 194 h 195"/>
                <a:gd name="T16" fmla="*/ 1939 w 1940"/>
                <a:gd name="T17" fmla="*/ 13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0" h="195">
                  <a:moveTo>
                    <a:pt x="1939" y="134"/>
                  </a:moveTo>
                  <a:lnTo>
                    <a:pt x="1939" y="134"/>
                  </a:lnTo>
                  <a:cubicBezTo>
                    <a:pt x="1939" y="60"/>
                    <a:pt x="1879" y="0"/>
                    <a:pt x="1804" y="0"/>
                  </a:cubicBezTo>
                  <a:lnTo>
                    <a:pt x="135" y="0"/>
                  </a:lnTo>
                  <a:lnTo>
                    <a:pt x="135" y="0"/>
                  </a:lnTo>
                  <a:cubicBezTo>
                    <a:pt x="60" y="0"/>
                    <a:pt x="0" y="60"/>
                    <a:pt x="0" y="134"/>
                  </a:cubicBezTo>
                  <a:lnTo>
                    <a:pt x="0" y="194"/>
                  </a:lnTo>
                  <a:lnTo>
                    <a:pt x="1939" y="194"/>
                  </a:lnTo>
                  <a:lnTo>
                    <a:pt x="1939" y="134"/>
                  </a:lnTo>
                </a:path>
              </a:pathLst>
            </a:custGeom>
            <a:solidFill>
              <a:schemeClr val="bg1">
                <a:lumMod val="8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1" name="Freeform 8">
              <a:extLst>
                <a:ext uri="{FF2B5EF4-FFF2-40B4-BE49-F238E27FC236}">
                  <a16:creationId xmlns:a16="http://schemas.microsoft.com/office/drawing/2014/main" id="{C407435A-CE1C-2749-9E5F-80DA755EE4F1}"/>
                </a:ext>
              </a:extLst>
            </p:cNvPr>
            <p:cNvSpPr>
              <a:spLocks noChangeArrowheads="1"/>
            </p:cNvSpPr>
            <p:nvPr/>
          </p:nvSpPr>
          <p:spPr bwMode="auto">
            <a:xfrm>
              <a:off x="6166113" y="8034613"/>
              <a:ext cx="520010" cy="112435"/>
            </a:xfrm>
            <a:custGeom>
              <a:avLst/>
              <a:gdLst>
                <a:gd name="T0" fmla="*/ 628 w 652"/>
                <a:gd name="T1" fmla="*/ 0 h 140"/>
                <a:gd name="T2" fmla="*/ 22 w 652"/>
                <a:gd name="T3" fmla="*/ 0 h 140"/>
                <a:gd name="T4" fmla="*/ 0 w 652"/>
                <a:gd name="T5" fmla="*/ 139 h 140"/>
                <a:gd name="T6" fmla="*/ 651 w 652"/>
                <a:gd name="T7" fmla="*/ 139 h 140"/>
                <a:gd name="T8" fmla="*/ 628 w 652"/>
                <a:gd name="T9" fmla="*/ 0 h 140"/>
              </a:gdLst>
              <a:ahLst/>
              <a:cxnLst>
                <a:cxn ang="0">
                  <a:pos x="T0" y="T1"/>
                </a:cxn>
                <a:cxn ang="0">
                  <a:pos x="T2" y="T3"/>
                </a:cxn>
                <a:cxn ang="0">
                  <a:pos x="T4" y="T5"/>
                </a:cxn>
                <a:cxn ang="0">
                  <a:pos x="T6" y="T7"/>
                </a:cxn>
                <a:cxn ang="0">
                  <a:pos x="T8" y="T9"/>
                </a:cxn>
              </a:cxnLst>
              <a:rect l="0" t="0" r="r" b="b"/>
              <a:pathLst>
                <a:path w="652" h="140">
                  <a:moveTo>
                    <a:pt x="628" y="0"/>
                  </a:moveTo>
                  <a:lnTo>
                    <a:pt x="22" y="0"/>
                  </a:lnTo>
                  <a:lnTo>
                    <a:pt x="0" y="139"/>
                  </a:lnTo>
                  <a:lnTo>
                    <a:pt x="651" y="139"/>
                  </a:lnTo>
                  <a:lnTo>
                    <a:pt x="628" y="0"/>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grpSp>
      <p:grpSp>
        <p:nvGrpSpPr>
          <p:cNvPr id="90" name="Group 89">
            <a:extLst>
              <a:ext uri="{FF2B5EF4-FFF2-40B4-BE49-F238E27FC236}">
                <a16:creationId xmlns:a16="http://schemas.microsoft.com/office/drawing/2014/main" id="{5604E2E0-95CE-6541-AE27-9B3756C36548}"/>
              </a:ext>
            </a:extLst>
          </p:cNvPr>
          <p:cNvGrpSpPr/>
          <p:nvPr/>
        </p:nvGrpSpPr>
        <p:grpSpPr>
          <a:xfrm>
            <a:off x="4211493" y="8907264"/>
            <a:ext cx="4383570" cy="2031376"/>
            <a:chOff x="5322844" y="9040994"/>
            <a:chExt cx="4383570" cy="2031376"/>
          </a:xfrm>
        </p:grpSpPr>
        <p:sp>
          <p:nvSpPr>
            <p:cNvPr id="88" name="TextBox 87">
              <a:extLst>
                <a:ext uri="{FF2B5EF4-FFF2-40B4-BE49-F238E27FC236}">
                  <a16:creationId xmlns:a16="http://schemas.microsoft.com/office/drawing/2014/main" id="{39D2A33E-276B-B44B-B49B-AE58D86165CB}"/>
                </a:ext>
              </a:extLst>
            </p:cNvPr>
            <p:cNvSpPr txBox="1"/>
            <p:nvPr/>
          </p:nvSpPr>
          <p:spPr>
            <a:xfrm>
              <a:off x="6036502" y="9040994"/>
              <a:ext cx="295625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89" name="Subtitle 2">
              <a:extLst>
                <a:ext uri="{FF2B5EF4-FFF2-40B4-BE49-F238E27FC236}">
                  <a16:creationId xmlns:a16="http://schemas.microsoft.com/office/drawing/2014/main" id="{25AD20AB-7BA6-5B46-A5BB-144B17FDDEB2}"/>
                </a:ext>
              </a:extLst>
            </p:cNvPr>
            <p:cNvSpPr txBox="1">
              <a:spLocks/>
            </p:cNvSpPr>
            <p:nvPr/>
          </p:nvSpPr>
          <p:spPr>
            <a:xfrm>
              <a:off x="5322844" y="9680194"/>
              <a:ext cx="43835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grpSp>
        <p:nvGrpSpPr>
          <p:cNvPr id="91" name="Group 90">
            <a:extLst>
              <a:ext uri="{FF2B5EF4-FFF2-40B4-BE49-F238E27FC236}">
                <a16:creationId xmlns:a16="http://schemas.microsoft.com/office/drawing/2014/main" id="{C83C2C63-F322-2F45-A8AA-EFE9398AC831}"/>
              </a:ext>
            </a:extLst>
          </p:cNvPr>
          <p:cNvGrpSpPr/>
          <p:nvPr/>
        </p:nvGrpSpPr>
        <p:grpSpPr>
          <a:xfrm>
            <a:off x="9994460" y="8907264"/>
            <a:ext cx="4383570" cy="2031376"/>
            <a:chOff x="5322844" y="9040994"/>
            <a:chExt cx="4383570" cy="2031376"/>
          </a:xfrm>
        </p:grpSpPr>
        <p:sp>
          <p:nvSpPr>
            <p:cNvPr id="92" name="TextBox 91">
              <a:extLst>
                <a:ext uri="{FF2B5EF4-FFF2-40B4-BE49-F238E27FC236}">
                  <a16:creationId xmlns:a16="http://schemas.microsoft.com/office/drawing/2014/main" id="{43CC8E03-FFCA-174F-AAC2-0C229E2B33A7}"/>
                </a:ext>
              </a:extLst>
            </p:cNvPr>
            <p:cNvSpPr txBox="1"/>
            <p:nvPr/>
          </p:nvSpPr>
          <p:spPr>
            <a:xfrm>
              <a:off x="6036502" y="9040994"/>
              <a:ext cx="295625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93" name="Subtitle 2">
              <a:extLst>
                <a:ext uri="{FF2B5EF4-FFF2-40B4-BE49-F238E27FC236}">
                  <a16:creationId xmlns:a16="http://schemas.microsoft.com/office/drawing/2014/main" id="{11CDE50A-0066-024A-87E5-F770EF524002}"/>
                </a:ext>
              </a:extLst>
            </p:cNvPr>
            <p:cNvSpPr txBox="1">
              <a:spLocks/>
            </p:cNvSpPr>
            <p:nvPr/>
          </p:nvSpPr>
          <p:spPr>
            <a:xfrm>
              <a:off x="5322844" y="9680194"/>
              <a:ext cx="43835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grpSp>
        <p:nvGrpSpPr>
          <p:cNvPr id="94" name="Group 93">
            <a:extLst>
              <a:ext uri="{FF2B5EF4-FFF2-40B4-BE49-F238E27FC236}">
                <a16:creationId xmlns:a16="http://schemas.microsoft.com/office/drawing/2014/main" id="{D17CBFD5-B686-B74F-B394-D2D57ECBB399}"/>
              </a:ext>
            </a:extLst>
          </p:cNvPr>
          <p:cNvGrpSpPr/>
          <p:nvPr/>
        </p:nvGrpSpPr>
        <p:grpSpPr>
          <a:xfrm>
            <a:off x="15777428" y="8907264"/>
            <a:ext cx="4383570" cy="2031376"/>
            <a:chOff x="5322844" y="9040994"/>
            <a:chExt cx="4383570" cy="2031376"/>
          </a:xfrm>
        </p:grpSpPr>
        <p:sp>
          <p:nvSpPr>
            <p:cNvPr id="95" name="TextBox 94">
              <a:extLst>
                <a:ext uri="{FF2B5EF4-FFF2-40B4-BE49-F238E27FC236}">
                  <a16:creationId xmlns:a16="http://schemas.microsoft.com/office/drawing/2014/main" id="{0680DABE-70A1-C041-A544-8642E872DC98}"/>
                </a:ext>
              </a:extLst>
            </p:cNvPr>
            <p:cNvSpPr txBox="1"/>
            <p:nvPr/>
          </p:nvSpPr>
          <p:spPr>
            <a:xfrm>
              <a:off x="6036502" y="9040994"/>
              <a:ext cx="295625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96" name="Subtitle 2">
              <a:extLst>
                <a:ext uri="{FF2B5EF4-FFF2-40B4-BE49-F238E27FC236}">
                  <a16:creationId xmlns:a16="http://schemas.microsoft.com/office/drawing/2014/main" id="{7282FF54-B178-FA45-B6AB-3803A19A16FF}"/>
                </a:ext>
              </a:extLst>
            </p:cNvPr>
            <p:cNvSpPr txBox="1">
              <a:spLocks/>
            </p:cNvSpPr>
            <p:nvPr/>
          </p:nvSpPr>
          <p:spPr>
            <a:xfrm>
              <a:off x="5322844" y="9680194"/>
              <a:ext cx="43835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spTree>
    <p:extLst>
      <p:ext uri="{BB962C8B-B14F-4D97-AF65-F5344CB8AC3E}">
        <p14:creationId xmlns:p14="http://schemas.microsoft.com/office/powerpoint/2010/main" val="347012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58D940-02E2-6943-A8D0-BEFA8ACE8537}"/>
              </a:ext>
            </a:extLst>
          </p:cNvPr>
          <p:cNvSpPr txBox="1"/>
          <p:nvPr/>
        </p:nvSpPr>
        <p:spPr>
          <a:xfrm>
            <a:off x="4543974" y="612372"/>
            <a:ext cx="1528976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WEARABLE TECHNOLOGY INFOGRAPHIC</a:t>
            </a:r>
          </a:p>
        </p:txBody>
      </p:sp>
      <p:sp>
        <p:nvSpPr>
          <p:cNvPr id="3" name="TextBox 2">
            <a:extLst>
              <a:ext uri="{FF2B5EF4-FFF2-40B4-BE49-F238E27FC236}">
                <a16:creationId xmlns:a16="http://schemas.microsoft.com/office/drawing/2014/main" id="{C84CCE26-0AB6-6141-AAF1-963191F9B92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Freeform 1">
            <a:extLst>
              <a:ext uri="{FF2B5EF4-FFF2-40B4-BE49-F238E27FC236}">
                <a16:creationId xmlns:a16="http://schemas.microsoft.com/office/drawing/2014/main" id="{B11CB344-B8EA-5445-A255-C2582DCCE95C}"/>
              </a:ext>
            </a:extLst>
          </p:cNvPr>
          <p:cNvSpPr>
            <a:spLocks noChangeArrowheads="1"/>
          </p:cNvSpPr>
          <p:nvPr/>
        </p:nvSpPr>
        <p:spPr bwMode="auto">
          <a:xfrm>
            <a:off x="9894345" y="9289424"/>
            <a:ext cx="1472342" cy="2933755"/>
          </a:xfrm>
          <a:custGeom>
            <a:avLst/>
            <a:gdLst>
              <a:gd name="T0" fmla="*/ 2378 w 2379"/>
              <a:gd name="T1" fmla="*/ 4737 h 4738"/>
              <a:gd name="T2" fmla="*/ 0 w 2379"/>
              <a:gd name="T3" fmla="*/ 4737 h 4738"/>
              <a:gd name="T4" fmla="*/ 0 w 2379"/>
              <a:gd name="T5" fmla="*/ 4618 h 4738"/>
              <a:gd name="T6" fmla="*/ 2259 w 2379"/>
              <a:gd name="T7" fmla="*/ 4618 h 4738"/>
              <a:gd name="T8" fmla="*/ 2259 w 2379"/>
              <a:gd name="T9" fmla="*/ 0 h 4738"/>
              <a:gd name="T10" fmla="*/ 2378 w 2379"/>
              <a:gd name="T11" fmla="*/ 0 h 4738"/>
              <a:gd name="T12" fmla="*/ 2378 w 2379"/>
              <a:gd name="T13" fmla="*/ 4737 h 4738"/>
            </a:gdLst>
            <a:ahLst/>
            <a:cxnLst>
              <a:cxn ang="0">
                <a:pos x="T0" y="T1"/>
              </a:cxn>
              <a:cxn ang="0">
                <a:pos x="T2" y="T3"/>
              </a:cxn>
              <a:cxn ang="0">
                <a:pos x="T4" y="T5"/>
              </a:cxn>
              <a:cxn ang="0">
                <a:pos x="T6" y="T7"/>
              </a:cxn>
              <a:cxn ang="0">
                <a:pos x="T8" y="T9"/>
              </a:cxn>
              <a:cxn ang="0">
                <a:pos x="T10" y="T11"/>
              </a:cxn>
              <a:cxn ang="0">
                <a:pos x="T12" y="T13"/>
              </a:cxn>
            </a:cxnLst>
            <a:rect l="0" t="0" r="r" b="b"/>
            <a:pathLst>
              <a:path w="2379" h="4738">
                <a:moveTo>
                  <a:pt x="2378" y="4737"/>
                </a:moveTo>
                <a:lnTo>
                  <a:pt x="0" y="4737"/>
                </a:lnTo>
                <a:lnTo>
                  <a:pt x="0" y="4618"/>
                </a:lnTo>
                <a:lnTo>
                  <a:pt x="2259" y="4618"/>
                </a:lnTo>
                <a:lnTo>
                  <a:pt x="2259" y="0"/>
                </a:lnTo>
                <a:lnTo>
                  <a:pt x="2378" y="0"/>
                </a:lnTo>
                <a:lnTo>
                  <a:pt x="2378" y="4737"/>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2">
            <a:extLst>
              <a:ext uri="{FF2B5EF4-FFF2-40B4-BE49-F238E27FC236}">
                <a16:creationId xmlns:a16="http://schemas.microsoft.com/office/drawing/2014/main" id="{3497C1D1-DBB5-3A41-8DA6-DF1307003897}"/>
              </a:ext>
            </a:extLst>
          </p:cNvPr>
          <p:cNvSpPr>
            <a:spLocks noChangeArrowheads="1"/>
          </p:cNvSpPr>
          <p:nvPr/>
        </p:nvSpPr>
        <p:spPr bwMode="auto">
          <a:xfrm>
            <a:off x="8039578" y="9379567"/>
            <a:ext cx="2570449" cy="661049"/>
          </a:xfrm>
          <a:custGeom>
            <a:avLst/>
            <a:gdLst>
              <a:gd name="T0" fmla="*/ 4148 w 4149"/>
              <a:gd name="T1" fmla="*/ 1971 h 1972"/>
              <a:gd name="T2" fmla="*/ 0 w 4149"/>
              <a:gd name="T3" fmla="*/ 1971 h 1972"/>
              <a:gd name="T4" fmla="*/ 0 w 4149"/>
              <a:gd name="T5" fmla="*/ 1852 h 1972"/>
              <a:gd name="T6" fmla="*/ 4028 w 4149"/>
              <a:gd name="T7" fmla="*/ 1852 h 1972"/>
              <a:gd name="T8" fmla="*/ 4028 w 4149"/>
              <a:gd name="T9" fmla="*/ 0 h 1972"/>
              <a:gd name="T10" fmla="*/ 4148 w 4149"/>
              <a:gd name="T11" fmla="*/ 0 h 1972"/>
              <a:gd name="T12" fmla="*/ 4148 w 4149"/>
              <a:gd name="T13" fmla="*/ 1971 h 1972"/>
            </a:gdLst>
            <a:ahLst/>
            <a:cxnLst>
              <a:cxn ang="0">
                <a:pos x="T0" y="T1"/>
              </a:cxn>
              <a:cxn ang="0">
                <a:pos x="T2" y="T3"/>
              </a:cxn>
              <a:cxn ang="0">
                <a:pos x="T4" y="T5"/>
              </a:cxn>
              <a:cxn ang="0">
                <a:pos x="T6" y="T7"/>
              </a:cxn>
              <a:cxn ang="0">
                <a:pos x="T8" y="T9"/>
              </a:cxn>
              <a:cxn ang="0">
                <a:pos x="T10" y="T11"/>
              </a:cxn>
              <a:cxn ang="0">
                <a:pos x="T12" y="T13"/>
              </a:cxn>
            </a:cxnLst>
            <a:rect l="0" t="0" r="r" b="b"/>
            <a:pathLst>
              <a:path w="4149" h="1972">
                <a:moveTo>
                  <a:pt x="4148" y="1971"/>
                </a:moveTo>
                <a:lnTo>
                  <a:pt x="0" y="1971"/>
                </a:lnTo>
                <a:lnTo>
                  <a:pt x="0" y="1852"/>
                </a:lnTo>
                <a:lnTo>
                  <a:pt x="4028" y="1852"/>
                </a:lnTo>
                <a:lnTo>
                  <a:pt x="4028" y="0"/>
                </a:lnTo>
                <a:lnTo>
                  <a:pt x="4148" y="0"/>
                </a:lnTo>
                <a:lnTo>
                  <a:pt x="4148" y="1971"/>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3">
            <a:extLst>
              <a:ext uri="{FF2B5EF4-FFF2-40B4-BE49-F238E27FC236}">
                <a16:creationId xmlns:a16="http://schemas.microsoft.com/office/drawing/2014/main" id="{17067F08-1DCE-764B-9E0E-B01DD227AEE1}"/>
              </a:ext>
            </a:extLst>
          </p:cNvPr>
          <p:cNvSpPr>
            <a:spLocks noChangeArrowheads="1"/>
          </p:cNvSpPr>
          <p:nvPr/>
        </p:nvSpPr>
        <p:spPr bwMode="auto">
          <a:xfrm>
            <a:off x="13199598" y="9180159"/>
            <a:ext cx="1567948" cy="2909171"/>
          </a:xfrm>
          <a:custGeom>
            <a:avLst/>
            <a:gdLst>
              <a:gd name="T0" fmla="*/ 2528 w 2529"/>
              <a:gd name="T1" fmla="*/ 4697 h 4698"/>
              <a:gd name="T2" fmla="*/ 0 w 2529"/>
              <a:gd name="T3" fmla="*/ 4697 h 4698"/>
              <a:gd name="T4" fmla="*/ 0 w 2529"/>
              <a:gd name="T5" fmla="*/ 0 h 4698"/>
              <a:gd name="T6" fmla="*/ 120 w 2529"/>
              <a:gd name="T7" fmla="*/ 0 h 4698"/>
              <a:gd name="T8" fmla="*/ 120 w 2529"/>
              <a:gd name="T9" fmla="*/ 4578 h 4698"/>
              <a:gd name="T10" fmla="*/ 2528 w 2529"/>
              <a:gd name="T11" fmla="*/ 4578 h 4698"/>
              <a:gd name="T12" fmla="*/ 2528 w 2529"/>
              <a:gd name="T13" fmla="*/ 4697 h 4698"/>
            </a:gdLst>
            <a:ahLst/>
            <a:cxnLst>
              <a:cxn ang="0">
                <a:pos x="T0" y="T1"/>
              </a:cxn>
              <a:cxn ang="0">
                <a:pos x="T2" y="T3"/>
              </a:cxn>
              <a:cxn ang="0">
                <a:pos x="T4" y="T5"/>
              </a:cxn>
              <a:cxn ang="0">
                <a:pos x="T6" y="T7"/>
              </a:cxn>
              <a:cxn ang="0">
                <a:pos x="T8" y="T9"/>
              </a:cxn>
              <a:cxn ang="0">
                <a:pos x="T10" y="T11"/>
              </a:cxn>
              <a:cxn ang="0">
                <a:pos x="T12" y="T13"/>
              </a:cxn>
            </a:cxnLst>
            <a:rect l="0" t="0" r="r" b="b"/>
            <a:pathLst>
              <a:path w="2529" h="4698">
                <a:moveTo>
                  <a:pt x="2528" y="4697"/>
                </a:moveTo>
                <a:lnTo>
                  <a:pt x="0" y="4697"/>
                </a:lnTo>
                <a:lnTo>
                  <a:pt x="0" y="0"/>
                </a:lnTo>
                <a:lnTo>
                  <a:pt x="120" y="0"/>
                </a:lnTo>
                <a:lnTo>
                  <a:pt x="120" y="4578"/>
                </a:lnTo>
                <a:lnTo>
                  <a:pt x="2528" y="4578"/>
                </a:lnTo>
                <a:lnTo>
                  <a:pt x="2528" y="4697"/>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4">
            <a:extLst>
              <a:ext uri="{FF2B5EF4-FFF2-40B4-BE49-F238E27FC236}">
                <a16:creationId xmlns:a16="http://schemas.microsoft.com/office/drawing/2014/main" id="{DD2B359E-B47D-7442-9E96-1DEF1F428969}"/>
              </a:ext>
            </a:extLst>
          </p:cNvPr>
          <p:cNvSpPr>
            <a:spLocks noChangeArrowheads="1"/>
          </p:cNvSpPr>
          <p:nvPr/>
        </p:nvSpPr>
        <p:spPr bwMode="auto">
          <a:xfrm>
            <a:off x="13644853" y="9319472"/>
            <a:ext cx="2701566" cy="723879"/>
          </a:xfrm>
          <a:custGeom>
            <a:avLst/>
            <a:gdLst>
              <a:gd name="T0" fmla="*/ 4362 w 4363"/>
              <a:gd name="T1" fmla="*/ 1636 h 1637"/>
              <a:gd name="T2" fmla="*/ 0 w 4363"/>
              <a:gd name="T3" fmla="*/ 1636 h 1637"/>
              <a:gd name="T4" fmla="*/ 0 w 4363"/>
              <a:gd name="T5" fmla="*/ 0 h 1637"/>
              <a:gd name="T6" fmla="*/ 119 w 4363"/>
              <a:gd name="T7" fmla="*/ 0 h 1637"/>
              <a:gd name="T8" fmla="*/ 119 w 4363"/>
              <a:gd name="T9" fmla="*/ 1517 h 1637"/>
              <a:gd name="T10" fmla="*/ 4362 w 4363"/>
              <a:gd name="T11" fmla="*/ 1517 h 1637"/>
              <a:gd name="T12" fmla="*/ 4362 w 4363"/>
              <a:gd name="T13" fmla="*/ 1636 h 1637"/>
            </a:gdLst>
            <a:ahLst/>
            <a:cxnLst>
              <a:cxn ang="0">
                <a:pos x="T0" y="T1"/>
              </a:cxn>
              <a:cxn ang="0">
                <a:pos x="T2" y="T3"/>
              </a:cxn>
              <a:cxn ang="0">
                <a:pos x="T4" y="T5"/>
              </a:cxn>
              <a:cxn ang="0">
                <a:pos x="T6" y="T7"/>
              </a:cxn>
              <a:cxn ang="0">
                <a:pos x="T8" y="T9"/>
              </a:cxn>
              <a:cxn ang="0">
                <a:pos x="T10" y="T11"/>
              </a:cxn>
              <a:cxn ang="0">
                <a:pos x="T12" y="T13"/>
              </a:cxn>
            </a:cxnLst>
            <a:rect l="0" t="0" r="r" b="b"/>
            <a:pathLst>
              <a:path w="4363" h="1637">
                <a:moveTo>
                  <a:pt x="4362" y="1636"/>
                </a:moveTo>
                <a:lnTo>
                  <a:pt x="0" y="1636"/>
                </a:lnTo>
                <a:lnTo>
                  <a:pt x="0" y="0"/>
                </a:lnTo>
                <a:lnTo>
                  <a:pt x="119" y="0"/>
                </a:lnTo>
                <a:lnTo>
                  <a:pt x="119" y="1517"/>
                </a:lnTo>
                <a:lnTo>
                  <a:pt x="4362" y="1517"/>
                </a:lnTo>
                <a:lnTo>
                  <a:pt x="4362" y="1636"/>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5">
            <a:extLst>
              <a:ext uri="{FF2B5EF4-FFF2-40B4-BE49-F238E27FC236}">
                <a16:creationId xmlns:a16="http://schemas.microsoft.com/office/drawing/2014/main" id="{9893663F-1C49-4340-B47A-9804FF62D420}"/>
              </a:ext>
            </a:extLst>
          </p:cNvPr>
          <p:cNvSpPr>
            <a:spLocks noChangeArrowheads="1"/>
          </p:cNvSpPr>
          <p:nvPr/>
        </p:nvSpPr>
        <p:spPr bwMode="auto">
          <a:xfrm>
            <a:off x="14734767" y="5801151"/>
            <a:ext cx="1647165" cy="1789208"/>
          </a:xfrm>
          <a:custGeom>
            <a:avLst/>
            <a:gdLst>
              <a:gd name="T0" fmla="*/ 120 w 2661"/>
              <a:gd name="T1" fmla="*/ 1606 h 1607"/>
              <a:gd name="T2" fmla="*/ 0 w 2661"/>
              <a:gd name="T3" fmla="*/ 1606 h 1607"/>
              <a:gd name="T4" fmla="*/ 0 w 2661"/>
              <a:gd name="T5" fmla="*/ 0 h 1607"/>
              <a:gd name="T6" fmla="*/ 2660 w 2661"/>
              <a:gd name="T7" fmla="*/ 0 h 1607"/>
              <a:gd name="T8" fmla="*/ 2660 w 2661"/>
              <a:gd name="T9" fmla="*/ 119 h 1607"/>
              <a:gd name="T10" fmla="*/ 120 w 2661"/>
              <a:gd name="T11" fmla="*/ 119 h 1607"/>
              <a:gd name="T12" fmla="*/ 120 w 2661"/>
              <a:gd name="T13" fmla="*/ 1606 h 1607"/>
            </a:gdLst>
            <a:ahLst/>
            <a:cxnLst>
              <a:cxn ang="0">
                <a:pos x="T0" y="T1"/>
              </a:cxn>
              <a:cxn ang="0">
                <a:pos x="T2" y="T3"/>
              </a:cxn>
              <a:cxn ang="0">
                <a:pos x="T4" y="T5"/>
              </a:cxn>
              <a:cxn ang="0">
                <a:pos x="T6" y="T7"/>
              </a:cxn>
              <a:cxn ang="0">
                <a:pos x="T8" y="T9"/>
              </a:cxn>
              <a:cxn ang="0">
                <a:pos x="T10" y="T11"/>
              </a:cxn>
              <a:cxn ang="0">
                <a:pos x="T12" y="T13"/>
              </a:cxn>
            </a:cxnLst>
            <a:rect l="0" t="0" r="r" b="b"/>
            <a:pathLst>
              <a:path w="2661" h="1607">
                <a:moveTo>
                  <a:pt x="120" y="1606"/>
                </a:moveTo>
                <a:lnTo>
                  <a:pt x="0" y="1606"/>
                </a:lnTo>
                <a:lnTo>
                  <a:pt x="0" y="0"/>
                </a:lnTo>
                <a:lnTo>
                  <a:pt x="2660" y="0"/>
                </a:lnTo>
                <a:lnTo>
                  <a:pt x="2660" y="119"/>
                </a:lnTo>
                <a:lnTo>
                  <a:pt x="120" y="119"/>
                </a:lnTo>
                <a:lnTo>
                  <a:pt x="120" y="1606"/>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6">
            <a:extLst>
              <a:ext uri="{FF2B5EF4-FFF2-40B4-BE49-F238E27FC236}">
                <a16:creationId xmlns:a16="http://schemas.microsoft.com/office/drawing/2014/main" id="{147DDDC7-9861-4242-9102-34A260A4F294}"/>
              </a:ext>
            </a:extLst>
          </p:cNvPr>
          <p:cNvSpPr>
            <a:spLocks noChangeArrowheads="1"/>
          </p:cNvSpPr>
          <p:nvPr/>
        </p:nvSpPr>
        <p:spPr bwMode="auto">
          <a:xfrm>
            <a:off x="13592950" y="3671407"/>
            <a:ext cx="2756201" cy="3918953"/>
          </a:xfrm>
          <a:custGeom>
            <a:avLst/>
            <a:gdLst>
              <a:gd name="T0" fmla="*/ 119 w 4448"/>
              <a:gd name="T1" fmla="*/ 4450 h 4451"/>
              <a:gd name="T2" fmla="*/ 0 w 4448"/>
              <a:gd name="T3" fmla="*/ 4450 h 4451"/>
              <a:gd name="T4" fmla="*/ 0 w 4448"/>
              <a:gd name="T5" fmla="*/ 0 h 4451"/>
              <a:gd name="T6" fmla="*/ 4447 w 4448"/>
              <a:gd name="T7" fmla="*/ 0 h 4451"/>
              <a:gd name="T8" fmla="*/ 4447 w 4448"/>
              <a:gd name="T9" fmla="*/ 119 h 4451"/>
              <a:gd name="T10" fmla="*/ 119 w 4448"/>
              <a:gd name="T11" fmla="*/ 119 h 4451"/>
              <a:gd name="T12" fmla="*/ 119 w 4448"/>
              <a:gd name="T13" fmla="*/ 4450 h 4451"/>
            </a:gdLst>
            <a:ahLst/>
            <a:cxnLst>
              <a:cxn ang="0">
                <a:pos x="T0" y="T1"/>
              </a:cxn>
              <a:cxn ang="0">
                <a:pos x="T2" y="T3"/>
              </a:cxn>
              <a:cxn ang="0">
                <a:pos x="T4" y="T5"/>
              </a:cxn>
              <a:cxn ang="0">
                <a:pos x="T6" y="T7"/>
              </a:cxn>
              <a:cxn ang="0">
                <a:pos x="T8" y="T9"/>
              </a:cxn>
              <a:cxn ang="0">
                <a:pos x="T10" y="T11"/>
              </a:cxn>
              <a:cxn ang="0">
                <a:pos x="T12" y="T13"/>
              </a:cxn>
            </a:cxnLst>
            <a:rect l="0" t="0" r="r" b="b"/>
            <a:pathLst>
              <a:path w="4448" h="4451">
                <a:moveTo>
                  <a:pt x="119" y="4450"/>
                </a:moveTo>
                <a:lnTo>
                  <a:pt x="0" y="4450"/>
                </a:lnTo>
                <a:lnTo>
                  <a:pt x="0" y="0"/>
                </a:lnTo>
                <a:lnTo>
                  <a:pt x="4447" y="0"/>
                </a:lnTo>
                <a:lnTo>
                  <a:pt x="4447" y="119"/>
                </a:lnTo>
                <a:lnTo>
                  <a:pt x="119" y="119"/>
                </a:lnTo>
                <a:lnTo>
                  <a:pt x="119" y="445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0" name="Freeform 7">
            <a:extLst>
              <a:ext uri="{FF2B5EF4-FFF2-40B4-BE49-F238E27FC236}">
                <a16:creationId xmlns:a16="http://schemas.microsoft.com/office/drawing/2014/main" id="{5F6AA45D-BB8A-B344-99E2-8AA4EF3EF21C}"/>
              </a:ext>
            </a:extLst>
          </p:cNvPr>
          <p:cNvSpPr>
            <a:spLocks noChangeArrowheads="1"/>
          </p:cNvSpPr>
          <p:nvPr/>
        </p:nvSpPr>
        <p:spPr bwMode="auto">
          <a:xfrm>
            <a:off x="7992789" y="7817274"/>
            <a:ext cx="1808329" cy="73753"/>
          </a:xfrm>
          <a:custGeom>
            <a:avLst/>
            <a:gdLst>
              <a:gd name="T0" fmla="*/ 2919 w 2920"/>
              <a:gd name="T1" fmla="*/ 119 h 120"/>
              <a:gd name="T2" fmla="*/ 0 w 2920"/>
              <a:gd name="T3" fmla="*/ 119 h 120"/>
              <a:gd name="T4" fmla="*/ 0 w 2920"/>
              <a:gd name="T5" fmla="*/ 0 h 120"/>
              <a:gd name="T6" fmla="*/ 2919 w 2920"/>
              <a:gd name="T7" fmla="*/ 0 h 120"/>
              <a:gd name="T8" fmla="*/ 2919 w 2920"/>
              <a:gd name="T9" fmla="*/ 119 h 120"/>
            </a:gdLst>
            <a:ahLst/>
            <a:cxnLst>
              <a:cxn ang="0">
                <a:pos x="T0" y="T1"/>
              </a:cxn>
              <a:cxn ang="0">
                <a:pos x="T2" y="T3"/>
              </a:cxn>
              <a:cxn ang="0">
                <a:pos x="T4" y="T5"/>
              </a:cxn>
              <a:cxn ang="0">
                <a:pos x="T6" y="T7"/>
              </a:cxn>
              <a:cxn ang="0">
                <a:pos x="T8" y="T9"/>
              </a:cxn>
            </a:cxnLst>
            <a:rect l="0" t="0" r="r" b="b"/>
            <a:pathLst>
              <a:path w="2920" h="120">
                <a:moveTo>
                  <a:pt x="2919" y="119"/>
                </a:moveTo>
                <a:lnTo>
                  <a:pt x="0" y="119"/>
                </a:lnTo>
                <a:lnTo>
                  <a:pt x="0" y="0"/>
                </a:lnTo>
                <a:lnTo>
                  <a:pt x="2919" y="0"/>
                </a:lnTo>
                <a:lnTo>
                  <a:pt x="2919" y="119"/>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8">
            <a:extLst>
              <a:ext uri="{FF2B5EF4-FFF2-40B4-BE49-F238E27FC236}">
                <a16:creationId xmlns:a16="http://schemas.microsoft.com/office/drawing/2014/main" id="{9AAB2622-C0BB-D84A-B834-A1A8C17FB400}"/>
              </a:ext>
            </a:extLst>
          </p:cNvPr>
          <p:cNvSpPr>
            <a:spLocks noChangeArrowheads="1"/>
          </p:cNvSpPr>
          <p:nvPr/>
        </p:nvSpPr>
        <p:spPr bwMode="auto">
          <a:xfrm>
            <a:off x="7998603" y="5685470"/>
            <a:ext cx="3179600" cy="1981373"/>
          </a:xfrm>
          <a:custGeom>
            <a:avLst/>
            <a:gdLst>
              <a:gd name="T0" fmla="*/ 5050 w 5134"/>
              <a:gd name="T1" fmla="*/ 2110 h 2111"/>
              <a:gd name="T2" fmla="*/ 3060 w 5134"/>
              <a:gd name="T3" fmla="*/ 120 h 2111"/>
              <a:gd name="T4" fmla="*/ 0 w 5134"/>
              <a:gd name="T5" fmla="*/ 120 h 2111"/>
              <a:gd name="T6" fmla="*/ 0 w 5134"/>
              <a:gd name="T7" fmla="*/ 0 h 2111"/>
              <a:gd name="T8" fmla="*/ 3109 w 5134"/>
              <a:gd name="T9" fmla="*/ 0 h 2111"/>
              <a:gd name="T10" fmla="*/ 5133 w 5134"/>
              <a:gd name="T11" fmla="*/ 2026 h 2111"/>
              <a:gd name="T12" fmla="*/ 5050 w 5134"/>
              <a:gd name="T13" fmla="*/ 2110 h 2111"/>
            </a:gdLst>
            <a:ahLst/>
            <a:cxnLst>
              <a:cxn ang="0">
                <a:pos x="T0" y="T1"/>
              </a:cxn>
              <a:cxn ang="0">
                <a:pos x="T2" y="T3"/>
              </a:cxn>
              <a:cxn ang="0">
                <a:pos x="T4" y="T5"/>
              </a:cxn>
              <a:cxn ang="0">
                <a:pos x="T6" y="T7"/>
              </a:cxn>
              <a:cxn ang="0">
                <a:pos x="T8" y="T9"/>
              </a:cxn>
              <a:cxn ang="0">
                <a:pos x="T10" y="T11"/>
              </a:cxn>
              <a:cxn ang="0">
                <a:pos x="T12" y="T13"/>
              </a:cxn>
            </a:cxnLst>
            <a:rect l="0" t="0" r="r" b="b"/>
            <a:pathLst>
              <a:path w="5134" h="2111">
                <a:moveTo>
                  <a:pt x="5050" y="2110"/>
                </a:moveTo>
                <a:lnTo>
                  <a:pt x="3060" y="120"/>
                </a:lnTo>
                <a:lnTo>
                  <a:pt x="0" y="120"/>
                </a:lnTo>
                <a:lnTo>
                  <a:pt x="0" y="0"/>
                </a:lnTo>
                <a:lnTo>
                  <a:pt x="3109" y="0"/>
                </a:lnTo>
                <a:lnTo>
                  <a:pt x="5133" y="2026"/>
                </a:lnTo>
                <a:lnTo>
                  <a:pt x="5050" y="211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2" name="Freeform 17">
            <a:extLst>
              <a:ext uri="{FF2B5EF4-FFF2-40B4-BE49-F238E27FC236}">
                <a16:creationId xmlns:a16="http://schemas.microsoft.com/office/drawing/2014/main" id="{D8C41E8B-20F0-9C40-8E0D-E31D1602C0AE}"/>
              </a:ext>
            </a:extLst>
          </p:cNvPr>
          <p:cNvSpPr>
            <a:spLocks noChangeArrowheads="1"/>
          </p:cNvSpPr>
          <p:nvPr/>
        </p:nvSpPr>
        <p:spPr bwMode="auto">
          <a:xfrm>
            <a:off x="11470486" y="4375249"/>
            <a:ext cx="73753" cy="3215110"/>
          </a:xfrm>
          <a:custGeom>
            <a:avLst/>
            <a:gdLst>
              <a:gd name="T0" fmla="*/ 119 w 120"/>
              <a:gd name="T1" fmla="*/ 5191 h 5192"/>
              <a:gd name="T2" fmla="*/ 0 w 120"/>
              <a:gd name="T3" fmla="*/ 5191 h 5192"/>
              <a:gd name="T4" fmla="*/ 0 w 120"/>
              <a:gd name="T5" fmla="*/ 0 h 5192"/>
              <a:gd name="T6" fmla="*/ 119 w 120"/>
              <a:gd name="T7" fmla="*/ 0 h 5192"/>
              <a:gd name="T8" fmla="*/ 119 w 120"/>
              <a:gd name="T9" fmla="*/ 5191 h 5192"/>
            </a:gdLst>
            <a:ahLst/>
            <a:cxnLst>
              <a:cxn ang="0">
                <a:pos x="T0" y="T1"/>
              </a:cxn>
              <a:cxn ang="0">
                <a:pos x="T2" y="T3"/>
              </a:cxn>
              <a:cxn ang="0">
                <a:pos x="T4" y="T5"/>
              </a:cxn>
              <a:cxn ang="0">
                <a:pos x="T6" y="T7"/>
              </a:cxn>
              <a:cxn ang="0">
                <a:pos x="T8" y="T9"/>
              </a:cxn>
            </a:cxnLst>
            <a:rect l="0" t="0" r="r" b="b"/>
            <a:pathLst>
              <a:path w="120" h="5192">
                <a:moveTo>
                  <a:pt x="119" y="5191"/>
                </a:moveTo>
                <a:lnTo>
                  <a:pt x="0" y="5191"/>
                </a:lnTo>
                <a:lnTo>
                  <a:pt x="0" y="0"/>
                </a:lnTo>
                <a:lnTo>
                  <a:pt x="119" y="0"/>
                </a:lnTo>
                <a:lnTo>
                  <a:pt x="119" y="5191"/>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3" name="Freeform 11">
            <a:extLst>
              <a:ext uri="{FF2B5EF4-FFF2-40B4-BE49-F238E27FC236}">
                <a16:creationId xmlns:a16="http://schemas.microsoft.com/office/drawing/2014/main" id="{BF7D9831-669B-0941-9463-A36460D85FFE}"/>
              </a:ext>
            </a:extLst>
          </p:cNvPr>
          <p:cNvSpPr>
            <a:spLocks noChangeArrowheads="1"/>
          </p:cNvSpPr>
          <p:nvPr/>
        </p:nvSpPr>
        <p:spPr bwMode="auto">
          <a:xfrm>
            <a:off x="14964221" y="7871616"/>
            <a:ext cx="1420440" cy="73754"/>
          </a:xfrm>
          <a:custGeom>
            <a:avLst/>
            <a:gdLst>
              <a:gd name="T0" fmla="*/ 2290 w 2291"/>
              <a:gd name="T1" fmla="*/ 120 h 121"/>
              <a:gd name="T2" fmla="*/ 0 w 2291"/>
              <a:gd name="T3" fmla="*/ 120 h 121"/>
              <a:gd name="T4" fmla="*/ 0 w 2291"/>
              <a:gd name="T5" fmla="*/ 0 h 121"/>
              <a:gd name="T6" fmla="*/ 2290 w 2291"/>
              <a:gd name="T7" fmla="*/ 0 h 121"/>
              <a:gd name="T8" fmla="*/ 2290 w 2291"/>
              <a:gd name="T9" fmla="*/ 120 h 121"/>
            </a:gdLst>
            <a:ahLst/>
            <a:cxnLst>
              <a:cxn ang="0">
                <a:pos x="T0" y="T1"/>
              </a:cxn>
              <a:cxn ang="0">
                <a:pos x="T2" y="T3"/>
              </a:cxn>
              <a:cxn ang="0">
                <a:pos x="T4" y="T5"/>
              </a:cxn>
              <a:cxn ang="0">
                <a:pos x="T6" y="T7"/>
              </a:cxn>
              <a:cxn ang="0">
                <a:pos x="T8" y="T9"/>
              </a:cxn>
            </a:cxnLst>
            <a:rect l="0" t="0" r="r" b="b"/>
            <a:pathLst>
              <a:path w="2291" h="121">
                <a:moveTo>
                  <a:pt x="2290" y="120"/>
                </a:moveTo>
                <a:lnTo>
                  <a:pt x="0" y="120"/>
                </a:lnTo>
                <a:lnTo>
                  <a:pt x="0" y="0"/>
                </a:lnTo>
                <a:lnTo>
                  <a:pt x="2290" y="0"/>
                </a:lnTo>
                <a:lnTo>
                  <a:pt x="2290" y="12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grpSp>
        <p:nvGrpSpPr>
          <p:cNvPr id="24" name="Group 23">
            <a:extLst>
              <a:ext uri="{FF2B5EF4-FFF2-40B4-BE49-F238E27FC236}">
                <a16:creationId xmlns:a16="http://schemas.microsoft.com/office/drawing/2014/main" id="{E14E2DB6-DA59-E04C-B203-F387E5B129D5}"/>
              </a:ext>
            </a:extLst>
          </p:cNvPr>
          <p:cNvGrpSpPr/>
          <p:nvPr/>
        </p:nvGrpSpPr>
        <p:grpSpPr>
          <a:xfrm>
            <a:off x="9129492" y="7546653"/>
            <a:ext cx="6921294" cy="2125196"/>
            <a:chOff x="9276841" y="5887339"/>
            <a:chExt cx="7298033" cy="2240875"/>
          </a:xfrm>
        </p:grpSpPr>
        <p:sp>
          <p:nvSpPr>
            <p:cNvPr id="25" name="Freeform 24">
              <a:extLst>
                <a:ext uri="{FF2B5EF4-FFF2-40B4-BE49-F238E27FC236}">
                  <a16:creationId xmlns:a16="http://schemas.microsoft.com/office/drawing/2014/main" id="{42C4D941-C1AA-2047-BDDF-1B47C7CD1092}"/>
                </a:ext>
              </a:extLst>
            </p:cNvPr>
            <p:cNvSpPr>
              <a:spLocks noChangeArrowheads="1"/>
            </p:cNvSpPr>
            <p:nvPr/>
          </p:nvSpPr>
          <p:spPr bwMode="auto">
            <a:xfrm>
              <a:off x="9276841" y="5887339"/>
              <a:ext cx="7298033" cy="1269561"/>
            </a:xfrm>
            <a:custGeom>
              <a:avLst/>
              <a:gdLst>
                <a:gd name="connsiteX0" fmla="*/ 665583 w 7298033"/>
                <a:gd name="connsiteY0" fmla="*/ 0 h 1269561"/>
                <a:gd name="connsiteX1" fmla="*/ 3648363 w 7298033"/>
                <a:gd name="connsiteY1" fmla="*/ 0 h 1269561"/>
                <a:gd name="connsiteX2" fmla="*/ 6631796 w 7298033"/>
                <a:gd name="connsiteY2" fmla="*/ 0 h 1269561"/>
                <a:gd name="connsiteX3" fmla="*/ 6954098 w 7298033"/>
                <a:gd name="connsiteY3" fmla="*/ 133307 h 1269561"/>
                <a:gd name="connsiteX4" fmla="*/ 6993924 w 7298033"/>
                <a:gd name="connsiteY4" fmla="*/ 181460 h 1269561"/>
                <a:gd name="connsiteX5" fmla="*/ 7268657 w 7298033"/>
                <a:gd name="connsiteY5" fmla="*/ 181460 h 1269561"/>
                <a:gd name="connsiteX6" fmla="*/ 7298033 w 7298033"/>
                <a:gd name="connsiteY6" fmla="*/ 210828 h 1269561"/>
                <a:gd name="connsiteX7" fmla="*/ 7298033 w 7298033"/>
                <a:gd name="connsiteY7" fmla="*/ 667013 h 1269561"/>
                <a:gd name="connsiteX8" fmla="*/ 7268657 w 7298033"/>
                <a:gd name="connsiteY8" fmla="*/ 696381 h 1269561"/>
                <a:gd name="connsiteX9" fmla="*/ 7087771 w 7298033"/>
                <a:gd name="connsiteY9" fmla="*/ 696381 h 1269561"/>
                <a:gd name="connsiteX10" fmla="*/ 7087771 w 7298033"/>
                <a:gd name="connsiteY10" fmla="*/ 963273 h 1269561"/>
                <a:gd name="connsiteX11" fmla="*/ 6663153 w 7298033"/>
                <a:gd name="connsiteY11" fmla="*/ 1269561 h 1269561"/>
                <a:gd name="connsiteX12" fmla="*/ 6795111 w 7298033"/>
                <a:gd name="connsiteY12" fmla="*/ 686373 h 1269561"/>
                <a:gd name="connsiteX13" fmla="*/ 6502451 w 7298033"/>
                <a:gd name="connsiteY13" fmla="*/ 320656 h 1269561"/>
                <a:gd name="connsiteX14" fmla="*/ 4015495 w 7298033"/>
                <a:gd name="connsiteY14" fmla="*/ 320656 h 1269561"/>
                <a:gd name="connsiteX15" fmla="*/ 3815597 w 7298033"/>
                <a:gd name="connsiteY15" fmla="*/ 579923 h 1269561"/>
                <a:gd name="connsiteX16" fmla="*/ 3888109 w 7298033"/>
                <a:gd name="connsiteY16" fmla="*/ 853558 h 1269561"/>
                <a:gd name="connsiteX17" fmla="*/ 3408617 w 7298033"/>
                <a:gd name="connsiteY17" fmla="*/ 853558 h 1269561"/>
                <a:gd name="connsiteX18" fmla="*/ 3481129 w 7298033"/>
                <a:gd name="connsiteY18" fmla="*/ 579923 h 1269561"/>
                <a:gd name="connsiteX19" fmla="*/ 3281232 w 7298033"/>
                <a:gd name="connsiteY19" fmla="*/ 320656 h 1269561"/>
                <a:gd name="connsiteX20" fmla="*/ 794929 w 7298033"/>
                <a:gd name="connsiteY20" fmla="*/ 320656 h 1269561"/>
                <a:gd name="connsiteX21" fmla="*/ 502269 w 7298033"/>
                <a:gd name="connsiteY21" fmla="*/ 686373 h 1269561"/>
                <a:gd name="connsiteX22" fmla="*/ 532666 w 7298033"/>
                <a:gd name="connsiteY22" fmla="*/ 820049 h 1269561"/>
                <a:gd name="connsiteX23" fmla="*/ 210262 w 7298033"/>
                <a:gd name="connsiteY23" fmla="*/ 708554 h 1269561"/>
                <a:gd name="connsiteX24" fmla="*/ 210262 w 7298033"/>
                <a:gd name="connsiteY24" fmla="*/ 696381 h 1269561"/>
                <a:gd name="connsiteX25" fmla="*/ 29376 w 7298033"/>
                <a:gd name="connsiteY25" fmla="*/ 696381 h 1269561"/>
                <a:gd name="connsiteX26" fmla="*/ 0 w 7298033"/>
                <a:gd name="connsiteY26" fmla="*/ 667013 h 1269561"/>
                <a:gd name="connsiteX27" fmla="*/ 0 w 7298033"/>
                <a:gd name="connsiteY27" fmla="*/ 210828 h 1269561"/>
                <a:gd name="connsiteX28" fmla="*/ 29376 w 7298033"/>
                <a:gd name="connsiteY28" fmla="*/ 181460 h 1269561"/>
                <a:gd name="connsiteX29" fmla="*/ 303869 w 7298033"/>
                <a:gd name="connsiteY29" fmla="*/ 181460 h 1269561"/>
                <a:gd name="connsiteX30" fmla="*/ 343609 w 7298033"/>
                <a:gd name="connsiteY30" fmla="*/ 133307 h 1269561"/>
                <a:gd name="connsiteX31" fmla="*/ 665583 w 7298033"/>
                <a:gd name="connsiteY31" fmla="*/ 0 h 126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298033" h="1269561">
                  <a:moveTo>
                    <a:pt x="665583" y="0"/>
                  </a:moveTo>
                  <a:lnTo>
                    <a:pt x="3648363" y="0"/>
                  </a:lnTo>
                  <a:lnTo>
                    <a:pt x="6631796" y="0"/>
                  </a:lnTo>
                  <a:cubicBezTo>
                    <a:pt x="6757548" y="0"/>
                    <a:pt x="6871542" y="50939"/>
                    <a:pt x="6954098" y="133307"/>
                  </a:cubicBezTo>
                  <a:lnTo>
                    <a:pt x="6993924" y="181460"/>
                  </a:lnTo>
                  <a:lnTo>
                    <a:pt x="7268657" y="181460"/>
                  </a:lnTo>
                  <a:cubicBezTo>
                    <a:pt x="7284977" y="181460"/>
                    <a:pt x="7298033" y="194513"/>
                    <a:pt x="7298033" y="210828"/>
                  </a:cubicBezTo>
                  <a:lnTo>
                    <a:pt x="7298033" y="667013"/>
                  </a:lnTo>
                  <a:cubicBezTo>
                    <a:pt x="7298033" y="683328"/>
                    <a:pt x="7284977" y="696381"/>
                    <a:pt x="7268657" y="696381"/>
                  </a:cubicBezTo>
                  <a:lnTo>
                    <a:pt x="7087771" y="696381"/>
                  </a:lnTo>
                  <a:lnTo>
                    <a:pt x="7087771" y="963273"/>
                  </a:lnTo>
                  <a:lnTo>
                    <a:pt x="6663153" y="1269561"/>
                  </a:lnTo>
                  <a:lnTo>
                    <a:pt x="6795111" y="686373"/>
                  </a:lnTo>
                  <a:cubicBezTo>
                    <a:pt x="6838226" y="498943"/>
                    <a:pt x="6695162" y="320656"/>
                    <a:pt x="6502451" y="320656"/>
                  </a:cubicBezTo>
                  <a:lnTo>
                    <a:pt x="4015495" y="320656"/>
                  </a:lnTo>
                  <a:cubicBezTo>
                    <a:pt x="3880270" y="320656"/>
                    <a:pt x="3780975" y="448657"/>
                    <a:pt x="3815597" y="579923"/>
                  </a:cubicBezTo>
                  <a:lnTo>
                    <a:pt x="3888109" y="853558"/>
                  </a:lnTo>
                  <a:cubicBezTo>
                    <a:pt x="3728714" y="745149"/>
                    <a:pt x="3568665" y="745149"/>
                    <a:pt x="3408617" y="853558"/>
                  </a:cubicBezTo>
                  <a:lnTo>
                    <a:pt x="3481129" y="579923"/>
                  </a:lnTo>
                  <a:cubicBezTo>
                    <a:pt x="3516405" y="448657"/>
                    <a:pt x="3417109" y="320656"/>
                    <a:pt x="3281232" y="320656"/>
                  </a:cubicBezTo>
                  <a:lnTo>
                    <a:pt x="794929" y="320656"/>
                  </a:lnTo>
                  <a:cubicBezTo>
                    <a:pt x="602217" y="320656"/>
                    <a:pt x="459154" y="498943"/>
                    <a:pt x="502269" y="686373"/>
                  </a:cubicBezTo>
                  <a:lnTo>
                    <a:pt x="532666" y="820049"/>
                  </a:lnTo>
                  <a:lnTo>
                    <a:pt x="210262" y="708554"/>
                  </a:lnTo>
                  <a:lnTo>
                    <a:pt x="210262" y="696381"/>
                  </a:lnTo>
                  <a:lnTo>
                    <a:pt x="29376" y="696381"/>
                  </a:lnTo>
                  <a:cubicBezTo>
                    <a:pt x="13056" y="696381"/>
                    <a:pt x="0" y="683328"/>
                    <a:pt x="0" y="667013"/>
                  </a:cubicBezTo>
                  <a:lnTo>
                    <a:pt x="0" y="210828"/>
                  </a:lnTo>
                  <a:cubicBezTo>
                    <a:pt x="0" y="194513"/>
                    <a:pt x="13056" y="181460"/>
                    <a:pt x="29376" y="181460"/>
                  </a:cubicBezTo>
                  <a:lnTo>
                    <a:pt x="303869" y="181460"/>
                  </a:lnTo>
                  <a:lnTo>
                    <a:pt x="343609" y="133307"/>
                  </a:lnTo>
                  <a:cubicBezTo>
                    <a:pt x="426001" y="50939"/>
                    <a:pt x="539831" y="0"/>
                    <a:pt x="665583" y="0"/>
                  </a:cubicBezTo>
                  <a:close/>
                </a:path>
              </a:pathLst>
            </a:custGeom>
            <a:solidFill>
              <a:srgbClr val="3B4D5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26" name="Freeform 31">
              <a:extLst>
                <a:ext uri="{FF2B5EF4-FFF2-40B4-BE49-F238E27FC236}">
                  <a16:creationId xmlns:a16="http://schemas.microsoft.com/office/drawing/2014/main" id="{55E4AC1B-CE4D-FA48-9BAB-3D959894B668}"/>
                </a:ext>
              </a:extLst>
            </p:cNvPr>
            <p:cNvSpPr>
              <a:spLocks noChangeArrowheads="1"/>
            </p:cNvSpPr>
            <p:nvPr/>
          </p:nvSpPr>
          <p:spPr bwMode="auto">
            <a:xfrm>
              <a:off x="9737690" y="6207053"/>
              <a:ext cx="3058881" cy="1921161"/>
            </a:xfrm>
            <a:custGeom>
              <a:avLst/>
              <a:gdLst>
                <a:gd name="T0" fmla="*/ 4320 w 4681"/>
                <a:gd name="T1" fmla="*/ 0 h 2942"/>
                <a:gd name="T2" fmla="*/ 4320 w 4681"/>
                <a:gd name="T3" fmla="*/ 0 h 2942"/>
                <a:gd name="T4" fmla="*/ 4626 w 4681"/>
                <a:gd name="T5" fmla="*/ 397 h 2942"/>
                <a:gd name="T6" fmla="*/ 4515 w 4681"/>
                <a:gd name="T7" fmla="*/ 816 h 2942"/>
                <a:gd name="T8" fmla="*/ 4209 w 4681"/>
                <a:gd name="T9" fmla="*/ 1972 h 2942"/>
                <a:gd name="T10" fmla="*/ 4209 w 4681"/>
                <a:gd name="T11" fmla="*/ 1972 h 2942"/>
                <a:gd name="T12" fmla="*/ 3824 w 4681"/>
                <a:gd name="T13" fmla="*/ 2334 h 2942"/>
                <a:gd name="T14" fmla="*/ 979 w 4681"/>
                <a:gd name="T15" fmla="*/ 2900 h 2942"/>
                <a:gd name="T16" fmla="*/ 979 w 4681"/>
                <a:gd name="T17" fmla="*/ 2900 h 2942"/>
                <a:gd name="T18" fmla="*/ 531 w 4681"/>
                <a:gd name="T19" fmla="*/ 2609 h 2942"/>
                <a:gd name="T20" fmla="*/ 269 w 4681"/>
                <a:gd name="T21" fmla="*/ 1453 h 2942"/>
                <a:gd name="T22" fmla="*/ 66 w 4681"/>
                <a:gd name="T23" fmla="*/ 560 h 2942"/>
                <a:gd name="T24" fmla="*/ 66 w 4681"/>
                <a:gd name="T25" fmla="*/ 560 h 2942"/>
                <a:gd name="T26" fmla="*/ 514 w 4681"/>
                <a:gd name="T27" fmla="*/ 0 h 2942"/>
                <a:gd name="T28" fmla="*/ 4320 w 4681"/>
                <a:gd name="T29" fmla="*/ 0 h 2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81" h="2942">
                  <a:moveTo>
                    <a:pt x="4320" y="0"/>
                  </a:moveTo>
                  <a:lnTo>
                    <a:pt x="4320" y="0"/>
                  </a:lnTo>
                  <a:cubicBezTo>
                    <a:pt x="4528" y="0"/>
                    <a:pt x="4680" y="196"/>
                    <a:pt x="4626" y="397"/>
                  </a:cubicBezTo>
                  <a:lnTo>
                    <a:pt x="4515" y="816"/>
                  </a:lnTo>
                  <a:lnTo>
                    <a:pt x="4209" y="1972"/>
                  </a:lnTo>
                  <a:lnTo>
                    <a:pt x="4209" y="1972"/>
                  </a:lnTo>
                  <a:cubicBezTo>
                    <a:pt x="4160" y="2157"/>
                    <a:pt x="4011" y="2297"/>
                    <a:pt x="3824" y="2334"/>
                  </a:cubicBezTo>
                  <a:lnTo>
                    <a:pt x="979" y="2900"/>
                  </a:lnTo>
                  <a:lnTo>
                    <a:pt x="979" y="2900"/>
                  </a:lnTo>
                  <a:cubicBezTo>
                    <a:pt x="776" y="2941"/>
                    <a:pt x="576" y="2812"/>
                    <a:pt x="531" y="2609"/>
                  </a:cubicBezTo>
                  <a:lnTo>
                    <a:pt x="269" y="1453"/>
                  </a:lnTo>
                  <a:lnTo>
                    <a:pt x="66" y="560"/>
                  </a:lnTo>
                  <a:lnTo>
                    <a:pt x="66" y="560"/>
                  </a:lnTo>
                  <a:cubicBezTo>
                    <a:pt x="0" y="273"/>
                    <a:pt x="219" y="0"/>
                    <a:pt x="514" y="0"/>
                  </a:cubicBezTo>
                  <a:lnTo>
                    <a:pt x="4320" y="0"/>
                  </a:lnTo>
                </a:path>
              </a:pathLst>
            </a:custGeom>
            <a:solidFill>
              <a:schemeClr val="accent1">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7" name="Freeform 32">
              <a:extLst>
                <a:ext uri="{FF2B5EF4-FFF2-40B4-BE49-F238E27FC236}">
                  <a16:creationId xmlns:a16="http://schemas.microsoft.com/office/drawing/2014/main" id="{B49C3FB9-43EE-E64C-B82E-AEAC82E2AD70}"/>
                </a:ext>
              </a:extLst>
            </p:cNvPr>
            <p:cNvSpPr>
              <a:spLocks noChangeArrowheads="1"/>
            </p:cNvSpPr>
            <p:nvPr/>
          </p:nvSpPr>
          <p:spPr bwMode="auto">
            <a:xfrm>
              <a:off x="13058679" y="6207053"/>
              <a:ext cx="3058881" cy="1921161"/>
            </a:xfrm>
            <a:custGeom>
              <a:avLst/>
              <a:gdLst>
                <a:gd name="T0" fmla="*/ 4166 w 4681"/>
                <a:gd name="T1" fmla="*/ 0 h 2942"/>
                <a:gd name="T2" fmla="*/ 4166 w 4681"/>
                <a:gd name="T3" fmla="*/ 0 h 2942"/>
                <a:gd name="T4" fmla="*/ 4614 w 4681"/>
                <a:gd name="T5" fmla="*/ 560 h 2942"/>
                <a:gd name="T6" fmla="*/ 4412 w 4681"/>
                <a:gd name="T7" fmla="*/ 1453 h 2942"/>
                <a:gd name="T8" fmla="*/ 4150 w 4681"/>
                <a:gd name="T9" fmla="*/ 2609 h 2942"/>
                <a:gd name="T10" fmla="*/ 4150 w 4681"/>
                <a:gd name="T11" fmla="*/ 2609 h 2942"/>
                <a:gd name="T12" fmla="*/ 3701 w 4681"/>
                <a:gd name="T13" fmla="*/ 2900 h 2942"/>
                <a:gd name="T14" fmla="*/ 857 w 4681"/>
                <a:gd name="T15" fmla="*/ 2334 h 2942"/>
                <a:gd name="T16" fmla="*/ 857 w 4681"/>
                <a:gd name="T17" fmla="*/ 2334 h 2942"/>
                <a:gd name="T18" fmla="*/ 471 w 4681"/>
                <a:gd name="T19" fmla="*/ 1972 h 2942"/>
                <a:gd name="T20" fmla="*/ 164 w 4681"/>
                <a:gd name="T21" fmla="*/ 816 h 2942"/>
                <a:gd name="T22" fmla="*/ 53 w 4681"/>
                <a:gd name="T23" fmla="*/ 397 h 2942"/>
                <a:gd name="T24" fmla="*/ 53 w 4681"/>
                <a:gd name="T25" fmla="*/ 397 h 2942"/>
                <a:gd name="T26" fmla="*/ 359 w 4681"/>
                <a:gd name="T27" fmla="*/ 0 h 2942"/>
                <a:gd name="T28" fmla="*/ 4166 w 4681"/>
                <a:gd name="T29" fmla="*/ 0 h 2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81" h="2942">
                  <a:moveTo>
                    <a:pt x="4166" y="0"/>
                  </a:moveTo>
                  <a:lnTo>
                    <a:pt x="4166" y="0"/>
                  </a:lnTo>
                  <a:cubicBezTo>
                    <a:pt x="4461" y="0"/>
                    <a:pt x="4680" y="273"/>
                    <a:pt x="4614" y="560"/>
                  </a:cubicBezTo>
                  <a:lnTo>
                    <a:pt x="4412" y="1453"/>
                  </a:lnTo>
                  <a:lnTo>
                    <a:pt x="4150" y="2609"/>
                  </a:lnTo>
                  <a:lnTo>
                    <a:pt x="4150" y="2609"/>
                  </a:lnTo>
                  <a:cubicBezTo>
                    <a:pt x="4103" y="2812"/>
                    <a:pt x="3904" y="2941"/>
                    <a:pt x="3701" y="2900"/>
                  </a:cubicBezTo>
                  <a:lnTo>
                    <a:pt x="857" y="2334"/>
                  </a:lnTo>
                  <a:lnTo>
                    <a:pt x="857" y="2334"/>
                  </a:lnTo>
                  <a:cubicBezTo>
                    <a:pt x="670" y="2297"/>
                    <a:pt x="520" y="2157"/>
                    <a:pt x="471" y="1972"/>
                  </a:cubicBezTo>
                  <a:lnTo>
                    <a:pt x="164" y="816"/>
                  </a:lnTo>
                  <a:lnTo>
                    <a:pt x="53" y="397"/>
                  </a:lnTo>
                  <a:lnTo>
                    <a:pt x="53" y="397"/>
                  </a:lnTo>
                  <a:cubicBezTo>
                    <a:pt x="0" y="196"/>
                    <a:pt x="152" y="0"/>
                    <a:pt x="359" y="0"/>
                  </a:cubicBezTo>
                  <a:lnTo>
                    <a:pt x="4166" y="0"/>
                  </a:lnTo>
                </a:path>
              </a:pathLst>
            </a:custGeom>
            <a:solidFill>
              <a:schemeClr val="accent1">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8" name="Freeform 35">
              <a:extLst>
                <a:ext uri="{FF2B5EF4-FFF2-40B4-BE49-F238E27FC236}">
                  <a16:creationId xmlns:a16="http://schemas.microsoft.com/office/drawing/2014/main" id="{CEF0E28A-9562-324E-B755-FE094EFEA1C0}"/>
                </a:ext>
              </a:extLst>
            </p:cNvPr>
            <p:cNvSpPr>
              <a:spLocks noChangeArrowheads="1"/>
            </p:cNvSpPr>
            <p:nvPr/>
          </p:nvSpPr>
          <p:spPr bwMode="auto">
            <a:xfrm>
              <a:off x="10097728" y="6806156"/>
              <a:ext cx="659588" cy="400361"/>
            </a:xfrm>
            <a:custGeom>
              <a:avLst/>
              <a:gdLst>
                <a:gd name="T0" fmla="*/ 839 w 1012"/>
                <a:gd name="T1" fmla="*/ 0 h 612"/>
                <a:gd name="T2" fmla="*/ 839 w 1012"/>
                <a:gd name="T3" fmla="*/ 0 h 612"/>
                <a:gd name="T4" fmla="*/ 1011 w 1012"/>
                <a:gd name="T5" fmla="*/ 172 h 612"/>
                <a:gd name="T6" fmla="*/ 1011 w 1012"/>
                <a:gd name="T7" fmla="*/ 172 h 612"/>
                <a:gd name="T8" fmla="*/ 960 w 1012"/>
                <a:gd name="T9" fmla="*/ 293 h 612"/>
                <a:gd name="T10" fmla="*/ 960 w 1012"/>
                <a:gd name="T11" fmla="*/ 293 h 612"/>
                <a:gd name="T12" fmla="*/ 839 w 1012"/>
                <a:gd name="T13" fmla="*/ 343 h 612"/>
                <a:gd name="T14" fmla="*/ 623 w 1012"/>
                <a:gd name="T15" fmla="*/ 343 h 612"/>
                <a:gd name="T16" fmla="*/ 623 w 1012"/>
                <a:gd name="T17" fmla="*/ 343 h 612"/>
                <a:gd name="T18" fmla="*/ 563 w 1012"/>
                <a:gd name="T19" fmla="*/ 375 h 612"/>
                <a:gd name="T20" fmla="*/ 418 w 1012"/>
                <a:gd name="T21" fmla="*/ 580 h 612"/>
                <a:gd name="T22" fmla="*/ 418 w 1012"/>
                <a:gd name="T23" fmla="*/ 580 h 612"/>
                <a:gd name="T24" fmla="*/ 358 w 1012"/>
                <a:gd name="T25" fmla="*/ 611 h 612"/>
                <a:gd name="T26" fmla="*/ 0 w 1012"/>
                <a:gd name="T27" fmla="*/ 611 h 612"/>
                <a:gd name="T28" fmla="*/ 0 w 1012"/>
                <a:gd name="T29" fmla="*/ 0 h 612"/>
                <a:gd name="T30" fmla="*/ 839 w 1012"/>
                <a:gd name="T31" fmla="*/ 0 h 612"/>
                <a:gd name="T32" fmla="*/ 904 w 1012"/>
                <a:gd name="T33" fmla="*/ 177 h 612"/>
                <a:gd name="T34" fmla="*/ 904 w 1012"/>
                <a:gd name="T35" fmla="*/ 177 h 612"/>
                <a:gd name="T36" fmla="*/ 827 w 1012"/>
                <a:gd name="T37" fmla="*/ 99 h 612"/>
                <a:gd name="T38" fmla="*/ 827 w 1012"/>
                <a:gd name="T39" fmla="*/ 99 h 612"/>
                <a:gd name="T40" fmla="*/ 750 w 1012"/>
                <a:gd name="T41" fmla="*/ 177 h 612"/>
                <a:gd name="T42" fmla="*/ 750 w 1012"/>
                <a:gd name="T43" fmla="*/ 177 h 612"/>
                <a:gd name="T44" fmla="*/ 827 w 1012"/>
                <a:gd name="T45" fmla="*/ 255 h 612"/>
                <a:gd name="T46" fmla="*/ 827 w 1012"/>
                <a:gd name="T47" fmla="*/ 255 h 612"/>
                <a:gd name="T48" fmla="*/ 904 w 1012"/>
                <a:gd name="T49" fmla="*/ 177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2" h="612">
                  <a:moveTo>
                    <a:pt x="839" y="0"/>
                  </a:moveTo>
                  <a:lnTo>
                    <a:pt x="839" y="0"/>
                  </a:lnTo>
                  <a:cubicBezTo>
                    <a:pt x="934" y="0"/>
                    <a:pt x="1011" y="77"/>
                    <a:pt x="1011" y="172"/>
                  </a:cubicBezTo>
                  <a:lnTo>
                    <a:pt x="1011" y="172"/>
                  </a:lnTo>
                  <a:cubicBezTo>
                    <a:pt x="1011" y="219"/>
                    <a:pt x="992" y="262"/>
                    <a:pt x="960" y="293"/>
                  </a:cubicBezTo>
                  <a:lnTo>
                    <a:pt x="960" y="293"/>
                  </a:lnTo>
                  <a:cubicBezTo>
                    <a:pt x="929" y="324"/>
                    <a:pt x="886" y="343"/>
                    <a:pt x="839" y="343"/>
                  </a:cubicBezTo>
                  <a:lnTo>
                    <a:pt x="623" y="343"/>
                  </a:lnTo>
                  <a:lnTo>
                    <a:pt x="623" y="343"/>
                  </a:lnTo>
                  <a:cubicBezTo>
                    <a:pt x="599" y="343"/>
                    <a:pt x="576" y="355"/>
                    <a:pt x="563" y="375"/>
                  </a:cubicBezTo>
                  <a:lnTo>
                    <a:pt x="418" y="580"/>
                  </a:lnTo>
                  <a:lnTo>
                    <a:pt x="418" y="580"/>
                  </a:lnTo>
                  <a:cubicBezTo>
                    <a:pt x="404" y="600"/>
                    <a:pt x="381" y="611"/>
                    <a:pt x="358" y="611"/>
                  </a:cubicBezTo>
                  <a:lnTo>
                    <a:pt x="0" y="611"/>
                  </a:lnTo>
                  <a:lnTo>
                    <a:pt x="0" y="0"/>
                  </a:lnTo>
                  <a:lnTo>
                    <a:pt x="839" y="0"/>
                  </a:lnTo>
                  <a:close/>
                  <a:moveTo>
                    <a:pt x="904" y="177"/>
                  </a:moveTo>
                  <a:lnTo>
                    <a:pt x="904" y="177"/>
                  </a:lnTo>
                  <a:cubicBezTo>
                    <a:pt x="904" y="134"/>
                    <a:pt x="870" y="99"/>
                    <a:pt x="827" y="99"/>
                  </a:cubicBezTo>
                  <a:lnTo>
                    <a:pt x="827" y="99"/>
                  </a:lnTo>
                  <a:cubicBezTo>
                    <a:pt x="784" y="99"/>
                    <a:pt x="750" y="134"/>
                    <a:pt x="750" y="177"/>
                  </a:cubicBezTo>
                  <a:lnTo>
                    <a:pt x="750" y="177"/>
                  </a:lnTo>
                  <a:cubicBezTo>
                    <a:pt x="750" y="220"/>
                    <a:pt x="784" y="255"/>
                    <a:pt x="827" y="255"/>
                  </a:cubicBezTo>
                  <a:lnTo>
                    <a:pt x="827" y="255"/>
                  </a:lnTo>
                  <a:cubicBezTo>
                    <a:pt x="870" y="255"/>
                    <a:pt x="904" y="220"/>
                    <a:pt x="904" y="177"/>
                  </a:cubicBezTo>
                  <a:close/>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9" name="Freeform 28">
              <a:extLst>
                <a:ext uri="{FF2B5EF4-FFF2-40B4-BE49-F238E27FC236}">
                  <a16:creationId xmlns:a16="http://schemas.microsoft.com/office/drawing/2014/main" id="{C8CB13B7-D01B-B84A-A61D-E2F45FC4B105}"/>
                </a:ext>
              </a:extLst>
            </p:cNvPr>
            <p:cNvSpPr>
              <a:spLocks noChangeArrowheads="1"/>
            </p:cNvSpPr>
            <p:nvPr/>
          </p:nvSpPr>
          <p:spPr bwMode="auto">
            <a:xfrm>
              <a:off x="10158213" y="6869523"/>
              <a:ext cx="529326" cy="270095"/>
            </a:xfrm>
            <a:custGeom>
              <a:avLst/>
              <a:gdLst>
                <a:gd name="connsiteX0" fmla="*/ 66248 w 529326"/>
                <a:gd name="connsiteY0" fmla="*/ 2 h 270095"/>
                <a:gd name="connsiteX1" fmla="*/ 91538 w 529326"/>
                <a:gd name="connsiteY1" fmla="*/ 2 h 270095"/>
                <a:gd name="connsiteX2" fmla="*/ 91538 w 529326"/>
                <a:gd name="connsiteY2" fmla="*/ 270095 h 270095"/>
                <a:gd name="connsiteX3" fmla="*/ 66248 w 529326"/>
                <a:gd name="connsiteY3" fmla="*/ 270095 h 270095"/>
                <a:gd name="connsiteX4" fmla="*/ 0 w 529326"/>
                <a:gd name="connsiteY4" fmla="*/ 2 h 270095"/>
                <a:gd name="connsiteX5" fmla="*/ 25292 w 529326"/>
                <a:gd name="connsiteY5" fmla="*/ 2 h 270095"/>
                <a:gd name="connsiteX6" fmla="*/ 25292 w 529326"/>
                <a:gd name="connsiteY6" fmla="*/ 270095 h 270095"/>
                <a:gd name="connsiteX7" fmla="*/ 0 w 529326"/>
                <a:gd name="connsiteY7" fmla="*/ 270095 h 270095"/>
                <a:gd name="connsiteX8" fmla="*/ 479246 w 529326"/>
                <a:gd name="connsiteY8" fmla="*/ 0 h 270095"/>
                <a:gd name="connsiteX9" fmla="*/ 529326 w 529326"/>
                <a:gd name="connsiteY9" fmla="*/ 51516 h 270095"/>
                <a:gd name="connsiteX10" fmla="*/ 479246 w 529326"/>
                <a:gd name="connsiteY10" fmla="*/ 103031 h 270095"/>
                <a:gd name="connsiteX11" fmla="*/ 429166 w 529326"/>
                <a:gd name="connsiteY11" fmla="*/ 51516 h 270095"/>
                <a:gd name="connsiteX12" fmla="*/ 479246 w 529326"/>
                <a:gd name="connsiteY12" fmla="*/ 0 h 27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9326" h="270095">
                  <a:moveTo>
                    <a:pt x="66248" y="2"/>
                  </a:moveTo>
                  <a:lnTo>
                    <a:pt x="91538" y="2"/>
                  </a:lnTo>
                  <a:lnTo>
                    <a:pt x="91538" y="270095"/>
                  </a:lnTo>
                  <a:lnTo>
                    <a:pt x="66248" y="270095"/>
                  </a:lnTo>
                  <a:close/>
                  <a:moveTo>
                    <a:pt x="0" y="2"/>
                  </a:moveTo>
                  <a:lnTo>
                    <a:pt x="25292" y="2"/>
                  </a:lnTo>
                  <a:lnTo>
                    <a:pt x="25292" y="270095"/>
                  </a:lnTo>
                  <a:lnTo>
                    <a:pt x="0" y="270095"/>
                  </a:lnTo>
                  <a:close/>
                  <a:moveTo>
                    <a:pt x="479246" y="0"/>
                  </a:moveTo>
                  <a:cubicBezTo>
                    <a:pt x="507212" y="0"/>
                    <a:pt x="529326" y="23116"/>
                    <a:pt x="529326" y="51516"/>
                  </a:cubicBezTo>
                  <a:cubicBezTo>
                    <a:pt x="529326" y="79915"/>
                    <a:pt x="507212" y="103031"/>
                    <a:pt x="479246" y="103031"/>
                  </a:cubicBezTo>
                  <a:cubicBezTo>
                    <a:pt x="451279" y="103031"/>
                    <a:pt x="429166" y="79915"/>
                    <a:pt x="429166" y="51516"/>
                  </a:cubicBezTo>
                  <a:cubicBezTo>
                    <a:pt x="429166" y="23116"/>
                    <a:pt x="451279" y="0"/>
                    <a:pt x="479246" y="0"/>
                  </a:cubicBezTo>
                  <a:close/>
                </a:path>
              </a:pathLst>
            </a:custGeom>
            <a:solidFill>
              <a:schemeClr val="accent3">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0" name="Freeform 29">
              <a:extLst>
                <a:ext uri="{FF2B5EF4-FFF2-40B4-BE49-F238E27FC236}">
                  <a16:creationId xmlns:a16="http://schemas.microsoft.com/office/drawing/2014/main" id="{4DEBDC11-376B-884A-8A33-5B093941D004}"/>
                </a:ext>
              </a:extLst>
            </p:cNvPr>
            <p:cNvSpPr>
              <a:spLocks noChangeArrowheads="1"/>
            </p:cNvSpPr>
            <p:nvPr/>
          </p:nvSpPr>
          <p:spPr bwMode="auto">
            <a:xfrm>
              <a:off x="14383617" y="6244498"/>
              <a:ext cx="1655964" cy="1822579"/>
            </a:xfrm>
            <a:custGeom>
              <a:avLst/>
              <a:gdLst>
                <a:gd name="connsiteX0" fmla="*/ 596222 w 1655964"/>
                <a:gd name="connsiteY0" fmla="*/ 0 h 1822579"/>
                <a:gd name="connsiteX1" fmla="*/ 1394599 w 1655964"/>
                <a:gd name="connsiteY1" fmla="*/ 0 h 1822579"/>
                <a:gd name="connsiteX2" fmla="*/ 1599094 w 1655964"/>
                <a:gd name="connsiteY2" fmla="*/ 98641 h 1822579"/>
                <a:gd name="connsiteX3" fmla="*/ 1649401 w 1655964"/>
                <a:gd name="connsiteY3" fmla="*/ 320093 h 1822579"/>
                <a:gd name="connsiteX4" fmla="*/ 1408973 w 1655964"/>
                <a:gd name="connsiteY4" fmla="*/ 1379013 h 1822579"/>
                <a:gd name="connsiteX5" fmla="*/ 0 w 1655964"/>
                <a:gd name="connsiteY5" fmla="*/ 0 h 1822579"/>
                <a:gd name="connsiteX6" fmla="*/ 214657 w 1655964"/>
                <a:gd name="connsiteY6" fmla="*/ 0 h 1822579"/>
                <a:gd name="connsiteX7" fmla="*/ 1263799 w 1655964"/>
                <a:gd name="connsiteY7" fmla="*/ 1781424 h 1822579"/>
                <a:gd name="connsiteX8" fmla="*/ 1138529 w 1655964"/>
                <a:gd name="connsiteY8" fmla="*/ 1822579 h 1822579"/>
                <a:gd name="connsiteX9" fmla="*/ 1097424 w 1655964"/>
                <a:gd name="connsiteY9" fmla="*/ 1818659 h 1822579"/>
                <a:gd name="connsiteX10" fmla="*/ 1067411 w 1655964"/>
                <a:gd name="connsiteY10" fmla="*/ 1812780 h 182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5964" h="1822579">
                  <a:moveTo>
                    <a:pt x="596222" y="0"/>
                  </a:moveTo>
                  <a:lnTo>
                    <a:pt x="1394599" y="0"/>
                  </a:lnTo>
                  <a:cubicBezTo>
                    <a:pt x="1474306" y="0"/>
                    <a:pt x="1549440" y="35929"/>
                    <a:pt x="1599094" y="98641"/>
                  </a:cubicBezTo>
                  <a:cubicBezTo>
                    <a:pt x="1648747" y="160700"/>
                    <a:pt x="1667041" y="241703"/>
                    <a:pt x="1649401" y="320093"/>
                  </a:cubicBezTo>
                  <a:lnTo>
                    <a:pt x="1408973" y="1379013"/>
                  </a:lnTo>
                  <a:close/>
                  <a:moveTo>
                    <a:pt x="0" y="0"/>
                  </a:moveTo>
                  <a:lnTo>
                    <a:pt x="214657" y="0"/>
                  </a:lnTo>
                  <a:lnTo>
                    <a:pt x="1263799" y="1781424"/>
                  </a:lnTo>
                  <a:cubicBezTo>
                    <a:pt x="1227262" y="1808207"/>
                    <a:pt x="1184200" y="1822579"/>
                    <a:pt x="1138529" y="1822579"/>
                  </a:cubicBezTo>
                  <a:cubicBezTo>
                    <a:pt x="1124827" y="1822579"/>
                    <a:pt x="1111126" y="1821272"/>
                    <a:pt x="1097424" y="1818659"/>
                  </a:cubicBezTo>
                  <a:lnTo>
                    <a:pt x="1067411" y="1812780"/>
                  </a:lnTo>
                  <a:close/>
                </a:path>
              </a:pathLst>
            </a:custGeom>
            <a:solidFill>
              <a:schemeClr val="accent1">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1" name="Freeform 30">
              <a:extLst>
                <a:ext uri="{FF2B5EF4-FFF2-40B4-BE49-F238E27FC236}">
                  <a16:creationId xmlns:a16="http://schemas.microsoft.com/office/drawing/2014/main" id="{974D97E0-267C-4646-884E-47D6B6F30313}"/>
                </a:ext>
              </a:extLst>
            </p:cNvPr>
            <p:cNvSpPr>
              <a:spLocks noChangeArrowheads="1"/>
            </p:cNvSpPr>
            <p:nvPr/>
          </p:nvSpPr>
          <p:spPr bwMode="auto">
            <a:xfrm>
              <a:off x="14317370" y="6207053"/>
              <a:ext cx="1764117" cy="1900347"/>
            </a:xfrm>
            <a:custGeom>
              <a:avLst/>
              <a:gdLst>
                <a:gd name="connsiteX0" fmla="*/ 137300 w 1764117"/>
                <a:gd name="connsiteY0" fmla="*/ 77112 h 1900347"/>
                <a:gd name="connsiteX1" fmla="*/ 1163130 w 1764117"/>
                <a:gd name="connsiteY1" fmla="*/ 1816047 h 1900347"/>
                <a:gd name="connsiteX2" fmla="*/ 1175553 w 1764117"/>
                <a:gd name="connsiteY2" fmla="*/ 1819314 h 1900347"/>
                <a:gd name="connsiteX3" fmla="*/ 1209551 w 1764117"/>
                <a:gd name="connsiteY3" fmla="*/ 1821928 h 1900347"/>
                <a:gd name="connsiteX4" fmla="*/ 1281470 w 1764117"/>
                <a:gd name="connsiteY4" fmla="*/ 1806244 h 1900347"/>
                <a:gd name="connsiteX5" fmla="*/ 261524 w 1764117"/>
                <a:gd name="connsiteY5" fmla="*/ 77112 h 1900347"/>
                <a:gd name="connsiteX6" fmla="*/ 732830 w 1764117"/>
                <a:gd name="connsiteY6" fmla="*/ 77019 h 1900347"/>
                <a:gd name="connsiteX7" fmla="*/ 1461615 w 1764117"/>
                <a:gd name="connsiteY7" fmla="*/ 1311282 h 1900347"/>
                <a:gd name="connsiteX8" fmla="*/ 1548547 w 1764117"/>
                <a:gd name="connsiteY8" fmla="*/ 931409 h 1900347"/>
                <a:gd name="connsiteX9" fmla="*/ 1680578 w 1764117"/>
                <a:gd name="connsiteY9" fmla="*/ 348544 h 1900347"/>
                <a:gd name="connsiteX10" fmla="*/ 1637439 w 1764117"/>
                <a:gd name="connsiteY10" fmla="*/ 160565 h 1900347"/>
                <a:gd name="connsiteX11" fmla="*/ 1463576 w 1764117"/>
                <a:gd name="connsiteY11" fmla="*/ 77019 h 1900347"/>
                <a:gd name="connsiteX12" fmla="*/ 596224 w 1764117"/>
                <a:gd name="connsiteY12" fmla="*/ 0 h 1900347"/>
                <a:gd name="connsiteX13" fmla="*/ 1463576 w 1764117"/>
                <a:gd name="connsiteY13" fmla="*/ 0 h 1900347"/>
                <a:gd name="connsiteX14" fmla="*/ 1756398 w 1764117"/>
                <a:gd name="connsiteY14" fmla="*/ 365514 h 1900347"/>
                <a:gd name="connsiteX15" fmla="*/ 1624366 w 1764117"/>
                <a:gd name="connsiteY15" fmla="*/ 948379 h 1900347"/>
                <a:gd name="connsiteX16" fmla="*/ 1494296 w 1764117"/>
                <a:gd name="connsiteY16" fmla="*/ 1520147 h 1900347"/>
                <a:gd name="connsiteX17" fmla="*/ 0 w 1764117"/>
                <a:gd name="connsiteY17" fmla="*/ 0 h 1900347"/>
                <a:gd name="connsiteX18" fmla="*/ 305984 w 1764117"/>
                <a:gd name="connsiteY18" fmla="*/ 0 h 1900347"/>
                <a:gd name="connsiteX19" fmla="*/ 1384772 w 1764117"/>
                <a:gd name="connsiteY19" fmla="*/ 1828463 h 1900347"/>
                <a:gd name="connsiteX20" fmla="*/ 1209551 w 1764117"/>
                <a:gd name="connsiteY20" fmla="*/ 1900347 h 1900347"/>
                <a:gd name="connsiteX21" fmla="*/ 1160515 w 1764117"/>
                <a:gd name="connsiteY21" fmla="*/ 1895119 h 1900347"/>
                <a:gd name="connsiteX22" fmla="*/ 1113440 w 1764117"/>
                <a:gd name="connsiteY22" fmla="*/ 1885970 h 190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4117" h="1900347">
                  <a:moveTo>
                    <a:pt x="137300" y="77112"/>
                  </a:moveTo>
                  <a:lnTo>
                    <a:pt x="1163130" y="1816047"/>
                  </a:lnTo>
                  <a:lnTo>
                    <a:pt x="1175553" y="1819314"/>
                  </a:lnTo>
                  <a:cubicBezTo>
                    <a:pt x="1187321" y="1821275"/>
                    <a:pt x="1198436" y="1821928"/>
                    <a:pt x="1209551" y="1821928"/>
                  </a:cubicBezTo>
                  <a:cubicBezTo>
                    <a:pt x="1235049" y="1821928"/>
                    <a:pt x="1259240" y="1816700"/>
                    <a:pt x="1281470" y="1806244"/>
                  </a:cubicBezTo>
                  <a:lnTo>
                    <a:pt x="261524" y="77112"/>
                  </a:lnTo>
                  <a:close/>
                  <a:moveTo>
                    <a:pt x="732830" y="77019"/>
                  </a:moveTo>
                  <a:lnTo>
                    <a:pt x="1461615" y="1311282"/>
                  </a:lnTo>
                  <a:lnTo>
                    <a:pt x="1548547" y="931409"/>
                  </a:lnTo>
                  <a:lnTo>
                    <a:pt x="1680578" y="348544"/>
                  </a:lnTo>
                  <a:cubicBezTo>
                    <a:pt x="1695611" y="282621"/>
                    <a:pt x="1679924" y="214087"/>
                    <a:pt x="1637439" y="160565"/>
                  </a:cubicBezTo>
                  <a:cubicBezTo>
                    <a:pt x="1594954" y="107696"/>
                    <a:pt x="1531553" y="77019"/>
                    <a:pt x="1463576" y="77019"/>
                  </a:cubicBezTo>
                  <a:close/>
                  <a:moveTo>
                    <a:pt x="596224" y="0"/>
                  </a:moveTo>
                  <a:lnTo>
                    <a:pt x="1463576" y="0"/>
                  </a:lnTo>
                  <a:cubicBezTo>
                    <a:pt x="1656394" y="0"/>
                    <a:pt x="1799536" y="178188"/>
                    <a:pt x="1756398" y="365514"/>
                  </a:cubicBezTo>
                  <a:lnTo>
                    <a:pt x="1624366" y="948379"/>
                  </a:lnTo>
                  <a:lnTo>
                    <a:pt x="1494296" y="1520147"/>
                  </a:lnTo>
                  <a:close/>
                  <a:moveTo>
                    <a:pt x="0" y="0"/>
                  </a:moveTo>
                  <a:lnTo>
                    <a:pt x="305984" y="0"/>
                  </a:lnTo>
                  <a:lnTo>
                    <a:pt x="1384772" y="1828463"/>
                  </a:lnTo>
                  <a:cubicBezTo>
                    <a:pt x="1339005" y="1873554"/>
                    <a:pt x="1276240" y="1900347"/>
                    <a:pt x="1209551" y="1900347"/>
                  </a:cubicBezTo>
                  <a:cubicBezTo>
                    <a:pt x="1193206" y="1900347"/>
                    <a:pt x="1177514" y="1898386"/>
                    <a:pt x="1160515" y="1895119"/>
                  </a:cubicBezTo>
                  <a:lnTo>
                    <a:pt x="1113440" y="1885970"/>
                  </a:lnTo>
                  <a:close/>
                </a:path>
              </a:pathLst>
            </a:custGeom>
            <a:solidFill>
              <a:schemeClr val="accent1">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2" name="Freeform 31">
              <a:extLst>
                <a:ext uri="{FF2B5EF4-FFF2-40B4-BE49-F238E27FC236}">
                  <a16:creationId xmlns:a16="http://schemas.microsoft.com/office/drawing/2014/main" id="{699F3AEE-29C3-A445-854F-8F952F1949C3}"/>
                </a:ext>
              </a:extLst>
            </p:cNvPr>
            <p:cNvSpPr>
              <a:spLocks noChangeArrowheads="1"/>
            </p:cNvSpPr>
            <p:nvPr/>
          </p:nvSpPr>
          <p:spPr bwMode="auto">
            <a:xfrm>
              <a:off x="11125995" y="6244495"/>
              <a:ext cx="1601612" cy="1491346"/>
            </a:xfrm>
            <a:custGeom>
              <a:avLst/>
              <a:gdLst>
                <a:gd name="connsiteX0" fmla="*/ 0 w 1601612"/>
                <a:gd name="connsiteY0" fmla="*/ 1 h 1491346"/>
                <a:gd name="connsiteX1" fmla="*/ 214033 w 1601612"/>
                <a:gd name="connsiteY1" fmla="*/ 1 h 1491346"/>
                <a:gd name="connsiteX2" fmla="*/ 1070819 w 1601612"/>
                <a:gd name="connsiteY2" fmla="*/ 1452838 h 1491346"/>
                <a:gd name="connsiteX3" fmla="*/ 878972 w 1601612"/>
                <a:gd name="connsiteY3" fmla="*/ 1491346 h 1491346"/>
                <a:gd name="connsiteX4" fmla="*/ 596223 w 1601612"/>
                <a:gd name="connsiteY4" fmla="*/ 0 h 1491346"/>
                <a:gd name="connsiteX5" fmla="*/ 1433594 w 1601612"/>
                <a:gd name="connsiteY5" fmla="*/ 0 h 1491346"/>
                <a:gd name="connsiteX6" fmla="*/ 1566946 w 1601612"/>
                <a:gd name="connsiteY6" fmla="*/ 65997 h 1491346"/>
                <a:gd name="connsiteX7" fmla="*/ 1595708 w 1601612"/>
                <a:gd name="connsiteY7" fmla="*/ 211061 h 1491346"/>
                <a:gd name="connsiteX8" fmla="*/ 1523149 w 1601612"/>
                <a:gd name="connsiteY8" fmla="*/ 485505 h 1491346"/>
                <a:gd name="connsiteX9" fmla="*/ 1325082 w 1601612"/>
                <a:gd name="connsiteY9" fmla="*/ 1234998 h 149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1612" h="1491346">
                  <a:moveTo>
                    <a:pt x="0" y="1"/>
                  </a:moveTo>
                  <a:lnTo>
                    <a:pt x="214033" y="1"/>
                  </a:lnTo>
                  <a:lnTo>
                    <a:pt x="1070819" y="1452838"/>
                  </a:lnTo>
                  <a:lnTo>
                    <a:pt x="878972" y="1491346"/>
                  </a:lnTo>
                  <a:close/>
                  <a:moveTo>
                    <a:pt x="596223" y="0"/>
                  </a:moveTo>
                  <a:lnTo>
                    <a:pt x="1433594" y="0"/>
                  </a:lnTo>
                  <a:cubicBezTo>
                    <a:pt x="1486542" y="0"/>
                    <a:pt x="1534915" y="24177"/>
                    <a:pt x="1566946" y="65997"/>
                  </a:cubicBezTo>
                  <a:cubicBezTo>
                    <a:pt x="1598976" y="107817"/>
                    <a:pt x="1609435" y="160746"/>
                    <a:pt x="1595708" y="211061"/>
                  </a:cubicBezTo>
                  <a:lnTo>
                    <a:pt x="1523149" y="485505"/>
                  </a:lnTo>
                  <a:lnTo>
                    <a:pt x="1325082" y="1234998"/>
                  </a:lnTo>
                  <a:close/>
                </a:path>
              </a:pathLst>
            </a:custGeom>
            <a:solidFill>
              <a:schemeClr val="accent1">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3" name="Freeform 32">
              <a:extLst>
                <a:ext uri="{FF2B5EF4-FFF2-40B4-BE49-F238E27FC236}">
                  <a16:creationId xmlns:a16="http://schemas.microsoft.com/office/drawing/2014/main" id="{1DC44A80-EE69-F744-ACB7-4260E6B2645F}"/>
                </a:ext>
              </a:extLst>
            </p:cNvPr>
            <p:cNvSpPr>
              <a:spLocks noChangeArrowheads="1"/>
            </p:cNvSpPr>
            <p:nvPr/>
          </p:nvSpPr>
          <p:spPr bwMode="auto">
            <a:xfrm>
              <a:off x="11056866" y="6207053"/>
              <a:ext cx="1708066" cy="1574871"/>
            </a:xfrm>
            <a:custGeom>
              <a:avLst/>
              <a:gdLst>
                <a:gd name="connsiteX0" fmla="*/ 135775 w 1708066"/>
                <a:gd name="connsiteY0" fmla="*/ 77142 h 1574871"/>
                <a:gd name="connsiteX1" fmla="*/ 966745 w 1708066"/>
                <a:gd name="connsiteY1" fmla="*/ 1487923 h 1574871"/>
                <a:gd name="connsiteX2" fmla="*/ 1077715 w 1708066"/>
                <a:gd name="connsiteY2" fmla="*/ 1466350 h 1574871"/>
                <a:gd name="connsiteX3" fmla="*/ 259800 w 1708066"/>
                <a:gd name="connsiteY3" fmla="*/ 77142 h 1574871"/>
                <a:gd name="connsiteX4" fmla="*/ 732755 w 1708066"/>
                <a:gd name="connsiteY4" fmla="*/ 77105 h 1574871"/>
                <a:gd name="connsiteX5" fmla="*/ 1378834 w 1708066"/>
                <a:gd name="connsiteY5" fmla="*/ 1172891 h 1574871"/>
                <a:gd name="connsiteX6" fmla="*/ 1552602 w 1708066"/>
                <a:gd name="connsiteY6" fmla="*/ 512936 h 1574871"/>
                <a:gd name="connsiteX7" fmla="*/ 1625768 w 1708066"/>
                <a:gd name="connsiteY7" fmla="*/ 239153 h 1574871"/>
                <a:gd name="connsiteX8" fmla="*/ 1603557 w 1708066"/>
                <a:gd name="connsiteY8" fmla="*/ 127418 h 1574871"/>
                <a:gd name="connsiteX9" fmla="*/ 1500995 w 1708066"/>
                <a:gd name="connsiteY9" fmla="*/ 77105 h 1574871"/>
                <a:gd name="connsiteX10" fmla="*/ 596223 w 1708066"/>
                <a:gd name="connsiteY10" fmla="*/ 1 h 1574871"/>
                <a:gd name="connsiteX11" fmla="*/ 1500995 w 1708066"/>
                <a:gd name="connsiteY11" fmla="*/ 1 h 1574871"/>
                <a:gd name="connsiteX12" fmla="*/ 1700893 w 1708066"/>
                <a:gd name="connsiteY12" fmla="*/ 259409 h 1574871"/>
                <a:gd name="connsiteX13" fmla="*/ 1628381 w 1708066"/>
                <a:gd name="connsiteY13" fmla="*/ 533192 h 1574871"/>
                <a:gd name="connsiteX14" fmla="*/ 1428482 w 1708066"/>
                <a:gd name="connsiteY14" fmla="*/ 1288547 h 1574871"/>
                <a:gd name="connsiteX15" fmla="*/ 1399738 w 1708066"/>
                <a:gd name="connsiteY15" fmla="*/ 1361730 h 1574871"/>
                <a:gd name="connsiteX16" fmla="*/ 0 w 1708066"/>
                <a:gd name="connsiteY16" fmla="*/ 0 h 1574871"/>
                <a:gd name="connsiteX17" fmla="*/ 304188 w 1708066"/>
                <a:gd name="connsiteY17" fmla="*/ 0 h 1574871"/>
                <a:gd name="connsiteX18" fmla="*/ 1200434 w 1708066"/>
                <a:gd name="connsiteY18" fmla="*/ 1519957 h 1574871"/>
                <a:gd name="connsiteX19" fmla="*/ 1175629 w 1708066"/>
                <a:gd name="connsiteY19" fmla="*/ 1525841 h 1574871"/>
                <a:gd name="connsiteX20" fmla="*/ 927579 w 1708066"/>
                <a:gd name="connsiteY20" fmla="*/ 1574871 h 157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08066" h="1574871">
                  <a:moveTo>
                    <a:pt x="135775" y="77142"/>
                  </a:moveTo>
                  <a:lnTo>
                    <a:pt x="966745" y="1487923"/>
                  </a:lnTo>
                  <a:lnTo>
                    <a:pt x="1077715" y="1466350"/>
                  </a:lnTo>
                  <a:lnTo>
                    <a:pt x="259800" y="77142"/>
                  </a:lnTo>
                  <a:close/>
                  <a:moveTo>
                    <a:pt x="732755" y="77105"/>
                  </a:moveTo>
                  <a:lnTo>
                    <a:pt x="1378834" y="1172891"/>
                  </a:lnTo>
                  <a:lnTo>
                    <a:pt x="1552602" y="512936"/>
                  </a:lnTo>
                  <a:lnTo>
                    <a:pt x="1625768" y="239153"/>
                  </a:lnTo>
                  <a:cubicBezTo>
                    <a:pt x="1635567" y="199948"/>
                    <a:pt x="1627728" y="159436"/>
                    <a:pt x="1603557" y="127418"/>
                  </a:cubicBezTo>
                  <a:cubicBezTo>
                    <a:pt x="1578733" y="95401"/>
                    <a:pt x="1541497" y="77105"/>
                    <a:pt x="1500995" y="77105"/>
                  </a:cubicBezTo>
                  <a:close/>
                  <a:moveTo>
                    <a:pt x="596223" y="1"/>
                  </a:moveTo>
                  <a:lnTo>
                    <a:pt x="1500995" y="1"/>
                  </a:lnTo>
                  <a:cubicBezTo>
                    <a:pt x="1636873" y="1"/>
                    <a:pt x="1736170" y="128072"/>
                    <a:pt x="1700893" y="259409"/>
                  </a:cubicBezTo>
                  <a:lnTo>
                    <a:pt x="1628381" y="533192"/>
                  </a:lnTo>
                  <a:lnTo>
                    <a:pt x="1428482" y="1288547"/>
                  </a:lnTo>
                  <a:cubicBezTo>
                    <a:pt x="1421949" y="1314030"/>
                    <a:pt x="1411497" y="1338860"/>
                    <a:pt x="1399738" y="1361730"/>
                  </a:cubicBezTo>
                  <a:close/>
                  <a:moveTo>
                    <a:pt x="0" y="0"/>
                  </a:moveTo>
                  <a:lnTo>
                    <a:pt x="304188" y="0"/>
                  </a:lnTo>
                  <a:lnTo>
                    <a:pt x="1200434" y="1519957"/>
                  </a:lnTo>
                  <a:cubicBezTo>
                    <a:pt x="1191948" y="1521918"/>
                    <a:pt x="1184115" y="1524533"/>
                    <a:pt x="1175629" y="1525841"/>
                  </a:cubicBezTo>
                  <a:lnTo>
                    <a:pt x="927579" y="1574871"/>
                  </a:lnTo>
                  <a:close/>
                </a:path>
              </a:pathLst>
            </a:custGeom>
            <a:solidFill>
              <a:schemeClr val="accent1">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4" name="Freeform 34">
              <a:extLst>
                <a:ext uri="{FF2B5EF4-FFF2-40B4-BE49-F238E27FC236}">
                  <a16:creationId xmlns:a16="http://schemas.microsoft.com/office/drawing/2014/main" id="{D7A64440-4557-6B41-94FA-879C3C5187BE}"/>
                </a:ext>
              </a:extLst>
            </p:cNvPr>
            <p:cNvSpPr>
              <a:spLocks noChangeArrowheads="1"/>
            </p:cNvSpPr>
            <p:nvPr/>
          </p:nvSpPr>
          <p:spPr bwMode="auto">
            <a:xfrm>
              <a:off x="9487103" y="6595893"/>
              <a:ext cx="610624" cy="610624"/>
            </a:xfrm>
            <a:custGeom>
              <a:avLst/>
              <a:gdLst>
                <a:gd name="T0" fmla="*/ 934 w 935"/>
                <a:gd name="T1" fmla="*/ 323 h 935"/>
                <a:gd name="T2" fmla="*/ 934 w 935"/>
                <a:gd name="T3" fmla="*/ 934 h 935"/>
                <a:gd name="T4" fmla="*/ 242 w 935"/>
                <a:gd name="T5" fmla="*/ 934 h 935"/>
                <a:gd name="T6" fmla="*/ 242 w 935"/>
                <a:gd name="T7" fmla="*/ 934 h 935"/>
                <a:gd name="T8" fmla="*/ 0 w 935"/>
                <a:gd name="T9" fmla="*/ 692 h 935"/>
                <a:gd name="T10" fmla="*/ 0 w 935"/>
                <a:gd name="T11" fmla="*/ 0 h 935"/>
                <a:gd name="T12" fmla="*/ 934 w 935"/>
                <a:gd name="T13" fmla="*/ 323 h 935"/>
              </a:gdLst>
              <a:ahLst/>
              <a:cxnLst>
                <a:cxn ang="0">
                  <a:pos x="T0" y="T1"/>
                </a:cxn>
                <a:cxn ang="0">
                  <a:pos x="T2" y="T3"/>
                </a:cxn>
                <a:cxn ang="0">
                  <a:pos x="T4" y="T5"/>
                </a:cxn>
                <a:cxn ang="0">
                  <a:pos x="T6" y="T7"/>
                </a:cxn>
                <a:cxn ang="0">
                  <a:pos x="T8" y="T9"/>
                </a:cxn>
                <a:cxn ang="0">
                  <a:pos x="T10" y="T11"/>
                </a:cxn>
                <a:cxn ang="0">
                  <a:pos x="T12" y="T13"/>
                </a:cxn>
              </a:cxnLst>
              <a:rect l="0" t="0" r="r" b="b"/>
              <a:pathLst>
                <a:path w="935" h="935">
                  <a:moveTo>
                    <a:pt x="934" y="323"/>
                  </a:moveTo>
                  <a:lnTo>
                    <a:pt x="934" y="934"/>
                  </a:lnTo>
                  <a:lnTo>
                    <a:pt x="242" y="934"/>
                  </a:lnTo>
                  <a:lnTo>
                    <a:pt x="242" y="934"/>
                  </a:lnTo>
                  <a:cubicBezTo>
                    <a:pt x="108" y="934"/>
                    <a:pt x="0" y="826"/>
                    <a:pt x="0" y="692"/>
                  </a:cubicBezTo>
                  <a:lnTo>
                    <a:pt x="0" y="0"/>
                  </a:lnTo>
                  <a:lnTo>
                    <a:pt x="934" y="323"/>
                  </a:lnTo>
                </a:path>
              </a:pathLst>
            </a:custGeom>
            <a:solidFill>
              <a:schemeClr val="accent3">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18" name="Freeform 24">
            <a:extLst>
              <a:ext uri="{FF2B5EF4-FFF2-40B4-BE49-F238E27FC236}">
                <a16:creationId xmlns:a16="http://schemas.microsoft.com/office/drawing/2014/main" id="{CDB67482-0B24-C148-ADCD-711E9C260111}"/>
              </a:ext>
            </a:extLst>
          </p:cNvPr>
          <p:cNvSpPr>
            <a:spLocks noChangeArrowheads="1"/>
          </p:cNvSpPr>
          <p:nvPr/>
        </p:nvSpPr>
        <p:spPr bwMode="auto">
          <a:xfrm>
            <a:off x="14822177" y="11267113"/>
            <a:ext cx="1573410" cy="1573410"/>
          </a:xfrm>
          <a:custGeom>
            <a:avLst/>
            <a:gdLst>
              <a:gd name="T0" fmla="*/ 2538 w 2539"/>
              <a:gd name="T1" fmla="*/ 1269 h 2540"/>
              <a:gd name="T2" fmla="*/ 2538 w 2539"/>
              <a:gd name="T3" fmla="*/ 1269 h 2540"/>
              <a:gd name="T4" fmla="*/ 1269 w 2539"/>
              <a:gd name="T5" fmla="*/ 2539 h 2540"/>
              <a:gd name="T6" fmla="*/ 1269 w 2539"/>
              <a:gd name="T7" fmla="*/ 2539 h 2540"/>
              <a:gd name="T8" fmla="*/ 0 w 2539"/>
              <a:gd name="T9" fmla="*/ 1269 h 2540"/>
              <a:gd name="T10" fmla="*/ 0 w 2539"/>
              <a:gd name="T11" fmla="*/ 1269 h 2540"/>
              <a:gd name="T12" fmla="*/ 1269 w 2539"/>
              <a:gd name="T13" fmla="*/ 0 h 2540"/>
              <a:gd name="T14" fmla="*/ 1269 w 2539"/>
              <a:gd name="T15" fmla="*/ 0 h 2540"/>
              <a:gd name="T16" fmla="*/ 2538 w 2539"/>
              <a:gd name="T17" fmla="*/ 1269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9" h="2540">
                <a:moveTo>
                  <a:pt x="2538" y="1269"/>
                </a:moveTo>
                <a:lnTo>
                  <a:pt x="2538" y="1269"/>
                </a:lnTo>
                <a:cubicBezTo>
                  <a:pt x="2538" y="1971"/>
                  <a:pt x="1970" y="2539"/>
                  <a:pt x="1269" y="2539"/>
                </a:cubicBezTo>
                <a:lnTo>
                  <a:pt x="1269" y="2539"/>
                </a:lnTo>
                <a:cubicBezTo>
                  <a:pt x="568" y="2539"/>
                  <a:pt x="0" y="1971"/>
                  <a:pt x="0" y="1269"/>
                </a:cubicBezTo>
                <a:lnTo>
                  <a:pt x="0" y="1269"/>
                </a:lnTo>
                <a:cubicBezTo>
                  <a:pt x="0" y="569"/>
                  <a:pt x="568" y="0"/>
                  <a:pt x="1269" y="0"/>
                </a:cubicBezTo>
                <a:lnTo>
                  <a:pt x="1269" y="0"/>
                </a:lnTo>
                <a:cubicBezTo>
                  <a:pt x="1970" y="0"/>
                  <a:pt x="2538" y="569"/>
                  <a:pt x="2538" y="1269"/>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5" name="Freeform 728">
            <a:extLst>
              <a:ext uri="{FF2B5EF4-FFF2-40B4-BE49-F238E27FC236}">
                <a16:creationId xmlns:a16="http://schemas.microsoft.com/office/drawing/2014/main" id="{E5238C26-6F58-5043-8320-7481C16125C1}"/>
              </a:ext>
            </a:extLst>
          </p:cNvPr>
          <p:cNvSpPr>
            <a:spLocks noChangeAspect="1"/>
          </p:cNvSpPr>
          <p:nvPr/>
        </p:nvSpPr>
        <p:spPr bwMode="auto">
          <a:xfrm>
            <a:off x="15277888" y="11866286"/>
            <a:ext cx="661987" cy="446088"/>
          </a:xfrm>
          <a:custGeom>
            <a:avLst/>
            <a:gdLst>
              <a:gd name="T0" fmla="*/ 3241789 w 194902"/>
              <a:gd name="T1" fmla="*/ 1898276 h 131404"/>
              <a:gd name="T2" fmla="*/ 3057890 w 194902"/>
              <a:gd name="T3" fmla="*/ 1975987 h 131404"/>
              <a:gd name="T4" fmla="*/ 3016213 w 194902"/>
              <a:gd name="T5" fmla="*/ 2074988 h 131404"/>
              <a:gd name="T6" fmla="*/ 3241789 w 194902"/>
              <a:gd name="T7" fmla="*/ 2074988 h 131404"/>
              <a:gd name="T8" fmla="*/ 360198 w 194902"/>
              <a:gd name="T9" fmla="*/ 1897926 h 131404"/>
              <a:gd name="T10" fmla="*/ 360198 w 194902"/>
              <a:gd name="T11" fmla="*/ 2074988 h 131404"/>
              <a:gd name="T12" fmla="*/ 587397 w 194902"/>
              <a:gd name="T13" fmla="*/ 2074988 h 131404"/>
              <a:gd name="T14" fmla="*/ 546630 w 194902"/>
              <a:gd name="T15" fmla="*/ 1975987 h 131404"/>
              <a:gd name="T16" fmla="*/ 1812398 w 194902"/>
              <a:gd name="T17" fmla="*/ 1062543 h 131404"/>
              <a:gd name="T18" fmla="*/ 1647360 w 194902"/>
              <a:gd name="T19" fmla="*/ 1234491 h 131404"/>
              <a:gd name="T20" fmla="*/ 1812398 w 194902"/>
              <a:gd name="T21" fmla="*/ 1399833 h 131404"/>
              <a:gd name="T22" fmla="*/ 1984031 w 194902"/>
              <a:gd name="T23" fmla="*/ 1234491 h 131404"/>
              <a:gd name="T24" fmla="*/ 1812398 w 194902"/>
              <a:gd name="T25" fmla="*/ 1062543 h 131404"/>
              <a:gd name="T26" fmla="*/ 1812398 w 194902"/>
              <a:gd name="T27" fmla="*/ 705428 h 131404"/>
              <a:gd name="T28" fmla="*/ 2340491 w 194902"/>
              <a:gd name="T29" fmla="*/ 1234491 h 131404"/>
              <a:gd name="T30" fmla="*/ 1812398 w 194902"/>
              <a:gd name="T31" fmla="*/ 1756955 h 131404"/>
              <a:gd name="T32" fmla="*/ 1290904 w 194902"/>
              <a:gd name="T33" fmla="*/ 1234491 h 131404"/>
              <a:gd name="T34" fmla="*/ 1812398 w 194902"/>
              <a:gd name="T35" fmla="*/ 705428 h 131404"/>
              <a:gd name="T36" fmla="*/ 3003869 w 194902"/>
              <a:gd name="T37" fmla="*/ 357988 h 131404"/>
              <a:gd name="T38" fmla="*/ 3057890 w 194902"/>
              <a:gd name="T39" fmla="*/ 486335 h 131404"/>
              <a:gd name="T40" fmla="*/ 3241789 w 194902"/>
              <a:gd name="T41" fmla="*/ 564023 h 131404"/>
              <a:gd name="T42" fmla="*/ 3241789 w 194902"/>
              <a:gd name="T43" fmla="*/ 357988 h 131404"/>
              <a:gd name="T44" fmla="*/ 959111 w 194902"/>
              <a:gd name="T45" fmla="*/ 357988 h 131404"/>
              <a:gd name="T46" fmla="*/ 801319 w 194902"/>
              <a:gd name="T47" fmla="*/ 741469 h 131404"/>
              <a:gd name="T48" fmla="*/ 360198 w 194902"/>
              <a:gd name="T49" fmla="*/ 924869 h 131404"/>
              <a:gd name="T50" fmla="*/ 360198 w 194902"/>
              <a:gd name="T51" fmla="*/ 1537437 h 131404"/>
              <a:gd name="T52" fmla="*/ 801319 w 194902"/>
              <a:gd name="T53" fmla="*/ 1720826 h 131404"/>
              <a:gd name="T54" fmla="*/ 947042 w 194902"/>
              <a:gd name="T55" fmla="*/ 2074988 h 131404"/>
              <a:gd name="T56" fmla="*/ 2655814 w 194902"/>
              <a:gd name="T57" fmla="*/ 2074988 h 131404"/>
              <a:gd name="T58" fmla="*/ 2803201 w 194902"/>
              <a:gd name="T59" fmla="*/ 1720826 h 131404"/>
              <a:gd name="T60" fmla="*/ 3241789 w 194902"/>
              <a:gd name="T61" fmla="*/ 1537627 h 131404"/>
              <a:gd name="T62" fmla="*/ 3241789 w 194902"/>
              <a:gd name="T63" fmla="*/ 924678 h 131404"/>
              <a:gd name="T64" fmla="*/ 2803201 w 194902"/>
              <a:gd name="T65" fmla="*/ 741469 h 131404"/>
              <a:gd name="T66" fmla="*/ 2643596 w 194902"/>
              <a:gd name="T67" fmla="*/ 357988 h 131404"/>
              <a:gd name="T68" fmla="*/ 360198 w 194902"/>
              <a:gd name="T69" fmla="*/ 357988 h 131404"/>
              <a:gd name="T70" fmla="*/ 360198 w 194902"/>
              <a:gd name="T71" fmla="*/ 564379 h 131404"/>
              <a:gd name="T72" fmla="*/ 546630 w 194902"/>
              <a:gd name="T73" fmla="*/ 486335 h 131404"/>
              <a:gd name="T74" fmla="*/ 599490 w 194902"/>
              <a:gd name="T75" fmla="*/ 357988 h 131404"/>
              <a:gd name="T76" fmla="*/ 180094 w 194902"/>
              <a:gd name="T77" fmla="*/ 0 h 131404"/>
              <a:gd name="T78" fmla="*/ 3421894 w 194902"/>
              <a:gd name="T79" fmla="*/ 0 h 131404"/>
              <a:gd name="T80" fmla="*/ 3601991 w 194902"/>
              <a:gd name="T81" fmla="*/ 178986 h 131404"/>
              <a:gd name="T82" fmla="*/ 3601991 w 194902"/>
              <a:gd name="T83" fmla="*/ 2253974 h 131404"/>
              <a:gd name="T84" fmla="*/ 3421894 w 194902"/>
              <a:gd name="T85" fmla="*/ 2432956 h 131404"/>
              <a:gd name="T86" fmla="*/ 180094 w 194902"/>
              <a:gd name="T87" fmla="*/ 2432956 h 131404"/>
              <a:gd name="T88" fmla="*/ 0 w 194902"/>
              <a:gd name="T89" fmla="*/ 2253974 h 131404"/>
              <a:gd name="T90" fmla="*/ 0 w 194902"/>
              <a:gd name="T91" fmla="*/ 178986 h 131404"/>
              <a:gd name="T92" fmla="*/ 180094 w 194902"/>
              <a:gd name="T93" fmla="*/ 0 h 1314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902" h="131404">
                <a:moveTo>
                  <a:pt x="175412" y="102526"/>
                </a:moveTo>
                <a:lnTo>
                  <a:pt x="165461" y="106723"/>
                </a:lnTo>
                <a:lnTo>
                  <a:pt x="163206" y="112070"/>
                </a:lnTo>
                <a:lnTo>
                  <a:pt x="175412" y="112070"/>
                </a:lnTo>
                <a:lnTo>
                  <a:pt x="175412" y="102526"/>
                </a:lnTo>
                <a:close/>
                <a:moveTo>
                  <a:pt x="19490" y="102507"/>
                </a:moveTo>
                <a:lnTo>
                  <a:pt x="19490" y="112070"/>
                </a:lnTo>
                <a:lnTo>
                  <a:pt x="31784" y="112070"/>
                </a:lnTo>
                <a:lnTo>
                  <a:pt x="29578" y="106723"/>
                </a:lnTo>
                <a:lnTo>
                  <a:pt x="19490" y="102507"/>
                </a:lnTo>
                <a:close/>
                <a:moveTo>
                  <a:pt x="98068" y="57388"/>
                </a:moveTo>
                <a:cubicBezTo>
                  <a:pt x="93067" y="57388"/>
                  <a:pt x="89138" y="61317"/>
                  <a:pt x="89138" y="66675"/>
                </a:cubicBezTo>
                <a:cubicBezTo>
                  <a:pt x="89138" y="71676"/>
                  <a:pt x="93067" y="75605"/>
                  <a:pt x="98068" y="75605"/>
                </a:cubicBezTo>
                <a:cubicBezTo>
                  <a:pt x="103069" y="75605"/>
                  <a:pt x="107355" y="71676"/>
                  <a:pt x="107355" y="66675"/>
                </a:cubicBezTo>
                <a:cubicBezTo>
                  <a:pt x="107355" y="61317"/>
                  <a:pt x="103069" y="57388"/>
                  <a:pt x="98068" y="57388"/>
                </a:cubicBezTo>
                <a:close/>
                <a:moveTo>
                  <a:pt x="98068" y="38100"/>
                </a:moveTo>
                <a:cubicBezTo>
                  <a:pt x="113784" y="38100"/>
                  <a:pt x="126643" y="50602"/>
                  <a:pt x="126643" y="66675"/>
                </a:cubicBezTo>
                <a:cubicBezTo>
                  <a:pt x="126643" y="82391"/>
                  <a:pt x="113784" y="94893"/>
                  <a:pt x="98068" y="94893"/>
                </a:cubicBezTo>
                <a:cubicBezTo>
                  <a:pt x="82352" y="94893"/>
                  <a:pt x="69850" y="82391"/>
                  <a:pt x="69850" y="66675"/>
                </a:cubicBezTo>
                <a:cubicBezTo>
                  <a:pt x="69850" y="50602"/>
                  <a:pt x="82352" y="38100"/>
                  <a:pt x="98068" y="38100"/>
                </a:cubicBezTo>
                <a:close/>
                <a:moveTo>
                  <a:pt x="162538" y="19335"/>
                </a:moveTo>
                <a:lnTo>
                  <a:pt x="165461" y="26267"/>
                </a:lnTo>
                <a:lnTo>
                  <a:pt x="175412" y="30463"/>
                </a:lnTo>
                <a:lnTo>
                  <a:pt x="175412" y="19335"/>
                </a:lnTo>
                <a:lnTo>
                  <a:pt x="162538" y="19335"/>
                </a:lnTo>
                <a:close/>
                <a:moveTo>
                  <a:pt x="51897" y="19335"/>
                </a:moveTo>
                <a:lnTo>
                  <a:pt x="43359" y="40047"/>
                </a:lnTo>
                <a:lnTo>
                  <a:pt x="19490" y="49952"/>
                </a:lnTo>
                <a:lnTo>
                  <a:pt x="19490" y="83037"/>
                </a:lnTo>
                <a:lnTo>
                  <a:pt x="43359" y="92942"/>
                </a:lnTo>
                <a:lnTo>
                  <a:pt x="51244" y="112070"/>
                </a:lnTo>
                <a:lnTo>
                  <a:pt x="143705" y="112070"/>
                </a:lnTo>
                <a:lnTo>
                  <a:pt x="151680" y="92942"/>
                </a:lnTo>
                <a:lnTo>
                  <a:pt x="175412" y="83047"/>
                </a:lnTo>
                <a:lnTo>
                  <a:pt x="175412" y="49942"/>
                </a:lnTo>
                <a:lnTo>
                  <a:pt x="151680" y="40047"/>
                </a:lnTo>
                <a:lnTo>
                  <a:pt x="143044" y="19335"/>
                </a:lnTo>
                <a:lnTo>
                  <a:pt x="51897" y="19335"/>
                </a:lnTo>
                <a:close/>
                <a:moveTo>
                  <a:pt x="19490" y="19335"/>
                </a:moveTo>
                <a:lnTo>
                  <a:pt x="19490" y="30482"/>
                </a:lnTo>
                <a:lnTo>
                  <a:pt x="29578" y="26267"/>
                </a:lnTo>
                <a:lnTo>
                  <a:pt x="32438" y="19335"/>
                </a:lnTo>
                <a:lnTo>
                  <a:pt x="19490" y="19335"/>
                </a:lnTo>
                <a:close/>
                <a:moveTo>
                  <a:pt x="9745" y="0"/>
                </a:moveTo>
                <a:lnTo>
                  <a:pt x="185157" y="0"/>
                </a:lnTo>
                <a:cubicBezTo>
                  <a:pt x="190571" y="0"/>
                  <a:pt x="194902" y="4297"/>
                  <a:pt x="194902" y="9667"/>
                </a:cubicBezTo>
                <a:lnTo>
                  <a:pt x="194902" y="121737"/>
                </a:lnTo>
                <a:cubicBezTo>
                  <a:pt x="194902" y="127108"/>
                  <a:pt x="190571" y="131404"/>
                  <a:pt x="185157" y="131404"/>
                </a:cubicBezTo>
                <a:lnTo>
                  <a:pt x="9745" y="131404"/>
                </a:lnTo>
                <a:cubicBezTo>
                  <a:pt x="4331" y="131404"/>
                  <a:pt x="0" y="127108"/>
                  <a:pt x="0" y="121737"/>
                </a:cubicBezTo>
                <a:lnTo>
                  <a:pt x="0" y="9667"/>
                </a:lnTo>
                <a:cubicBezTo>
                  <a:pt x="0" y="4297"/>
                  <a:pt x="4331" y="0"/>
                  <a:pt x="974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22" name="Freeform 28">
            <a:extLst>
              <a:ext uri="{FF2B5EF4-FFF2-40B4-BE49-F238E27FC236}">
                <a16:creationId xmlns:a16="http://schemas.microsoft.com/office/drawing/2014/main" id="{B5B82AE9-1C6B-5741-8ABB-834A9194B58D}"/>
              </a:ext>
            </a:extLst>
          </p:cNvPr>
          <p:cNvSpPr>
            <a:spLocks noChangeArrowheads="1"/>
          </p:cNvSpPr>
          <p:nvPr/>
        </p:nvSpPr>
        <p:spPr bwMode="auto">
          <a:xfrm>
            <a:off x="16390125" y="2908208"/>
            <a:ext cx="1573410" cy="1573410"/>
          </a:xfrm>
          <a:custGeom>
            <a:avLst/>
            <a:gdLst>
              <a:gd name="T0" fmla="*/ 2539 w 2540"/>
              <a:gd name="T1" fmla="*/ 1269 h 2540"/>
              <a:gd name="T2" fmla="*/ 2539 w 2540"/>
              <a:gd name="T3" fmla="*/ 1269 h 2540"/>
              <a:gd name="T4" fmla="*/ 1269 w 2540"/>
              <a:gd name="T5" fmla="*/ 2539 h 2540"/>
              <a:gd name="T6" fmla="*/ 1269 w 2540"/>
              <a:gd name="T7" fmla="*/ 2539 h 2540"/>
              <a:gd name="T8" fmla="*/ 0 w 2540"/>
              <a:gd name="T9" fmla="*/ 1269 h 2540"/>
              <a:gd name="T10" fmla="*/ 0 w 2540"/>
              <a:gd name="T11" fmla="*/ 1269 h 2540"/>
              <a:gd name="T12" fmla="*/ 1269 w 2540"/>
              <a:gd name="T13" fmla="*/ 0 h 2540"/>
              <a:gd name="T14" fmla="*/ 1269 w 2540"/>
              <a:gd name="T15" fmla="*/ 0 h 2540"/>
              <a:gd name="T16" fmla="*/ 2539 w 2540"/>
              <a:gd name="T17" fmla="*/ 1269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0" h="2540">
                <a:moveTo>
                  <a:pt x="2539" y="1269"/>
                </a:moveTo>
                <a:lnTo>
                  <a:pt x="2539" y="1269"/>
                </a:lnTo>
                <a:cubicBezTo>
                  <a:pt x="2539" y="1971"/>
                  <a:pt x="1970" y="2539"/>
                  <a:pt x="1269" y="2539"/>
                </a:cubicBezTo>
                <a:lnTo>
                  <a:pt x="1269" y="2539"/>
                </a:lnTo>
                <a:cubicBezTo>
                  <a:pt x="569" y="2539"/>
                  <a:pt x="0" y="1971"/>
                  <a:pt x="0" y="1269"/>
                </a:cubicBezTo>
                <a:lnTo>
                  <a:pt x="0" y="1269"/>
                </a:lnTo>
                <a:cubicBezTo>
                  <a:pt x="0" y="568"/>
                  <a:pt x="569" y="0"/>
                  <a:pt x="1269" y="0"/>
                </a:cubicBezTo>
                <a:lnTo>
                  <a:pt x="1269" y="0"/>
                </a:lnTo>
                <a:cubicBezTo>
                  <a:pt x="1970" y="0"/>
                  <a:pt x="2539" y="568"/>
                  <a:pt x="2539" y="1269"/>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0" name="Freeform 722">
            <a:extLst>
              <a:ext uri="{FF2B5EF4-FFF2-40B4-BE49-F238E27FC236}">
                <a16:creationId xmlns:a16="http://schemas.microsoft.com/office/drawing/2014/main" id="{EB182B7E-6792-164F-AF95-1272B8F8A651}"/>
              </a:ext>
            </a:extLst>
          </p:cNvPr>
          <p:cNvSpPr>
            <a:spLocks noChangeAspect="1"/>
          </p:cNvSpPr>
          <p:nvPr/>
        </p:nvSpPr>
        <p:spPr bwMode="auto">
          <a:xfrm>
            <a:off x="16875205" y="3398050"/>
            <a:ext cx="611188" cy="593725"/>
          </a:xfrm>
          <a:custGeom>
            <a:avLst/>
            <a:gdLst>
              <a:gd name="T0" fmla="*/ 3155690 w 179020"/>
              <a:gd name="T1" fmla="*/ 2163188 h 174268"/>
              <a:gd name="T2" fmla="*/ 3341431 w 179020"/>
              <a:gd name="T3" fmla="*/ 2344807 h 174268"/>
              <a:gd name="T4" fmla="*/ 3341431 w 179020"/>
              <a:gd name="T5" fmla="*/ 3071268 h 174268"/>
              <a:gd name="T6" fmla="*/ 3155690 w 179020"/>
              <a:gd name="T7" fmla="*/ 3252891 h 174268"/>
              <a:gd name="T8" fmla="*/ 2963090 w 179020"/>
              <a:gd name="T9" fmla="*/ 3071268 h 174268"/>
              <a:gd name="T10" fmla="*/ 2963090 w 179020"/>
              <a:gd name="T11" fmla="*/ 2344807 h 174268"/>
              <a:gd name="T12" fmla="*/ 3155690 w 179020"/>
              <a:gd name="T13" fmla="*/ 2163188 h 174268"/>
              <a:gd name="T14" fmla="*/ 2171000 w 179020"/>
              <a:gd name="T15" fmla="*/ 1451998 h 174268"/>
              <a:gd name="T16" fmla="*/ 2363599 w 179020"/>
              <a:gd name="T17" fmla="*/ 1632092 h 174268"/>
              <a:gd name="T18" fmla="*/ 2363599 w 179020"/>
              <a:gd name="T19" fmla="*/ 3072852 h 174268"/>
              <a:gd name="T20" fmla="*/ 2171000 w 179020"/>
              <a:gd name="T21" fmla="*/ 3252949 h 174268"/>
              <a:gd name="T22" fmla="*/ 1985275 w 179020"/>
              <a:gd name="T23" fmla="*/ 3072852 h 174268"/>
              <a:gd name="T24" fmla="*/ 1985275 w 179020"/>
              <a:gd name="T25" fmla="*/ 1632092 h 174268"/>
              <a:gd name="T26" fmla="*/ 2171000 w 179020"/>
              <a:gd name="T27" fmla="*/ 1451998 h 174268"/>
              <a:gd name="T28" fmla="*/ 1193185 w 179020"/>
              <a:gd name="T29" fmla="*/ 711190 h 174268"/>
              <a:gd name="T30" fmla="*/ 1385795 w 179020"/>
              <a:gd name="T31" fmla="*/ 892740 h 174268"/>
              <a:gd name="T32" fmla="*/ 1385795 w 179020"/>
              <a:gd name="T33" fmla="*/ 3071343 h 174268"/>
              <a:gd name="T34" fmla="*/ 1193185 w 179020"/>
              <a:gd name="T35" fmla="*/ 3252891 h 174268"/>
              <a:gd name="T36" fmla="*/ 1007447 w 179020"/>
              <a:gd name="T37" fmla="*/ 3071343 h 174268"/>
              <a:gd name="T38" fmla="*/ 1007447 w 179020"/>
              <a:gd name="T39" fmla="*/ 892740 h 174268"/>
              <a:gd name="T40" fmla="*/ 1193185 w 179020"/>
              <a:gd name="T41" fmla="*/ 711190 h 174268"/>
              <a:gd name="T42" fmla="*/ 174558 w 179020"/>
              <a:gd name="T43" fmla="*/ 0 h 174268"/>
              <a:gd name="T44" fmla="*/ 349115 w 179020"/>
              <a:gd name="T45" fmla="*/ 180728 h 174268"/>
              <a:gd name="T46" fmla="*/ 349115 w 179020"/>
              <a:gd name="T47" fmla="*/ 3072203 h 174268"/>
              <a:gd name="T48" fmla="*/ 174558 w 179020"/>
              <a:gd name="T49" fmla="*/ 3252932 h 174268"/>
              <a:gd name="T50" fmla="*/ 0 w 179020"/>
              <a:gd name="T51" fmla="*/ 3072203 h 174268"/>
              <a:gd name="T52" fmla="*/ 0 w 179020"/>
              <a:gd name="T53" fmla="*/ 180728 h 174268"/>
              <a:gd name="T54" fmla="*/ 174558 w 179020"/>
              <a:gd name="T55" fmla="*/ 0 h 1742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9020" h="174268">
                <a:moveTo>
                  <a:pt x="169069" y="115887"/>
                </a:moveTo>
                <a:cubicBezTo>
                  <a:pt x="174597" y="115887"/>
                  <a:pt x="179020" y="120212"/>
                  <a:pt x="179020" y="125617"/>
                </a:cubicBezTo>
                <a:lnTo>
                  <a:pt x="179020" y="164535"/>
                </a:lnTo>
                <a:cubicBezTo>
                  <a:pt x="179020" y="169941"/>
                  <a:pt x="174597" y="174265"/>
                  <a:pt x="169069" y="174265"/>
                </a:cubicBezTo>
                <a:cubicBezTo>
                  <a:pt x="163541" y="174265"/>
                  <a:pt x="158750" y="169941"/>
                  <a:pt x="158750" y="164535"/>
                </a:cubicBezTo>
                <a:lnTo>
                  <a:pt x="158750" y="125617"/>
                </a:lnTo>
                <a:cubicBezTo>
                  <a:pt x="158750" y="120212"/>
                  <a:pt x="163541" y="115887"/>
                  <a:pt x="169069" y="115887"/>
                </a:cubicBezTo>
                <a:close/>
                <a:moveTo>
                  <a:pt x="116313" y="77787"/>
                </a:moveTo>
                <a:cubicBezTo>
                  <a:pt x="121841" y="77787"/>
                  <a:pt x="126632" y="82075"/>
                  <a:pt x="126632" y="87435"/>
                </a:cubicBezTo>
                <a:lnTo>
                  <a:pt x="126632" y="164620"/>
                </a:lnTo>
                <a:cubicBezTo>
                  <a:pt x="126632" y="169980"/>
                  <a:pt x="121841" y="174268"/>
                  <a:pt x="116313" y="174268"/>
                </a:cubicBezTo>
                <a:cubicBezTo>
                  <a:pt x="110785" y="174268"/>
                  <a:pt x="106363" y="169980"/>
                  <a:pt x="106363" y="164620"/>
                </a:cubicBezTo>
                <a:lnTo>
                  <a:pt x="106363" y="87435"/>
                </a:lnTo>
                <a:cubicBezTo>
                  <a:pt x="106363" y="82075"/>
                  <a:pt x="110785" y="77787"/>
                  <a:pt x="116313" y="77787"/>
                </a:cubicBezTo>
                <a:close/>
                <a:moveTo>
                  <a:pt x="63926" y="38100"/>
                </a:moveTo>
                <a:cubicBezTo>
                  <a:pt x="69822" y="38100"/>
                  <a:pt x="74245" y="42423"/>
                  <a:pt x="74245" y="47826"/>
                </a:cubicBezTo>
                <a:lnTo>
                  <a:pt x="74245" y="164539"/>
                </a:lnTo>
                <a:cubicBezTo>
                  <a:pt x="74245" y="169942"/>
                  <a:pt x="69822" y="174265"/>
                  <a:pt x="63926" y="174265"/>
                </a:cubicBezTo>
                <a:cubicBezTo>
                  <a:pt x="58766" y="174265"/>
                  <a:pt x="53975" y="169942"/>
                  <a:pt x="53975" y="164539"/>
                </a:cubicBezTo>
                <a:lnTo>
                  <a:pt x="53975" y="47826"/>
                </a:lnTo>
                <a:cubicBezTo>
                  <a:pt x="53975" y="42423"/>
                  <a:pt x="58766" y="38100"/>
                  <a:pt x="63926" y="38100"/>
                </a:cubicBezTo>
                <a:close/>
                <a:moveTo>
                  <a:pt x="9352" y="0"/>
                </a:moveTo>
                <a:cubicBezTo>
                  <a:pt x="14548" y="0"/>
                  <a:pt x="18704" y="4303"/>
                  <a:pt x="18704" y="9682"/>
                </a:cubicBezTo>
                <a:lnTo>
                  <a:pt x="18704" y="164585"/>
                </a:lnTo>
                <a:cubicBezTo>
                  <a:pt x="18704" y="169964"/>
                  <a:pt x="14548" y="174267"/>
                  <a:pt x="9352" y="174267"/>
                </a:cubicBezTo>
                <a:cubicBezTo>
                  <a:pt x="4157" y="174267"/>
                  <a:pt x="0" y="169964"/>
                  <a:pt x="0" y="164585"/>
                </a:cubicBezTo>
                <a:lnTo>
                  <a:pt x="0" y="9682"/>
                </a:lnTo>
                <a:cubicBezTo>
                  <a:pt x="0" y="4303"/>
                  <a:pt x="4157" y="0"/>
                  <a:pt x="935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46" name="TextBox 45">
            <a:extLst>
              <a:ext uri="{FF2B5EF4-FFF2-40B4-BE49-F238E27FC236}">
                <a16:creationId xmlns:a16="http://schemas.microsoft.com/office/drawing/2014/main" id="{BE1061FA-4587-FF4D-9923-369B892BFC07}"/>
              </a:ext>
            </a:extLst>
          </p:cNvPr>
          <p:cNvSpPr txBox="1"/>
          <p:nvPr/>
        </p:nvSpPr>
        <p:spPr>
          <a:xfrm>
            <a:off x="18397862" y="2793157"/>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FE05126E-39ED-F64B-8675-0D613D065166}"/>
              </a:ext>
            </a:extLst>
          </p:cNvPr>
          <p:cNvSpPr txBox="1">
            <a:spLocks/>
          </p:cNvSpPr>
          <p:nvPr/>
        </p:nvSpPr>
        <p:spPr>
          <a:xfrm>
            <a:off x="18397862" y="3428857"/>
            <a:ext cx="445896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1" name="Freeform 27">
            <a:extLst>
              <a:ext uri="{FF2B5EF4-FFF2-40B4-BE49-F238E27FC236}">
                <a16:creationId xmlns:a16="http://schemas.microsoft.com/office/drawing/2014/main" id="{1F0CF1C3-4784-CE47-A381-67EEF2DBB1B0}"/>
              </a:ext>
            </a:extLst>
          </p:cNvPr>
          <p:cNvSpPr>
            <a:spLocks noChangeArrowheads="1"/>
          </p:cNvSpPr>
          <p:nvPr/>
        </p:nvSpPr>
        <p:spPr bwMode="auto">
          <a:xfrm>
            <a:off x="16390125" y="5027982"/>
            <a:ext cx="1573410" cy="1573410"/>
          </a:xfrm>
          <a:custGeom>
            <a:avLst/>
            <a:gdLst>
              <a:gd name="T0" fmla="*/ 2539 w 2540"/>
              <a:gd name="T1" fmla="*/ 1269 h 2539"/>
              <a:gd name="T2" fmla="*/ 2539 w 2540"/>
              <a:gd name="T3" fmla="*/ 1269 h 2539"/>
              <a:gd name="T4" fmla="*/ 1269 w 2540"/>
              <a:gd name="T5" fmla="*/ 2538 h 2539"/>
              <a:gd name="T6" fmla="*/ 1269 w 2540"/>
              <a:gd name="T7" fmla="*/ 2538 h 2539"/>
              <a:gd name="T8" fmla="*/ 0 w 2540"/>
              <a:gd name="T9" fmla="*/ 1269 h 2539"/>
              <a:gd name="T10" fmla="*/ 0 w 2540"/>
              <a:gd name="T11" fmla="*/ 1269 h 2539"/>
              <a:gd name="T12" fmla="*/ 1269 w 2540"/>
              <a:gd name="T13" fmla="*/ 0 h 2539"/>
              <a:gd name="T14" fmla="*/ 1269 w 2540"/>
              <a:gd name="T15" fmla="*/ 0 h 2539"/>
              <a:gd name="T16" fmla="*/ 2539 w 2540"/>
              <a:gd name="T17" fmla="*/ 1269 h 2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0" h="2539">
                <a:moveTo>
                  <a:pt x="2539" y="1269"/>
                </a:moveTo>
                <a:lnTo>
                  <a:pt x="2539" y="1269"/>
                </a:lnTo>
                <a:cubicBezTo>
                  <a:pt x="2539" y="1970"/>
                  <a:pt x="1970" y="2538"/>
                  <a:pt x="1269" y="2538"/>
                </a:cubicBezTo>
                <a:lnTo>
                  <a:pt x="1269" y="2538"/>
                </a:lnTo>
                <a:cubicBezTo>
                  <a:pt x="569" y="2538"/>
                  <a:pt x="0" y="1970"/>
                  <a:pt x="0" y="1269"/>
                </a:cubicBezTo>
                <a:lnTo>
                  <a:pt x="0" y="1269"/>
                </a:lnTo>
                <a:cubicBezTo>
                  <a:pt x="0" y="568"/>
                  <a:pt x="569" y="0"/>
                  <a:pt x="1269" y="0"/>
                </a:cubicBezTo>
                <a:lnTo>
                  <a:pt x="1269" y="0"/>
                </a:lnTo>
                <a:cubicBezTo>
                  <a:pt x="1970" y="0"/>
                  <a:pt x="2539" y="568"/>
                  <a:pt x="2539" y="1269"/>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1" name="Freeform 757">
            <a:extLst>
              <a:ext uri="{FF2B5EF4-FFF2-40B4-BE49-F238E27FC236}">
                <a16:creationId xmlns:a16="http://schemas.microsoft.com/office/drawing/2014/main" id="{745FBD9F-7B8C-9547-AB1D-EE0223F41E22}"/>
              </a:ext>
            </a:extLst>
          </p:cNvPr>
          <p:cNvSpPr>
            <a:spLocks noChangeAspect="1"/>
          </p:cNvSpPr>
          <p:nvPr/>
        </p:nvSpPr>
        <p:spPr bwMode="auto">
          <a:xfrm>
            <a:off x="16855361" y="5523381"/>
            <a:ext cx="642937" cy="582612"/>
          </a:xfrm>
          <a:custGeom>
            <a:avLst/>
            <a:gdLst>
              <a:gd name="T0" fmla="*/ 2662407 w 188552"/>
              <a:gd name="T1" fmla="*/ 2660101 h 171097"/>
              <a:gd name="T2" fmla="*/ 2925684 w 188552"/>
              <a:gd name="T3" fmla="*/ 2922826 h 171097"/>
              <a:gd name="T4" fmla="*/ 2662407 w 188552"/>
              <a:gd name="T5" fmla="*/ 3185554 h 171097"/>
              <a:gd name="T6" fmla="*/ 2399130 w 188552"/>
              <a:gd name="T7" fmla="*/ 2922826 h 171097"/>
              <a:gd name="T8" fmla="*/ 2662407 w 188552"/>
              <a:gd name="T9" fmla="*/ 2660101 h 171097"/>
              <a:gd name="T10" fmla="*/ 1359183 w 188552"/>
              <a:gd name="T11" fmla="*/ 2660101 h 171097"/>
              <a:gd name="T12" fmla="*/ 1622453 w 188552"/>
              <a:gd name="T13" fmla="*/ 2922826 h 171097"/>
              <a:gd name="T14" fmla="*/ 1359183 w 188552"/>
              <a:gd name="T15" fmla="*/ 3185554 h 171097"/>
              <a:gd name="T16" fmla="*/ 1095907 w 188552"/>
              <a:gd name="T17" fmla="*/ 2922826 h 171097"/>
              <a:gd name="T18" fmla="*/ 1359183 w 188552"/>
              <a:gd name="T19" fmla="*/ 2660101 h 171097"/>
              <a:gd name="T20" fmla="*/ 181951 w 188552"/>
              <a:gd name="T21" fmla="*/ 0 h 171097"/>
              <a:gd name="T22" fmla="*/ 761545 w 188552"/>
              <a:gd name="T23" fmla="*/ 0 h 171097"/>
              <a:gd name="T24" fmla="*/ 936759 w 188552"/>
              <a:gd name="T25" fmla="*/ 159931 h 171097"/>
              <a:gd name="T26" fmla="*/ 1496104 w 188552"/>
              <a:gd name="T27" fmla="*/ 2105814 h 171097"/>
              <a:gd name="T28" fmla="*/ 3046159 w 188552"/>
              <a:gd name="T29" fmla="*/ 1785954 h 171097"/>
              <a:gd name="T30" fmla="*/ 3127037 w 188552"/>
              <a:gd name="T31" fmla="*/ 1192858 h 171097"/>
              <a:gd name="T32" fmla="*/ 1630910 w 188552"/>
              <a:gd name="T33" fmla="*/ 1132871 h 171097"/>
              <a:gd name="T34" fmla="*/ 1455682 w 188552"/>
              <a:gd name="T35" fmla="*/ 946282 h 171097"/>
              <a:gd name="T36" fmla="*/ 1644377 w 188552"/>
              <a:gd name="T37" fmla="*/ 779685 h 171097"/>
              <a:gd name="T38" fmla="*/ 3342698 w 188552"/>
              <a:gd name="T39" fmla="*/ 846317 h 171097"/>
              <a:gd name="T40" fmla="*/ 3470749 w 188552"/>
              <a:gd name="T41" fmla="*/ 912973 h 171097"/>
              <a:gd name="T42" fmla="*/ 3517912 w 188552"/>
              <a:gd name="T43" fmla="*/ 1052912 h 171097"/>
              <a:gd name="T44" fmla="*/ 3396598 w 188552"/>
              <a:gd name="T45" fmla="*/ 1965882 h 171097"/>
              <a:gd name="T46" fmla="*/ 3248349 w 188552"/>
              <a:gd name="T47" fmla="*/ 2119144 h 171097"/>
              <a:gd name="T48" fmla="*/ 1408509 w 188552"/>
              <a:gd name="T49" fmla="*/ 2505670 h 171097"/>
              <a:gd name="T50" fmla="*/ 1368063 w 188552"/>
              <a:gd name="T51" fmla="*/ 2505670 h 171097"/>
              <a:gd name="T52" fmla="*/ 1192848 w 188552"/>
              <a:gd name="T53" fmla="*/ 2352400 h 171097"/>
              <a:gd name="T54" fmla="*/ 626739 w 188552"/>
              <a:gd name="T55" fmla="*/ 359858 h 171097"/>
              <a:gd name="T56" fmla="*/ 181951 w 188552"/>
              <a:gd name="T57" fmla="*/ 359858 h 171097"/>
              <a:gd name="T58" fmla="*/ 0 w 188552"/>
              <a:gd name="T59" fmla="*/ 179927 h 171097"/>
              <a:gd name="T60" fmla="*/ 181951 w 188552"/>
              <a:gd name="T61" fmla="*/ 0 h 17109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88552" h="171097">
                <a:moveTo>
                  <a:pt x="142699" y="142875"/>
                </a:moveTo>
                <a:cubicBezTo>
                  <a:pt x="150460" y="142875"/>
                  <a:pt x="156810" y="149225"/>
                  <a:pt x="156810" y="156986"/>
                </a:cubicBezTo>
                <a:cubicBezTo>
                  <a:pt x="156810" y="164747"/>
                  <a:pt x="150460" y="171097"/>
                  <a:pt x="142699" y="171097"/>
                </a:cubicBezTo>
                <a:cubicBezTo>
                  <a:pt x="134938" y="171097"/>
                  <a:pt x="128588" y="164747"/>
                  <a:pt x="128588" y="156986"/>
                </a:cubicBezTo>
                <a:cubicBezTo>
                  <a:pt x="128588" y="149225"/>
                  <a:pt x="134938" y="142875"/>
                  <a:pt x="142699" y="142875"/>
                </a:cubicBezTo>
                <a:close/>
                <a:moveTo>
                  <a:pt x="72849" y="142875"/>
                </a:moveTo>
                <a:cubicBezTo>
                  <a:pt x="80610" y="142875"/>
                  <a:pt x="86960" y="149225"/>
                  <a:pt x="86960" y="156986"/>
                </a:cubicBezTo>
                <a:cubicBezTo>
                  <a:pt x="86960" y="164747"/>
                  <a:pt x="80610" y="171097"/>
                  <a:pt x="72849" y="171097"/>
                </a:cubicBezTo>
                <a:cubicBezTo>
                  <a:pt x="65088" y="171097"/>
                  <a:pt x="58738" y="164747"/>
                  <a:pt x="58738" y="156986"/>
                </a:cubicBezTo>
                <a:cubicBezTo>
                  <a:pt x="58738" y="149225"/>
                  <a:pt x="65088" y="142875"/>
                  <a:pt x="72849" y="142875"/>
                </a:cubicBezTo>
                <a:close/>
                <a:moveTo>
                  <a:pt x="9752" y="0"/>
                </a:moveTo>
                <a:lnTo>
                  <a:pt x="40817" y="0"/>
                </a:lnTo>
                <a:cubicBezTo>
                  <a:pt x="45151" y="0"/>
                  <a:pt x="49124" y="4295"/>
                  <a:pt x="50208" y="8590"/>
                </a:cubicBezTo>
                <a:lnTo>
                  <a:pt x="80188" y="113104"/>
                </a:lnTo>
                <a:lnTo>
                  <a:pt x="163267" y="95924"/>
                </a:lnTo>
                <a:lnTo>
                  <a:pt x="167602" y="64069"/>
                </a:lnTo>
                <a:lnTo>
                  <a:pt x="87413" y="60847"/>
                </a:lnTo>
                <a:cubicBezTo>
                  <a:pt x="81994" y="60489"/>
                  <a:pt x="77660" y="56194"/>
                  <a:pt x="78021" y="50825"/>
                </a:cubicBezTo>
                <a:cubicBezTo>
                  <a:pt x="78021" y="45456"/>
                  <a:pt x="82717" y="41519"/>
                  <a:pt x="88135" y="41877"/>
                </a:cubicBezTo>
                <a:lnTo>
                  <a:pt x="179161" y="45456"/>
                </a:lnTo>
                <a:cubicBezTo>
                  <a:pt x="182050" y="45814"/>
                  <a:pt x="184218" y="46888"/>
                  <a:pt x="186024" y="49036"/>
                </a:cubicBezTo>
                <a:cubicBezTo>
                  <a:pt x="187830" y="50825"/>
                  <a:pt x="188552" y="53689"/>
                  <a:pt x="188552" y="56552"/>
                </a:cubicBezTo>
                <a:lnTo>
                  <a:pt x="182050" y="105588"/>
                </a:lnTo>
                <a:cubicBezTo>
                  <a:pt x="181328" y="109525"/>
                  <a:pt x="178438" y="112746"/>
                  <a:pt x="174104" y="113820"/>
                </a:cubicBezTo>
                <a:lnTo>
                  <a:pt x="75493" y="134580"/>
                </a:lnTo>
                <a:cubicBezTo>
                  <a:pt x="74770" y="134580"/>
                  <a:pt x="74048" y="134580"/>
                  <a:pt x="73325" y="134580"/>
                </a:cubicBezTo>
                <a:cubicBezTo>
                  <a:pt x="69352" y="134580"/>
                  <a:pt x="65379" y="130285"/>
                  <a:pt x="63934" y="126348"/>
                </a:cubicBezTo>
                <a:lnTo>
                  <a:pt x="33592" y="19328"/>
                </a:lnTo>
                <a:lnTo>
                  <a:pt x="9752" y="19328"/>
                </a:lnTo>
                <a:cubicBezTo>
                  <a:pt x="4334" y="19328"/>
                  <a:pt x="0" y="15033"/>
                  <a:pt x="0" y="9664"/>
                </a:cubicBezTo>
                <a:cubicBezTo>
                  <a:pt x="0" y="4653"/>
                  <a:pt x="4334" y="0"/>
                  <a:pt x="975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50" name="TextBox 49">
            <a:extLst>
              <a:ext uri="{FF2B5EF4-FFF2-40B4-BE49-F238E27FC236}">
                <a16:creationId xmlns:a16="http://schemas.microsoft.com/office/drawing/2014/main" id="{03E0D0B6-8A23-134D-85B4-190C6931A88B}"/>
              </a:ext>
            </a:extLst>
          </p:cNvPr>
          <p:cNvSpPr txBox="1"/>
          <p:nvPr/>
        </p:nvSpPr>
        <p:spPr>
          <a:xfrm>
            <a:off x="18397862" y="4976001"/>
            <a:ext cx="2448106"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1" name="Subtitle 2">
            <a:extLst>
              <a:ext uri="{FF2B5EF4-FFF2-40B4-BE49-F238E27FC236}">
                <a16:creationId xmlns:a16="http://schemas.microsoft.com/office/drawing/2014/main" id="{74A5D34A-96F0-764B-B8DF-4A912E4B166F}"/>
              </a:ext>
            </a:extLst>
          </p:cNvPr>
          <p:cNvSpPr txBox="1">
            <a:spLocks/>
          </p:cNvSpPr>
          <p:nvPr/>
        </p:nvSpPr>
        <p:spPr>
          <a:xfrm>
            <a:off x="18397862" y="5611701"/>
            <a:ext cx="445896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0" name="Freeform 26">
            <a:extLst>
              <a:ext uri="{FF2B5EF4-FFF2-40B4-BE49-F238E27FC236}">
                <a16:creationId xmlns:a16="http://schemas.microsoft.com/office/drawing/2014/main" id="{BCBBE219-3D44-044A-AAD8-3A98BC6C0F2D}"/>
              </a:ext>
            </a:extLst>
          </p:cNvPr>
          <p:cNvSpPr>
            <a:spLocks noChangeArrowheads="1"/>
          </p:cNvSpPr>
          <p:nvPr/>
        </p:nvSpPr>
        <p:spPr bwMode="auto">
          <a:xfrm>
            <a:off x="16390125" y="7095775"/>
            <a:ext cx="1573410" cy="1573410"/>
          </a:xfrm>
          <a:custGeom>
            <a:avLst/>
            <a:gdLst>
              <a:gd name="T0" fmla="*/ 2539 w 2540"/>
              <a:gd name="T1" fmla="*/ 1269 h 2540"/>
              <a:gd name="T2" fmla="*/ 2539 w 2540"/>
              <a:gd name="T3" fmla="*/ 1269 h 2540"/>
              <a:gd name="T4" fmla="*/ 1269 w 2540"/>
              <a:gd name="T5" fmla="*/ 2539 h 2540"/>
              <a:gd name="T6" fmla="*/ 1269 w 2540"/>
              <a:gd name="T7" fmla="*/ 2539 h 2540"/>
              <a:gd name="T8" fmla="*/ 0 w 2540"/>
              <a:gd name="T9" fmla="*/ 1269 h 2540"/>
              <a:gd name="T10" fmla="*/ 0 w 2540"/>
              <a:gd name="T11" fmla="*/ 1269 h 2540"/>
              <a:gd name="T12" fmla="*/ 1269 w 2540"/>
              <a:gd name="T13" fmla="*/ 0 h 2540"/>
              <a:gd name="T14" fmla="*/ 1269 w 2540"/>
              <a:gd name="T15" fmla="*/ 0 h 2540"/>
              <a:gd name="T16" fmla="*/ 2539 w 2540"/>
              <a:gd name="T17" fmla="*/ 1269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0" h="2540">
                <a:moveTo>
                  <a:pt x="2539" y="1269"/>
                </a:moveTo>
                <a:lnTo>
                  <a:pt x="2539" y="1269"/>
                </a:lnTo>
                <a:cubicBezTo>
                  <a:pt x="2539" y="1970"/>
                  <a:pt x="1970" y="2539"/>
                  <a:pt x="1269" y="2539"/>
                </a:cubicBezTo>
                <a:lnTo>
                  <a:pt x="1269" y="2539"/>
                </a:lnTo>
                <a:cubicBezTo>
                  <a:pt x="569" y="2539"/>
                  <a:pt x="0" y="1970"/>
                  <a:pt x="0" y="1269"/>
                </a:cubicBezTo>
                <a:lnTo>
                  <a:pt x="0" y="1269"/>
                </a:lnTo>
                <a:cubicBezTo>
                  <a:pt x="0" y="568"/>
                  <a:pt x="569" y="0"/>
                  <a:pt x="1269" y="0"/>
                </a:cubicBezTo>
                <a:lnTo>
                  <a:pt x="1269" y="0"/>
                </a:lnTo>
                <a:cubicBezTo>
                  <a:pt x="1970" y="0"/>
                  <a:pt x="2539" y="568"/>
                  <a:pt x="2539" y="1269"/>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2" name="Freeform 758">
            <a:extLst>
              <a:ext uri="{FF2B5EF4-FFF2-40B4-BE49-F238E27FC236}">
                <a16:creationId xmlns:a16="http://schemas.microsoft.com/office/drawing/2014/main" id="{ABBB8C06-785D-354D-8A2F-1435C01D44B3}"/>
              </a:ext>
            </a:extLst>
          </p:cNvPr>
          <p:cNvSpPr>
            <a:spLocks noChangeAspect="1"/>
          </p:cNvSpPr>
          <p:nvPr/>
        </p:nvSpPr>
        <p:spPr bwMode="auto">
          <a:xfrm>
            <a:off x="16875205" y="7593040"/>
            <a:ext cx="603250" cy="536575"/>
          </a:xfrm>
          <a:custGeom>
            <a:avLst/>
            <a:gdLst>
              <a:gd name="T0" fmla="*/ 2163443 w 177440"/>
              <a:gd name="T1" fmla="*/ 1846032 h 157479"/>
              <a:gd name="T2" fmla="*/ 2322263 w 177440"/>
              <a:gd name="T3" fmla="*/ 2022302 h 157479"/>
              <a:gd name="T4" fmla="*/ 2322263 w 177440"/>
              <a:gd name="T5" fmla="*/ 2165940 h 157479"/>
              <a:gd name="T6" fmla="*/ 2163443 w 177440"/>
              <a:gd name="T7" fmla="*/ 2342217 h 157479"/>
              <a:gd name="T8" fmla="*/ 2004599 w 177440"/>
              <a:gd name="T9" fmla="*/ 2165940 h 157479"/>
              <a:gd name="T10" fmla="*/ 2004599 w 177440"/>
              <a:gd name="T11" fmla="*/ 2022302 h 157479"/>
              <a:gd name="T12" fmla="*/ 2163443 w 177440"/>
              <a:gd name="T13" fmla="*/ 1846032 h 157479"/>
              <a:gd name="T14" fmla="*/ 1647632 w 177440"/>
              <a:gd name="T15" fmla="*/ 1846032 h 157479"/>
              <a:gd name="T16" fmla="*/ 1821273 w 177440"/>
              <a:gd name="T17" fmla="*/ 2022302 h 157479"/>
              <a:gd name="T18" fmla="*/ 1821273 w 177440"/>
              <a:gd name="T19" fmla="*/ 2165940 h 157479"/>
              <a:gd name="T20" fmla="*/ 1647632 w 177440"/>
              <a:gd name="T21" fmla="*/ 2342217 h 157479"/>
              <a:gd name="T22" fmla="*/ 1473968 w 177440"/>
              <a:gd name="T23" fmla="*/ 2165940 h 157479"/>
              <a:gd name="T24" fmla="*/ 1473968 w 177440"/>
              <a:gd name="T25" fmla="*/ 2022302 h 157479"/>
              <a:gd name="T26" fmla="*/ 1647632 w 177440"/>
              <a:gd name="T27" fmla="*/ 1846032 h 157479"/>
              <a:gd name="T28" fmla="*/ 1146490 w 177440"/>
              <a:gd name="T29" fmla="*/ 1846032 h 157479"/>
              <a:gd name="T30" fmla="*/ 1320137 w 177440"/>
              <a:gd name="T31" fmla="*/ 2022302 h 157479"/>
              <a:gd name="T32" fmla="*/ 1320137 w 177440"/>
              <a:gd name="T33" fmla="*/ 2165940 h 157479"/>
              <a:gd name="T34" fmla="*/ 1146490 w 177440"/>
              <a:gd name="T35" fmla="*/ 2342217 h 157479"/>
              <a:gd name="T36" fmla="*/ 972825 w 177440"/>
              <a:gd name="T37" fmla="*/ 2165940 h 157479"/>
              <a:gd name="T38" fmla="*/ 972825 w 177440"/>
              <a:gd name="T39" fmla="*/ 2022302 h 157479"/>
              <a:gd name="T40" fmla="*/ 1146490 w 177440"/>
              <a:gd name="T41" fmla="*/ 1846032 h 157479"/>
              <a:gd name="T42" fmla="*/ 654321 w 177440"/>
              <a:gd name="T43" fmla="*/ 1661807 h 157479"/>
              <a:gd name="T44" fmla="*/ 746072 w 177440"/>
              <a:gd name="T45" fmla="*/ 2490971 h 157479"/>
              <a:gd name="T46" fmla="*/ 839552 w 177440"/>
              <a:gd name="T47" fmla="*/ 2571427 h 157479"/>
              <a:gd name="T48" fmla="*/ 2455461 w 177440"/>
              <a:gd name="T49" fmla="*/ 2571427 h 157479"/>
              <a:gd name="T50" fmla="*/ 2548945 w 177440"/>
              <a:gd name="T51" fmla="*/ 2490971 h 157479"/>
              <a:gd name="T52" fmla="*/ 2640696 w 177440"/>
              <a:gd name="T53" fmla="*/ 1661807 h 157479"/>
              <a:gd name="T54" fmla="*/ 448701 w 177440"/>
              <a:gd name="T55" fmla="*/ 1118566 h 157479"/>
              <a:gd name="T56" fmla="*/ 361649 w 177440"/>
              <a:gd name="T57" fmla="*/ 1213640 h 157479"/>
              <a:gd name="T58" fmla="*/ 441980 w 177440"/>
              <a:gd name="T59" fmla="*/ 1288827 h 157479"/>
              <a:gd name="T60" fmla="*/ 452288 w 177440"/>
              <a:gd name="T61" fmla="*/ 1284171 h 157479"/>
              <a:gd name="T62" fmla="*/ 2842739 w 177440"/>
              <a:gd name="T63" fmla="*/ 1284171 h 157479"/>
              <a:gd name="T64" fmla="*/ 2853020 w 177440"/>
              <a:gd name="T65" fmla="*/ 1288803 h 157479"/>
              <a:gd name="T66" fmla="*/ 2933354 w 177440"/>
              <a:gd name="T67" fmla="*/ 1213640 h 157479"/>
              <a:gd name="T68" fmla="*/ 2846282 w 177440"/>
              <a:gd name="T69" fmla="*/ 1118566 h 157479"/>
              <a:gd name="T70" fmla="*/ 2803552 w 177440"/>
              <a:gd name="T71" fmla="*/ 1118566 h 157479"/>
              <a:gd name="T72" fmla="*/ 2778059 w 177440"/>
              <a:gd name="T73" fmla="*/ 1129541 h 157479"/>
              <a:gd name="T74" fmla="*/ 2752543 w 177440"/>
              <a:gd name="T75" fmla="*/ 1118566 h 157479"/>
              <a:gd name="T76" fmla="*/ 547803 w 177440"/>
              <a:gd name="T77" fmla="*/ 1118566 h 157479"/>
              <a:gd name="T78" fmla="*/ 523648 w 177440"/>
              <a:gd name="T79" fmla="*/ 1129541 h 157479"/>
              <a:gd name="T80" fmla="*/ 496794 w 177440"/>
              <a:gd name="T81" fmla="*/ 1118566 h 157479"/>
              <a:gd name="T82" fmla="*/ 1141681 w 177440"/>
              <a:gd name="T83" fmla="*/ 50874 h 157479"/>
              <a:gd name="T84" fmla="*/ 1394209 w 177440"/>
              <a:gd name="T85" fmla="*/ 50874 h 157479"/>
              <a:gd name="T86" fmla="*/ 1394209 w 177440"/>
              <a:gd name="T87" fmla="*/ 315443 h 157479"/>
              <a:gd name="T88" fmla="*/ 962878 w 177440"/>
              <a:gd name="T89" fmla="*/ 751884 h 157479"/>
              <a:gd name="T90" fmla="*/ 2332180 w 177440"/>
              <a:gd name="T91" fmla="*/ 751884 h 157479"/>
              <a:gd name="T92" fmla="*/ 1900807 w 177440"/>
              <a:gd name="T93" fmla="*/ 315443 h 157479"/>
              <a:gd name="T94" fmla="*/ 1900807 w 177440"/>
              <a:gd name="T95" fmla="*/ 50874 h 157479"/>
              <a:gd name="T96" fmla="*/ 2153359 w 177440"/>
              <a:gd name="T97" fmla="*/ 50874 h 157479"/>
              <a:gd name="T98" fmla="*/ 2840085 w 177440"/>
              <a:gd name="T99" fmla="*/ 751884 h 157479"/>
              <a:gd name="T100" fmla="*/ 2846282 w 177440"/>
              <a:gd name="T101" fmla="*/ 751884 h 157479"/>
              <a:gd name="T102" fmla="*/ 3295000 w 177440"/>
              <a:gd name="T103" fmla="*/ 1213640 h 157479"/>
              <a:gd name="T104" fmla="*/ 3163564 w 177440"/>
              <a:gd name="T105" fmla="*/ 1529400 h 157479"/>
              <a:gd name="T106" fmla="*/ 3010625 w 177440"/>
              <a:gd name="T107" fmla="*/ 1593219 h 157479"/>
              <a:gd name="T108" fmla="*/ 2902845 w 177440"/>
              <a:gd name="T109" fmla="*/ 2531194 h 157479"/>
              <a:gd name="T110" fmla="*/ 2455461 w 177440"/>
              <a:gd name="T111" fmla="*/ 2933452 h 157479"/>
              <a:gd name="T112" fmla="*/ 839552 w 177440"/>
              <a:gd name="T113" fmla="*/ 2933452 h 157479"/>
              <a:gd name="T114" fmla="*/ 392196 w 177440"/>
              <a:gd name="T115" fmla="*/ 2531194 h 157479"/>
              <a:gd name="T116" fmla="*/ 284392 w 177440"/>
              <a:gd name="T117" fmla="*/ 1593237 h 157479"/>
              <a:gd name="T118" fmla="*/ 131435 w 177440"/>
              <a:gd name="T119" fmla="*/ 1529400 h 157479"/>
              <a:gd name="T120" fmla="*/ 0 w 177440"/>
              <a:gd name="T121" fmla="*/ 1213640 h 157479"/>
              <a:gd name="T122" fmla="*/ 448701 w 177440"/>
              <a:gd name="T123" fmla="*/ 751884 h 157479"/>
              <a:gd name="T124" fmla="*/ 454973 w 177440"/>
              <a:gd name="T125" fmla="*/ 751884 h 1574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7440" h="157479">
                <a:moveTo>
                  <a:pt x="116504" y="99102"/>
                </a:moveTo>
                <a:cubicBezTo>
                  <a:pt x="121849" y="99102"/>
                  <a:pt x="125057" y="103658"/>
                  <a:pt x="125057" y="108565"/>
                </a:cubicBezTo>
                <a:lnTo>
                  <a:pt x="125057" y="116276"/>
                </a:lnTo>
                <a:cubicBezTo>
                  <a:pt x="125057" y="121533"/>
                  <a:pt x="121849" y="125739"/>
                  <a:pt x="116504" y="125739"/>
                </a:cubicBezTo>
                <a:cubicBezTo>
                  <a:pt x="111158" y="125739"/>
                  <a:pt x="107950" y="121533"/>
                  <a:pt x="107950" y="116276"/>
                </a:cubicBezTo>
                <a:lnTo>
                  <a:pt x="107950" y="108565"/>
                </a:lnTo>
                <a:cubicBezTo>
                  <a:pt x="107950" y="103658"/>
                  <a:pt x="111158" y="99102"/>
                  <a:pt x="116504" y="99102"/>
                </a:cubicBezTo>
                <a:close/>
                <a:moveTo>
                  <a:pt x="88727" y="99102"/>
                </a:moveTo>
                <a:cubicBezTo>
                  <a:pt x="93922" y="99102"/>
                  <a:pt x="98078" y="103658"/>
                  <a:pt x="98078" y="108565"/>
                </a:cubicBezTo>
                <a:lnTo>
                  <a:pt x="98078" y="116276"/>
                </a:lnTo>
                <a:cubicBezTo>
                  <a:pt x="98078" y="121533"/>
                  <a:pt x="93922" y="125739"/>
                  <a:pt x="88727" y="125739"/>
                </a:cubicBezTo>
                <a:cubicBezTo>
                  <a:pt x="83531" y="125739"/>
                  <a:pt x="79375" y="121533"/>
                  <a:pt x="79375" y="116276"/>
                </a:cubicBezTo>
                <a:lnTo>
                  <a:pt x="79375" y="108565"/>
                </a:lnTo>
                <a:cubicBezTo>
                  <a:pt x="79375" y="103658"/>
                  <a:pt x="83531" y="99102"/>
                  <a:pt x="88727" y="99102"/>
                </a:cubicBezTo>
                <a:close/>
                <a:moveTo>
                  <a:pt x="61740" y="99102"/>
                </a:moveTo>
                <a:cubicBezTo>
                  <a:pt x="66935" y="99102"/>
                  <a:pt x="71091" y="103658"/>
                  <a:pt x="71091" y="108565"/>
                </a:cubicBezTo>
                <a:lnTo>
                  <a:pt x="71091" y="116276"/>
                </a:lnTo>
                <a:cubicBezTo>
                  <a:pt x="71091" y="121533"/>
                  <a:pt x="66935" y="125739"/>
                  <a:pt x="61740" y="125739"/>
                </a:cubicBezTo>
                <a:cubicBezTo>
                  <a:pt x="56890" y="125739"/>
                  <a:pt x="52388" y="121533"/>
                  <a:pt x="52388" y="116276"/>
                </a:cubicBezTo>
                <a:lnTo>
                  <a:pt x="52388" y="108565"/>
                </a:lnTo>
                <a:cubicBezTo>
                  <a:pt x="52388" y="103658"/>
                  <a:pt x="56890" y="99102"/>
                  <a:pt x="61740" y="99102"/>
                </a:cubicBezTo>
                <a:close/>
                <a:moveTo>
                  <a:pt x="35236" y="89212"/>
                </a:moveTo>
                <a:lnTo>
                  <a:pt x="40177" y="133725"/>
                </a:lnTo>
                <a:cubicBezTo>
                  <a:pt x="40537" y="136244"/>
                  <a:pt x="42694" y="138044"/>
                  <a:pt x="45211" y="138044"/>
                </a:cubicBezTo>
                <a:lnTo>
                  <a:pt x="132230" y="138044"/>
                </a:lnTo>
                <a:cubicBezTo>
                  <a:pt x="134747" y="138044"/>
                  <a:pt x="136904" y="136244"/>
                  <a:pt x="137264" y="133725"/>
                </a:cubicBezTo>
                <a:lnTo>
                  <a:pt x="142205" y="89212"/>
                </a:lnTo>
                <a:lnTo>
                  <a:pt x="35236" y="89212"/>
                </a:lnTo>
                <a:close/>
                <a:moveTo>
                  <a:pt x="24163" y="60049"/>
                </a:moveTo>
                <a:cubicBezTo>
                  <a:pt x="21639" y="60049"/>
                  <a:pt x="19475" y="62236"/>
                  <a:pt x="19475" y="65153"/>
                </a:cubicBezTo>
                <a:lnTo>
                  <a:pt x="23801" y="69189"/>
                </a:lnTo>
                <a:lnTo>
                  <a:pt x="24356" y="68939"/>
                </a:lnTo>
                <a:lnTo>
                  <a:pt x="153085" y="68939"/>
                </a:lnTo>
                <a:lnTo>
                  <a:pt x="153639" y="69188"/>
                </a:lnTo>
                <a:lnTo>
                  <a:pt x="157965" y="65153"/>
                </a:lnTo>
                <a:cubicBezTo>
                  <a:pt x="157965" y="62236"/>
                  <a:pt x="155801" y="60049"/>
                  <a:pt x="153276" y="60049"/>
                </a:cubicBezTo>
                <a:lnTo>
                  <a:pt x="150975" y="60049"/>
                </a:lnTo>
                <a:lnTo>
                  <a:pt x="149602" y="60638"/>
                </a:lnTo>
                <a:lnTo>
                  <a:pt x="148228" y="60049"/>
                </a:lnTo>
                <a:lnTo>
                  <a:pt x="29500" y="60049"/>
                </a:lnTo>
                <a:lnTo>
                  <a:pt x="28199" y="60638"/>
                </a:lnTo>
                <a:lnTo>
                  <a:pt x="26753" y="60049"/>
                </a:lnTo>
                <a:lnTo>
                  <a:pt x="24163" y="60049"/>
                </a:lnTo>
                <a:close/>
                <a:moveTo>
                  <a:pt x="61481" y="2731"/>
                </a:moveTo>
                <a:cubicBezTo>
                  <a:pt x="65060" y="-911"/>
                  <a:pt x="71502" y="-911"/>
                  <a:pt x="75080" y="2731"/>
                </a:cubicBezTo>
                <a:cubicBezTo>
                  <a:pt x="79017" y="6737"/>
                  <a:pt x="79017" y="12928"/>
                  <a:pt x="75080" y="16934"/>
                </a:cubicBezTo>
                <a:lnTo>
                  <a:pt x="51852" y="40364"/>
                </a:lnTo>
                <a:lnTo>
                  <a:pt x="125591" y="40364"/>
                </a:lnTo>
                <a:lnTo>
                  <a:pt x="102361" y="16934"/>
                </a:lnTo>
                <a:cubicBezTo>
                  <a:pt x="98425" y="12928"/>
                  <a:pt x="98425" y="6737"/>
                  <a:pt x="102361" y="2731"/>
                </a:cubicBezTo>
                <a:cubicBezTo>
                  <a:pt x="106298" y="-911"/>
                  <a:pt x="112025" y="-911"/>
                  <a:pt x="115961" y="2731"/>
                </a:cubicBezTo>
                <a:lnTo>
                  <a:pt x="152942" y="40364"/>
                </a:lnTo>
                <a:lnTo>
                  <a:pt x="153276" y="40364"/>
                </a:lnTo>
                <a:cubicBezTo>
                  <a:pt x="166620" y="40364"/>
                  <a:pt x="177440" y="51300"/>
                  <a:pt x="177440" y="65153"/>
                </a:cubicBezTo>
                <a:cubicBezTo>
                  <a:pt x="177440" y="71714"/>
                  <a:pt x="174735" y="77729"/>
                  <a:pt x="170362" y="82104"/>
                </a:cubicBezTo>
                <a:lnTo>
                  <a:pt x="162126" y="85530"/>
                </a:lnTo>
                <a:lnTo>
                  <a:pt x="156322" y="135884"/>
                </a:lnTo>
                <a:cubicBezTo>
                  <a:pt x="155243" y="148121"/>
                  <a:pt x="144456" y="157479"/>
                  <a:pt x="132230" y="157479"/>
                </a:cubicBezTo>
                <a:lnTo>
                  <a:pt x="45211" y="157479"/>
                </a:lnTo>
                <a:cubicBezTo>
                  <a:pt x="32986" y="157479"/>
                  <a:pt x="22198" y="148121"/>
                  <a:pt x="21120" y="135884"/>
                </a:cubicBezTo>
                <a:lnTo>
                  <a:pt x="15315" y="85531"/>
                </a:lnTo>
                <a:lnTo>
                  <a:pt x="7078" y="82104"/>
                </a:lnTo>
                <a:cubicBezTo>
                  <a:pt x="2705" y="77729"/>
                  <a:pt x="0" y="71714"/>
                  <a:pt x="0" y="65153"/>
                </a:cubicBezTo>
                <a:cubicBezTo>
                  <a:pt x="0" y="51300"/>
                  <a:pt x="10819" y="40364"/>
                  <a:pt x="24163" y="40364"/>
                </a:cubicBezTo>
                <a:lnTo>
                  <a:pt x="24501" y="40364"/>
                </a:lnTo>
                <a:lnTo>
                  <a:pt x="61481" y="2731"/>
                </a:ln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53" name="TextBox 52">
            <a:extLst>
              <a:ext uri="{FF2B5EF4-FFF2-40B4-BE49-F238E27FC236}">
                <a16:creationId xmlns:a16="http://schemas.microsoft.com/office/drawing/2014/main" id="{D1C4B9D5-5EF3-1740-BF23-F0E1BAFC3814}"/>
              </a:ext>
            </a:extLst>
          </p:cNvPr>
          <p:cNvSpPr txBox="1"/>
          <p:nvPr/>
        </p:nvSpPr>
        <p:spPr>
          <a:xfrm>
            <a:off x="18397862" y="7120278"/>
            <a:ext cx="2448106"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4" name="Subtitle 2">
            <a:extLst>
              <a:ext uri="{FF2B5EF4-FFF2-40B4-BE49-F238E27FC236}">
                <a16:creationId xmlns:a16="http://schemas.microsoft.com/office/drawing/2014/main" id="{E387CCD1-F0C5-4D42-BCA0-D22FB0B0A92C}"/>
              </a:ext>
            </a:extLst>
          </p:cNvPr>
          <p:cNvSpPr txBox="1">
            <a:spLocks/>
          </p:cNvSpPr>
          <p:nvPr/>
        </p:nvSpPr>
        <p:spPr>
          <a:xfrm>
            <a:off x="18397862" y="7755978"/>
            <a:ext cx="445896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9" name="Freeform 25">
            <a:extLst>
              <a:ext uri="{FF2B5EF4-FFF2-40B4-BE49-F238E27FC236}">
                <a16:creationId xmlns:a16="http://schemas.microsoft.com/office/drawing/2014/main" id="{9314D673-7DD1-DF49-BC2C-6B8C109BD99A}"/>
              </a:ext>
            </a:extLst>
          </p:cNvPr>
          <p:cNvSpPr>
            <a:spLocks noChangeArrowheads="1"/>
          </p:cNvSpPr>
          <p:nvPr/>
        </p:nvSpPr>
        <p:spPr bwMode="auto">
          <a:xfrm>
            <a:off x="16390125" y="9193696"/>
            <a:ext cx="1573410" cy="1573410"/>
          </a:xfrm>
          <a:custGeom>
            <a:avLst/>
            <a:gdLst>
              <a:gd name="T0" fmla="*/ 2539 w 2540"/>
              <a:gd name="T1" fmla="*/ 1269 h 2539"/>
              <a:gd name="T2" fmla="*/ 2539 w 2540"/>
              <a:gd name="T3" fmla="*/ 1269 h 2539"/>
              <a:gd name="T4" fmla="*/ 1269 w 2540"/>
              <a:gd name="T5" fmla="*/ 2538 h 2539"/>
              <a:gd name="T6" fmla="*/ 1269 w 2540"/>
              <a:gd name="T7" fmla="*/ 2538 h 2539"/>
              <a:gd name="T8" fmla="*/ 0 w 2540"/>
              <a:gd name="T9" fmla="*/ 1269 h 2539"/>
              <a:gd name="T10" fmla="*/ 0 w 2540"/>
              <a:gd name="T11" fmla="*/ 1269 h 2539"/>
              <a:gd name="T12" fmla="*/ 1269 w 2540"/>
              <a:gd name="T13" fmla="*/ 0 h 2539"/>
              <a:gd name="T14" fmla="*/ 1269 w 2540"/>
              <a:gd name="T15" fmla="*/ 0 h 2539"/>
              <a:gd name="T16" fmla="*/ 2539 w 2540"/>
              <a:gd name="T17" fmla="*/ 1269 h 2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0" h="2539">
                <a:moveTo>
                  <a:pt x="2539" y="1269"/>
                </a:moveTo>
                <a:lnTo>
                  <a:pt x="2539" y="1269"/>
                </a:lnTo>
                <a:cubicBezTo>
                  <a:pt x="2539" y="1970"/>
                  <a:pt x="1970" y="2538"/>
                  <a:pt x="1269" y="2538"/>
                </a:cubicBezTo>
                <a:lnTo>
                  <a:pt x="1269" y="2538"/>
                </a:lnTo>
                <a:cubicBezTo>
                  <a:pt x="569" y="2538"/>
                  <a:pt x="0" y="1970"/>
                  <a:pt x="0" y="1269"/>
                </a:cubicBezTo>
                <a:lnTo>
                  <a:pt x="0" y="1269"/>
                </a:lnTo>
                <a:cubicBezTo>
                  <a:pt x="0" y="568"/>
                  <a:pt x="569" y="0"/>
                  <a:pt x="1269" y="0"/>
                </a:cubicBezTo>
                <a:lnTo>
                  <a:pt x="1269" y="0"/>
                </a:lnTo>
                <a:cubicBezTo>
                  <a:pt x="1970" y="0"/>
                  <a:pt x="2539" y="568"/>
                  <a:pt x="2539" y="1269"/>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6" name="Freeform 5">
            <a:extLst>
              <a:ext uri="{FF2B5EF4-FFF2-40B4-BE49-F238E27FC236}">
                <a16:creationId xmlns:a16="http://schemas.microsoft.com/office/drawing/2014/main" id="{046D3926-B48F-494F-A889-AE2C41E02B3B}"/>
              </a:ext>
            </a:extLst>
          </p:cNvPr>
          <p:cNvSpPr>
            <a:spLocks noChangeAspect="1"/>
          </p:cNvSpPr>
          <p:nvPr/>
        </p:nvSpPr>
        <p:spPr bwMode="auto">
          <a:xfrm>
            <a:off x="16891874" y="9668347"/>
            <a:ext cx="569912" cy="579437"/>
          </a:xfrm>
          <a:custGeom>
            <a:avLst/>
            <a:gdLst>
              <a:gd name="T0" fmla="*/ 2147483646 w 465"/>
              <a:gd name="T1" fmla="*/ 2147483646 h 471"/>
              <a:gd name="T2" fmla="*/ 2147483646 w 465"/>
              <a:gd name="T3" fmla="*/ 2147483646 h 471"/>
              <a:gd name="T4" fmla="*/ 2147483646 w 465"/>
              <a:gd name="T5" fmla="*/ 2147483646 h 471"/>
              <a:gd name="T6" fmla="*/ 2147483646 w 465"/>
              <a:gd name="T7" fmla="*/ 2147483646 h 471"/>
              <a:gd name="T8" fmla="*/ 2147483646 w 465"/>
              <a:gd name="T9" fmla="*/ 2147483646 h 471"/>
              <a:gd name="T10" fmla="*/ 2147483646 w 465"/>
              <a:gd name="T11" fmla="*/ 2147483646 h 471"/>
              <a:gd name="T12" fmla="*/ 2147483646 w 465"/>
              <a:gd name="T13" fmla="*/ 2147483646 h 471"/>
              <a:gd name="T14" fmla="*/ 2147483646 w 465"/>
              <a:gd name="T15" fmla="*/ 2147483646 h 471"/>
              <a:gd name="T16" fmla="*/ 2147483646 w 465"/>
              <a:gd name="T17" fmla="*/ 2147483646 h 471"/>
              <a:gd name="T18" fmla="*/ 2147483646 w 465"/>
              <a:gd name="T19" fmla="*/ 2147483646 h 471"/>
              <a:gd name="T20" fmla="*/ 2147483646 w 465"/>
              <a:gd name="T21" fmla="*/ 2147483646 h 471"/>
              <a:gd name="T22" fmla="*/ 2147483646 w 465"/>
              <a:gd name="T23" fmla="*/ 2147483646 h 471"/>
              <a:gd name="T24" fmla="*/ 2147483646 w 465"/>
              <a:gd name="T25" fmla="*/ 2147483646 h 471"/>
              <a:gd name="T26" fmla="*/ 2147483646 w 465"/>
              <a:gd name="T27" fmla="*/ 2147483646 h 471"/>
              <a:gd name="T28" fmla="*/ 2147483646 w 465"/>
              <a:gd name="T29" fmla="*/ 2147483646 h 471"/>
              <a:gd name="T30" fmla="*/ 2147483646 w 465"/>
              <a:gd name="T31" fmla="*/ 2147483646 h 471"/>
              <a:gd name="T32" fmla="*/ 2147483646 w 465"/>
              <a:gd name="T33" fmla="*/ 2147483646 h 471"/>
              <a:gd name="T34" fmla="*/ 2147483646 w 465"/>
              <a:gd name="T35" fmla="*/ 2147483646 h 471"/>
              <a:gd name="T36" fmla="*/ 2147483646 w 465"/>
              <a:gd name="T37" fmla="*/ 2147483646 h 471"/>
              <a:gd name="T38" fmla="*/ 2147483646 w 465"/>
              <a:gd name="T39" fmla="*/ 2147483646 h 471"/>
              <a:gd name="T40" fmla="*/ 2147483646 w 465"/>
              <a:gd name="T41" fmla="*/ 2147483646 h 471"/>
              <a:gd name="T42" fmla="*/ 2147483646 w 465"/>
              <a:gd name="T43" fmla="*/ 2147483646 h 471"/>
              <a:gd name="T44" fmla="*/ 2147483646 w 465"/>
              <a:gd name="T45" fmla="*/ 2147483646 h 471"/>
              <a:gd name="T46" fmla="*/ 2147483646 w 465"/>
              <a:gd name="T47" fmla="*/ 2147483646 h 471"/>
              <a:gd name="T48" fmla="*/ 2147483646 w 465"/>
              <a:gd name="T49" fmla="*/ 2147483646 h 471"/>
              <a:gd name="T50" fmla="*/ 2147483646 w 465"/>
              <a:gd name="T51" fmla="*/ 2147483646 h 471"/>
              <a:gd name="T52" fmla="*/ 2147483646 w 465"/>
              <a:gd name="T53" fmla="*/ 2147483646 h 471"/>
              <a:gd name="T54" fmla="*/ 2147483646 w 465"/>
              <a:gd name="T55" fmla="*/ 2147483646 h 471"/>
              <a:gd name="T56" fmla="*/ 2147483646 w 465"/>
              <a:gd name="T57" fmla="*/ 2147483646 h 471"/>
              <a:gd name="T58" fmla="*/ 2147483646 w 465"/>
              <a:gd name="T59" fmla="*/ 2147483646 h 471"/>
              <a:gd name="T60" fmla="*/ 2147483646 w 465"/>
              <a:gd name="T61" fmla="*/ 2147483646 h 471"/>
              <a:gd name="T62" fmla="*/ 2147483646 w 465"/>
              <a:gd name="T63" fmla="*/ 2147483646 h 471"/>
              <a:gd name="T64" fmla="*/ 2147483646 w 465"/>
              <a:gd name="T65" fmla="*/ 2147483646 h 471"/>
              <a:gd name="T66" fmla="*/ 2147483646 w 465"/>
              <a:gd name="T67" fmla="*/ 2147483646 h 471"/>
              <a:gd name="T68" fmla="*/ 2147483646 w 465"/>
              <a:gd name="T69" fmla="*/ 2147483646 h 471"/>
              <a:gd name="T70" fmla="*/ 2147483646 w 465"/>
              <a:gd name="T71" fmla="*/ 2147483646 h 471"/>
              <a:gd name="T72" fmla="*/ 2147483646 w 465"/>
              <a:gd name="T73" fmla="*/ 2147483646 h 471"/>
              <a:gd name="T74" fmla="*/ 0 w 465"/>
              <a:gd name="T75" fmla="*/ 2147483646 h 471"/>
              <a:gd name="T76" fmla="*/ 0 w 465"/>
              <a:gd name="T77" fmla="*/ 2147483646 h 471"/>
              <a:gd name="T78" fmla="*/ 2147483646 w 465"/>
              <a:gd name="T79" fmla="*/ 2147483646 h 471"/>
              <a:gd name="T80" fmla="*/ 2147483646 w 465"/>
              <a:gd name="T81" fmla="*/ 2147483646 h 471"/>
              <a:gd name="T82" fmla="*/ 2147483646 w 465"/>
              <a:gd name="T83" fmla="*/ 2147483646 h 471"/>
              <a:gd name="T84" fmla="*/ 2147483646 w 465"/>
              <a:gd name="T85" fmla="*/ 2147483646 h 471"/>
              <a:gd name="T86" fmla="*/ 2147483646 w 465"/>
              <a:gd name="T87" fmla="*/ 2147483646 h 471"/>
              <a:gd name="T88" fmla="*/ 2147483646 w 465"/>
              <a:gd name="T89" fmla="*/ 2147483646 h 471"/>
              <a:gd name="T90" fmla="*/ 2147483646 w 465"/>
              <a:gd name="T91" fmla="*/ 2147483646 h 471"/>
              <a:gd name="T92" fmla="*/ 2147483646 w 465"/>
              <a:gd name="T93" fmla="*/ 2147483646 h 471"/>
              <a:gd name="T94" fmla="*/ 2147483646 w 465"/>
              <a:gd name="T95" fmla="*/ 2147483646 h 471"/>
              <a:gd name="T96" fmla="*/ 2147483646 w 465"/>
              <a:gd name="T97" fmla="*/ 2147483646 h 471"/>
              <a:gd name="T98" fmla="*/ 2147483646 w 465"/>
              <a:gd name="T99" fmla="*/ 2147483646 h 471"/>
              <a:gd name="T100" fmla="*/ 2147483646 w 465"/>
              <a:gd name="T101" fmla="*/ 2147483646 h 471"/>
              <a:gd name="T102" fmla="*/ 2147483646 w 465"/>
              <a:gd name="T103" fmla="*/ 2147483646 h 471"/>
              <a:gd name="T104" fmla="*/ 2147483646 w 465"/>
              <a:gd name="T105" fmla="*/ 2147483646 h 471"/>
              <a:gd name="T106" fmla="*/ 2147483646 w 465"/>
              <a:gd name="T107" fmla="*/ 2147483646 h 471"/>
              <a:gd name="T108" fmla="*/ 2147483646 w 465"/>
              <a:gd name="T109" fmla="*/ 2147483646 h 471"/>
              <a:gd name="T110" fmla="*/ 2147483646 w 465"/>
              <a:gd name="T111" fmla="*/ 2147483646 h 471"/>
              <a:gd name="T112" fmla="*/ 2147483646 w 465"/>
              <a:gd name="T113" fmla="*/ 2147483646 h 47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65" h="471">
                <a:moveTo>
                  <a:pt x="215" y="356"/>
                </a:moveTo>
                <a:lnTo>
                  <a:pt x="215" y="356"/>
                </a:lnTo>
                <a:cubicBezTo>
                  <a:pt x="196" y="326"/>
                  <a:pt x="196" y="292"/>
                  <a:pt x="215" y="258"/>
                </a:cubicBezTo>
                <a:cubicBezTo>
                  <a:pt x="221" y="248"/>
                  <a:pt x="219" y="235"/>
                  <a:pt x="210" y="227"/>
                </a:cubicBezTo>
                <a:lnTo>
                  <a:pt x="134" y="150"/>
                </a:lnTo>
                <a:cubicBezTo>
                  <a:pt x="129" y="145"/>
                  <a:pt x="122" y="143"/>
                  <a:pt x="115" y="143"/>
                </a:cubicBezTo>
                <a:cubicBezTo>
                  <a:pt x="112" y="143"/>
                  <a:pt x="108" y="143"/>
                  <a:pt x="105" y="144"/>
                </a:cubicBezTo>
                <a:cubicBezTo>
                  <a:pt x="93" y="149"/>
                  <a:pt x="82" y="151"/>
                  <a:pt x="71" y="149"/>
                </a:cubicBezTo>
                <a:lnTo>
                  <a:pt x="147" y="73"/>
                </a:lnTo>
                <a:cubicBezTo>
                  <a:pt x="150" y="83"/>
                  <a:pt x="149" y="94"/>
                  <a:pt x="144" y="106"/>
                </a:cubicBezTo>
                <a:cubicBezTo>
                  <a:pt x="139" y="116"/>
                  <a:pt x="142" y="128"/>
                  <a:pt x="149" y="135"/>
                </a:cubicBezTo>
                <a:lnTo>
                  <a:pt x="226" y="211"/>
                </a:lnTo>
                <a:cubicBezTo>
                  <a:pt x="234" y="220"/>
                  <a:pt x="247" y="221"/>
                  <a:pt x="258" y="215"/>
                </a:cubicBezTo>
                <a:cubicBezTo>
                  <a:pt x="291" y="197"/>
                  <a:pt x="324" y="198"/>
                  <a:pt x="354" y="218"/>
                </a:cubicBezTo>
                <a:lnTo>
                  <a:pt x="215" y="356"/>
                </a:lnTo>
                <a:close/>
                <a:moveTo>
                  <a:pt x="453" y="423"/>
                </a:moveTo>
                <a:lnTo>
                  <a:pt x="338" y="309"/>
                </a:lnTo>
                <a:lnTo>
                  <a:pt x="413" y="235"/>
                </a:lnTo>
                <a:cubicBezTo>
                  <a:pt x="424" y="224"/>
                  <a:pt x="424" y="207"/>
                  <a:pt x="413" y="197"/>
                </a:cubicBezTo>
                <a:cubicBezTo>
                  <a:pt x="366" y="149"/>
                  <a:pt x="307" y="136"/>
                  <a:pt x="250" y="160"/>
                </a:cubicBezTo>
                <a:lnTo>
                  <a:pt x="199" y="109"/>
                </a:lnTo>
                <a:cubicBezTo>
                  <a:pt x="208" y="73"/>
                  <a:pt x="198" y="37"/>
                  <a:pt x="171" y="10"/>
                </a:cubicBezTo>
                <a:cubicBezTo>
                  <a:pt x="161" y="0"/>
                  <a:pt x="144" y="0"/>
                  <a:pt x="133" y="10"/>
                </a:cubicBezTo>
                <a:lnTo>
                  <a:pt x="8" y="136"/>
                </a:lnTo>
                <a:cubicBezTo>
                  <a:pt x="3" y="140"/>
                  <a:pt x="0" y="147"/>
                  <a:pt x="0" y="154"/>
                </a:cubicBezTo>
                <a:cubicBezTo>
                  <a:pt x="0" y="162"/>
                  <a:pt x="3" y="169"/>
                  <a:pt x="8" y="174"/>
                </a:cubicBezTo>
                <a:cubicBezTo>
                  <a:pt x="35" y="200"/>
                  <a:pt x="71" y="210"/>
                  <a:pt x="108" y="200"/>
                </a:cubicBezTo>
                <a:lnTo>
                  <a:pt x="159" y="251"/>
                </a:lnTo>
                <a:cubicBezTo>
                  <a:pt x="135" y="309"/>
                  <a:pt x="148" y="369"/>
                  <a:pt x="195" y="415"/>
                </a:cubicBezTo>
                <a:cubicBezTo>
                  <a:pt x="199" y="421"/>
                  <a:pt x="206" y="423"/>
                  <a:pt x="213" y="423"/>
                </a:cubicBezTo>
                <a:cubicBezTo>
                  <a:pt x="220" y="423"/>
                  <a:pt x="227" y="421"/>
                  <a:pt x="233" y="415"/>
                </a:cubicBezTo>
                <a:lnTo>
                  <a:pt x="300" y="347"/>
                </a:lnTo>
                <a:lnTo>
                  <a:pt x="415" y="462"/>
                </a:lnTo>
                <a:cubicBezTo>
                  <a:pt x="420" y="467"/>
                  <a:pt x="427" y="470"/>
                  <a:pt x="434" y="470"/>
                </a:cubicBezTo>
                <a:cubicBezTo>
                  <a:pt x="441" y="470"/>
                  <a:pt x="448" y="467"/>
                  <a:pt x="453" y="462"/>
                </a:cubicBezTo>
                <a:cubicBezTo>
                  <a:pt x="464" y="451"/>
                  <a:pt x="464" y="434"/>
                  <a:pt x="453" y="423"/>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56" name="TextBox 55">
            <a:extLst>
              <a:ext uri="{FF2B5EF4-FFF2-40B4-BE49-F238E27FC236}">
                <a16:creationId xmlns:a16="http://schemas.microsoft.com/office/drawing/2014/main" id="{376B22FC-BB32-F94A-B94C-5751BF9CBE66}"/>
              </a:ext>
            </a:extLst>
          </p:cNvPr>
          <p:cNvSpPr txBox="1"/>
          <p:nvPr/>
        </p:nvSpPr>
        <p:spPr>
          <a:xfrm>
            <a:off x="18397862" y="9193696"/>
            <a:ext cx="2448106"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89EF1E57-120E-4A45-8209-BBF0DBD21803}"/>
              </a:ext>
            </a:extLst>
          </p:cNvPr>
          <p:cNvSpPr txBox="1">
            <a:spLocks/>
          </p:cNvSpPr>
          <p:nvPr/>
        </p:nvSpPr>
        <p:spPr>
          <a:xfrm>
            <a:off x="18397862" y="9829396"/>
            <a:ext cx="445896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64" name="TextBox 63">
            <a:extLst>
              <a:ext uri="{FF2B5EF4-FFF2-40B4-BE49-F238E27FC236}">
                <a16:creationId xmlns:a16="http://schemas.microsoft.com/office/drawing/2014/main" id="{19C65DF2-31D6-F44C-92D2-9435BA6FE4BC}"/>
              </a:ext>
            </a:extLst>
          </p:cNvPr>
          <p:cNvSpPr txBox="1"/>
          <p:nvPr/>
        </p:nvSpPr>
        <p:spPr>
          <a:xfrm>
            <a:off x="16851298" y="11291617"/>
            <a:ext cx="2448106"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5" name="Subtitle 2">
            <a:extLst>
              <a:ext uri="{FF2B5EF4-FFF2-40B4-BE49-F238E27FC236}">
                <a16:creationId xmlns:a16="http://schemas.microsoft.com/office/drawing/2014/main" id="{54399549-C779-E247-95DA-DB230978514A}"/>
              </a:ext>
            </a:extLst>
          </p:cNvPr>
          <p:cNvSpPr txBox="1">
            <a:spLocks/>
          </p:cNvSpPr>
          <p:nvPr/>
        </p:nvSpPr>
        <p:spPr>
          <a:xfrm>
            <a:off x="16851298" y="11927317"/>
            <a:ext cx="445896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4" name="Freeform 20">
            <a:extLst>
              <a:ext uri="{FF2B5EF4-FFF2-40B4-BE49-F238E27FC236}">
                <a16:creationId xmlns:a16="http://schemas.microsoft.com/office/drawing/2014/main" id="{6B45BEC0-F7A2-F74C-A164-160420DEB236}"/>
              </a:ext>
            </a:extLst>
          </p:cNvPr>
          <p:cNvSpPr>
            <a:spLocks noChangeArrowheads="1"/>
          </p:cNvSpPr>
          <p:nvPr/>
        </p:nvSpPr>
        <p:spPr bwMode="auto">
          <a:xfrm>
            <a:off x="6422462" y="4925446"/>
            <a:ext cx="1573410" cy="1573410"/>
          </a:xfrm>
          <a:custGeom>
            <a:avLst/>
            <a:gdLst>
              <a:gd name="T0" fmla="*/ 2539 w 2540"/>
              <a:gd name="T1" fmla="*/ 1269 h 2540"/>
              <a:gd name="T2" fmla="*/ 2539 w 2540"/>
              <a:gd name="T3" fmla="*/ 1269 h 2540"/>
              <a:gd name="T4" fmla="*/ 1269 w 2540"/>
              <a:gd name="T5" fmla="*/ 2539 h 2540"/>
              <a:gd name="T6" fmla="*/ 1269 w 2540"/>
              <a:gd name="T7" fmla="*/ 2539 h 2540"/>
              <a:gd name="T8" fmla="*/ 0 w 2540"/>
              <a:gd name="T9" fmla="*/ 1269 h 2540"/>
              <a:gd name="T10" fmla="*/ 0 w 2540"/>
              <a:gd name="T11" fmla="*/ 1269 h 2540"/>
              <a:gd name="T12" fmla="*/ 1269 w 2540"/>
              <a:gd name="T13" fmla="*/ 0 h 2540"/>
              <a:gd name="T14" fmla="*/ 1269 w 2540"/>
              <a:gd name="T15" fmla="*/ 0 h 2540"/>
              <a:gd name="T16" fmla="*/ 2539 w 2540"/>
              <a:gd name="T17" fmla="*/ 1269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0" h="2540">
                <a:moveTo>
                  <a:pt x="2539" y="1269"/>
                </a:moveTo>
                <a:lnTo>
                  <a:pt x="2539" y="1269"/>
                </a:lnTo>
                <a:cubicBezTo>
                  <a:pt x="2539" y="1970"/>
                  <a:pt x="1971" y="2539"/>
                  <a:pt x="1269" y="2539"/>
                </a:cubicBezTo>
                <a:lnTo>
                  <a:pt x="1269" y="2539"/>
                </a:lnTo>
                <a:cubicBezTo>
                  <a:pt x="568" y="2539"/>
                  <a:pt x="0" y="1970"/>
                  <a:pt x="0" y="1269"/>
                </a:cubicBezTo>
                <a:lnTo>
                  <a:pt x="0" y="1269"/>
                </a:lnTo>
                <a:cubicBezTo>
                  <a:pt x="0" y="568"/>
                  <a:pt x="568" y="0"/>
                  <a:pt x="1269" y="0"/>
                </a:cubicBezTo>
                <a:lnTo>
                  <a:pt x="1269" y="0"/>
                </a:lnTo>
                <a:cubicBezTo>
                  <a:pt x="1971" y="0"/>
                  <a:pt x="2539" y="568"/>
                  <a:pt x="2539" y="1269"/>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4" name="Freeform 847">
            <a:extLst>
              <a:ext uri="{FF2B5EF4-FFF2-40B4-BE49-F238E27FC236}">
                <a16:creationId xmlns:a16="http://schemas.microsoft.com/office/drawing/2014/main" id="{757CE0D5-420F-3043-A002-6586CA4522D6}"/>
              </a:ext>
            </a:extLst>
          </p:cNvPr>
          <p:cNvSpPr>
            <a:spLocks noChangeAspect="1"/>
          </p:cNvSpPr>
          <p:nvPr/>
        </p:nvSpPr>
        <p:spPr bwMode="auto">
          <a:xfrm>
            <a:off x="6895635" y="5395444"/>
            <a:ext cx="628650" cy="633413"/>
          </a:xfrm>
          <a:custGeom>
            <a:avLst/>
            <a:gdLst>
              <a:gd name="T0" fmla="*/ 227073 w 2972097"/>
              <a:gd name="T1" fmla="*/ 549212 h 2986802"/>
              <a:gd name="T2" fmla="*/ 354049 w 2972097"/>
              <a:gd name="T3" fmla="*/ 484679 h 2986802"/>
              <a:gd name="T4" fmla="*/ 280882 w 2972097"/>
              <a:gd name="T5" fmla="*/ 486339 h 2986802"/>
              <a:gd name="T6" fmla="*/ 91474 w 2972097"/>
              <a:gd name="T7" fmla="*/ 491386 h 2986802"/>
              <a:gd name="T8" fmla="*/ 190882 w 2972097"/>
              <a:gd name="T9" fmla="*/ 438046 h 2986802"/>
              <a:gd name="T10" fmla="*/ 438099 w 2972097"/>
              <a:gd name="T11" fmla="*/ 438046 h 2986802"/>
              <a:gd name="T12" fmla="*/ 537540 w 2972097"/>
              <a:gd name="T13" fmla="*/ 491386 h 2986802"/>
              <a:gd name="T14" fmla="*/ 77504 w 2972097"/>
              <a:gd name="T15" fmla="*/ 248846 h 2986802"/>
              <a:gd name="T16" fmla="*/ 145384 w 2972097"/>
              <a:gd name="T17" fmla="*/ 356221 h 2986802"/>
              <a:gd name="T18" fmla="*/ 143941 w 2972097"/>
              <a:gd name="T19" fmla="*/ 281552 h 2986802"/>
              <a:gd name="T20" fmla="*/ 544343 w 2972097"/>
              <a:gd name="T21" fmla="*/ 224495 h 2986802"/>
              <a:gd name="T22" fmla="*/ 488295 w 2972097"/>
              <a:gd name="T23" fmla="*/ 316027 h 2986802"/>
              <a:gd name="T24" fmla="*/ 544050 w 2972097"/>
              <a:gd name="T25" fmla="*/ 409363 h 2986802"/>
              <a:gd name="T26" fmla="*/ 544343 w 2972097"/>
              <a:gd name="T27" fmla="*/ 224495 h 2986802"/>
              <a:gd name="T28" fmla="*/ 282871 w 2972097"/>
              <a:gd name="T29" fmla="*/ 214375 h 2986802"/>
              <a:gd name="T30" fmla="*/ 208451 w 2972097"/>
              <a:gd name="T31" fmla="*/ 316027 h 2986802"/>
              <a:gd name="T32" fmla="*/ 279988 w 2972097"/>
              <a:gd name="T33" fmla="*/ 416204 h 2986802"/>
              <a:gd name="T34" fmla="*/ 347794 w 2972097"/>
              <a:gd name="T35" fmla="*/ 416187 h 2986802"/>
              <a:gd name="T36" fmla="*/ 420530 w 2972097"/>
              <a:gd name="T37" fmla="*/ 316027 h 2986802"/>
              <a:gd name="T38" fmla="*/ 344565 w 2972097"/>
              <a:gd name="T39" fmla="*/ 214037 h 2986802"/>
              <a:gd name="T40" fmla="*/ 491331 w 2972097"/>
              <a:gd name="T41" fmla="*/ 92907 h 2986802"/>
              <a:gd name="T42" fmla="*/ 454374 w 2972097"/>
              <a:gd name="T43" fmla="*/ 212813 h 2986802"/>
              <a:gd name="T44" fmla="*/ 137682 w 2972097"/>
              <a:gd name="T45" fmla="*/ 92907 h 2986802"/>
              <a:gd name="T46" fmla="*/ 190882 w 2972097"/>
              <a:gd name="T47" fmla="*/ 192751 h 2986802"/>
              <a:gd name="T48" fmla="*/ 314493 w 2972097"/>
              <a:gd name="T49" fmla="*/ 67493 h 2986802"/>
              <a:gd name="T50" fmla="*/ 271714 w 2972097"/>
              <a:gd name="T51" fmla="*/ 146484 h 2986802"/>
              <a:gd name="T52" fmla="*/ 348099 w 2972097"/>
              <a:gd name="T53" fmla="*/ 144458 h 2986802"/>
              <a:gd name="T54" fmla="*/ 402150 w 2972097"/>
              <a:gd name="T55" fmla="*/ 83865 h 2986802"/>
              <a:gd name="T56" fmla="*/ 426053 w 2972097"/>
              <a:gd name="T57" fmla="*/ 20374 h 2986802"/>
              <a:gd name="T58" fmla="*/ 487585 w 2972097"/>
              <a:gd name="T59" fmla="*/ 7946 h 2986802"/>
              <a:gd name="T60" fmla="*/ 621216 w 2972097"/>
              <a:gd name="T61" fmla="*/ 143630 h 2986802"/>
              <a:gd name="T62" fmla="*/ 609835 w 2972097"/>
              <a:gd name="T63" fmla="*/ 206675 h 2986802"/>
              <a:gd name="T64" fmla="*/ 608727 w 2972097"/>
              <a:gd name="T65" fmla="*/ 465096 h 2986802"/>
              <a:gd name="T66" fmla="*/ 512562 w 2972097"/>
              <a:gd name="T67" fmla="*/ 612819 h 2986802"/>
              <a:gd name="T68" fmla="*/ 463856 w 2972097"/>
              <a:gd name="T69" fmla="*/ 610315 h 2986802"/>
              <a:gd name="T70" fmla="*/ 314493 w 2972097"/>
              <a:gd name="T71" fmla="*/ 633927 h 2986802"/>
              <a:gd name="T72" fmla="*/ 165158 w 2972097"/>
              <a:gd name="T73" fmla="*/ 610315 h 2986802"/>
              <a:gd name="T74" fmla="*/ 17789 w 2972097"/>
              <a:gd name="T75" fmla="*/ 515171 h 2986802"/>
              <a:gd name="T76" fmla="*/ 31930 w 2972097"/>
              <a:gd name="T77" fmla="*/ 453987 h 2986802"/>
              <a:gd name="T78" fmla="*/ 31889 w 2972097"/>
              <a:gd name="T79" fmla="*/ 179055 h 2986802"/>
              <a:gd name="T80" fmla="*/ 17789 w 2972097"/>
              <a:gd name="T81" fmla="*/ 118268 h 2986802"/>
              <a:gd name="T82" fmla="*/ 165158 w 2972097"/>
              <a:gd name="T83" fmla="*/ 20626 h 2986802"/>
              <a:gd name="T84" fmla="*/ 314650 w 2972097"/>
              <a:gd name="T85" fmla="*/ 0 h 298680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72097" h="2986802">
                <a:moveTo>
                  <a:pt x="1293719" y="2283220"/>
                </a:moveTo>
                <a:lnTo>
                  <a:pt x="1041756" y="2573752"/>
                </a:lnTo>
                <a:lnTo>
                  <a:pt x="1072437" y="2587661"/>
                </a:lnTo>
                <a:cubicBezTo>
                  <a:pt x="1336218" y="2688588"/>
                  <a:pt x="1629193" y="2689892"/>
                  <a:pt x="1893728" y="2591571"/>
                </a:cubicBezTo>
                <a:lnTo>
                  <a:pt x="1928681" y="2576445"/>
                </a:lnTo>
                <a:lnTo>
                  <a:pt x="1672127" y="2283607"/>
                </a:lnTo>
                <a:lnTo>
                  <a:pt x="1640690" y="2291426"/>
                </a:lnTo>
                <a:cubicBezTo>
                  <a:pt x="1588646" y="2301705"/>
                  <a:pt x="1535675" y="2306891"/>
                  <a:pt x="1482334" y="2306891"/>
                </a:cubicBezTo>
                <a:cubicBezTo>
                  <a:pt x="1430475" y="2306891"/>
                  <a:pt x="1378245" y="2301705"/>
                  <a:pt x="1326571" y="2291426"/>
                </a:cubicBezTo>
                <a:lnTo>
                  <a:pt x="1293719" y="2283220"/>
                </a:lnTo>
                <a:close/>
                <a:moveTo>
                  <a:pt x="829234" y="1977841"/>
                </a:moveTo>
                <a:lnTo>
                  <a:pt x="432018" y="2315206"/>
                </a:lnTo>
                <a:lnTo>
                  <a:pt x="650256" y="2539345"/>
                </a:lnTo>
                <a:lnTo>
                  <a:pt x="997982" y="2142716"/>
                </a:lnTo>
                <a:lnTo>
                  <a:pt x="901511" y="2063892"/>
                </a:lnTo>
                <a:lnTo>
                  <a:pt x="829234" y="1977841"/>
                </a:lnTo>
                <a:close/>
                <a:moveTo>
                  <a:pt x="2140380" y="1976877"/>
                </a:moveTo>
                <a:lnTo>
                  <a:pt x="2069084" y="2063892"/>
                </a:lnTo>
                <a:lnTo>
                  <a:pt x="1971904" y="2141732"/>
                </a:lnTo>
                <a:lnTo>
                  <a:pt x="2320493" y="2539345"/>
                </a:lnTo>
                <a:lnTo>
                  <a:pt x="2538732" y="2315206"/>
                </a:lnTo>
                <a:lnTo>
                  <a:pt x="2140380" y="1976877"/>
                </a:lnTo>
                <a:close/>
                <a:moveTo>
                  <a:pt x="402244" y="1064989"/>
                </a:moveTo>
                <a:lnTo>
                  <a:pt x="366039" y="1172461"/>
                </a:lnTo>
                <a:cubicBezTo>
                  <a:pt x="300798" y="1405208"/>
                  <a:pt x="308353" y="1654307"/>
                  <a:pt x="388705" y="1883266"/>
                </a:cubicBezTo>
                <a:lnTo>
                  <a:pt x="404491" y="1920911"/>
                </a:lnTo>
                <a:lnTo>
                  <a:pt x="686631" y="1678367"/>
                </a:lnTo>
                <a:lnTo>
                  <a:pt x="679813" y="1650496"/>
                </a:lnTo>
                <a:cubicBezTo>
                  <a:pt x="669626" y="1597896"/>
                  <a:pt x="664440" y="1543813"/>
                  <a:pt x="664440" y="1488990"/>
                </a:cubicBezTo>
                <a:cubicBezTo>
                  <a:pt x="664440" y="1434167"/>
                  <a:pt x="669626" y="1379714"/>
                  <a:pt x="679813" y="1326558"/>
                </a:cubicBezTo>
                <a:lnTo>
                  <a:pt x="683281" y="1312206"/>
                </a:lnTo>
                <a:lnTo>
                  <a:pt x="402244" y="1064989"/>
                </a:lnTo>
                <a:close/>
                <a:moveTo>
                  <a:pt x="2570859" y="1057730"/>
                </a:moveTo>
                <a:lnTo>
                  <a:pt x="2285483" y="1308763"/>
                </a:lnTo>
                <a:lnTo>
                  <a:pt x="2289949" y="1326558"/>
                </a:lnTo>
                <a:cubicBezTo>
                  <a:pt x="2300599" y="1379714"/>
                  <a:pt x="2306155" y="1434167"/>
                  <a:pt x="2306155" y="1488990"/>
                </a:cubicBezTo>
                <a:cubicBezTo>
                  <a:pt x="2306155" y="1543813"/>
                  <a:pt x="2300599" y="1597896"/>
                  <a:pt x="2289949" y="1650496"/>
                </a:cubicBezTo>
                <a:lnTo>
                  <a:pt x="2282036" y="1681647"/>
                </a:lnTo>
                <a:lnTo>
                  <a:pt x="2569479" y="1928750"/>
                </a:lnTo>
                <a:lnTo>
                  <a:pt x="2581964" y="1899586"/>
                </a:lnTo>
                <a:cubicBezTo>
                  <a:pt x="2679752" y="1633610"/>
                  <a:pt x="2678455" y="1339039"/>
                  <a:pt x="2578075" y="1073820"/>
                </a:cubicBezTo>
                <a:lnTo>
                  <a:pt x="2570859" y="1057730"/>
                </a:lnTo>
                <a:close/>
                <a:moveTo>
                  <a:pt x="1482334" y="985211"/>
                </a:moveTo>
                <a:cubicBezTo>
                  <a:pt x="1449737" y="985211"/>
                  <a:pt x="1417140" y="988545"/>
                  <a:pt x="1385098" y="995027"/>
                </a:cubicBezTo>
                <a:lnTo>
                  <a:pt x="1335965" y="1010048"/>
                </a:lnTo>
                <a:lnTo>
                  <a:pt x="1006140" y="1349443"/>
                </a:lnTo>
                <a:lnTo>
                  <a:pt x="994209" y="1389253"/>
                </a:lnTo>
                <a:cubicBezTo>
                  <a:pt x="987820" y="1421573"/>
                  <a:pt x="984486" y="1454911"/>
                  <a:pt x="984486" y="1488990"/>
                </a:cubicBezTo>
                <a:cubicBezTo>
                  <a:pt x="984486" y="1521588"/>
                  <a:pt x="987820" y="1553815"/>
                  <a:pt x="994209" y="1585301"/>
                </a:cubicBezTo>
                <a:lnTo>
                  <a:pt x="1015115" y="1653747"/>
                </a:lnTo>
                <a:lnTo>
                  <a:pt x="1322345" y="1960980"/>
                </a:lnTo>
                <a:lnTo>
                  <a:pt x="1386140" y="1980360"/>
                </a:lnTo>
                <a:cubicBezTo>
                  <a:pt x="1449621" y="1992955"/>
                  <a:pt x="1515047" y="1992955"/>
                  <a:pt x="1578528" y="1980360"/>
                </a:cubicBezTo>
                <a:lnTo>
                  <a:pt x="1642586" y="1960900"/>
                </a:lnTo>
                <a:lnTo>
                  <a:pt x="1957254" y="1646228"/>
                </a:lnTo>
                <a:lnTo>
                  <a:pt x="1976294" y="1585301"/>
                </a:lnTo>
                <a:cubicBezTo>
                  <a:pt x="1982776" y="1553815"/>
                  <a:pt x="1986110" y="1521588"/>
                  <a:pt x="1986110" y="1488990"/>
                </a:cubicBezTo>
                <a:cubicBezTo>
                  <a:pt x="1986110" y="1454911"/>
                  <a:pt x="1982776" y="1421573"/>
                  <a:pt x="1976294" y="1389253"/>
                </a:cubicBezTo>
                <a:lnTo>
                  <a:pt x="1966565" y="1357526"/>
                </a:lnTo>
                <a:lnTo>
                  <a:pt x="1627335" y="1008452"/>
                </a:lnTo>
                <a:lnTo>
                  <a:pt x="1582904" y="995027"/>
                </a:lnTo>
                <a:cubicBezTo>
                  <a:pt x="1550122" y="988545"/>
                  <a:pt x="1516413" y="985211"/>
                  <a:pt x="1482334" y="985211"/>
                </a:cubicBezTo>
                <a:close/>
                <a:moveTo>
                  <a:pt x="2320493" y="437739"/>
                </a:moveTo>
                <a:lnTo>
                  <a:pt x="1978071" y="833368"/>
                </a:lnTo>
                <a:lnTo>
                  <a:pt x="2069084" y="908162"/>
                </a:lnTo>
                <a:lnTo>
                  <a:pt x="2145950" y="1002689"/>
                </a:lnTo>
                <a:lnTo>
                  <a:pt x="2538732" y="664777"/>
                </a:lnTo>
                <a:lnTo>
                  <a:pt x="2320493" y="437739"/>
                </a:lnTo>
                <a:close/>
                <a:moveTo>
                  <a:pt x="650256" y="437739"/>
                </a:moveTo>
                <a:lnTo>
                  <a:pt x="432018" y="664777"/>
                </a:lnTo>
                <a:lnTo>
                  <a:pt x="823586" y="1001645"/>
                </a:lnTo>
                <a:lnTo>
                  <a:pt x="901511" y="908162"/>
                </a:lnTo>
                <a:lnTo>
                  <a:pt x="992340" y="832977"/>
                </a:lnTo>
                <a:lnTo>
                  <a:pt x="650256" y="437739"/>
                </a:lnTo>
                <a:close/>
                <a:moveTo>
                  <a:pt x="1485310" y="317997"/>
                </a:moveTo>
                <a:cubicBezTo>
                  <a:pt x="1346755" y="317997"/>
                  <a:pt x="1206901" y="344118"/>
                  <a:pt x="1074273" y="395135"/>
                </a:cubicBezTo>
                <a:lnTo>
                  <a:pt x="1044435" y="408749"/>
                </a:lnTo>
                <a:lnTo>
                  <a:pt x="1283268" y="690170"/>
                </a:lnTo>
                <a:lnTo>
                  <a:pt x="1321571" y="680628"/>
                </a:lnTo>
                <a:cubicBezTo>
                  <a:pt x="1373800" y="670349"/>
                  <a:pt x="1427512" y="665163"/>
                  <a:pt x="1482334" y="665163"/>
                </a:cubicBezTo>
                <a:cubicBezTo>
                  <a:pt x="1537157" y="665163"/>
                  <a:pt x="1591239" y="670349"/>
                  <a:pt x="1644024" y="680628"/>
                </a:cubicBezTo>
                <a:lnTo>
                  <a:pt x="1682425" y="690078"/>
                </a:lnTo>
                <a:lnTo>
                  <a:pt x="1925172" y="406934"/>
                </a:lnTo>
                <a:lnTo>
                  <a:pt x="1899303" y="395135"/>
                </a:lnTo>
                <a:cubicBezTo>
                  <a:pt x="1766664" y="344118"/>
                  <a:pt x="1626636" y="317997"/>
                  <a:pt x="1485310" y="317997"/>
                </a:cubicBezTo>
                <a:close/>
                <a:moveTo>
                  <a:pt x="1486049" y="0"/>
                </a:moveTo>
                <a:cubicBezTo>
                  <a:pt x="1664439" y="0"/>
                  <a:pt x="1842990" y="31997"/>
                  <a:pt x="2012191" y="95993"/>
                </a:cubicBezTo>
                <a:lnTo>
                  <a:pt x="2141722" y="154346"/>
                </a:lnTo>
                <a:lnTo>
                  <a:pt x="2190730" y="97183"/>
                </a:lnTo>
                <a:cubicBezTo>
                  <a:pt x="2220221" y="61335"/>
                  <a:pt x="2261510" y="43411"/>
                  <a:pt x="2302798" y="37436"/>
                </a:cubicBezTo>
                <a:cubicBezTo>
                  <a:pt x="2349985" y="37436"/>
                  <a:pt x="2391273" y="61335"/>
                  <a:pt x="2420765" y="91208"/>
                </a:cubicBezTo>
                <a:lnTo>
                  <a:pt x="2886734" y="557232"/>
                </a:lnTo>
                <a:cubicBezTo>
                  <a:pt x="2916226" y="587106"/>
                  <a:pt x="2933921" y="628929"/>
                  <a:pt x="2933921" y="676726"/>
                </a:cubicBezTo>
                <a:cubicBezTo>
                  <a:pt x="2928022" y="724523"/>
                  <a:pt x="2910327" y="760371"/>
                  <a:pt x="2874937" y="790245"/>
                </a:cubicBezTo>
                <a:lnTo>
                  <a:pt x="2820237" y="838362"/>
                </a:lnTo>
                <a:lnTo>
                  <a:pt x="2880171" y="973765"/>
                </a:lnTo>
                <a:cubicBezTo>
                  <a:pt x="3014856" y="1340424"/>
                  <a:pt x="3001542" y="1749686"/>
                  <a:pt x="2840226" y="2107920"/>
                </a:cubicBezTo>
                <a:lnTo>
                  <a:pt x="2820950" y="2144929"/>
                </a:lnTo>
                <a:lnTo>
                  <a:pt x="2874937" y="2191339"/>
                </a:lnTo>
                <a:cubicBezTo>
                  <a:pt x="2910327" y="2220831"/>
                  <a:pt x="2928022" y="2262120"/>
                  <a:pt x="2933921" y="2303409"/>
                </a:cubicBezTo>
                <a:cubicBezTo>
                  <a:pt x="2933921" y="2350596"/>
                  <a:pt x="2916226" y="2397783"/>
                  <a:pt x="2886734" y="2427275"/>
                </a:cubicBezTo>
                <a:lnTo>
                  <a:pt x="2420765" y="2887350"/>
                </a:lnTo>
                <a:cubicBezTo>
                  <a:pt x="2391273" y="2910944"/>
                  <a:pt x="2355883" y="2934538"/>
                  <a:pt x="2308697" y="2934538"/>
                </a:cubicBezTo>
                <a:lnTo>
                  <a:pt x="2302798" y="2934538"/>
                </a:lnTo>
                <a:cubicBezTo>
                  <a:pt x="2261510" y="2934538"/>
                  <a:pt x="2220221" y="2910944"/>
                  <a:pt x="2190730" y="2875554"/>
                </a:cubicBezTo>
                <a:lnTo>
                  <a:pt x="2150394" y="2829514"/>
                </a:lnTo>
                <a:lnTo>
                  <a:pt x="2013253" y="2891543"/>
                </a:lnTo>
                <a:cubicBezTo>
                  <a:pt x="1844254" y="2955457"/>
                  <a:pt x="1665432" y="2986802"/>
                  <a:pt x="1485310" y="2986802"/>
                </a:cubicBezTo>
                <a:cubicBezTo>
                  <a:pt x="1307960" y="2986802"/>
                  <a:pt x="1130610" y="2955457"/>
                  <a:pt x="962392" y="2891543"/>
                </a:cubicBezTo>
                <a:lnTo>
                  <a:pt x="821581" y="2827631"/>
                </a:lnTo>
                <a:lnTo>
                  <a:pt x="780020" y="2875554"/>
                </a:lnTo>
                <a:cubicBezTo>
                  <a:pt x="750528" y="2910944"/>
                  <a:pt x="709240" y="2934538"/>
                  <a:pt x="662053" y="2934538"/>
                </a:cubicBezTo>
                <a:cubicBezTo>
                  <a:pt x="614866" y="2934538"/>
                  <a:pt x="579476" y="2910944"/>
                  <a:pt x="549984" y="2887350"/>
                </a:cubicBezTo>
                <a:lnTo>
                  <a:pt x="84015" y="2427275"/>
                </a:lnTo>
                <a:cubicBezTo>
                  <a:pt x="54524" y="2397783"/>
                  <a:pt x="36829" y="2350596"/>
                  <a:pt x="36829" y="2303409"/>
                </a:cubicBezTo>
                <a:cubicBezTo>
                  <a:pt x="42727" y="2262120"/>
                  <a:pt x="60422" y="2220831"/>
                  <a:pt x="89914" y="2191339"/>
                </a:cubicBezTo>
                <a:lnTo>
                  <a:pt x="150801" y="2138997"/>
                </a:lnTo>
                <a:lnTo>
                  <a:pt x="123426" y="2085924"/>
                </a:lnTo>
                <a:cubicBezTo>
                  <a:pt x="-33433" y="1725646"/>
                  <a:pt x="-40781" y="1316251"/>
                  <a:pt x="101382" y="951371"/>
                </a:cubicBezTo>
                <a:lnTo>
                  <a:pt x="150608" y="843635"/>
                </a:lnTo>
                <a:lnTo>
                  <a:pt x="89914" y="790245"/>
                </a:lnTo>
                <a:cubicBezTo>
                  <a:pt x="60422" y="760371"/>
                  <a:pt x="42727" y="724523"/>
                  <a:pt x="36829" y="676726"/>
                </a:cubicBezTo>
                <a:cubicBezTo>
                  <a:pt x="36829" y="628929"/>
                  <a:pt x="54524" y="587106"/>
                  <a:pt x="84015" y="557232"/>
                </a:cubicBezTo>
                <a:lnTo>
                  <a:pt x="549984" y="91208"/>
                </a:lnTo>
                <a:cubicBezTo>
                  <a:pt x="579476" y="61335"/>
                  <a:pt x="620765" y="37436"/>
                  <a:pt x="662053" y="37436"/>
                </a:cubicBezTo>
                <a:cubicBezTo>
                  <a:pt x="709240" y="43411"/>
                  <a:pt x="750528" y="61335"/>
                  <a:pt x="780020" y="97183"/>
                </a:cubicBezTo>
                <a:lnTo>
                  <a:pt x="829480" y="155462"/>
                </a:lnTo>
                <a:lnTo>
                  <a:pt x="960881" y="95994"/>
                </a:lnTo>
                <a:cubicBezTo>
                  <a:pt x="1129432" y="31998"/>
                  <a:pt x="1307660" y="0"/>
                  <a:pt x="1486049"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67" name="TextBox 66">
            <a:extLst>
              <a:ext uri="{FF2B5EF4-FFF2-40B4-BE49-F238E27FC236}">
                <a16:creationId xmlns:a16="http://schemas.microsoft.com/office/drawing/2014/main" id="{DCDBB7FE-4E58-FD42-9AC9-D0D90952C6B0}"/>
              </a:ext>
            </a:extLst>
          </p:cNvPr>
          <p:cNvSpPr txBox="1"/>
          <p:nvPr/>
        </p:nvSpPr>
        <p:spPr>
          <a:xfrm>
            <a:off x="3535448" y="4919821"/>
            <a:ext cx="2448106"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68" name="Subtitle 2">
            <a:extLst>
              <a:ext uri="{FF2B5EF4-FFF2-40B4-BE49-F238E27FC236}">
                <a16:creationId xmlns:a16="http://schemas.microsoft.com/office/drawing/2014/main" id="{AE8A3270-C756-054A-8CBE-E5CE6E90FF70}"/>
              </a:ext>
            </a:extLst>
          </p:cNvPr>
          <p:cNvSpPr txBox="1">
            <a:spLocks/>
          </p:cNvSpPr>
          <p:nvPr/>
        </p:nvSpPr>
        <p:spPr>
          <a:xfrm>
            <a:off x="1524591" y="5555521"/>
            <a:ext cx="445896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5" name="Freeform 21">
            <a:extLst>
              <a:ext uri="{FF2B5EF4-FFF2-40B4-BE49-F238E27FC236}">
                <a16:creationId xmlns:a16="http://schemas.microsoft.com/office/drawing/2014/main" id="{4E402FB1-636D-F849-B17D-B176F05007A5}"/>
              </a:ext>
            </a:extLst>
          </p:cNvPr>
          <p:cNvSpPr>
            <a:spLocks noChangeArrowheads="1"/>
          </p:cNvSpPr>
          <p:nvPr/>
        </p:nvSpPr>
        <p:spPr bwMode="auto">
          <a:xfrm>
            <a:off x="6422462" y="7046485"/>
            <a:ext cx="1573410" cy="1573410"/>
          </a:xfrm>
          <a:custGeom>
            <a:avLst/>
            <a:gdLst>
              <a:gd name="T0" fmla="*/ 2539 w 2540"/>
              <a:gd name="T1" fmla="*/ 1269 h 2540"/>
              <a:gd name="T2" fmla="*/ 2539 w 2540"/>
              <a:gd name="T3" fmla="*/ 1269 h 2540"/>
              <a:gd name="T4" fmla="*/ 1269 w 2540"/>
              <a:gd name="T5" fmla="*/ 2539 h 2540"/>
              <a:gd name="T6" fmla="*/ 1269 w 2540"/>
              <a:gd name="T7" fmla="*/ 2539 h 2540"/>
              <a:gd name="T8" fmla="*/ 0 w 2540"/>
              <a:gd name="T9" fmla="*/ 1269 h 2540"/>
              <a:gd name="T10" fmla="*/ 0 w 2540"/>
              <a:gd name="T11" fmla="*/ 1269 h 2540"/>
              <a:gd name="T12" fmla="*/ 1269 w 2540"/>
              <a:gd name="T13" fmla="*/ 0 h 2540"/>
              <a:gd name="T14" fmla="*/ 1269 w 2540"/>
              <a:gd name="T15" fmla="*/ 0 h 2540"/>
              <a:gd name="T16" fmla="*/ 2539 w 2540"/>
              <a:gd name="T17" fmla="*/ 1269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0" h="2540">
                <a:moveTo>
                  <a:pt x="2539" y="1269"/>
                </a:moveTo>
                <a:lnTo>
                  <a:pt x="2539" y="1269"/>
                </a:lnTo>
                <a:cubicBezTo>
                  <a:pt x="2539" y="1971"/>
                  <a:pt x="1971" y="2539"/>
                  <a:pt x="1269" y="2539"/>
                </a:cubicBezTo>
                <a:lnTo>
                  <a:pt x="1269" y="2539"/>
                </a:lnTo>
                <a:cubicBezTo>
                  <a:pt x="568" y="2539"/>
                  <a:pt x="0" y="1971"/>
                  <a:pt x="0" y="1269"/>
                </a:cubicBezTo>
                <a:lnTo>
                  <a:pt x="0" y="1269"/>
                </a:lnTo>
                <a:cubicBezTo>
                  <a:pt x="0" y="569"/>
                  <a:pt x="568" y="0"/>
                  <a:pt x="1269" y="0"/>
                </a:cubicBezTo>
                <a:lnTo>
                  <a:pt x="1269" y="0"/>
                </a:lnTo>
                <a:cubicBezTo>
                  <a:pt x="1971" y="0"/>
                  <a:pt x="2539" y="569"/>
                  <a:pt x="2539" y="1269"/>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9" name="Freeform 867">
            <a:extLst>
              <a:ext uri="{FF2B5EF4-FFF2-40B4-BE49-F238E27FC236}">
                <a16:creationId xmlns:a16="http://schemas.microsoft.com/office/drawing/2014/main" id="{D0D1057A-90F6-FF47-B24A-A15ED7E3514B}"/>
              </a:ext>
            </a:extLst>
          </p:cNvPr>
          <p:cNvSpPr>
            <a:spLocks noChangeAspect="1"/>
          </p:cNvSpPr>
          <p:nvPr/>
        </p:nvSpPr>
        <p:spPr bwMode="auto">
          <a:xfrm>
            <a:off x="6909923" y="7524217"/>
            <a:ext cx="598487" cy="609600"/>
          </a:xfrm>
          <a:custGeom>
            <a:avLst/>
            <a:gdLst>
              <a:gd name="T0" fmla="*/ 249917 w 318949"/>
              <a:gd name="T1" fmla="*/ 297647 h 324820"/>
              <a:gd name="T2" fmla="*/ 350342 w 318949"/>
              <a:gd name="T3" fmla="*/ 297647 h 324820"/>
              <a:gd name="T4" fmla="*/ 301354 w 318949"/>
              <a:gd name="T5" fmla="*/ 183463 h 324820"/>
              <a:gd name="T6" fmla="*/ 301354 w 318949"/>
              <a:gd name="T7" fmla="*/ 414262 h 324820"/>
              <a:gd name="T8" fmla="*/ 301354 w 318949"/>
              <a:gd name="T9" fmla="*/ 183463 h 324820"/>
              <a:gd name="T10" fmla="*/ 256395 w 318949"/>
              <a:gd name="T11" fmla="*/ 95689 h 324820"/>
              <a:gd name="T12" fmla="*/ 174362 w 318949"/>
              <a:gd name="T13" fmla="*/ 163161 h 324820"/>
              <a:gd name="T14" fmla="*/ 108245 w 318949"/>
              <a:gd name="T15" fmla="*/ 150893 h 324820"/>
              <a:gd name="T16" fmla="*/ 103348 w 318949"/>
              <a:gd name="T17" fmla="*/ 222045 h 324820"/>
              <a:gd name="T18" fmla="*/ 113143 w 318949"/>
              <a:gd name="T19" fmla="*/ 301785 h 324820"/>
              <a:gd name="T20" fmla="*/ 100900 w 318949"/>
              <a:gd name="T21" fmla="*/ 372938 h 324820"/>
              <a:gd name="T22" fmla="*/ 109470 w 318949"/>
              <a:gd name="T23" fmla="*/ 442863 h 324820"/>
              <a:gd name="T24" fmla="*/ 170689 w 318949"/>
              <a:gd name="T25" fmla="*/ 435503 h 324820"/>
              <a:gd name="T26" fmla="*/ 256395 w 318949"/>
              <a:gd name="T27" fmla="*/ 507883 h 324820"/>
              <a:gd name="T28" fmla="*/ 322512 w 318949"/>
              <a:gd name="T29" fmla="*/ 541006 h 324820"/>
              <a:gd name="T30" fmla="*/ 348224 w 318949"/>
              <a:gd name="T31" fmla="*/ 480895 h 324820"/>
              <a:gd name="T32" fmla="*/ 464541 w 318949"/>
              <a:gd name="T33" fmla="*/ 433049 h 324820"/>
              <a:gd name="T34" fmla="*/ 518414 w 318949"/>
              <a:gd name="T35" fmla="*/ 386433 h 324820"/>
              <a:gd name="T36" fmla="*/ 481682 w 318949"/>
              <a:gd name="T37" fmla="*/ 338589 h 324820"/>
              <a:gd name="T38" fmla="*/ 479233 w 318949"/>
              <a:gd name="T39" fmla="*/ 257622 h 324820"/>
              <a:gd name="T40" fmla="*/ 520862 w 318949"/>
              <a:gd name="T41" fmla="*/ 207325 h 324820"/>
              <a:gd name="T42" fmla="*/ 458420 w 318949"/>
              <a:gd name="T43" fmla="*/ 164388 h 324820"/>
              <a:gd name="T44" fmla="*/ 348224 w 318949"/>
              <a:gd name="T45" fmla="*/ 122677 h 324820"/>
              <a:gd name="T46" fmla="*/ 322512 w 318949"/>
              <a:gd name="T47" fmla="*/ 66245 h 324820"/>
              <a:gd name="T48" fmla="*/ 227010 w 318949"/>
              <a:gd name="T49" fmla="*/ 0 h 324820"/>
              <a:gd name="T50" fmla="*/ 388628 w 318949"/>
              <a:gd name="T51" fmla="*/ 29442 h 324820"/>
              <a:gd name="T52" fmla="*/ 443726 w 318949"/>
              <a:gd name="T53" fmla="*/ 95689 h 324820"/>
              <a:gd name="T54" fmla="*/ 524536 w 318949"/>
              <a:gd name="T55" fmla="*/ 87100 h 324820"/>
              <a:gd name="T56" fmla="*/ 597999 w 318949"/>
              <a:gd name="T57" fmla="*/ 228180 h 324820"/>
              <a:gd name="T58" fmla="*/ 549024 w 318949"/>
              <a:gd name="T59" fmla="*/ 267437 h 324820"/>
              <a:gd name="T60" fmla="*/ 550247 w 318949"/>
              <a:gd name="T61" fmla="*/ 327548 h 324820"/>
              <a:gd name="T62" fmla="*/ 596774 w 318949"/>
              <a:gd name="T63" fmla="*/ 366805 h 324820"/>
              <a:gd name="T64" fmla="*/ 524536 w 318949"/>
              <a:gd name="T65" fmla="*/ 505429 h 324820"/>
              <a:gd name="T66" fmla="*/ 451072 w 318949"/>
              <a:gd name="T67" fmla="*/ 502975 h 324820"/>
              <a:gd name="T68" fmla="*/ 388628 w 318949"/>
              <a:gd name="T69" fmla="*/ 572903 h 324820"/>
              <a:gd name="T70" fmla="*/ 227010 w 318949"/>
              <a:gd name="T71" fmla="*/ 608478 h 324820"/>
              <a:gd name="T72" fmla="*/ 189054 w 318949"/>
              <a:gd name="T73" fmla="*/ 529965 h 324820"/>
              <a:gd name="T74" fmla="*/ 111918 w 318949"/>
              <a:gd name="T75" fmla="*/ 517697 h 324820"/>
              <a:gd name="T76" fmla="*/ 66616 w 318949"/>
              <a:gd name="T77" fmla="*/ 504202 h 324820"/>
              <a:gd name="T78" fmla="*/ 17641 w 318949"/>
              <a:gd name="T79" fmla="*/ 344722 h 324820"/>
              <a:gd name="T80" fmla="*/ 48250 w 318949"/>
              <a:gd name="T81" fmla="*/ 301785 h 324820"/>
              <a:gd name="T82" fmla="*/ 16416 w 318949"/>
              <a:gd name="T83" fmla="*/ 247808 h 324820"/>
              <a:gd name="T84" fmla="*/ 67841 w 318949"/>
              <a:gd name="T85" fmla="*/ 88327 h 324820"/>
              <a:gd name="T86" fmla="*/ 113143 w 318949"/>
              <a:gd name="T87" fmla="*/ 76061 h 324820"/>
              <a:gd name="T88" fmla="*/ 189054 w 318949"/>
              <a:gd name="T89" fmla="*/ 73607 h 324820"/>
              <a:gd name="T90" fmla="*/ 227010 w 318949"/>
              <a:gd name="T91" fmla="*/ 0 h 32482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8949" h="324820">
                <a:moveTo>
                  <a:pt x="160402" y="132953"/>
                </a:moveTo>
                <a:cubicBezTo>
                  <a:pt x="145409" y="132953"/>
                  <a:pt x="133024" y="144625"/>
                  <a:pt x="133024" y="158891"/>
                </a:cubicBezTo>
                <a:cubicBezTo>
                  <a:pt x="133024" y="173806"/>
                  <a:pt x="145409" y="185478"/>
                  <a:pt x="160402" y="185478"/>
                </a:cubicBezTo>
                <a:cubicBezTo>
                  <a:pt x="174743" y="185478"/>
                  <a:pt x="186477" y="173806"/>
                  <a:pt x="186477" y="158891"/>
                </a:cubicBezTo>
                <a:cubicBezTo>
                  <a:pt x="186477" y="144625"/>
                  <a:pt x="174743" y="132953"/>
                  <a:pt x="160402" y="132953"/>
                </a:cubicBezTo>
                <a:close/>
                <a:moveTo>
                  <a:pt x="160402" y="97937"/>
                </a:moveTo>
                <a:cubicBezTo>
                  <a:pt x="194299" y="97937"/>
                  <a:pt x="221677" y="125172"/>
                  <a:pt x="221677" y="158891"/>
                </a:cubicBezTo>
                <a:cubicBezTo>
                  <a:pt x="221677" y="193259"/>
                  <a:pt x="194299" y="221143"/>
                  <a:pt x="160402" y="221143"/>
                </a:cubicBezTo>
                <a:cubicBezTo>
                  <a:pt x="125853" y="221143"/>
                  <a:pt x="98475" y="193259"/>
                  <a:pt x="98475" y="158891"/>
                </a:cubicBezTo>
                <a:cubicBezTo>
                  <a:pt x="98475" y="125172"/>
                  <a:pt x="125853" y="97937"/>
                  <a:pt x="160402" y="97937"/>
                </a:cubicBezTo>
                <a:close/>
                <a:moveTo>
                  <a:pt x="136472" y="35363"/>
                </a:moveTo>
                <a:lnTo>
                  <a:pt x="136472" y="51081"/>
                </a:lnTo>
                <a:cubicBezTo>
                  <a:pt x="136472" y="58284"/>
                  <a:pt x="132562" y="64833"/>
                  <a:pt x="125393" y="67453"/>
                </a:cubicBezTo>
                <a:cubicBezTo>
                  <a:pt x="113662" y="72037"/>
                  <a:pt x="102584" y="78586"/>
                  <a:pt x="92808" y="87099"/>
                </a:cubicBezTo>
                <a:cubicBezTo>
                  <a:pt x="87594" y="92338"/>
                  <a:pt x="79122" y="92993"/>
                  <a:pt x="72605" y="89064"/>
                </a:cubicBezTo>
                <a:lnTo>
                  <a:pt x="57616" y="80550"/>
                </a:lnTo>
                <a:lnTo>
                  <a:pt x="40672" y="110675"/>
                </a:lnTo>
                <a:lnTo>
                  <a:pt x="55009" y="118533"/>
                </a:lnTo>
                <a:cubicBezTo>
                  <a:pt x="61526" y="122462"/>
                  <a:pt x="65436" y="130321"/>
                  <a:pt x="63481" y="138180"/>
                </a:cubicBezTo>
                <a:cubicBezTo>
                  <a:pt x="61526" y="146038"/>
                  <a:pt x="60223" y="153242"/>
                  <a:pt x="60223" y="161100"/>
                </a:cubicBezTo>
                <a:cubicBezTo>
                  <a:pt x="60223" y="167649"/>
                  <a:pt x="61526" y="174198"/>
                  <a:pt x="62178" y="180747"/>
                </a:cubicBezTo>
                <a:cubicBezTo>
                  <a:pt x="64133" y="187950"/>
                  <a:pt x="60223" y="195809"/>
                  <a:pt x="53706" y="199083"/>
                </a:cubicBezTo>
                <a:lnTo>
                  <a:pt x="41975" y="206287"/>
                </a:lnTo>
                <a:lnTo>
                  <a:pt x="58268" y="236411"/>
                </a:lnTo>
                <a:lnTo>
                  <a:pt x="69347" y="229863"/>
                </a:lnTo>
                <a:cubicBezTo>
                  <a:pt x="76515" y="225278"/>
                  <a:pt x="84987" y="226588"/>
                  <a:pt x="90853" y="232482"/>
                </a:cubicBezTo>
                <a:cubicBezTo>
                  <a:pt x="100628" y="242305"/>
                  <a:pt x="111707" y="249509"/>
                  <a:pt x="125393" y="254748"/>
                </a:cubicBezTo>
                <a:cubicBezTo>
                  <a:pt x="132562" y="256713"/>
                  <a:pt x="136472" y="263916"/>
                  <a:pt x="136472" y="271120"/>
                </a:cubicBezTo>
                <a:lnTo>
                  <a:pt x="136472" y="288802"/>
                </a:lnTo>
                <a:lnTo>
                  <a:pt x="171664" y="288802"/>
                </a:lnTo>
                <a:lnTo>
                  <a:pt x="171664" y="273740"/>
                </a:lnTo>
                <a:cubicBezTo>
                  <a:pt x="171664" y="265881"/>
                  <a:pt x="177530" y="258677"/>
                  <a:pt x="185350" y="256713"/>
                </a:cubicBezTo>
                <a:cubicBezTo>
                  <a:pt x="200339" y="252129"/>
                  <a:pt x="214677" y="244925"/>
                  <a:pt x="226407" y="233792"/>
                </a:cubicBezTo>
                <a:cubicBezTo>
                  <a:pt x="232273" y="228553"/>
                  <a:pt x="240093" y="227243"/>
                  <a:pt x="247262" y="231172"/>
                </a:cubicBezTo>
                <a:lnTo>
                  <a:pt x="257689" y="237066"/>
                </a:lnTo>
                <a:lnTo>
                  <a:pt x="275937" y="206287"/>
                </a:lnTo>
                <a:lnTo>
                  <a:pt x="264858" y="199083"/>
                </a:lnTo>
                <a:cubicBezTo>
                  <a:pt x="258341" y="195809"/>
                  <a:pt x="255082" y="187950"/>
                  <a:pt x="256386" y="180747"/>
                </a:cubicBezTo>
                <a:cubicBezTo>
                  <a:pt x="257689" y="174198"/>
                  <a:pt x="258341" y="167649"/>
                  <a:pt x="258341" y="161100"/>
                </a:cubicBezTo>
                <a:cubicBezTo>
                  <a:pt x="258341" y="153242"/>
                  <a:pt x="257038" y="146038"/>
                  <a:pt x="255082" y="137525"/>
                </a:cubicBezTo>
                <a:cubicBezTo>
                  <a:pt x="253779" y="130321"/>
                  <a:pt x="257038" y="122462"/>
                  <a:pt x="263555" y="118533"/>
                </a:cubicBezTo>
                <a:lnTo>
                  <a:pt x="277240" y="110675"/>
                </a:lnTo>
                <a:lnTo>
                  <a:pt x="258341" y="79895"/>
                </a:lnTo>
                <a:lnTo>
                  <a:pt x="244004" y="87754"/>
                </a:lnTo>
                <a:cubicBezTo>
                  <a:pt x="237486" y="91028"/>
                  <a:pt x="229666" y="90373"/>
                  <a:pt x="223801" y="85789"/>
                </a:cubicBezTo>
                <a:cubicBezTo>
                  <a:pt x="212722" y="76621"/>
                  <a:pt x="199688" y="70072"/>
                  <a:pt x="185350" y="65488"/>
                </a:cubicBezTo>
                <a:cubicBezTo>
                  <a:pt x="177530" y="63523"/>
                  <a:pt x="171664" y="56974"/>
                  <a:pt x="171664" y="48461"/>
                </a:cubicBezTo>
                <a:lnTo>
                  <a:pt x="171664" y="35363"/>
                </a:lnTo>
                <a:lnTo>
                  <a:pt x="136472" y="35363"/>
                </a:lnTo>
                <a:close/>
                <a:moveTo>
                  <a:pt x="120831" y="0"/>
                </a:moveTo>
                <a:lnTo>
                  <a:pt x="191215" y="0"/>
                </a:lnTo>
                <a:cubicBezTo>
                  <a:pt x="200339" y="0"/>
                  <a:pt x="206856" y="5894"/>
                  <a:pt x="206856" y="15717"/>
                </a:cubicBezTo>
                <a:lnTo>
                  <a:pt x="206856" y="36018"/>
                </a:lnTo>
                <a:cubicBezTo>
                  <a:pt x="215980" y="39293"/>
                  <a:pt x="227059" y="45187"/>
                  <a:pt x="236183" y="51081"/>
                </a:cubicBezTo>
                <a:lnTo>
                  <a:pt x="255082" y="40603"/>
                </a:lnTo>
                <a:cubicBezTo>
                  <a:pt x="263555" y="36018"/>
                  <a:pt x="273982" y="38638"/>
                  <a:pt x="279196" y="46496"/>
                </a:cubicBezTo>
                <a:lnTo>
                  <a:pt x="316343" y="108055"/>
                </a:lnTo>
                <a:cubicBezTo>
                  <a:pt x="318950" y="111984"/>
                  <a:pt x="319601" y="117223"/>
                  <a:pt x="318298" y="121808"/>
                </a:cubicBezTo>
                <a:cubicBezTo>
                  <a:pt x="317646" y="126392"/>
                  <a:pt x="314388" y="130321"/>
                  <a:pt x="309826" y="132286"/>
                </a:cubicBezTo>
                <a:lnTo>
                  <a:pt x="292230" y="142764"/>
                </a:lnTo>
                <a:cubicBezTo>
                  <a:pt x="292881" y="149312"/>
                  <a:pt x="293533" y="155206"/>
                  <a:pt x="293533" y="161100"/>
                </a:cubicBezTo>
                <a:cubicBezTo>
                  <a:pt x="293533" y="165684"/>
                  <a:pt x="292881" y="170269"/>
                  <a:pt x="292881" y="174853"/>
                </a:cubicBezTo>
                <a:lnTo>
                  <a:pt x="309174" y="184676"/>
                </a:lnTo>
                <a:cubicBezTo>
                  <a:pt x="313084" y="186641"/>
                  <a:pt x="316343" y="190570"/>
                  <a:pt x="317646" y="195809"/>
                </a:cubicBezTo>
                <a:cubicBezTo>
                  <a:pt x="318298" y="199738"/>
                  <a:pt x="318298" y="204977"/>
                  <a:pt x="315691" y="208906"/>
                </a:cubicBezTo>
                <a:lnTo>
                  <a:pt x="279196" y="269810"/>
                </a:lnTo>
                <a:cubicBezTo>
                  <a:pt x="274634" y="278324"/>
                  <a:pt x="263555" y="281598"/>
                  <a:pt x="255734" y="276359"/>
                </a:cubicBezTo>
                <a:lnTo>
                  <a:pt x="240093" y="268500"/>
                </a:lnTo>
                <a:cubicBezTo>
                  <a:pt x="230318" y="275704"/>
                  <a:pt x="215980" y="282253"/>
                  <a:pt x="206856" y="286182"/>
                </a:cubicBezTo>
                <a:lnTo>
                  <a:pt x="206856" y="305829"/>
                </a:lnTo>
                <a:cubicBezTo>
                  <a:pt x="206856" y="315652"/>
                  <a:pt x="200339" y="324820"/>
                  <a:pt x="191215" y="324820"/>
                </a:cubicBezTo>
                <a:lnTo>
                  <a:pt x="120831" y="324820"/>
                </a:lnTo>
                <a:cubicBezTo>
                  <a:pt x="111056" y="324820"/>
                  <a:pt x="100628" y="315652"/>
                  <a:pt x="100628" y="305829"/>
                </a:cubicBezTo>
                <a:lnTo>
                  <a:pt x="100628" y="282908"/>
                </a:lnTo>
                <a:cubicBezTo>
                  <a:pt x="87594" y="278324"/>
                  <a:pt x="83684" y="273085"/>
                  <a:pt x="75212" y="266536"/>
                </a:cubicBezTo>
                <a:lnTo>
                  <a:pt x="59571" y="276359"/>
                </a:lnTo>
                <a:cubicBezTo>
                  <a:pt x="55661" y="278324"/>
                  <a:pt x="51099" y="278979"/>
                  <a:pt x="46537" y="278324"/>
                </a:cubicBezTo>
                <a:cubicBezTo>
                  <a:pt x="41975" y="277014"/>
                  <a:pt x="38065" y="273740"/>
                  <a:pt x="35458" y="269155"/>
                </a:cubicBezTo>
                <a:lnTo>
                  <a:pt x="2873" y="208252"/>
                </a:lnTo>
                <a:cubicBezTo>
                  <a:pt x="-1689" y="199738"/>
                  <a:pt x="918" y="189260"/>
                  <a:pt x="9390" y="184021"/>
                </a:cubicBezTo>
                <a:lnTo>
                  <a:pt x="26334" y="174853"/>
                </a:lnTo>
                <a:cubicBezTo>
                  <a:pt x="25682" y="170269"/>
                  <a:pt x="25682" y="165684"/>
                  <a:pt x="25682" y="161100"/>
                </a:cubicBezTo>
                <a:cubicBezTo>
                  <a:pt x="25682" y="155206"/>
                  <a:pt x="26334" y="149312"/>
                  <a:pt x="26986" y="143419"/>
                </a:cubicBezTo>
                <a:lnTo>
                  <a:pt x="8738" y="132286"/>
                </a:lnTo>
                <a:cubicBezTo>
                  <a:pt x="266" y="127701"/>
                  <a:pt x="-2341" y="117223"/>
                  <a:pt x="2221" y="108710"/>
                </a:cubicBezTo>
                <a:lnTo>
                  <a:pt x="36110" y="47151"/>
                </a:lnTo>
                <a:cubicBezTo>
                  <a:pt x="38716" y="43222"/>
                  <a:pt x="41975" y="39948"/>
                  <a:pt x="46537" y="38638"/>
                </a:cubicBezTo>
                <a:cubicBezTo>
                  <a:pt x="51099" y="37983"/>
                  <a:pt x="56312" y="37983"/>
                  <a:pt x="60223" y="40603"/>
                </a:cubicBezTo>
                <a:lnTo>
                  <a:pt x="79122" y="52390"/>
                </a:lnTo>
                <a:cubicBezTo>
                  <a:pt x="86291" y="47151"/>
                  <a:pt x="92156" y="42567"/>
                  <a:pt x="100628" y="39293"/>
                </a:cubicBezTo>
                <a:lnTo>
                  <a:pt x="100628" y="15717"/>
                </a:lnTo>
                <a:cubicBezTo>
                  <a:pt x="100628" y="5894"/>
                  <a:pt x="111056" y="0"/>
                  <a:pt x="12083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70" name="TextBox 69">
            <a:extLst>
              <a:ext uri="{FF2B5EF4-FFF2-40B4-BE49-F238E27FC236}">
                <a16:creationId xmlns:a16="http://schemas.microsoft.com/office/drawing/2014/main" id="{507C25B9-50ED-F744-BD46-D7942EB1690A}"/>
              </a:ext>
            </a:extLst>
          </p:cNvPr>
          <p:cNvSpPr txBox="1"/>
          <p:nvPr/>
        </p:nvSpPr>
        <p:spPr>
          <a:xfrm>
            <a:off x="3535448" y="7046485"/>
            <a:ext cx="2448106"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71" name="Subtitle 2">
            <a:extLst>
              <a:ext uri="{FF2B5EF4-FFF2-40B4-BE49-F238E27FC236}">
                <a16:creationId xmlns:a16="http://schemas.microsoft.com/office/drawing/2014/main" id="{7D41CD98-5770-AF4C-815C-25CDA290B53B}"/>
              </a:ext>
            </a:extLst>
          </p:cNvPr>
          <p:cNvSpPr txBox="1">
            <a:spLocks/>
          </p:cNvSpPr>
          <p:nvPr/>
        </p:nvSpPr>
        <p:spPr>
          <a:xfrm>
            <a:off x="1524591" y="7682185"/>
            <a:ext cx="445896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6" name="Freeform 22">
            <a:extLst>
              <a:ext uri="{FF2B5EF4-FFF2-40B4-BE49-F238E27FC236}">
                <a16:creationId xmlns:a16="http://schemas.microsoft.com/office/drawing/2014/main" id="{3D483596-76C6-8847-BEB0-BB3014E19E9A}"/>
              </a:ext>
            </a:extLst>
          </p:cNvPr>
          <p:cNvSpPr>
            <a:spLocks noChangeArrowheads="1"/>
          </p:cNvSpPr>
          <p:nvPr/>
        </p:nvSpPr>
        <p:spPr bwMode="auto">
          <a:xfrm>
            <a:off x="6422462" y="9178774"/>
            <a:ext cx="1573410" cy="1573410"/>
          </a:xfrm>
          <a:custGeom>
            <a:avLst/>
            <a:gdLst>
              <a:gd name="T0" fmla="*/ 2539 w 2540"/>
              <a:gd name="T1" fmla="*/ 1269 h 2540"/>
              <a:gd name="T2" fmla="*/ 2539 w 2540"/>
              <a:gd name="T3" fmla="*/ 1269 h 2540"/>
              <a:gd name="T4" fmla="*/ 1269 w 2540"/>
              <a:gd name="T5" fmla="*/ 2539 h 2540"/>
              <a:gd name="T6" fmla="*/ 1269 w 2540"/>
              <a:gd name="T7" fmla="*/ 2539 h 2540"/>
              <a:gd name="T8" fmla="*/ 0 w 2540"/>
              <a:gd name="T9" fmla="*/ 1269 h 2540"/>
              <a:gd name="T10" fmla="*/ 0 w 2540"/>
              <a:gd name="T11" fmla="*/ 1269 h 2540"/>
              <a:gd name="T12" fmla="*/ 1269 w 2540"/>
              <a:gd name="T13" fmla="*/ 0 h 2540"/>
              <a:gd name="T14" fmla="*/ 1269 w 2540"/>
              <a:gd name="T15" fmla="*/ 0 h 2540"/>
              <a:gd name="T16" fmla="*/ 2539 w 2540"/>
              <a:gd name="T17" fmla="*/ 1269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0" h="2540">
                <a:moveTo>
                  <a:pt x="2539" y="1269"/>
                </a:moveTo>
                <a:lnTo>
                  <a:pt x="2539" y="1269"/>
                </a:lnTo>
                <a:cubicBezTo>
                  <a:pt x="2539" y="1970"/>
                  <a:pt x="1971" y="2539"/>
                  <a:pt x="1269" y="2539"/>
                </a:cubicBezTo>
                <a:lnTo>
                  <a:pt x="1269" y="2539"/>
                </a:lnTo>
                <a:cubicBezTo>
                  <a:pt x="568" y="2539"/>
                  <a:pt x="0" y="1970"/>
                  <a:pt x="0" y="1269"/>
                </a:cubicBezTo>
                <a:lnTo>
                  <a:pt x="0" y="1269"/>
                </a:lnTo>
                <a:cubicBezTo>
                  <a:pt x="0" y="568"/>
                  <a:pt x="568" y="0"/>
                  <a:pt x="1269" y="0"/>
                </a:cubicBezTo>
                <a:lnTo>
                  <a:pt x="1269" y="0"/>
                </a:lnTo>
                <a:cubicBezTo>
                  <a:pt x="1971" y="0"/>
                  <a:pt x="2539" y="568"/>
                  <a:pt x="2539" y="1269"/>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8" name="Freeform 872">
            <a:extLst>
              <a:ext uri="{FF2B5EF4-FFF2-40B4-BE49-F238E27FC236}">
                <a16:creationId xmlns:a16="http://schemas.microsoft.com/office/drawing/2014/main" id="{EEB0DD28-0A2E-8F49-9474-01E6CE096D5E}"/>
              </a:ext>
            </a:extLst>
          </p:cNvPr>
          <p:cNvSpPr>
            <a:spLocks noChangeAspect="1"/>
          </p:cNvSpPr>
          <p:nvPr/>
        </p:nvSpPr>
        <p:spPr bwMode="auto">
          <a:xfrm>
            <a:off x="6895635" y="9638932"/>
            <a:ext cx="627062" cy="652462"/>
          </a:xfrm>
          <a:custGeom>
            <a:avLst/>
            <a:gdLst>
              <a:gd name="T0" fmla="*/ 280401 w 1511768"/>
              <a:gd name="T1" fmla="*/ 490352 h 1570044"/>
              <a:gd name="T2" fmla="*/ 352603 w 1511768"/>
              <a:gd name="T3" fmla="*/ 490352 h 1570044"/>
              <a:gd name="T4" fmla="*/ 518232 w 1511768"/>
              <a:gd name="T5" fmla="*/ 309648 h 1570044"/>
              <a:gd name="T6" fmla="*/ 518232 w 1511768"/>
              <a:gd name="T7" fmla="*/ 379114 h 1570044"/>
              <a:gd name="T8" fmla="*/ 518232 w 1511768"/>
              <a:gd name="T9" fmla="*/ 309648 h 1570044"/>
              <a:gd name="T10" fmla="*/ 76367 w 1511768"/>
              <a:gd name="T11" fmla="*/ 171850 h 1570044"/>
              <a:gd name="T12" fmla="*/ 147180 w 1511768"/>
              <a:gd name="T13" fmla="*/ 171850 h 1570044"/>
              <a:gd name="T14" fmla="*/ 522625 w 1511768"/>
              <a:gd name="T15" fmla="*/ 0 h 1570044"/>
              <a:gd name="T16" fmla="*/ 554471 w 1511768"/>
              <a:gd name="T17" fmla="*/ 242653 h 1570044"/>
              <a:gd name="T18" fmla="*/ 626985 w 1511768"/>
              <a:gd name="T19" fmla="*/ 343700 h 1570044"/>
              <a:gd name="T20" fmla="*/ 554471 w 1511768"/>
              <a:gd name="T21" fmla="*/ 445942 h 1570044"/>
              <a:gd name="T22" fmla="*/ 522625 w 1511768"/>
              <a:gd name="T23" fmla="*/ 652435 h 1570044"/>
              <a:gd name="T24" fmla="*/ 489394 w 1511768"/>
              <a:gd name="T25" fmla="*/ 448222 h 1570044"/>
              <a:gd name="T26" fmla="*/ 410837 w 1511768"/>
              <a:gd name="T27" fmla="*/ 343700 h 1570044"/>
              <a:gd name="T28" fmla="*/ 489394 w 1511768"/>
              <a:gd name="T29" fmla="*/ 240428 h 1570044"/>
              <a:gd name="T30" fmla="*/ 522625 w 1511768"/>
              <a:gd name="T31" fmla="*/ 0 h 1570044"/>
              <a:gd name="T32" fmla="*/ 349101 w 1511768"/>
              <a:gd name="T33" fmla="*/ 37008 h 1570044"/>
              <a:gd name="T34" fmla="*/ 359631 w 1511768"/>
              <a:gd name="T35" fmla="*/ 389982 h 1570044"/>
              <a:gd name="T36" fmla="*/ 359631 w 1511768"/>
              <a:gd name="T37" fmla="*/ 589380 h 1570044"/>
              <a:gd name="T38" fmla="*/ 349101 w 1511768"/>
              <a:gd name="T39" fmla="*/ 615427 h 1570044"/>
              <a:gd name="T40" fmla="*/ 277916 w 1511768"/>
              <a:gd name="T41" fmla="*/ 615427 h 1570044"/>
              <a:gd name="T42" fmla="*/ 273372 w 1511768"/>
              <a:gd name="T43" fmla="*/ 589380 h 1570044"/>
              <a:gd name="T44" fmla="*/ 273372 w 1511768"/>
              <a:gd name="T45" fmla="*/ 389982 h 1570044"/>
              <a:gd name="T46" fmla="*/ 277916 w 1511768"/>
              <a:gd name="T47" fmla="*/ 37008 h 1570044"/>
              <a:gd name="T48" fmla="*/ 110374 w 1511768"/>
              <a:gd name="T49" fmla="*/ 0 h 1570044"/>
              <a:gd name="T50" fmla="*/ 149645 w 1511768"/>
              <a:gd name="T51" fmla="*/ 68405 h 1570044"/>
              <a:gd name="T52" fmla="*/ 222158 w 1511768"/>
              <a:gd name="T53" fmla="*/ 171850 h 1570044"/>
              <a:gd name="T54" fmla="*/ 149645 w 1511768"/>
              <a:gd name="T55" fmla="*/ 275295 h 1570044"/>
              <a:gd name="T56" fmla="*/ 110374 w 1511768"/>
              <a:gd name="T57" fmla="*/ 652435 h 1570044"/>
              <a:gd name="T58" fmla="*/ 72505 w 1511768"/>
              <a:gd name="T59" fmla="*/ 275293 h 1570044"/>
              <a:gd name="T60" fmla="*/ 0 w 1511768"/>
              <a:gd name="T61" fmla="*/ 171850 h 1570044"/>
              <a:gd name="T62" fmla="*/ 72505 w 1511768"/>
              <a:gd name="T63" fmla="*/ 68407 h 1570044"/>
              <a:gd name="T64" fmla="*/ 110374 w 1511768"/>
              <a:gd name="T65" fmla="*/ 0 h 15700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11768" h="1570044">
                <a:moveTo>
                  <a:pt x="763140" y="1094778"/>
                </a:moveTo>
                <a:cubicBezTo>
                  <a:pt x="716269" y="1094778"/>
                  <a:pt x="676095" y="1134111"/>
                  <a:pt x="676095" y="1180001"/>
                </a:cubicBezTo>
                <a:cubicBezTo>
                  <a:pt x="676095" y="1225890"/>
                  <a:pt x="716269" y="1261945"/>
                  <a:pt x="763140" y="1261945"/>
                </a:cubicBezTo>
                <a:cubicBezTo>
                  <a:pt x="810010" y="1261945"/>
                  <a:pt x="850185" y="1225890"/>
                  <a:pt x="850185" y="1180001"/>
                </a:cubicBezTo>
                <a:cubicBezTo>
                  <a:pt x="850185" y="1134111"/>
                  <a:pt x="810010" y="1094778"/>
                  <a:pt x="763140" y="1094778"/>
                </a:cubicBezTo>
                <a:close/>
                <a:moveTo>
                  <a:pt x="1249545" y="745148"/>
                </a:moveTo>
                <a:cubicBezTo>
                  <a:pt x="1203656" y="745148"/>
                  <a:pt x="1164322" y="781204"/>
                  <a:pt x="1164322" y="827093"/>
                </a:cubicBezTo>
                <a:cubicBezTo>
                  <a:pt x="1164322" y="872982"/>
                  <a:pt x="1203656" y="912315"/>
                  <a:pt x="1249545" y="912315"/>
                </a:cubicBezTo>
                <a:cubicBezTo>
                  <a:pt x="1295434" y="912315"/>
                  <a:pt x="1334767" y="872982"/>
                  <a:pt x="1334767" y="827093"/>
                </a:cubicBezTo>
                <a:cubicBezTo>
                  <a:pt x="1334767" y="781204"/>
                  <a:pt x="1295434" y="745148"/>
                  <a:pt x="1249545" y="745148"/>
                </a:cubicBezTo>
                <a:close/>
                <a:moveTo>
                  <a:pt x="267831" y="326501"/>
                </a:moveTo>
                <a:cubicBezTo>
                  <a:pt x="220960" y="326501"/>
                  <a:pt x="184134" y="366675"/>
                  <a:pt x="184134" y="413546"/>
                </a:cubicBezTo>
                <a:cubicBezTo>
                  <a:pt x="184134" y="460416"/>
                  <a:pt x="220960" y="500591"/>
                  <a:pt x="267831" y="500591"/>
                </a:cubicBezTo>
                <a:cubicBezTo>
                  <a:pt x="314701" y="500591"/>
                  <a:pt x="354876" y="460416"/>
                  <a:pt x="354876" y="413546"/>
                </a:cubicBezTo>
                <a:cubicBezTo>
                  <a:pt x="354876" y="366675"/>
                  <a:pt x="314701" y="326501"/>
                  <a:pt x="267831" y="326501"/>
                </a:cubicBezTo>
                <a:close/>
                <a:moveTo>
                  <a:pt x="1260139" y="0"/>
                </a:moveTo>
                <a:cubicBezTo>
                  <a:pt x="1306878" y="0"/>
                  <a:pt x="1336925" y="42879"/>
                  <a:pt x="1336925" y="89057"/>
                </a:cubicBezTo>
                <a:lnTo>
                  <a:pt x="1336925" y="583929"/>
                </a:lnTo>
                <a:lnTo>
                  <a:pt x="1351361" y="588326"/>
                </a:lnTo>
                <a:cubicBezTo>
                  <a:pt x="1445393" y="627352"/>
                  <a:pt x="1511768" y="718926"/>
                  <a:pt x="1511768" y="827093"/>
                </a:cubicBezTo>
                <a:cubicBezTo>
                  <a:pt x="1511768" y="935260"/>
                  <a:pt x="1445393" y="1028677"/>
                  <a:pt x="1351361" y="1068625"/>
                </a:cubicBezTo>
                <a:lnTo>
                  <a:pt x="1336925" y="1073131"/>
                </a:lnTo>
                <a:lnTo>
                  <a:pt x="1336925" y="1480987"/>
                </a:lnTo>
                <a:cubicBezTo>
                  <a:pt x="1336925" y="1530463"/>
                  <a:pt x="1306878" y="1570044"/>
                  <a:pt x="1260139" y="1570044"/>
                </a:cubicBezTo>
                <a:cubicBezTo>
                  <a:pt x="1210060" y="1570044"/>
                  <a:pt x="1180013" y="1530463"/>
                  <a:pt x="1180013" y="1480987"/>
                </a:cubicBezTo>
                <a:lnTo>
                  <a:pt x="1180013" y="1078618"/>
                </a:lnTo>
                <a:lnTo>
                  <a:pt x="1148241" y="1068625"/>
                </a:lnTo>
                <a:cubicBezTo>
                  <a:pt x="1055131" y="1028677"/>
                  <a:pt x="990599" y="935260"/>
                  <a:pt x="990599" y="827093"/>
                </a:cubicBezTo>
                <a:cubicBezTo>
                  <a:pt x="990599" y="718926"/>
                  <a:pt x="1055131" y="627352"/>
                  <a:pt x="1148241" y="588326"/>
                </a:cubicBezTo>
                <a:lnTo>
                  <a:pt x="1180013" y="578575"/>
                </a:lnTo>
                <a:lnTo>
                  <a:pt x="1180013" y="89057"/>
                </a:lnTo>
                <a:cubicBezTo>
                  <a:pt x="1180013" y="42879"/>
                  <a:pt x="1210060" y="0"/>
                  <a:pt x="1260139" y="0"/>
                </a:cubicBezTo>
                <a:close/>
                <a:moveTo>
                  <a:pt x="755922" y="0"/>
                </a:moveTo>
                <a:cubicBezTo>
                  <a:pt x="803599" y="0"/>
                  <a:pt x="841741" y="42879"/>
                  <a:pt x="841741" y="89057"/>
                </a:cubicBezTo>
                <a:lnTo>
                  <a:pt x="841741" y="933416"/>
                </a:lnTo>
                <a:lnTo>
                  <a:pt x="867133" y="938468"/>
                </a:lnTo>
                <a:cubicBezTo>
                  <a:pt x="963176" y="978416"/>
                  <a:pt x="1030970" y="1071834"/>
                  <a:pt x="1030970" y="1180001"/>
                </a:cubicBezTo>
                <a:cubicBezTo>
                  <a:pt x="1030970" y="1285710"/>
                  <a:pt x="963176" y="1378512"/>
                  <a:pt x="867133" y="1418306"/>
                </a:cubicBezTo>
                <a:lnTo>
                  <a:pt x="841741" y="1423346"/>
                </a:lnTo>
                <a:lnTo>
                  <a:pt x="841741" y="1480987"/>
                </a:lnTo>
                <a:cubicBezTo>
                  <a:pt x="841741" y="1530463"/>
                  <a:pt x="803599" y="1570044"/>
                  <a:pt x="755922" y="1570044"/>
                </a:cubicBezTo>
                <a:cubicBezTo>
                  <a:pt x="708244" y="1570044"/>
                  <a:pt x="670102" y="1530463"/>
                  <a:pt x="670102" y="1480987"/>
                </a:cubicBezTo>
                <a:lnTo>
                  <a:pt x="670102" y="1420481"/>
                </a:lnTo>
                <a:lnTo>
                  <a:pt x="659146" y="1418306"/>
                </a:lnTo>
                <a:cubicBezTo>
                  <a:pt x="563104" y="1378512"/>
                  <a:pt x="495309" y="1285710"/>
                  <a:pt x="495309" y="1180001"/>
                </a:cubicBezTo>
                <a:cubicBezTo>
                  <a:pt x="495309" y="1071834"/>
                  <a:pt x="563104" y="978416"/>
                  <a:pt x="659146" y="938468"/>
                </a:cubicBezTo>
                <a:lnTo>
                  <a:pt x="670102" y="936288"/>
                </a:lnTo>
                <a:lnTo>
                  <a:pt x="670102" y="89057"/>
                </a:lnTo>
                <a:cubicBezTo>
                  <a:pt x="670102" y="42879"/>
                  <a:pt x="708244" y="0"/>
                  <a:pt x="755922" y="0"/>
                </a:cubicBezTo>
                <a:close/>
                <a:moveTo>
                  <a:pt x="266131" y="0"/>
                </a:moveTo>
                <a:cubicBezTo>
                  <a:pt x="320239" y="0"/>
                  <a:pt x="360820" y="42879"/>
                  <a:pt x="360820" y="89057"/>
                </a:cubicBezTo>
                <a:lnTo>
                  <a:pt x="360820" y="164612"/>
                </a:lnTo>
                <a:lnTo>
                  <a:pt x="371824" y="166849"/>
                </a:lnTo>
                <a:cubicBezTo>
                  <a:pt x="467867" y="207651"/>
                  <a:pt x="535661" y="303066"/>
                  <a:pt x="535661" y="413546"/>
                </a:cubicBezTo>
                <a:cubicBezTo>
                  <a:pt x="535661" y="524026"/>
                  <a:pt x="467867" y="619440"/>
                  <a:pt x="371824" y="660242"/>
                </a:cubicBezTo>
                <a:lnTo>
                  <a:pt x="360820" y="662479"/>
                </a:lnTo>
                <a:lnTo>
                  <a:pt x="360820" y="1480987"/>
                </a:lnTo>
                <a:cubicBezTo>
                  <a:pt x="360820" y="1530463"/>
                  <a:pt x="320239" y="1570044"/>
                  <a:pt x="266131" y="1570044"/>
                </a:cubicBezTo>
                <a:cubicBezTo>
                  <a:pt x="218786" y="1570044"/>
                  <a:pt x="174823" y="1530463"/>
                  <a:pt x="174823" y="1480987"/>
                </a:cubicBezTo>
                <a:lnTo>
                  <a:pt x="174823" y="662475"/>
                </a:lnTo>
                <a:lnTo>
                  <a:pt x="163837" y="660242"/>
                </a:lnTo>
                <a:cubicBezTo>
                  <a:pt x="67795" y="619440"/>
                  <a:pt x="0" y="524026"/>
                  <a:pt x="0" y="413546"/>
                </a:cubicBezTo>
                <a:cubicBezTo>
                  <a:pt x="0" y="303066"/>
                  <a:pt x="67795" y="207651"/>
                  <a:pt x="163837" y="166849"/>
                </a:cubicBezTo>
                <a:lnTo>
                  <a:pt x="174823" y="164616"/>
                </a:lnTo>
                <a:lnTo>
                  <a:pt x="174823" y="89057"/>
                </a:lnTo>
                <a:cubicBezTo>
                  <a:pt x="174823" y="42879"/>
                  <a:pt x="218786" y="0"/>
                  <a:pt x="26613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73" name="TextBox 72">
            <a:extLst>
              <a:ext uri="{FF2B5EF4-FFF2-40B4-BE49-F238E27FC236}">
                <a16:creationId xmlns:a16="http://schemas.microsoft.com/office/drawing/2014/main" id="{97EE4F60-43FB-264C-B32D-298756E863AB}"/>
              </a:ext>
            </a:extLst>
          </p:cNvPr>
          <p:cNvSpPr txBox="1"/>
          <p:nvPr/>
        </p:nvSpPr>
        <p:spPr>
          <a:xfrm>
            <a:off x="3535448" y="9173149"/>
            <a:ext cx="2448106"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74" name="Subtitle 2">
            <a:extLst>
              <a:ext uri="{FF2B5EF4-FFF2-40B4-BE49-F238E27FC236}">
                <a16:creationId xmlns:a16="http://schemas.microsoft.com/office/drawing/2014/main" id="{7B43D0BD-5A70-BA48-BC86-FD2A4FCEAEED}"/>
              </a:ext>
            </a:extLst>
          </p:cNvPr>
          <p:cNvSpPr txBox="1">
            <a:spLocks/>
          </p:cNvSpPr>
          <p:nvPr/>
        </p:nvSpPr>
        <p:spPr>
          <a:xfrm>
            <a:off x="1524591" y="9808849"/>
            <a:ext cx="445896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3" name="Freeform 19">
            <a:extLst>
              <a:ext uri="{FF2B5EF4-FFF2-40B4-BE49-F238E27FC236}">
                <a16:creationId xmlns:a16="http://schemas.microsoft.com/office/drawing/2014/main" id="{CD8D3E09-5102-BC49-B9AD-6088AAE2A87C}"/>
              </a:ext>
            </a:extLst>
          </p:cNvPr>
          <p:cNvSpPr>
            <a:spLocks noChangeArrowheads="1"/>
          </p:cNvSpPr>
          <p:nvPr/>
        </p:nvSpPr>
        <p:spPr bwMode="auto">
          <a:xfrm>
            <a:off x="10722024" y="2793642"/>
            <a:ext cx="1573410" cy="1573410"/>
          </a:xfrm>
          <a:custGeom>
            <a:avLst/>
            <a:gdLst>
              <a:gd name="T0" fmla="*/ 2538 w 2539"/>
              <a:gd name="T1" fmla="*/ 1270 h 2540"/>
              <a:gd name="T2" fmla="*/ 2538 w 2539"/>
              <a:gd name="T3" fmla="*/ 1270 h 2540"/>
              <a:gd name="T4" fmla="*/ 1270 w 2539"/>
              <a:gd name="T5" fmla="*/ 2539 h 2540"/>
              <a:gd name="T6" fmla="*/ 1270 w 2539"/>
              <a:gd name="T7" fmla="*/ 2539 h 2540"/>
              <a:gd name="T8" fmla="*/ 0 w 2539"/>
              <a:gd name="T9" fmla="*/ 1270 h 2540"/>
              <a:gd name="T10" fmla="*/ 0 w 2539"/>
              <a:gd name="T11" fmla="*/ 1270 h 2540"/>
              <a:gd name="T12" fmla="*/ 1270 w 2539"/>
              <a:gd name="T13" fmla="*/ 0 h 2540"/>
              <a:gd name="T14" fmla="*/ 1270 w 2539"/>
              <a:gd name="T15" fmla="*/ 0 h 2540"/>
              <a:gd name="T16" fmla="*/ 2538 w 2539"/>
              <a:gd name="T17" fmla="*/ 127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9" h="2540">
                <a:moveTo>
                  <a:pt x="2538" y="1270"/>
                </a:moveTo>
                <a:lnTo>
                  <a:pt x="2538" y="1270"/>
                </a:lnTo>
                <a:cubicBezTo>
                  <a:pt x="2538" y="1971"/>
                  <a:pt x="1970" y="2539"/>
                  <a:pt x="1270" y="2539"/>
                </a:cubicBezTo>
                <a:lnTo>
                  <a:pt x="1270" y="2539"/>
                </a:lnTo>
                <a:cubicBezTo>
                  <a:pt x="569" y="2539"/>
                  <a:pt x="0" y="1971"/>
                  <a:pt x="0" y="1270"/>
                </a:cubicBezTo>
                <a:lnTo>
                  <a:pt x="0" y="1270"/>
                </a:lnTo>
                <a:cubicBezTo>
                  <a:pt x="0" y="569"/>
                  <a:pt x="569" y="0"/>
                  <a:pt x="1270" y="0"/>
                </a:cubicBezTo>
                <a:lnTo>
                  <a:pt x="1270" y="0"/>
                </a:lnTo>
                <a:cubicBezTo>
                  <a:pt x="1970" y="0"/>
                  <a:pt x="2538" y="569"/>
                  <a:pt x="2538" y="127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7" name="Freeform 14">
            <a:extLst>
              <a:ext uri="{FF2B5EF4-FFF2-40B4-BE49-F238E27FC236}">
                <a16:creationId xmlns:a16="http://schemas.microsoft.com/office/drawing/2014/main" id="{CCE4127C-CCF8-B043-888F-8A4775F0F2B6}"/>
              </a:ext>
            </a:extLst>
          </p:cNvPr>
          <p:cNvSpPr>
            <a:spLocks noChangeAspect="1"/>
          </p:cNvSpPr>
          <p:nvPr/>
        </p:nvSpPr>
        <p:spPr bwMode="auto">
          <a:xfrm>
            <a:off x="11208118" y="3285072"/>
            <a:ext cx="598488" cy="590550"/>
          </a:xfrm>
          <a:custGeom>
            <a:avLst/>
            <a:gdLst>
              <a:gd name="T0" fmla="*/ 2147483646 w 490"/>
              <a:gd name="T1" fmla="*/ 2147483646 h 479"/>
              <a:gd name="T2" fmla="*/ 2147483646 w 490"/>
              <a:gd name="T3" fmla="*/ 2147483646 h 479"/>
              <a:gd name="T4" fmla="*/ 2147483646 w 490"/>
              <a:gd name="T5" fmla="*/ 2147483646 h 479"/>
              <a:gd name="T6" fmla="*/ 2147483646 w 490"/>
              <a:gd name="T7" fmla="*/ 2147483646 h 479"/>
              <a:gd name="T8" fmla="*/ 2147483646 w 490"/>
              <a:gd name="T9" fmla="*/ 2147483646 h 479"/>
              <a:gd name="T10" fmla="*/ 2147483646 w 490"/>
              <a:gd name="T11" fmla="*/ 2147483646 h 479"/>
              <a:gd name="T12" fmla="*/ 2147483646 w 490"/>
              <a:gd name="T13" fmla="*/ 2147483646 h 479"/>
              <a:gd name="T14" fmla="*/ 2147483646 w 490"/>
              <a:gd name="T15" fmla="*/ 2147483646 h 479"/>
              <a:gd name="T16" fmla="*/ 2147483646 w 490"/>
              <a:gd name="T17" fmla="*/ 2147483646 h 479"/>
              <a:gd name="T18" fmla="*/ 2147483646 w 490"/>
              <a:gd name="T19" fmla="*/ 2147483646 h 479"/>
              <a:gd name="T20" fmla="*/ 2147483646 w 490"/>
              <a:gd name="T21" fmla="*/ 2147483646 h 479"/>
              <a:gd name="T22" fmla="*/ 2147483646 w 490"/>
              <a:gd name="T23" fmla="*/ 2147483646 h 479"/>
              <a:gd name="T24" fmla="*/ 2147483646 w 490"/>
              <a:gd name="T25" fmla="*/ 2147483646 h 479"/>
              <a:gd name="T26" fmla="*/ 2147483646 w 490"/>
              <a:gd name="T27" fmla="*/ 2147483646 h 479"/>
              <a:gd name="T28" fmla="*/ 2147483646 w 490"/>
              <a:gd name="T29" fmla="*/ 2147483646 h 479"/>
              <a:gd name="T30" fmla="*/ 2147483646 w 490"/>
              <a:gd name="T31" fmla="*/ 2147483646 h 479"/>
              <a:gd name="T32" fmla="*/ 2147483646 w 490"/>
              <a:gd name="T33" fmla="*/ 0 h 479"/>
              <a:gd name="T34" fmla="*/ 2147483646 w 490"/>
              <a:gd name="T35" fmla="*/ 0 h 479"/>
              <a:gd name="T36" fmla="*/ 2147483646 w 490"/>
              <a:gd name="T37" fmla="*/ 2147483646 h 479"/>
              <a:gd name="T38" fmla="*/ 2147483646 w 490"/>
              <a:gd name="T39" fmla="*/ 2147483646 h 479"/>
              <a:gd name="T40" fmla="*/ 0 w 490"/>
              <a:gd name="T41" fmla="*/ 2147483646 h 479"/>
              <a:gd name="T42" fmla="*/ 0 w 490"/>
              <a:gd name="T43" fmla="*/ 2147483646 h 479"/>
              <a:gd name="T44" fmla="*/ 2147483646 w 490"/>
              <a:gd name="T45" fmla="*/ 2147483646 h 479"/>
              <a:gd name="T46" fmla="*/ 2147483646 w 490"/>
              <a:gd name="T47" fmla="*/ 2147483646 h 479"/>
              <a:gd name="T48" fmla="*/ 2147483646 w 490"/>
              <a:gd name="T49" fmla="*/ 2147483646 h 479"/>
              <a:gd name="T50" fmla="*/ 2147483646 w 490"/>
              <a:gd name="T51" fmla="*/ 2147483646 h 479"/>
              <a:gd name="T52" fmla="*/ 2147483646 w 490"/>
              <a:gd name="T53" fmla="*/ 2147483646 h 479"/>
              <a:gd name="T54" fmla="*/ 2147483646 w 490"/>
              <a:gd name="T55" fmla="*/ 2147483646 h 479"/>
              <a:gd name="T56" fmla="*/ 2147483646 w 490"/>
              <a:gd name="T57" fmla="*/ 2147483646 h 479"/>
              <a:gd name="T58" fmla="*/ 2147483646 w 490"/>
              <a:gd name="T59" fmla="*/ 2147483646 h 479"/>
              <a:gd name="T60" fmla="*/ 2147483646 w 490"/>
              <a:gd name="T61" fmla="*/ 2147483646 h 479"/>
              <a:gd name="T62" fmla="*/ 2147483646 w 490"/>
              <a:gd name="T63" fmla="*/ 2147483646 h 479"/>
              <a:gd name="T64" fmla="*/ 2147483646 w 490"/>
              <a:gd name="T65" fmla="*/ 2147483646 h 479"/>
              <a:gd name="T66" fmla="*/ 2147483646 w 490"/>
              <a:gd name="T67" fmla="*/ 2147483646 h 479"/>
              <a:gd name="T68" fmla="*/ 2147483646 w 490"/>
              <a:gd name="T69" fmla="*/ 2147483646 h 479"/>
              <a:gd name="T70" fmla="*/ 2147483646 w 490"/>
              <a:gd name="T71" fmla="*/ 2147483646 h 479"/>
              <a:gd name="T72" fmla="*/ 2147483646 w 490"/>
              <a:gd name="T73" fmla="*/ 2147483646 h 479"/>
              <a:gd name="T74" fmla="*/ 2147483646 w 490"/>
              <a:gd name="T75" fmla="*/ 2147483646 h 479"/>
              <a:gd name="T76" fmla="*/ 2147483646 w 490"/>
              <a:gd name="T77" fmla="*/ 2147483646 h 479"/>
              <a:gd name="T78" fmla="*/ 2147483646 w 490"/>
              <a:gd name="T79" fmla="*/ 2147483646 h 479"/>
              <a:gd name="T80" fmla="*/ 2147483646 w 490"/>
              <a:gd name="T81" fmla="*/ 2147483646 h 479"/>
              <a:gd name="T82" fmla="*/ 2147483646 w 490"/>
              <a:gd name="T83" fmla="*/ 2147483646 h 479"/>
              <a:gd name="T84" fmla="*/ 2147483646 w 490"/>
              <a:gd name="T85" fmla="*/ 2147483646 h 479"/>
              <a:gd name="T86" fmla="*/ 2147483646 w 490"/>
              <a:gd name="T87" fmla="*/ 2147483646 h 479"/>
              <a:gd name="T88" fmla="*/ 2147483646 w 490"/>
              <a:gd name="T89" fmla="*/ 2147483646 h 479"/>
              <a:gd name="T90" fmla="*/ 2147483646 w 490"/>
              <a:gd name="T91" fmla="*/ 2147483646 h 479"/>
              <a:gd name="T92" fmla="*/ 2147483646 w 490"/>
              <a:gd name="T93" fmla="*/ 2147483646 h 479"/>
              <a:gd name="T94" fmla="*/ 2147483646 w 490"/>
              <a:gd name="T95" fmla="*/ 2147483646 h 479"/>
              <a:gd name="T96" fmla="*/ 2147483646 w 490"/>
              <a:gd name="T97" fmla="*/ 2147483646 h 4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90" h="479">
                <a:moveTo>
                  <a:pt x="420" y="276"/>
                </a:moveTo>
                <a:lnTo>
                  <a:pt x="420" y="217"/>
                </a:lnTo>
                <a:cubicBezTo>
                  <a:pt x="428" y="223"/>
                  <a:pt x="434" y="235"/>
                  <a:pt x="434" y="246"/>
                </a:cubicBezTo>
                <a:cubicBezTo>
                  <a:pt x="434" y="258"/>
                  <a:pt x="428" y="269"/>
                  <a:pt x="420" y="276"/>
                </a:cubicBezTo>
                <a:close/>
                <a:moveTo>
                  <a:pt x="67" y="276"/>
                </a:moveTo>
                <a:lnTo>
                  <a:pt x="67" y="276"/>
                </a:lnTo>
                <a:cubicBezTo>
                  <a:pt x="54" y="269"/>
                  <a:pt x="54" y="258"/>
                  <a:pt x="54" y="246"/>
                </a:cubicBezTo>
                <a:cubicBezTo>
                  <a:pt x="54" y="235"/>
                  <a:pt x="54" y="223"/>
                  <a:pt x="67" y="217"/>
                </a:cubicBezTo>
                <a:lnTo>
                  <a:pt x="67" y="276"/>
                </a:lnTo>
                <a:close/>
                <a:moveTo>
                  <a:pt x="489" y="246"/>
                </a:moveTo>
                <a:lnTo>
                  <a:pt x="489" y="246"/>
                </a:lnTo>
                <a:cubicBezTo>
                  <a:pt x="489" y="203"/>
                  <a:pt x="459" y="167"/>
                  <a:pt x="419" y="155"/>
                </a:cubicBezTo>
                <a:cubicBezTo>
                  <a:pt x="409" y="68"/>
                  <a:pt x="334" y="0"/>
                  <a:pt x="244" y="0"/>
                </a:cubicBezTo>
                <a:cubicBezTo>
                  <a:pt x="154" y="0"/>
                  <a:pt x="79" y="68"/>
                  <a:pt x="68" y="155"/>
                </a:cubicBezTo>
                <a:cubicBezTo>
                  <a:pt x="29" y="167"/>
                  <a:pt x="0" y="203"/>
                  <a:pt x="0" y="246"/>
                </a:cubicBezTo>
                <a:cubicBezTo>
                  <a:pt x="0" y="299"/>
                  <a:pt x="42" y="341"/>
                  <a:pt x="94" y="341"/>
                </a:cubicBezTo>
                <a:cubicBezTo>
                  <a:pt x="109" y="341"/>
                  <a:pt x="122" y="329"/>
                  <a:pt x="122" y="314"/>
                </a:cubicBezTo>
                <a:lnTo>
                  <a:pt x="122" y="179"/>
                </a:lnTo>
                <a:lnTo>
                  <a:pt x="121" y="178"/>
                </a:lnTo>
                <a:cubicBezTo>
                  <a:pt x="121" y="109"/>
                  <a:pt x="176" y="54"/>
                  <a:pt x="244" y="54"/>
                </a:cubicBezTo>
                <a:cubicBezTo>
                  <a:pt x="312" y="54"/>
                  <a:pt x="367" y="109"/>
                  <a:pt x="367" y="178"/>
                </a:cubicBezTo>
                <a:lnTo>
                  <a:pt x="366" y="178"/>
                </a:lnTo>
                <a:lnTo>
                  <a:pt x="366" y="179"/>
                </a:lnTo>
                <a:lnTo>
                  <a:pt x="366" y="302"/>
                </a:lnTo>
                <a:cubicBezTo>
                  <a:pt x="366" y="369"/>
                  <a:pt x="311" y="424"/>
                  <a:pt x="244" y="424"/>
                </a:cubicBezTo>
                <a:cubicBezTo>
                  <a:pt x="229" y="424"/>
                  <a:pt x="217" y="437"/>
                  <a:pt x="217" y="451"/>
                </a:cubicBezTo>
                <a:cubicBezTo>
                  <a:pt x="217" y="466"/>
                  <a:pt x="229" y="478"/>
                  <a:pt x="244" y="478"/>
                </a:cubicBezTo>
                <a:cubicBezTo>
                  <a:pt x="329" y="478"/>
                  <a:pt x="400" y="418"/>
                  <a:pt x="417" y="338"/>
                </a:cubicBezTo>
                <a:cubicBezTo>
                  <a:pt x="458" y="328"/>
                  <a:pt x="489" y="290"/>
                  <a:pt x="489" y="246"/>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76" name="TextBox 75">
            <a:extLst>
              <a:ext uri="{FF2B5EF4-FFF2-40B4-BE49-F238E27FC236}">
                <a16:creationId xmlns:a16="http://schemas.microsoft.com/office/drawing/2014/main" id="{18DA9671-D8C5-3E49-B5EB-3D34DA389C4C}"/>
              </a:ext>
            </a:extLst>
          </p:cNvPr>
          <p:cNvSpPr txBox="1"/>
          <p:nvPr/>
        </p:nvSpPr>
        <p:spPr>
          <a:xfrm>
            <a:off x="7793064" y="2793157"/>
            <a:ext cx="2448106"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77" name="Subtitle 2">
            <a:extLst>
              <a:ext uri="{FF2B5EF4-FFF2-40B4-BE49-F238E27FC236}">
                <a16:creationId xmlns:a16="http://schemas.microsoft.com/office/drawing/2014/main" id="{3DB20495-5C05-4741-ABDA-35F0506DC99F}"/>
              </a:ext>
            </a:extLst>
          </p:cNvPr>
          <p:cNvSpPr txBox="1">
            <a:spLocks/>
          </p:cNvSpPr>
          <p:nvPr/>
        </p:nvSpPr>
        <p:spPr>
          <a:xfrm>
            <a:off x="5782207" y="3428857"/>
            <a:ext cx="445896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7" name="Freeform 23">
            <a:extLst>
              <a:ext uri="{FF2B5EF4-FFF2-40B4-BE49-F238E27FC236}">
                <a16:creationId xmlns:a16="http://schemas.microsoft.com/office/drawing/2014/main" id="{0300871C-9A92-5D47-A047-BB4BB2FBD0CE}"/>
              </a:ext>
            </a:extLst>
          </p:cNvPr>
          <p:cNvSpPr>
            <a:spLocks noChangeArrowheads="1"/>
          </p:cNvSpPr>
          <p:nvPr/>
        </p:nvSpPr>
        <p:spPr bwMode="auto">
          <a:xfrm>
            <a:off x="8277228" y="11398230"/>
            <a:ext cx="1573410" cy="1573410"/>
          </a:xfrm>
          <a:custGeom>
            <a:avLst/>
            <a:gdLst>
              <a:gd name="T0" fmla="*/ 2538 w 2539"/>
              <a:gd name="T1" fmla="*/ 1269 h 2540"/>
              <a:gd name="T2" fmla="*/ 2538 w 2539"/>
              <a:gd name="T3" fmla="*/ 1269 h 2540"/>
              <a:gd name="T4" fmla="*/ 1269 w 2539"/>
              <a:gd name="T5" fmla="*/ 2539 h 2540"/>
              <a:gd name="T6" fmla="*/ 1269 w 2539"/>
              <a:gd name="T7" fmla="*/ 2539 h 2540"/>
              <a:gd name="T8" fmla="*/ 0 w 2539"/>
              <a:gd name="T9" fmla="*/ 1269 h 2540"/>
              <a:gd name="T10" fmla="*/ 0 w 2539"/>
              <a:gd name="T11" fmla="*/ 1269 h 2540"/>
              <a:gd name="T12" fmla="*/ 1269 w 2539"/>
              <a:gd name="T13" fmla="*/ 0 h 2540"/>
              <a:gd name="T14" fmla="*/ 1269 w 2539"/>
              <a:gd name="T15" fmla="*/ 0 h 2540"/>
              <a:gd name="T16" fmla="*/ 2538 w 2539"/>
              <a:gd name="T17" fmla="*/ 1269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9" h="2540">
                <a:moveTo>
                  <a:pt x="2538" y="1269"/>
                </a:moveTo>
                <a:lnTo>
                  <a:pt x="2538" y="1269"/>
                </a:lnTo>
                <a:cubicBezTo>
                  <a:pt x="2538" y="1971"/>
                  <a:pt x="1970" y="2539"/>
                  <a:pt x="1269" y="2539"/>
                </a:cubicBezTo>
                <a:lnTo>
                  <a:pt x="1269" y="2539"/>
                </a:lnTo>
                <a:cubicBezTo>
                  <a:pt x="568" y="2539"/>
                  <a:pt x="0" y="1971"/>
                  <a:pt x="0" y="1269"/>
                </a:cubicBezTo>
                <a:lnTo>
                  <a:pt x="0" y="1269"/>
                </a:lnTo>
                <a:cubicBezTo>
                  <a:pt x="0" y="569"/>
                  <a:pt x="568" y="0"/>
                  <a:pt x="1269" y="0"/>
                </a:cubicBezTo>
                <a:lnTo>
                  <a:pt x="1269" y="0"/>
                </a:lnTo>
                <a:cubicBezTo>
                  <a:pt x="1970" y="0"/>
                  <a:pt x="2538" y="569"/>
                  <a:pt x="2538" y="1269"/>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3" name="Freeform 511">
            <a:extLst>
              <a:ext uri="{FF2B5EF4-FFF2-40B4-BE49-F238E27FC236}">
                <a16:creationId xmlns:a16="http://schemas.microsoft.com/office/drawing/2014/main" id="{ADAB6E70-337E-DA44-834D-15BD58A7ADAD}"/>
              </a:ext>
            </a:extLst>
          </p:cNvPr>
          <p:cNvSpPr>
            <a:spLocks noChangeAspect="1"/>
          </p:cNvSpPr>
          <p:nvPr/>
        </p:nvSpPr>
        <p:spPr bwMode="auto">
          <a:xfrm>
            <a:off x="8752783" y="11914117"/>
            <a:ext cx="622300" cy="541337"/>
          </a:xfrm>
          <a:custGeom>
            <a:avLst/>
            <a:gdLst>
              <a:gd name="T0" fmla="*/ 2147483646 w 507"/>
              <a:gd name="T1" fmla="*/ 2147483646 h 442"/>
              <a:gd name="T2" fmla="*/ 2147483646 w 507"/>
              <a:gd name="T3" fmla="*/ 2147483646 h 442"/>
              <a:gd name="T4" fmla="*/ 2147483646 w 507"/>
              <a:gd name="T5" fmla="*/ 2147483646 h 442"/>
              <a:gd name="T6" fmla="*/ 2147483646 w 507"/>
              <a:gd name="T7" fmla="*/ 2147483646 h 442"/>
              <a:gd name="T8" fmla="*/ 2147483646 w 507"/>
              <a:gd name="T9" fmla="*/ 2147483646 h 442"/>
              <a:gd name="T10" fmla="*/ 2147483646 w 507"/>
              <a:gd name="T11" fmla="*/ 2147483646 h 442"/>
              <a:gd name="T12" fmla="*/ 2147483646 w 507"/>
              <a:gd name="T13" fmla="*/ 2147483646 h 442"/>
              <a:gd name="T14" fmla="*/ 2147483646 w 507"/>
              <a:gd name="T15" fmla="*/ 2147483646 h 442"/>
              <a:gd name="T16" fmla="*/ 2147483646 w 507"/>
              <a:gd name="T17" fmla="*/ 2147483646 h 442"/>
              <a:gd name="T18" fmla="*/ 2147483646 w 507"/>
              <a:gd name="T19" fmla="*/ 2147483646 h 442"/>
              <a:gd name="T20" fmla="*/ 2147483646 w 507"/>
              <a:gd name="T21" fmla="*/ 2147483646 h 442"/>
              <a:gd name="T22" fmla="*/ 2147483646 w 507"/>
              <a:gd name="T23" fmla="*/ 2147483646 h 442"/>
              <a:gd name="T24" fmla="*/ 2147483646 w 507"/>
              <a:gd name="T25" fmla="*/ 2147483646 h 442"/>
              <a:gd name="T26" fmla="*/ 2147483646 w 507"/>
              <a:gd name="T27" fmla="*/ 2147483646 h 442"/>
              <a:gd name="T28" fmla="*/ 2147483646 w 507"/>
              <a:gd name="T29" fmla="*/ 2147483646 h 442"/>
              <a:gd name="T30" fmla="*/ 2147483646 w 507"/>
              <a:gd name="T31" fmla="*/ 2147483646 h 442"/>
              <a:gd name="T32" fmla="*/ 2147483646 w 507"/>
              <a:gd name="T33" fmla="*/ 2147483646 h 442"/>
              <a:gd name="T34" fmla="*/ 2147483646 w 507"/>
              <a:gd name="T35" fmla="*/ 2147483646 h 442"/>
              <a:gd name="T36" fmla="*/ 2147483646 w 507"/>
              <a:gd name="T37" fmla="*/ 2147483646 h 442"/>
              <a:gd name="T38" fmla="*/ 2147483646 w 507"/>
              <a:gd name="T39" fmla="*/ 2147483646 h 442"/>
              <a:gd name="T40" fmla="*/ 2147483646 w 507"/>
              <a:gd name="T41" fmla="*/ 2147483646 h 442"/>
              <a:gd name="T42" fmla="*/ 2147483646 w 507"/>
              <a:gd name="T43" fmla="*/ 2147483646 h 442"/>
              <a:gd name="T44" fmla="*/ 2147483646 w 507"/>
              <a:gd name="T45" fmla="*/ 2147483646 h 442"/>
              <a:gd name="T46" fmla="*/ 2147483646 w 507"/>
              <a:gd name="T47" fmla="*/ 2147483646 h 442"/>
              <a:gd name="T48" fmla="*/ 2147483646 w 507"/>
              <a:gd name="T49" fmla="*/ 2147483646 h 442"/>
              <a:gd name="T50" fmla="*/ 2147483646 w 507"/>
              <a:gd name="T51" fmla="*/ 2147483646 h 442"/>
              <a:gd name="T52" fmla="*/ 2147483646 w 507"/>
              <a:gd name="T53" fmla="*/ 2147483646 h 442"/>
              <a:gd name="T54" fmla="*/ 2147483646 w 507"/>
              <a:gd name="T55" fmla="*/ 2147483646 h 442"/>
              <a:gd name="T56" fmla="*/ 2147483646 w 507"/>
              <a:gd name="T57" fmla="*/ 2147483646 h 442"/>
              <a:gd name="T58" fmla="*/ 2147483646 w 507"/>
              <a:gd name="T59" fmla="*/ 2147483646 h 442"/>
              <a:gd name="T60" fmla="*/ 2147483646 w 507"/>
              <a:gd name="T61" fmla="*/ 2147483646 h 442"/>
              <a:gd name="T62" fmla="*/ 2147483646 w 507"/>
              <a:gd name="T63" fmla="*/ 2147483646 h 442"/>
              <a:gd name="T64" fmla="*/ 2147483646 w 507"/>
              <a:gd name="T65" fmla="*/ 2147483646 h 442"/>
              <a:gd name="T66" fmla="*/ 2147483646 w 507"/>
              <a:gd name="T67" fmla="*/ 2147483646 h 442"/>
              <a:gd name="T68" fmla="*/ 2147483646 w 507"/>
              <a:gd name="T69" fmla="*/ 2147483646 h 442"/>
              <a:gd name="T70" fmla="*/ 2147483646 w 507"/>
              <a:gd name="T71" fmla="*/ 2147483646 h 442"/>
              <a:gd name="T72" fmla="*/ 2147483646 w 507"/>
              <a:gd name="T73" fmla="*/ 2147483646 h 442"/>
              <a:gd name="T74" fmla="*/ 2147483646 w 507"/>
              <a:gd name="T75" fmla="*/ 2147483646 h 442"/>
              <a:gd name="T76" fmla="*/ 2147483646 w 507"/>
              <a:gd name="T77" fmla="*/ 2147483646 h 442"/>
              <a:gd name="T78" fmla="*/ 2147483646 w 507"/>
              <a:gd name="T79" fmla="*/ 2147483646 h 442"/>
              <a:gd name="T80" fmla="*/ 2147483646 w 507"/>
              <a:gd name="T81" fmla="*/ 2147483646 h 442"/>
              <a:gd name="T82" fmla="*/ 2147483646 w 507"/>
              <a:gd name="T83" fmla="*/ 2147483646 h 442"/>
              <a:gd name="T84" fmla="*/ 2147483646 w 507"/>
              <a:gd name="T85" fmla="*/ 2147483646 h 442"/>
              <a:gd name="T86" fmla="*/ 2147483646 w 507"/>
              <a:gd name="T87" fmla="*/ 2147483646 h 442"/>
              <a:gd name="T88" fmla="*/ 2147483646 w 507"/>
              <a:gd name="T89" fmla="*/ 2147483646 h 442"/>
              <a:gd name="T90" fmla="*/ 2147483646 w 507"/>
              <a:gd name="T91" fmla="*/ 2147483646 h 442"/>
              <a:gd name="T92" fmla="*/ 2147483646 w 507"/>
              <a:gd name="T93" fmla="*/ 2147483646 h 442"/>
              <a:gd name="T94" fmla="*/ 2147483646 w 507"/>
              <a:gd name="T95" fmla="*/ 2147483646 h 4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07" h="442">
                <a:moveTo>
                  <a:pt x="413" y="215"/>
                </a:moveTo>
                <a:lnTo>
                  <a:pt x="390" y="238"/>
                </a:lnTo>
                <a:lnTo>
                  <a:pt x="253" y="376"/>
                </a:lnTo>
                <a:lnTo>
                  <a:pt x="115" y="238"/>
                </a:lnTo>
                <a:lnTo>
                  <a:pt x="93" y="215"/>
                </a:lnTo>
                <a:cubicBezTo>
                  <a:pt x="59" y="182"/>
                  <a:pt x="59" y="127"/>
                  <a:pt x="93" y="93"/>
                </a:cubicBezTo>
                <a:cubicBezTo>
                  <a:pt x="126" y="60"/>
                  <a:pt x="181" y="60"/>
                  <a:pt x="215" y="93"/>
                </a:cubicBezTo>
                <a:lnTo>
                  <a:pt x="222" y="101"/>
                </a:lnTo>
                <a:cubicBezTo>
                  <a:pt x="224" y="107"/>
                  <a:pt x="226" y="112"/>
                  <a:pt x="230" y="116"/>
                </a:cubicBezTo>
                <a:cubicBezTo>
                  <a:pt x="236" y="123"/>
                  <a:pt x="245" y="125"/>
                  <a:pt x="253" y="124"/>
                </a:cubicBezTo>
                <a:cubicBezTo>
                  <a:pt x="261" y="125"/>
                  <a:pt x="269" y="123"/>
                  <a:pt x="276" y="116"/>
                </a:cubicBezTo>
                <a:cubicBezTo>
                  <a:pt x="280" y="112"/>
                  <a:pt x="283" y="107"/>
                  <a:pt x="283" y="101"/>
                </a:cubicBezTo>
                <a:lnTo>
                  <a:pt x="291" y="93"/>
                </a:lnTo>
                <a:cubicBezTo>
                  <a:pt x="325" y="60"/>
                  <a:pt x="380" y="60"/>
                  <a:pt x="413" y="93"/>
                </a:cubicBezTo>
                <a:cubicBezTo>
                  <a:pt x="447" y="127"/>
                  <a:pt x="447" y="182"/>
                  <a:pt x="413" y="215"/>
                </a:cubicBezTo>
                <a:close/>
                <a:moveTo>
                  <a:pt x="451" y="55"/>
                </a:moveTo>
                <a:lnTo>
                  <a:pt x="451" y="55"/>
                </a:lnTo>
                <a:cubicBezTo>
                  <a:pt x="397" y="0"/>
                  <a:pt x="307" y="0"/>
                  <a:pt x="253" y="55"/>
                </a:cubicBezTo>
                <a:cubicBezTo>
                  <a:pt x="198" y="0"/>
                  <a:pt x="109" y="0"/>
                  <a:pt x="54" y="55"/>
                </a:cubicBezTo>
                <a:cubicBezTo>
                  <a:pt x="0" y="110"/>
                  <a:pt x="0" y="199"/>
                  <a:pt x="54" y="254"/>
                </a:cubicBezTo>
                <a:lnTo>
                  <a:pt x="77" y="276"/>
                </a:lnTo>
                <a:lnTo>
                  <a:pt x="234" y="433"/>
                </a:lnTo>
                <a:cubicBezTo>
                  <a:pt x="239" y="439"/>
                  <a:pt x="246" y="441"/>
                  <a:pt x="253" y="441"/>
                </a:cubicBezTo>
                <a:cubicBezTo>
                  <a:pt x="260" y="441"/>
                  <a:pt x="267" y="439"/>
                  <a:pt x="272" y="433"/>
                </a:cubicBezTo>
                <a:lnTo>
                  <a:pt x="428" y="276"/>
                </a:lnTo>
                <a:lnTo>
                  <a:pt x="451" y="254"/>
                </a:lnTo>
                <a:cubicBezTo>
                  <a:pt x="506" y="199"/>
                  <a:pt x="506" y="110"/>
                  <a:pt x="451" y="55"/>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79" name="TextBox 78">
            <a:extLst>
              <a:ext uri="{FF2B5EF4-FFF2-40B4-BE49-F238E27FC236}">
                <a16:creationId xmlns:a16="http://schemas.microsoft.com/office/drawing/2014/main" id="{30008A01-609D-354B-B37F-202E27395472}"/>
              </a:ext>
            </a:extLst>
          </p:cNvPr>
          <p:cNvSpPr txBox="1"/>
          <p:nvPr/>
        </p:nvSpPr>
        <p:spPr>
          <a:xfrm>
            <a:off x="5433921" y="11299812"/>
            <a:ext cx="2448106"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80" name="Subtitle 2">
            <a:extLst>
              <a:ext uri="{FF2B5EF4-FFF2-40B4-BE49-F238E27FC236}">
                <a16:creationId xmlns:a16="http://schemas.microsoft.com/office/drawing/2014/main" id="{5B5C3348-F123-8048-8C21-AFDE2651D6AD}"/>
              </a:ext>
            </a:extLst>
          </p:cNvPr>
          <p:cNvSpPr txBox="1">
            <a:spLocks/>
          </p:cNvSpPr>
          <p:nvPr/>
        </p:nvSpPr>
        <p:spPr>
          <a:xfrm>
            <a:off x="3423064" y="11935512"/>
            <a:ext cx="445896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313999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5E389-D828-3D43-A06C-536BE842B4A9}"/>
              </a:ext>
            </a:extLst>
          </p:cNvPr>
          <p:cNvSpPr txBox="1"/>
          <p:nvPr/>
        </p:nvSpPr>
        <p:spPr>
          <a:xfrm>
            <a:off x="5997088" y="612372"/>
            <a:ext cx="1238351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USER EXPERIENCE INFOGRAPHIC</a:t>
            </a:r>
          </a:p>
        </p:txBody>
      </p:sp>
      <p:sp>
        <p:nvSpPr>
          <p:cNvPr id="3" name="TextBox 2">
            <a:extLst>
              <a:ext uri="{FF2B5EF4-FFF2-40B4-BE49-F238E27FC236}">
                <a16:creationId xmlns:a16="http://schemas.microsoft.com/office/drawing/2014/main" id="{56E5996C-3B08-404C-AE6A-40F36868335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Freeform 1">
            <a:extLst>
              <a:ext uri="{FF2B5EF4-FFF2-40B4-BE49-F238E27FC236}">
                <a16:creationId xmlns:a16="http://schemas.microsoft.com/office/drawing/2014/main" id="{62EF2DE8-D713-3046-9EB2-D375BC456A25}"/>
              </a:ext>
            </a:extLst>
          </p:cNvPr>
          <p:cNvSpPr>
            <a:spLocks noChangeArrowheads="1"/>
          </p:cNvSpPr>
          <p:nvPr/>
        </p:nvSpPr>
        <p:spPr bwMode="auto">
          <a:xfrm>
            <a:off x="4624567" y="6899112"/>
            <a:ext cx="7227793" cy="4375364"/>
          </a:xfrm>
          <a:custGeom>
            <a:avLst/>
            <a:gdLst>
              <a:gd name="T0" fmla="*/ 10013 w 10380"/>
              <a:gd name="T1" fmla="*/ 0 h 6284"/>
              <a:gd name="T2" fmla="*/ 366 w 10380"/>
              <a:gd name="T3" fmla="*/ 0 h 6284"/>
              <a:gd name="T4" fmla="*/ 366 w 10380"/>
              <a:gd name="T5" fmla="*/ 0 h 6284"/>
              <a:gd name="T6" fmla="*/ 0 w 10380"/>
              <a:gd name="T7" fmla="*/ 366 h 6284"/>
              <a:gd name="T8" fmla="*/ 0 w 10380"/>
              <a:gd name="T9" fmla="*/ 6283 h 6284"/>
              <a:gd name="T10" fmla="*/ 10379 w 10380"/>
              <a:gd name="T11" fmla="*/ 6283 h 6284"/>
              <a:gd name="T12" fmla="*/ 10379 w 10380"/>
              <a:gd name="T13" fmla="*/ 366 h 6284"/>
              <a:gd name="T14" fmla="*/ 10379 w 10380"/>
              <a:gd name="T15" fmla="*/ 366 h 6284"/>
              <a:gd name="T16" fmla="*/ 10013 w 10380"/>
              <a:gd name="T17" fmla="*/ 0 h 6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80" h="6284">
                <a:moveTo>
                  <a:pt x="10013" y="0"/>
                </a:moveTo>
                <a:lnTo>
                  <a:pt x="366" y="0"/>
                </a:lnTo>
                <a:lnTo>
                  <a:pt x="366" y="0"/>
                </a:lnTo>
                <a:cubicBezTo>
                  <a:pt x="164" y="0"/>
                  <a:pt x="0" y="163"/>
                  <a:pt x="0" y="366"/>
                </a:cubicBezTo>
                <a:lnTo>
                  <a:pt x="0" y="6283"/>
                </a:lnTo>
                <a:lnTo>
                  <a:pt x="10379" y="6283"/>
                </a:lnTo>
                <a:lnTo>
                  <a:pt x="10379" y="366"/>
                </a:lnTo>
                <a:lnTo>
                  <a:pt x="10379" y="366"/>
                </a:lnTo>
                <a:cubicBezTo>
                  <a:pt x="10379" y="163"/>
                  <a:pt x="10215" y="0"/>
                  <a:pt x="10013" y="0"/>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2">
            <a:extLst>
              <a:ext uri="{FF2B5EF4-FFF2-40B4-BE49-F238E27FC236}">
                <a16:creationId xmlns:a16="http://schemas.microsoft.com/office/drawing/2014/main" id="{91578B73-8E09-2B4A-B9D6-0178A4ACAB9D}"/>
              </a:ext>
            </a:extLst>
          </p:cNvPr>
          <p:cNvSpPr>
            <a:spLocks noChangeArrowheads="1"/>
          </p:cNvSpPr>
          <p:nvPr/>
        </p:nvSpPr>
        <p:spPr bwMode="auto">
          <a:xfrm>
            <a:off x="4999159" y="7273704"/>
            <a:ext cx="6475539" cy="3623108"/>
          </a:xfrm>
          <a:custGeom>
            <a:avLst/>
            <a:gdLst>
              <a:gd name="T0" fmla="*/ 0 w 9300"/>
              <a:gd name="T1" fmla="*/ 0 h 5205"/>
              <a:gd name="T2" fmla="*/ 9299 w 9300"/>
              <a:gd name="T3" fmla="*/ 0 h 5205"/>
              <a:gd name="T4" fmla="*/ 9299 w 9300"/>
              <a:gd name="T5" fmla="*/ 5204 h 5205"/>
              <a:gd name="T6" fmla="*/ 0 w 9300"/>
              <a:gd name="T7" fmla="*/ 5204 h 5205"/>
              <a:gd name="T8" fmla="*/ 0 w 9300"/>
              <a:gd name="T9" fmla="*/ 0 h 5205"/>
            </a:gdLst>
            <a:ahLst/>
            <a:cxnLst>
              <a:cxn ang="0">
                <a:pos x="T0" y="T1"/>
              </a:cxn>
              <a:cxn ang="0">
                <a:pos x="T2" y="T3"/>
              </a:cxn>
              <a:cxn ang="0">
                <a:pos x="T4" y="T5"/>
              </a:cxn>
              <a:cxn ang="0">
                <a:pos x="T6" y="T7"/>
              </a:cxn>
              <a:cxn ang="0">
                <a:pos x="T8" y="T9"/>
              </a:cxn>
            </a:cxnLst>
            <a:rect l="0" t="0" r="r" b="b"/>
            <a:pathLst>
              <a:path w="9300" h="5205">
                <a:moveTo>
                  <a:pt x="0" y="0"/>
                </a:moveTo>
                <a:lnTo>
                  <a:pt x="9299" y="0"/>
                </a:lnTo>
                <a:lnTo>
                  <a:pt x="9299" y="5204"/>
                </a:lnTo>
                <a:lnTo>
                  <a:pt x="0" y="5204"/>
                </a:lnTo>
                <a:lnTo>
                  <a:pt x="0"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 name="Freeform 3">
            <a:extLst>
              <a:ext uri="{FF2B5EF4-FFF2-40B4-BE49-F238E27FC236}">
                <a16:creationId xmlns:a16="http://schemas.microsoft.com/office/drawing/2014/main" id="{7EF528CC-DF6D-DA48-98B6-3D9C27EA5CA2}"/>
              </a:ext>
            </a:extLst>
          </p:cNvPr>
          <p:cNvSpPr>
            <a:spLocks noChangeArrowheads="1"/>
          </p:cNvSpPr>
          <p:nvPr/>
        </p:nvSpPr>
        <p:spPr bwMode="auto">
          <a:xfrm>
            <a:off x="4624567" y="11274476"/>
            <a:ext cx="7227793" cy="801381"/>
          </a:xfrm>
          <a:custGeom>
            <a:avLst/>
            <a:gdLst>
              <a:gd name="T0" fmla="*/ 0 w 10380"/>
              <a:gd name="T1" fmla="*/ 784 h 1151"/>
              <a:gd name="T2" fmla="*/ 0 w 10380"/>
              <a:gd name="T3" fmla="*/ 784 h 1151"/>
              <a:gd name="T4" fmla="*/ 366 w 10380"/>
              <a:gd name="T5" fmla="*/ 1150 h 1151"/>
              <a:gd name="T6" fmla="*/ 10013 w 10380"/>
              <a:gd name="T7" fmla="*/ 1150 h 1151"/>
              <a:gd name="T8" fmla="*/ 10013 w 10380"/>
              <a:gd name="T9" fmla="*/ 1150 h 1151"/>
              <a:gd name="T10" fmla="*/ 10379 w 10380"/>
              <a:gd name="T11" fmla="*/ 784 h 1151"/>
              <a:gd name="T12" fmla="*/ 10379 w 10380"/>
              <a:gd name="T13" fmla="*/ 0 h 1151"/>
              <a:gd name="T14" fmla="*/ 0 w 10380"/>
              <a:gd name="T15" fmla="*/ 0 h 1151"/>
              <a:gd name="T16" fmla="*/ 0 w 10380"/>
              <a:gd name="T17" fmla="*/ 784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80" h="1151">
                <a:moveTo>
                  <a:pt x="0" y="784"/>
                </a:moveTo>
                <a:lnTo>
                  <a:pt x="0" y="784"/>
                </a:lnTo>
                <a:cubicBezTo>
                  <a:pt x="0" y="986"/>
                  <a:pt x="164" y="1150"/>
                  <a:pt x="366" y="1150"/>
                </a:cubicBezTo>
                <a:lnTo>
                  <a:pt x="10013" y="1150"/>
                </a:lnTo>
                <a:lnTo>
                  <a:pt x="10013" y="1150"/>
                </a:lnTo>
                <a:cubicBezTo>
                  <a:pt x="10215" y="1150"/>
                  <a:pt x="10379" y="986"/>
                  <a:pt x="10379" y="784"/>
                </a:cubicBezTo>
                <a:lnTo>
                  <a:pt x="10379" y="0"/>
                </a:lnTo>
                <a:lnTo>
                  <a:pt x="0" y="0"/>
                </a:lnTo>
                <a:lnTo>
                  <a:pt x="0" y="784"/>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4">
            <a:extLst>
              <a:ext uri="{FF2B5EF4-FFF2-40B4-BE49-F238E27FC236}">
                <a16:creationId xmlns:a16="http://schemas.microsoft.com/office/drawing/2014/main" id="{EAEE46DA-C285-394F-BB06-F25B898D9FB4}"/>
              </a:ext>
            </a:extLst>
          </p:cNvPr>
          <p:cNvSpPr>
            <a:spLocks noChangeArrowheads="1"/>
          </p:cNvSpPr>
          <p:nvPr/>
        </p:nvSpPr>
        <p:spPr bwMode="auto">
          <a:xfrm>
            <a:off x="8127928" y="11563096"/>
            <a:ext cx="218000" cy="218000"/>
          </a:xfrm>
          <a:custGeom>
            <a:avLst/>
            <a:gdLst>
              <a:gd name="T0" fmla="*/ 312 w 313"/>
              <a:gd name="T1" fmla="*/ 156 h 314"/>
              <a:gd name="T2" fmla="*/ 312 w 313"/>
              <a:gd name="T3" fmla="*/ 156 h 314"/>
              <a:gd name="T4" fmla="*/ 156 w 313"/>
              <a:gd name="T5" fmla="*/ 313 h 314"/>
              <a:gd name="T6" fmla="*/ 156 w 313"/>
              <a:gd name="T7" fmla="*/ 313 h 314"/>
              <a:gd name="T8" fmla="*/ 0 w 313"/>
              <a:gd name="T9" fmla="*/ 156 h 314"/>
              <a:gd name="T10" fmla="*/ 0 w 313"/>
              <a:gd name="T11" fmla="*/ 156 h 314"/>
              <a:gd name="T12" fmla="*/ 156 w 313"/>
              <a:gd name="T13" fmla="*/ 0 h 314"/>
              <a:gd name="T14" fmla="*/ 156 w 313"/>
              <a:gd name="T15" fmla="*/ 0 h 314"/>
              <a:gd name="T16" fmla="*/ 312 w 313"/>
              <a:gd name="T17" fmla="*/ 15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3" h="314">
                <a:moveTo>
                  <a:pt x="312" y="156"/>
                </a:moveTo>
                <a:lnTo>
                  <a:pt x="312" y="156"/>
                </a:lnTo>
                <a:cubicBezTo>
                  <a:pt x="312" y="243"/>
                  <a:pt x="242" y="313"/>
                  <a:pt x="156" y="313"/>
                </a:cubicBezTo>
                <a:lnTo>
                  <a:pt x="156" y="313"/>
                </a:lnTo>
                <a:cubicBezTo>
                  <a:pt x="70" y="313"/>
                  <a:pt x="0" y="243"/>
                  <a:pt x="0" y="156"/>
                </a:cubicBezTo>
                <a:lnTo>
                  <a:pt x="0" y="156"/>
                </a:lnTo>
                <a:cubicBezTo>
                  <a:pt x="0" y="70"/>
                  <a:pt x="70" y="0"/>
                  <a:pt x="156" y="0"/>
                </a:cubicBezTo>
                <a:lnTo>
                  <a:pt x="156" y="0"/>
                </a:lnTo>
                <a:cubicBezTo>
                  <a:pt x="242" y="0"/>
                  <a:pt x="312" y="70"/>
                  <a:pt x="312" y="156"/>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5">
            <a:extLst>
              <a:ext uri="{FF2B5EF4-FFF2-40B4-BE49-F238E27FC236}">
                <a16:creationId xmlns:a16="http://schemas.microsoft.com/office/drawing/2014/main" id="{763B811E-2302-734A-BB15-77D3164B322B}"/>
              </a:ext>
            </a:extLst>
          </p:cNvPr>
          <p:cNvSpPr>
            <a:spLocks noChangeArrowheads="1"/>
          </p:cNvSpPr>
          <p:nvPr/>
        </p:nvSpPr>
        <p:spPr bwMode="auto">
          <a:xfrm>
            <a:off x="7584461" y="12072787"/>
            <a:ext cx="1308003" cy="712340"/>
          </a:xfrm>
          <a:custGeom>
            <a:avLst/>
            <a:gdLst>
              <a:gd name="T0" fmla="*/ 1877 w 1878"/>
              <a:gd name="T1" fmla="*/ 0 h 1023"/>
              <a:gd name="T2" fmla="*/ 0 w 1878"/>
              <a:gd name="T3" fmla="*/ 0 h 1023"/>
              <a:gd name="T4" fmla="*/ 0 w 1878"/>
              <a:gd name="T5" fmla="*/ 1022 h 1023"/>
              <a:gd name="T6" fmla="*/ 1877 w 1878"/>
              <a:gd name="T7" fmla="*/ 1022 h 1023"/>
              <a:gd name="T8" fmla="*/ 1877 w 1878"/>
              <a:gd name="T9" fmla="*/ 0 h 1023"/>
            </a:gdLst>
            <a:ahLst/>
            <a:cxnLst>
              <a:cxn ang="0">
                <a:pos x="T0" y="T1"/>
              </a:cxn>
              <a:cxn ang="0">
                <a:pos x="T2" y="T3"/>
              </a:cxn>
              <a:cxn ang="0">
                <a:pos x="T4" y="T5"/>
              </a:cxn>
              <a:cxn ang="0">
                <a:pos x="T6" y="T7"/>
              </a:cxn>
              <a:cxn ang="0">
                <a:pos x="T8" y="T9"/>
              </a:cxn>
            </a:cxnLst>
            <a:rect l="0" t="0" r="r" b="b"/>
            <a:pathLst>
              <a:path w="1878" h="1023">
                <a:moveTo>
                  <a:pt x="1877" y="0"/>
                </a:moveTo>
                <a:lnTo>
                  <a:pt x="0" y="0"/>
                </a:lnTo>
                <a:lnTo>
                  <a:pt x="0" y="1022"/>
                </a:lnTo>
                <a:lnTo>
                  <a:pt x="1877" y="1022"/>
                </a:lnTo>
                <a:lnTo>
                  <a:pt x="1877"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6">
            <a:extLst>
              <a:ext uri="{FF2B5EF4-FFF2-40B4-BE49-F238E27FC236}">
                <a16:creationId xmlns:a16="http://schemas.microsoft.com/office/drawing/2014/main" id="{5B1F8C85-D450-164A-A587-C54107FCC402}"/>
              </a:ext>
            </a:extLst>
          </p:cNvPr>
          <p:cNvSpPr>
            <a:spLocks noChangeArrowheads="1"/>
          </p:cNvSpPr>
          <p:nvPr/>
        </p:nvSpPr>
        <p:spPr bwMode="auto">
          <a:xfrm>
            <a:off x="7584461" y="12072787"/>
            <a:ext cx="1308003" cy="218000"/>
          </a:xfrm>
          <a:custGeom>
            <a:avLst/>
            <a:gdLst>
              <a:gd name="T0" fmla="*/ 1877 w 1878"/>
              <a:gd name="T1" fmla="*/ 313 h 314"/>
              <a:gd name="T2" fmla="*/ 0 w 1878"/>
              <a:gd name="T3" fmla="*/ 313 h 314"/>
              <a:gd name="T4" fmla="*/ 0 w 1878"/>
              <a:gd name="T5" fmla="*/ 0 h 314"/>
              <a:gd name="T6" fmla="*/ 1877 w 1878"/>
              <a:gd name="T7" fmla="*/ 0 h 314"/>
              <a:gd name="T8" fmla="*/ 1877 w 1878"/>
              <a:gd name="T9" fmla="*/ 313 h 314"/>
            </a:gdLst>
            <a:ahLst/>
            <a:cxnLst>
              <a:cxn ang="0">
                <a:pos x="T0" y="T1"/>
              </a:cxn>
              <a:cxn ang="0">
                <a:pos x="T2" y="T3"/>
              </a:cxn>
              <a:cxn ang="0">
                <a:pos x="T4" y="T5"/>
              </a:cxn>
              <a:cxn ang="0">
                <a:pos x="T6" y="T7"/>
              </a:cxn>
              <a:cxn ang="0">
                <a:pos x="T8" y="T9"/>
              </a:cxn>
            </a:cxnLst>
            <a:rect l="0" t="0" r="r" b="b"/>
            <a:pathLst>
              <a:path w="1878" h="314">
                <a:moveTo>
                  <a:pt x="1877" y="313"/>
                </a:moveTo>
                <a:lnTo>
                  <a:pt x="0" y="313"/>
                </a:lnTo>
                <a:lnTo>
                  <a:pt x="0" y="0"/>
                </a:lnTo>
                <a:lnTo>
                  <a:pt x="1877" y="0"/>
                </a:lnTo>
                <a:lnTo>
                  <a:pt x="1877" y="313"/>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0" name="Freeform 7">
            <a:extLst>
              <a:ext uri="{FF2B5EF4-FFF2-40B4-BE49-F238E27FC236}">
                <a16:creationId xmlns:a16="http://schemas.microsoft.com/office/drawing/2014/main" id="{4ACA5146-CE0E-804A-9FAF-3EF82FB70275}"/>
              </a:ext>
            </a:extLst>
          </p:cNvPr>
          <p:cNvSpPr>
            <a:spLocks noChangeArrowheads="1"/>
          </p:cNvSpPr>
          <p:nvPr/>
        </p:nvSpPr>
        <p:spPr bwMode="auto">
          <a:xfrm>
            <a:off x="8207759" y="7058775"/>
            <a:ext cx="58337" cy="58340"/>
          </a:xfrm>
          <a:custGeom>
            <a:avLst/>
            <a:gdLst>
              <a:gd name="T0" fmla="*/ 84 w 85"/>
              <a:gd name="T1" fmla="*/ 42 h 85"/>
              <a:gd name="T2" fmla="*/ 84 w 85"/>
              <a:gd name="T3" fmla="*/ 42 h 85"/>
              <a:gd name="T4" fmla="*/ 42 w 85"/>
              <a:gd name="T5" fmla="*/ 0 h 85"/>
              <a:gd name="T6" fmla="*/ 42 w 85"/>
              <a:gd name="T7" fmla="*/ 0 h 85"/>
              <a:gd name="T8" fmla="*/ 0 w 85"/>
              <a:gd name="T9" fmla="*/ 42 h 85"/>
              <a:gd name="T10" fmla="*/ 0 w 85"/>
              <a:gd name="T11" fmla="*/ 42 h 85"/>
              <a:gd name="T12" fmla="*/ 42 w 85"/>
              <a:gd name="T13" fmla="*/ 84 h 85"/>
              <a:gd name="T14" fmla="*/ 42 w 85"/>
              <a:gd name="T15" fmla="*/ 84 h 85"/>
              <a:gd name="T16" fmla="*/ 84 w 85"/>
              <a:gd name="T17"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85">
                <a:moveTo>
                  <a:pt x="84" y="42"/>
                </a:moveTo>
                <a:lnTo>
                  <a:pt x="84" y="42"/>
                </a:lnTo>
                <a:cubicBezTo>
                  <a:pt x="84" y="19"/>
                  <a:pt x="65" y="0"/>
                  <a:pt x="42" y="0"/>
                </a:cubicBezTo>
                <a:lnTo>
                  <a:pt x="42" y="0"/>
                </a:lnTo>
                <a:cubicBezTo>
                  <a:pt x="19" y="0"/>
                  <a:pt x="0" y="19"/>
                  <a:pt x="0" y="42"/>
                </a:cubicBezTo>
                <a:lnTo>
                  <a:pt x="0" y="42"/>
                </a:lnTo>
                <a:cubicBezTo>
                  <a:pt x="0" y="65"/>
                  <a:pt x="19" y="84"/>
                  <a:pt x="42" y="84"/>
                </a:cubicBezTo>
                <a:lnTo>
                  <a:pt x="42" y="84"/>
                </a:lnTo>
                <a:cubicBezTo>
                  <a:pt x="65" y="84"/>
                  <a:pt x="84" y="65"/>
                  <a:pt x="84" y="42"/>
                </a:cubicBezTo>
              </a:path>
            </a:pathLst>
          </a:custGeom>
          <a:solidFill>
            <a:srgbClr val="333E4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 name="Freeform 8">
            <a:extLst>
              <a:ext uri="{FF2B5EF4-FFF2-40B4-BE49-F238E27FC236}">
                <a16:creationId xmlns:a16="http://schemas.microsoft.com/office/drawing/2014/main" id="{B1DF892A-8B36-5D47-A304-D2DD28D3DBFC}"/>
              </a:ext>
            </a:extLst>
          </p:cNvPr>
          <p:cNvSpPr>
            <a:spLocks noChangeArrowheads="1"/>
          </p:cNvSpPr>
          <p:nvPr/>
        </p:nvSpPr>
        <p:spPr bwMode="auto">
          <a:xfrm>
            <a:off x="8213900" y="7064915"/>
            <a:ext cx="49127" cy="49127"/>
          </a:xfrm>
          <a:custGeom>
            <a:avLst/>
            <a:gdLst>
              <a:gd name="T0" fmla="*/ 70 w 71"/>
              <a:gd name="T1" fmla="*/ 35 h 71"/>
              <a:gd name="T2" fmla="*/ 70 w 71"/>
              <a:gd name="T3" fmla="*/ 35 h 71"/>
              <a:gd name="T4" fmla="*/ 35 w 71"/>
              <a:gd name="T5" fmla="*/ 0 h 71"/>
              <a:gd name="T6" fmla="*/ 35 w 71"/>
              <a:gd name="T7" fmla="*/ 0 h 71"/>
              <a:gd name="T8" fmla="*/ 0 w 71"/>
              <a:gd name="T9" fmla="*/ 35 h 71"/>
              <a:gd name="T10" fmla="*/ 0 w 71"/>
              <a:gd name="T11" fmla="*/ 35 h 71"/>
              <a:gd name="T12" fmla="*/ 35 w 71"/>
              <a:gd name="T13" fmla="*/ 70 h 71"/>
              <a:gd name="T14" fmla="*/ 35 w 71"/>
              <a:gd name="T15" fmla="*/ 70 h 71"/>
              <a:gd name="T16" fmla="*/ 70 w 71"/>
              <a:gd name="T17"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1">
                <a:moveTo>
                  <a:pt x="70" y="35"/>
                </a:moveTo>
                <a:lnTo>
                  <a:pt x="70" y="35"/>
                </a:lnTo>
                <a:cubicBezTo>
                  <a:pt x="70" y="16"/>
                  <a:pt x="54" y="0"/>
                  <a:pt x="35" y="0"/>
                </a:cubicBezTo>
                <a:lnTo>
                  <a:pt x="35" y="0"/>
                </a:lnTo>
                <a:cubicBezTo>
                  <a:pt x="16" y="0"/>
                  <a:pt x="0" y="16"/>
                  <a:pt x="0" y="35"/>
                </a:cubicBezTo>
                <a:lnTo>
                  <a:pt x="0" y="35"/>
                </a:lnTo>
                <a:cubicBezTo>
                  <a:pt x="0" y="54"/>
                  <a:pt x="16" y="70"/>
                  <a:pt x="35" y="70"/>
                </a:cubicBezTo>
                <a:lnTo>
                  <a:pt x="35" y="70"/>
                </a:lnTo>
                <a:cubicBezTo>
                  <a:pt x="54" y="70"/>
                  <a:pt x="70" y="54"/>
                  <a:pt x="70" y="35"/>
                </a:cubicBezTo>
              </a:path>
            </a:pathLst>
          </a:custGeom>
          <a:solidFill>
            <a:srgbClr val="1E252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 name="Freeform 9">
            <a:extLst>
              <a:ext uri="{FF2B5EF4-FFF2-40B4-BE49-F238E27FC236}">
                <a16:creationId xmlns:a16="http://schemas.microsoft.com/office/drawing/2014/main" id="{E96628D4-6432-C449-8453-171F4DB9EB29}"/>
              </a:ext>
            </a:extLst>
          </p:cNvPr>
          <p:cNvSpPr>
            <a:spLocks noChangeArrowheads="1"/>
          </p:cNvSpPr>
          <p:nvPr/>
        </p:nvSpPr>
        <p:spPr bwMode="auto">
          <a:xfrm>
            <a:off x="8220041" y="7071055"/>
            <a:ext cx="36846" cy="36846"/>
          </a:xfrm>
          <a:custGeom>
            <a:avLst/>
            <a:gdLst>
              <a:gd name="T0" fmla="*/ 52 w 53"/>
              <a:gd name="T1" fmla="*/ 25 h 52"/>
              <a:gd name="T2" fmla="*/ 52 w 53"/>
              <a:gd name="T3" fmla="*/ 25 h 52"/>
              <a:gd name="T4" fmla="*/ 26 w 53"/>
              <a:gd name="T5" fmla="*/ 0 h 52"/>
              <a:gd name="T6" fmla="*/ 26 w 53"/>
              <a:gd name="T7" fmla="*/ 0 h 52"/>
              <a:gd name="T8" fmla="*/ 0 w 53"/>
              <a:gd name="T9" fmla="*/ 25 h 52"/>
              <a:gd name="T10" fmla="*/ 0 w 53"/>
              <a:gd name="T11" fmla="*/ 25 h 52"/>
              <a:gd name="T12" fmla="*/ 26 w 53"/>
              <a:gd name="T13" fmla="*/ 51 h 52"/>
              <a:gd name="T14" fmla="*/ 26 w 53"/>
              <a:gd name="T15" fmla="*/ 51 h 52"/>
              <a:gd name="T16" fmla="*/ 52 w 53"/>
              <a:gd name="T1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2">
                <a:moveTo>
                  <a:pt x="52" y="25"/>
                </a:moveTo>
                <a:lnTo>
                  <a:pt x="52" y="25"/>
                </a:lnTo>
                <a:cubicBezTo>
                  <a:pt x="52" y="11"/>
                  <a:pt x="40" y="0"/>
                  <a:pt x="26" y="0"/>
                </a:cubicBezTo>
                <a:lnTo>
                  <a:pt x="26" y="0"/>
                </a:lnTo>
                <a:cubicBezTo>
                  <a:pt x="12" y="0"/>
                  <a:pt x="0" y="11"/>
                  <a:pt x="0" y="25"/>
                </a:cubicBezTo>
                <a:lnTo>
                  <a:pt x="0" y="25"/>
                </a:lnTo>
                <a:cubicBezTo>
                  <a:pt x="0" y="40"/>
                  <a:pt x="12" y="51"/>
                  <a:pt x="26" y="51"/>
                </a:cubicBezTo>
                <a:lnTo>
                  <a:pt x="26" y="51"/>
                </a:lnTo>
                <a:cubicBezTo>
                  <a:pt x="40" y="51"/>
                  <a:pt x="52" y="40"/>
                  <a:pt x="52" y="25"/>
                </a:cubicBezTo>
              </a:path>
            </a:pathLst>
          </a:custGeom>
          <a:solidFill>
            <a:srgbClr val="0037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 name="Freeform 10">
            <a:extLst>
              <a:ext uri="{FF2B5EF4-FFF2-40B4-BE49-F238E27FC236}">
                <a16:creationId xmlns:a16="http://schemas.microsoft.com/office/drawing/2014/main" id="{BEA209AB-2A5F-904E-9D8F-54D8B2FB4C6F}"/>
              </a:ext>
            </a:extLst>
          </p:cNvPr>
          <p:cNvSpPr>
            <a:spLocks noChangeArrowheads="1"/>
          </p:cNvSpPr>
          <p:nvPr/>
        </p:nvSpPr>
        <p:spPr bwMode="auto">
          <a:xfrm>
            <a:off x="8226182" y="7077197"/>
            <a:ext cx="24563" cy="24563"/>
          </a:xfrm>
          <a:custGeom>
            <a:avLst/>
            <a:gdLst>
              <a:gd name="T0" fmla="*/ 36 w 37"/>
              <a:gd name="T1" fmla="*/ 18 h 37"/>
              <a:gd name="T2" fmla="*/ 36 w 37"/>
              <a:gd name="T3" fmla="*/ 18 h 37"/>
              <a:gd name="T4" fmla="*/ 18 w 37"/>
              <a:gd name="T5" fmla="*/ 0 h 37"/>
              <a:gd name="T6" fmla="*/ 18 w 37"/>
              <a:gd name="T7" fmla="*/ 0 h 37"/>
              <a:gd name="T8" fmla="*/ 0 w 37"/>
              <a:gd name="T9" fmla="*/ 18 h 37"/>
              <a:gd name="T10" fmla="*/ 0 w 37"/>
              <a:gd name="T11" fmla="*/ 18 h 37"/>
              <a:gd name="T12" fmla="*/ 18 w 37"/>
              <a:gd name="T13" fmla="*/ 36 h 37"/>
              <a:gd name="T14" fmla="*/ 18 w 37"/>
              <a:gd name="T15" fmla="*/ 36 h 37"/>
              <a:gd name="T16" fmla="*/ 36 w 37"/>
              <a:gd name="T17"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7">
                <a:moveTo>
                  <a:pt x="36" y="18"/>
                </a:moveTo>
                <a:lnTo>
                  <a:pt x="36" y="18"/>
                </a:lnTo>
                <a:cubicBezTo>
                  <a:pt x="36" y="8"/>
                  <a:pt x="28" y="0"/>
                  <a:pt x="18" y="0"/>
                </a:cubicBezTo>
                <a:lnTo>
                  <a:pt x="18" y="0"/>
                </a:lnTo>
                <a:cubicBezTo>
                  <a:pt x="8" y="0"/>
                  <a:pt x="0" y="8"/>
                  <a:pt x="0" y="18"/>
                </a:cubicBezTo>
                <a:lnTo>
                  <a:pt x="0" y="18"/>
                </a:lnTo>
                <a:cubicBezTo>
                  <a:pt x="0" y="28"/>
                  <a:pt x="8" y="36"/>
                  <a:pt x="18" y="36"/>
                </a:cubicBezTo>
                <a:lnTo>
                  <a:pt x="18" y="36"/>
                </a:lnTo>
                <a:cubicBezTo>
                  <a:pt x="28" y="36"/>
                  <a:pt x="36" y="28"/>
                  <a:pt x="36" y="18"/>
                </a:cubicBezTo>
              </a:path>
            </a:pathLst>
          </a:custGeom>
          <a:solidFill>
            <a:srgbClr val="1E252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 name="Freeform 11">
            <a:extLst>
              <a:ext uri="{FF2B5EF4-FFF2-40B4-BE49-F238E27FC236}">
                <a16:creationId xmlns:a16="http://schemas.microsoft.com/office/drawing/2014/main" id="{E7BB128C-AD85-614A-AC92-8A997AE3D76D}"/>
              </a:ext>
            </a:extLst>
          </p:cNvPr>
          <p:cNvSpPr>
            <a:spLocks noChangeArrowheads="1"/>
          </p:cNvSpPr>
          <p:nvPr/>
        </p:nvSpPr>
        <p:spPr bwMode="auto">
          <a:xfrm>
            <a:off x="8238464" y="7071057"/>
            <a:ext cx="21492" cy="21494"/>
          </a:xfrm>
          <a:custGeom>
            <a:avLst/>
            <a:gdLst>
              <a:gd name="T0" fmla="*/ 28 w 29"/>
              <a:gd name="T1" fmla="*/ 15 h 29"/>
              <a:gd name="T2" fmla="*/ 28 w 29"/>
              <a:gd name="T3" fmla="*/ 15 h 29"/>
              <a:gd name="T4" fmla="*/ 14 w 29"/>
              <a:gd name="T5" fmla="*/ 0 h 29"/>
              <a:gd name="T6" fmla="*/ 14 w 29"/>
              <a:gd name="T7" fmla="*/ 0 h 29"/>
              <a:gd name="T8" fmla="*/ 0 w 29"/>
              <a:gd name="T9" fmla="*/ 15 h 29"/>
              <a:gd name="T10" fmla="*/ 0 w 29"/>
              <a:gd name="T11" fmla="*/ 15 h 29"/>
              <a:gd name="T12" fmla="*/ 14 w 29"/>
              <a:gd name="T13" fmla="*/ 28 h 29"/>
              <a:gd name="T14" fmla="*/ 14 w 29"/>
              <a:gd name="T15" fmla="*/ 28 h 29"/>
              <a:gd name="T16" fmla="*/ 28 w 29"/>
              <a:gd name="T17"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9">
                <a:moveTo>
                  <a:pt x="28" y="15"/>
                </a:moveTo>
                <a:lnTo>
                  <a:pt x="28" y="15"/>
                </a:lnTo>
                <a:cubicBezTo>
                  <a:pt x="28" y="6"/>
                  <a:pt x="22" y="0"/>
                  <a:pt x="14" y="0"/>
                </a:cubicBezTo>
                <a:lnTo>
                  <a:pt x="14" y="0"/>
                </a:lnTo>
                <a:cubicBezTo>
                  <a:pt x="6" y="0"/>
                  <a:pt x="0" y="6"/>
                  <a:pt x="0" y="15"/>
                </a:cubicBezTo>
                <a:lnTo>
                  <a:pt x="0" y="15"/>
                </a:lnTo>
                <a:cubicBezTo>
                  <a:pt x="0" y="22"/>
                  <a:pt x="6" y="28"/>
                  <a:pt x="14" y="28"/>
                </a:cubicBezTo>
                <a:lnTo>
                  <a:pt x="14" y="28"/>
                </a:lnTo>
                <a:cubicBezTo>
                  <a:pt x="22" y="28"/>
                  <a:pt x="28" y="22"/>
                  <a:pt x="28" y="15"/>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5" name="Freeform 12">
            <a:extLst>
              <a:ext uri="{FF2B5EF4-FFF2-40B4-BE49-F238E27FC236}">
                <a16:creationId xmlns:a16="http://schemas.microsoft.com/office/drawing/2014/main" id="{B5ACFAAF-2428-7F4E-9BE1-DC1381F93E60}"/>
              </a:ext>
            </a:extLst>
          </p:cNvPr>
          <p:cNvSpPr>
            <a:spLocks noChangeArrowheads="1"/>
          </p:cNvSpPr>
          <p:nvPr/>
        </p:nvSpPr>
        <p:spPr bwMode="auto">
          <a:xfrm>
            <a:off x="7219080" y="12785127"/>
            <a:ext cx="2038766" cy="168873"/>
          </a:xfrm>
          <a:custGeom>
            <a:avLst/>
            <a:gdLst>
              <a:gd name="T0" fmla="*/ 2928 w 2929"/>
              <a:gd name="T1" fmla="*/ 243 h 244"/>
              <a:gd name="T2" fmla="*/ 0 w 2929"/>
              <a:gd name="T3" fmla="*/ 243 h 244"/>
              <a:gd name="T4" fmla="*/ 0 w 2929"/>
              <a:gd name="T5" fmla="*/ 0 h 244"/>
              <a:gd name="T6" fmla="*/ 2928 w 2929"/>
              <a:gd name="T7" fmla="*/ 0 h 244"/>
              <a:gd name="T8" fmla="*/ 2928 w 2929"/>
              <a:gd name="T9" fmla="*/ 243 h 244"/>
            </a:gdLst>
            <a:ahLst/>
            <a:cxnLst>
              <a:cxn ang="0">
                <a:pos x="T0" y="T1"/>
              </a:cxn>
              <a:cxn ang="0">
                <a:pos x="T2" y="T3"/>
              </a:cxn>
              <a:cxn ang="0">
                <a:pos x="T4" y="T5"/>
              </a:cxn>
              <a:cxn ang="0">
                <a:pos x="T6" y="T7"/>
              </a:cxn>
              <a:cxn ang="0">
                <a:pos x="T8" y="T9"/>
              </a:cxn>
            </a:cxnLst>
            <a:rect l="0" t="0" r="r" b="b"/>
            <a:pathLst>
              <a:path w="2929" h="244">
                <a:moveTo>
                  <a:pt x="2928" y="243"/>
                </a:moveTo>
                <a:lnTo>
                  <a:pt x="0" y="243"/>
                </a:lnTo>
                <a:lnTo>
                  <a:pt x="0" y="0"/>
                </a:lnTo>
                <a:lnTo>
                  <a:pt x="2928" y="0"/>
                </a:lnTo>
                <a:lnTo>
                  <a:pt x="2928" y="243"/>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6" name="Freeform 13">
            <a:extLst>
              <a:ext uri="{FF2B5EF4-FFF2-40B4-BE49-F238E27FC236}">
                <a16:creationId xmlns:a16="http://schemas.microsoft.com/office/drawing/2014/main" id="{1ED374B9-F4DD-D74F-8B4E-421F9EC214FE}"/>
              </a:ext>
            </a:extLst>
          </p:cNvPr>
          <p:cNvSpPr>
            <a:spLocks noChangeArrowheads="1"/>
          </p:cNvSpPr>
          <p:nvPr/>
        </p:nvSpPr>
        <p:spPr bwMode="auto">
          <a:xfrm>
            <a:off x="4624566" y="6899112"/>
            <a:ext cx="3613897" cy="6054888"/>
          </a:xfrm>
          <a:custGeom>
            <a:avLst/>
            <a:gdLst>
              <a:gd name="T0" fmla="*/ 366 w 5191"/>
              <a:gd name="T1" fmla="*/ 0 h 8696"/>
              <a:gd name="T2" fmla="*/ 366 w 5191"/>
              <a:gd name="T3" fmla="*/ 0 h 8696"/>
              <a:gd name="T4" fmla="*/ 0 w 5191"/>
              <a:gd name="T5" fmla="*/ 366 h 8696"/>
              <a:gd name="T6" fmla="*/ 0 w 5191"/>
              <a:gd name="T7" fmla="*/ 7067 h 8696"/>
              <a:gd name="T8" fmla="*/ 0 w 5191"/>
              <a:gd name="T9" fmla="*/ 7067 h 8696"/>
              <a:gd name="T10" fmla="*/ 366 w 5191"/>
              <a:gd name="T11" fmla="*/ 7433 h 8696"/>
              <a:gd name="T12" fmla="*/ 4251 w 5191"/>
              <a:gd name="T13" fmla="*/ 7433 h 8696"/>
              <a:gd name="T14" fmla="*/ 4251 w 5191"/>
              <a:gd name="T15" fmla="*/ 8453 h 8696"/>
              <a:gd name="T16" fmla="*/ 3726 w 5191"/>
              <a:gd name="T17" fmla="*/ 8453 h 8696"/>
              <a:gd name="T18" fmla="*/ 3726 w 5191"/>
              <a:gd name="T19" fmla="*/ 8695 h 8696"/>
              <a:gd name="T20" fmla="*/ 5190 w 5191"/>
              <a:gd name="T21" fmla="*/ 8695 h 8696"/>
              <a:gd name="T22" fmla="*/ 5190 w 5191"/>
              <a:gd name="T23" fmla="*/ 0 h 8696"/>
              <a:gd name="T24" fmla="*/ 366 w 5191"/>
              <a:gd name="T25" fmla="*/ 0 h 8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91" h="8696">
                <a:moveTo>
                  <a:pt x="366" y="0"/>
                </a:moveTo>
                <a:lnTo>
                  <a:pt x="366" y="0"/>
                </a:lnTo>
                <a:cubicBezTo>
                  <a:pt x="164" y="0"/>
                  <a:pt x="0" y="163"/>
                  <a:pt x="0" y="366"/>
                </a:cubicBezTo>
                <a:lnTo>
                  <a:pt x="0" y="7067"/>
                </a:lnTo>
                <a:lnTo>
                  <a:pt x="0" y="7067"/>
                </a:lnTo>
                <a:cubicBezTo>
                  <a:pt x="0" y="7269"/>
                  <a:pt x="164" y="7433"/>
                  <a:pt x="366" y="7433"/>
                </a:cubicBezTo>
                <a:lnTo>
                  <a:pt x="4251" y="7433"/>
                </a:lnTo>
                <a:lnTo>
                  <a:pt x="4251" y="8453"/>
                </a:lnTo>
                <a:lnTo>
                  <a:pt x="3726" y="8453"/>
                </a:lnTo>
                <a:lnTo>
                  <a:pt x="3726" y="8695"/>
                </a:lnTo>
                <a:lnTo>
                  <a:pt x="5190" y="8695"/>
                </a:lnTo>
                <a:lnTo>
                  <a:pt x="5190" y="0"/>
                </a:lnTo>
                <a:lnTo>
                  <a:pt x="366" y="0"/>
                </a:lnTo>
              </a:path>
            </a:pathLst>
          </a:custGeom>
          <a:solidFill>
            <a:schemeClr val="bg1">
              <a:alpha val="25000"/>
            </a:schemeClr>
          </a:solidFill>
          <a:ln>
            <a:noFill/>
          </a:ln>
          <a:effectLst/>
        </p:spPr>
        <p:txBody>
          <a:bodyPr wrap="none" anchor="ctr"/>
          <a:lstStyle/>
          <a:p>
            <a:endParaRPr lang="en-US" sz="6532" dirty="0">
              <a:latin typeface="Lato Light" panose="020F0502020204030203" pitchFamily="34" charset="0"/>
            </a:endParaRPr>
          </a:p>
        </p:txBody>
      </p:sp>
      <p:sp>
        <p:nvSpPr>
          <p:cNvPr id="17" name="Freeform 14">
            <a:extLst>
              <a:ext uri="{FF2B5EF4-FFF2-40B4-BE49-F238E27FC236}">
                <a16:creationId xmlns:a16="http://schemas.microsoft.com/office/drawing/2014/main" id="{1864ED69-418A-9446-A0E5-7CAB2AB61E95}"/>
              </a:ext>
            </a:extLst>
          </p:cNvPr>
          <p:cNvSpPr>
            <a:spLocks noChangeArrowheads="1"/>
          </p:cNvSpPr>
          <p:nvPr/>
        </p:nvSpPr>
        <p:spPr bwMode="auto">
          <a:xfrm>
            <a:off x="4999159" y="7273704"/>
            <a:ext cx="6475539" cy="3623108"/>
          </a:xfrm>
          <a:custGeom>
            <a:avLst/>
            <a:gdLst>
              <a:gd name="T0" fmla="*/ 7965 w 9300"/>
              <a:gd name="T1" fmla="*/ 0 h 5205"/>
              <a:gd name="T2" fmla="*/ 4592 w 9300"/>
              <a:gd name="T3" fmla="*/ 0 h 5205"/>
              <a:gd name="T4" fmla="*/ 9299 w 9300"/>
              <a:gd name="T5" fmla="*/ 4707 h 5205"/>
              <a:gd name="T6" fmla="*/ 9299 w 9300"/>
              <a:gd name="T7" fmla="*/ 1333 h 5205"/>
              <a:gd name="T8" fmla="*/ 7965 w 9300"/>
              <a:gd name="T9" fmla="*/ 0 h 5205"/>
              <a:gd name="T10" fmla="*/ 0 w 9300"/>
              <a:gd name="T11" fmla="*/ 3163 h 5205"/>
              <a:gd name="T12" fmla="*/ 2041 w 9300"/>
              <a:gd name="T13" fmla="*/ 5204 h 5205"/>
              <a:gd name="T14" fmla="*/ 3660 w 9300"/>
              <a:gd name="T15" fmla="*/ 5204 h 5205"/>
              <a:gd name="T16" fmla="*/ 0 w 9300"/>
              <a:gd name="T17" fmla="*/ 1544 h 5205"/>
              <a:gd name="T18" fmla="*/ 0 w 9300"/>
              <a:gd name="T19" fmla="*/ 3163 h 5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00" h="5205">
                <a:moveTo>
                  <a:pt x="7965" y="0"/>
                </a:moveTo>
                <a:lnTo>
                  <a:pt x="4592" y="0"/>
                </a:lnTo>
                <a:lnTo>
                  <a:pt x="9299" y="4707"/>
                </a:lnTo>
                <a:lnTo>
                  <a:pt x="9299" y="1333"/>
                </a:lnTo>
                <a:lnTo>
                  <a:pt x="7965" y="0"/>
                </a:lnTo>
                <a:close/>
                <a:moveTo>
                  <a:pt x="0" y="3163"/>
                </a:moveTo>
                <a:lnTo>
                  <a:pt x="2041" y="5204"/>
                </a:lnTo>
                <a:lnTo>
                  <a:pt x="3660" y="5204"/>
                </a:lnTo>
                <a:lnTo>
                  <a:pt x="0" y="1544"/>
                </a:lnTo>
                <a:lnTo>
                  <a:pt x="0" y="3163"/>
                </a:lnTo>
                <a:close/>
              </a:path>
            </a:pathLst>
          </a:custGeom>
          <a:solidFill>
            <a:schemeClr val="bg1">
              <a:alpha val="2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15">
            <a:extLst>
              <a:ext uri="{FF2B5EF4-FFF2-40B4-BE49-F238E27FC236}">
                <a16:creationId xmlns:a16="http://schemas.microsoft.com/office/drawing/2014/main" id="{3A23024E-8137-0548-85A7-454C96642724}"/>
              </a:ext>
            </a:extLst>
          </p:cNvPr>
          <p:cNvSpPr>
            <a:spLocks noChangeArrowheads="1"/>
          </p:cNvSpPr>
          <p:nvPr/>
        </p:nvSpPr>
        <p:spPr bwMode="auto">
          <a:xfrm>
            <a:off x="11600583" y="3196173"/>
            <a:ext cx="985609" cy="970256"/>
          </a:xfrm>
          <a:custGeom>
            <a:avLst/>
            <a:gdLst>
              <a:gd name="T0" fmla="*/ 708 w 1416"/>
              <a:gd name="T1" fmla="*/ 959 h 1395"/>
              <a:gd name="T2" fmla="*/ 708 w 1416"/>
              <a:gd name="T3" fmla="*/ 959 h 1395"/>
              <a:gd name="T4" fmla="*/ 468 w 1416"/>
              <a:gd name="T5" fmla="*/ 719 h 1395"/>
              <a:gd name="T6" fmla="*/ 468 w 1416"/>
              <a:gd name="T7" fmla="*/ 719 h 1395"/>
              <a:gd name="T8" fmla="*/ 708 w 1416"/>
              <a:gd name="T9" fmla="*/ 479 h 1395"/>
              <a:gd name="T10" fmla="*/ 708 w 1416"/>
              <a:gd name="T11" fmla="*/ 479 h 1395"/>
              <a:gd name="T12" fmla="*/ 948 w 1416"/>
              <a:gd name="T13" fmla="*/ 719 h 1395"/>
              <a:gd name="T14" fmla="*/ 948 w 1416"/>
              <a:gd name="T15" fmla="*/ 719 h 1395"/>
              <a:gd name="T16" fmla="*/ 708 w 1416"/>
              <a:gd name="T17" fmla="*/ 959 h 1395"/>
              <a:gd name="T18" fmla="*/ 1274 w 1416"/>
              <a:gd name="T19" fmla="*/ 720 h 1395"/>
              <a:gd name="T20" fmla="*/ 1415 w 1416"/>
              <a:gd name="T21" fmla="*/ 719 h 1395"/>
              <a:gd name="T22" fmla="*/ 1415 w 1416"/>
              <a:gd name="T23" fmla="*/ 719 h 1395"/>
              <a:gd name="T24" fmla="*/ 1280 w 1416"/>
              <a:gd name="T25" fmla="*/ 303 h 1395"/>
              <a:gd name="T26" fmla="*/ 1165 w 1416"/>
              <a:gd name="T27" fmla="*/ 387 h 1395"/>
              <a:gd name="T28" fmla="*/ 1165 w 1416"/>
              <a:gd name="T29" fmla="*/ 387 h 1395"/>
              <a:gd name="T30" fmla="*/ 883 w 1416"/>
              <a:gd name="T31" fmla="*/ 181 h 1395"/>
              <a:gd name="T32" fmla="*/ 927 w 1416"/>
              <a:gd name="T33" fmla="*/ 46 h 1395"/>
              <a:gd name="T34" fmla="*/ 927 w 1416"/>
              <a:gd name="T35" fmla="*/ 46 h 1395"/>
              <a:gd name="T36" fmla="*/ 489 w 1416"/>
              <a:gd name="T37" fmla="*/ 46 h 1395"/>
              <a:gd name="T38" fmla="*/ 533 w 1416"/>
              <a:gd name="T39" fmla="*/ 181 h 1395"/>
              <a:gd name="T40" fmla="*/ 533 w 1416"/>
              <a:gd name="T41" fmla="*/ 181 h 1395"/>
              <a:gd name="T42" fmla="*/ 250 w 1416"/>
              <a:gd name="T43" fmla="*/ 386 h 1395"/>
              <a:gd name="T44" fmla="*/ 136 w 1416"/>
              <a:gd name="T45" fmla="*/ 302 h 1395"/>
              <a:gd name="T46" fmla="*/ 136 w 1416"/>
              <a:gd name="T47" fmla="*/ 302 h 1395"/>
              <a:gd name="T48" fmla="*/ 0 w 1416"/>
              <a:gd name="T49" fmla="*/ 718 h 1395"/>
              <a:gd name="T50" fmla="*/ 141 w 1416"/>
              <a:gd name="T51" fmla="*/ 718 h 1395"/>
              <a:gd name="T52" fmla="*/ 141 w 1416"/>
              <a:gd name="T53" fmla="*/ 718 h 1395"/>
              <a:gd name="T54" fmla="*/ 141 w 1416"/>
              <a:gd name="T55" fmla="*/ 719 h 1395"/>
              <a:gd name="T56" fmla="*/ 141 w 1416"/>
              <a:gd name="T57" fmla="*/ 719 h 1395"/>
              <a:gd name="T58" fmla="*/ 249 w 1416"/>
              <a:gd name="T59" fmla="*/ 1051 h 1395"/>
              <a:gd name="T60" fmla="*/ 134 w 1416"/>
              <a:gd name="T61" fmla="*/ 1134 h 1395"/>
              <a:gd name="T62" fmla="*/ 134 w 1416"/>
              <a:gd name="T63" fmla="*/ 1134 h 1395"/>
              <a:gd name="T64" fmla="*/ 487 w 1416"/>
              <a:gd name="T65" fmla="*/ 1392 h 1395"/>
              <a:gd name="T66" fmla="*/ 531 w 1416"/>
              <a:gd name="T67" fmla="*/ 1257 h 1395"/>
              <a:gd name="T68" fmla="*/ 531 w 1416"/>
              <a:gd name="T69" fmla="*/ 1257 h 1395"/>
              <a:gd name="T70" fmla="*/ 708 w 1416"/>
              <a:gd name="T71" fmla="*/ 1285 h 1395"/>
              <a:gd name="T72" fmla="*/ 708 w 1416"/>
              <a:gd name="T73" fmla="*/ 1285 h 1395"/>
              <a:gd name="T74" fmla="*/ 881 w 1416"/>
              <a:gd name="T75" fmla="*/ 1258 h 1395"/>
              <a:gd name="T76" fmla="*/ 924 w 1416"/>
              <a:gd name="T77" fmla="*/ 1394 h 1395"/>
              <a:gd name="T78" fmla="*/ 924 w 1416"/>
              <a:gd name="T79" fmla="*/ 1394 h 1395"/>
              <a:gd name="T80" fmla="*/ 1279 w 1416"/>
              <a:gd name="T81" fmla="*/ 1137 h 1395"/>
              <a:gd name="T82" fmla="*/ 1164 w 1416"/>
              <a:gd name="T83" fmla="*/ 1053 h 1395"/>
              <a:gd name="T84" fmla="*/ 1164 w 1416"/>
              <a:gd name="T85" fmla="*/ 1053 h 1395"/>
              <a:gd name="T86" fmla="*/ 1274 w 1416"/>
              <a:gd name="T87" fmla="*/ 720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6" h="1395">
                <a:moveTo>
                  <a:pt x="708" y="959"/>
                </a:moveTo>
                <a:lnTo>
                  <a:pt x="708" y="959"/>
                </a:lnTo>
                <a:cubicBezTo>
                  <a:pt x="575" y="959"/>
                  <a:pt x="468" y="852"/>
                  <a:pt x="468" y="719"/>
                </a:cubicBezTo>
                <a:lnTo>
                  <a:pt x="468" y="719"/>
                </a:lnTo>
                <a:cubicBezTo>
                  <a:pt x="468" y="586"/>
                  <a:pt x="575" y="479"/>
                  <a:pt x="708" y="479"/>
                </a:cubicBezTo>
                <a:lnTo>
                  <a:pt x="708" y="479"/>
                </a:lnTo>
                <a:cubicBezTo>
                  <a:pt x="840" y="479"/>
                  <a:pt x="948" y="586"/>
                  <a:pt x="948" y="719"/>
                </a:cubicBezTo>
                <a:lnTo>
                  <a:pt x="948" y="719"/>
                </a:lnTo>
                <a:cubicBezTo>
                  <a:pt x="948" y="852"/>
                  <a:pt x="840" y="959"/>
                  <a:pt x="708" y="959"/>
                </a:cubicBezTo>
                <a:close/>
                <a:moveTo>
                  <a:pt x="1274" y="720"/>
                </a:moveTo>
                <a:lnTo>
                  <a:pt x="1415" y="719"/>
                </a:lnTo>
                <a:lnTo>
                  <a:pt x="1415" y="719"/>
                </a:lnTo>
                <a:cubicBezTo>
                  <a:pt x="1415" y="569"/>
                  <a:pt x="1368" y="425"/>
                  <a:pt x="1280" y="303"/>
                </a:cubicBezTo>
                <a:lnTo>
                  <a:pt x="1165" y="387"/>
                </a:lnTo>
                <a:lnTo>
                  <a:pt x="1165" y="387"/>
                </a:lnTo>
                <a:cubicBezTo>
                  <a:pt x="1096" y="292"/>
                  <a:pt x="997" y="219"/>
                  <a:pt x="883" y="181"/>
                </a:cubicBezTo>
                <a:lnTo>
                  <a:pt x="927" y="46"/>
                </a:lnTo>
                <a:lnTo>
                  <a:pt x="927" y="46"/>
                </a:lnTo>
                <a:cubicBezTo>
                  <a:pt x="786" y="0"/>
                  <a:pt x="630" y="0"/>
                  <a:pt x="489" y="46"/>
                </a:cubicBezTo>
                <a:lnTo>
                  <a:pt x="533" y="181"/>
                </a:lnTo>
                <a:lnTo>
                  <a:pt x="533" y="181"/>
                </a:lnTo>
                <a:cubicBezTo>
                  <a:pt x="418" y="218"/>
                  <a:pt x="320" y="291"/>
                  <a:pt x="250" y="386"/>
                </a:cubicBezTo>
                <a:lnTo>
                  <a:pt x="136" y="302"/>
                </a:lnTo>
                <a:lnTo>
                  <a:pt x="136" y="302"/>
                </a:lnTo>
                <a:cubicBezTo>
                  <a:pt x="47" y="424"/>
                  <a:pt x="0" y="567"/>
                  <a:pt x="0" y="718"/>
                </a:cubicBezTo>
                <a:lnTo>
                  <a:pt x="141" y="718"/>
                </a:lnTo>
                <a:lnTo>
                  <a:pt x="141" y="718"/>
                </a:lnTo>
                <a:cubicBezTo>
                  <a:pt x="141" y="719"/>
                  <a:pt x="141" y="719"/>
                  <a:pt x="141" y="719"/>
                </a:cubicBezTo>
                <a:lnTo>
                  <a:pt x="141" y="719"/>
                </a:lnTo>
                <a:cubicBezTo>
                  <a:pt x="141" y="843"/>
                  <a:pt x="181" y="958"/>
                  <a:pt x="249" y="1051"/>
                </a:cubicBezTo>
                <a:lnTo>
                  <a:pt x="134" y="1134"/>
                </a:lnTo>
                <a:lnTo>
                  <a:pt x="134" y="1134"/>
                </a:lnTo>
                <a:cubicBezTo>
                  <a:pt x="221" y="1254"/>
                  <a:pt x="347" y="1346"/>
                  <a:pt x="487" y="1392"/>
                </a:cubicBezTo>
                <a:lnTo>
                  <a:pt x="531" y="1257"/>
                </a:lnTo>
                <a:lnTo>
                  <a:pt x="531" y="1257"/>
                </a:lnTo>
                <a:cubicBezTo>
                  <a:pt x="587" y="1275"/>
                  <a:pt x="646" y="1285"/>
                  <a:pt x="708" y="1285"/>
                </a:cubicBezTo>
                <a:lnTo>
                  <a:pt x="708" y="1285"/>
                </a:lnTo>
                <a:cubicBezTo>
                  <a:pt x="767" y="1285"/>
                  <a:pt x="826" y="1276"/>
                  <a:pt x="881" y="1258"/>
                </a:cubicBezTo>
                <a:lnTo>
                  <a:pt x="924" y="1394"/>
                </a:lnTo>
                <a:lnTo>
                  <a:pt x="924" y="1394"/>
                </a:lnTo>
                <a:cubicBezTo>
                  <a:pt x="1065" y="1348"/>
                  <a:pt x="1190" y="1257"/>
                  <a:pt x="1279" y="1137"/>
                </a:cubicBezTo>
                <a:lnTo>
                  <a:pt x="1164" y="1053"/>
                </a:lnTo>
                <a:lnTo>
                  <a:pt x="1164" y="1053"/>
                </a:lnTo>
                <a:cubicBezTo>
                  <a:pt x="1232" y="960"/>
                  <a:pt x="1273" y="846"/>
                  <a:pt x="1274" y="720"/>
                </a:cubicBezTo>
                <a:close/>
              </a:path>
            </a:pathLst>
          </a:custGeom>
          <a:solidFill>
            <a:schemeClr val="tx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9" name="Freeform 16">
            <a:extLst>
              <a:ext uri="{FF2B5EF4-FFF2-40B4-BE49-F238E27FC236}">
                <a16:creationId xmlns:a16="http://schemas.microsoft.com/office/drawing/2014/main" id="{2BDF881B-C0B0-FB45-A7F3-C0604E5E9591}"/>
              </a:ext>
            </a:extLst>
          </p:cNvPr>
          <p:cNvSpPr>
            <a:spLocks noChangeArrowheads="1"/>
          </p:cNvSpPr>
          <p:nvPr/>
        </p:nvSpPr>
        <p:spPr bwMode="auto">
          <a:xfrm>
            <a:off x="11600583" y="3205387"/>
            <a:ext cx="494341" cy="961044"/>
          </a:xfrm>
          <a:custGeom>
            <a:avLst/>
            <a:gdLst>
              <a:gd name="T0" fmla="*/ 708 w 709"/>
              <a:gd name="T1" fmla="*/ 467 h 1381"/>
              <a:gd name="T2" fmla="*/ 708 w 709"/>
              <a:gd name="T3" fmla="*/ 0 h 1381"/>
              <a:gd name="T4" fmla="*/ 708 w 709"/>
              <a:gd name="T5" fmla="*/ 0 h 1381"/>
              <a:gd name="T6" fmla="*/ 489 w 709"/>
              <a:gd name="T7" fmla="*/ 34 h 1381"/>
              <a:gd name="T8" fmla="*/ 533 w 709"/>
              <a:gd name="T9" fmla="*/ 169 h 1381"/>
              <a:gd name="T10" fmla="*/ 533 w 709"/>
              <a:gd name="T11" fmla="*/ 169 h 1381"/>
              <a:gd name="T12" fmla="*/ 250 w 709"/>
              <a:gd name="T13" fmla="*/ 374 h 1381"/>
              <a:gd name="T14" fmla="*/ 136 w 709"/>
              <a:gd name="T15" fmla="*/ 290 h 1381"/>
              <a:gd name="T16" fmla="*/ 136 w 709"/>
              <a:gd name="T17" fmla="*/ 290 h 1381"/>
              <a:gd name="T18" fmla="*/ 0 w 709"/>
              <a:gd name="T19" fmla="*/ 706 h 1381"/>
              <a:gd name="T20" fmla="*/ 141 w 709"/>
              <a:gd name="T21" fmla="*/ 706 h 1381"/>
              <a:gd name="T22" fmla="*/ 141 w 709"/>
              <a:gd name="T23" fmla="*/ 706 h 1381"/>
              <a:gd name="T24" fmla="*/ 141 w 709"/>
              <a:gd name="T25" fmla="*/ 707 h 1381"/>
              <a:gd name="T26" fmla="*/ 141 w 709"/>
              <a:gd name="T27" fmla="*/ 707 h 1381"/>
              <a:gd name="T28" fmla="*/ 249 w 709"/>
              <a:gd name="T29" fmla="*/ 1039 h 1381"/>
              <a:gd name="T30" fmla="*/ 134 w 709"/>
              <a:gd name="T31" fmla="*/ 1122 h 1381"/>
              <a:gd name="T32" fmla="*/ 134 w 709"/>
              <a:gd name="T33" fmla="*/ 1122 h 1381"/>
              <a:gd name="T34" fmla="*/ 487 w 709"/>
              <a:gd name="T35" fmla="*/ 1380 h 1381"/>
              <a:gd name="T36" fmla="*/ 531 w 709"/>
              <a:gd name="T37" fmla="*/ 1245 h 1381"/>
              <a:gd name="T38" fmla="*/ 531 w 709"/>
              <a:gd name="T39" fmla="*/ 1245 h 1381"/>
              <a:gd name="T40" fmla="*/ 708 w 709"/>
              <a:gd name="T41" fmla="*/ 1273 h 1381"/>
              <a:gd name="T42" fmla="*/ 708 w 709"/>
              <a:gd name="T43" fmla="*/ 947 h 1381"/>
              <a:gd name="T44" fmla="*/ 708 w 709"/>
              <a:gd name="T45" fmla="*/ 947 h 1381"/>
              <a:gd name="T46" fmla="*/ 468 w 709"/>
              <a:gd name="T47" fmla="*/ 707 h 1381"/>
              <a:gd name="T48" fmla="*/ 468 w 709"/>
              <a:gd name="T49" fmla="*/ 707 h 1381"/>
              <a:gd name="T50" fmla="*/ 708 w 709"/>
              <a:gd name="T51" fmla="*/ 467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9" h="1381">
                <a:moveTo>
                  <a:pt x="708" y="467"/>
                </a:moveTo>
                <a:lnTo>
                  <a:pt x="708" y="0"/>
                </a:lnTo>
                <a:lnTo>
                  <a:pt x="708" y="0"/>
                </a:lnTo>
                <a:cubicBezTo>
                  <a:pt x="634" y="0"/>
                  <a:pt x="560" y="11"/>
                  <a:pt x="489" y="34"/>
                </a:cubicBezTo>
                <a:lnTo>
                  <a:pt x="533" y="169"/>
                </a:lnTo>
                <a:lnTo>
                  <a:pt x="533" y="169"/>
                </a:lnTo>
                <a:cubicBezTo>
                  <a:pt x="418" y="206"/>
                  <a:pt x="320" y="279"/>
                  <a:pt x="250" y="374"/>
                </a:cubicBezTo>
                <a:lnTo>
                  <a:pt x="136" y="290"/>
                </a:lnTo>
                <a:lnTo>
                  <a:pt x="136" y="290"/>
                </a:lnTo>
                <a:cubicBezTo>
                  <a:pt x="47" y="412"/>
                  <a:pt x="0" y="555"/>
                  <a:pt x="0" y="706"/>
                </a:cubicBezTo>
                <a:lnTo>
                  <a:pt x="141" y="706"/>
                </a:lnTo>
                <a:lnTo>
                  <a:pt x="141" y="706"/>
                </a:lnTo>
                <a:cubicBezTo>
                  <a:pt x="141" y="707"/>
                  <a:pt x="141" y="707"/>
                  <a:pt x="141" y="707"/>
                </a:cubicBezTo>
                <a:lnTo>
                  <a:pt x="141" y="707"/>
                </a:lnTo>
                <a:cubicBezTo>
                  <a:pt x="141" y="831"/>
                  <a:pt x="181" y="946"/>
                  <a:pt x="249" y="1039"/>
                </a:cubicBezTo>
                <a:lnTo>
                  <a:pt x="134" y="1122"/>
                </a:lnTo>
                <a:lnTo>
                  <a:pt x="134" y="1122"/>
                </a:lnTo>
                <a:cubicBezTo>
                  <a:pt x="221" y="1242"/>
                  <a:pt x="347" y="1334"/>
                  <a:pt x="487" y="1380"/>
                </a:cubicBezTo>
                <a:lnTo>
                  <a:pt x="531" y="1245"/>
                </a:lnTo>
                <a:lnTo>
                  <a:pt x="531" y="1245"/>
                </a:lnTo>
                <a:cubicBezTo>
                  <a:pt x="587" y="1263"/>
                  <a:pt x="646" y="1273"/>
                  <a:pt x="708" y="1273"/>
                </a:cubicBezTo>
                <a:lnTo>
                  <a:pt x="708" y="947"/>
                </a:lnTo>
                <a:lnTo>
                  <a:pt x="708" y="947"/>
                </a:lnTo>
                <a:cubicBezTo>
                  <a:pt x="575" y="947"/>
                  <a:pt x="468" y="840"/>
                  <a:pt x="468" y="707"/>
                </a:cubicBezTo>
                <a:lnTo>
                  <a:pt x="468" y="707"/>
                </a:lnTo>
                <a:cubicBezTo>
                  <a:pt x="468" y="574"/>
                  <a:pt x="575" y="467"/>
                  <a:pt x="708" y="467"/>
                </a:cubicBezTo>
              </a:path>
            </a:pathLst>
          </a:custGeom>
          <a:solidFill>
            <a:schemeClr val="bg1">
              <a:alpha val="25000"/>
            </a:schemeClr>
          </a:solidFill>
          <a:ln>
            <a:noFill/>
          </a:ln>
          <a:effectLst/>
        </p:spPr>
        <p:txBody>
          <a:bodyPr wrap="none" anchor="ctr"/>
          <a:lstStyle/>
          <a:p>
            <a:endParaRPr lang="en-US" sz="6532" dirty="0">
              <a:latin typeface="Lato Light" panose="020F0502020204030203" pitchFamily="34" charset="0"/>
            </a:endParaRPr>
          </a:p>
        </p:txBody>
      </p:sp>
      <p:sp>
        <p:nvSpPr>
          <p:cNvPr id="20" name="Line 17">
            <a:extLst>
              <a:ext uri="{FF2B5EF4-FFF2-40B4-BE49-F238E27FC236}">
                <a16:creationId xmlns:a16="http://schemas.microsoft.com/office/drawing/2014/main" id="{63BB5669-C4D4-CB4A-B9C1-0987ED9E8894}"/>
              </a:ext>
            </a:extLst>
          </p:cNvPr>
          <p:cNvSpPr>
            <a:spLocks noChangeShapeType="1"/>
          </p:cNvSpPr>
          <p:nvPr/>
        </p:nvSpPr>
        <p:spPr bwMode="auto">
          <a:xfrm>
            <a:off x="11081682" y="9825233"/>
            <a:ext cx="1768568" cy="0"/>
          </a:xfrm>
          <a:prstGeom prst="line">
            <a:avLst/>
          </a:prstGeom>
          <a:noFill/>
          <a:ln w="3810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21" name="Freeform 18">
            <a:extLst>
              <a:ext uri="{FF2B5EF4-FFF2-40B4-BE49-F238E27FC236}">
                <a16:creationId xmlns:a16="http://schemas.microsoft.com/office/drawing/2014/main" id="{B0A01296-81FE-8D43-A0BE-878060BCF553}"/>
              </a:ext>
            </a:extLst>
          </p:cNvPr>
          <p:cNvSpPr>
            <a:spLocks noChangeArrowheads="1"/>
          </p:cNvSpPr>
          <p:nvPr/>
        </p:nvSpPr>
        <p:spPr bwMode="auto">
          <a:xfrm>
            <a:off x="13117375" y="7936918"/>
            <a:ext cx="7278275" cy="770679"/>
          </a:xfrm>
          <a:custGeom>
            <a:avLst/>
            <a:gdLst>
              <a:gd name="T0" fmla="*/ 5042 w 5043"/>
              <a:gd name="T1" fmla="*/ 0 h 1107"/>
              <a:gd name="T2" fmla="*/ 0 w 5043"/>
              <a:gd name="T3" fmla="*/ 0 h 1107"/>
              <a:gd name="T4" fmla="*/ 0 w 5043"/>
              <a:gd name="T5" fmla="*/ 1106 h 1107"/>
              <a:gd name="T6" fmla="*/ 5042 w 5043"/>
              <a:gd name="T7" fmla="*/ 1106 h 1107"/>
              <a:gd name="T8" fmla="*/ 5042 w 5043"/>
              <a:gd name="T9" fmla="*/ 0 h 1107"/>
            </a:gdLst>
            <a:ahLst/>
            <a:cxnLst>
              <a:cxn ang="0">
                <a:pos x="T0" y="T1"/>
              </a:cxn>
              <a:cxn ang="0">
                <a:pos x="T2" y="T3"/>
              </a:cxn>
              <a:cxn ang="0">
                <a:pos x="T4" y="T5"/>
              </a:cxn>
              <a:cxn ang="0">
                <a:pos x="T6" y="T7"/>
              </a:cxn>
              <a:cxn ang="0">
                <a:pos x="T8" y="T9"/>
              </a:cxn>
            </a:cxnLst>
            <a:rect l="0" t="0" r="r" b="b"/>
            <a:pathLst>
              <a:path w="5043" h="1107">
                <a:moveTo>
                  <a:pt x="5042" y="0"/>
                </a:moveTo>
                <a:lnTo>
                  <a:pt x="0" y="0"/>
                </a:lnTo>
                <a:lnTo>
                  <a:pt x="0" y="1106"/>
                </a:lnTo>
                <a:lnTo>
                  <a:pt x="5042" y="1106"/>
                </a:lnTo>
                <a:lnTo>
                  <a:pt x="5042"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86" name="Freeform 85">
            <a:extLst>
              <a:ext uri="{FF2B5EF4-FFF2-40B4-BE49-F238E27FC236}">
                <a16:creationId xmlns:a16="http://schemas.microsoft.com/office/drawing/2014/main" id="{88042487-5B6C-DE44-BB6B-5BEFAA7FD080}"/>
              </a:ext>
            </a:extLst>
          </p:cNvPr>
          <p:cNvSpPr>
            <a:spLocks noChangeArrowheads="1"/>
          </p:cNvSpPr>
          <p:nvPr/>
        </p:nvSpPr>
        <p:spPr bwMode="auto">
          <a:xfrm>
            <a:off x="13952533" y="8090439"/>
            <a:ext cx="6256852" cy="459871"/>
          </a:xfrm>
          <a:custGeom>
            <a:avLst/>
            <a:gdLst>
              <a:gd name="connsiteX0" fmla="*/ 0 w 2517057"/>
              <a:gd name="connsiteY0" fmla="*/ 374592 h 459871"/>
              <a:gd name="connsiteX1" fmla="*/ 2517057 w 2517057"/>
              <a:gd name="connsiteY1" fmla="*/ 374592 h 459871"/>
              <a:gd name="connsiteX2" fmla="*/ 2517057 w 2517057"/>
              <a:gd name="connsiteY2" fmla="*/ 459871 h 459871"/>
              <a:gd name="connsiteX3" fmla="*/ 0 w 2517057"/>
              <a:gd name="connsiteY3" fmla="*/ 459871 h 459871"/>
              <a:gd name="connsiteX4" fmla="*/ 0 w 2517057"/>
              <a:gd name="connsiteY4" fmla="*/ 187298 h 459871"/>
              <a:gd name="connsiteX5" fmla="*/ 2517057 w 2517057"/>
              <a:gd name="connsiteY5" fmla="*/ 187298 h 459871"/>
              <a:gd name="connsiteX6" fmla="*/ 2517057 w 2517057"/>
              <a:gd name="connsiteY6" fmla="*/ 272576 h 459871"/>
              <a:gd name="connsiteX7" fmla="*/ 0 w 2517057"/>
              <a:gd name="connsiteY7" fmla="*/ 272576 h 459871"/>
              <a:gd name="connsiteX8" fmla="*/ 0 w 2517057"/>
              <a:gd name="connsiteY8" fmla="*/ 0 h 459871"/>
              <a:gd name="connsiteX9" fmla="*/ 2517057 w 2517057"/>
              <a:gd name="connsiteY9" fmla="*/ 0 h 459871"/>
              <a:gd name="connsiteX10" fmla="*/ 2517057 w 2517057"/>
              <a:gd name="connsiteY10" fmla="*/ 85267 h 459871"/>
              <a:gd name="connsiteX11" fmla="*/ 0 w 2517057"/>
              <a:gd name="connsiteY11" fmla="*/ 85267 h 459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7057" h="459871">
                <a:moveTo>
                  <a:pt x="0" y="374592"/>
                </a:moveTo>
                <a:lnTo>
                  <a:pt x="2517057" y="374592"/>
                </a:lnTo>
                <a:lnTo>
                  <a:pt x="2517057" y="459871"/>
                </a:lnTo>
                <a:lnTo>
                  <a:pt x="0" y="459871"/>
                </a:lnTo>
                <a:close/>
                <a:moveTo>
                  <a:pt x="0" y="187298"/>
                </a:moveTo>
                <a:lnTo>
                  <a:pt x="2517057" y="187298"/>
                </a:lnTo>
                <a:lnTo>
                  <a:pt x="2517057" y="272576"/>
                </a:lnTo>
                <a:lnTo>
                  <a:pt x="0" y="272576"/>
                </a:lnTo>
                <a:close/>
                <a:moveTo>
                  <a:pt x="0" y="0"/>
                </a:moveTo>
                <a:lnTo>
                  <a:pt x="2517057" y="0"/>
                </a:lnTo>
                <a:lnTo>
                  <a:pt x="2517057" y="85267"/>
                </a:lnTo>
                <a:lnTo>
                  <a:pt x="0" y="85267"/>
                </a:lnTo>
                <a:close/>
              </a:path>
            </a:pathLst>
          </a:custGeom>
          <a:solidFill>
            <a:schemeClr val="accent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5" name="Freeform 22">
            <a:extLst>
              <a:ext uri="{FF2B5EF4-FFF2-40B4-BE49-F238E27FC236}">
                <a16:creationId xmlns:a16="http://schemas.microsoft.com/office/drawing/2014/main" id="{EE9A9EDF-99E9-0642-A37A-841D2561AFC5}"/>
              </a:ext>
            </a:extLst>
          </p:cNvPr>
          <p:cNvSpPr>
            <a:spLocks noChangeArrowheads="1"/>
          </p:cNvSpPr>
          <p:nvPr/>
        </p:nvSpPr>
        <p:spPr bwMode="auto">
          <a:xfrm>
            <a:off x="13117375" y="7936918"/>
            <a:ext cx="3693729" cy="770679"/>
          </a:xfrm>
          <a:custGeom>
            <a:avLst/>
            <a:gdLst>
              <a:gd name="T0" fmla="*/ 2521 w 2522"/>
              <a:gd name="T1" fmla="*/ 0 h 1107"/>
              <a:gd name="T2" fmla="*/ 0 w 2522"/>
              <a:gd name="T3" fmla="*/ 0 h 1107"/>
              <a:gd name="T4" fmla="*/ 0 w 2522"/>
              <a:gd name="T5" fmla="*/ 1106 h 1107"/>
              <a:gd name="T6" fmla="*/ 2521 w 2522"/>
              <a:gd name="T7" fmla="*/ 1106 h 1107"/>
              <a:gd name="T8" fmla="*/ 2521 w 2522"/>
              <a:gd name="T9" fmla="*/ 0 h 1107"/>
            </a:gdLst>
            <a:ahLst/>
            <a:cxnLst>
              <a:cxn ang="0">
                <a:pos x="T0" y="T1"/>
              </a:cxn>
              <a:cxn ang="0">
                <a:pos x="T2" y="T3"/>
              </a:cxn>
              <a:cxn ang="0">
                <a:pos x="T4" y="T5"/>
              </a:cxn>
              <a:cxn ang="0">
                <a:pos x="T6" y="T7"/>
              </a:cxn>
              <a:cxn ang="0">
                <a:pos x="T8" y="T9"/>
              </a:cxn>
            </a:cxnLst>
            <a:rect l="0" t="0" r="r" b="b"/>
            <a:pathLst>
              <a:path w="2522" h="1107">
                <a:moveTo>
                  <a:pt x="2521" y="0"/>
                </a:moveTo>
                <a:lnTo>
                  <a:pt x="0" y="0"/>
                </a:lnTo>
                <a:lnTo>
                  <a:pt x="0" y="1106"/>
                </a:lnTo>
                <a:lnTo>
                  <a:pt x="2521" y="1106"/>
                </a:lnTo>
                <a:lnTo>
                  <a:pt x="2521" y="0"/>
                </a:lnTo>
              </a:path>
            </a:pathLst>
          </a:custGeom>
          <a:solidFill>
            <a:schemeClr val="bg1">
              <a:alpha val="25000"/>
            </a:schemeClr>
          </a:solidFill>
          <a:ln>
            <a:noFill/>
          </a:ln>
          <a:effectLst/>
        </p:spPr>
        <p:txBody>
          <a:bodyPr wrap="none" anchor="ctr"/>
          <a:lstStyle/>
          <a:p>
            <a:endParaRPr lang="en-US" sz="6532" dirty="0">
              <a:latin typeface="Lato Light" panose="020F0502020204030203" pitchFamily="34" charset="0"/>
            </a:endParaRPr>
          </a:p>
        </p:txBody>
      </p:sp>
      <p:sp>
        <p:nvSpPr>
          <p:cNvPr id="26" name="Freeform 23">
            <a:extLst>
              <a:ext uri="{FF2B5EF4-FFF2-40B4-BE49-F238E27FC236}">
                <a16:creationId xmlns:a16="http://schemas.microsoft.com/office/drawing/2014/main" id="{3CAD7156-0547-6545-BF0C-3262781D3BA4}"/>
              </a:ext>
            </a:extLst>
          </p:cNvPr>
          <p:cNvSpPr>
            <a:spLocks noChangeArrowheads="1"/>
          </p:cNvSpPr>
          <p:nvPr/>
        </p:nvSpPr>
        <p:spPr bwMode="auto">
          <a:xfrm>
            <a:off x="13270898" y="8065877"/>
            <a:ext cx="509691" cy="509691"/>
          </a:xfrm>
          <a:custGeom>
            <a:avLst/>
            <a:gdLst>
              <a:gd name="T0" fmla="*/ 733 w 734"/>
              <a:gd name="T1" fmla="*/ 0 h 733"/>
              <a:gd name="T2" fmla="*/ 0 w 734"/>
              <a:gd name="T3" fmla="*/ 0 h 733"/>
              <a:gd name="T4" fmla="*/ 0 w 734"/>
              <a:gd name="T5" fmla="*/ 732 h 733"/>
              <a:gd name="T6" fmla="*/ 733 w 734"/>
              <a:gd name="T7" fmla="*/ 732 h 733"/>
              <a:gd name="T8" fmla="*/ 733 w 734"/>
              <a:gd name="T9" fmla="*/ 0 h 733"/>
            </a:gdLst>
            <a:ahLst/>
            <a:cxnLst>
              <a:cxn ang="0">
                <a:pos x="T0" y="T1"/>
              </a:cxn>
              <a:cxn ang="0">
                <a:pos x="T2" y="T3"/>
              </a:cxn>
              <a:cxn ang="0">
                <a:pos x="T4" y="T5"/>
              </a:cxn>
              <a:cxn ang="0">
                <a:pos x="T6" y="T7"/>
              </a:cxn>
              <a:cxn ang="0">
                <a:pos x="T8" y="T9"/>
              </a:cxn>
            </a:cxnLst>
            <a:rect l="0" t="0" r="r" b="b"/>
            <a:pathLst>
              <a:path w="734" h="733">
                <a:moveTo>
                  <a:pt x="733" y="0"/>
                </a:moveTo>
                <a:lnTo>
                  <a:pt x="0" y="0"/>
                </a:lnTo>
                <a:lnTo>
                  <a:pt x="0" y="732"/>
                </a:lnTo>
                <a:lnTo>
                  <a:pt x="733" y="732"/>
                </a:lnTo>
                <a:lnTo>
                  <a:pt x="733" y="0"/>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27" name="Freeform 24">
            <a:extLst>
              <a:ext uri="{FF2B5EF4-FFF2-40B4-BE49-F238E27FC236}">
                <a16:creationId xmlns:a16="http://schemas.microsoft.com/office/drawing/2014/main" id="{4F83026C-6824-F34D-A455-217A233574B4}"/>
              </a:ext>
            </a:extLst>
          </p:cNvPr>
          <p:cNvSpPr>
            <a:spLocks noChangeArrowheads="1"/>
          </p:cNvSpPr>
          <p:nvPr/>
        </p:nvSpPr>
        <p:spPr bwMode="auto">
          <a:xfrm>
            <a:off x="13117375" y="8990075"/>
            <a:ext cx="7278275" cy="770677"/>
          </a:xfrm>
          <a:custGeom>
            <a:avLst/>
            <a:gdLst>
              <a:gd name="T0" fmla="*/ 5042 w 5043"/>
              <a:gd name="T1" fmla="*/ 0 h 1108"/>
              <a:gd name="T2" fmla="*/ 0 w 5043"/>
              <a:gd name="T3" fmla="*/ 0 h 1108"/>
              <a:gd name="T4" fmla="*/ 0 w 5043"/>
              <a:gd name="T5" fmla="*/ 1107 h 1108"/>
              <a:gd name="T6" fmla="*/ 5042 w 5043"/>
              <a:gd name="T7" fmla="*/ 1107 h 1108"/>
              <a:gd name="T8" fmla="*/ 5042 w 5043"/>
              <a:gd name="T9" fmla="*/ 0 h 1108"/>
            </a:gdLst>
            <a:ahLst/>
            <a:cxnLst>
              <a:cxn ang="0">
                <a:pos x="T0" y="T1"/>
              </a:cxn>
              <a:cxn ang="0">
                <a:pos x="T2" y="T3"/>
              </a:cxn>
              <a:cxn ang="0">
                <a:pos x="T4" y="T5"/>
              </a:cxn>
              <a:cxn ang="0">
                <a:pos x="T6" y="T7"/>
              </a:cxn>
              <a:cxn ang="0">
                <a:pos x="T8" y="T9"/>
              </a:cxn>
            </a:cxnLst>
            <a:rect l="0" t="0" r="r" b="b"/>
            <a:pathLst>
              <a:path w="5043" h="1108">
                <a:moveTo>
                  <a:pt x="5042" y="0"/>
                </a:moveTo>
                <a:lnTo>
                  <a:pt x="0" y="0"/>
                </a:lnTo>
                <a:lnTo>
                  <a:pt x="0" y="1107"/>
                </a:lnTo>
                <a:lnTo>
                  <a:pt x="5042" y="1107"/>
                </a:lnTo>
                <a:lnTo>
                  <a:pt x="5042"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87" name="Freeform 86">
            <a:extLst>
              <a:ext uri="{FF2B5EF4-FFF2-40B4-BE49-F238E27FC236}">
                <a16:creationId xmlns:a16="http://schemas.microsoft.com/office/drawing/2014/main" id="{7A607719-A349-5A43-BD93-9B65252DC6E2}"/>
              </a:ext>
            </a:extLst>
          </p:cNvPr>
          <p:cNvSpPr>
            <a:spLocks noChangeArrowheads="1"/>
          </p:cNvSpPr>
          <p:nvPr/>
        </p:nvSpPr>
        <p:spPr bwMode="auto">
          <a:xfrm>
            <a:off x="13952533" y="9146667"/>
            <a:ext cx="6256852" cy="459865"/>
          </a:xfrm>
          <a:custGeom>
            <a:avLst/>
            <a:gdLst>
              <a:gd name="connsiteX0" fmla="*/ 0 w 2517057"/>
              <a:gd name="connsiteY0" fmla="*/ 374592 h 459865"/>
              <a:gd name="connsiteX1" fmla="*/ 2517057 w 2517057"/>
              <a:gd name="connsiteY1" fmla="*/ 374592 h 459865"/>
              <a:gd name="connsiteX2" fmla="*/ 2517057 w 2517057"/>
              <a:gd name="connsiteY2" fmla="*/ 459865 h 459865"/>
              <a:gd name="connsiteX3" fmla="*/ 0 w 2517057"/>
              <a:gd name="connsiteY3" fmla="*/ 459865 h 459865"/>
              <a:gd name="connsiteX4" fmla="*/ 0 w 2517057"/>
              <a:gd name="connsiteY4" fmla="*/ 187298 h 459865"/>
              <a:gd name="connsiteX5" fmla="*/ 2517057 w 2517057"/>
              <a:gd name="connsiteY5" fmla="*/ 187298 h 459865"/>
              <a:gd name="connsiteX6" fmla="*/ 2517057 w 2517057"/>
              <a:gd name="connsiteY6" fmla="*/ 272571 h 459865"/>
              <a:gd name="connsiteX7" fmla="*/ 0 w 2517057"/>
              <a:gd name="connsiteY7" fmla="*/ 272571 h 459865"/>
              <a:gd name="connsiteX8" fmla="*/ 0 w 2517057"/>
              <a:gd name="connsiteY8" fmla="*/ 0 h 459865"/>
              <a:gd name="connsiteX9" fmla="*/ 2517057 w 2517057"/>
              <a:gd name="connsiteY9" fmla="*/ 0 h 459865"/>
              <a:gd name="connsiteX10" fmla="*/ 2517057 w 2517057"/>
              <a:gd name="connsiteY10" fmla="*/ 85279 h 459865"/>
              <a:gd name="connsiteX11" fmla="*/ 0 w 2517057"/>
              <a:gd name="connsiteY11" fmla="*/ 85279 h 45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7057" h="459865">
                <a:moveTo>
                  <a:pt x="0" y="374592"/>
                </a:moveTo>
                <a:lnTo>
                  <a:pt x="2517057" y="374592"/>
                </a:lnTo>
                <a:lnTo>
                  <a:pt x="2517057" y="459865"/>
                </a:lnTo>
                <a:lnTo>
                  <a:pt x="0" y="459865"/>
                </a:lnTo>
                <a:close/>
                <a:moveTo>
                  <a:pt x="0" y="187298"/>
                </a:moveTo>
                <a:lnTo>
                  <a:pt x="2517057" y="187298"/>
                </a:lnTo>
                <a:lnTo>
                  <a:pt x="2517057" y="272571"/>
                </a:lnTo>
                <a:lnTo>
                  <a:pt x="0" y="272571"/>
                </a:lnTo>
                <a:close/>
                <a:moveTo>
                  <a:pt x="0" y="0"/>
                </a:moveTo>
                <a:lnTo>
                  <a:pt x="2517057" y="0"/>
                </a:lnTo>
                <a:lnTo>
                  <a:pt x="2517057" y="85279"/>
                </a:lnTo>
                <a:lnTo>
                  <a:pt x="0" y="85279"/>
                </a:ln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31" name="Freeform 28">
            <a:extLst>
              <a:ext uri="{FF2B5EF4-FFF2-40B4-BE49-F238E27FC236}">
                <a16:creationId xmlns:a16="http://schemas.microsoft.com/office/drawing/2014/main" id="{61477434-61AD-7147-BADA-2D47BA58A502}"/>
              </a:ext>
            </a:extLst>
          </p:cNvPr>
          <p:cNvSpPr>
            <a:spLocks noChangeArrowheads="1"/>
          </p:cNvSpPr>
          <p:nvPr/>
        </p:nvSpPr>
        <p:spPr bwMode="auto">
          <a:xfrm>
            <a:off x="13117375" y="8990075"/>
            <a:ext cx="3693729" cy="770677"/>
          </a:xfrm>
          <a:custGeom>
            <a:avLst/>
            <a:gdLst>
              <a:gd name="T0" fmla="*/ 2521 w 2522"/>
              <a:gd name="T1" fmla="*/ 0 h 1108"/>
              <a:gd name="T2" fmla="*/ 0 w 2522"/>
              <a:gd name="T3" fmla="*/ 0 h 1108"/>
              <a:gd name="T4" fmla="*/ 0 w 2522"/>
              <a:gd name="T5" fmla="*/ 1107 h 1108"/>
              <a:gd name="T6" fmla="*/ 2521 w 2522"/>
              <a:gd name="T7" fmla="*/ 1107 h 1108"/>
              <a:gd name="T8" fmla="*/ 2521 w 2522"/>
              <a:gd name="T9" fmla="*/ 0 h 1108"/>
            </a:gdLst>
            <a:ahLst/>
            <a:cxnLst>
              <a:cxn ang="0">
                <a:pos x="T0" y="T1"/>
              </a:cxn>
              <a:cxn ang="0">
                <a:pos x="T2" y="T3"/>
              </a:cxn>
              <a:cxn ang="0">
                <a:pos x="T4" y="T5"/>
              </a:cxn>
              <a:cxn ang="0">
                <a:pos x="T6" y="T7"/>
              </a:cxn>
              <a:cxn ang="0">
                <a:pos x="T8" y="T9"/>
              </a:cxn>
            </a:cxnLst>
            <a:rect l="0" t="0" r="r" b="b"/>
            <a:pathLst>
              <a:path w="2522" h="1108">
                <a:moveTo>
                  <a:pt x="2521" y="0"/>
                </a:moveTo>
                <a:lnTo>
                  <a:pt x="0" y="0"/>
                </a:lnTo>
                <a:lnTo>
                  <a:pt x="0" y="1107"/>
                </a:lnTo>
                <a:lnTo>
                  <a:pt x="2521" y="1107"/>
                </a:lnTo>
                <a:lnTo>
                  <a:pt x="2521" y="0"/>
                </a:lnTo>
              </a:path>
            </a:pathLst>
          </a:custGeom>
          <a:solidFill>
            <a:schemeClr val="bg1">
              <a:alpha val="25000"/>
            </a:schemeClr>
          </a:solidFill>
          <a:ln>
            <a:noFill/>
          </a:ln>
          <a:effectLst/>
        </p:spPr>
        <p:txBody>
          <a:bodyPr wrap="none" anchor="ctr"/>
          <a:lstStyle/>
          <a:p>
            <a:endParaRPr lang="en-US" sz="6532" dirty="0">
              <a:latin typeface="Lato Light" panose="020F0502020204030203" pitchFamily="34" charset="0"/>
            </a:endParaRPr>
          </a:p>
        </p:txBody>
      </p:sp>
      <p:sp>
        <p:nvSpPr>
          <p:cNvPr id="32" name="Freeform 29">
            <a:extLst>
              <a:ext uri="{FF2B5EF4-FFF2-40B4-BE49-F238E27FC236}">
                <a16:creationId xmlns:a16="http://schemas.microsoft.com/office/drawing/2014/main" id="{DF9F1257-4A6B-4144-B8DE-2D345B49D9C1}"/>
              </a:ext>
            </a:extLst>
          </p:cNvPr>
          <p:cNvSpPr>
            <a:spLocks noChangeArrowheads="1"/>
          </p:cNvSpPr>
          <p:nvPr/>
        </p:nvSpPr>
        <p:spPr bwMode="auto">
          <a:xfrm>
            <a:off x="13270898" y="9122105"/>
            <a:ext cx="509691" cy="509691"/>
          </a:xfrm>
          <a:custGeom>
            <a:avLst/>
            <a:gdLst>
              <a:gd name="T0" fmla="*/ 733 w 734"/>
              <a:gd name="T1" fmla="*/ 0 h 734"/>
              <a:gd name="T2" fmla="*/ 0 w 734"/>
              <a:gd name="T3" fmla="*/ 0 h 734"/>
              <a:gd name="T4" fmla="*/ 0 w 734"/>
              <a:gd name="T5" fmla="*/ 733 h 734"/>
              <a:gd name="T6" fmla="*/ 733 w 734"/>
              <a:gd name="T7" fmla="*/ 733 h 734"/>
              <a:gd name="T8" fmla="*/ 733 w 734"/>
              <a:gd name="T9" fmla="*/ 0 h 734"/>
            </a:gdLst>
            <a:ahLst/>
            <a:cxnLst>
              <a:cxn ang="0">
                <a:pos x="T0" y="T1"/>
              </a:cxn>
              <a:cxn ang="0">
                <a:pos x="T2" y="T3"/>
              </a:cxn>
              <a:cxn ang="0">
                <a:pos x="T4" y="T5"/>
              </a:cxn>
              <a:cxn ang="0">
                <a:pos x="T6" y="T7"/>
              </a:cxn>
              <a:cxn ang="0">
                <a:pos x="T8" y="T9"/>
              </a:cxn>
            </a:cxnLst>
            <a:rect l="0" t="0" r="r" b="b"/>
            <a:pathLst>
              <a:path w="734" h="734">
                <a:moveTo>
                  <a:pt x="733" y="0"/>
                </a:moveTo>
                <a:lnTo>
                  <a:pt x="0" y="0"/>
                </a:lnTo>
                <a:lnTo>
                  <a:pt x="0" y="733"/>
                </a:lnTo>
                <a:lnTo>
                  <a:pt x="733" y="733"/>
                </a:lnTo>
                <a:lnTo>
                  <a:pt x="733" y="0"/>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3" name="Freeform 30">
            <a:extLst>
              <a:ext uri="{FF2B5EF4-FFF2-40B4-BE49-F238E27FC236}">
                <a16:creationId xmlns:a16="http://schemas.microsoft.com/office/drawing/2014/main" id="{01FE0A86-E483-F842-9ECF-70E34091D31C}"/>
              </a:ext>
            </a:extLst>
          </p:cNvPr>
          <p:cNvSpPr>
            <a:spLocks noChangeArrowheads="1"/>
          </p:cNvSpPr>
          <p:nvPr/>
        </p:nvSpPr>
        <p:spPr bwMode="auto">
          <a:xfrm>
            <a:off x="13117375" y="10046304"/>
            <a:ext cx="7278275" cy="770677"/>
          </a:xfrm>
          <a:custGeom>
            <a:avLst/>
            <a:gdLst>
              <a:gd name="T0" fmla="*/ 5042 w 5043"/>
              <a:gd name="T1" fmla="*/ 0 h 1108"/>
              <a:gd name="T2" fmla="*/ 0 w 5043"/>
              <a:gd name="T3" fmla="*/ 0 h 1108"/>
              <a:gd name="T4" fmla="*/ 0 w 5043"/>
              <a:gd name="T5" fmla="*/ 1107 h 1108"/>
              <a:gd name="T6" fmla="*/ 5042 w 5043"/>
              <a:gd name="T7" fmla="*/ 1107 h 1108"/>
              <a:gd name="T8" fmla="*/ 5042 w 5043"/>
              <a:gd name="T9" fmla="*/ 0 h 1108"/>
            </a:gdLst>
            <a:ahLst/>
            <a:cxnLst>
              <a:cxn ang="0">
                <a:pos x="T0" y="T1"/>
              </a:cxn>
              <a:cxn ang="0">
                <a:pos x="T2" y="T3"/>
              </a:cxn>
              <a:cxn ang="0">
                <a:pos x="T4" y="T5"/>
              </a:cxn>
              <a:cxn ang="0">
                <a:pos x="T6" y="T7"/>
              </a:cxn>
              <a:cxn ang="0">
                <a:pos x="T8" y="T9"/>
              </a:cxn>
            </a:cxnLst>
            <a:rect l="0" t="0" r="r" b="b"/>
            <a:pathLst>
              <a:path w="5043" h="1108">
                <a:moveTo>
                  <a:pt x="5042" y="0"/>
                </a:moveTo>
                <a:lnTo>
                  <a:pt x="0" y="0"/>
                </a:lnTo>
                <a:lnTo>
                  <a:pt x="0" y="1107"/>
                </a:lnTo>
                <a:lnTo>
                  <a:pt x="5042" y="1107"/>
                </a:lnTo>
                <a:lnTo>
                  <a:pt x="5042"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88" name="Freeform 87">
            <a:extLst>
              <a:ext uri="{FF2B5EF4-FFF2-40B4-BE49-F238E27FC236}">
                <a16:creationId xmlns:a16="http://schemas.microsoft.com/office/drawing/2014/main" id="{0D242B60-A44A-9341-9AF4-C88A6CDF8A5A}"/>
              </a:ext>
            </a:extLst>
          </p:cNvPr>
          <p:cNvSpPr>
            <a:spLocks noChangeArrowheads="1"/>
          </p:cNvSpPr>
          <p:nvPr/>
        </p:nvSpPr>
        <p:spPr bwMode="auto">
          <a:xfrm>
            <a:off x="13952533" y="10202895"/>
            <a:ext cx="6256852" cy="459865"/>
          </a:xfrm>
          <a:custGeom>
            <a:avLst/>
            <a:gdLst>
              <a:gd name="connsiteX0" fmla="*/ 0 w 2517057"/>
              <a:gd name="connsiteY0" fmla="*/ 374592 h 459865"/>
              <a:gd name="connsiteX1" fmla="*/ 2517057 w 2517057"/>
              <a:gd name="connsiteY1" fmla="*/ 374592 h 459865"/>
              <a:gd name="connsiteX2" fmla="*/ 2517057 w 2517057"/>
              <a:gd name="connsiteY2" fmla="*/ 459865 h 459865"/>
              <a:gd name="connsiteX3" fmla="*/ 0 w 2517057"/>
              <a:gd name="connsiteY3" fmla="*/ 459865 h 459865"/>
              <a:gd name="connsiteX4" fmla="*/ 0 w 2517057"/>
              <a:gd name="connsiteY4" fmla="*/ 187297 h 459865"/>
              <a:gd name="connsiteX5" fmla="*/ 2517057 w 2517057"/>
              <a:gd name="connsiteY5" fmla="*/ 187297 h 459865"/>
              <a:gd name="connsiteX6" fmla="*/ 2517057 w 2517057"/>
              <a:gd name="connsiteY6" fmla="*/ 272576 h 459865"/>
              <a:gd name="connsiteX7" fmla="*/ 0 w 2517057"/>
              <a:gd name="connsiteY7" fmla="*/ 272576 h 459865"/>
              <a:gd name="connsiteX8" fmla="*/ 0 w 2517057"/>
              <a:gd name="connsiteY8" fmla="*/ 0 h 459865"/>
              <a:gd name="connsiteX9" fmla="*/ 2517057 w 2517057"/>
              <a:gd name="connsiteY9" fmla="*/ 0 h 459865"/>
              <a:gd name="connsiteX10" fmla="*/ 2517057 w 2517057"/>
              <a:gd name="connsiteY10" fmla="*/ 85279 h 459865"/>
              <a:gd name="connsiteX11" fmla="*/ 0 w 2517057"/>
              <a:gd name="connsiteY11" fmla="*/ 85279 h 45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7057" h="459865">
                <a:moveTo>
                  <a:pt x="0" y="374592"/>
                </a:moveTo>
                <a:lnTo>
                  <a:pt x="2517057" y="374592"/>
                </a:lnTo>
                <a:lnTo>
                  <a:pt x="2517057" y="459865"/>
                </a:lnTo>
                <a:lnTo>
                  <a:pt x="0" y="459865"/>
                </a:lnTo>
                <a:close/>
                <a:moveTo>
                  <a:pt x="0" y="187297"/>
                </a:moveTo>
                <a:lnTo>
                  <a:pt x="2517057" y="187297"/>
                </a:lnTo>
                <a:lnTo>
                  <a:pt x="2517057" y="272576"/>
                </a:lnTo>
                <a:lnTo>
                  <a:pt x="0" y="272576"/>
                </a:lnTo>
                <a:close/>
                <a:moveTo>
                  <a:pt x="0" y="0"/>
                </a:moveTo>
                <a:lnTo>
                  <a:pt x="2517057" y="0"/>
                </a:lnTo>
                <a:lnTo>
                  <a:pt x="2517057" y="85279"/>
                </a:lnTo>
                <a:lnTo>
                  <a:pt x="0" y="85279"/>
                </a:lnTo>
                <a:close/>
              </a:path>
            </a:pathLst>
          </a:custGeom>
          <a:solidFill>
            <a:schemeClr val="accent3">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37" name="Freeform 34">
            <a:extLst>
              <a:ext uri="{FF2B5EF4-FFF2-40B4-BE49-F238E27FC236}">
                <a16:creationId xmlns:a16="http://schemas.microsoft.com/office/drawing/2014/main" id="{3F781536-41E3-884B-8B3D-A637589F7A45}"/>
              </a:ext>
            </a:extLst>
          </p:cNvPr>
          <p:cNvSpPr>
            <a:spLocks noChangeArrowheads="1"/>
          </p:cNvSpPr>
          <p:nvPr/>
        </p:nvSpPr>
        <p:spPr bwMode="auto">
          <a:xfrm>
            <a:off x="13117375" y="10046304"/>
            <a:ext cx="3693729" cy="770677"/>
          </a:xfrm>
          <a:custGeom>
            <a:avLst/>
            <a:gdLst>
              <a:gd name="T0" fmla="*/ 2521 w 2522"/>
              <a:gd name="T1" fmla="*/ 0 h 1108"/>
              <a:gd name="T2" fmla="*/ 0 w 2522"/>
              <a:gd name="T3" fmla="*/ 0 h 1108"/>
              <a:gd name="T4" fmla="*/ 0 w 2522"/>
              <a:gd name="T5" fmla="*/ 1107 h 1108"/>
              <a:gd name="T6" fmla="*/ 2521 w 2522"/>
              <a:gd name="T7" fmla="*/ 1107 h 1108"/>
              <a:gd name="T8" fmla="*/ 2521 w 2522"/>
              <a:gd name="T9" fmla="*/ 0 h 1108"/>
            </a:gdLst>
            <a:ahLst/>
            <a:cxnLst>
              <a:cxn ang="0">
                <a:pos x="T0" y="T1"/>
              </a:cxn>
              <a:cxn ang="0">
                <a:pos x="T2" y="T3"/>
              </a:cxn>
              <a:cxn ang="0">
                <a:pos x="T4" y="T5"/>
              </a:cxn>
              <a:cxn ang="0">
                <a:pos x="T6" y="T7"/>
              </a:cxn>
              <a:cxn ang="0">
                <a:pos x="T8" y="T9"/>
              </a:cxn>
            </a:cxnLst>
            <a:rect l="0" t="0" r="r" b="b"/>
            <a:pathLst>
              <a:path w="2522" h="1108">
                <a:moveTo>
                  <a:pt x="2521" y="0"/>
                </a:moveTo>
                <a:lnTo>
                  <a:pt x="0" y="0"/>
                </a:lnTo>
                <a:lnTo>
                  <a:pt x="0" y="1107"/>
                </a:lnTo>
                <a:lnTo>
                  <a:pt x="2521" y="1107"/>
                </a:lnTo>
                <a:lnTo>
                  <a:pt x="2521" y="0"/>
                </a:lnTo>
              </a:path>
            </a:pathLst>
          </a:custGeom>
          <a:solidFill>
            <a:schemeClr val="bg1">
              <a:alpha val="25000"/>
            </a:schemeClr>
          </a:solidFill>
          <a:ln>
            <a:noFill/>
          </a:ln>
          <a:effectLst/>
        </p:spPr>
        <p:txBody>
          <a:bodyPr wrap="none" anchor="ctr"/>
          <a:lstStyle/>
          <a:p>
            <a:endParaRPr lang="en-US" sz="6532" dirty="0">
              <a:latin typeface="Lato Light" panose="020F0502020204030203" pitchFamily="34" charset="0"/>
            </a:endParaRPr>
          </a:p>
        </p:txBody>
      </p:sp>
      <p:sp>
        <p:nvSpPr>
          <p:cNvPr id="38" name="Freeform 35">
            <a:extLst>
              <a:ext uri="{FF2B5EF4-FFF2-40B4-BE49-F238E27FC236}">
                <a16:creationId xmlns:a16="http://schemas.microsoft.com/office/drawing/2014/main" id="{21442812-0BF3-A742-BBEA-654291F0B421}"/>
              </a:ext>
            </a:extLst>
          </p:cNvPr>
          <p:cNvSpPr>
            <a:spLocks noChangeArrowheads="1"/>
          </p:cNvSpPr>
          <p:nvPr/>
        </p:nvSpPr>
        <p:spPr bwMode="auto">
          <a:xfrm>
            <a:off x="13270898" y="10178333"/>
            <a:ext cx="509691" cy="509691"/>
          </a:xfrm>
          <a:custGeom>
            <a:avLst/>
            <a:gdLst>
              <a:gd name="T0" fmla="*/ 733 w 734"/>
              <a:gd name="T1" fmla="*/ 0 h 733"/>
              <a:gd name="T2" fmla="*/ 0 w 734"/>
              <a:gd name="T3" fmla="*/ 0 h 733"/>
              <a:gd name="T4" fmla="*/ 0 w 734"/>
              <a:gd name="T5" fmla="*/ 732 h 733"/>
              <a:gd name="T6" fmla="*/ 733 w 734"/>
              <a:gd name="T7" fmla="*/ 732 h 733"/>
              <a:gd name="T8" fmla="*/ 733 w 734"/>
              <a:gd name="T9" fmla="*/ 0 h 733"/>
            </a:gdLst>
            <a:ahLst/>
            <a:cxnLst>
              <a:cxn ang="0">
                <a:pos x="T0" y="T1"/>
              </a:cxn>
              <a:cxn ang="0">
                <a:pos x="T2" y="T3"/>
              </a:cxn>
              <a:cxn ang="0">
                <a:pos x="T4" y="T5"/>
              </a:cxn>
              <a:cxn ang="0">
                <a:pos x="T6" y="T7"/>
              </a:cxn>
              <a:cxn ang="0">
                <a:pos x="T8" y="T9"/>
              </a:cxn>
            </a:cxnLst>
            <a:rect l="0" t="0" r="r" b="b"/>
            <a:pathLst>
              <a:path w="734" h="733">
                <a:moveTo>
                  <a:pt x="733" y="0"/>
                </a:moveTo>
                <a:lnTo>
                  <a:pt x="0" y="0"/>
                </a:lnTo>
                <a:lnTo>
                  <a:pt x="0" y="732"/>
                </a:lnTo>
                <a:lnTo>
                  <a:pt x="733" y="732"/>
                </a:lnTo>
                <a:lnTo>
                  <a:pt x="733" y="0"/>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9" name="Freeform 36">
            <a:extLst>
              <a:ext uri="{FF2B5EF4-FFF2-40B4-BE49-F238E27FC236}">
                <a16:creationId xmlns:a16="http://schemas.microsoft.com/office/drawing/2014/main" id="{50AEB945-8CEA-0B4E-A27D-B89D06EBB649}"/>
              </a:ext>
            </a:extLst>
          </p:cNvPr>
          <p:cNvSpPr>
            <a:spLocks noChangeArrowheads="1"/>
          </p:cNvSpPr>
          <p:nvPr/>
        </p:nvSpPr>
        <p:spPr bwMode="auto">
          <a:xfrm>
            <a:off x="12850249" y="6613562"/>
            <a:ext cx="7793260" cy="5929000"/>
          </a:xfrm>
          <a:custGeom>
            <a:avLst/>
            <a:gdLst>
              <a:gd name="T0" fmla="*/ 5814 w 5815"/>
              <a:gd name="T1" fmla="*/ 0 h 8517"/>
              <a:gd name="T2" fmla="*/ 0 w 5815"/>
              <a:gd name="T3" fmla="*/ 0 h 8517"/>
              <a:gd name="T4" fmla="*/ 0 w 5815"/>
              <a:gd name="T5" fmla="*/ 8516 h 8517"/>
              <a:gd name="T6" fmla="*/ 5814 w 5815"/>
              <a:gd name="T7" fmla="*/ 8516 h 8517"/>
              <a:gd name="T8" fmla="*/ 5814 w 5815"/>
              <a:gd name="T9" fmla="*/ 0 h 8517"/>
              <a:gd name="T10" fmla="*/ 5785 w 5815"/>
              <a:gd name="T11" fmla="*/ 8487 h 8517"/>
              <a:gd name="T12" fmla="*/ 29 w 5815"/>
              <a:gd name="T13" fmla="*/ 8487 h 8517"/>
              <a:gd name="T14" fmla="*/ 29 w 5815"/>
              <a:gd name="T15" fmla="*/ 29 h 8517"/>
              <a:gd name="T16" fmla="*/ 5785 w 5815"/>
              <a:gd name="T17" fmla="*/ 29 h 8517"/>
              <a:gd name="T18" fmla="*/ 5785 w 5815"/>
              <a:gd name="T19" fmla="*/ 8487 h 8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15" h="8517">
                <a:moveTo>
                  <a:pt x="5814" y="0"/>
                </a:moveTo>
                <a:lnTo>
                  <a:pt x="0" y="0"/>
                </a:lnTo>
                <a:lnTo>
                  <a:pt x="0" y="8516"/>
                </a:lnTo>
                <a:lnTo>
                  <a:pt x="5814" y="8516"/>
                </a:lnTo>
                <a:lnTo>
                  <a:pt x="5814" y="0"/>
                </a:lnTo>
                <a:close/>
                <a:moveTo>
                  <a:pt x="5785" y="8487"/>
                </a:moveTo>
                <a:lnTo>
                  <a:pt x="29" y="8487"/>
                </a:lnTo>
                <a:lnTo>
                  <a:pt x="29" y="29"/>
                </a:lnTo>
                <a:lnTo>
                  <a:pt x="5785" y="29"/>
                </a:lnTo>
                <a:lnTo>
                  <a:pt x="5785" y="8487"/>
                </a:lnTo>
                <a:close/>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40" name="Freeform 37">
            <a:extLst>
              <a:ext uri="{FF2B5EF4-FFF2-40B4-BE49-F238E27FC236}">
                <a16:creationId xmlns:a16="http://schemas.microsoft.com/office/drawing/2014/main" id="{F2C9D47E-05A0-394E-90D0-0AB6AAF8963D}"/>
              </a:ext>
            </a:extLst>
          </p:cNvPr>
          <p:cNvSpPr>
            <a:spLocks noChangeArrowheads="1"/>
          </p:cNvSpPr>
          <p:nvPr/>
        </p:nvSpPr>
        <p:spPr bwMode="auto">
          <a:xfrm>
            <a:off x="12850249" y="6613563"/>
            <a:ext cx="7793260" cy="973325"/>
          </a:xfrm>
          <a:custGeom>
            <a:avLst/>
            <a:gdLst>
              <a:gd name="T0" fmla="*/ 5814 w 5815"/>
              <a:gd name="T1" fmla="*/ 1396 h 1397"/>
              <a:gd name="T2" fmla="*/ 0 w 5815"/>
              <a:gd name="T3" fmla="*/ 1396 h 1397"/>
              <a:gd name="T4" fmla="*/ 0 w 5815"/>
              <a:gd name="T5" fmla="*/ 0 h 1397"/>
              <a:gd name="T6" fmla="*/ 5814 w 5815"/>
              <a:gd name="T7" fmla="*/ 0 h 1397"/>
              <a:gd name="T8" fmla="*/ 5814 w 5815"/>
              <a:gd name="T9" fmla="*/ 1396 h 1397"/>
            </a:gdLst>
            <a:ahLst/>
            <a:cxnLst>
              <a:cxn ang="0">
                <a:pos x="T0" y="T1"/>
              </a:cxn>
              <a:cxn ang="0">
                <a:pos x="T2" y="T3"/>
              </a:cxn>
              <a:cxn ang="0">
                <a:pos x="T4" y="T5"/>
              </a:cxn>
              <a:cxn ang="0">
                <a:pos x="T6" y="T7"/>
              </a:cxn>
              <a:cxn ang="0">
                <a:pos x="T8" y="T9"/>
              </a:cxn>
            </a:cxnLst>
            <a:rect l="0" t="0" r="r" b="b"/>
            <a:pathLst>
              <a:path w="5815" h="1397">
                <a:moveTo>
                  <a:pt x="5814" y="1396"/>
                </a:moveTo>
                <a:lnTo>
                  <a:pt x="0" y="1396"/>
                </a:lnTo>
                <a:lnTo>
                  <a:pt x="0" y="0"/>
                </a:lnTo>
                <a:lnTo>
                  <a:pt x="5814" y="0"/>
                </a:lnTo>
                <a:lnTo>
                  <a:pt x="5814" y="1396"/>
                </a:lnTo>
              </a:path>
            </a:pathLst>
          </a:custGeom>
          <a:solidFill>
            <a:schemeClr val="tx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 name="Freeform 38">
            <a:extLst>
              <a:ext uri="{FF2B5EF4-FFF2-40B4-BE49-F238E27FC236}">
                <a16:creationId xmlns:a16="http://schemas.microsoft.com/office/drawing/2014/main" id="{22A4684A-564E-7C46-AA5D-9F1265E24F7F}"/>
              </a:ext>
            </a:extLst>
          </p:cNvPr>
          <p:cNvSpPr>
            <a:spLocks noChangeArrowheads="1"/>
          </p:cNvSpPr>
          <p:nvPr/>
        </p:nvSpPr>
        <p:spPr bwMode="auto">
          <a:xfrm>
            <a:off x="12850249" y="6613563"/>
            <a:ext cx="3960856" cy="973325"/>
          </a:xfrm>
          <a:custGeom>
            <a:avLst/>
            <a:gdLst>
              <a:gd name="T0" fmla="*/ 2907 w 2908"/>
              <a:gd name="T1" fmla="*/ 1396 h 1397"/>
              <a:gd name="T2" fmla="*/ 0 w 2908"/>
              <a:gd name="T3" fmla="*/ 1396 h 1397"/>
              <a:gd name="T4" fmla="*/ 0 w 2908"/>
              <a:gd name="T5" fmla="*/ 0 h 1397"/>
              <a:gd name="T6" fmla="*/ 2907 w 2908"/>
              <a:gd name="T7" fmla="*/ 0 h 1397"/>
              <a:gd name="T8" fmla="*/ 2907 w 2908"/>
              <a:gd name="T9" fmla="*/ 1396 h 1397"/>
            </a:gdLst>
            <a:ahLst/>
            <a:cxnLst>
              <a:cxn ang="0">
                <a:pos x="T0" y="T1"/>
              </a:cxn>
              <a:cxn ang="0">
                <a:pos x="T2" y="T3"/>
              </a:cxn>
              <a:cxn ang="0">
                <a:pos x="T4" y="T5"/>
              </a:cxn>
              <a:cxn ang="0">
                <a:pos x="T6" y="T7"/>
              </a:cxn>
              <a:cxn ang="0">
                <a:pos x="T8" y="T9"/>
              </a:cxn>
            </a:cxnLst>
            <a:rect l="0" t="0" r="r" b="b"/>
            <a:pathLst>
              <a:path w="2908" h="1397">
                <a:moveTo>
                  <a:pt x="2907" y="1396"/>
                </a:moveTo>
                <a:lnTo>
                  <a:pt x="0" y="1396"/>
                </a:lnTo>
                <a:lnTo>
                  <a:pt x="0" y="0"/>
                </a:lnTo>
                <a:lnTo>
                  <a:pt x="2907" y="0"/>
                </a:lnTo>
                <a:lnTo>
                  <a:pt x="2907" y="1396"/>
                </a:lnTo>
              </a:path>
            </a:pathLst>
          </a:custGeom>
          <a:solidFill>
            <a:schemeClr val="bg1">
              <a:alpha val="25000"/>
            </a:schemeClr>
          </a:solidFill>
          <a:ln>
            <a:noFill/>
          </a:ln>
          <a:effectLst/>
        </p:spPr>
        <p:txBody>
          <a:bodyPr wrap="none" anchor="ctr"/>
          <a:lstStyle/>
          <a:p>
            <a:endParaRPr lang="en-US" sz="6532" dirty="0">
              <a:latin typeface="Lato Light" panose="020F0502020204030203" pitchFamily="34" charset="0"/>
            </a:endParaRPr>
          </a:p>
        </p:txBody>
      </p:sp>
      <p:sp>
        <p:nvSpPr>
          <p:cNvPr id="42" name="Freeform 39">
            <a:extLst>
              <a:ext uri="{FF2B5EF4-FFF2-40B4-BE49-F238E27FC236}">
                <a16:creationId xmlns:a16="http://schemas.microsoft.com/office/drawing/2014/main" id="{50EC9807-22D0-4A4C-87A3-2CFFB841589F}"/>
              </a:ext>
            </a:extLst>
          </p:cNvPr>
          <p:cNvSpPr>
            <a:spLocks noChangeArrowheads="1"/>
          </p:cNvSpPr>
          <p:nvPr/>
        </p:nvSpPr>
        <p:spPr bwMode="auto">
          <a:xfrm>
            <a:off x="11038696" y="10574418"/>
            <a:ext cx="42986" cy="39915"/>
          </a:xfrm>
          <a:custGeom>
            <a:avLst/>
            <a:gdLst>
              <a:gd name="T0" fmla="*/ 59 w 60"/>
              <a:gd name="T1" fmla="*/ 0 h 59"/>
              <a:gd name="T2" fmla="*/ 59 w 60"/>
              <a:gd name="T3" fmla="*/ 58 h 59"/>
              <a:gd name="T4" fmla="*/ 0 w 60"/>
              <a:gd name="T5" fmla="*/ 58 h 59"/>
            </a:gdLst>
            <a:ahLst/>
            <a:cxnLst>
              <a:cxn ang="0">
                <a:pos x="T0" y="T1"/>
              </a:cxn>
              <a:cxn ang="0">
                <a:pos x="T2" y="T3"/>
              </a:cxn>
              <a:cxn ang="0">
                <a:pos x="T4" y="T5"/>
              </a:cxn>
            </a:cxnLst>
            <a:rect l="0" t="0" r="r" b="b"/>
            <a:pathLst>
              <a:path w="60" h="59">
                <a:moveTo>
                  <a:pt x="59" y="0"/>
                </a:moveTo>
                <a:lnTo>
                  <a:pt x="59" y="58"/>
                </a:lnTo>
                <a:lnTo>
                  <a:pt x="0" y="58"/>
                </a:lnTo>
              </a:path>
            </a:pathLst>
          </a:custGeom>
          <a:noFill/>
          <a:ln w="38100" cap="flat">
            <a:solidFill>
              <a:srgbClr val="333E4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43" name="Line 40">
            <a:extLst>
              <a:ext uri="{FF2B5EF4-FFF2-40B4-BE49-F238E27FC236}">
                <a16:creationId xmlns:a16="http://schemas.microsoft.com/office/drawing/2014/main" id="{507CFB8F-E8C1-A940-AD0F-E92F20939C21}"/>
              </a:ext>
            </a:extLst>
          </p:cNvPr>
          <p:cNvSpPr>
            <a:spLocks noChangeShapeType="1"/>
          </p:cNvSpPr>
          <p:nvPr/>
        </p:nvSpPr>
        <p:spPr bwMode="auto">
          <a:xfrm flipH="1">
            <a:off x="9531114" y="10614333"/>
            <a:ext cx="1430821" cy="0"/>
          </a:xfrm>
          <a:prstGeom prst="line">
            <a:avLst/>
          </a:prstGeom>
          <a:noFill/>
          <a:ln w="38100" cap="flat">
            <a:solidFill>
              <a:srgbClr val="333E4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44" name="Freeform 41">
            <a:extLst>
              <a:ext uri="{FF2B5EF4-FFF2-40B4-BE49-F238E27FC236}">
                <a16:creationId xmlns:a16="http://schemas.microsoft.com/office/drawing/2014/main" id="{16147CE3-C373-294E-A6CA-E5FAE214F894}"/>
              </a:ext>
            </a:extLst>
          </p:cNvPr>
          <p:cNvSpPr>
            <a:spLocks noChangeArrowheads="1"/>
          </p:cNvSpPr>
          <p:nvPr/>
        </p:nvSpPr>
        <p:spPr bwMode="auto">
          <a:xfrm>
            <a:off x="9451283" y="10574418"/>
            <a:ext cx="42986" cy="39915"/>
          </a:xfrm>
          <a:custGeom>
            <a:avLst/>
            <a:gdLst>
              <a:gd name="T0" fmla="*/ 59 w 60"/>
              <a:gd name="T1" fmla="*/ 58 h 59"/>
              <a:gd name="T2" fmla="*/ 0 w 60"/>
              <a:gd name="T3" fmla="*/ 58 h 59"/>
              <a:gd name="T4" fmla="*/ 0 w 60"/>
              <a:gd name="T5" fmla="*/ 0 h 59"/>
            </a:gdLst>
            <a:ahLst/>
            <a:cxnLst>
              <a:cxn ang="0">
                <a:pos x="T0" y="T1"/>
              </a:cxn>
              <a:cxn ang="0">
                <a:pos x="T2" y="T3"/>
              </a:cxn>
              <a:cxn ang="0">
                <a:pos x="T4" y="T5"/>
              </a:cxn>
            </a:cxnLst>
            <a:rect l="0" t="0" r="r" b="b"/>
            <a:pathLst>
              <a:path w="60" h="59">
                <a:moveTo>
                  <a:pt x="59" y="58"/>
                </a:moveTo>
                <a:lnTo>
                  <a:pt x="0" y="58"/>
                </a:lnTo>
                <a:lnTo>
                  <a:pt x="0" y="0"/>
                </a:lnTo>
              </a:path>
            </a:pathLst>
          </a:custGeom>
          <a:noFill/>
          <a:ln w="38100" cap="flat">
            <a:solidFill>
              <a:srgbClr val="333E4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45" name="Line 42">
            <a:extLst>
              <a:ext uri="{FF2B5EF4-FFF2-40B4-BE49-F238E27FC236}">
                <a16:creationId xmlns:a16="http://schemas.microsoft.com/office/drawing/2014/main" id="{B5CB88AC-4032-CB49-BCAD-C329B5E60A2D}"/>
              </a:ext>
            </a:extLst>
          </p:cNvPr>
          <p:cNvSpPr>
            <a:spLocks noChangeShapeType="1"/>
          </p:cNvSpPr>
          <p:nvPr/>
        </p:nvSpPr>
        <p:spPr bwMode="auto">
          <a:xfrm flipV="1">
            <a:off x="9451282" y="9112893"/>
            <a:ext cx="0" cy="1384762"/>
          </a:xfrm>
          <a:prstGeom prst="line">
            <a:avLst/>
          </a:prstGeom>
          <a:noFill/>
          <a:ln w="38100" cap="flat">
            <a:solidFill>
              <a:srgbClr val="333E4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46" name="Freeform 43">
            <a:extLst>
              <a:ext uri="{FF2B5EF4-FFF2-40B4-BE49-F238E27FC236}">
                <a16:creationId xmlns:a16="http://schemas.microsoft.com/office/drawing/2014/main" id="{BE5C8043-CD58-D04D-90DC-9272B74C3A29}"/>
              </a:ext>
            </a:extLst>
          </p:cNvPr>
          <p:cNvSpPr>
            <a:spLocks noChangeArrowheads="1"/>
          </p:cNvSpPr>
          <p:nvPr/>
        </p:nvSpPr>
        <p:spPr bwMode="auto">
          <a:xfrm>
            <a:off x="9451283" y="9036132"/>
            <a:ext cx="42986" cy="42986"/>
          </a:xfrm>
          <a:custGeom>
            <a:avLst/>
            <a:gdLst>
              <a:gd name="T0" fmla="*/ 0 w 60"/>
              <a:gd name="T1" fmla="*/ 59 h 60"/>
              <a:gd name="T2" fmla="*/ 0 w 60"/>
              <a:gd name="T3" fmla="*/ 0 h 60"/>
              <a:gd name="T4" fmla="*/ 59 w 60"/>
              <a:gd name="T5" fmla="*/ 0 h 60"/>
            </a:gdLst>
            <a:ahLst/>
            <a:cxnLst>
              <a:cxn ang="0">
                <a:pos x="T0" y="T1"/>
              </a:cxn>
              <a:cxn ang="0">
                <a:pos x="T2" y="T3"/>
              </a:cxn>
              <a:cxn ang="0">
                <a:pos x="T4" y="T5"/>
              </a:cxn>
            </a:cxnLst>
            <a:rect l="0" t="0" r="r" b="b"/>
            <a:pathLst>
              <a:path w="60" h="60">
                <a:moveTo>
                  <a:pt x="0" y="59"/>
                </a:moveTo>
                <a:lnTo>
                  <a:pt x="0" y="0"/>
                </a:lnTo>
                <a:lnTo>
                  <a:pt x="59" y="0"/>
                </a:lnTo>
              </a:path>
            </a:pathLst>
          </a:custGeom>
          <a:noFill/>
          <a:ln w="38100" cap="flat">
            <a:solidFill>
              <a:srgbClr val="333E4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47" name="Line 44">
            <a:extLst>
              <a:ext uri="{FF2B5EF4-FFF2-40B4-BE49-F238E27FC236}">
                <a16:creationId xmlns:a16="http://schemas.microsoft.com/office/drawing/2014/main" id="{EAF8B230-1960-844F-B449-C6E4E9839CEC}"/>
              </a:ext>
            </a:extLst>
          </p:cNvPr>
          <p:cNvSpPr>
            <a:spLocks noChangeShapeType="1"/>
          </p:cNvSpPr>
          <p:nvPr/>
        </p:nvSpPr>
        <p:spPr bwMode="auto">
          <a:xfrm>
            <a:off x="9574099" y="9036131"/>
            <a:ext cx="1424679" cy="0"/>
          </a:xfrm>
          <a:prstGeom prst="line">
            <a:avLst/>
          </a:prstGeom>
          <a:noFill/>
          <a:ln w="38100" cap="flat">
            <a:solidFill>
              <a:srgbClr val="333E4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48" name="Freeform 45">
            <a:extLst>
              <a:ext uri="{FF2B5EF4-FFF2-40B4-BE49-F238E27FC236}">
                <a16:creationId xmlns:a16="http://schemas.microsoft.com/office/drawing/2014/main" id="{AE352FFD-1067-2041-AC21-CFAE3998F2C7}"/>
              </a:ext>
            </a:extLst>
          </p:cNvPr>
          <p:cNvSpPr>
            <a:spLocks noChangeArrowheads="1"/>
          </p:cNvSpPr>
          <p:nvPr/>
        </p:nvSpPr>
        <p:spPr bwMode="auto">
          <a:xfrm>
            <a:off x="11038696" y="9036132"/>
            <a:ext cx="42986" cy="42986"/>
          </a:xfrm>
          <a:custGeom>
            <a:avLst/>
            <a:gdLst>
              <a:gd name="T0" fmla="*/ 0 w 60"/>
              <a:gd name="T1" fmla="*/ 0 h 60"/>
              <a:gd name="T2" fmla="*/ 59 w 60"/>
              <a:gd name="T3" fmla="*/ 0 h 60"/>
              <a:gd name="T4" fmla="*/ 59 w 60"/>
              <a:gd name="T5" fmla="*/ 59 h 60"/>
            </a:gdLst>
            <a:ahLst/>
            <a:cxnLst>
              <a:cxn ang="0">
                <a:pos x="T0" y="T1"/>
              </a:cxn>
              <a:cxn ang="0">
                <a:pos x="T2" y="T3"/>
              </a:cxn>
              <a:cxn ang="0">
                <a:pos x="T4" y="T5"/>
              </a:cxn>
            </a:cxnLst>
            <a:rect l="0" t="0" r="r" b="b"/>
            <a:pathLst>
              <a:path w="60" h="60">
                <a:moveTo>
                  <a:pt x="0" y="0"/>
                </a:moveTo>
                <a:lnTo>
                  <a:pt x="59" y="0"/>
                </a:lnTo>
                <a:lnTo>
                  <a:pt x="59" y="59"/>
                </a:lnTo>
              </a:path>
            </a:pathLst>
          </a:custGeom>
          <a:noFill/>
          <a:ln w="38100" cap="flat">
            <a:solidFill>
              <a:srgbClr val="333E4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49" name="Line 46">
            <a:extLst>
              <a:ext uri="{FF2B5EF4-FFF2-40B4-BE49-F238E27FC236}">
                <a16:creationId xmlns:a16="http://schemas.microsoft.com/office/drawing/2014/main" id="{99F3042E-3206-EF44-A672-67691658946E}"/>
              </a:ext>
            </a:extLst>
          </p:cNvPr>
          <p:cNvSpPr>
            <a:spLocks noChangeShapeType="1"/>
          </p:cNvSpPr>
          <p:nvPr/>
        </p:nvSpPr>
        <p:spPr bwMode="auto">
          <a:xfrm>
            <a:off x="11081682" y="9155880"/>
            <a:ext cx="0" cy="1378622"/>
          </a:xfrm>
          <a:prstGeom prst="line">
            <a:avLst/>
          </a:prstGeom>
          <a:noFill/>
          <a:ln w="38100" cap="flat">
            <a:solidFill>
              <a:srgbClr val="333E4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50" name="Freeform 47">
            <a:extLst>
              <a:ext uri="{FF2B5EF4-FFF2-40B4-BE49-F238E27FC236}">
                <a16:creationId xmlns:a16="http://schemas.microsoft.com/office/drawing/2014/main" id="{00460F3A-9E18-DC4A-BD15-FCAFCFF3D171}"/>
              </a:ext>
            </a:extLst>
          </p:cNvPr>
          <p:cNvSpPr>
            <a:spLocks noChangeArrowheads="1"/>
          </p:cNvSpPr>
          <p:nvPr/>
        </p:nvSpPr>
        <p:spPr bwMode="auto">
          <a:xfrm>
            <a:off x="12850249" y="3199244"/>
            <a:ext cx="7793260" cy="2493190"/>
          </a:xfrm>
          <a:custGeom>
            <a:avLst/>
            <a:gdLst>
              <a:gd name="T0" fmla="*/ 5814 w 5815"/>
              <a:gd name="T1" fmla="*/ 0 h 3582"/>
              <a:gd name="T2" fmla="*/ 0 w 5815"/>
              <a:gd name="T3" fmla="*/ 0 h 3582"/>
              <a:gd name="T4" fmla="*/ 0 w 5815"/>
              <a:gd name="T5" fmla="*/ 3581 h 3582"/>
              <a:gd name="T6" fmla="*/ 5814 w 5815"/>
              <a:gd name="T7" fmla="*/ 3581 h 3582"/>
              <a:gd name="T8" fmla="*/ 5814 w 5815"/>
              <a:gd name="T9" fmla="*/ 0 h 3582"/>
              <a:gd name="T10" fmla="*/ 5785 w 5815"/>
              <a:gd name="T11" fmla="*/ 3552 h 3582"/>
              <a:gd name="T12" fmla="*/ 29 w 5815"/>
              <a:gd name="T13" fmla="*/ 3552 h 3582"/>
              <a:gd name="T14" fmla="*/ 29 w 5815"/>
              <a:gd name="T15" fmla="*/ 29 h 3582"/>
              <a:gd name="T16" fmla="*/ 5785 w 5815"/>
              <a:gd name="T17" fmla="*/ 29 h 3582"/>
              <a:gd name="T18" fmla="*/ 5785 w 5815"/>
              <a:gd name="T19" fmla="*/ 3552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15" h="3582">
                <a:moveTo>
                  <a:pt x="5814" y="0"/>
                </a:moveTo>
                <a:lnTo>
                  <a:pt x="0" y="0"/>
                </a:lnTo>
                <a:lnTo>
                  <a:pt x="0" y="3581"/>
                </a:lnTo>
                <a:lnTo>
                  <a:pt x="5814" y="3581"/>
                </a:lnTo>
                <a:lnTo>
                  <a:pt x="5814" y="0"/>
                </a:lnTo>
                <a:close/>
                <a:moveTo>
                  <a:pt x="5785" y="3552"/>
                </a:moveTo>
                <a:lnTo>
                  <a:pt x="29" y="3552"/>
                </a:lnTo>
                <a:lnTo>
                  <a:pt x="29" y="29"/>
                </a:lnTo>
                <a:lnTo>
                  <a:pt x="5785" y="29"/>
                </a:lnTo>
                <a:lnTo>
                  <a:pt x="5785" y="3552"/>
                </a:lnTo>
                <a:close/>
              </a:path>
            </a:pathLst>
          </a:custGeom>
          <a:solidFill>
            <a:srgbClr val="333E48"/>
          </a:solidFill>
          <a:ln>
            <a:noFill/>
          </a:ln>
          <a:effectLst/>
          <a:extLst>
            <a:ext uri="{91240B29-F687-4F45-9708-019B960494DF}">
              <a14:hiddenLine xmlns:a14="http://schemas.microsoft.com/office/drawing/2010/main" w="9525" cap="flat">
                <a:solidFill>
                  <a:srgbClr val="333E48"/>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1" name="Freeform 48">
            <a:extLst>
              <a:ext uri="{FF2B5EF4-FFF2-40B4-BE49-F238E27FC236}">
                <a16:creationId xmlns:a16="http://schemas.microsoft.com/office/drawing/2014/main" id="{05B71113-9F5D-DF46-9D21-682051184BD9}"/>
              </a:ext>
            </a:extLst>
          </p:cNvPr>
          <p:cNvSpPr>
            <a:spLocks noChangeArrowheads="1"/>
          </p:cNvSpPr>
          <p:nvPr/>
        </p:nvSpPr>
        <p:spPr bwMode="auto">
          <a:xfrm>
            <a:off x="12850249" y="3199245"/>
            <a:ext cx="7793260" cy="973325"/>
          </a:xfrm>
          <a:custGeom>
            <a:avLst/>
            <a:gdLst>
              <a:gd name="T0" fmla="*/ 5814 w 5815"/>
              <a:gd name="T1" fmla="*/ 1397 h 1398"/>
              <a:gd name="T2" fmla="*/ 0 w 5815"/>
              <a:gd name="T3" fmla="*/ 1397 h 1398"/>
              <a:gd name="T4" fmla="*/ 0 w 5815"/>
              <a:gd name="T5" fmla="*/ 0 h 1398"/>
              <a:gd name="T6" fmla="*/ 5814 w 5815"/>
              <a:gd name="T7" fmla="*/ 0 h 1398"/>
              <a:gd name="T8" fmla="*/ 5814 w 5815"/>
              <a:gd name="T9" fmla="*/ 1397 h 1398"/>
            </a:gdLst>
            <a:ahLst/>
            <a:cxnLst>
              <a:cxn ang="0">
                <a:pos x="T0" y="T1"/>
              </a:cxn>
              <a:cxn ang="0">
                <a:pos x="T2" y="T3"/>
              </a:cxn>
              <a:cxn ang="0">
                <a:pos x="T4" y="T5"/>
              </a:cxn>
              <a:cxn ang="0">
                <a:pos x="T6" y="T7"/>
              </a:cxn>
              <a:cxn ang="0">
                <a:pos x="T8" y="T9"/>
              </a:cxn>
            </a:cxnLst>
            <a:rect l="0" t="0" r="r" b="b"/>
            <a:pathLst>
              <a:path w="5815" h="1398">
                <a:moveTo>
                  <a:pt x="5814" y="1397"/>
                </a:moveTo>
                <a:lnTo>
                  <a:pt x="0" y="1397"/>
                </a:lnTo>
                <a:lnTo>
                  <a:pt x="0" y="0"/>
                </a:lnTo>
                <a:lnTo>
                  <a:pt x="5814" y="0"/>
                </a:lnTo>
                <a:lnTo>
                  <a:pt x="5814" y="1397"/>
                </a:lnTo>
              </a:path>
            </a:pathLst>
          </a:custGeom>
          <a:solidFill>
            <a:schemeClr val="tx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2" name="Freeform 49">
            <a:extLst>
              <a:ext uri="{FF2B5EF4-FFF2-40B4-BE49-F238E27FC236}">
                <a16:creationId xmlns:a16="http://schemas.microsoft.com/office/drawing/2014/main" id="{6315282E-8D3F-7F4A-89C5-EE55D16A633F}"/>
              </a:ext>
            </a:extLst>
          </p:cNvPr>
          <p:cNvSpPr>
            <a:spLocks noChangeArrowheads="1"/>
          </p:cNvSpPr>
          <p:nvPr/>
        </p:nvSpPr>
        <p:spPr bwMode="auto">
          <a:xfrm>
            <a:off x="12850249" y="3199245"/>
            <a:ext cx="3960856" cy="973325"/>
          </a:xfrm>
          <a:custGeom>
            <a:avLst/>
            <a:gdLst>
              <a:gd name="T0" fmla="*/ 2907 w 2908"/>
              <a:gd name="T1" fmla="*/ 1397 h 1398"/>
              <a:gd name="T2" fmla="*/ 0 w 2908"/>
              <a:gd name="T3" fmla="*/ 1397 h 1398"/>
              <a:gd name="T4" fmla="*/ 0 w 2908"/>
              <a:gd name="T5" fmla="*/ 0 h 1398"/>
              <a:gd name="T6" fmla="*/ 2907 w 2908"/>
              <a:gd name="T7" fmla="*/ 0 h 1398"/>
              <a:gd name="T8" fmla="*/ 2907 w 2908"/>
              <a:gd name="T9" fmla="*/ 1397 h 1398"/>
            </a:gdLst>
            <a:ahLst/>
            <a:cxnLst>
              <a:cxn ang="0">
                <a:pos x="T0" y="T1"/>
              </a:cxn>
              <a:cxn ang="0">
                <a:pos x="T2" y="T3"/>
              </a:cxn>
              <a:cxn ang="0">
                <a:pos x="T4" y="T5"/>
              </a:cxn>
              <a:cxn ang="0">
                <a:pos x="T6" y="T7"/>
              </a:cxn>
              <a:cxn ang="0">
                <a:pos x="T8" y="T9"/>
              </a:cxn>
            </a:cxnLst>
            <a:rect l="0" t="0" r="r" b="b"/>
            <a:pathLst>
              <a:path w="2908" h="1398">
                <a:moveTo>
                  <a:pt x="2907" y="1397"/>
                </a:moveTo>
                <a:lnTo>
                  <a:pt x="0" y="1397"/>
                </a:lnTo>
                <a:lnTo>
                  <a:pt x="0" y="0"/>
                </a:lnTo>
                <a:lnTo>
                  <a:pt x="2907" y="0"/>
                </a:lnTo>
                <a:lnTo>
                  <a:pt x="2907" y="1397"/>
                </a:lnTo>
              </a:path>
            </a:pathLst>
          </a:custGeom>
          <a:solidFill>
            <a:schemeClr val="bg1">
              <a:alpha val="25000"/>
            </a:schemeClr>
          </a:solidFill>
          <a:ln>
            <a:noFill/>
          </a:ln>
          <a:effectLst/>
        </p:spPr>
        <p:txBody>
          <a:bodyPr wrap="none" anchor="ctr"/>
          <a:lstStyle/>
          <a:p>
            <a:endParaRPr lang="en-US" sz="6532" dirty="0">
              <a:latin typeface="Lato Light" panose="020F0502020204030203" pitchFamily="34" charset="0"/>
            </a:endParaRPr>
          </a:p>
        </p:txBody>
      </p:sp>
      <p:grpSp>
        <p:nvGrpSpPr>
          <p:cNvPr id="90" name="Group 89">
            <a:extLst>
              <a:ext uri="{FF2B5EF4-FFF2-40B4-BE49-F238E27FC236}">
                <a16:creationId xmlns:a16="http://schemas.microsoft.com/office/drawing/2014/main" id="{ED38E071-AFA0-6B4B-98FA-AC6F1A751AD9}"/>
              </a:ext>
            </a:extLst>
          </p:cNvPr>
          <p:cNvGrpSpPr/>
          <p:nvPr/>
        </p:nvGrpSpPr>
        <p:grpSpPr>
          <a:xfrm>
            <a:off x="11846218" y="4369079"/>
            <a:ext cx="614086" cy="583381"/>
            <a:chOff x="13717900" y="4369079"/>
            <a:chExt cx="614086" cy="583381"/>
          </a:xfrm>
        </p:grpSpPr>
        <p:sp>
          <p:nvSpPr>
            <p:cNvPr id="53" name="Freeform 50">
              <a:extLst>
                <a:ext uri="{FF2B5EF4-FFF2-40B4-BE49-F238E27FC236}">
                  <a16:creationId xmlns:a16="http://schemas.microsoft.com/office/drawing/2014/main" id="{1B6B5EBE-A5A4-9341-92CD-FE160BC98D64}"/>
                </a:ext>
              </a:extLst>
            </p:cNvPr>
            <p:cNvSpPr>
              <a:spLocks noChangeArrowheads="1"/>
            </p:cNvSpPr>
            <p:nvPr/>
          </p:nvSpPr>
          <p:spPr bwMode="auto">
            <a:xfrm>
              <a:off x="13717900" y="4369079"/>
              <a:ext cx="346959" cy="583381"/>
            </a:xfrm>
            <a:custGeom>
              <a:avLst/>
              <a:gdLst>
                <a:gd name="T0" fmla="*/ 210 w 500"/>
                <a:gd name="T1" fmla="*/ 236 h 839"/>
                <a:gd name="T2" fmla="*/ 0 w 500"/>
                <a:gd name="T3" fmla="*/ 236 h 839"/>
                <a:gd name="T4" fmla="*/ 0 w 500"/>
                <a:gd name="T5" fmla="*/ 603 h 839"/>
                <a:gd name="T6" fmla="*/ 210 w 500"/>
                <a:gd name="T7" fmla="*/ 603 h 839"/>
                <a:gd name="T8" fmla="*/ 499 w 500"/>
                <a:gd name="T9" fmla="*/ 838 h 839"/>
                <a:gd name="T10" fmla="*/ 499 w 500"/>
                <a:gd name="T11" fmla="*/ 0 h 839"/>
                <a:gd name="T12" fmla="*/ 210 w 500"/>
                <a:gd name="T13" fmla="*/ 236 h 839"/>
              </a:gdLst>
              <a:ahLst/>
              <a:cxnLst>
                <a:cxn ang="0">
                  <a:pos x="T0" y="T1"/>
                </a:cxn>
                <a:cxn ang="0">
                  <a:pos x="T2" y="T3"/>
                </a:cxn>
                <a:cxn ang="0">
                  <a:pos x="T4" y="T5"/>
                </a:cxn>
                <a:cxn ang="0">
                  <a:pos x="T6" y="T7"/>
                </a:cxn>
                <a:cxn ang="0">
                  <a:pos x="T8" y="T9"/>
                </a:cxn>
                <a:cxn ang="0">
                  <a:pos x="T10" y="T11"/>
                </a:cxn>
                <a:cxn ang="0">
                  <a:pos x="T12" y="T13"/>
                </a:cxn>
              </a:cxnLst>
              <a:rect l="0" t="0" r="r" b="b"/>
              <a:pathLst>
                <a:path w="500" h="839">
                  <a:moveTo>
                    <a:pt x="210" y="236"/>
                  </a:moveTo>
                  <a:lnTo>
                    <a:pt x="0" y="236"/>
                  </a:lnTo>
                  <a:lnTo>
                    <a:pt x="0" y="603"/>
                  </a:lnTo>
                  <a:lnTo>
                    <a:pt x="210" y="603"/>
                  </a:lnTo>
                  <a:lnTo>
                    <a:pt x="499" y="838"/>
                  </a:lnTo>
                  <a:lnTo>
                    <a:pt x="499" y="0"/>
                  </a:lnTo>
                  <a:lnTo>
                    <a:pt x="210" y="236"/>
                  </a:lnTo>
                </a:path>
              </a:pathLst>
            </a:custGeom>
            <a:solidFill>
              <a:schemeClr val="accent3"/>
            </a:solidFill>
            <a:ln>
              <a:noFill/>
            </a:ln>
            <a:effectLst/>
            <a:extLst>
              <a:ext uri="{91240B29-F687-4F45-9708-019B960494DF}">
                <a14:hiddenLine xmlns:a14="http://schemas.microsoft.com/office/drawing/2010/main" w="9525" cap="flat">
                  <a:solidFill>
                    <a:srgbClr val="333E48"/>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4" name="Freeform 51">
              <a:extLst>
                <a:ext uri="{FF2B5EF4-FFF2-40B4-BE49-F238E27FC236}">
                  <a16:creationId xmlns:a16="http://schemas.microsoft.com/office/drawing/2014/main" id="{8A744C60-0E99-7F45-83A8-5CAF1CCE0D2A}"/>
                </a:ext>
              </a:extLst>
            </p:cNvPr>
            <p:cNvSpPr>
              <a:spLocks noChangeArrowheads="1"/>
            </p:cNvSpPr>
            <p:nvPr/>
          </p:nvSpPr>
          <p:spPr bwMode="auto">
            <a:xfrm>
              <a:off x="14178465" y="4418205"/>
              <a:ext cx="153521" cy="485128"/>
            </a:xfrm>
            <a:custGeom>
              <a:avLst/>
              <a:gdLst>
                <a:gd name="T0" fmla="*/ 0 w 221"/>
                <a:gd name="T1" fmla="*/ 695 h 696"/>
                <a:gd name="T2" fmla="*/ 0 w 221"/>
                <a:gd name="T3" fmla="*/ 695 h 696"/>
                <a:gd name="T4" fmla="*/ 220 w 221"/>
                <a:gd name="T5" fmla="*/ 348 h 696"/>
                <a:gd name="T6" fmla="*/ 220 w 221"/>
                <a:gd name="T7" fmla="*/ 348 h 696"/>
                <a:gd name="T8" fmla="*/ 0 w 221"/>
                <a:gd name="T9" fmla="*/ 0 h 696"/>
              </a:gdLst>
              <a:ahLst/>
              <a:cxnLst>
                <a:cxn ang="0">
                  <a:pos x="T0" y="T1"/>
                </a:cxn>
                <a:cxn ang="0">
                  <a:pos x="T2" y="T3"/>
                </a:cxn>
                <a:cxn ang="0">
                  <a:pos x="T4" y="T5"/>
                </a:cxn>
                <a:cxn ang="0">
                  <a:pos x="T6" y="T7"/>
                </a:cxn>
                <a:cxn ang="0">
                  <a:pos x="T8" y="T9"/>
                </a:cxn>
              </a:cxnLst>
              <a:rect l="0" t="0" r="r" b="b"/>
              <a:pathLst>
                <a:path w="221" h="696">
                  <a:moveTo>
                    <a:pt x="0" y="695"/>
                  </a:moveTo>
                  <a:lnTo>
                    <a:pt x="0" y="695"/>
                  </a:lnTo>
                  <a:cubicBezTo>
                    <a:pt x="130" y="634"/>
                    <a:pt x="220" y="502"/>
                    <a:pt x="220" y="348"/>
                  </a:cubicBezTo>
                  <a:lnTo>
                    <a:pt x="220" y="348"/>
                  </a:lnTo>
                  <a:cubicBezTo>
                    <a:pt x="220" y="194"/>
                    <a:pt x="130" y="62"/>
                    <a:pt x="0" y="0"/>
                  </a:cubicBezTo>
                </a:path>
              </a:pathLst>
            </a:custGeom>
            <a:noFill/>
            <a:ln w="381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55" name="Freeform 52">
              <a:extLst>
                <a:ext uri="{FF2B5EF4-FFF2-40B4-BE49-F238E27FC236}">
                  <a16:creationId xmlns:a16="http://schemas.microsoft.com/office/drawing/2014/main" id="{5DFF7C6F-6943-864C-8385-4350640A71F0}"/>
                </a:ext>
              </a:extLst>
            </p:cNvPr>
            <p:cNvSpPr>
              <a:spLocks noChangeArrowheads="1"/>
            </p:cNvSpPr>
            <p:nvPr/>
          </p:nvSpPr>
          <p:spPr bwMode="auto">
            <a:xfrm>
              <a:off x="14144690" y="4485754"/>
              <a:ext cx="110536" cy="343888"/>
            </a:xfrm>
            <a:custGeom>
              <a:avLst/>
              <a:gdLst>
                <a:gd name="T0" fmla="*/ 0 w 159"/>
                <a:gd name="T1" fmla="*/ 495 h 496"/>
                <a:gd name="T2" fmla="*/ 0 w 159"/>
                <a:gd name="T3" fmla="*/ 495 h 496"/>
                <a:gd name="T4" fmla="*/ 158 w 159"/>
                <a:gd name="T5" fmla="*/ 248 h 496"/>
                <a:gd name="T6" fmla="*/ 158 w 159"/>
                <a:gd name="T7" fmla="*/ 248 h 496"/>
                <a:gd name="T8" fmla="*/ 0 w 159"/>
                <a:gd name="T9" fmla="*/ 0 h 496"/>
              </a:gdLst>
              <a:ahLst/>
              <a:cxnLst>
                <a:cxn ang="0">
                  <a:pos x="T0" y="T1"/>
                </a:cxn>
                <a:cxn ang="0">
                  <a:pos x="T2" y="T3"/>
                </a:cxn>
                <a:cxn ang="0">
                  <a:pos x="T4" y="T5"/>
                </a:cxn>
                <a:cxn ang="0">
                  <a:pos x="T6" y="T7"/>
                </a:cxn>
                <a:cxn ang="0">
                  <a:pos x="T8" y="T9"/>
                </a:cxn>
              </a:cxnLst>
              <a:rect l="0" t="0" r="r" b="b"/>
              <a:pathLst>
                <a:path w="159" h="496">
                  <a:moveTo>
                    <a:pt x="0" y="495"/>
                  </a:moveTo>
                  <a:lnTo>
                    <a:pt x="0" y="495"/>
                  </a:lnTo>
                  <a:cubicBezTo>
                    <a:pt x="93" y="452"/>
                    <a:pt x="158" y="357"/>
                    <a:pt x="158" y="248"/>
                  </a:cubicBezTo>
                  <a:lnTo>
                    <a:pt x="158" y="248"/>
                  </a:lnTo>
                  <a:cubicBezTo>
                    <a:pt x="158" y="138"/>
                    <a:pt x="93" y="44"/>
                    <a:pt x="0" y="0"/>
                  </a:cubicBezTo>
                </a:path>
              </a:pathLst>
            </a:custGeom>
            <a:noFill/>
            <a:ln w="381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56" name="Freeform 53">
              <a:extLst>
                <a:ext uri="{FF2B5EF4-FFF2-40B4-BE49-F238E27FC236}">
                  <a16:creationId xmlns:a16="http://schemas.microsoft.com/office/drawing/2014/main" id="{83D09F67-DFBB-5E46-88EF-E4085DDC57EF}"/>
                </a:ext>
              </a:extLst>
            </p:cNvPr>
            <p:cNvSpPr>
              <a:spLocks noChangeArrowheads="1"/>
            </p:cNvSpPr>
            <p:nvPr/>
          </p:nvSpPr>
          <p:spPr bwMode="auto">
            <a:xfrm>
              <a:off x="14107845" y="4568656"/>
              <a:ext cx="58337" cy="181154"/>
            </a:xfrm>
            <a:custGeom>
              <a:avLst/>
              <a:gdLst>
                <a:gd name="T0" fmla="*/ 0 w 84"/>
                <a:gd name="T1" fmla="*/ 260 h 261"/>
                <a:gd name="T2" fmla="*/ 0 w 84"/>
                <a:gd name="T3" fmla="*/ 260 h 261"/>
                <a:gd name="T4" fmla="*/ 83 w 84"/>
                <a:gd name="T5" fmla="*/ 130 h 261"/>
                <a:gd name="T6" fmla="*/ 83 w 84"/>
                <a:gd name="T7" fmla="*/ 130 h 261"/>
                <a:gd name="T8" fmla="*/ 0 w 84"/>
                <a:gd name="T9" fmla="*/ 0 h 261"/>
              </a:gdLst>
              <a:ahLst/>
              <a:cxnLst>
                <a:cxn ang="0">
                  <a:pos x="T0" y="T1"/>
                </a:cxn>
                <a:cxn ang="0">
                  <a:pos x="T2" y="T3"/>
                </a:cxn>
                <a:cxn ang="0">
                  <a:pos x="T4" y="T5"/>
                </a:cxn>
                <a:cxn ang="0">
                  <a:pos x="T6" y="T7"/>
                </a:cxn>
                <a:cxn ang="0">
                  <a:pos x="T8" y="T9"/>
                </a:cxn>
              </a:cxnLst>
              <a:rect l="0" t="0" r="r" b="b"/>
              <a:pathLst>
                <a:path w="84" h="261">
                  <a:moveTo>
                    <a:pt x="0" y="260"/>
                  </a:moveTo>
                  <a:lnTo>
                    <a:pt x="0" y="260"/>
                  </a:lnTo>
                  <a:cubicBezTo>
                    <a:pt x="50" y="237"/>
                    <a:pt x="83" y="188"/>
                    <a:pt x="83" y="130"/>
                  </a:cubicBezTo>
                  <a:lnTo>
                    <a:pt x="83" y="130"/>
                  </a:lnTo>
                  <a:cubicBezTo>
                    <a:pt x="83" y="72"/>
                    <a:pt x="50" y="23"/>
                    <a:pt x="0" y="0"/>
                  </a:cubicBezTo>
                </a:path>
              </a:pathLst>
            </a:custGeom>
            <a:noFill/>
            <a:ln w="381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sp>
        <p:nvSpPr>
          <p:cNvPr id="57" name="Freeform 54">
            <a:extLst>
              <a:ext uri="{FF2B5EF4-FFF2-40B4-BE49-F238E27FC236}">
                <a16:creationId xmlns:a16="http://schemas.microsoft.com/office/drawing/2014/main" id="{D5C025C7-7957-CC42-A8FB-078B5F25D9F4}"/>
              </a:ext>
            </a:extLst>
          </p:cNvPr>
          <p:cNvSpPr>
            <a:spLocks noChangeArrowheads="1"/>
          </p:cNvSpPr>
          <p:nvPr/>
        </p:nvSpPr>
        <p:spPr bwMode="auto">
          <a:xfrm>
            <a:off x="11735682" y="5222658"/>
            <a:ext cx="752256" cy="297832"/>
          </a:xfrm>
          <a:custGeom>
            <a:avLst/>
            <a:gdLst>
              <a:gd name="T0" fmla="*/ 869 w 1082"/>
              <a:gd name="T1" fmla="*/ 0 h 426"/>
              <a:gd name="T2" fmla="*/ 869 w 1082"/>
              <a:gd name="T3" fmla="*/ 0 h 426"/>
              <a:gd name="T4" fmla="*/ 1081 w 1082"/>
              <a:gd name="T5" fmla="*/ 213 h 426"/>
              <a:gd name="T6" fmla="*/ 1081 w 1082"/>
              <a:gd name="T7" fmla="*/ 213 h 426"/>
              <a:gd name="T8" fmla="*/ 869 w 1082"/>
              <a:gd name="T9" fmla="*/ 425 h 426"/>
              <a:gd name="T10" fmla="*/ 212 w 1082"/>
              <a:gd name="T11" fmla="*/ 425 h 426"/>
              <a:gd name="T12" fmla="*/ 212 w 1082"/>
              <a:gd name="T13" fmla="*/ 425 h 426"/>
              <a:gd name="T14" fmla="*/ 0 w 1082"/>
              <a:gd name="T15" fmla="*/ 213 h 426"/>
              <a:gd name="T16" fmla="*/ 0 w 1082"/>
              <a:gd name="T17" fmla="*/ 213 h 426"/>
              <a:gd name="T18" fmla="*/ 212 w 1082"/>
              <a:gd name="T19" fmla="*/ 0 h 426"/>
              <a:gd name="T20" fmla="*/ 869 w 1082"/>
              <a:gd name="T21"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426">
                <a:moveTo>
                  <a:pt x="869" y="0"/>
                </a:moveTo>
                <a:lnTo>
                  <a:pt x="869" y="0"/>
                </a:lnTo>
                <a:cubicBezTo>
                  <a:pt x="986" y="0"/>
                  <a:pt x="1081" y="95"/>
                  <a:pt x="1081" y="213"/>
                </a:cubicBezTo>
                <a:lnTo>
                  <a:pt x="1081" y="213"/>
                </a:lnTo>
                <a:cubicBezTo>
                  <a:pt x="1081" y="330"/>
                  <a:pt x="986" y="425"/>
                  <a:pt x="869" y="425"/>
                </a:cubicBezTo>
                <a:lnTo>
                  <a:pt x="212" y="425"/>
                </a:lnTo>
                <a:lnTo>
                  <a:pt x="212" y="425"/>
                </a:lnTo>
                <a:cubicBezTo>
                  <a:pt x="95" y="425"/>
                  <a:pt x="0" y="330"/>
                  <a:pt x="0" y="213"/>
                </a:cubicBezTo>
                <a:lnTo>
                  <a:pt x="0" y="213"/>
                </a:lnTo>
                <a:cubicBezTo>
                  <a:pt x="0" y="95"/>
                  <a:pt x="95" y="0"/>
                  <a:pt x="212" y="0"/>
                </a:cubicBezTo>
                <a:lnTo>
                  <a:pt x="869"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58" name="Freeform 55">
            <a:extLst>
              <a:ext uri="{FF2B5EF4-FFF2-40B4-BE49-F238E27FC236}">
                <a16:creationId xmlns:a16="http://schemas.microsoft.com/office/drawing/2014/main" id="{64756D90-1A6A-7448-B294-192ADA6CFBF3}"/>
              </a:ext>
            </a:extLst>
          </p:cNvPr>
          <p:cNvSpPr>
            <a:spLocks noChangeArrowheads="1"/>
          </p:cNvSpPr>
          <p:nvPr/>
        </p:nvSpPr>
        <p:spPr bwMode="auto">
          <a:xfrm>
            <a:off x="11794022" y="5277926"/>
            <a:ext cx="380733" cy="181157"/>
          </a:xfrm>
          <a:custGeom>
            <a:avLst/>
            <a:gdLst>
              <a:gd name="T0" fmla="*/ 414 w 545"/>
              <a:gd name="T1" fmla="*/ 0 h 262"/>
              <a:gd name="T2" fmla="*/ 414 w 545"/>
              <a:gd name="T3" fmla="*/ 0 h 262"/>
              <a:gd name="T4" fmla="*/ 544 w 545"/>
              <a:gd name="T5" fmla="*/ 131 h 262"/>
              <a:gd name="T6" fmla="*/ 544 w 545"/>
              <a:gd name="T7" fmla="*/ 131 h 262"/>
              <a:gd name="T8" fmla="*/ 414 w 545"/>
              <a:gd name="T9" fmla="*/ 261 h 262"/>
              <a:gd name="T10" fmla="*/ 130 w 545"/>
              <a:gd name="T11" fmla="*/ 261 h 262"/>
              <a:gd name="T12" fmla="*/ 130 w 545"/>
              <a:gd name="T13" fmla="*/ 261 h 262"/>
              <a:gd name="T14" fmla="*/ 0 w 545"/>
              <a:gd name="T15" fmla="*/ 131 h 262"/>
              <a:gd name="T16" fmla="*/ 0 w 545"/>
              <a:gd name="T17" fmla="*/ 131 h 262"/>
              <a:gd name="T18" fmla="*/ 130 w 545"/>
              <a:gd name="T19" fmla="*/ 0 h 262"/>
              <a:gd name="T20" fmla="*/ 414 w 545"/>
              <a:gd name="T21"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5" h="262">
                <a:moveTo>
                  <a:pt x="414" y="0"/>
                </a:moveTo>
                <a:lnTo>
                  <a:pt x="414" y="0"/>
                </a:lnTo>
                <a:cubicBezTo>
                  <a:pt x="486" y="0"/>
                  <a:pt x="544" y="58"/>
                  <a:pt x="544" y="131"/>
                </a:cubicBezTo>
                <a:lnTo>
                  <a:pt x="544" y="131"/>
                </a:lnTo>
                <a:cubicBezTo>
                  <a:pt x="544" y="202"/>
                  <a:pt x="486" y="261"/>
                  <a:pt x="414" y="261"/>
                </a:cubicBezTo>
                <a:lnTo>
                  <a:pt x="130" y="261"/>
                </a:lnTo>
                <a:lnTo>
                  <a:pt x="130" y="261"/>
                </a:lnTo>
                <a:cubicBezTo>
                  <a:pt x="59" y="261"/>
                  <a:pt x="0" y="202"/>
                  <a:pt x="0" y="131"/>
                </a:cubicBezTo>
                <a:lnTo>
                  <a:pt x="0" y="131"/>
                </a:lnTo>
                <a:cubicBezTo>
                  <a:pt x="0" y="58"/>
                  <a:pt x="59" y="0"/>
                  <a:pt x="130" y="0"/>
                </a:cubicBezTo>
                <a:lnTo>
                  <a:pt x="414" y="0"/>
                </a:lnTo>
              </a:path>
            </a:pathLst>
          </a:custGeom>
          <a:solidFill>
            <a:schemeClr val="bg2"/>
          </a:solidFill>
          <a:ln>
            <a:noFill/>
          </a:ln>
          <a:effectLst/>
        </p:spPr>
        <p:txBody>
          <a:bodyPr wrap="none" anchor="ctr"/>
          <a:lstStyle/>
          <a:p>
            <a:endParaRPr lang="en-US" sz="6532" dirty="0">
              <a:latin typeface="Lato Light" panose="020F0502020204030203" pitchFamily="34" charset="0"/>
            </a:endParaRPr>
          </a:p>
        </p:txBody>
      </p:sp>
      <p:sp>
        <p:nvSpPr>
          <p:cNvPr id="59" name="Freeform 56">
            <a:extLst>
              <a:ext uri="{FF2B5EF4-FFF2-40B4-BE49-F238E27FC236}">
                <a16:creationId xmlns:a16="http://schemas.microsoft.com/office/drawing/2014/main" id="{EF5B598B-CACA-D940-9489-1B2918E3B6C7}"/>
              </a:ext>
            </a:extLst>
          </p:cNvPr>
          <p:cNvSpPr>
            <a:spLocks noChangeArrowheads="1"/>
          </p:cNvSpPr>
          <p:nvPr/>
        </p:nvSpPr>
        <p:spPr bwMode="auto">
          <a:xfrm>
            <a:off x="11081682" y="5818320"/>
            <a:ext cx="1080791" cy="2051047"/>
          </a:xfrm>
          <a:custGeom>
            <a:avLst/>
            <a:gdLst>
              <a:gd name="T0" fmla="*/ 1551 w 1552"/>
              <a:gd name="T1" fmla="*/ 0 h 2944"/>
              <a:gd name="T2" fmla="*/ 1551 w 1552"/>
              <a:gd name="T3" fmla="*/ 2943 h 2944"/>
              <a:gd name="T4" fmla="*/ 0 w 1552"/>
              <a:gd name="T5" fmla="*/ 2943 h 2944"/>
            </a:gdLst>
            <a:ahLst/>
            <a:cxnLst>
              <a:cxn ang="0">
                <a:pos x="T0" y="T1"/>
              </a:cxn>
              <a:cxn ang="0">
                <a:pos x="T2" y="T3"/>
              </a:cxn>
              <a:cxn ang="0">
                <a:pos x="T4" y="T5"/>
              </a:cxn>
            </a:cxnLst>
            <a:rect l="0" t="0" r="r" b="b"/>
            <a:pathLst>
              <a:path w="1552" h="2944">
                <a:moveTo>
                  <a:pt x="1551" y="0"/>
                </a:moveTo>
                <a:lnTo>
                  <a:pt x="1551" y="2943"/>
                </a:lnTo>
                <a:lnTo>
                  <a:pt x="0" y="2943"/>
                </a:lnTo>
              </a:path>
            </a:pathLst>
          </a:custGeom>
          <a:noFill/>
          <a:ln w="3810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60" name="Freeform 57">
            <a:extLst>
              <a:ext uri="{FF2B5EF4-FFF2-40B4-BE49-F238E27FC236}">
                <a16:creationId xmlns:a16="http://schemas.microsoft.com/office/drawing/2014/main" id="{F6C639E1-3442-AB45-9692-3715F5102B84}"/>
              </a:ext>
            </a:extLst>
          </p:cNvPr>
          <p:cNvSpPr>
            <a:spLocks noChangeArrowheads="1"/>
          </p:cNvSpPr>
          <p:nvPr/>
        </p:nvSpPr>
        <p:spPr bwMode="auto">
          <a:xfrm>
            <a:off x="9451283" y="7798750"/>
            <a:ext cx="1630399" cy="521973"/>
          </a:xfrm>
          <a:custGeom>
            <a:avLst/>
            <a:gdLst>
              <a:gd name="T0" fmla="*/ 0 w 2340"/>
              <a:gd name="T1" fmla="*/ 748 h 749"/>
              <a:gd name="T2" fmla="*/ 2339 w 2340"/>
              <a:gd name="T3" fmla="*/ 748 h 749"/>
              <a:gd name="T4" fmla="*/ 2339 w 2340"/>
              <a:gd name="T5" fmla="*/ 0 h 749"/>
              <a:gd name="T6" fmla="*/ 0 w 2340"/>
              <a:gd name="T7" fmla="*/ 0 h 749"/>
              <a:gd name="T8" fmla="*/ 0 w 2340"/>
              <a:gd name="T9" fmla="*/ 748 h 749"/>
            </a:gdLst>
            <a:ahLst/>
            <a:cxnLst>
              <a:cxn ang="0">
                <a:pos x="T0" y="T1"/>
              </a:cxn>
              <a:cxn ang="0">
                <a:pos x="T2" y="T3"/>
              </a:cxn>
              <a:cxn ang="0">
                <a:pos x="T4" y="T5"/>
              </a:cxn>
              <a:cxn ang="0">
                <a:pos x="T6" y="T7"/>
              </a:cxn>
              <a:cxn ang="0">
                <a:pos x="T8" y="T9"/>
              </a:cxn>
            </a:cxnLst>
            <a:rect l="0" t="0" r="r" b="b"/>
            <a:pathLst>
              <a:path w="2340" h="749">
                <a:moveTo>
                  <a:pt x="0" y="748"/>
                </a:moveTo>
                <a:lnTo>
                  <a:pt x="2339" y="748"/>
                </a:lnTo>
                <a:lnTo>
                  <a:pt x="2339" y="0"/>
                </a:lnTo>
                <a:lnTo>
                  <a:pt x="0" y="0"/>
                </a:lnTo>
                <a:lnTo>
                  <a:pt x="0" y="748"/>
                </a:lnTo>
              </a:path>
            </a:pathLst>
          </a:custGeom>
          <a:noFill/>
          <a:ln w="38100" cap="flat">
            <a:solidFill>
              <a:srgbClr val="333E4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1" name="Freeform 58">
            <a:extLst>
              <a:ext uri="{FF2B5EF4-FFF2-40B4-BE49-F238E27FC236}">
                <a16:creationId xmlns:a16="http://schemas.microsoft.com/office/drawing/2014/main" id="{75D4860B-B910-9941-9B25-1E1A33D1B38C}"/>
              </a:ext>
            </a:extLst>
          </p:cNvPr>
          <p:cNvSpPr>
            <a:spLocks noChangeArrowheads="1"/>
          </p:cNvSpPr>
          <p:nvPr/>
        </p:nvSpPr>
        <p:spPr bwMode="auto">
          <a:xfrm>
            <a:off x="5432091" y="7801820"/>
            <a:ext cx="3282289" cy="905778"/>
          </a:xfrm>
          <a:custGeom>
            <a:avLst/>
            <a:gdLst>
              <a:gd name="T0" fmla="*/ 0 w 4713"/>
              <a:gd name="T1" fmla="*/ 1301 h 1302"/>
              <a:gd name="T2" fmla="*/ 4712 w 4713"/>
              <a:gd name="T3" fmla="*/ 1301 h 1302"/>
              <a:gd name="T4" fmla="*/ 4712 w 4713"/>
              <a:gd name="T5" fmla="*/ 0 h 1302"/>
              <a:gd name="T6" fmla="*/ 0 w 4713"/>
              <a:gd name="T7" fmla="*/ 0 h 1302"/>
              <a:gd name="T8" fmla="*/ 0 w 4713"/>
              <a:gd name="T9" fmla="*/ 1301 h 1302"/>
            </a:gdLst>
            <a:ahLst/>
            <a:cxnLst>
              <a:cxn ang="0">
                <a:pos x="T0" y="T1"/>
              </a:cxn>
              <a:cxn ang="0">
                <a:pos x="T2" y="T3"/>
              </a:cxn>
              <a:cxn ang="0">
                <a:pos x="T4" y="T5"/>
              </a:cxn>
              <a:cxn ang="0">
                <a:pos x="T6" y="T7"/>
              </a:cxn>
              <a:cxn ang="0">
                <a:pos x="T8" y="T9"/>
              </a:cxn>
            </a:cxnLst>
            <a:rect l="0" t="0" r="r" b="b"/>
            <a:pathLst>
              <a:path w="4713" h="1302">
                <a:moveTo>
                  <a:pt x="0" y="1301"/>
                </a:moveTo>
                <a:lnTo>
                  <a:pt x="4712" y="1301"/>
                </a:lnTo>
                <a:lnTo>
                  <a:pt x="4712" y="0"/>
                </a:lnTo>
                <a:lnTo>
                  <a:pt x="0" y="0"/>
                </a:lnTo>
                <a:lnTo>
                  <a:pt x="0" y="1301"/>
                </a:lnTo>
              </a:path>
            </a:pathLst>
          </a:custGeom>
          <a:noFill/>
          <a:ln w="38100" cap="flat">
            <a:solidFill>
              <a:srgbClr val="333E4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2" name="Freeform 59">
            <a:extLst>
              <a:ext uri="{FF2B5EF4-FFF2-40B4-BE49-F238E27FC236}">
                <a16:creationId xmlns:a16="http://schemas.microsoft.com/office/drawing/2014/main" id="{294FDB76-1A83-0244-97CB-E1A46A05469C}"/>
              </a:ext>
            </a:extLst>
          </p:cNvPr>
          <p:cNvSpPr>
            <a:spLocks noChangeArrowheads="1"/>
          </p:cNvSpPr>
          <p:nvPr/>
        </p:nvSpPr>
        <p:spPr bwMode="auto">
          <a:xfrm>
            <a:off x="5432091" y="9069907"/>
            <a:ext cx="3282289" cy="1544425"/>
          </a:xfrm>
          <a:custGeom>
            <a:avLst/>
            <a:gdLst>
              <a:gd name="T0" fmla="*/ 0 w 4713"/>
              <a:gd name="T1" fmla="*/ 2219 h 2220"/>
              <a:gd name="T2" fmla="*/ 4712 w 4713"/>
              <a:gd name="T3" fmla="*/ 2219 h 2220"/>
              <a:gd name="T4" fmla="*/ 4712 w 4713"/>
              <a:gd name="T5" fmla="*/ 0 h 2220"/>
              <a:gd name="T6" fmla="*/ 0 w 4713"/>
              <a:gd name="T7" fmla="*/ 0 h 2220"/>
              <a:gd name="T8" fmla="*/ 0 w 4713"/>
              <a:gd name="T9" fmla="*/ 2219 h 2220"/>
            </a:gdLst>
            <a:ahLst/>
            <a:cxnLst>
              <a:cxn ang="0">
                <a:pos x="T0" y="T1"/>
              </a:cxn>
              <a:cxn ang="0">
                <a:pos x="T2" y="T3"/>
              </a:cxn>
              <a:cxn ang="0">
                <a:pos x="T4" y="T5"/>
              </a:cxn>
              <a:cxn ang="0">
                <a:pos x="T6" y="T7"/>
              </a:cxn>
              <a:cxn ang="0">
                <a:pos x="T8" y="T9"/>
              </a:cxn>
            </a:cxnLst>
            <a:rect l="0" t="0" r="r" b="b"/>
            <a:pathLst>
              <a:path w="4713" h="2220">
                <a:moveTo>
                  <a:pt x="0" y="2219"/>
                </a:moveTo>
                <a:lnTo>
                  <a:pt x="4712" y="2219"/>
                </a:lnTo>
                <a:lnTo>
                  <a:pt x="4712" y="0"/>
                </a:lnTo>
                <a:lnTo>
                  <a:pt x="0" y="0"/>
                </a:lnTo>
                <a:lnTo>
                  <a:pt x="0" y="2219"/>
                </a:lnTo>
              </a:path>
            </a:pathLst>
          </a:custGeom>
          <a:noFill/>
          <a:ln w="38100" cap="flat">
            <a:solidFill>
              <a:srgbClr val="333E4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nvGrpSpPr>
          <p:cNvPr id="91" name="Group 90">
            <a:extLst>
              <a:ext uri="{FF2B5EF4-FFF2-40B4-BE49-F238E27FC236}">
                <a16:creationId xmlns:a16="http://schemas.microsoft.com/office/drawing/2014/main" id="{AB36CEE4-69B1-4F4B-800D-E2AF99DA69EF}"/>
              </a:ext>
            </a:extLst>
          </p:cNvPr>
          <p:cNvGrpSpPr/>
          <p:nvPr/>
        </p:nvGrpSpPr>
        <p:grpSpPr>
          <a:xfrm>
            <a:off x="8238464" y="6340294"/>
            <a:ext cx="3236234" cy="408368"/>
            <a:chOff x="10110146" y="6340294"/>
            <a:chExt cx="3236234" cy="408368"/>
          </a:xfrm>
        </p:grpSpPr>
        <p:sp>
          <p:nvSpPr>
            <p:cNvPr id="63" name="Line 60">
              <a:extLst>
                <a:ext uri="{FF2B5EF4-FFF2-40B4-BE49-F238E27FC236}">
                  <a16:creationId xmlns:a16="http://schemas.microsoft.com/office/drawing/2014/main" id="{EFD9AE25-1B1B-9147-A397-AE9BA2411473}"/>
                </a:ext>
              </a:extLst>
            </p:cNvPr>
            <p:cNvSpPr>
              <a:spLocks noChangeShapeType="1"/>
            </p:cNvSpPr>
            <p:nvPr/>
          </p:nvSpPr>
          <p:spPr bwMode="auto">
            <a:xfrm flipV="1">
              <a:off x="13346378" y="6340294"/>
              <a:ext cx="0" cy="408368"/>
            </a:xfrm>
            <a:prstGeom prst="line">
              <a:avLst/>
            </a:prstGeom>
            <a:noFill/>
            <a:ln w="3810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64" name="Line 61">
              <a:extLst>
                <a:ext uri="{FF2B5EF4-FFF2-40B4-BE49-F238E27FC236}">
                  <a16:creationId xmlns:a16="http://schemas.microsoft.com/office/drawing/2014/main" id="{D357838B-BA16-9A4B-99CE-1F8995C7DAED}"/>
                </a:ext>
              </a:extLst>
            </p:cNvPr>
            <p:cNvSpPr>
              <a:spLocks noChangeShapeType="1"/>
            </p:cNvSpPr>
            <p:nvPr/>
          </p:nvSpPr>
          <p:spPr bwMode="auto">
            <a:xfrm>
              <a:off x="10110146" y="6343365"/>
              <a:ext cx="0" cy="402226"/>
            </a:xfrm>
            <a:prstGeom prst="line">
              <a:avLst/>
            </a:prstGeom>
            <a:noFill/>
            <a:ln w="3810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65" name="Line 62">
              <a:extLst>
                <a:ext uri="{FF2B5EF4-FFF2-40B4-BE49-F238E27FC236}">
                  <a16:creationId xmlns:a16="http://schemas.microsoft.com/office/drawing/2014/main" id="{1BC784BD-E3AD-B94B-B62F-B1E0389FB5CE}"/>
                </a:ext>
              </a:extLst>
            </p:cNvPr>
            <p:cNvSpPr>
              <a:spLocks noChangeShapeType="1"/>
            </p:cNvSpPr>
            <p:nvPr/>
          </p:nvSpPr>
          <p:spPr bwMode="auto">
            <a:xfrm>
              <a:off x="10110146" y="6546014"/>
              <a:ext cx="3236234" cy="0"/>
            </a:xfrm>
            <a:prstGeom prst="line">
              <a:avLst/>
            </a:prstGeom>
            <a:noFill/>
            <a:ln w="3810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grpSp>
      <p:sp>
        <p:nvSpPr>
          <p:cNvPr id="66" name="Freeform 63">
            <a:extLst>
              <a:ext uri="{FF2B5EF4-FFF2-40B4-BE49-F238E27FC236}">
                <a16:creationId xmlns:a16="http://schemas.microsoft.com/office/drawing/2014/main" id="{BA17536B-E2DA-6440-8341-7F3892DDA778}"/>
              </a:ext>
            </a:extLst>
          </p:cNvPr>
          <p:cNvSpPr>
            <a:spLocks noChangeArrowheads="1"/>
          </p:cNvSpPr>
          <p:nvPr/>
        </p:nvSpPr>
        <p:spPr bwMode="auto">
          <a:xfrm>
            <a:off x="9061339" y="3226879"/>
            <a:ext cx="660141" cy="660144"/>
          </a:xfrm>
          <a:custGeom>
            <a:avLst/>
            <a:gdLst>
              <a:gd name="T0" fmla="*/ 948 w 949"/>
              <a:gd name="T1" fmla="*/ 475 h 949"/>
              <a:gd name="T2" fmla="*/ 948 w 949"/>
              <a:gd name="T3" fmla="*/ 475 h 949"/>
              <a:gd name="T4" fmla="*/ 474 w 949"/>
              <a:gd name="T5" fmla="*/ 0 h 949"/>
              <a:gd name="T6" fmla="*/ 474 w 949"/>
              <a:gd name="T7" fmla="*/ 0 h 949"/>
              <a:gd name="T8" fmla="*/ 0 w 949"/>
              <a:gd name="T9" fmla="*/ 475 h 949"/>
              <a:gd name="T10" fmla="*/ 0 w 949"/>
              <a:gd name="T11" fmla="*/ 475 h 949"/>
              <a:gd name="T12" fmla="*/ 474 w 949"/>
              <a:gd name="T13" fmla="*/ 948 h 949"/>
              <a:gd name="T14" fmla="*/ 474 w 949"/>
              <a:gd name="T15" fmla="*/ 948 h 949"/>
              <a:gd name="T16" fmla="*/ 948 w 949"/>
              <a:gd name="T17" fmla="*/ 475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9" h="949">
                <a:moveTo>
                  <a:pt x="948" y="475"/>
                </a:moveTo>
                <a:lnTo>
                  <a:pt x="948" y="475"/>
                </a:lnTo>
                <a:cubicBezTo>
                  <a:pt x="948" y="213"/>
                  <a:pt x="736" y="0"/>
                  <a:pt x="474" y="0"/>
                </a:cubicBezTo>
                <a:lnTo>
                  <a:pt x="474" y="0"/>
                </a:lnTo>
                <a:cubicBezTo>
                  <a:pt x="212" y="0"/>
                  <a:pt x="0" y="213"/>
                  <a:pt x="0" y="475"/>
                </a:cubicBezTo>
                <a:lnTo>
                  <a:pt x="0" y="475"/>
                </a:lnTo>
                <a:cubicBezTo>
                  <a:pt x="0" y="736"/>
                  <a:pt x="212" y="948"/>
                  <a:pt x="474" y="948"/>
                </a:cubicBezTo>
                <a:lnTo>
                  <a:pt x="474" y="948"/>
                </a:lnTo>
                <a:cubicBezTo>
                  <a:pt x="736" y="948"/>
                  <a:pt x="948" y="736"/>
                  <a:pt x="948" y="475"/>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7" name="Freeform 64">
            <a:extLst>
              <a:ext uri="{FF2B5EF4-FFF2-40B4-BE49-F238E27FC236}">
                <a16:creationId xmlns:a16="http://schemas.microsoft.com/office/drawing/2014/main" id="{C5384B4F-33B8-C04F-8637-020810594EA6}"/>
              </a:ext>
            </a:extLst>
          </p:cNvPr>
          <p:cNvSpPr>
            <a:spLocks noChangeArrowheads="1"/>
          </p:cNvSpPr>
          <p:nvPr/>
        </p:nvSpPr>
        <p:spPr bwMode="auto">
          <a:xfrm>
            <a:off x="9242494" y="3328204"/>
            <a:ext cx="276338" cy="457493"/>
          </a:xfrm>
          <a:custGeom>
            <a:avLst/>
            <a:gdLst>
              <a:gd name="T0" fmla="*/ 329 w 399"/>
              <a:gd name="T1" fmla="*/ 654 h 655"/>
              <a:gd name="T2" fmla="*/ 329 w 399"/>
              <a:gd name="T3" fmla="*/ 654 h 655"/>
              <a:gd name="T4" fmla="*/ 285 w 399"/>
              <a:gd name="T5" fmla="*/ 635 h 655"/>
              <a:gd name="T6" fmla="*/ 23 w 399"/>
              <a:gd name="T7" fmla="*/ 375 h 655"/>
              <a:gd name="T8" fmla="*/ 23 w 399"/>
              <a:gd name="T9" fmla="*/ 375 h 655"/>
              <a:gd name="T10" fmla="*/ 23 w 399"/>
              <a:gd name="T11" fmla="*/ 286 h 655"/>
              <a:gd name="T12" fmla="*/ 285 w 399"/>
              <a:gd name="T13" fmla="*/ 25 h 655"/>
              <a:gd name="T14" fmla="*/ 285 w 399"/>
              <a:gd name="T15" fmla="*/ 25 h 655"/>
              <a:gd name="T16" fmla="*/ 374 w 399"/>
              <a:gd name="T17" fmla="*/ 25 h 655"/>
              <a:gd name="T18" fmla="*/ 374 w 399"/>
              <a:gd name="T19" fmla="*/ 25 h 655"/>
              <a:gd name="T20" fmla="*/ 374 w 399"/>
              <a:gd name="T21" fmla="*/ 114 h 655"/>
              <a:gd name="T22" fmla="*/ 157 w 399"/>
              <a:gd name="T23" fmla="*/ 331 h 655"/>
              <a:gd name="T24" fmla="*/ 374 w 399"/>
              <a:gd name="T25" fmla="*/ 547 h 655"/>
              <a:gd name="T26" fmla="*/ 374 w 399"/>
              <a:gd name="T27" fmla="*/ 547 h 655"/>
              <a:gd name="T28" fmla="*/ 374 w 399"/>
              <a:gd name="T29" fmla="*/ 635 h 655"/>
              <a:gd name="T30" fmla="*/ 374 w 399"/>
              <a:gd name="T31" fmla="*/ 635 h 655"/>
              <a:gd name="T32" fmla="*/ 329 w 399"/>
              <a:gd name="T33" fmla="*/ 654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9" h="655">
                <a:moveTo>
                  <a:pt x="329" y="654"/>
                </a:moveTo>
                <a:lnTo>
                  <a:pt x="329" y="654"/>
                </a:lnTo>
                <a:cubicBezTo>
                  <a:pt x="313" y="654"/>
                  <a:pt x="297" y="648"/>
                  <a:pt x="285" y="635"/>
                </a:cubicBezTo>
                <a:lnTo>
                  <a:pt x="23" y="375"/>
                </a:lnTo>
                <a:lnTo>
                  <a:pt x="23" y="375"/>
                </a:lnTo>
                <a:cubicBezTo>
                  <a:pt x="0" y="351"/>
                  <a:pt x="0" y="311"/>
                  <a:pt x="23" y="286"/>
                </a:cubicBezTo>
                <a:lnTo>
                  <a:pt x="285" y="25"/>
                </a:lnTo>
                <a:lnTo>
                  <a:pt x="285" y="25"/>
                </a:lnTo>
                <a:cubicBezTo>
                  <a:pt x="309" y="0"/>
                  <a:pt x="349" y="0"/>
                  <a:pt x="374" y="25"/>
                </a:cubicBezTo>
                <a:lnTo>
                  <a:pt x="374" y="25"/>
                </a:lnTo>
                <a:cubicBezTo>
                  <a:pt x="398" y="50"/>
                  <a:pt x="398" y="89"/>
                  <a:pt x="374" y="114"/>
                </a:cubicBezTo>
                <a:lnTo>
                  <a:pt x="157" y="331"/>
                </a:lnTo>
                <a:lnTo>
                  <a:pt x="374" y="547"/>
                </a:lnTo>
                <a:lnTo>
                  <a:pt x="374" y="547"/>
                </a:lnTo>
                <a:cubicBezTo>
                  <a:pt x="398" y="571"/>
                  <a:pt x="398" y="611"/>
                  <a:pt x="374" y="635"/>
                </a:cubicBezTo>
                <a:lnTo>
                  <a:pt x="374" y="635"/>
                </a:lnTo>
                <a:cubicBezTo>
                  <a:pt x="361" y="648"/>
                  <a:pt x="345" y="654"/>
                  <a:pt x="329" y="654"/>
                </a:cubicBezTo>
              </a:path>
            </a:pathLst>
          </a:custGeom>
          <a:solidFill>
            <a:srgbClr val="FFFFFF"/>
          </a:solidFill>
          <a:ln>
            <a:noFill/>
          </a:ln>
          <a:effectLst/>
          <a:extLst>
            <a:ext uri="{91240B29-F687-4F45-9708-019B960494DF}">
              <a14:hiddenLine xmlns:a14="http://schemas.microsoft.com/office/drawing/2010/main" w="9525" cap="flat">
                <a:solidFill>
                  <a:srgbClr val="333E48"/>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8" name="Freeform 65">
            <a:extLst>
              <a:ext uri="{FF2B5EF4-FFF2-40B4-BE49-F238E27FC236}">
                <a16:creationId xmlns:a16="http://schemas.microsoft.com/office/drawing/2014/main" id="{06D3FD39-8B50-2F4F-980C-DFAAC9D605F4}"/>
              </a:ext>
            </a:extLst>
          </p:cNvPr>
          <p:cNvSpPr>
            <a:spLocks noChangeArrowheads="1"/>
          </p:cNvSpPr>
          <p:nvPr/>
        </p:nvSpPr>
        <p:spPr bwMode="auto">
          <a:xfrm>
            <a:off x="9061339" y="3226879"/>
            <a:ext cx="331607" cy="660144"/>
          </a:xfrm>
          <a:custGeom>
            <a:avLst/>
            <a:gdLst>
              <a:gd name="T0" fmla="*/ 474 w 475"/>
              <a:gd name="T1" fmla="*/ 0 h 949"/>
              <a:gd name="T2" fmla="*/ 474 w 475"/>
              <a:gd name="T3" fmla="*/ 0 h 949"/>
              <a:gd name="T4" fmla="*/ 0 w 475"/>
              <a:gd name="T5" fmla="*/ 475 h 949"/>
              <a:gd name="T6" fmla="*/ 0 w 475"/>
              <a:gd name="T7" fmla="*/ 475 h 949"/>
              <a:gd name="T8" fmla="*/ 474 w 475"/>
              <a:gd name="T9" fmla="*/ 948 h 949"/>
              <a:gd name="T10" fmla="*/ 474 w 475"/>
              <a:gd name="T11" fmla="*/ 0 h 949"/>
            </a:gdLst>
            <a:ahLst/>
            <a:cxnLst>
              <a:cxn ang="0">
                <a:pos x="T0" y="T1"/>
              </a:cxn>
              <a:cxn ang="0">
                <a:pos x="T2" y="T3"/>
              </a:cxn>
              <a:cxn ang="0">
                <a:pos x="T4" y="T5"/>
              </a:cxn>
              <a:cxn ang="0">
                <a:pos x="T6" y="T7"/>
              </a:cxn>
              <a:cxn ang="0">
                <a:pos x="T8" y="T9"/>
              </a:cxn>
              <a:cxn ang="0">
                <a:pos x="T10" y="T11"/>
              </a:cxn>
            </a:cxnLst>
            <a:rect l="0" t="0" r="r" b="b"/>
            <a:pathLst>
              <a:path w="475" h="949">
                <a:moveTo>
                  <a:pt x="474" y="0"/>
                </a:moveTo>
                <a:lnTo>
                  <a:pt x="474" y="0"/>
                </a:lnTo>
                <a:cubicBezTo>
                  <a:pt x="212" y="0"/>
                  <a:pt x="0" y="213"/>
                  <a:pt x="0" y="475"/>
                </a:cubicBezTo>
                <a:lnTo>
                  <a:pt x="0" y="475"/>
                </a:lnTo>
                <a:cubicBezTo>
                  <a:pt x="0" y="736"/>
                  <a:pt x="212" y="948"/>
                  <a:pt x="474" y="948"/>
                </a:cubicBezTo>
                <a:lnTo>
                  <a:pt x="474" y="0"/>
                </a:lnTo>
              </a:path>
            </a:pathLst>
          </a:custGeom>
          <a:solidFill>
            <a:schemeClr val="bg1">
              <a:alpha val="25000"/>
            </a:schemeClr>
          </a:solidFill>
          <a:ln>
            <a:noFill/>
          </a:ln>
          <a:effectLst/>
        </p:spPr>
        <p:txBody>
          <a:bodyPr wrap="none" anchor="ctr"/>
          <a:lstStyle/>
          <a:p>
            <a:endParaRPr lang="en-US" sz="6532" dirty="0">
              <a:latin typeface="Lato Light" panose="020F0502020204030203" pitchFamily="34" charset="0"/>
            </a:endParaRPr>
          </a:p>
        </p:txBody>
      </p:sp>
      <p:sp>
        <p:nvSpPr>
          <p:cNvPr id="69" name="Freeform 66">
            <a:extLst>
              <a:ext uri="{FF2B5EF4-FFF2-40B4-BE49-F238E27FC236}">
                <a16:creationId xmlns:a16="http://schemas.microsoft.com/office/drawing/2014/main" id="{91F51D47-21F1-4844-9CA3-138197059D2B}"/>
              </a:ext>
            </a:extLst>
          </p:cNvPr>
          <p:cNvSpPr>
            <a:spLocks noChangeArrowheads="1"/>
          </p:cNvSpPr>
          <p:nvPr/>
        </p:nvSpPr>
        <p:spPr bwMode="auto">
          <a:xfrm>
            <a:off x="10089933" y="3226879"/>
            <a:ext cx="660144" cy="660144"/>
          </a:xfrm>
          <a:custGeom>
            <a:avLst/>
            <a:gdLst>
              <a:gd name="T0" fmla="*/ 0 w 948"/>
              <a:gd name="T1" fmla="*/ 475 h 949"/>
              <a:gd name="T2" fmla="*/ 0 w 948"/>
              <a:gd name="T3" fmla="*/ 475 h 949"/>
              <a:gd name="T4" fmla="*/ 473 w 948"/>
              <a:gd name="T5" fmla="*/ 0 h 949"/>
              <a:gd name="T6" fmla="*/ 473 w 948"/>
              <a:gd name="T7" fmla="*/ 0 h 949"/>
              <a:gd name="T8" fmla="*/ 947 w 948"/>
              <a:gd name="T9" fmla="*/ 475 h 949"/>
              <a:gd name="T10" fmla="*/ 947 w 948"/>
              <a:gd name="T11" fmla="*/ 475 h 949"/>
              <a:gd name="T12" fmla="*/ 473 w 948"/>
              <a:gd name="T13" fmla="*/ 948 h 949"/>
              <a:gd name="T14" fmla="*/ 473 w 948"/>
              <a:gd name="T15" fmla="*/ 948 h 949"/>
              <a:gd name="T16" fmla="*/ 0 w 948"/>
              <a:gd name="T17" fmla="*/ 475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8" h="949">
                <a:moveTo>
                  <a:pt x="0" y="475"/>
                </a:moveTo>
                <a:lnTo>
                  <a:pt x="0" y="475"/>
                </a:lnTo>
                <a:cubicBezTo>
                  <a:pt x="0" y="213"/>
                  <a:pt x="212" y="0"/>
                  <a:pt x="473" y="0"/>
                </a:cubicBezTo>
                <a:lnTo>
                  <a:pt x="473" y="0"/>
                </a:lnTo>
                <a:cubicBezTo>
                  <a:pt x="735" y="0"/>
                  <a:pt x="947" y="213"/>
                  <a:pt x="947" y="475"/>
                </a:cubicBezTo>
                <a:lnTo>
                  <a:pt x="947" y="475"/>
                </a:lnTo>
                <a:cubicBezTo>
                  <a:pt x="947" y="736"/>
                  <a:pt x="735" y="948"/>
                  <a:pt x="473" y="948"/>
                </a:cubicBezTo>
                <a:lnTo>
                  <a:pt x="473" y="948"/>
                </a:lnTo>
                <a:cubicBezTo>
                  <a:pt x="212" y="948"/>
                  <a:pt x="0" y="736"/>
                  <a:pt x="0" y="475"/>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0" name="Freeform 67">
            <a:extLst>
              <a:ext uri="{FF2B5EF4-FFF2-40B4-BE49-F238E27FC236}">
                <a16:creationId xmlns:a16="http://schemas.microsoft.com/office/drawing/2014/main" id="{4A598D89-91B6-D849-8065-E430DBC6DB6F}"/>
              </a:ext>
            </a:extLst>
          </p:cNvPr>
          <p:cNvSpPr>
            <a:spLocks noChangeArrowheads="1"/>
          </p:cNvSpPr>
          <p:nvPr/>
        </p:nvSpPr>
        <p:spPr bwMode="auto">
          <a:xfrm>
            <a:off x="10292581" y="3328204"/>
            <a:ext cx="276338" cy="457493"/>
          </a:xfrm>
          <a:custGeom>
            <a:avLst/>
            <a:gdLst>
              <a:gd name="T0" fmla="*/ 68 w 399"/>
              <a:gd name="T1" fmla="*/ 654 h 655"/>
              <a:gd name="T2" fmla="*/ 68 w 399"/>
              <a:gd name="T3" fmla="*/ 654 h 655"/>
              <a:gd name="T4" fmla="*/ 112 w 399"/>
              <a:gd name="T5" fmla="*/ 635 h 655"/>
              <a:gd name="T6" fmla="*/ 374 w 399"/>
              <a:gd name="T7" fmla="*/ 375 h 655"/>
              <a:gd name="T8" fmla="*/ 374 w 399"/>
              <a:gd name="T9" fmla="*/ 375 h 655"/>
              <a:gd name="T10" fmla="*/ 374 w 399"/>
              <a:gd name="T11" fmla="*/ 286 h 655"/>
              <a:gd name="T12" fmla="*/ 112 w 399"/>
              <a:gd name="T13" fmla="*/ 25 h 655"/>
              <a:gd name="T14" fmla="*/ 112 w 399"/>
              <a:gd name="T15" fmla="*/ 25 h 655"/>
              <a:gd name="T16" fmla="*/ 24 w 399"/>
              <a:gd name="T17" fmla="*/ 25 h 655"/>
              <a:gd name="T18" fmla="*/ 24 w 399"/>
              <a:gd name="T19" fmla="*/ 25 h 655"/>
              <a:gd name="T20" fmla="*/ 24 w 399"/>
              <a:gd name="T21" fmla="*/ 114 h 655"/>
              <a:gd name="T22" fmla="*/ 240 w 399"/>
              <a:gd name="T23" fmla="*/ 331 h 655"/>
              <a:gd name="T24" fmla="*/ 24 w 399"/>
              <a:gd name="T25" fmla="*/ 547 h 655"/>
              <a:gd name="T26" fmla="*/ 24 w 399"/>
              <a:gd name="T27" fmla="*/ 547 h 655"/>
              <a:gd name="T28" fmla="*/ 24 w 399"/>
              <a:gd name="T29" fmla="*/ 635 h 655"/>
              <a:gd name="T30" fmla="*/ 24 w 399"/>
              <a:gd name="T31" fmla="*/ 635 h 655"/>
              <a:gd name="T32" fmla="*/ 68 w 399"/>
              <a:gd name="T33" fmla="*/ 654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9" h="655">
                <a:moveTo>
                  <a:pt x="68" y="654"/>
                </a:moveTo>
                <a:lnTo>
                  <a:pt x="68" y="654"/>
                </a:lnTo>
                <a:cubicBezTo>
                  <a:pt x="84" y="654"/>
                  <a:pt x="100" y="648"/>
                  <a:pt x="112" y="635"/>
                </a:cubicBezTo>
                <a:lnTo>
                  <a:pt x="374" y="375"/>
                </a:lnTo>
                <a:lnTo>
                  <a:pt x="374" y="375"/>
                </a:lnTo>
                <a:cubicBezTo>
                  <a:pt x="398" y="351"/>
                  <a:pt x="398" y="311"/>
                  <a:pt x="374" y="286"/>
                </a:cubicBezTo>
                <a:lnTo>
                  <a:pt x="112" y="25"/>
                </a:lnTo>
                <a:lnTo>
                  <a:pt x="112" y="25"/>
                </a:lnTo>
                <a:cubicBezTo>
                  <a:pt x="88" y="0"/>
                  <a:pt x="48" y="0"/>
                  <a:pt x="24" y="25"/>
                </a:cubicBezTo>
                <a:lnTo>
                  <a:pt x="24" y="25"/>
                </a:lnTo>
                <a:cubicBezTo>
                  <a:pt x="0" y="50"/>
                  <a:pt x="0" y="89"/>
                  <a:pt x="24" y="114"/>
                </a:cubicBezTo>
                <a:lnTo>
                  <a:pt x="240" y="331"/>
                </a:lnTo>
                <a:lnTo>
                  <a:pt x="24" y="547"/>
                </a:lnTo>
                <a:lnTo>
                  <a:pt x="24" y="547"/>
                </a:lnTo>
                <a:cubicBezTo>
                  <a:pt x="0" y="571"/>
                  <a:pt x="0" y="611"/>
                  <a:pt x="24" y="635"/>
                </a:cubicBezTo>
                <a:lnTo>
                  <a:pt x="24" y="635"/>
                </a:lnTo>
                <a:cubicBezTo>
                  <a:pt x="36" y="648"/>
                  <a:pt x="52" y="654"/>
                  <a:pt x="68" y="654"/>
                </a:cubicBezTo>
              </a:path>
            </a:pathLst>
          </a:custGeom>
          <a:solidFill>
            <a:srgbClr val="FFFFFF"/>
          </a:solidFill>
          <a:ln>
            <a:noFill/>
          </a:ln>
          <a:effectLst/>
          <a:extLst>
            <a:ext uri="{91240B29-F687-4F45-9708-019B960494DF}">
              <a14:hiddenLine xmlns:a14="http://schemas.microsoft.com/office/drawing/2010/main" w="9525" cap="flat">
                <a:solidFill>
                  <a:srgbClr val="333E48"/>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1" name="Freeform 68">
            <a:extLst>
              <a:ext uri="{FF2B5EF4-FFF2-40B4-BE49-F238E27FC236}">
                <a16:creationId xmlns:a16="http://schemas.microsoft.com/office/drawing/2014/main" id="{8A25E8F4-0DA5-724B-B3A0-9D7350A03751}"/>
              </a:ext>
            </a:extLst>
          </p:cNvPr>
          <p:cNvSpPr>
            <a:spLocks noChangeArrowheads="1"/>
          </p:cNvSpPr>
          <p:nvPr/>
        </p:nvSpPr>
        <p:spPr bwMode="auto">
          <a:xfrm>
            <a:off x="10089933" y="3226879"/>
            <a:ext cx="328537" cy="660144"/>
          </a:xfrm>
          <a:custGeom>
            <a:avLst/>
            <a:gdLst>
              <a:gd name="T0" fmla="*/ 473 w 474"/>
              <a:gd name="T1" fmla="*/ 0 h 949"/>
              <a:gd name="T2" fmla="*/ 473 w 474"/>
              <a:gd name="T3" fmla="*/ 0 h 949"/>
              <a:gd name="T4" fmla="*/ 0 w 474"/>
              <a:gd name="T5" fmla="*/ 475 h 949"/>
              <a:gd name="T6" fmla="*/ 0 w 474"/>
              <a:gd name="T7" fmla="*/ 475 h 949"/>
              <a:gd name="T8" fmla="*/ 473 w 474"/>
              <a:gd name="T9" fmla="*/ 948 h 949"/>
              <a:gd name="T10" fmla="*/ 473 w 474"/>
              <a:gd name="T11" fmla="*/ 0 h 949"/>
            </a:gdLst>
            <a:ahLst/>
            <a:cxnLst>
              <a:cxn ang="0">
                <a:pos x="T0" y="T1"/>
              </a:cxn>
              <a:cxn ang="0">
                <a:pos x="T2" y="T3"/>
              </a:cxn>
              <a:cxn ang="0">
                <a:pos x="T4" y="T5"/>
              </a:cxn>
              <a:cxn ang="0">
                <a:pos x="T6" y="T7"/>
              </a:cxn>
              <a:cxn ang="0">
                <a:pos x="T8" y="T9"/>
              </a:cxn>
              <a:cxn ang="0">
                <a:pos x="T10" y="T11"/>
              </a:cxn>
            </a:cxnLst>
            <a:rect l="0" t="0" r="r" b="b"/>
            <a:pathLst>
              <a:path w="474" h="949">
                <a:moveTo>
                  <a:pt x="473" y="0"/>
                </a:moveTo>
                <a:lnTo>
                  <a:pt x="473" y="0"/>
                </a:lnTo>
                <a:cubicBezTo>
                  <a:pt x="212" y="0"/>
                  <a:pt x="0" y="213"/>
                  <a:pt x="0" y="475"/>
                </a:cubicBezTo>
                <a:lnTo>
                  <a:pt x="0" y="475"/>
                </a:lnTo>
                <a:cubicBezTo>
                  <a:pt x="0" y="736"/>
                  <a:pt x="212" y="948"/>
                  <a:pt x="473" y="948"/>
                </a:cubicBezTo>
                <a:lnTo>
                  <a:pt x="473" y="0"/>
                </a:lnTo>
              </a:path>
            </a:pathLst>
          </a:custGeom>
          <a:solidFill>
            <a:schemeClr val="bg1">
              <a:alpha val="25000"/>
            </a:schemeClr>
          </a:solidFill>
          <a:ln>
            <a:noFill/>
          </a:ln>
          <a:effectLst/>
        </p:spPr>
        <p:txBody>
          <a:bodyPr wrap="none" anchor="ctr"/>
          <a:lstStyle/>
          <a:p>
            <a:endParaRPr lang="en-US" sz="6532" dirty="0">
              <a:latin typeface="Lato Light" panose="020F0502020204030203" pitchFamily="34" charset="0"/>
            </a:endParaRPr>
          </a:p>
        </p:txBody>
      </p:sp>
      <p:sp>
        <p:nvSpPr>
          <p:cNvPr id="72" name="Freeform 69">
            <a:extLst>
              <a:ext uri="{FF2B5EF4-FFF2-40B4-BE49-F238E27FC236}">
                <a16:creationId xmlns:a16="http://schemas.microsoft.com/office/drawing/2014/main" id="{2B6B66DC-9B7F-D64E-A23F-5939E8F09965}"/>
              </a:ext>
            </a:extLst>
          </p:cNvPr>
          <p:cNvSpPr>
            <a:spLocks noChangeArrowheads="1"/>
          </p:cNvSpPr>
          <p:nvPr/>
        </p:nvSpPr>
        <p:spPr bwMode="auto">
          <a:xfrm>
            <a:off x="3734141" y="2999665"/>
            <a:ext cx="7347541" cy="1093073"/>
          </a:xfrm>
          <a:custGeom>
            <a:avLst/>
            <a:gdLst>
              <a:gd name="T0" fmla="*/ 10551 w 10552"/>
              <a:gd name="T1" fmla="*/ 0 h 1570"/>
              <a:gd name="T2" fmla="*/ 0 w 10552"/>
              <a:gd name="T3" fmla="*/ 0 h 1570"/>
              <a:gd name="T4" fmla="*/ 0 w 10552"/>
              <a:gd name="T5" fmla="*/ 1569 h 1570"/>
              <a:gd name="T6" fmla="*/ 10551 w 10552"/>
              <a:gd name="T7" fmla="*/ 1569 h 1570"/>
              <a:gd name="T8" fmla="*/ 10551 w 10552"/>
              <a:gd name="T9" fmla="*/ 0 h 1570"/>
            </a:gdLst>
            <a:ahLst/>
            <a:cxnLst>
              <a:cxn ang="0">
                <a:pos x="T0" y="T1"/>
              </a:cxn>
              <a:cxn ang="0">
                <a:pos x="T2" y="T3"/>
              </a:cxn>
              <a:cxn ang="0">
                <a:pos x="T4" y="T5"/>
              </a:cxn>
              <a:cxn ang="0">
                <a:pos x="T6" y="T7"/>
              </a:cxn>
              <a:cxn ang="0">
                <a:pos x="T8" y="T9"/>
              </a:cxn>
            </a:cxnLst>
            <a:rect l="0" t="0" r="r" b="b"/>
            <a:pathLst>
              <a:path w="10552" h="1570">
                <a:moveTo>
                  <a:pt x="10551" y="0"/>
                </a:moveTo>
                <a:lnTo>
                  <a:pt x="0" y="0"/>
                </a:lnTo>
                <a:lnTo>
                  <a:pt x="0" y="1569"/>
                </a:lnTo>
                <a:lnTo>
                  <a:pt x="10551" y="1569"/>
                </a:lnTo>
                <a:lnTo>
                  <a:pt x="10551" y="0"/>
                </a:lnTo>
              </a:path>
            </a:pathLst>
          </a:custGeom>
          <a:noFill/>
          <a:ln w="381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3" name="Freeform 70">
            <a:extLst>
              <a:ext uri="{FF2B5EF4-FFF2-40B4-BE49-F238E27FC236}">
                <a16:creationId xmlns:a16="http://schemas.microsoft.com/office/drawing/2014/main" id="{20B5BE46-D00E-3F41-A01D-14166A91632F}"/>
              </a:ext>
            </a:extLst>
          </p:cNvPr>
          <p:cNvSpPr>
            <a:spLocks noChangeArrowheads="1"/>
          </p:cNvSpPr>
          <p:nvPr/>
        </p:nvSpPr>
        <p:spPr bwMode="auto">
          <a:xfrm>
            <a:off x="3734141" y="2999665"/>
            <a:ext cx="4977168" cy="1093073"/>
          </a:xfrm>
          <a:custGeom>
            <a:avLst/>
            <a:gdLst>
              <a:gd name="T0" fmla="*/ 7149 w 7150"/>
              <a:gd name="T1" fmla="*/ 1569 h 1570"/>
              <a:gd name="T2" fmla="*/ 0 w 7150"/>
              <a:gd name="T3" fmla="*/ 1569 h 1570"/>
              <a:gd name="T4" fmla="*/ 0 w 7150"/>
              <a:gd name="T5" fmla="*/ 0 h 1570"/>
              <a:gd name="T6" fmla="*/ 7149 w 7150"/>
              <a:gd name="T7" fmla="*/ 0 h 1570"/>
              <a:gd name="T8" fmla="*/ 7149 w 7150"/>
              <a:gd name="T9" fmla="*/ 1569 h 1570"/>
            </a:gdLst>
            <a:ahLst/>
            <a:cxnLst>
              <a:cxn ang="0">
                <a:pos x="T0" y="T1"/>
              </a:cxn>
              <a:cxn ang="0">
                <a:pos x="T2" y="T3"/>
              </a:cxn>
              <a:cxn ang="0">
                <a:pos x="T4" y="T5"/>
              </a:cxn>
              <a:cxn ang="0">
                <a:pos x="T6" y="T7"/>
              </a:cxn>
              <a:cxn ang="0">
                <a:pos x="T8" y="T9"/>
              </a:cxn>
            </a:cxnLst>
            <a:rect l="0" t="0" r="r" b="b"/>
            <a:pathLst>
              <a:path w="7150" h="1570">
                <a:moveTo>
                  <a:pt x="7149" y="1569"/>
                </a:moveTo>
                <a:lnTo>
                  <a:pt x="0" y="1569"/>
                </a:lnTo>
                <a:lnTo>
                  <a:pt x="0" y="0"/>
                </a:lnTo>
                <a:lnTo>
                  <a:pt x="7149" y="0"/>
                </a:lnTo>
                <a:lnTo>
                  <a:pt x="7149" y="1569"/>
                </a:lnTo>
              </a:path>
            </a:pathLst>
          </a:custGeom>
          <a:solidFill>
            <a:schemeClr val="tx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4" name="Freeform 71">
            <a:extLst>
              <a:ext uri="{FF2B5EF4-FFF2-40B4-BE49-F238E27FC236}">
                <a16:creationId xmlns:a16="http://schemas.microsoft.com/office/drawing/2014/main" id="{C8B90671-6ECF-2E4D-9F63-F8BD8CD90521}"/>
              </a:ext>
            </a:extLst>
          </p:cNvPr>
          <p:cNvSpPr>
            <a:spLocks noChangeArrowheads="1"/>
          </p:cNvSpPr>
          <p:nvPr/>
        </p:nvSpPr>
        <p:spPr bwMode="auto">
          <a:xfrm>
            <a:off x="3946002" y="4089669"/>
            <a:ext cx="1486088" cy="5929000"/>
          </a:xfrm>
          <a:custGeom>
            <a:avLst/>
            <a:gdLst>
              <a:gd name="T0" fmla="*/ 0 w 2134"/>
              <a:gd name="T1" fmla="*/ 0 h 8514"/>
              <a:gd name="T2" fmla="*/ 0 w 2134"/>
              <a:gd name="T3" fmla="*/ 8513 h 8514"/>
              <a:gd name="T4" fmla="*/ 2133 w 2134"/>
              <a:gd name="T5" fmla="*/ 8513 h 8514"/>
            </a:gdLst>
            <a:ahLst/>
            <a:cxnLst>
              <a:cxn ang="0">
                <a:pos x="T0" y="T1"/>
              </a:cxn>
              <a:cxn ang="0">
                <a:pos x="T2" y="T3"/>
              </a:cxn>
              <a:cxn ang="0">
                <a:pos x="T4" y="T5"/>
              </a:cxn>
            </a:cxnLst>
            <a:rect l="0" t="0" r="r" b="b"/>
            <a:pathLst>
              <a:path w="2134" h="8514">
                <a:moveTo>
                  <a:pt x="0" y="0"/>
                </a:moveTo>
                <a:lnTo>
                  <a:pt x="0" y="8513"/>
                </a:lnTo>
                <a:lnTo>
                  <a:pt x="2133" y="8513"/>
                </a:lnTo>
              </a:path>
            </a:pathLst>
          </a:custGeom>
          <a:noFill/>
          <a:ln w="3810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75" name="Freeform 72">
            <a:extLst>
              <a:ext uri="{FF2B5EF4-FFF2-40B4-BE49-F238E27FC236}">
                <a16:creationId xmlns:a16="http://schemas.microsoft.com/office/drawing/2014/main" id="{800BBBCC-0864-2E48-9168-0DA0EA2DA07B}"/>
              </a:ext>
            </a:extLst>
          </p:cNvPr>
          <p:cNvSpPr>
            <a:spLocks noChangeArrowheads="1"/>
          </p:cNvSpPr>
          <p:nvPr/>
        </p:nvSpPr>
        <p:spPr bwMode="auto">
          <a:xfrm>
            <a:off x="9061339" y="4759023"/>
            <a:ext cx="660141" cy="660141"/>
          </a:xfrm>
          <a:custGeom>
            <a:avLst/>
            <a:gdLst>
              <a:gd name="T0" fmla="*/ 948 w 949"/>
              <a:gd name="T1" fmla="*/ 474 h 949"/>
              <a:gd name="T2" fmla="*/ 948 w 949"/>
              <a:gd name="T3" fmla="*/ 474 h 949"/>
              <a:gd name="T4" fmla="*/ 474 w 949"/>
              <a:gd name="T5" fmla="*/ 0 h 949"/>
              <a:gd name="T6" fmla="*/ 474 w 949"/>
              <a:gd name="T7" fmla="*/ 0 h 949"/>
              <a:gd name="T8" fmla="*/ 0 w 949"/>
              <a:gd name="T9" fmla="*/ 474 h 949"/>
              <a:gd name="T10" fmla="*/ 0 w 949"/>
              <a:gd name="T11" fmla="*/ 474 h 949"/>
              <a:gd name="T12" fmla="*/ 474 w 949"/>
              <a:gd name="T13" fmla="*/ 948 h 949"/>
              <a:gd name="T14" fmla="*/ 474 w 949"/>
              <a:gd name="T15" fmla="*/ 948 h 949"/>
              <a:gd name="T16" fmla="*/ 948 w 949"/>
              <a:gd name="T17" fmla="*/ 474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9" h="949">
                <a:moveTo>
                  <a:pt x="948" y="474"/>
                </a:moveTo>
                <a:lnTo>
                  <a:pt x="948" y="474"/>
                </a:lnTo>
                <a:cubicBezTo>
                  <a:pt x="948" y="212"/>
                  <a:pt x="736" y="0"/>
                  <a:pt x="474" y="0"/>
                </a:cubicBezTo>
                <a:lnTo>
                  <a:pt x="474" y="0"/>
                </a:lnTo>
                <a:cubicBezTo>
                  <a:pt x="212" y="0"/>
                  <a:pt x="0" y="212"/>
                  <a:pt x="0" y="474"/>
                </a:cubicBezTo>
                <a:lnTo>
                  <a:pt x="0" y="474"/>
                </a:lnTo>
                <a:cubicBezTo>
                  <a:pt x="0" y="736"/>
                  <a:pt x="212" y="948"/>
                  <a:pt x="474" y="948"/>
                </a:cubicBezTo>
                <a:lnTo>
                  <a:pt x="474" y="948"/>
                </a:lnTo>
                <a:cubicBezTo>
                  <a:pt x="736" y="948"/>
                  <a:pt x="948" y="736"/>
                  <a:pt x="948" y="474"/>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76" name="Freeform 73">
            <a:extLst>
              <a:ext uri="{FF2B5EF4-FFF2-40B4-BE49-F238E27FC236}">
                <a16:creationId xmlns:a16="http://schemas.microsoft.com/office/drawing/2014/main" id="{5CABD034-F074-F542-ACBD-678E723F1E44}"/>
              </a:ext>
            </a:extLst>
          </p:cNvPr>
          <p:cNvSpPr>
            <a:spLocks noChangeArrowheads="1"/>
          </p:cNvSpPr>
          <p:nvPr/>
        </p:nvSpPr>
        <p:spPr bwMode="auto">
          <a:xfrm>
            <a:off x="9227143" y="4921755"/>
            <a:ext cx="334676" cy="331607"/>
          </a:xfrm>
          <a:custGeom>
            <a:avLst/>
            <a:gdLst>
              <a:gd name="T0" fmla="*/ 311 w 480"/>
              <a:gd name="T1" fmla="*/ 239 h 475"/>
              <a:gd name="T2" fmla="*/ 459 w 480"/>
              <a:gd name="T3" fmla="*/ 91 h 475"/>
              <a:gd name="T4" fmla="*/ 459 w 480"/>
              <a:gd name="T5" fmla="*/ 91 h 475"/>
              <a:gd name="T6" fmla="*/ 459 w 480"/>
              <a:gd name="T7" fmla="*/ 20 h 475"/>
              <a:gd name="T8" fmla="*/ 459 w 480"/>
              <a:gd name="T9" fmla="*/ 20 h 475"/>
              <a:gd name="T10" fmla="*/ 388 w 480"/>
              <a:gd name="T11" fmla="*/ 20 h 475"/>
              <a:gd name="T12" fmla="*/ 239 w 480"/>
              <a:gd name="T13" fmla="*/ 168 h 475"/>
              <a:gd name="T14" fmla="*/ 91 w 480"/>
              <a:gd name="T15" fmla="*/ 20 h 475"/>
              <a:gd name="T16" fmla="*/ 91 w 480"/>
              <a:gd name="T17" fmla="*/ 20 h 475"/>
              <a:gd name="T18" fmla="*/ 20 w 480"/>
              <a:gd name="T19" fmla="*/ 20 h 475"/>
              <a:gd name="T20" fmla="*/ 20 w 480"/>
              <a:gd name="T21" fmla="*/ 20 h 475"/>
              <a:gd name="T22" fmla="*/ 20 w 480"/>
              <a:gd name="T23" fmla="*/ 91 h 475"/>
              <a:gd name="T24" fmla="*/ 168 w 480"/>
              <a:gd name="T25" fmla="*/ 239 h 475"/>
              <a:gd name="T26" fmla="*/ 20 w 480"/>
              <a:gd name="T27" fmla="*/ 388 h 475"/>
              <a:gd name="T28" fmla="*/ 20 w 480"/>
              <a:gd name="T29" fmla="*/ 388 h 475"/>
              <a:gd name="T30" fmla="*/ 20 w 480"/>
              <a:gd name="T31" fmla="*/ 459 h 475"/>
              <a:gd name="T32" fmla="*/ 20 w 480"/>
              <a:gd name="T33" fmla="*/ 459 h 475"/>
              <a:gd name="T34" fmla="*/ 55 w 480"/>
              <a:gd name="T35" fmla="*/ 474 h 475"/>
              <a:gd name="T36" fmla="*/ 55 w 480"/>
              <a:gd name="T37" fmla="*/ 474 h 475"/>
              <a:gd name="T38" fmla="*/ 91 w 480"/>
              <a:gd name="T39" fmla="*/ 459 h 475"/>
              <a:gd name="T40" fmla="*/ 239 w 480"/>
              <a:gd name="T41" fmla="*/ 310 h 475"/>
              <a:gd name="T42" fmla="*/ 388 w 480"/>
              <a:gd name="T43" fmla="*/ 459 h 475"/>
              <a:gd name="T44" fmla="*/ 388 w 480"/>
              <a:gd name="T45" fmla="*/ 459 h 475"/>
              <a:gd name="T46" fmla="*/ 423 w 480"/>
              <a:gd name="T47" fmla="*/ 474 h 475"/>
              <a:gd name="T48" fmla="*/ 423 w 480"/>
              <a:gd name="T49" fmla="*/ 474 h 475"/>
              <a:gd name="T50" fmla="*/ 459 w 480"/>
              <a:gd name="T51" fmla="*/ 459 h 475"/>
              <a:gd name="T52" fmla="*/ 459 w 480"/>
              <a:gd name="T53" fmla="*/ 459 h 475"/>
              <a:gd name="T54" fmla="*/ 459 w 480"/>
              <a:gd name="T55" fmla="*/ 388 h 475"/>
              <a:gd name="T56" fmla="*/ 311 w 480"/>
              <a:gd name="T57" fmla="*/ 239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5">
                <a:moveTo>
                  <a:pt x="311" y="239"/>
                </a:moveTo>
                <a:lnTo>
                  <a:pt x="459" y="91"/>
                </a:lnTo>
                <a:lnTo>
                  <a:pt x="459" y="91"/>
                </a:lnTo>
                <a:cubicBezTo>
                  <a:pt x="479" y="71"/>
                  <a:pt x="479" y="39"/>
                  <a:pt x="459" y="20"/>
                </a:cubicBezTo>
                <a:lnTo>
                  <a:pt x="459" y="20"/>
                </a:lnTo>
                <a:cubicBezTo>
                  <a:pt x="439" y="0"/>
                  <a:pt x="408" y="0"/>
                  <a:pt x="388" y="20"/>
                </a:cubicBezTo>
                <a:lnTo>
                  <a:pt x="239" y="168"/>
                </a:lnTo>
                <a:lnTo>
                  <a:pt x="91" y="20"/>
                </a:lnTo>
                <a:lnTo>
                  <a:pt x="91" y="20"/>
                </a:lnTo>
                <a:cubicBezTo>
                  <a:pt x="71" y="0"/>
                  <a:pt x="39" y="0"/>
                  <a:pt x="20" y="20"/>
                </a:cubicBezTo>
                <a:lnTo>
                  <a:pt x="20" y="20"/>
                </a:lnTo>
                <a:cubicBezTo>
                  <a:pt x="0" y="39"/>
                  <a:pt x="0" y="71"/>
                  <a:pt x="20" y="91"/>
                </a:cubicBezTo>
                <a:lnTo>
                  <a:pt x="168" y="239"/>
                </a:lnTo>
                <a:lnTo>
                  <a:pt x="20" y="388"/>
                </a:lnTo>
                <a:lnTo>
                  <a:pt x="20" y="388"/>
                </a:lnTo>
                <a:cubicBezTo>
                  <a:pt x="0" y="407"/>
                  <a:pt x="0" y="439"/>
                  <a:pt x="20" y="459"/>
                </a:cubicBezTo>
                <a:lnTo>
                  <a:pt x="20" y="459"/>
                </a:lnTo>
                <a:cubicBezTo>
                  <a:pt x="30" y="468"/>
                  <a:pt x="43" y="474"/>
                  <a:pt x="55" y="474"/>
                </a:cubicBezTo>
                <a:lnTo>
                  <a:pt x="55" y="474"/>
                </a:lnTo>
                <a:cubicBezTo>
                  <a:pt x="68" y="474"/>
                  <a:pt x="81" y="468"/>
                  <a:pt x="91" y="459"/>
                </a:cubicBezTo>
                <a:lnTo>
                  <a:pt x="239" y="310"/>
                </a:lnTo>
                <a:lnTo>
                  <a:pt x="388" y="459"/>
                </a:lnTo>
                <a:lnTo>
                  <a:pt x="388" y="459"/>
                </a:lnTo>
                <a:cubicBezTo>
                  <a:pt x="398" y="468"/>
                  <a:pt x="410" y="474"/>
                  <a:pt x="423" y="474"/>
                </a:cubicBezTo>
                <a:lnTo>
                  <a:pt x="423" y="474"/>
                </a:lnTo>
                <a:cubicBezTo>
                  <a:pt x="436" y="474"/>
                  <a:pt x="449" y="468"/>
                  <a:pt x="459" y="459"/>
                </a:cubicBezTo>
                <a:lnTo>
                  <a:pt x="459" y="459"/>
                </a:lnTo>
                <a:cubicBezTo>
                  <a:pt x="479" y="439"/>
                  <a:pt x="479" y="407"/>
                  <a:pt x="459" y="388"/>
                </a:cubicBezTo>
                <a:lnTo>
                  <a:pt x="311" y="239"/>
                </a:lnTo>
              </a:path>
            </a:pathLst>
          </a:custGeom>
          <a:solidFill>
            <a:srgbClr val="FFFFFF"/>
          </a:solidFill>
          <a:ln>
            <a:noFill/>
          </a:ln>
          <a:effectLst/>
          <a:extLst>
            <a:ext uri="{91240B29-F687-4F45-9708-019B960494DF}">
              <a14:hiddenLine xmlns:a14="http://schemas.microsoft.com/office/drawing/2010/main" w="9525" cap="flat">
                <a:solidFill>
                  <a:srgbClr val="333E48"/>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7" name="Freeform 74">
            <a:extLst>
              <a:ext uri="{FF2B5EF4-FFF2-40B4-BE49-F238E27FC236}">
                <a16:creationId xmlns:a16="http://schemas.microsoft.com/office/drawing/2014/main" id="{98631D0E-695A-9544-A5BA-185D5BE97643}"/>
              </a:ext>
            </a:extLst>
          </p:cNvPr>
          <p:cNvSpPr>
            <a:spLocks noChangeArrowheads="1"/>
          </p:cNvSpPr>
          <p:nvPr/>
        </p:nvSpPr>
        <p:spPr bwMode="auto">
          <a:xfrm>
            <a:off x="9061339" y="4759023"/>
            <a:ext cx="331607" cy="660141"/>
          </a:xfrm>
          <a:custGeom>
            <a:avLst/>
            <a:gdLst>
              <a:gd name="T0" fmla="*/ 474 w 475"/>
              <a:gd name="T1" fmla="*/ 0 h 949"/>
              <a:gd name="T2" fmla="*/ 474 w 475"/>
              <a:gd name="T3" fmla="*/ 0 h 949"/>
              <a:gd name="T4" fmla="*/ 0 w 475"/>
              <a:gd name="T5" fmla="*/ 474 h 949"/>
              <a:gd name="T6" fmla="*/ 0 w 475"/>
              <a:gd name="T7" fmla="*/ 474 h 949"/>
              <a:gd name="T8" fmla="*/ 474 w 475"/>
              <a:gd name="T9" fmla="*/ 948 h 949"/>
              <a:gd name="T10" fmla="*/ 474 w 475"/>
              <a:gd name="T11" fmla="*/ 0 h 949"/>
            </a:gdLst>
            <a:ahLst/>
            <a:cxnLst>
              <a:cxn ang="0">
                <a:pos x="T0" y="T1"/>
              </a:cxn>
              <a:cxn ang="0">
                <a:pos x="T2" y="T3"/>
              </a:cxn>
              <a:cxn ang="0">
                <a:pos x="T4" y="T5"/>
              </a:cxn>
              <a:cxn ang="0">
                <a:pos x="T6" y="T7"/>
              </a:cxn>
              <a:cxn ang="0">
                <a:pos x="T8" y="T9"/>
              </a:cxn>
              <a:cxn ang="0">
                <a:pos x="T10" y="T11"/>
              </a:cxn>
            </a:cxnLst>
            <a:rect l="0" t="0" r="r" b="b"/>
            <a:pathLst>
              <a:path w="475" h="949">
                <a:moveTo>
                  <a:pt x="474" y="0"/>
                </a:moveTo>
                <a:lnTo>
                  <a:pt x="474" y="0"/>
                </a:lnTo>
                <a:cubicBezTo>
                  <a:pt x="212" y="0"/>
                  <a:pt x="0" y="212"/>
                  <a:pt x="0" y="474"/>
                </a:cubicBezTo>
                <a:lnTo>
                  <a:pt x="0" y="474"/>
                </a:lnTo>
                <a:cubicBezTo>
                  <a:pt x="0" y="736"/>
                  <a:pt x="212" y="948"/>
                  <a:pt x="474" y="948"/>
                </a:cubicBezTo>
                <a:lnTo>
                  <a:pt x="474" y="0"/>
                </a:lnTo>
              </a:path>
            </a:pathLst>
          </a:custGeom>
          <a:solidFill>
            <a:schemeClr val="bg1">
              <a:alpha val="25000"/>
            </a:schemeClr>
          </a:solidFill>
          <a:ln>
            <a:noFill/>
          </a:ln>
          <a:effectLst/>
        </p:spPr>
        <p:txBody>
          <a:bodyPr wrap="none" anchor="ctr"/>
          <a:lstStyle/>
          <a:p>
            <a:endParaRPr lang="en-US" sz="6532" dirty="0">
              <a:latin typeface="Lato Light" panose="020F0502020204030203" pitchFamily="34" charset="0"/>
            </a:endParaRPr>
          </a:p>
        </p:txBody>
      </p:sp>
      <p:sp>
        <p:nvSpPr>
          <p:cNvPr id="78" name="Freeform 75">
            <a:extLst>
              <a:ext uri="{FF2B5EF4-FFF2-40B4-BE49-F238E27FC236}">
                <a16:creationId xmlns:a16="http://schemas.microsoft.com/office/drawing/2014/main" id="{6B584D1E-E84F-BF45-8EDD-463C3FDA595E}"/>
              </a:ext>
            </a:extLst>
          </p:cNvPr>
          <p:cNvSpPr>
            <a:spLocks noChangeArrowheads="1"/>
          </p:cNvSpPr>
          <p:nvPr/>
        </p:nvSpPr>
        <p:spPr bwMode="auto">
          <a:xfrm>
            <a:off x="10089933" y="4759023"/>
            <a:ext cx="660144" cy="660141"/>
          </a:xfrm>
          <a:custGeom>
            <a:avLst/>
            <a:gdLst>
              <a:gd name="T0" fmla="*/ 947 w 948"/>
              <a:gd name="T1" fmla="*/ 474 h 949"/>
              <a:gd name="T2" fmla="*/ 947 w 948"/>
              <a:gd name="T3" fmla="*/ 474 h 949"/>
              <a:gd name="T4" fmla="*/ 473 w 948"/>
              <a:gd name="T5" fmla="*/ 0 h 949"/>
              <a:gd name="T6" fmla="*/ 473 w 948"/>
              <a:gd name="T7" fmla="*/ 0 h 949"/>
              <a:gd name="T8" fmla="*/ 0 w 948"/>
              <a:gd name="T9" fmla="*/ 474 h 949"/>
              <a:gd name="T10" fmla="*/ 0 w 948"/>
              <a:gd name="T11" fmla="*/ 474 h 949"/>
              <a:gd name="T12" fmla="*/ 473 w 948"/>
              <a:gd name="T13" fmla="*/ 948 h 949"/>
              <a:gd name="T14" fmla="*/ 473 w 948"/>
              <a:gd name="T15" fmla="*/ 948 h 949"/>
              <a:gd name="T16" fmla="*/ 947 w 948"/>
              <a:gd name="T17" fmla="*/ 474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8" h="949">
                <a:moveTo>
                  <a:pt x="947" y="474"/>
                </a:moveTo>
                <a:lnTo>
                  <a:pt x="947" y="474"/>
                </a:lnTo>
                <a:cubicBezTo>
                  <a:pt x="947" y="212"/>
                  <a:pt x="735" y="0"/>
                  <a:pt x="473" y="0"/>
                </a:cubicBezTo>
                <a:lnTo>
                  <a:pt x="473" y="0"/>
                </a:lnTo>
                <a:cubicBezTo>
                  <a:pt x="212" y="0"/>
                  <a:pt x="0" y="212"/>
                  <a:pt x="0" y="474"/>
                </a:cubicBezTo>
                <a:lnTo>
                  <a:pt x="0" y="474"/>
                </a:lnTo>
                <a:cubicBezTo>
                  <a:pt x="0" y="736"/>
                  <a:pt x="212" y="948"/>
                  <a:pt x="473" y="948"/>
                </a:cubicBezTo>
                <a:lnTo>
                  <a:pt x="473" y="948"/>
                </a:lnTo>
                <a:cubicBezTo>
                  <a:pt x="735" y="948"/>
                  <a:pt x="947" y="736"/>
                  <a:pt x="947" y="474"/>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79" name="Freeform 76">
            <a:extLst>
              <a:ext uri="{FF2B5EF4-FFF2-40B4-BE49-F238E27FC236}">
                <a16:creationId xmlns:a16="http://schemas.microsoft.com/office/drawing/2014/main" id="{992D3AAC-71CB-F649-B86A-6788CFCF69E5}"/>
              </a:ext>
            </a:extLst>
          </p:cNvPr>
          <p:cNvSpPr>
            <a:spLocks noChangeArrowheads="1"/>
          </p:cNvSpPr>
          <p:nvPr/>
        </p:nvSpPr>
        <p:spPr bwMode="auto">
          <a:xfrm>
            <a:off x="10209680" y="4952460"/>
            <a:ext cx="414507" cy="300903"/>
          </a:xfrm>
          <a:custGeom>
            <a:avLst/>
            <a:gdLst>
              <a:gd name="T0" fmla="*/ 217 w 597"/>
              <a:gd name="T1" fmla="*/ 430 h 431"/>
              <a:gd name="T2" fmla="*/ 217 w 597"/>
              <a:gd name="T3" fmla="*/ 430 h 431"/>
              <a:gd name="T4" fmla="*/ 181 w 597"/>
              <a:gd name="T5" fmla="*/ 415 h 431"/>
              <a:gd name="T6" fmla="*/ 20 w 597"/>
              <a:gd name="T7" fmla="*/ 252 h 431"/>
              <a:gd name="T8" fmla="*/ 20 w 597"/>
              <a:gd name="T9" fmla="*/ 252 h 431"/>
              <a:gd name="T10" fmla="*/ 20 w 597"/>
              <a:gd name="T11" fmla="*/ 181 h 431"/>
              <a:gd name="T12" fmla="*/ 20 w 597"/>
              <a:gd name="T13" fmla="*/ 181 h 431"/>
              <a:gd name="T14" fmla="*/ 90 w 597"/>
              <a:gd name="T15" fmla="*/ 181 h 431"/>
              <a:gd name="T16" fmla="*/ 217 w 597"/>
              <a:gd name="T17" fmla="*/ 309 h 431"/>
              <a:gd name="T18" fmla="*/ 506 w 597"/>
              <a:gd name="T19" fmla="*/ 19 h 431"/>
              <a:gd name="T20" fmla="*/ 506 w 597"/>
              <a:gd name="T21" fmla="*/ 19 h 431"/>
              <a:gd name="T22" fmla="*/ 577 w 597"/>
              <a:gd name="T23" fmla="*/ 19 h 431"/>
              <a:gd name="T24" fmla="*/ 577 w 597"/>
              <a:gd name="T25" fmla="*/ 19 h 431"/>
              <a:gd name="T26" fmla="*/ 577 w 597"/>
              <a:gd name="T27" fmla="*/ 90 h 431"/>
              <a:gd name="T28" fmla="*/ 252 w 597"/>
              <a:gd name="T29" fmla="*/ 415 h 431"/>
              <a:gd name="T30" fmla="*/ 252 w 597"/>
              <a:gd name="T31" fmla="*/ 415 h 431"/>
              <a:gd name="T32" fmla="*/ 217 w 597"/>
              <a:gd name="T33" fmla="*/ 43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7" h="431">
                <a:moveTo>
                  <a:pt x="217" y="430"/>
                </a:moveTo>
                <a:lnTo>
                  <a:pt x="217" y="430"/>
                </a:lnTo>
                <a:cubicBezTo>
                  <a:pt x="203" y="430"/>
                  <a:pt x="190" y="424"/>
                  <a:pt x="181" y="415"/>
                </a:cubicBezTo>
                <a:lnTo>
                  <a:pt x="20" y="252"/>
                </a:lnTo>
                <a:lnTo>
                  <a:pt x="20" y="252"/>
                </a:lnTo>
                <a:cubicBezTo>
                  <a:pt x="0" y="233"/>
                  <a:pt x="0" y="201"/>
                  <a:pt x="20" y="181"/>
                </a:cubicBezTo>
                <a:lnTo>
                  <a:pt x="20" y="181"/>
                </a:lnTo>
                <a:cubicBezTo>
                  <a:pt x="39" y="162"/>
                  <a:pt x="71" y="162"/>
                  <a:pt x="90" y="181"/>
                </a:cubicBezTo>
                <a:lnTo>
                  <a:pt x="217" y="309"/>
                </a:lnTo>
                <a:lnTo>
                  <a:pt x="506" y="19"/>
                </a:lnTo>
                <a:lnTo>
                  <a:pt x="506" y="19"/>
                </a:lnTo>
                <a:cubicBezTo>
                  <a:pt x="526" y="0"/>
                  <a:pt x="557" y="0"/>
                  <a:pt x="577" y="19"/>
                </a:cubicBezTo>
                <a:lnTo>
                  <a:pt x="577" y="19"/>
                </a:lnTo>
                <a:cubicBezTo>
                  <a:pt x="596" y="38"/>
                  <a:pt x="596" y="70"/>
                  <a:pt x="577" y="90"/>
                </a:cubicBezTo>
                <a:lnTo>
                  <a:pt x="252" y="415"/>
                </a:lnTo>
                <a:lnTo>
                  <a:pt x="252" y="415"/>
                </a:lnTo>
                <a:cubicBezTo>
                  <a:pt x="243" y="424"/>
                  <a:pt x="230" y="430"/>
                  <a:pt x="217" y="430"/>
                </a:cubicBezTo>
              </a:path>
            </a:pathLst>
          </a:custGeom>
          <a:solidFill>
            <a:srgbClr val="FFFFFF"/>
          </a:solidFill>
          <a:ln>
            <a:noFill/>
          </a:ln>
          <a:effectLst/>
          <a:extLst>
            <a:ext uri="{91240B29-F687-4F45-9708-019B960494DF}">
              <a14:hiddenLine xmlns:a14="http://schemas.microsoft.com/office/drawing/2010/main" w="9525" cap="flat">
                <a:solidFill>
                  <a:srgbClr val="333E48"/>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0" name="Freeform 77">
            <a:extLst>
              <a:ext uri="{FF2B5EF4-FFF2-40B4-BE49-F238E27FC236}">
                <a16:creationId xmlns:a16="http://schemas.microsoft.com/office/drawing/2014/main" id="{5702D53E-BAB6-2A48-83F0-984B4595CE20}"/>
              </a:ext>
            </a:extLst>
          </p:cNvPr>
          <p:cNvSpPr>
            <a:spLocks noChangeArrowheads="1"/>
          </p:cNvSpPr>
          <p:nvPr/>
        </p:nvSpPr>
        <p:spPr bwMode="auto">
          <a:xfrm>
            <a:off x="10089933" y="4759023"/>
            <a:ext cx="328537" cy="660141"/>
          </a:xfrm>
          <a:custGeom>
            <a:avLst/>
            <a:gdLst>
              <a:gd name="T0" fmla="*/ 473 w 474"/>
              <a:gd name="T1" fmla="*/ 0 h 949"/>
              <a:gd name="T2" fmla="*/ 473 w 474"/>
              <a:gd name="T3" fmla="*/ 0 h 949"/>
              <a:gd name="T4" fmla="*/ 0 w 474"/>
              <a:gd name="T5" fmla="*/ 474 h 949"/>
              <a:gd name="T6" fmla="*/ 0 w 474"/>
              <a:gd name="T7" fmla="*/ 474 h 949"/>
              <a:gd name="T8" fmla="*/ 473 w 474"/>
              <a:gd name="T9" fmla="*/ 948 h 949"/>
              <a:gd name="T10" fmla="*/ 473 w 474"/>
              <a:gd name="T11" fmla="*/ 0 h 949"/>
            </a:gdLst>
            <a:ahLst/>
            <a:cxnLst>
              <a:cxn ang="0">
                <a:pos x="T0" y="T1"/>
              </a:cxn>
              <a:cxn ang="0">
                <a:pos x="T2" y="T3"/>
              </a:cxn>
              <a:cxn ang="0">
                <a:pos x="T4" y="T5"/>
              </a:cxn>
              <a:cxn ang="0">
                <a:pos x="T6" y="T7"/>
              </a:cxn>
              <a:cxn ang="0">
                <a:pos x="T8" y="T9"/>
              </a:cxn>
              <a:cxn ang="0">
                <a:pos x="T10" y="T11"/>
              </a:cxn>
            </a:cxnLst>
            <a:rect l="0" t="0" r="r" b="b"/>
            <a:pathLst>
              <a:path w="474" h="949">
                <a:moveTo>
                  <a:pt x="473" y="0"/>
                </a:moveTo>
                <a:lnTo>
                  <a:pt x="473" y="0"/>
                </a:lnTo>
                <a:cubicBezTo>
                  <a:pt x="212" y="0"/>
                  <a:pt x="0" y="212"/>
                  <a:pt x="0" y="474"/>
                </a:cubicBezTo>
                <a:lnTo>
                  <a:pt x="0" y="474"/>
                </a:lnTo>
                <a:cubicBezTo>
                  <a:pt x="0" y="736"/>
                  <a:pt x="212" y="948"/>
                  <a:pt x="473" y="948"/>
                </a:cubicBezTo>
                <a:lnTo>
                  <a:pt x="473" y="0"/>
                </a:lnTo>
              </a:path>
            </a:pathLst>
          </a:custGeom>
          <a:solidFill>
            <a:schemeClr val="bg1">
              <a:alpha val="25000"/>
            </a:schemeClr>
          </a:solidFill>
          <a:ln>
            <a:noFill/>
          </a:ln>
          <a:effectLst/>
        </p:spPr>
        <p:txBody>
          <a:bodyPr wrap="none" anchor="ctr"/>
          <a:lstStyle/>
          <a:p>
            <a:endParaRPr lang="en-US" sz="6532" dirty="0">
              <a:latin typeface="Lato Light" panose="020F0502020204030203" pitchFamily="34" charset="0"/>
            </a:endParaRPr>
          </a:p>
        </p:txBody>
      </p:sp>
      <p:sp>
        <p:nvSpPr>
          <p:cNvPr id="81" name="Freeform 78">
            <a:extLst>
              <a:ext uri="{FF2B5EF4-FFF2-40B4-BE49-F238E27FC236}">
                <a16:creationId xmlns:a16="http://schemas.microsoft.com/office/drawing/2014/main" id="{FBD6AE9C-763F-3440-A9BD-07BD52008EBD}"/>
              </a:ext>
            </a:extLst>
          </p:cNvPr>
          <p:cNvSpPr>
            <a:spLocks noChangeArrowheads="1"/>
          </p:cNvSpPr>
          <p:nvPr/>
        </p:nvSpPr>
        <p:spPr bwMode="auto">
          <a:xfrm>
            <a:off x="4999159" y="4541021"/>
            <a:ext cx="6082523" cy="1093073"/>
          </a:xfrm>
          <a:custGeom>
            <a:avLst/>
            <a:gdLst>
              <a:gd name="T0" fmla="*/ 8733 w 8734"/>
              <a:gd name="T1" fmla="*/ 0 h 1570"/>
              <a:gd name="T2" fmla="*/ 0 w 8734"/>
              <a:gd name="T3" fmla="*/ 0 h 1570"/>
              <a:gd name="T4" fmla="*/ 0 w 8734"/>
              <a:gd name="T5" fmla="*/ 1569 h 1570"/>
              <a:gd name="T6" fmla="*/ 8733 w 8734"/>
              <a:gd name="T7" fmla="*/ 1569 h 1570"/>
              <a:gd name="T8" fmla="*/ 8733 w 8734"/>
              <a:gd name="T9" fmla="*/ 0 h 1570"/>
            </a:gdLst>
            <a:ahLst/>
            <a:cxnLst>
              <a:cxn ang="0">
                <a:pos x="T0" y="T1"/>
              </a:cxn>
              <a:cxn ang="0">
                <a:pos x="T2" y="T3"/>
              </a:cxn>
              <a:cxn ang="0">
                <a:pos x="T4" y="T5"/>
              </a:cxn>
              <a:cxn ang="0">
                <a:pos x="T6" y="T7"/>
              </a:cxn>
              <a:cxn ang="0">
                <a:pos x="T8" y="T9"/>
              </a:cxn>
            </a:cxnLst>
            <a:rect l="0" t="0" r="r" b="b"/>
            <a:pathLst>
              <a:path w="8734" h="1570">
                <a:moveTo>
                  <a:pt x="8733" y="0"/>
                </a:moveTo>
                <a:lnTo>
                  <a:pt x="0" y="0"/>
                </a:lnTo>
                <a:lnTo>
                  <a:pt x="0" y="1569"/>
                </a:lnTo>
                <a:lnTo>
                  <a:pt x="8733" y="1569"/>
                </a:lnTo>
                <a:lnTo>
                  <a:pt x="8733" y="0"/>
                </a:lnTo>
              </a:path>
            </a:pathLst>
          </a:custGeom>
          <a:noFill/>
          <a:ln w="381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 name="Freeform 79">
            <a:extLst>
              <a:ext uri="{FF2B5EF4-FFF2-40B4-BE49-F238E27FC236}">
                <a16:creationId xmlns:a16="http://schemas.microsoft.com/office/drawing/2014/main" id="{2BC1BD53-22E1-A24C-9805-3D4AB3DD7EA1}"/>
              </a:ext>
            </a:extLst>
          </p:cNvPr>
          <p:cNvSpPr>
            <a:spLocks noChangeArrowheads="1"/>
          </p:cNvSpPr>
          <p:nvPr/>
        </p:nvSpPr>
        <p:spPr bwMode="auto">
          <a:xfrm>
            <a:off x="4999159" y="4541021"/>
            <a:ext cx="3712152" cy="1093073"/>
          </a:xfrm>
          <a:custGeom>
            <a:avLst/>
            <a:gdLst>
              <a:gd name="T0" fmla="*/ 5331 w 5332"/>
              <a:gd name="T1" fmla="*/ 1569 h 1570"/>
              <a:gd name="T2" fmla="*/ 0 w 5332"/>
              <a:gd name="T3" fmla="*/ 1569 h 1570"/>
              <a:gd name="T4" fmla="*/ 0 w 5332"/>
              <a:gd name="T5" fmla="*/ 0 h 1570"/>
              <a:gd name="T6" fmla="*/ 5331 w 5332"/>
              <a:gd name="T7" fmla="*/ 0 h 1570"/>
              <a:gd name="T8" fmla="*/ 5331 w 5332"/>
              <a:gd name="T9" fmla="*/ 1569 h 1570"/>
            </a:gdLst>
            <a:ahLst/>
            <a:cxnLst>
              <a:cxn ang="0">
                <a:pos x="T0" y="T1"/>
              </a:cxn>
              <a:cxn ang="0">
                <a:pos x="T2" y="T3"/>
              </a:cxn>
              <a:cxn ang="0">
                <a:pos x="T4" y="T5"/>
              </a:cxn>
              <a:cxn ang="0">
                <a:pos x="T6" y="T7"/>
              </a:cxn>
              <a:cxn ang="0">
                <a:pos x="T8" y="T9"/>
              </a:cxn>
            </a:cxnLst>
            <a:rect l="0" t="0" r="r" b="b"/>
            <a:pathLst>
              <a:path w="5332" h="1570">
                <a:moveTo>
                  <a:pt x="5331" y="1569"/>
                </a:moveTo>
                <a:lnTo>
                  <a:pt x="0" y="1569"/>
                </a:lnTo>
                <a:lnTo>
                  <a:pt x="0" y="0"/>
                </a:lnTo>
                <a:lnTo>
                  <a:pt x="5331" y="0"/>
                </a:lnTo>
                <a:lnTo>
                  <a:pt x="5331" y="1569"/>
                </a:lnTo>
              </a:path>
            </a:pathLst>
          </a:custGeom>
          <a:solidFill>
            <a:schemeClr val="tx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83" name="Line 80">
            <a:extLst>
              <a:ext uri="{FF2B5EF4-FFF2-40B4-BE49-F238E27FC236}">
                <a16:creationId xmlns:a16="http://schemas.microsoft.com/office/drawing/2014/main" id="{90ECD33B-CBAE-CE41-9E94-A96F48371DEE}"/>
              </a:ext>
            </a:extLst>
          </p:cNvPr>
          <p:cNvSpPr>
            <a:spLocks noChangeShapeType="1"/>
          </p:cNvSpPr>
          <p:nvPr/>
        </p:nvSpPr>
        <p:spPr bwMode="auto">
          <a:xfrm>
            <a:off x="8711310" y="4541021"/>
            <a:ext cx="0" cy="1093073"/>
          </a:xfrm>
          <a:prstGeom prst="line">
            <a:avLst/>
          </a:prstGeom>
          <a:noFill/>
          <a:ln w="10440" cap="flat">
            <a:solidFill>
              <a:srgbClr val="333E4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84" name="Line 81">
            <a:extLst>
              <a:ext uri="{FF2B5EF4-FFF2-40B4-BE49-F238E27FC236}">
                <a16:creationId xmlns:a16="http://schemas.microsoft.com/office/drawing/2014/main" id="{242B98A5-E2F9-9D40-9653-98A515CDD38B}"/>
              </a:ext>
            </a:extLst>
          </p:cNvPr>
          <p:cNvSpPr>
            <a:spLocks noChangeShapeType="1"/>
          </p:cNvSpPr>
          <p:nvPr/>
        </p:nvSpPr>
        <p:spPr bwMode="auto">
          <a:xfrm>
            <a:off x="6429979" y="5634095"/>
            <a:ext cx="3071" cy="2164654"/>
          </a:xfrm>
          <a:prstGeom prst="line">
            <a:avLst/>
          </a:prstGeom>
          <a:noFill/>
          <a:ln w="3810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93" name="TextBox 92">
            <a:extLst>
              <a:ext uri="{FF2B5EF4-FFF2-40B4-BE49-F238E27FC236}">
                <a16:creationId xmlns:a16="http://schemas.microsoft.com/office/drawing/2014/main" id="{36D4F420-91CF-6D4A-AF7B-7BFDF4DFF2D2}"/>
              </a:ext>
            </a:extLst>
          </p:cNvPr>
          <p:cNvSpPr txBox="1"/>
          <p:nvPr/>
        </p:nvSpPr>
        <p:spPr>
          <a:xfrm>
            <a:off x="4807914" y="3252280"/>
            <a:ext cx="282962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NAVIGATION</a:t>
            </a:r>
          </a:p>
        </p:txBody>
      </p:sp>
      <p:sp>
        <p:nvSpPr>
          <p:cNvPr id="94" name="TextBox 93">
            <a:extLst>
              <a:ext uri="{FF2B5EF4-FFF2-40B4-BE49-F238E27FC236}">
                <a16:creationId xmlns:a16="http://schemas.microsoft.com/office/drawing/2014/main" id="{FB65D263-2E73-2A45-ACA7-B2A2D9BF4507}"/>
              </a:ext>
            </a:extLst>
          </p:cNvPr>
          <p:cNvSpPr txBox="1"/>
          <p:nvPr/>
        </p:nvSpPr>
        <p:spPr>
          <a:xfrm>
            <a:off x="5691296" y="4802150"/>
            <a:ext cx="232788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YES OR NO</a:t>
            </a:r>
          </a:p>
        </p:txBody>
      </p:sp>
      <p:sp>
        <p:nvSpPr>
          <p:cNvPr id="95" name="TextBox 94">
            <a:extLst>
              <a:ext uri="{FF2B5EF4-FFF2-40B4-BE49-F238E27FC236}">
                <a16:creationId xmlns:a16="http://schemas.microsoft.com/office/drawing/2014/main" id="{C240255B-B987-354A-9954-3CB4ED5A8BF7}"/>
              </a:ext>
            </a:extLst>
          </p:cNvPr>
          <p:cNvSpPr txBox="1"/>
          <p:nvPr/>
        </p:nvSpPr>
        <p:spPr>
          <a:xfrm>
            <a:off x="15742542" y="3388913"/>
            <a:ext cx="213712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SETTINGS</a:t>
            </a:r>
          </a:p>
        </p:txBody>
      </p:sp>
      <p:sp>
        <p:nvSpPr>
          <p:cNvPr id="96" name="Subtitle 2">
            <a:extLst>
              <a:ext uri="{FF2B5EF4-FFF2-40B4-BE49-F238E27FC236}">
                <a16:creationId xmlns:a16="http://schemas.microsoft.com/office/drawing/2014/main" id="{A19F699F-B5CF-3649-8D8E-4D9863E3D5C4}"/>
              </a:ext>
            </a:extLst>
          </p:cNvPr>
          <p:cNvSpPr txBox="1">
            <a:spLocks/>
          </p:cNvSpPr>
          <p:nvPr/>
        </p:nvSpPr>
        <p:spPr>
          <a:xfrm>
            <a:off x="13239472" y="4292038"/>
            <a:ext cx="7143264" cy="12809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200"/>
              </a:lnSpc>
            </a:pPr>
            <a:r>
              <a:rPr lang="en-US" sz="2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97" name="TextBox 96">
            <a:extLst>
              <a:ext uri="{FF2B5EF4-FFF2-40B4-BE49-F238E27FC236}">
                <a16:creationId xmlns:a16="http://schemas.microsoft.com/office/drawing/2014/main" id="{DE0EF7E3-5F28-D947-AECE-C4B191018F6F}"/>
              </a:ext>
            </a:extLst>
          </p:cNvPr>
          <p:cNvSpPr txBox="1"/>
          <p:nvPr/>
        </p:nvSpPr>
        <p:spPr>
          <a:xfrm>
            <a:off x="15512513" y="6807837"/>
            <a:ext cx="259718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COMMENTS</a:t>
            </a:r>
          </a:p>
        </p:txBody>
      </p:sp>
      <p:sp>
        <p:nvSpPr>
          <p:cNvPr id="98" name="Subtitle 2">
            <a:extLst>
              <a:ext uri="{FF2B5EF4-FFF2-40B4-BE49-F238E27FC236}">
                <a16:creationId xmlns:a16="http://schemas.microsoft.com/office/drawing/2014/main" id="{A583893F-429B-B341-A744-FD59768AE7A0}"/>
              </a:ext>
            </a:extLst>
          </p:cNvPr>
          <p:cNvSpPr txBox="1">
            <a:spLocks/>
          </p:cNvSpPr>
          <p:nvPr/>
        </p:nvSpPr>
        <p:spPr>
          <a:xfrm>
            <a:off x="13239472" y="11024986"/>
            <a:ext cx="7143264" cy="12809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200"/>
              </a:lnSpc>
            </a:pPr>
            <a:r>
              <a:rPr lang="en-US" sz="2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99" name="TextBox 98">
            <a:extLst>
              <a:ext uri="{FF2B5EF4-FFF2-40B4-BE49-F238E27FC236}">
                <a16:creationId xmlns:a16="http://schemas.microsoft.com/office/drawing/2014/main" id="{5163A234-8FF3-4747-8A21-B25684CCC8BE}"/>
              </a:ext>
            </a:extLst>
          </p:cNvPr>
          <p:cNvSpPr txBox="1"/>
          <p:nvPr/>
        </p:nvSpPr>
        <p:spPr>
          <a:xfrm>
            <a:off x="8884073" y="5913774"/>
            <a:ext cx="2002471"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SIZE 50%</a:t>
            </a:r>
          </a:p>
        </p:txBody>
      </p:sp>
    </p:spTree>
    <p:extLst>
      <p:ext uri="{BB962C8B-B14F-4D97-AF65-F5344CB8AC3E}">
        <p14:creationId xmlns:p14="http://schemas.microsoft.com/office/powerpoint/2010/main" val="294614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8C1932-7D53-0C4E-B186-61303A2F0B17}"/>
              </a:ext>
            </a:extLst>
          </p:cNvPr>
          <p:cNvSpPr txBox="1"/>
          <p:nvPr/>
        </p:nvSpPr>
        <p:spPr>
          <a:xfrm>
            <a:off x="7138428" y="612372"/>
            <a:ext cx="101008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HIGH-TECH INFOGRAPHIC</a:t>
            </a:r>
          </a:p>
        </p:txBody>
      </p:sp>
      <p:sp>
        <p:nvSpPr>
          <p:cNvPr id="4" name="Freeform 1">
            <a:extLst>
              <a:ext uri="{FF2B5EF4-FFF2-40B4-BE49-F238E27FC236}">
                <a16:creationId xmlns:a16="http://schemas.microsoft.com/office/drawing/2014/main" id="{709B72C1-A3A8-4841-AD4C-23094CD0EFD1}"/>
              </a:ext>
            </a:extLst>
          </p:cNvPr>
          <p:cNvSpPr>
            <a:spLocks noChangeArrowheads="1"/>
          </p:cNvSpPr>
          <p:nvPr/>
        </p:nvSpPr>
        <p:spPr bwMode="auto">
          <a:xfrm>
            <a:off x="3588833" y="2999665"/>
            <a:ext cx="5741335" cy="9954335"/>
          </a:xfrm>
          <a:custGeom>
            <a:avLst/>
            <a:gdLst>
              <a:gd name="T0" fmla="*/ 4745 w 5651"/>
              <a:gd name="T1" fmla="*/ 0 h 9793"/>
              <a:gd name="T2" fmla="*/ 904 w 5651"/>
              <a:gd name="T3" fmla="*/ 0 h 9793"/>
              <a:gd name="T4" fmla="*/ 904 w 5651"/>
              <a:gd name="T5" fmla="*/ 0 h 9793"/>
              <a:gd name="T6" fmla="*/ 0 w 5651"/>
              <a:gd name="T7" fmla="*/ 904 h 9793"/>
              <a:gd name="T8" fmla="*/ 0 w 5651"/>
              <a:gd name="T9" fmla="*/ 8888 h 9793"/>
              <a:gd name="T10" fmla="*/ 0 w 5651"/>
              <a:gd name="T11" fmla="*/ 8888 h 9793"/>
              <a:gd name="T12" fmla="*/ 904 w 5651"/>
              <a:gd name="T13" fmla="*/ 9792 h 9793"/>
              <a:gd name="T14" fmla="*/ 4745 w 5651"/>
              <a:gd name="T15" fmla="*/ 9792 h 9793"/>
              <a:gd name="T16" fmla="*/ 4745 w 5651"/>
              <a:gd name="T17" fmla="*/ 9792 h 9793"/>
              <a:gd name="T18" fmla="*/ 5650 w 5651"/>
              <a:gd name="T19" fmla="*/ 8888 h 9793"/>
              <a:gd name="T20" fmla="*/ 5650 w 5651"/>
              <a:gd name="T21" fmla="*/ 904 h 9793"/>
              <a:gd name="T22" fmla="*/ 5650 w 5651"/>
              <a:gd name="T23" fmla="*/ 904 h 9793"/>
              <a:gd name="T24" fmla="*/ 4745 w 5651"/>
              <a:gd name="T25" fmla="*/ 0 h 9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1" h="9793">
                <a:moveTo>
                  <a:pt x="4745" y="0"/>
                </a:moveTo>
                <a:lnTo>
                  <a:pt x="904" y="0"/>
                </a:lnTo>
                <a:lnTo>
                  <a:pt x="904" y="0"/>
                </a:lnTo>
                <a:cubicBezTo>
                  <a:pt x="405" y="0"/>
                  <a:pt x="0" y="405"/>
                  <a:pt x="0" y="904"/>
                </a:cubicBezTo>
                <a:lnTo>
                  <a:pt x="0" y="8888"/>
                </a:lnTo>
                <a:lnTo>
                  <a:pt x="0" y="8888"/>
                </a:lnTo>
                <a:cubicBezTo>
                  <a:pt x="0" y="9387"/>
                  <a:pt x="405" y="9792"/>
                  <a:pt x="904" y="9792"/>
                </a:cubicBezTo>
                <a:lnTo>
                  <a:pt x="4745" y="9792"/>
                </a:lnTo>
                <a:lnTo>
                  <a:pt x="4745" y="9792"/>
                </a:lnTo>
                <a:cubicBezTo>
                  <a:pt x="5245" y="9792"/>
                  <a:pt x="5650" y="9387"/>
                  <a:pt x="5650" y="8888"/>
                </a:cubicBezTo>
                <a:lnTo>
                  <a:pt x="5650" y="904"/>
                </a:lnTo>
                <a:lnTo>
                  <a:pt x="5650" y="904"/>
                </a:lnTo>
                <a:cubicBezTo>
                  <a:pt x="5650" y="405"/>
                  <a:pt x="5245" y="0"/>
                  <a:pt x="4745" y="0"/>
                </a:cubicBez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5" name="Freeform 2">
            <a:extLst>
              <a:ext uri="{FF2B5EF4-FFF2-40B4-BE49-F238E27FC236}">
                <a16:creationId xmlns:a16="http://schemas.microsoft.com/office/drawing/2014/main" id="{61130E72-15B2-6549-A3DD-AA3EF910B052}"/>
              </a:ext>
            </a:extLst>
          </p:cNvPr>
          <p:cNvSpPr>
            <a:spLocks noChangeArrowheads="1"/>
          </p:cNvSpPr>
          <p:nvPr/>
        </p:nvSpPr>
        <p:spPr bwMode="auto">
          <a:xfrm>
            <a:off x="5879095" y="11264317"/>
            <a:ext cx="1169778" cy="1169782"/>
          </a:xfrm>
          <a:custGeom>
            <a:avLst/>
            <a:gdLst>
              <a:gd name="T0" fmla="*/ 575 w 1150"/>
              <a:gd name="T1" fmla="*/ 0 h 1150"/>
              <a:gd name="T2" fmla="*/ 575 w 1150"/>
              <a:gd name="T3" fmla="*/ 0 h 1150"/>
              <a:gd name="T4" fmla="*/ 0 w 1150"/>
              <a:gd name="T5" fmla="*/ 574 h 1150"/>
              <a:gd name="T6" fmla="*/ 0 w 1150"/>
              <a:gd name="T7" fmla="*/ 574 h 1150"/>
              <a:gd name="T8" fmla="*/ 575 w 1150"/>
              <a:gd name="T9" fmla="*/ 1149 h 1150"/>
              <a:gd name="T10" fmla="*/ 575 w 1150"/>
              <a:gd name="T11" fmla="*/ 1149 h 1150"/>
              <a:gd name="T12" fmla="*/ 1149 w 1150"/>
              <a:gd name="T13" fmla="*/ 574 h 1150"/>
              <a:gd name="T14" fmla="*/ 1149 w 1150"/>
              <a:gd name="T15" fmla="*/ 574 h 1150"/>
              <a:gd name="T16" fmla="*/ 575 w 1150"/>
              <a:gd name="T17" fmla="*/ 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0" h="1150">
                <a:moveTo>
                  <a:pt x="575" y="0"/>
                </a:moveTo>
                <a:lnTo>
                  <a:pt x="575" y="0"/>
                </a:lnTo>
                <a:cubicBezTo>
                  <a:pt x="258" y="0"/>
                  <a:pt x="0" y="257"/>
                  <a:pt x="0" y="574"/>
                </a:cubicBezTo>
                <a:lnTo>
                  <a:pt x="0" y="574"/>
                </a:lnTo>
                <a:cubicBezTo>
                  <a:pt x="0" y="892"/>
                  <a:pt x="258" y="1149"/>
                  <a:pt x="575" y="1149"/>
                </a:cubicBezTo>
                <a:lnTo>
                  <a:pt x="575" y="1149"/>
                </a:lnTo>
                <a:cubicBezTo>
                  <a:pt x="892" y="1149"/>
                  <a:pt x="1149" y="892"/>
                  <a:pt x="1149" y="574"/>
                </a:cubicBezTo>
                <a:lnTo>
                  <a:pt x="1149" y="574"/>
                </a:lnTo>
                <a:cubicBezTo>
                  <a:pt x="1149" y="257"/>
                  <a:pt x="892" y="0"/>
                  <a:pt x="575" y="0"/>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3">
            <a:extLst>
              <a:ext uri="{FF2B5EF4-FFF2-40B4-BE49-F238E27FC236}">
                <a16:creationId xmlns:a16="http://schemas.microsoft.com/office/drawing/2014/main" id="{01536F7A-1E12-AA4C-9C96-432B5BCBE491}"/>
              </a:ext>
            </a:extLst>
          </p:cNvPr>
          <p:cNvSpPr>
            <a:spLocks noChangeArrowheads="1"/>
          </p:cNvSpPr>
          <p:nvPr/>
        </p:nvSpPr>
        <p:spPr bwMode="auto">
          <a:xfrm>
            <a:off x="5959771" y="11344997"/>
            <a:ext cx="1008426" cy="1008424"/>
          </a:xfrm>
          <a:custGeom>
            <a:avLst/>
            <a:gdLst>
              <a:gd name="T0" fmla="*/ 394 w 788"/>
              <a:gd name="T1" fmla="*/ 0 h 788"/>
              <a:gd name="T2" fmla="*/ 394 w 788"/>
              <a:gd name="T3" fmla="*/ 0 h 788"/>
              <a:gd name="T4" fmla="*/ 0 w 788"/>
              <a:gd name="T5" fmla="*/ 393 h 788"/>
              <a:gd name="T6" fmla="*/ 0 w 788"/>
              <a:gd name="T7" fmla="*/ 393 h 788"/>
              <a:gd name="T8" fmla="*/ 394 w 788"/>
              <a:gd name="T9" fmla="*/ 787 h 788"/>
              <a:gd name="T10" fmla="*/ 394 w 788"/>
              <a:gd name="T11" fmla="*/ 787 h 788"/>
              <a:gd name="T12" fmla="*/ 787 w 788"/>
              <a:gd name="T13" fmla="*/ 393 h 788"/>
              <a:gd name="T14" fmla="*/ 787 w 788"/>
              <a:gd name="T15" fmla="*/ 393 h 788"/>
              <a:gd name="T16" fmla="*/ 394 w 788"/>
              <a:gd name="T17"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788">
                <a:moveTo>
                  <a:pt x="394" y="0"/>
                </a:moveTo>
                <a:lnTo>
                  <a:pt x="394" y="0"/>
                </a:lnTo>
                <a:cubicBezTo>
                  <a:pt x="176" y="0"/>
                  <a:pt x="0" y="176"/>
                  <a:pt x="0" y="393"/>
                </a:cubicBezTo>
                <a:lnTo>
                  <a:pt x="0" y="393"/>
                </a:lnTo>
                <a:cubicBezTo>
                  <a:pt x="0" y="611"/>
                  <a:pt x="176" y="787"/>
                  <a:pt x="394" y="787"/>
                </a:cubicBezTo>
                <a:lnTo>
                  <a:pt x="394" y="787"/>
                </a:lnTo>
                <a:cubicBezTo>
                  <a:pt x="611" y="787"/>
                  <a:pt x="787" y="611"/>
                  <a:pt x="787" y="393"/>
                </a:cubicBezTo>
                <a:lnTo>
                  <a:pt x="787" y="393"/>
                </a:lnTo>
                <a:cubicBezTo>
                  <a:pt x="787" y="176"/>
                  <a:pt x="611" y="0"/>
                  <a:pt x="394" y="0"/>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7" name="Freeform 4">
            <a:extLst>
              <a:ext uri="{FF2B5EF4-FFF2-40B4-BE49-F238E27FC236}">
                <a16:creationId xmlns:a16="http://schemas.microsoft.com/office/drawing/2014/main" id="{2AB65A05-7CE8-7549-8292-3671893762B8}"/>
              </a:ext>
            </a:extLst>
          </p:cNvPr>
          <p:cNvSpPr>
            <a:spLocks noChangeArrowheads="1"/>
          </p:cNvSpPr>
          <p:nvPr/>
        </p:nvSpPr>
        <p:spPr bwMode="auto">
          <a:xfrm>
            <a:off x="3920495" y="3945353"/>
            <a:ext cx="5086976" cy="6906629"/>
          </a:xfrm>
          <a:custGeom>
            <a:avLst/>
            <a:gdLst>
              <a:gd name="T0" fmla="*/ 0 w 5003"/>
              <a:gd name="T1" fmla="*/ 6793 h 6794"/>
              <a:gd name="T2" fmla="*/ 5002 w 5003"/>
              <a:gd name="T3" fmla="*/ 6793 h 6794"/>
              <a:gd name="T4" fmla="*/ 5002 w 5003"/>
              <a:gd name="T5" fmla="*/ 0 h 6794"/>
              <a:gd name="T6" fmla="*/ 0 w 5003"/>
              <a:gd name="T7" fmla="*/ 0 h 6794"/>
              <a:gd name="T8" fmla="*/ 0 w 5003"/>
              <a:gd name="T9" fmla="*/ 6793 h 6794"/>
            </a:gdLst>
            <a:ahLst/>
            <a:cxnLst>
              <a:cxn ang="0">
                <a:pos x="T0" y="T1"/>
              </a:cxn>
              <a:cxn ang="0">
                <a:pos x="T2" y="T3"/>
              </a:cxn>
              <a:cxn ang="0">
                <a:pos x="T4" y="T5"/>
              </a:cxn>
              <a:cxn ang="0">
                <a:pos x="T6" y="T7"/>
              </a:cxn>
              <a:cxn ang="0">
                <a:pos x="T8" y="T9"/>
              </a:cxn>
            </a:cxnLst>
            <a:rect l="0" t="0" r="r" b="b"/>
            <a:pathLst>
              <a:path w="5003" h="6794">
                <a:moveTo>
                  <a:pt x="0" y="6793"/>
                </a:moveTo>
                <a:lnTo>
                  <a:pt x="5002" y="6793"/>
                </a:lnTo>
                <a:lnTo>
                  <a:pt x="5002" y="0"/>
                </a:lnTo>
                <a:lnTo>
                  <a:pt x="0" y="0"/>
                </a:lnTo>
                <a:lnTo>
                  <a:pt x="0" y="6793"/>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5">
            <a:extLst>
              <a:ext uri="{FF2B5EF4-FFF2-40B4-BE49-F238E27FC236}">
                <a16:creationId xmlns:a16="http://schemas.microsoft.com/office/drawing/2014/main" id="{8136A818-3359-B040-A505-CFFB7E04B8B9}"/>
              </a:ext>
            </a:extLst>
          </p:cNvPr>
          <p:cNvSpPr>
            <a:spLocks noChangeArrowheads="1"/>
          </p:cNvSpPr>
          <p:nvPr/>
        </p:nvSpPr>
        <p:spPr bwMode="auto">
          <a:xfrm>
            <a:off x="3920495" y="4129108"/>
            <a:ext cx="5086976" cy="6534634"/>
          </a:xfrm>
          <a:custGeom>
            <a:avLst/>
            <a:gdLst>
              <a:gd name="T0" fmla="*/ 0 w 5003"/>
              <a:gd name="T1" fmla="*/ 6297 h 6298"/>
              <a:gd name="T2" fmla="*/ 5002 w 5003"/>
              <a:gd name="T3" fmla="*/ 6297 h 6298"/>
              <a:gd name="T4" fmla="*/ 5002 w 5003"/>
              <a:gd name="T5" fmla="*/ 0 h 6298"/>
              <a:gd name="T6" fmla="*/ 0 w 5003"/>
              <a:gd name="T7" fmla="*/ 0 h 6298"/>
              <a:gd name="T8" fmla="*/ 0 w 5003"/>
              <a:gd name="T9" fmla="*/ 6297 h 6298"/>
            </a:gdLst>
            <a:ahLst/>
            <a:cxnLst>
              <a:cxn ang="0">
                <a:pos x="T0" y="T1"/>
              </a:cxn>
              <a:cxn ang="0">
                <a:pos x="T2" y="T3"/>
              </a:cxn>
              <a:cxn ang="0">
                <a:pos x="T4" y="T5"/>
              </a:cxn>
              <a:cxn ang="0">
                <a:pos x="T6" y="T7"/>
              </a:cxn>
              <a:cxn ang="0">
                <a:pos x="T8" y="T9"/>
              </a:cxn>
            </a:cxnLst>
            <a:rect l="0" t="0" r="r" b="b"/>
            <a:pathLst>
              <a:path w="5003" h="6298">
                <a:moveTo>
                  <a:pt x="0" y="6297"/>
                </a:moveTo>
                <a:lnTo>
                  <a:pt x="5002" y="6297"/>
                </a:lnTo>
                <a:lnTo>
                  <a:pt x="5002" y="0"/>
                </a:lnTo>
                <a:lnTo>
                  <a:pt x="0" y="0"/>
                </a:lnTo>
                <a:lnTo>
                  <a:pt x="0" y="6297"/>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9" name="Freeform 6">
            <a:extLst>
              <a:ext uri="{FF2B5EF4-FFF2-40B4-BE49-F238E27FC236}">
                <a16:creationId xmlns:a16="http://schemas.microsoft.com/office/drawing/2014/main" id="{9C49BB73-B3D3-CC45-8E53-92EAACC53CEC}"/>
              </a:ext>
            </a:extLst>
          </p:cNvPr>
          <p:cNvSpPr>
            <a:spLocks noChangeArrowheads="1"/>
          </p:cNvSpPr>
          <p:nvPr/>
        </p:nvSpPr>
        <p:spPr bwMode="auto">
          <a:xfrm>
            <a:off x="6174901" y="3273065"/>
            <a:ext cx="116530" cy="443708"/>
          </a:xfrm>
          <a:custGeom>
            <a:avLst/>
            <a:gdLst>
              <a:gd name="T0" fmla="*/ 112 w 113"/>
              <a:gd name="T1" fmla="*/ 377 h 435"/>
              <a:gd name="T2" fmla="*/ 112 w 113"/>
              <a:gd name="T3" fmla="*/ 377 h 435"/>
              <a:gd name="T4" fmla="*/ 56 w 113"/>
              <a:gd name="T5" fmla="*/ 434 h 435"/>
              <a:gd name="T6" fmla="*/ 56 w 113"/>
              <a:gd name="T7" fmla="*/ 434 h 435"/>
              <a:gd name="T8" fmla="*/ 0 w 113"/>
              <a:gd name="T9" fmla="*/ 377 h 435"/>
              <a:gd name="T10" fmla="*/ 0 w 113"/>
              <a:gd name="T11" fmla="*/ 56 h 435"/>
              <a:gd name="T12" fmla="*/ 0 w 113"/>
              <a:gd name="T13" fmla="*/ 56 h 435"/>
              <a:gd name="T14" fmla="*/ 56 w 113"/>
              <a:gd name="T15" fmla="*/ 0 h 435"/>
              <a:gd name="T16" fmla="*/ 56 w 113"/>
              <a:gd name="T17" fmla="*/ 0 h 435"/>
              <a:gd name="T18" fmla="*/ 112 w 113"/>
              <a:gd name="T19" fmla="*/ 56 h 435"/>
              <a:gd name="T20" fmla="*/ 112 w 113"/>
              <a:gd name="T21" fmla="*/ 37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435">
                <a:moveTo>
                  <a:pt x="112" y="377"/>
                </a:moveTo>
                <a:lnTo>
                  <a:pt x="112" y="377"/>
                </a:lnTo>
                <a:cubicBezTo>
                  <a:pt x="112" y="409"/>
                  <a:pt x="87" y="434"/>
                  <a:pt x="56" y="434"/>
                </a:cubicBezTo>
                <a:lnTo>
                  <a:pt x="56" y="434"/>
                </a:lnTo>
                <a:cubicBezTo>
                  <a:pt x="25" y="434"/>
                  <a:pt x="0" y="409"/>
                  <a:pt x="0" y="377"/>
                </a:cubicBezTo>
                <a:lnTo>
                  <a:pt x="0" y="56"/>
                </a:lnTo>
                <a:lnTo>
                  <a:pt x="0" y="56"/>
                </a:lnTo>
                <a:cubicBezTo>
                  <a:pt x="0" y="25"/>
                  <a:pt x="25" y="0"/>
                  <a:pt x="56" y="0"/>
                </a:cubicBezTo>
                <a:lnTo>
                  <a:pt x="56" y="0"/>
                </a:lnTo>
                <a:cubicBezTo>
                  <a:pt x="87" y="0"/>
                  <a:pt x="112" y="25"/>
                  <a:pt x="112" y="56"/>
                </a:cubicBezTo>
                <a:lnTo>
                  <a:pt x="112" y="377"/>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0" name="Freeform 7">
            <a:extLst>
              <a:ext uri="{FF2B5EF4-FFF2-40B4-BE49-F238E27FC236}">
                <a16:creationId xmlns:a16="http://schemas.microsoft.com/office/drawing/2014/main" id="{EF5C31BE-BD52-C54B-93C2-EA1891899D97}"/>
              </a:ext>
            </a:extLst>
          </p:cNvPr>
          <p:cNvSpPr>
            <a:spLocks noChangeArrowheads="1"/>
          </p:cNvSpPr>
          <p:nvPr/>
        </p:nvSpPr>
        <p:spPr bwMode="auto">
          <a:xfrm>
            <a:off x="6412441" y="3273065"/>
            <a:ext cx="116530" cy="443708"/>
          </a:xfrm>
          <a:custGeom>
            <a:avLst/>
            <a:gdLst>
              <a:gd name="T0" fmla="*/ 112 w 113"/>
              <a:gd name="T1" fmla="*/ 377 h 435"/>
              <a:gd name="T2" fmla="*/ 112 w 113"/>
              <a:gd name="T3" fmla="*/ 377 h 435"/>
              <a:gd name="T4" fmla="*/ 56 w 113"/>
              <a:gd name="T5" fmla="*/ 434 h 435"/>
              <a:gd name="T6" fmla="*/ 56 w 113"/>
              <a:gd name="T7" fmla="*/ 434 h 435"/>
              <a:gd name="T8" fmla="*/ 0 w 113"/>
              <a:gd name="T9" fmla="*/ 377 h 435"/>
              <a:gd name="T10" fmla="*/ 0 w 113"/>
              <a:gd name="T11" fmla="*/ 56 h 435"/>
              <a:gd name="T12" fmla="*/ 0 w 113"/>
              <a:gd name="T13" fmla="*/ 56 h 435"/>
              <a:gd name="T14" fmla="*/ 56 w 113"/>
              <a:gd name="T15" fmla="*/ 0 h 435"/>
              <a:gd name="T16" fmla="*/ 56 w 113"/>
              <a:gd name="T17" fmla="*/ 0 h 435"/>
              <a:gd name="T18" fmla="*/ 112 w 113"/>
              <a:gd name="T19" fmla="*/ 56 h 435"/>
              <a:gd name="T20" fmla="*/ 112 w 113"/>
              <a:gd name="T21" fmla="*/ 37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435">
                <a:moveTo>
                  <a:pt x="112" y="377"/>
                </a:moveTo>
                <a:lnTo>
                  <a:pt x="112" y="377"/>
                </a:lnTo>
                <a:cubicBezTo>
                  <a:pt x="112" y="409"/>
                  <a:pt x="88" y="434"/>
                  <a:pt x="56" y="434"/>
                </a:cubicBezTo>
                <a:lnTo>
                  <a:pt x="56" y="434"/>
                </a:lnTo>
                <a:cubicBezTo>
                  <a:pt x="25" y="434"/>
                  <a:pt x="0" y="409"/>
                  <a:pt x="0" y="377"/>
                </a:cubicBezTo>
                <a:lnTo>
                  <a:pt x="0" y="56"/>
                </a:lnTo>
                <a:lnTo>
                  <a:pt x="0" y="56"/>
                </a:lnTo>
                <a:cubicBezTo>
                  <a:pt x="0" y="25"/>
                  <a:pt x="25" y="0"/>
                  <a:pt x="56" y="0"/>
                </a:cubicBezTo>
                <a:lnTo>
                  <a:pt x="56" y="0"/>
                </a:lnTo>
                <a:cubicBezTo>
                  <a:pt x="88" y="0"/>
                  <a:pt x="112" y="25"/>
                  <a:pt x="112" y="56"/>
                </a:cubicBezTo>
                <a:lnTo>
                  <a:pt x="112" y="377"/>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1" name="Freeform 8">
            <a:extLst>
              <a:ext uri="{FF2B5EF4-FFF2-40B4-BE49-F238E27FC236}">
                <a16:creationId xmlns:a16="http://schemas.microsoft.com/office/drawing/2014/main" id="{1BF9BCDF-48C2-1242-AD85-DD5A7C80337E}"/>
              </a:ext>
            </a:extLst>
          </p:cNvPr>
          <p:cNvSpPr>
            <a:spLocks noChangeArrowheads="1"/>
          </p:cNvSpPr>
          <p:nvPr/>
        </p:nvSpPr>
        <p:spPr bwMode="auto">
          <a:xfrm>
            <a:off x="6632056" y="3273065"/>
            <a:ext cx="116530" cy="443708"/>
          </a:xfrm>
          <a:custGeom>
            <a:avLst/>
            <a:gdLst>
              <a:gd name="T0" fmla="*/ 112 w 113"/>
              <a:gd name="T1" fmla="*/ 377 h 435"/>
              <a:gd name="T2" fmla="*/ 112 w 113"/>
              <a:gd name="T3" fmla="*/ 377 h 435"/>
              <a:gd name="T4" fmla="*/ 56 w 113"/>
              <a:gd name="T5" fmla="*/ 434 h 435"/>
              <a:gd name="T6" fmla="*/ 56 w 113"/>
              <a:gd name="T7" fmla="*/ 434 h 435"/>
              <a:gd name="T8" fmla="*/ 0 w 113"/>
              <a:gd name="T9" fmla="*/ 377 h 435"/>
              <a:gd name="T10" fmla="*/ 0 w 113"/>
              <a:gd name="T11" fmla="*/ 56 h 435"/>
              <a:gd name="T12" fmla="*/ 0 w 113"/>
              <a:gd name="T13" fmla="*/ 56 h 435"/>
              <a:gd name="T14" fmla="*/ 56 w 113"/>
              <a:gd name="T15" fmla="*/ 0 h 435"/>
              <a:gd name="T16" fmla="*/ 56 w 113"/>
              <a:gd name="T17" fmla="*/ 0 h 435"/>
              <a:gd name="T18" fmla="*/ 112 w 113"/>
              <a:gd name="T19" fmla="*/ 56 h 435"/>
              <a:gd name="T20" fmla="*/ 112 w 113"/>
              <a:gd name="T21" fmla="*/ 37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435">
                <a:moveTo>
                  <a:pt x="112" y="377"/>
                </a:moveTo>
                <a:lnTo>
                  <a:pt x="112" y="377"/>
                </a:lnTo>
                <a:cubicBezTo>
                  <a:pt x="112" y="409"/>
                  <a:pt x="87" y="434"/>
                  <a:pt x="56" y="434"/>
                </a:cubicBezTo>
                <a:lnTo>
                  <a:pt x="56" y="434"/>
                </a:lnTo>
                <a:cubicBezTo>
                  <a:pt x="26" y="434"/>
                  <a:pt x="0" y="409"/>
                  <a:pt x="0" y="377"/>
                </a:cubicBezTo>
                <a:lnTo>
                  <a:pt x="0" y="56"/>
                </a:lnTo>
                <a:lnTo>
                  <a:pt x="0" y="56"/>
                </a:lnTo>
                <a:cubicBezTo>
                  <a:pt x="0" y="25"/>
                  <a:pt x="26" y="0"/>
                  <a:pt x="56" y="0"/>
                </a:cubicBezTo>
                <a:lnTo>
                  <a:pt x="56" y="0"/>
                </a:lnTo>
                <a:cubicBezTo>
                  <a:pt x="87" y="0"/>
                  <a:pt x="112" y="25"/>
                  <a:pt x="112" y="56"/>
                </a:cubicBezTo>
                <a:lnTo>
                  <a:pt x="112" y="377"/>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2" name="Freeform 9">
            <a:extLst>
              <a:ext uri="{FF2B5EF4-FFF2-40B4-BE49-F238E27FC236}">
                <a16:creationId xmlns:a16="http://schemas.microsoft.com/office/drawing/2014/main" id="{928115A7-CD80-544F-BB42-B07A56849489}"/>
              </a:ext>
            </a:extLst>
          </p:cNvPr>
          <p:cNvSpPr>
            <a:spLocks noChangeArrowheads="1"/>
          </p:cNvSpPr>
          <p:nvPr/>
        </p:nvSpPr>
        <p:spPr bwMode="auto">
          <a:xfrm>
            <a:off x="4462808" y="4510073"/>
            <a:ext cx="1747947" cy="1747947"/>
          </a:xfrm>
          <a:custGeom>
            <a:avLst/>
            <a:gdLst>
              <a:gd name="T0" fmla="*/ 1718 w 1719"/>
              <a:gd name="T1" fmla="*/ 1439 h 1719"/>
              <a:gd name="T2" fmla="*/ 1718 w 1719"/>
              <a:gd name="T3" fmla="*/ 1439 h 1719"/>
              <a:gd name="T4" fmla="*/ 1439 w 1719"/>
              <a:gd name="T5" fmla="*/ 1718 h 1719"/>
              <a:gd name="T6" fmla="*/ 278 w 1719"/>
              <a:gd name="T7" fmla="*/ 1718 h 1719"/>
              <a:gd name="T8" fmla="*/ 278 w 1719"/>
              <a:gd name="T9" fmla="*/ 1718 h 1719"/>
              <a:gd name="T10" fmla="*/ 0 w 1719"/>
              <a:gd name="T11" fmla="*/ 1439 h 1719"/>
              <a:gd name="T12" fmla="*/ 0 w 1719"/>
              <a:gd name="T13" fmla="*/ 279 h 1719"/>
              <a:gd name="T14" fmla="*/ 0 w 1719"/>
              <a:gd name="T15" fmla="*/ 279 h 1719"/>
              <a:gd name="T16" fmla="*/ 278 w 1719"/>
              <a:gd name="T17" fmla="*/ 0 h 1719"/>
              <a:gd name="T18" fmla="*/ 1439 w 1719"/>
              <a:gd name="T19" fmla="*/ 0 h 1719"/>
              <a:gd name="T20" fmla="*/ 1439 w 1719"/>
              <a:gd name="T21" fmla="*/ 0 h 1719"/>
              <a:gd name="T22" fmla="*/ 1718 w 1719"/>
              <a:gd name="T23" fmla="*/ 279 h 1719"/>
              <a:gd name="T24" fmla="*/ 1718 w 1719"/>
              <a:gd name="T25" fmla="*/ 1439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9" h="1719">
                <a:moveTo>
                  <a:pt x="1718" y="1439"/>
                </a:moveTo>
                <a:lnTo>
                  <a:pt x="1718" y="1439"/>
                </a:lnTo>
                <a:cubicBezTo>
                  <a:pt x="1718" y="1593"/>
                  <a:pt x="1593" y="1718"/>
                  <a:pt x="1439" y="1718"/>
                </a:cubicBezTo>
                <a:lnTo>
                  <a:pt x="278" y="1718"/>
                </a:lnTo>
                <a:lnTo>
                  <a:pt x="278" y="1718"/>
                </a:lnTo>
                <a:cubicBezTo>
                  <a:pt x="124" y="1718"/>
                  <a:pt x="0" y="1593"/>
                  <a:pt x="0" y="1439"/>
                </a:cubicBezTo>
                <a:lnTo>
                  <a:pt x="0" y="279"/>
                </a:lnTo>
                <a:lnTo>
                  <a:pt x="0" y="279"/>
                </a:lnTo>
                <a:cubicBezTo>
                  <a:pt x="0" y="125"/>
                  <a:pt x="124" y="0"/>
                  <a:pt x="278" y="0"/>
                </a:cubicBezTo>
                <a:lnTo>
                  <a:pt x="1439" y="0"/>
                </a:lnTo>
                <a:lnTo>
                  <a:pt x="1439" y="0"/>
                </a:lnTo>
                <a:cubicBezTo>
                  <a:pt x="1593" y="0"/>
                  <a:pt x="1718" y="125"/>
                  <a:pt x="1718" y="279"/>
                </a:cubicBezTo>
                <a:lnTo>
                  <a:pt x="1718" y="1439"/>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4" name="Freeform 14">
            <a:extLst>
              <a:ext uri="{FF2B5EF4-FFF2-40B4-BE49-F238E27FC236}">
                <a16:creationId xmlns:a16="http://schemas.microsoft.com/office/drawing/2014/main" id="{D90969ED-847E-1D4D-BC19-1D79D450FCF7}"/>
              </a:ext>
            </a:extLst>
          </p:cNvPr>
          <p:cNvSpPr>
            <a:spLocks noChangeArrowheads="1"/>
          </p:cNvSpPr>
          <p:nvPr/>
        </p:nvSpPr>
        <p:spPr bwMode="auto">
          <a:xfrm>
            <a:off x="6712730" y="4510073"/>
            <a:ext cx="1747947" cy="1747947"/>
          </a:xfrm>
          <a:custGeom>
            <a:avLst/>
            <a:gdLst>
              <a:gd name="T0" fmla="*/ 1718 w 1719"/>
              <a:gd name="T1" fmla="*/ 1439 h 1719"/>
              <a:gd name="T2" fmla="*/ 1718 w 1719"/>
              <a:gd name="T3" fmla="*/ 1439 h 1719"/>
              <a:gd name="T4" fmla="*/ 1439 w 1719"/>
              <a:gd name="T5" fmla="*/ 1718 h 1719"/>
              <a:gd name="T6" fmla="*/ 278 w 1719"/>
              <a:gd name="T7" fmla="*/ 1718 h 1719"/>
              <a:gd name="T8" fmla="*/ 278 w 1719"/>
              <a:gd name="T9" fmla="*/ 1718 h 1719"/>
              <a:gd name="T10" fmla="*/ 0 w 1719"/>
              <a:gd name="T11" fmla="*/ 1439 h 1719"/>
              <a:gd name="T12" fmla="*/ 0 w 1719"/>
              <a:gd name="T13" fmla="*/ 279 h 1719"/>
              <a:gd name="T14" fmla="*/ 0 w 1719"/>
              <a:gd name="T15" fmla="*/ 279 h 1719"/>
              <a:gd name="T16" fmla="*/ 278 w 1719"/>
              <a:gd name="T17" fmla="*/ 0 h 1719"/>
              <a:gd name="T18" fmla="*/ 1439 w 1719"/>
              <a:gd name="T19" fmla="*/ 0 h 1719"/>
              <a:gd name="T20" fmla="*/ 1439 w 1719"/>
              <a:gd name="T21" fmla="*/ 0 h 1719"/>
              <a:gd name="T22" fmla="*/ 1718 w 1719"/>
              <a:gd name="T23" fmla="*/ 279 h 1719"/>
              <a:gd name="T24" fmla="*/ 1718 w 1719"/>
              <a:gd name="T25" fmla="*/ 1439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9" h="1719">
                <a:moveTo>
                  <a:pt x="1718" y="1439"/>
                </a:moveTo>
                <a:lnTo>
                  <a:pt x="1718" y="1439"/>
                </a:lnTo>
                <a:cubicBezTo>
                  <a:pt x="1718" y="1593"/>
                  <a:pt x="1593" y="1718"/>
                  <a:pt x="1439" y="1718"/>
                </a:cubicBezTo>
                <a:lnTo>
                  <a:pt x="278" y="1718"/>
                </a:lnTo>
                <a:lnTo>
                  <a:pt x="278" y="1718"/>
                </a:lnTo>
                <a:cubicBezTo>
                  <a:pt x="124" y="1718"/>
                  <a:pt x="0" y="1593"/>
                  <a:pt x="0" y="1439"/>
                </a:cubicBezTo>
                <a:lnTo>
                  <a:pt x="0" y="279"/>
                </a:lnTo>
                <a:lnTo>
                  <a:pt x="0" y="279"/>
                </a:lnTo>
                <a:cubicBezTo>
                  <a:pt x="0" y="125"/>
                  <a:pt x="124" y="0"/>
                  <a:pt x="278" y="0"/>
                </a:cubicBezTo>
                <a:lnTo>
                  <a:pt x="1439" y="0"/>
                </a:lnTo>
                <a:lnTo>
                  <a:pt x="1439" y="0"/>
                </a:lnTo>
                <a:cubicBezTo>
                  <a:pt x="1593" y="0"/>
                  <a:pt x="1718" y="125"/>
                  <a:pt x="1718" y="279"/>
                </a:cubicBezTo>
                <a:lnTo>
                  <a:pt x="1718" y="1439"/>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6" name="Freeform 16">
            <a:extLst>
              <a:ext uri="{FF2B5EF4-FFF2-40B4-BE49-F238E27FC236}">
                <a16:creationId xmlns:a16="http://schemas.microsoft.com/office/drawing/2014/main" id="{856C2240-B9E4-EC4F-B6BF-B361D5F2018C}"/>
              </a:ext>
            </a:extLst>
          </p:cNvPr>
          <p:cNvSpPr>
            <a:spLocks noChangeArrowheads="1"/>
          </p:cNvSpPr>
          <p:nvPr/>
        </p:nvSpPr>
        <p:spPr bwMode="auto">
          <a:xfrm>
            <a:off x="4462808" y="6526935"/>
            <a:ext cx="1747947" cy="1747947"/>
          </a:xfrm>
          <a:custGeom>
            <a:avLst/>
            <a:gdLst>
              <a:gd name="T0" fmla="*/ 1718 w 1719"/>
              <a:gd name="T1" fmla="*/ 1439 h 1719"/>
              <a:gd name="T2" fmla="*/ 1718 w 1719"/>
              <a:gd name="T3" fmla="*/ 1439 h 1719"/>
              <a:gd name="T4" fmla="*/ 1439 w 1719"/>
              <a:gd name="T5" fmla="*/ 1718 h 1719"/>
              <a:gd name="T6" fmla="*/ 278 w 1719"/>
              <a:gd name="T7" fmla="*/ 1718 h 1719"/>
              <a:gd name="T8" fmla="*/ 278 w 1719"/>
              <a:gd name="T9" fmla="*/ 1718 h 1719"/>
              <a:gd name="T10" fmla="*/ 0 w 1719"/>
              <a:gd name="T11" fmla="*/ 1439 h 1719"/>
              <a:gd name="T12" fmla="*/ 0 w 1719"/>
              <a:gd name="T13" fmla="*/ 278 h 1719"/>
              <a:gd name="T14" fmla="*/ 0 w 1719"/>
              <a:gd name="T15" fmla="*/ 278 h 1719"/>
              <a:gd name="T16" fmla="*/ 278 w 1719"/>
              <a:gd name="T17" fmla="*/ 0 h 1719"/>
              <a:gd name="T18" fmla="*/ 1439 w 1719"/>
              <a:gd name="T19" fmla="*/ 0 h 1719"/>
              <a:gd name="T20" fmla="*/ 1439 w 1719"/>
              <a:gd name="T21" fmla="*/ 0 h 1719"/>
              <a:gd name="T22" fmla="*/ 1718 w 1719"/>
              <a:gd name="T23" fmla="*/ 278 h 1719"/>
              <a:gd name="T24" fmla="*/ 1718 w 1719"/>
              <a:gd name="T25" fmla="*/ 1439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9" h="1719">
                <a:moveTo>
                  <a:pt x="1718" y="1439"/>
                </a:moveTo>
                <a:lnTo>
                  <a:pt x="1718" y="1439"/>
                </a:lnTo>
                <a:cubicBezTo>
                  <a:pt x="1718" y="1593"/>
                  <a:pt x="1593" y="1718"/>
                  <a:pt x="1439" y="1718"/>
                </a:cubicBezTo>
                <a:lnTo>
                  <a:pt x="278" y="1718"/>
                </a:lnTo>
                <a:lnTo>
                  <a:pt x="278" y="1718"/>
                </a:lnTo>
                <a:cubicBezTo>
                  <a:pt x="124" y="1718"/>
                  <a:pt x="0" y="1593"/>
                  <a:pt x="0" y="1439"/>
                </a:cubicBezTo>
                <a:lnTo>
                  <a:pt x="0" y="278"/>
                </a:lnTo>
                <a:lnTo>
                  <a:pt x="0" y="278"/>
                </a:lnTo>
                <a:cubicBezTo>
                  <a:pt x="0" y="125"/>
                  <a:pt x="124" y="0"/>
                  <a:pt x="278" y="0"/>
                </a:cubicBezTo>
                <a:lnTo>
                  <a:pt x="1439" y="0"/>
                </a:lnTo>
                <a:lnTo>
                  <a:pt x="1439" y="0"/>
                </a:lnTo>
                <a:cubicBezTo>
                  <a:pt x="1593" y="0"/>
                  <a:pt x="1718" y="125"/>
                  <a:pt x="1718" y="278"/>
                </a:cubicBezTo>
                <a:lnTo>
                  <a:pt x="1718" y="1439"/>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8" name="Freeform 20">
            <a:extLst>
              <a:ext uri="{FF2B5EF4-FFF2-40B4-BE49-F238E27FC236}">
                <a16:creationId xmlns:a16="http://schemas.microsoft.com/office/drawing/2014/main" id="{A19D15D5-8789-6B47-B9E0-1B76C7E2A7B7}"/>
              </a:ext>
            </a:extLst>
          </p:cNvPr>
          <p:cNvSpPr>
            <a:spLocks noChangeArrowheads="1"/>
          </p:cNvSpPr>
          <p:nvPr/>
        </p:nvSpPr>
        <p:spPr bwMode="auto">
          <a:xfrm>
            <a:off x="6712730" y="6526935"/>
            <a:ext cx="1747947" cy="1747947"/>
          </a:xfrm>
          <a:custGeom>
            <a:avLst/>
            <a:gdLst>
              <a:gd name="T0" fmla="*/ 1718 w 1719"/>
              <a:gd name="T1" fmla="*/ 1439 h 1719"/>
              <a:gd name="T2" fmla="*/ 1718 w 1719"/>
              <a:gd name="T3" fmla="*/ 1439 h 1719"/>
              <a:gd name="T4" fmla="*/ 1439 w 1719"/>
              <a:gd name="T5" fmla="*/ 1718 h 1719"/>
              <a:gd name="T6" fmla="*/ 278 w 1719"/>
              <a:gd name="T7" fmla="*/ 1718 h 1719"/>
              <a:gd name="T8" fmla="*/ 278 w 1719"/>
              <a:gd name="T9" fmla="*/ 1718 h 1719"/>
              <a:gd name="T10" fmla="*/ 0 w 1719"/>
              <a:gd name="T11" fmla="*/ 1439 h 1719"/>
              <a:gd name="T12" fmla="*/ 0 w 1719"/>
              <a:gd name="T13" fmla="*/ 278 h 1719"/>
              <a:gd name="T14" fmla="*/ 0 w 1719"/>
              <a:gd name="T15" fmla="*/ 278 h 1719"/>
              <a:gd name="T16" fmla="*/ 278 w 1719"/>
              <a:gd name="T17" fmla="*/ 0 h 1719"/>
              <a:gd name="T18" fmla="*/ 1439 w 1719"/>
              <a:gd name="T19" fmla="*/ 0 h 1719"/>
              <a:gd name="T20" fmla="*/ 1439 w 1719"/>
              <a:gd name="T21" fmla="*/ 0 h 1719"/>
              <a:gd name="T22" fmla="*/ 1718 w 1719"/>
              <a:gd name="T23" fmla="*/ 278 h 1719"/>
              <a:gd name="T24" fmla="*/ 1718 w 1719"/>
              <a:gd name="T25" fmla="*/ 1439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9" h="1719">
                <a:moveTo>
                  <a:pt x="1718" y="1439"/>
                </a:moveTo>
                <a:lnTo>
                  <a:pt x="1718" y="1439"/>
                </a:lnTo>
                <a:cubicBezTo>
                  <a:pt x="1718" y="1593"/>
                  <a:pt x="1593" y="1718"/>
                  <a:pt x="1439" y="1718"/>
                </a:cubicBezTo>
                <a:lnTo>
                  <a:pt x="278" y="1718"/>
                </a:lnTo>
                <a:lnTo>
                  <a:pt x="278" y="1718"/>
                </a:lnTo>
                <a:cubicBezTo>
                  <a:pt x="124" y="1718"/>
                  <a:pt x="0" y="1593"/>
                  <a:pt x="0" y="1439"/>
                </a:cubicBezTo>
                <a:lnTo>
                  <a:pt x="0" y="278"/>
                </a:lnTo>
                <a:lnTo>
                  <a:pt x="0" y="278"/>
                </a:lnTo>
                <a:cubicBezTo>
                  <a:pt x="0" y="125"/>
                  <a:pt x="124" y="0"/>
                  <a:pt x="278" y="0"/>
                </a:cubicBezTo>
                <a:lnTo>
                  <a:pt x="1439" y="0"/>
                </a:lnTo>
                <a:lnTo>
                  <a:pt x="1439" y="0"/>
                </a:lnTo>
                <a:cubicBezTo>
                  <a:pt x="1593" y="0"/>
                  <a:pt x="1718" y="125"/>
                  <a:pt x="1718" y="278"/>
                </a:cubicBezTo>
                <a:lnTo>
                  <a:pt x="1718" y="1439"/>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0" name="Freeform 31">
            <a:extLst>
              <a:ext uri="{FF2B5EF4-FFF2-40B4-BE49-F238E27FC236}">
                <a16:creationId xmlns:a16="http://schemas.microsoft.com/office/drawing/2014/main" id="{C5A2992D-24E1-EF48-BCB1-07AF56E244C0}"/>
              </a:ext>
            </a:extLst>
          </p:cNvPr>
          <p:cNvSpPr>
            <a:spLocks noChangeArrowheads="1"/>
          </p:cNvSpPr>
          <p:nvPr/>
        </p:nvSpPr>
        <p:spPr bwMode="auto">
          <a:xfrm>
            <a:off x="4462808" y="8548279"/>
            <a:ext cx="1747947" cy="1747947"/>
          </a:xfrm>
          <a:custGeom>
            <a:avLst/>
            <a:gdLst>
              <a:gd name="T0" fmla="*/ 1718 w 1719"/>
              <a:gd name="T1" fmla="*/ 1439 h 1719"/>
              <a:gd name="T2" fmla="*/ 1718 w 1719"/>
              <a:gd name="T3" fmla="*/ 1439 h 1719"/>
              <a:gd name="T4" fmla="*/ 1439 w 1719"/>
              <a:gd name="T5" fmla="*/ 1718 h 1719"/>
              <a:gd name="T6" fmla="*/ 278 w 1719"/>
              <a:gd name="T7" fmla="*/ 1718 h 1719"/>
              <a:gd name="T8" fmla="*/ 278 w 1719"/>
              <a:gd name="T9" fmla="*/ 1718 h 1719"/>
              <a:gd name="T10" fmla="*/ 0 w 1719"/>
              <a:gd name="T11" fmla="*/ 1439 h 1719"/>
              <a:gd name="T12" fmla="*/ 0 w 1719"/>
              <a:gd name="T13" fmla="*/ 278 h 1719"/>
              <a:gd name="T14" fmla="*/ 0 w 1719"/>
              <a:gd name="T15" fmla="*/ 278 h 1719"/>
              <a:gd name="T16" fmla="*/ 278 w 1719"/>
              <a:gd name="T17" fmla="*/ 0 h 1719"/>
              <a:gd name="T18" fmla="*/ 1439 w 1719"/>
              <a:gd name="T19" fmla="*/ 0 h 1719"/>
              <a:gd name="T20" fmla="*/ 1439 w 1719"/>
              <a:gd name="T21" fmla="*/ 0 h 1719"/>
              <a:gd name="T22" fmla="*/ 1718 w 1719"/>
              <a:gd name="T23" fmla="*/ 278 h 1719"/>
              <a:gd name="T24" fmla="*/ 1718 w 1719"/>
              <a:gd name="T25" fmla="*/ 1439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9" h="1719">
                <a:moveTo>
                  <a:pt x="1718" y="1439"/>
                </a:moveTo>
                <a:lnTo>
                  <a:pt x="1718" y="1439"/>
                </a:lnTo>
                <a:cubicBezTo>
                  <a:pt x="1718" y="1593"/>
                  <a:pt x="1593" y="1718"/>
                  <a:pt x="1439" y="1718"/>
                </a:cubicBezTo>
                <a:lnTo>
                  <a:pt x="278" y="1718"/>
                </a:lnTo>
                <a:lnTo>
                  <a:pt x="278" y="1718"/>
                </a:lnTo>
                <a:cubicBezTo>
                  <a:pt x="124" y="1718"/>
                  <a:pt x="0" y="1593"/>
                  <a:pt x="0" y="1439"/>
                </a:cubicBezTo>
                <a:lnTo>
                  <a:pt x="0" y="278"/>
                </a:lnTo>
                <a:lnTo>
                  <a:pt x="0" y="278"/>
                </a:lnTo>
                <a:cubicBezTo>
                  <a:pt x="0" y="124"/>
                  <a:pt x="124" y="0"/>
                  <a:pt x="278" y="0"/>
                </a:cubicBezTo>
                <a:lnTo>
                  <a:pt x="1439" y="0"/>
                </a:lnTo>
                <a:lnTo>
                  <a:pt x="1439" y="0"/>
                </a:lnTo>
                <a:cubicBezTo>
                  <a:pt x="1593" y="0"/>
                  <a:pt x="1718" y="124"/>
                  <a:pt x="1718" y="278"/>
                </a:cubicBezTo>
                <a:lnTo>
                  <a:pt x="1718" y="143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2" name="Freeform 37">
            <a:extLst>
              <a:ext uri="{FF2B5EF4-FFF2-40B4-BE49-F238E27FC236}">
                <a16:creationId xmlns:a16="http://schemas.microsoft.com/office/drawing/2014/main" id="{B265ECB1-B274-C048-B180-A27A98C27309}"/>
              </a:ext>
            </a:extLst>
          </p:cNvPr>
          <p:cNvSpPr>
            <a:spLocks noChangeArrowheads="1"/>
          </p:cNvSpPr>
          <p:nvPr/>
        </p:nvSpPr>
        <p:spPr bwMode="auto">
          <a:xfrm>
            <a:off x="6712730" y="8548279"/>
            <a:ext cx="1747947" cy="1747947"/>
          </a:xfrm>
          <a:custGeom>
            <a:avLst/>
            <a:gdLst>
              <a:gd name="T0" fmla="*/ 1718 w 1719"/>
              <a:gd name="T1" fmla="*/ 1439 h 1719"/>
              <a:gd name="T2" fmla="*/ 1718 w 1719"/>
              <a:gd name="T3" fmla="*/ 1439 h 1719"/>
              <a:gd name="T4" fmla="*/ 1439 w 1719"/>
              <a:gd name="T5" fmla="*/ 1718 h 1719"/>
              <a:gd name="T6" fmla="*/ 278 w 1719"/>
              <a:gd name="T7" fmla="*/ 1718 h 1719"/>
              <a:gd name="T8" fmla="*/ 278 w 1719"/>
              <a:gd name="T9" fmla="*/ 1718 h 1719"/>
              <a:gd name="T10" fmla="*/ 0 w 1719"/>
              <a:gd name="T11" fmla="*/ 1439 h 1719"/>
              <a:gd name="T12" fmla="*/ 0 w 1719"/>
              <a:gd name="T13" fmla="*/ 278 h 1719"/>
              <a:gd name="T14" fmla="*/ 0 w 1719"/>
              <a:gd name="T15" fmla="*/ 278 h 1719"/>
              <a:gd name="T16" fmla="*/ 278 w 1719"/>
              <a:gd name="T17" fmla="*/ 0 h 1719"/>
              <a:gd name="T18" fmla="*/ 1439 w 1719"/>
              <a:gd name="T19" fmla="*/ 0 h 1719"/>
              <a:gd name="T20" fmla="*/ 1439 w 1719"/>
              <a:gd name="T21" fmla="*/ 0 h 1719"/>
              <a:gd name="T22" fmla="*/ 1718 w 1719"/>
              <a:gd name="T23" fmla="*/ 278 h 1719"/>
              <a:gd name="T24" fmla="*/ 1718 w 1719"/>
              <a:gd name="T25" fmla="*/ 1439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9" h="1719">
                <a:moveTo>
                  <a:pt x="1718" y="1439"/>
                </a:moveTo>
                <a:lnTo>
                  <a:pt x="1718" y="1439"/>
                </a:lnTo>
                <a:cubicBezTo>
                  <a:pt x="1718" y="1593"/>
                  <a:pt x="1593" y="1718"/>
                  <a:pt x="1439" y="1718"/>
                </a:cubicBezTo>
                <a:lnTo>
                  <a:pt x="278" y="1718"/>
                </a:lnTo>
                <a:lnTo>
                  <a:pt x="278" y="1718"/>
                </a:lnTo>
                <a:cubicBezTo>
                  <a:pt x="124" y="1718"/>
                  <a:pt x="0" y="1593"/>
                  <a:pt x="0" y="1439"/>
                </a:cubicBezTo>
                <a:lnTo>
                  <a:pt x="0" y="278"/>
                </a:lnTo>
                <a:lnTo>
                  <a:pt x="0" y="278"/>
                </a:lnTo>
                <a:cubicBezTo>
                  <a:pt x="0" y="124"/>
                  <a:pt x="124" y="0"/>
                  <a:pt x="278" y="0"/>
                </a:cubicBezTo>
                <a:lnTo>
                  <a:pt x="1439" y="0"/>
                </a:lnTo>
                <a:lnTo>
                  <a:pt x="1439" y="0"/>
                </a:lnTo>
                <a:cubicBezTo>
                  <a:pt x="1593" y="0"/>
                  <a:pt x="1718" y="124"/>
                  <a:pt x="1718" y="278"/>
                </a:cubicBezTo>
                <a:lnTo>
                  <a:pt x="1718" y="143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grpSp>
        <p:nvGrpSpPr>
          <p:cNvPr id="50" name="Group 49">
            <a:extLst>
              <a:ext uri="{FF2B5EF4-FFF2-40B4-BE49-F238E27FC236}">
                <a16:creationId xmlns:a16="http://schemas.microsoft.com/office/drawing/2014/main" id="{641B77A5-E0FC-6147-A14F-4902B6F870DB}"/>
              </a:ext>
            </a:extLst>
          </p:cNvPr>
          <p:cNvGrpSpPr/>
          <p:nvPr/>
        </p:nvGrpSpPr>
        <p:grpSpPr>
          <a:xfrm>
            <a:off x="14480480" y="6585199"/>
            <a:ext cx="8426003" cy="5266253"/>
            <a:chOff x="11881674" y="6874514"/>
            <a:chExt cx="8043235" cy="5027023"/>
          </a:xfrm>
        </p:grpSpPr>
        <p:sp>
          <p:nvSpPr>
            <p:cNvPr id="24" name="Freeform 45">
              <a:extLst>
                <a:ext uri="{FF2B5EF4-FFF2-40B4-BE49-F238E27FC236}">
                  <a16:creationId xmlns:a16="http://schemas.microsoft.com/office/drawing/2014/main" id="{36B61EFD-2382-2742-ADCD-CA8432E2663C}"/>
                </a:ext>
              </a:extLst>
            </p:cNvPr>
            <p:cNvSpPr>
              <a:spLocks noChangeArrowheads="1"/>
            </p:cNvSpPr>
            <p:nvPr/>
          </p:nvSpPr>
          <p:spPr bwMode="auto">
            <a:xfrm>
              <a:off x="11881674" y="6874514"/>
              <a:ext cx="8043235" cy="748707"/>
            </a:xfrm>
            <a:custGeom>
              <a:avLst/>
              <a:gdLst>
                <a:gd name="T0" fmla="*/ 7890 w 8292"/>
                <a:gd name="T1" fmla="*/ 0 h 771"/>
                <a:gd name="T2" fmla="*/ 400 w 8292"/>
                <a:gd name="T3" fmla="*/ 0 h 771"/>
                <a:gd name="T4" fmla="*/ 400 w 8292"/>
                <a:gd name="T5" fmla="*/ 0 h 771"/>
                <a:gd name="T6" fmla="*/ 28 w 8292"/>
                <a:gd name="T7" fmla="*/ 384 h 771"/>
                <a:gd name="T8" fmla="*/ 28 w 8292"/>
                <a:gd name="T9" fmla="*/ 384 h 771"/>
                <a:gd name="T10" fmla="*/ 400 w 8292"/>
                <a:gd name="T11" fmla="*/ 770 h 771"/>
                <a:gd name="T12" fmla="*/ 7890 w 8292"/>
                <a:gd name="T13" fmla="*/ 770 h 771"/>
                <a:gd name="T14" fmla="*/ 7890 w 8292"/>
                <a:gd name="T15" fmla="*/ 770 h 771"/>
                <a:gd name="T16" fmla="*/ 8263 w 8292"/>
                <a:gd name="T17" fmla="*/ 384 h 771"/>
                <a:gd name="T18" fmla="*/ 8263 w 8292"/>
                <a:gd name="T19" fmla="*/ 384 h 771"/>
                <a:gd name="T20" fmla="*/ 7890 w 8292"/>
                <a:gd name="T21" fmla="*/ 0 h 771"/>
                <a:gd name="T22" fmla="*/ 7890 w 8292"/>
                <a:gd name="T23" fmla="*/ 72 h 771"/>
                <a:gd name="T24" fmla="*/ 7890 w 8292"/>
                <a:gd name="T25" fmla="*/ 72 h 771"/>
                <a:gd name="T26" fmla="*/ 7890 w 8292"/>
                <a:gd name="T27" fmla="*/ 698 h 771"/>
                <a:gd name="T28" fmla="*/ 400 w 8292"/>
                <a:gd name="T29" fmla="*/ 698 h 771"/>
                <a:gd name="T30" fmla="*/ 400 w 8292"/>
                <a:gd name="T31" fmla="*/ 698 h 771"/>
                <a:gd name="T32" fmla="*/ 400 w 8292"/>
                <a:gd name="T33" fmla="*/ 72 h 771"/>
                <a:gd name="T34" fmla="*/ 7890 w 8292"/>
                <a:gd name="T35" fmla="*/ 72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92" h="771">
                  <a:moveTo>
                    <a:pt x="7890" y="0"/>
                  </a:moveTo>
                  <a:lnTo>
                    <a:pt x="400" y="0"/>
                  </a:lnTo>
                  <a:lnTo>
                    <a:pt x="400" y="0"/>
                  </a:lnTo>
                  <a:cubicBezTo>
                    <a:pt x="156" y="0"/>
                    <a:pt x="28" y="193"/>
                    <a:pt x="28" y="384"/>
                  </a:cubicBezTo>
                  <a:lnTo>
                    <a:pt x="28" y="384"/>
                  </a:lnTo>
                  <a:cubicBezTo>
                    <a:pt x="28" y="576"/>
                    <a:pt x="156" y="770"/>
                    <a:pt x="400" y="770"/>
                  </a:cubicBezTo>
                  <a:lnTo>
                    <a:pt x="7890" y="770"/>
                  </a:lnTo>
                  <a:lnTo>
                    <a:pt x="7890" y="770"/>
                  </a:lnTo>
                  <a:cubicBezTo>
                    <a:pt x="8135" y="770"/>
                    <a:pt x="8263" y="576"/>
                    <a:pt x="8263" y="384"/>
                  </a:cubicBezTo>
                  <a:lnTo>
                    <a:pt x="8263" y="384"/>
                  </a:lnTo>
                  <a:cubicBezTo>
                    <a:pt x="8263" y="193"/>
                    <a:pt x="8135" y="0"/>
                    <a:pt x="7890" y="0"/>
                  </a:cubicBezTo>
                  <a:close/>
                  <a:moveTo>
                    <a:pt x="7890" y="72"/>
                  </a:moveTo>
                  <a:lnTo>
                    <a:pt x="7890" y="72"/>
                  </a:lnTo>
                  <a:cubicBezTo>
                    <a:pt x="8291" y="72"/>
                    <a:pt x="8291" y="698"/>
                    <a:pt x="7890" y="698"/>
                  </a:cubicBezTo>
                  <a:lnTo>
                    <a:pt x="400" y="698"/>
                  </a:lnTo>
                  <a:lnTo>
                    <a:pt x="400" y="698"/>
                  </a:lnTo>
                  <a:cubicBezTo>
                    <a:pt x="0" y="698"/>
                    <a:pt x="0" y="72"/>
                    <a:pt x="400" y="72"/>
                  </a:cubicBezTo>
                  <a:lnTo>
                    <a:pt x="7890" y="72"/>
                  </a:lnTo>
                  <a:close/>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25" name="Freeform 46">
              <a:extLst>
                <a:ext uri="{FF2B5EF4-FFF2-40B4-BE49-F238E27FC236}">
                  <a16:creationId xmlns:a16="http://schemas.microsoft.com/office/drawing/2014/main" id="{142345D0-79A6-A842-97C9-B53F722C3898}"/>
                </a:ext>
              </a:extLst>
            </p:cNvPr>
            <p:cNvSpPr>
              <a:spLocks noChangeArrowheads="1"/>
            </p:cNvSpPr>
            <p:nvPr/>
          </p:nvSpPr>
          <p:spPr bwMode="auto">
            <a:xfrm>
              <a:off x="12005744" y="7032813"/>
              <a:ext cx="7807928" cy="432109"/>
            </a:xfrm>
            <a:custGeom>
              <a:avLst/>
              <a:gdLst>
                <a:gd name="T0" fmla="*/ 7760 w 8046"/>
                <a:gd name="T1" fmla="*/ 0 h 446"/>
                <a:gd name="T2" fmla="*/ 284 w 8046"/>
                <a:gd name="T3" fmla="*/ 0 h 446"/>
                <a:gd name="T4" fmla="*/ 284 w 8046"/>
                <a:gd name="T5" fmla="*/ 0 h 446"/>
                <a:gd name="T6" fmla="*/ 284 w 8046"/>
                <a:gd name="T7" fmla="*/ 445 h 446"/>
                <a:gd name="T8" fmla="*/ 7760 w 8046"/>
                <a:gd name="T9" fmla="*/ 445 h 446"/>
                <a:gd name="T10" fmla="*/ 7760 w 8046"/>
                <a:gd name="T11" fmla="*/ 445 h 446"/>
                <a:gd name="T12" fmla="*/ 7760 w 8046"/>
                <a:gd name="T13" fmla="*/ 0 h 446"/>
              </a:gdLst>
              <a:ahLst/>
              <a:cxnLst>
                <a:cxn ang="0">
                  <a:pos x="T0" y="T1"/>
                </a:cxn>
                <a:cxn ang="0">
                  <a:pos x="T2" y="T3"/>
                </a:cxn>
                <a:cxn ang="0">
                  <a:pos x="T4" y="T5"/>
                </a:cxn>
                <a:cxn ang="0">
                  <a:pos x="T6" y="T7"/>
                </a:cxn>
                <a:cxn ang="0">
                  <a:pos x="T8" y="T9"/>
                </a:cxn>
                <a:cxn ang="0">
                  <a:pos x="T10" y="T11"/>
                </a:cxn>
                <a:cxn ang="0">
                  <a:pos x="T12" y="T13"/>
                </a:cxn>
              </a:cxnLst>
              <a:rect l="0" t="0" r="r" b="b"/>
              <a:pathLst>
                <a:path w="8046" h="446">
                  <a:moveTo>
                    <a:pt x="7760" y="0"/>
                  </a:moveTo>
                  <a:lnTo>
                    <a:pt x="284" y="0"/>
                  </a:lnTo>
                  <a:lnTo>
                    <a:pt x="284" y="0"/>
                  </a:lnTo>
                  <a:cubicBezTo>
                    <a:pt x="0" y="0"/>
                    <a:pt x="0" y="445"/>
                    <a:pt x="284" y="445"/>
                  </a:cubicBezTo>
                  <a:lnTo>
                    <a:pt x="7760" y="445"/>
                  </a:lnTo>
                  <a:lnTo>
                    <a:pt x="7760" y="445"/>
                  </a:lnTo>
                  <a:cubicBezTo>
                    <a:pt x="8045" y="445"/>
                    <a:pt x="8045" y="0"/>
                    <a:pt x="7760" y="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6" name="Freeform 47">
              <a:extLst>
                <a:ext uri="{FF2B5EF4-FFF2-40B4-BE49-F238E27FC236}">
                  <a16:creationId xmlns:a16="http://schemas.microsoft.com/office/drawing/2014/main" id="{EBEC5787-5B0F-B849-AD77-AA6A389AE30E}"/>
                </a:ext>
              </a:extLst>
            </p:cNvPr>
            <p:cNvSpPr>
              <a:spLocks noChangeArrowheads="1"/>
            </p:cNvSpPr>
            <p:nvPr/>
          </p:nvSpPr>
          <p:spPr bwMode="auto">
            <a:xfrm>
              <a:off x="14226192" y="7032813"/>
              <a:ext cx="5587481" cy="432109"/>
            </a:xfrm>
            <a:custGeom>
              <a:avLst/>
              <a:gdLst>
                <a:gd name="T0" fmla="*/ 5475 w 5761"/>
                <a:gd name="T1" fmla="*/ 0 h 446"/>
                <a:gd name="T2" fmla="*/ 0 w 5761"/>
                <a:gd name="T3" fmla="*/ 0 h 446"/>
                <a:gd name="T4" fmla="*/ 0 w 5761"/>
                <a:gd name="T5" fmla="*/ 445 h 446"/>
                <a:gd name="T6" fmla="*/ 5475 w 5761"/>
                <a:gd name="T7" fmla="*/ 445 h 446"/>
                <a:gd name="T8" fmla="*/ 5475 w 5761"/>
                <a:gd name="T9" fmla="*/ 445 h 446"/>
                <a:gd name="T10" fmla="*/ 5475 w 5761"/>
                <a:gd name="T11" fmla="*/ 0 h 446"/>
              </a:gdLst>
              <a:ahLst/>
              <a:cxnLst>
                <a:cxn ang="0">
                  <a:pos x="T0" y="T1"/>
                </a:cxn>
                <a:cxn ang="0">
                  <a:pos x="T2" y="T3"/>
                </a:cxn>
                <a:cxn ang="0">
                  <a:pos x="T4" y="T5"/>
                </a:cxn>
                <a:cxn ang="0">
                  <a:pos x="T6" y="T7"/>
                </a:cxn>
                <a:cxn ang="0">
                  <a:pos x="T8" y="T9"/>
                </a:cxn>
                <a:cxn ang="0">
                  <a:pos x="T10" y="T11"/>
                </a:cxn>
              </a:cxnLst>
              <a:rect l="0" t="0" r="r" b="b"/>
              <a:pathLst>
                <a:path w="5761" h="446">
                  <a:moveTo>
                    <a:pt x="5475" y="0"/>
                  </a:moveTo>
                  <a:lnTo>
                    <a:pt x="0" y="0"/>
                  </a:lnTo>
                  <a:lnTo>
                    <a:pt x="0" y="445"/>
                  </a:lnTo>
                  <a:lnTo>
                    <a:pt x="5475" y="445"/>
                  </a:lnTo>
                  <a:lnTo>
                    <a:pt x="5475" y="445"/>
                  </a:lnTo>
                  <a:cubicBezTo>
                    <a:pt x="5760" y="445"/>
                    <a:pt x="5760" y="0"/>
                    <a:pt x="5475" y="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7" name="Freeform 48">
              <a:extLst>
                <a:ext uri="{FF2B5EF4-FFF2-40B4-BE49-F238E27FC236}">
                  <a16:creationId xmlns:a16="http://schemas.microsoft.com/office/drawing/2014/main" id="{C5A7D788-FEDF-8D43-B9F9-B26C5C913CE0}"/>
                </a:ext>
              </a:extLst>
            </p:cNvPr>
            <p:cNvSpPr>
              <a:spLocks noChangeArrowheads="1"/>
            </p:cNvSpPr>
            <p:nvPr/>
          </p:nvSpPr>
          <p:spPr bwMode="auto">
            <a:xfrm>
              <a:off x="15792055" y="7032813"/>
              <a:ext cx="4021617" cy="432109"/>
            </a:xfrm>
            <a:custGeom>
              <a:avLst/>
              <a:gdLst>
                <a:gd name="T0" fmla="*/ 3860 w 4146"/>
                <a:gd name="T1" fmla="*/ 0 h 446"/>
                <a:gd name="T2" fmla="*/ 0 w 4146"/>
                <a:gd name="T3" fmla="*/ 0 h 446"/>
                <a:gd name="T4" fmla="*/ 0 w 4146"/>
                <a:gd name="T5" fmla="*/ 445 h 446"/>
                <a:gd name="T6" fmla="*/ 3860 w 4146"/>
                <a:gd name="T7" fmla="*/ 445 h 446"/>
                <a:gd name="T8" fmla="*/ 3860 w 4146"/>
                <a:gd name="T9" fmla="*/ 445 h 446"/>
                <a:gd name="T10" fmla="*/ 3860 w 4146"/>
                <a:gd name="T11" fmla="*/ 0 h 446"/>
              </a:gdLst>
              <a:ahLst/>
              <a:cxnLst>
                <a:cxn ang="0">
                  <a:pos x="T0" y="T1"/>
                </a:cxn>
                <a:cxn ang="0">
                  <a:pos x="T2" y="T3"/>
                </a:cxn>
                <a:cxn ang="0">
                  <a:pos x="T4" y="T5"/>
                </a:cxn>
                <a:cxn ang="0">
                  <a:pos x="T6" y="T7"/>
                </a:cxn>
                <a:cxn ang="0">
                  <a:pos x="T8" y="T9"/>
                </a:cxn>
                <a:cxn ang="0">
                  <a:pos x="T10" y="T11"/>
                </a:cxn>
              </a:cxnLst>
              <a:rect l="0" t="0" r="r" b="b"/>
              <a:pathLst>
                <a:path w="4146" h="446">
                  <a:moveTo>
                    <a:pt x="3860" y="0"/>
                  </a:moveTo>
                  <a:lnTo>
                    <a:pt x="0" y="0"/>
                  </a:lnTo>
                  <a:lnTo>
                    <a:pt x="0" y="445"/>
                  </a:lnTo>
                  <a:lnTo>
                    <a:pt x="3860" y="445"/>
                  </a:lnTo>
                  <a:lnTo>
                    <a:pt x="3860" y="445"/>
                  </a:lnTo>
                  <a:cubicBezTo>
                    <a:pt x="4145" y="445"/>
                    <a:pt x="4145" y="0"/>
                    <a:pt x="3860" y="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8" name="Freeform 49">
              <a:extLst>
                <a:ext uri="{FF2B5EF4-FFF2-40B4-BE49-F238E27FC236}">
                  <a16:creationId xmlns:a16="http://schemas.microsoft.com/office/drawing/2014/main" id="{642E9CC4-6BA3-5E4E-AD3C-C481E87CF91B}"/>
                </a:ext>
              </a:extLst>
            </p:cNvPr>
            <p:cNvSpPr>
              <a:spLocks noChangeArrowheads="1"/>
            </p:cNvSpPr>
            <p:nvPr/>
          </p:nvSpPr>
          <p:spPr bwMode="auto">
            <a:xfrm>
              <a:off x="18761207" y="7032813"/>
              <a:ext cx="1052465" cy="432109"/>
            </a:xfrm>
            <a:custGeom>
              <a:avLst/>
              <a:gdLst>
                <a:gd name="T0" fmla="*/ 799 w 1085"/>
                <a:gd name="T1" fmla="*/ 0 h 446"/>
                <a:gd name="T2" fmla="*/ 0 w 1085"/>
                <a:gd name="T3" fmla="*/ 0 h 446"/>
                <a:gd name="T4" fmla="*/ 0 w 1085"/>
                <a:gd name="T5" fmla="*/ 445 h 446"/>
                <a:gd name="T6" fmla="*/ 799 w 1085"/>
                <a:gd name="T7" fmla="*/ 445 h 446"/>
                <a:gd name="T8" fmla="*/ 799 w 1085"/>
                <a:gd name="T9" fmla="*/ 445 h 446"/>
                <a:gd name="T10" fmla="*/ 799 w 1085"/>
                <a:gd name="T11" fmla="*/ 0 h 446"/>
              </a:gdLst>
              <a:ahLst/>
              <a:cxnLst>
                <a:cxn ang="0">
                  <a:pos x="T0" y="T1"/>
                </a:cxn>
                <a:cxn ang="0">
                  <a:pos x="T2" y="T3"/>
                </a:cxn>
                <a:cxn ang="0">
                  <a:pos x="T4" y="T5"/>
                </a:cxn>
                <a:cxn ang="0">
                  <a:pos x="T6" y="T7"/>
                </a:cxn>
                <a:cxn ang="0">
                  <a:pos x="T8" y="T9"/>
                </a:cxn>
                <a:cxn ang="0">
                  <a:pos x="T10" y="T11"/>
                </a:cxn>
              </a:cxnLst>
              <a:rect l="0" t="0" r="r" b="b"/>
              <a:pathLst>
                <a:path w="1085" h="446">
                  <a:moveTo>
                    <a:pt x="799" y="0"/>
                  </a:moveTo>
                  <a:lnTo>
                    <a:pt x="0" y="0"/>
                  </a:lnTo>
                  <a:lnTo>
                    <a:pt x="0" y="445"/>
                  </a:lnTo>
                  <a:lnTo>
                    <a:pt x="799" y="445"/>
                  </a:lnTo>
                  <a:lnTo>
                    <a:pt x="799" y="445"/>
                  </a:lnTo>
                  <a:cubicBezTo>
                    <a:pt x="1084" y="445"/>
                    <a:pt x="1084" y="0"/>
                    <a:pt x="799" y="0"/>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9" name="Freeform 50">
              <a:extLst>
                <a:ext uri="{FF2B5EF4-FFF2-40B4-BE49-F238E27FC236}">
                  <a16:creationId xmlns:a16="http://schemas.microsoft.com/office/drawing/2014/main" id="{8577D15D-A6FA-DD45-B776-ECB96A7C6F90}"/>
                </a:ext>
              </a:extLst>
            </p:cNvPr>
            <p:cNvSpPr>
              <a:spLocks noChangeArrowheads="1"/>
            </p:cNvSpPr>
            <p:nvPr/>
          </p:nvSpPr>
          <p:spPr bwMode="auto">
            <a:xfrm>
              <a:off x="11881674" y="7944093"/>
              <a:ext cx="8043235" cy="748707"/>
            </a:xfrm>
            <a:custGeom>
              <a:avLst/>
              <a:gdLst>
                <a:gd name="T0" fmla="*/ 7890 w 8292"/>
                <a:gd name="T1" fmla="*/ 0 h 771"/>
                <a:gd name="T2" fmla="*/ 400 w 8292"/>
                <a:gd name="T3" fmla="*/ 0 h 771"/>
                <a:gd name="T4" fmla="*/ 400 w 8292"/>
                <a:gd name="T5" fmla="*/ 0 h 771"/>
                <a:gd name="T6" fmla="*/ 28 w 8292"/>
                <a:gd name="T7" fmla="*/ 385 h 771"/>
                <a:gd name="T8" fmla="*/ 28 w 8292"/>
                <a:gd name="T9" fmla="*/ 385 h 771"/>
                <a:gd name="T10" fmla="*/ 400 w 8292"/>
                <a:gd name="T11" fmla="*/ 770 h 771"/>
                <a:gd name="T12" fmla="*/ 7890 w 8292"/>
                <a:gd name="T13" fmla="*/ 770 h 771"/>
                <a:gd name="T14" fmla="*/ 7890 w 8292"/>
                <a:gd name="T15" fmla="*/ 770 h 771"/>
                <a:gd name="T16" fmla="*/ 8263 w 8292"/>
                <a:gd name="T17" fmla="*/ 385 h 771"/>
                <a:gd name="T18" fmla="*/ 8263 w 8292"/>
                <a:gd name="T19" fmla="*/ 385 h 771"/>
                <a:gd name="T20" fmla="*/ 7890 w 8292"/>
                <a:gd name="T21" fmla="*/ 0 h 771"/>
                <a:gd name="T22" fmla="*/ 7890 w 8292"/>
                <a:gd name="T23" fmla="*/ 72 h 771"/>
                <a:gd name="T24" fmla="*/ 7890 w 8292"/>
                <a:gd name="T25" fmla="*/ 72 h 771"/>
                <a:gd name="T26" fmla="*/ 7890 w 8292"/>
                <a:gd name="T27" fmla="*/ 698 h 771"/>
                <a:gd name="T28" fmla="*/ 400 w 8292"/>
                <a:gd name="T29" fmla="*/ 698 h 771"/>
                <a:gd name="T30" fmla="*/ 400 w 8292"/>
                <a:gd name="T31" fmla="*/ 698 h 771"/>
                <a:gd name="T32" fmla="*/ 400 w 8292"/>
                <a:gd name="T33" fmla="*/ 72 h 771"/>
                <a:gd name="T34" fmla="*/ 7890 w 8292"/>
                <a:gd name="T35" fmla="*/ 72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92" h="771">
                  <a:moveTo>
                    <a:pt x="7890" y="0"/>
                  </a:moveTo>
                  <a:lnTo>
                    <a:pt x="400" y="0"/>
                  </a:lnTo>
                  <a:lnTo>
                    <a:pt x="400" y="0"/>
                  </a:lnTo>
                  <a:cubicBezTo>
                    <a:pt x="156" y="0"/>
                    <a:pt x="28" y="194"/>
                    <a:pt x="28" y="385"/>
                  </a:cubicBezTo>
                  <a:lnTo>
                    <a:pt x="28" y="385"/>
                  </a:lnTo>
                  <a:cubicBezTo>
                    <a:pt x="28" y="576"/>
                    <a:pt x="156" y="770"/>
                    <a:pt x="400" y="770"/>
                  </a:cubicBezTo>
                  <a:lnTo>
                    <a:pt x="7890" y="770"/>
                  </a:lnTo>
                  <a:lnTo>
                    <a:pt x="7890" y="770"/>
                  </a:lnTo>
                  <a:cubicBezTo>
                    <a:pt x="8135" y="770"/>
                    <a:pt x="8263" y="576"/>
                    <a:pt x="8263" y="385"/>
                  </a:cubicBezTo>
                  <a:lnTo>
                    <a:pt x="8263" y="385"/>
                  </a:lnTo>
                  <a:cubicBezTo>
                    <a:pt x="8263" y="194"/>
                    <a:pt x="8135" y="0"/>
                    <a:pt x="7890" y="0"/>
                  </a:cubicBezTo>
                  <a:close/>
                  <a:moveTo>
                    <a:pt x="7890" y="72"/>
                  </a:moveTo>
                  <a:lnTo>
                    <a:pt x="7890" y="72"/>
                  </a:lnTo>
                  <a:cubicBezTo>
                    <a:pt x="8291" y="72"/>
                    <a:pt x="8291" y="698"/>
                    <a:pt x="7890" y="698"/>
                  </a:cubicBezTo>
                  <a:lnTo>
                    <a:pt x="400" y="698"/>
                  </a:lnTo>
                  <a:lnTo>
                    <a:pt x="400" y="698"/>
                  </a:lnTo>
                  <a:cubicBezTo>
                    <a:pt x="0" y="698"/>
                    <a:pt x="0" y="72"/>
                    <a:pt x="400" y="72"/>
                  </a:cubicBezTo>
                  <a:lnTo>
                    <a:pt x="7890" y="72"/>
                  </a:lnTo>
                  <a:close/>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0" name="Freeform 51">
              <a:extLst>
                <a:ext uri="{FF2B5EF4-FFF2-40B4-BE49-F238E27FC236}">
                  <a16:creationId xmlns:a16="http://schemas.microsoft.com/office/drawing/2014/main" id="{40E8B9A1-BA6E-B947-9717-13296C28AA76}"/>
                </a:ext>
              </a:extLst>
            </p:cNvPr>
            <p:cNvSpPr>
              <a:spLocks noChangeArrowheads="1"/>
            </p:cNvSpPr>
            <p:nvPr/>
          </p:nvSpPr>
          <p:spPr bwMode="auto">
            <a:xfrm>
              <a:off x="12005744" y="8102392"/>
              <a:ext cx="7807928" cy="432109"/>
            </a:xfrm>
            <a:custGeom>
              <a:avLst/>
              <a:gdLst>
                <a:gd name="T0" fmla="*/ 7760 w 8046"/>
                <a:gd name="T1" fmla="*/ 0 h 446"/>
                <a:gd name="T2" fmla="*/ 284 w 8046"/>
                <a:gd name="T3" fmla="*/ 0 h 446"/>
                <a:gd name="T4" fmla="*/ 284 w 8046"/>
                <a:gd name="T5" fmla="*/ 0 h 446"/>
                <a:gd name="T6" fmla="*/ 284 w 8046"/>
                <a:gd name="T7" fmla="*/ 445 h 446"/>
                <a:gd name="T8" fmla="*/ 7760 w 8046"/>
                <a:gd name="T9" fmla="*/ 445 h 446"/>
                <a:gd name="T10" fmla="*/ 7760 w 8046"/>
                <a:gd name="T11" fmla="*/ 445 h 446"/>
                <a:gd name="T12" fmla="*/ 7760 w 8046"/>
                <a:gd name="T13" fmla="*/ 0 h 446"/>
              </a:gdLst>
              <a:ahLst/>
              <a:cxnLst>
                <a:cxn ang="0">
                  <a:pos x="T0" y="T1"/>
                </a:cxn>
                <a:cxn ang="0">
                  <a:pos x="T2" y="T3"/>
                </a:cxn>
                <a:cxn ang="0">
                  <a:pos x="T4" y="T5"/>
                </a:cxn>
                <a:cxn ang="0">
                  <a:pos x="T6" y="T7"/>
                </a:cxn>
                <a:cxn ang="0">
                  <a:pos x="T8" y="T9"/>
                </a:cxn>
                <a:cxn ang="0">
                  <a:pos x="T10" y="T11"/>
                </a:cxn>
                <a:cxn ang="0">
                  <a:pos x="T12" y="T13"/>
                </a:cxn>
              </a:cxnLst>
              <a:rect l="0" t="0" r="r" b="b"/>
              <a:pathLst>
                <a:path w="8046" h="446">
                  <a:moveTo>
                    <a:pt x="7760" y="0"/>
                  </a:moveTo>
                  <a:lnTo>
                    <a:pt x="284" y="0"/>
                  </a:lnTo>
                  <a:lnTo>
                    <a:pt x="284" y="0"/>
                  </a:lnTo>
                  <a:cubicBezTo>
                    <a:pt x="0" y="0"/>
                    <a:pt x="0" y="445"/>
                    <a:pt x="284" y="445"/>
                  </a:cubicBezTo>
                  <a:lnTo>
                    <a:pt x="7760" y="445"/>
                  </a:lnTo>
                  <a:lnTo>
                    <a:pt x="7760" y="445"/>
                  </a:lnTo>
                  <a:cubicBezTo>
                    <a:pt x="8045" y="445"/>
                    <a:pt x="8045" y="0"/>
                    <a:pt x="7760" y="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1" name="Freeform 52">
              <a:extLst>
                <a:ext uri="{FF2B5EF4-FFF2-40B4-BE49-F238E27FC236}">
                  <a16:creationId xmlns:a16="http://schemas.microsoft.com/office/drawing/2014/main" id="{79F2CE37-515E-FD42-B6B5-B4C815334ADE}"/>
                </a:ext>
              </a:extLst>
            </p:cNvPr>
            <p:cNvSpPr>
              <a:spLocks noChangeArrowheads="1"/>
            </p:cNvSpPr>
            <p:nvPr/>
          </p:nvSpPr>
          <p:spPr bwMode="auto">
            <a:xfrm>
              <a:off x="15111802" y="8102392"/>
              <a:ext cx="4701870" cy="432109"/>
            </a:xfrm>
            <a:custGeom>
              <a:avLst/>
              <a:gdLst>
                <a:gd name="T0" fmla="*/ 4559 w 4845"/>
                <a:gd name="T1" fmla="*/ 0 h 446"/>
                <a:gd name="T2" fmla="*/ 0 w 4845"/>
                <a:gd name="T3" fmla="*/ 0 h 446"/>
                <a:gd name="T4" fmla="*/ 0 w 4845"/>
                <a:gd name="T5" fmla="*/ 445 h 446"/>
                <a:gd name="T6" fmla="*/ 4559 w 4845"/>
                <a:gd name="T7" fmla="*/ 445 h 446"/>
                <a:gd name="T8" fmla="*/ 4559 w 4845"/>
                <a:gd name="T9" fmla="*/ 445 h 446"/>
                <a:gd name="T10" fmla="*/ 4559 w 4845"/>
                <a:gd name="T11" fmla="*/ 0 h 446"/>
              </a:gdLst>
              <a:ahLst/>
              <a:cxnLst>
                <a:cxn ang="0">
                  <a:pos x="T0" y="T1"/>
                </a:cxn>
                <a:cxn ang="0">
                  <a:pos x="T2" y="T3"/>
                </a:cxn>
                <a:cxn ang="0">
                  <a:pos x="T4" y="T5"/>
                </a:cxn>
                <a:cxn ang="0">
                  <a:pos x="T6" y="T7"/>
                </a:cxn>
                <a:cxn ang="0">
                  <a:pos x="T8" y="T9"/>
                </a:cxn>
                <a:cxn ang="0">
                  <a:pos x="T10" y="T11"/>
                </a:cxn>
              </a:cxnLst>
              <a:rect l="0" t="0" r="r" b="b"/>
              <a:pathLst>
                <a:path w="4845" h="446">
                  <a:moveTo>
                    <a:pt x="4559" y="0"/>
                  </a:moveTo>
                  <a:lnTo>
                    <a:pt x="0" y="0"/>
                  </a:lnTo>
                  <a:lnTo>
                    <a:pt x="0" y="445"/>
                  </a:lnTo>
                  <a:lnTo>
                    <a:pt x="4559" y="445"/>
                  </a:lnTo>
                  <a:lnTo>
                    <a:pt x="4559" y="445"/>
                  </a:lnTo>
                  <a:cubicBezTo>
                    <a:pt x="4844" y="445"/>
                    <a:pt x="4844" y="0"/>
                    <a:pt x="4559" y="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2" name="Freeform 53">
              <a:extLst>
                <a:ext uri="{FF2B5EF4-FFF2-40B4-BE49-F238E27FC236}">
                  <a16:creationId xmlns:a16="http://schemas.microsoft.com/office/drawing/2014/main" id="{D6C836EF-B778-6544-9037-844517CD9CBB}"/>
                </a:ext>
              </a:extLst>
            </p:cNvPr>
            <p:cNvSpPr>
              <a:spLocks noChangeArrowheads="1"/>
            </p:cNvSpPr>
            <p:nvPr/>
          </p:nvSpPr>
          <p:spPr bwMode="auto">
            <a:xfrm>
              <a:off x="17473433" y="8102392"/>
              <a:ext cx="2340240" cy="432109"/>
            </a:xfrm>
            <a:custGeom>
              <a:avLst/>
              <a:gdLst>
                <a:gd name="T0" fmla="*/ 2125 w 2411"/>
                <a:gd name="T1" fmla="*/ 0 h 446"/>
                <a:gd name="T2" fmla="*/ 0 w 2411"/>
                <a:gd name="T3" fmla="*/ 0 h 446"/>
                <a:gd name="T4" fmla="*/ 0 w 2411"/>
                <a:gd name="T5" fmla="*/ 445 h 446"/>
                <a:gd name="T6" fmla="*/ 2125 w 2411"/>
                <a:gd name="T7" fmla="*/ 445 h 446"/>
                <a:gd name="T8" fmla="*/ 2125 w 2411"/>
                <a:gd name="T9" fmla="*/ 445 h 446"/>
                <a:gd name="T10" fmla="*/ 2125 w 2411"/>
                <a:gd name="T11" fmla="*/ 0 h 446"/>
              </a:gdLst>
              <a:ahLst/>
              <a:cxnLst>
                <a:cxn ang="0">
                  <a:pos x="T0" y="T1"/>
                </a:cxn>
                <a:cxn ang="0">
                  <a:pos x="T2" y="T3"/>
                </a:cxn>
                <a:cxn ang="0">
                  <a:pos x="T4" y="T5"/>
                </a:cxn>
                <a:cxn ang="0">
                  <a:pos x="T6" y="T7"/>
                </a:cxn>
                <a:cxn ang="0">
                  <a:pos x="T8" y="T9"/>
                </a:cxn>
                <a:cxn ang="0">
                  <a:pos x="T10" y="T11"/>
                </a:cxn>
              </a:cxnLst>
              <a:rect l="0" t="0" r="r" b="b"/>
              <a:pathLst>
                <a:path w="2411" h="446">
                  <a:moveTo>
                    <a:pt x="2125" y="0"/>
                  </a:moveTo>
                  <a:lnTo>
                    <a:pt x="0" y="0"/>
                  </a:lnTo>
                  <a:lnTo>
                    <a:pt x="0" y="445"/>
                  </a:lnTo>
                  <a:lnTo>
                    <a:pt x="2125" y="445"/>
                  </a:lnTo>
                  <a:lnTo>
                    <a:pt x="2125" y="445"/>
                  </a:lnTo>
                  <a:cubicBezTo>
                    <a:pt x="2410" y="445"/>
                    <a:pt x="2410" y="0"/>
                    <a:pt x="2125" y="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3" name="Freeform 54">
              <a:extLst>
                <a:ext uri="{FF2B5EF4-FFF2-40B4-BE49-F238E27FC236}">
                  <a16:creationId xmlns:a16="http://schemas.microsoft.com/office/drawing/2014/main" id="{180F3D97-0796-C64D-8890-9467B53C1FA4}"/>
                </a:ext>
              </a:extLst>
            </p:cNvPr>
            <p:cNvSpPr>
              <a:spLocks noChangeArrowheads="1"/>
            </p:cNvSpPr>
            <p:nvPr/>
          </p:nvSpPr>
          <p:spPr bwMode="auto">
            <a:xfrm>
              <a:off x="18294869" y="8102392"/>
              <a:ext cx="1518803" cy="432109"/>
            </a:xfrm>
            <a:custGeom>
              <a:avLst/>
              <a:gdLst>
                <a:gd name="T0" fmla="*/ 1281 w 1567"/>
                <a:gd name="T1" fmla="*/ 0 h 446"/>
                <a:gd name="T2" fmla="*/ 0 w 1567"/>
                <a:gd name="T3" fmla="*/ 0 h 446"/>
                <a:gd name="T4" fmla="*/ 0 w 1567"/>
                <a:gd name="T5" fmla="*/ 445 h 446"/>
                <a:gd name="T6" fmla="*/ 1281 w 1567"/>
                <a:gd name="T7" fmla="*/ 445 h 446"/>
                <a:gd name="T8" fmla="*/ 1281 w 1567"/>
                <a:gd name="T9" fmla="*/ 445 h 446"/>
                <a:gd name="T10" fmla="*/ 1281 w 1567"/>
                <a:gd name="T11" fmla="*/ 0 h 446"/>
              </a:gdLst>
              <a:ahLst/>
              <a:cxnLst>
                <a:cxn ang="0">
                  <a:pos x="T0" y="T1"/>
                </a:cxn>
                <a:cxn ang="0">
                  <a:pos x="T2" y="T3"/>
                </a:cxn>
                <a:cxn ang="0">
                  <a:pos x="T4" y="T5"/>
                </a:cxn>
                <a:cxn ang="0">
                  <a:pos x="T6" y="T7"/>
                </a:cxn>
                <a:cxn ang="0">
                  <a:pos x="T8" y="T9"/>
                </a:cxn>
                <a:cxn ang="0">
                  <a:pos x="T10" y="T11"/>
                </a:cxn>
              </a:cxnLst>
              <a:rect l="0" t="0" r="r" b="b"/>
              <a:pathLst>
                <a:path w="1567" h="446">
                  <a:moveTo>
                    <a:pt x="1281" y="0"/>
                  </a:moveTo>
                  <a:lnTo>
                    <a:pt x="0" y="0"/>
                  </a:lnTo>
                  <a:lnTo>
                    <a:pt x="0" y="445"/>
                  </a:lnTo>
                  <a:lnTo>
                    <a:pt x="1281" y="445"/>
                  </a:lnTo>
                  <a:lnTo>
                    <a:pt x="1281" y="445"/>
                  </a:lnTo>
                  <a:cubicBezTo>
                    <a:pt x="1566" y="445"/>
                    <a:pt x="1566" y="0"/>
                    <a:pt x="1281" y="0"/>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4" name="Freeform 55">
              <a:extLst>
                <a:ext uri="{FF2B5EF4-FFF2-40B4-BE49-F238E27FC236}">
                  <a16:creationId xmlns:a16="http://schemas.microsoft.com/office/drawing/2014/main" id="{2A88D25D-9D68-944E-B172-E5F151AD1EFE}"/>
                </a:ext>
              </a:extLst>
            </p:cNvPr>
            <p:cNvSpPr>
              <a:spLocks noChangeArrowheads="1"/>
            </p:cNvSpPr>
            <p:nvPr/>
          </p:nvSpPr>
          <p:spPr bwMode="auto">
            <a:xfrm>
              <a:off x="11881674" y="9013671"/>
              <a:ext cx="8043235" cy="748707"/>
            </a:xfrm>
            <a:custGeom>
              <a:avLst/>
              <a:gdLst>
                <a:gd name="T0" fmla="*/ 7890 w 8292"/>
                <a:gd name="T1" fmla="*/ 0 h 771"/>
                <a:gd name="T2" fmla="*/ 400 w 8292"/>
                <a:gd name="T3" fmla="*/ 0 h 771"/>
                <a:gd name="T4" fmla="*/ 400 w 8292"/>
                <a:gd name="T5" fmla="*/ 0 h 771"/>
                <a:gd name="T6" fmla="*/ 28 w 8292"/>
                <a:gd name="T7" fmla="*/ 385 h 771"/>
                <a:gd name="T8" fmla="*/ 28 w 8292"/>
                <a:gd name="T9" fmla="*/ 385 h 771"/>
                <a:gd name="T10" fmla="*/ 400 w 8292"/>
                <a:gd name="T11" fmla="*/ 770 h 771"/>
                <a:gd name="T12" fmla="*/ 7890 w 8292"/>
                <a:gd name="T13" fmla="*/ 770 h 771"/>
                <a:gd name="T14" fmla="*/ 7890 w 8292"/>
                <a:gd name="T15" fmla="*/ 770 h 771"/>
                <a:gd name="T16" fmla="*/ 8263 w 8292"/>
                <a:gd name="T17" fmla="*/ 385 h 771"/>
                <a:gd name="T18" fmla="*/ 8263 w 8292"/>
                <a:gd name="T19" fmla="*/ 385 h 771"/>
                <a:gd name="T20" fmla="*/ 7890 w 8292"/>
                <a:gd name="T21" fmla="*/ 0 h 771"/>
                <a:gd name="T22" fmla="*/ 7890 w 8292"/>
                <a:gd name="T23" fmla="*/ 72 h 771"/>
                <a:gd name="T24" fmla="*/ 7890 w 8292"/>
                <a:gd name="T25" fmla="*/ 72 h 771"/>
                <a:gd name="T26" fmla="*/ 7890 w 8292"/>
                <a:gd name="T27" fmla="*/ 698 h 771"/>
                <a:gd name="T28" fmla="*/ 400 w 8292"/>
                <a:gd name="T29" fmla="*/ 698 h 771"/>
                <a:gd name="T30" fmla="*/ 400 w 8292"/>
                <a:gd name="T31" fmla="*/ 698 h 771"/>
                <a:gd name="T32" fmla="*/ 400 w 8292"/>
                <a:gd name="T33" fmla="*/ 72 h 771"/>
                <a:gd name="T34" fmla="*/ 7890 w 8292"/>
                <a:gd name="T35" fmla="*/ 72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92" h="771">
                  <a:moveTo>
                    <a:pt x="7890" y="0"/>
                  </a:moveTo>
                  <a:lnTo>
                    <a:pt x="400" y="0"/>
                  </a:lnTo>
                  <a:lnTo>
                    <a:pt x="400" y="0"/>
                  </a:lnTo>
                  <a:cubicBezTo>
                    <a:pt x="156" y="0"/>
                    <a:pt x="28" y="193"/>
                    <a:pt x="28" y="385"/>
                  </a:cubicBezTo>
                  <a:lnTo>
                    <a:pt x="28" y="385"/>
                  </a:lnTo>
                  <a:cubicBezTo>
                    <a:pt x="28" y="576"/>
                    <a:pt x="156" y="770"/>
                    <a:pt x="400" y="770"/>
                  </a:cubicBezTo>
                  <a:lnTo>
                    <a:pt x="7890" y="770"/>
                  </a:lnTo>
                  <a:lnTo>
                    <a:pt x="7890" y="770"/>
                  </a:lnTo>
                  <a:cubicBezTo>
                    <a:pt x="8135" y="770"/>
                    <a:pt x="8263" y="576"/>
                    <a:pt x="8263" y="385"/>
                  </a:cubicBezTo>
                  <a:lnTo>
                    <a:pt x="8263" y="385"/>
                  </a:lnTo>
                  <a:cubicBezTo>
                    <a:pt x="8263" y="193"/>
                    <a:pt x="8135" y="0"/>
                    <a:pt x="7890" y="0"/>
                  </a:cubicBezTo>
                  <a:close/>
                  <a:moveTo>
                    <a:pt x="7890" y="72"/>
                  </a:moveTo>
                  <a:lnTo>
                    <a:pt x="7890" y="72"/>
                  </a:lnTo>
                  <a:cubicBezTo>
                    <a:pt x="8291" y="72"/>
                    <a:pt x="8291" y="698"/>
                    <a:pt x="7890" y="698"/>
                  </a:cubicBezTo>
                  <a:lnTo>
                    <a:pt x="400" y="698"/>
                  </a:lnTo>
                  <a:lnTo>
                    <a:pt x="400" y="698"/>
                  </a:lnTo>
                  <a:cubicBezTo>
                    <a:pt x="0" y="698"/>
                    <a:pt x="0" y="72"/>
                    <a:pt x="400" y="72"/>
                  </a:cubicBezTo>
                  <a:lnTo>
                    <a:pt x="7890" y="72"/>
                  </a:lnTo>
                  <a:close/>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5" name="Freeform 56">
              <a:extLst>
                <a:ext uri="{FF2B5EF4-FFF2-40B4-BE49-F238E27FC236}">
                  <a16:creationId xmlns:a16="http://schemas.microsoft.com/office/drawing/2014/main" id="{90F5A008-5BC8-3946-8621-8AA020B4CEEA}"/>
                </a:ext>
              </a:extLst>
            </p:cNvPr>
            <p:cNvSpPr>
              <a:spLocks noChangeArrowheads="1"/>
            </p:cNvSpPr>
            <p:nvPr/>
          </p:nvSpPr>
          <p:spPr bwMode="auto">
            <a:xfrm>
              <a:off x="12005744" y="9171970"/>
              <a:ext cx="7807928" cy="432109"/>
            </a:xfrm>
            <a:custGeom>
              <a:avLst/>
              <a:gdLst>
                <a:gd name="T0" fmla="*/ 7760 w 8046"/>
                <a:gd name="T1" fmla="*/ 0 h 445"/>
                <a:gd name="T2" fmla="*/ 284 w 8046"/>
                <a:gd name="T3" fmla="*/ 0 h 445"/>
                <a:gd name="T4" fmla="*/ 284 w 8046"/>
                <a:gd name="T5" fmla="*/ 0 h 445"/>
                <a:gd name="T6" fmla="*/ 284 w 8046"/>
                <a:gd name="T7" fmla="*/ 444 h 445"/>
                <a:gd name="T8" fmla="*/ 7760 w 8046"/>
                <a:gd name="T9" fmla="*/ 444 h 445"/>
                <a:gd name="T10" fmla="*/ 7760 w 8046"/>
                <a:gd name="T11" fmla="*/ 444 h 445"/>
                <a:gd name="T12" fmla="*/ 7760 w 8046"/>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8046" h="445">
                  <a:moveTo>
                    <a:pt x="7760" y="0"/>
                  </a:moveTo>
                  <a:lnTo>
                    <a:pt x="284" y="0"/>
                  </a:lnTo>
                  <a:lnTo>
                    <a:pt x="284" y="0"/>
                  </a:lnTo>
                  <a:cubicBezTo>
                    <a:pt x="0" y="0"/>
                    <a:pt x="0" y="444"/>
                    <a:pt x="284" y="444"/>
                  </a:cubicBezTo>
                  <a:lnTo>
                    <a:pt x="7760" y="444"/>
                  </a:lnTo>
                  <a:lnTo>
                    <a:pt x="7760" y="444"/>
                  </a:lnTo>
                  <a:cubicBezTo>
                    <a:pt x="8045" y="444"/>
                    <a:pt x="8045" y="0"/>
                    <a:pt x="7760" y="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6" name="Freeform 57">
              <a:extLst>
                <a:ext uri="{FF2B5EF4-FFF2-40B4-BE49-F238E27FC236}">
                  <a16:creationId xmlns:a16="http://schemas.microsoft.com/office/drawing/2014/main" id="{3AFC0816-7B06-9F49-925C-0071157C516C}"/>
                </a:ext>
              </a:extLst>
            </p:cNvPr>
            <p:cNvSpPr>
              <a:spLocks noChangeArrowheads="1"/>
            </p:cNvSpPr>
            <p:nvPr/>
          </p:nvSpPr>
          <p:spPr bwMode="auto">
            <a:xfrm>
              <a:off x="13464651" y="9171970"/>
              <a:ext cx="6349021" cy="432109"/>
            </a:xfrm>
            <a:custGeom>
              <a:avLst/>
              <a:gdLst>
                <a:gd name="T0" fmla="*/ 6258 w 6544"/>
                <a:gd name="T1" fmla="*/ 0 h 445"/>
                <a:gd name="T2" fmla="*/ 0 w 6544"/>
                <a:gd name="T3" fmla="*/ 0 h 445"/>
                <a:gd name="T4" fmla="*/ 0 w 6544"/>
                <a:gd name="T5" fmla="*/ 444 h 445"/>
                <a:gd name="T6" fmla="*/ 6258 w 6544"/>
                <a:gd name="T7" fmla="*/ 444 h 445"/>
                <a:gd name="T8" fmla="*/ 6258 w 6544"/>
                <a:gd name="T9" fmla="*/ 444 h 445"/>
                <a:gd name="T10" fmla="*/ 6258 w 6544"/>
                <a:gd name="T11" fmla="*/ 0 h 445"/>
              </a:gdLst>
              <a:ahLst/>
              <a:cxnLst>
                <a:cxn ang="0">
                  <a:pos x="T0" y="T1"/>
                </a:cxn>
                <a:cxn ang="0">
                  <a:pos x="T2" y="T3"/>
                </a:cxn>
                <a:cxn ang="0">
                  <a:pos x="T4" y="T5"/>
                </a:cxn>
                <a:cxn ang="0">
                  <a:pos x="T6" y="T7"/>
                </a:cxn>
                <a:cxn ang="0">
                  <a:pos x="T8" y="T9"/>
                </a:cxn>
                <a:cxn ang="0">
                  <a:pos x="T10" y="T11"/>
                </a:cxn>
              </a:cxnLst>
              <a:rect l="0" t="0" r="r" b="b"/>
              <a:pathLst>
                <a:path w="6544" h="445">
                  <a:moveTo>
                    <a:pt x="6258" y="0"/>
                  </a:moveTo>
                  <a:lnTo>
                    <a:pt x="0" y="0"/>
                  </a:lnTo>
                  <a:lnTo>
                    <a:pt x="0" y="444"/>
                  </a:lnTo>
                  <a:lnTo>
                    <a:pt x="6258" y="444"/>
                  </a:lnTo>
                  <a:lnTo>
                    <a:pt x="6258" y="444"/>
                  </a:lnTo>
                  <a:cubicBezTo>
                    <a:pt x="6543" y="444"/>
                    <a:pt x="6543" y="0"/>
                    <a:pt x="6258" y="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7" name="Freeform 58">
              <a:extLst>
                <a:ext uri="{FF2B5EF4-FFF2-40B4-BE49-F238E27FC236}">
                  <a16:creationId xmlns:a16="http://schemas.microsoft.com/office/drawing/2014/main" id="{F6F2625D-986F-6941-AB06-F0EBF8EC8F15}"/>
                </a:ext>
              </a:extLst>
            </p:cNvPr>
            <p:cNvSpPr>
              <a:spLocks noChangeArrowheads="1"/>
            </p:cNvSpPr>
            <p:nvPr/>
          </p:nvSpPr>
          <p:spPr bwMode="auto">
            <a:xfrm>
              <a:off x="14773817" y="9171970"/>
              <a:ext cx="5039856" cy="432109"/>
            </a:xfrm>
            <a:custGeom>
              <a:avLst/>
              <a:gdLst>
                <a:gd name="T0" fmla="*/ 4910 w 5196"/>
                <a:gd name="T1" fmla="*/ 0 h 445"/>
                <a:gd name="T2" fmla="*/ 0 w 5196"/>
                <a:gd name="T3" fmla="*/ 0 h 445"/>
                <a:gd name="T4" fmla="*/ 0 w 5196"/>
                <a:gd name="T5" fmla="*/ 444 h 445"/>
                <a:gd name="T6" fmla="*/ 4910 w 5196"/>
                <a:gd name="T7" fmla="*/ 444 h 445"/>
                <a:gd name="T8" fmla="*/ 4910 w 5196"/>
                <a:gd name="T9" fmla="*/ 444 h 445"/>
                <a:gd name="T10" fmla="*/ 4910 w 5196"/>
                <a:gd name="T11" fmla="*/ 0 h 445"/>
              </a:gdLst>
              <a:ahLst/>
              <a:cxnLst>
                <a:cxn ang="0">
                  <a:pos x="T0" y="T1"/>
                </a:cxn>
                <a:cxn ang="0">
                  <a:pos x="T2" y="T3"/>
                </a:cxn>
                <a:cxn ang="0">
                  <a:pos x="T4" y="T5"/>
                </a:cxn>
                <a:cxn ang="0">
                  <a:pos x="T6" y="T7"/>
                </a:cxn>
                <a:cxn ang="0">
                  <a:pos x="T8" y="T9"/>
                </a:cxn>
                <a:cxn ang="0">
                  <a:pos x="T10" y="T11"/>
                </a:cxn>
              </a:cxnLst>
              <a:rect l="0" t="0" r="r" b="b"/>
              <a:pathLst>
                <a:path w="5196" h="445">
                  <a:moveTo>
                    <a:pt x="4910" y="0"/>
                  </a:moveTo>
                  <a:lnTo>
                    <a:pt x="0" y="0"/>
                  </a:lnTo>
                  <a:lnTo>
                    <a:pt x="0" y="444"/>
                  </a:lnTo>
                  <a:lnTo>
                    <a:pt x="4910" y="444"/>
                  </a:lnTo>
                  <a:lnTo>
                    <a:pt x="4910" y="444"/>
                  </a:lnTo>
                  <a:cubicBezTo>
                    <a:pt x="5195" y="444"/>
                    <a:pt x="5195" y="0"/>
                    <a:pt x="4910" y="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8" name="Freeform 59">
              <a:extLst>
                <a:ext uri="{FF2B5EF4-FFF2-40B4-BE49-F238E27FC236}">
                  <a16:creationId xmlns:a16="http://schemas.microsoft.com/office/drawing/2014/main" id="{0E84FC0D-1B6B-5644-8B6B-93B10B85FBE7}"/>
                </a:ext>
              </a:extLst>
            </p:cNvPr>
            <p:cNvSpPr>
              <a:spLocks noChangeArrowheads="1"/>
            </p:cNvSpPr>
            <p:nvPr/>
          </p:nvSpPr>
          <p:spPr bwMode="auto">
            <a:xfrm>
              <a:off x="17905543" y="9171970"/>
              <a:ext cx="1908129" cy="432109"/>
            </a:xfrm>
            <a:custGeom>
              <a:avLst/>
              <a:gdLst>
                <a:gd name="T0" fmla="*/ 1679 w 1965"/>
                <a:gd name="T1" fmla="*/ 0 h 445"/>
                <a:gd name="T2" fmla="*/ 0 w 1965"/>
                <a:gd name="T3" fmla="*/ 0 h 445"/>
                <a:gd name="T4" fmla="*/ 0 w 1965"/>
                <a:gd name="T5" fmla="*/ 444 h 445"/>
                <a:gd name="T6" fmla="*/ 1679 w 1965"/>
                <a:gd name="T7" fmla="*/ 444 h 445"/>
                <a:gd name="T8" fmla="*/ 1679 w 1965"/>
                <a:gd name="T9" fmla="*/ 444 h 445"/>
                <a:gd name="T10" fmla="*/ 1679 w 1965"/>
                <a:gd name="T11" fmla="*/ 0 h 445"/>
              </a:gdLst>
              <a:ahLst/>
              <a:cxnLst>
                <a:cxn ang="0">
                  <a:pos x="T0" y="T1"/>
                </a:cxn>
                <a:cxn ang="0">
                  <a:pos x="T2" y="T3"/>
                </a:cxn>
                <a:cxn ang="0">
                  <a:pos x="T4" y="T5"/>
                </a:cxn>
                <a:cxn ang="0">
                  <a:pos x="T6" y="T7"/>
                </a:cxn>
                <a:cxn ang="0">
                  <a:pos x="T8" y="T9"/>
                </a:cxn>
                <a:cxn ang="0">
                  <a:pos x="T10" y="T11"/>
                </a:cxn>
              </a:cxnLst>
              <a:rect l="0" t="0" r="r" b="b"/>
              <a:pathLst>
                <a:path w="1965" h="445">
                  <a:moveTo>
                    <a:pt x="1679" y="0"/>
                  </a:moveTo>
                  <a:lnTo>
                    <a:pt x="0" y="0"/>
                  </a:lnTo>
                  <a:lnTo>
                    <a:pt x="0" y="444"/>
                  </a:lnTo>
                  <a:lnTo>
                    <a:pt x="1679" y="444"/>
                  </a:lnTo>
                  <a:lnTo>
                    <a:pt x="1679" y="444"/>
                  </a:lnTo>
                  <a:cubicBezTo>
                    <a:pt x="1964" y="444"/>
                    <a:pt x="1964" y="0"/>
                    <a:pt x="1679" y="0"/>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9" name="Freeform 60">
              <a:extLst>
                <a:ext uri="{FF2B5EF4-FFF2-40B4-BE49-F238E27FC236}">
                  <a16:creationId xmlns:a16="http://schemas.microsoft.com/office/drawing/2014/main" id="{216A772B-A326-FC43-8E8D-FB055091DC40}"/>
                </a:ext>
              </a:extLst>
            </p:cNvPr>
            <p:cNvSpPr>
              <a:spLocks noChangeArrowheads="1"/>
            </p:cNvSpPr>
            <p:nvPr/>
          </p:nvSpPr>
          <p:spPr bwMode="auto">
            <a:xfrm>
              <a:off x="11881674" y="10083250"/>
              <a:ext cx="8043235" cy="748707"/>
            </a:xfrm>
            <a:custGeom>
              <a:avLst/>
              <a:gdLst>
                <a:gd name="T0" fmla="*/ 7890 w 8292"/>
                <a:gd name="T1" fmla="*/ 0 h 771"/>
                <a:gd name="T2" fmla="*/ 400 w 8292"/>
                <a:gd name="T3" fmla="*/ 0 h 771"/>
                <a:gd name="T4" fmla="*/ 400 w 8292"/>
                <a:gd name="T5" fmla="*/ 0 h 771"/>
                <a:gd name="T6" fmla="*/ 28 w 8292"/>
                <a:gd name="T7" fmla="*/ 384 h 771"/>
                <a:gd name="T8" fmla="*/ 28 w 8292"/>
                <a:gd name="T9" fmla="*/ 384 h 771"/>
                <a:gd name="T10" fmla="*/ 400 w 8292"/>
                <a:gd name="T11" fmla="*/ 770 h 771"/>
                <a:gd name="T12" fmla="*/ 7890 w 8292"/>
                <a:gd name="T13" fmla="*/ 770 h 771"/>
                <a:gd name="T14" fmla="*/ 7890 w 8292"/>
                <a:gd name="T15" fmla="*/ 770 h 771"/>
                <a:gd name="T16" fmla="*/ 8263 w 8292"/>
                <a:gd name="T17" fmla="*/ 384 h 771"/>
                <a:gd name="T18" fmla="*/ 8263 w 8292"/>
                <a:gd name="T19" fmla="*/ 384 h 771"/>
                <a:gd name="T20" fmla="*/ 7890 w 8292"/>
                <a:gd name="T21" fmla="*/ 0 h 771"/>
                <a:gd name="T22" fmla="*/ 7890 w 8292"/>
                <a:gd name="T23" fmla="*/ 72 h 771"/>
                <a:gd name="T24" fmla="*/ 7890 w 8292"/>
                <a:gd name="T25" fmla="*/ 72 h 771"/>
                <a:gd name="T26" fmla="*/ 7890 w 8292"/>
                <a:gd name="T27" fmla="*/ 697 h 771"/>
                <a:gd name="T28" fmla="*/ 400 w 8292"/>
                <a:gd name="T29" fmla="*/ 697 h 771"/>
                <a:gd name="T30" fmla="*/ 400 w 8292"/>
                <a:gd name="T31" fmla="*/ 697 h 771"/>
                <a:gd name="T32" fmla="*/ 400 w 8292"/>
                <a:gd name="T33" fmla="*/ 72 h 771"/>
                <a:gd name="T34" fmla="*/ 7890 w 8292"/>
                <a:gd name="T35" fmla="*/ 72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92" h="771">
                  <a:moveTo>
                    <a:pt x="7890" y="0"/>
                  </a:moveTo>
                  <a:lnTo>
                    <a:pt x="400" y="0"/>
                  </a:lnTo>
                  <a:lnTo>
                    <a:pt x="400" y="0"/>
                  </a:lnTo>
                  <a:cubicBezTo>
                    <a:pt x="156" y="0"/>
                    <a:pt x="28" y="193"/>
                    <a:pt x="28" y="384"/>
                  </a:cubicBezTo>
                  <a:lnTo>
                    <a:pt x="28" y="384"/>
                  </a:lnTo>
                  <a:cubicBezTo>
                    <a:pt x="28" y="576"/>
                    <a:pt x="156" y="770"/>
                    <a:pt x="400" y="770"/>
                  </a:cubicBezTo>
                  <a:lnTo>
                    <a:pt x="7890" y="770"/>
                  </a:lnTo>
                  <a:lnTo>
                    <a:pt x="7890" y="770"/>
                  </a:lnTo>
                  <a:cubicBezTo>
                    <a:pt x="8135" y="770"/>
                    <a:pt x="8263" y="576"/>
                    <a:pt x="8263" y="384"/>
                  </a:cubicBezTo>
                  <a:lnTo>
                    <a:pt x="8263" y="384"/>
                  </a:lnTo>
                  <a:cubicBezTo>
                    <a:pt x="8263" y="193"/>
                    <a:pt x="8135" y="0"/>
                    <a:pt x="7890" y="0"/>
                  </a:cubicBezTo>
                  <a:close/>
                  <a:moveTo>
                    <a:pt x="7890" y="72"/>
                  </a:moveTo>
                  <a:lnTo>
                    <a:pt x="7890" y="72"/>
                  </a:lnTo>
                  <a:cubicBezTo>
                    <a:pt x="8291" y="72"/>
                    <a:pt x="8291" y="697"/>
                    <a:pt x="7890" y="697"/>
                  </a:cubicBezTo>
                  <a:lnTo>
                    <a:pt x="400" y="697"/>
                  </a:lnTo>
                  <a:lnTo>
                    <a:pt x="400" y="697"/>
                  </a:lnTo>
                  <a:cubicBezTo>
                    <a:pt x="0" y="697"/>
                    <a:pt x="0" y="72"/>
                    <a:pt x="400" y="72"/>
                  </a:cubicBezTo>
                  <a:lnTo>
                    <a:pt x="7890" y="72"/>
                  </a:lnTo>
                  <a:close/>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0" name="Freeform 61">
              <a:extLst>
                <a:ext uri="{FF2B5EF4-FFF2-40B4-BE49-F238E27FC236}">
                  <a16:creationId xmlns:a16="http://schemas.microsoft.com/office/drawing/2014/main" id="{B4A0DE7D-E9F6-AE45-B65B-4A9CDBCE59A6}"/>
                </a:ext>
              </a:extLst>
            </p:cNvPr>
            <p:cNvSpPr>
              <a:spLocks noChangeArrowheads="1"/>
            </p:cNvSpPr>
            <p:nvPr/>
          </p:nvSpPr>
          <p:spPr bwMode="auto">
            <a:xfrm>
              <a:off x="12005744" y="10241549"/>
              <a:ext cx="7807928" cy="432109"/>
            </a:xfrm>
            <a:custGeom>
              <a:avLst/>
              <a:gdLst>
                <a:gd name="T0" fmla="*/ 7760 w 8046"/>
                <a:gd name="T1" fmla="*/ 0 h 446"/>
                <a:gd name="T2" fmla="*/ 284 w 8046"/>
                <a:gd name="T3" fmla="*/ 0 h 446"/>
                <a:gd name="T4" fmla="*/ 284 w 8046"/>
                <a:gd name="T5" fmla="*/ 0 h 446"/>
                <a:gd name="T6" fmla="*/ 284 w 8046"/>
                <a:gd name="T7" fmla="*/ 445 h 446"/>
                <a:gd name="T8" fmla="*/ 7760 w 8046"/>
                <a:gd name="T9" fmla="*/ 445 h 446"/>
                <a:gd name="T10" fmla="*/ 7760 w 8046"/>
                <a:gd name="T11" fmla="*/ 445 h 446"/>
                <a:gd name="T12" fmla="*/ 7760 w 8046"/>
                <a:gd name="T13" fmla="*/ 0 h 446"/>
              </a:gdLst>
              <a:ahLst/>
              <a:cxnLst>
                <a:cxn ang="0">
                  <a:pos x="T0" y="T1"/>
                </a:cxn>
                <a:cxn ang="0">
                  <a:pos x="T2" y="T3"/>
                </a:cxn>
                <a:cxn ang="0">
                  <a:pos x="T4" y="T5"/>
                </a:cxn>
                <a:cxn ang="0">
                  <a:pos x="T6" y="T7"/>
                </a:cxn>
                <a:cxn ang="0">
                  <a:pos x="T8" y="T9"/>
                </a:cxn>
                <a:cxn ang="0">
                  <a:pos x="T10" y="T11"/>
                </a:cxn>
                <a:cxn ang="0">
                  <a:pos x="T12" y="T13"/>
                </a:cxn>
              </a:cxnLst>
              <a:rect l="0" t="0" r="r" b="b"/>
              <a:pathLst>
                <a:path w="8046" h="446">
                  <a:moveTo>
                    <a:pt x="7760" y="0"/>
                  </a:moveTo>
                  <a:lnTo>
                    <a:pt x="284" y="0"/>
                  </a:lnTo>
                  <a:lnTo>
                    <a:pt x="284" y="0"/>
                  </a:lnTo>
                  <a:cubicBezTo>
                    <a:pt x="0" y="0"/>
                    <a:pt x="0" y="445"/>
                    <a:pt x="284" y="445"/>
                  </a:cubicBezTo>
                  <a:lnTo>
                    <a:pt x="7760" y="445"/>
                  </a:lnTo>
                  <a:lnTo>
                    <a:pt x="7760" y="445"/>
                  </a:lnTo>
                  <a:cubicBezTo>
                    <a:pt x="8045" y="445"/>
                    <a:pt x="8045" y="0"/>
                    <a:pt x="7760" y="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1" name="Freeform 62">
              <a:extLst>
                <a:ext uri="{FF2B5EF4-FFF2-40B4-BE49-F238E27FC236}">
                  <a16:creationId xmlns:a16="http://schemas.microsoft.com/office/drawing/2014/main" id="{811FEE30-CB5B-ED4E-88DD-CB36DD2922C6}"/>
                </a:ext>
              </a:extLst>
            </p:cNvPr>
            <p:cNvSpPr>
              <a:spLocks noChangeArrowheads="1"/>
            </p:cNvSpPr>
            <p:nvPr/>
          </p:nvSpPr>
          <p:spPr bwMode="auto">
            <a:xfrm>
              <a:off x="16318286" y="10241549"/>
              <a:ext cx="3495386" cy="432109"/>
            </a:xfrm>
            <a:custGeom>
              <a:avLst/>
              <a:gdLst>
                <a:gd name="T0" fmla="*/ 3318 w 3604"/>
                <a:gd name="T1" fmla="*/ 0 h 446"/>
                <a:gd name="T2" fmla="*/ 0 w 3604"/>
                <a:gd name="T3" fmla="*/ 0 h 446"/>
                <a:gd name="T4" fmla="*/ 0 w 3604"/>
                <a:gd name="T5" fmla="*/ 445 h 446"/>
                <a:gd name="T6" fmla="*/ 3318 w 3604"/>
                <a:gd name="T7" fmla="*/ 445 h 446"/>
                <a:gd name="T8" fmla="*/ 3318 w 3604"/>
                <a:gd name="T9" fmla="*/ 445 h 446"/>
                <a:gd name="T10" fmla="*/ 3318 w 3604"/>
                <a:gd name="T11" fmla="*/ 0 h 446"/>
              </a:gdLst>
              <a:ahLst/>
              <a:cxnLst>
                <a:cxn ang="0">
                  <a:pos x="T0" y="T1"/>
                </a:cxn>
                <a:cxn ang="0">
                  <a:pos x="T2" y="T3"/>
                </a:cxn>
                <a:cxn ang="0">
                  <a:pos x="T4" y="T5"/>
                </a:cxn>
                <a:cxn ang="0">
                  <a:pos x="T6" y="T7"/>
                </a:cxn>
                <a:cxn ang="0">
                  <a:pos x="T8" y="T9"/>
                </a:cxn>
                <a:cxn ang="0">
                  <a:pos x="T10" y="T11"/>
                </a:cxn>
              </a:cxnLst>
              <a:rect l="0" t="0" r="r" b="b"/>
              <a:pathLst>
                <a:path w="3604" h="446">
                  <a:moveTo>
                    <a:pt x="3318" y="0"/>
                  </a:moveTo>
                  <a:lnTo>
                    <a:pt x="0" y="0"/>
                  </a:lnTo>
                  <a:lnTo>
                    <a:pt x="0" y="445"/>
                  </a:lnTo>
                  <a:lnTo>
                    <a:pt x="3318" y="445"/>
                  </a:lnTo>
                  <a:lnTo>
                    <a:pt x="3318" y="445"/>
                  </a:lnTo>
                  <a:cubicBezTo>
                    <a:pt x="3603" y="445"/>
                    <a:pt x="3603" y="0"/>
                    <a:pt x="3318" y="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2" name="Freeform 63">
              <a:extLst>
                <a:ext uri="{FF2B5EF4-FFF2-40B4-BE49-F238E27FC236}">
                  <a16:creationId xmlns:a16="http://schemas.microsoft.com/office/drawing/2014/main" id="{2FBFE14D-6D51-314F-9D71-C533F3A87C85}"/>
                </a:ext>
              </a:extLst>
            </p:cNvPr>
            <p:cNvSpPr>
              <a:spLocks noChangeArrowheads="1"/>
            </p:cNvSpPr>
            <p:nvPr/>
          </p:nvSpPr>
          <p:spPr bwMode="auto">
            <a:xfrm>
              <a:off x="17567555" y="10241549"/>
              <a:ext cx="2246118" cy="432109"/>
            </a:xfrm>
            <a:custGeom>
              <a:avLst/>
              <a:gdLst>
                <a:gd name="T0" fmla="*/ 2028 w 2314"/>
                <a:gd name="T1" fmla="*/ 0 h 446"/>
                <a:gd name="T2" fmla="*/ 0 w 2314"/>
                <a:gd name="T3" fmla="*/ 0 h 446"/>
                <a:gd name="T4" fmla="*/ 0 w 2314"/>
                <a:gd name="T5" fmla="*/ 445 h 446"/>
                <a:gd name="T6" fmla="*/ 2028 w 2314"/>
                <a:gd name="T7" fmla="*/ 445 h 446"/>
                <a:gd name="T8" fmla="*/ 2028 w 2314"/>
                <a:gd name="T9" fmla="*/ 445 h 446"/>
                <a:gd name="T10" fmla="*/ 2028 w 2314"/>
                <a:gd name="T11" fmla="*/ 0 h 446"/>
              </a:gdLst>
              <a:ahLst/>
              <a:cxnLst>
                <a:cxn ang="0">
                  <a:pos x="T0" y="T1"/>
                </a:cxn>
                <a:cxn ang="0">
                  <a:pos x="T2" y="T3"/>
                </a:cxn>
                <a:cxn ang="0">
                  <a:pos x="T4" y="T5"/>
                </a:cxn>
                <a:cxn ang="0">
                  <a:pos x="T6" y="T7"/>
                </a:cxn>
                <a:cxn ang="0">
                  <a:pos x="T8" y="T9"/>
                </a:cxn>
                <a:cxn ang="0">
                  <a:pos x="T10" y="T11"/>
                </a:cxn>
              </a:cxnLst>
              <a:rect l="0" t="0" r="r" b="b"/>
              <a:pathLst>
                <a:path w="2314" h="446">
                  <a:moveTo>
                    <a:pt x="2028" y="0"/>
                  </a:moveTo>
                  <a:lnTo>
                    <a:pt x="0" y="0"/>
                  </a:lnTo>
                  <a:lnTo>
                    <a:pt x="0" y="445"/>
                  </a:lnTo>
                  <a:lnTo>
                    <a:pt x="2028" y="445"/>
                  </a:lnTo>
                  <a:lnTo>
                    <a:pt x="2028" y="445"/>
                  </a:lnTo>
                  <a:cubicBezTo>
                    <a:pt x="2313" y="445"/>
                    <a:pt x="2313" y="0"/>
                    <a:pt x="2028" y="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3" name="Freeform 64">
              <a:extLst>
                <a:ext uri="{FF2B5EF4-FFF2-40B4-BE49-F238E27FC236}">
                  <a16:creationId xmlns:a16="http://schemas.microsoft.com/office/drawing/2014/main" id="{6024DD60-5613-1A47-9A3D-19060EE862B2}"/>
                </a:ext>
              </a:extLst>
            </p:cNvPr>
            <p:cNvSpPr>
              <a:spLocks noChangeArrowheads="1"/>
            </p:cNvSpPr>
            <p:nvPr/>
          </p:nvSpPr>
          <p:spPr bwMode="auto">
            <a:xfrm>
              <a:off x="19171926" y="10241549"/>
              <a:ext cx="641747" cy="432109"/>
            </a:xfrm>
            <a:custGeom>
              <a:avLst/>
              <a:gdLst>
                <a:gd name="T0" fmla="*/ 377 w 663"/>
                <a:gd name="T1" fmla="*/ 0 h 446"/>
                <a:gd name="T2" fmla="*/ 0 w 663"/>
                <a:gd name="T3" fmla="*/ 0 h 446"/>
                <a:gd name="T4" fmla="*/ 0 w 663"/>
                <a:gd name="T5" fmla="*/ 445 h 446"/>
                <a:gd name="T6" fmla="*/ 377 w 663"/>
                <a:gd name="T7" fmla="*/ 445 h 446"/>
                <a:gd name="T8" fmla="*/ 377 w 663"/>
                <a:gd name="T9" fmla="*/ 445 h 446"/>
                <a:gd name="T10" fmla="*/ 377 w 663"/>
                <a:gd name="T11" fmla="*/ 0 h 446"/>
              </a:gdLst>
              <a:ahLst/>
              <a:cxnLst>
                <a:cxn ang="0">
                  <a:pos x="T0" y="T1"/>
                </a:cxn>
                <a:cxn ang="0">
                  <a:pos x="T2" y="T3"/>
                </a:cxn>
                <a:cxn ang="0">
                  <a:pos x="T4" y="T5"/>
                </a:cxn>
                <a:cxn ang="0">
                  <a:pos x="T6" y="T7"/>
                </a:cxn>
                <a:cxn ang="0">
                  <a:pos x="T8" y="T9"/>
                </a:cxn>
                <a:cxn ang="0">
                  <a:pos x="T10" y="T11"/>
                </a:cxn>
              </a:cxnLst>
              <a:rect l="0" t="0" r="r" b="b"/>
              <a:pathLst>
                <a:path w="663" h="446">
                  <a:moveTo>
                    <a:pt x="377" y="0"/>
                  </a:moveTo>
                  <a:lnTo>
                    <a:pt x="0" y="0"/>
                  </a:lnTo>
                  <a:lnTo>
                    <a:pt x="0" y="445"/>
                  </a:lnTo>
                  <a:lnTo>
                    <a:pt x="377" y="445"/>
                  </a:lnTo>
                  <a:lnTo>
                    <a:pt x="377" y="445"/>
                  </a:lnTo>
                  <a:cubicBezTo>
                    <a:pt x="662" y="445"/>
                    <a:pt x="662" y="0"/>
                    <a:pt x="377" y="0"/>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4" name="Freeform 65">
              <a:extLst>
                <a:ext uri="{FF2B5EF4-FFF2-40B4-BE49-F238E27FC236}">
                  <a16:creationId xmlns:a16="http://schemas.microsoft.com/office/drawing/2014/main" id="{2E9DA2E9-CD6D-374F-892F-4645D50838E9}"/>
                </a:ext>
              </a:extLst>
            </p:cNvPr>
            <p:cNvSpPr>
              <a:spLocks noChangeArrowheads="1"/>
            </p:cNvSpPr>
            <p:nvPr/>
          </p:nvSpPr>
          <p:spPr bwMode="auto">
            <a:xfrm>
              <a:off x="11881674" y="11152830"/>
              <a:ext cx="8043235" cy="748707"/>
            </a:xfrm>
            <a:custGeom>
              <a:avLst/>
              <a:gdLst>
                <a:gd name="T0" fmla="*/ 7890 w 8292"/>
                <a:gd name="T1" fmla="*/ 0 h 771"/>
                <a:gd name="T2" fmla="*/ 400 w 8292"/>
                <a:gd name="T3" fmla="*/ 0 h 771"/>
                <a:gd name="T4" fmla="*/ 400 w 8292"/>
                <a:gd name="T5" fmla="*/ 0 h 771"/>
                <a:gd name="T6" fmla="*/ 28 w 8292"/>
                <a:gd name="T7" fmla="*/ 384 h 771"/>
                <a:gd name="T8" fmla="*/ 28 w 8292"/>
                <a:gd name="T9" fmla="*/ 384 h 771"/>
                <a:gd name="T10" fmla="*/ 400 w 8292"/>
                <a:gd name="T11" fmla="*/ 770 h 771"/>
                <a:gd name="T12" fmla="*/ 7890 w 8292"/>
                <a:gd name="T13" fmla="*/ 770 h 771"/>
                <a:gd name="T14" fmla="*/ 7890 w 8292"/>
                <a:gd name="T15" fmla="*/ 770 h 771"/>
                <a:gd name="T16" fmla="*/ 8263 w 8292"/>
                <a:gd name="T17" fmla="*/ 384 h 771"/>
                <a:gd name="T18" fmla="*/ 8263 w 8292"/>
                <a:gd name="T19" fmla="*/ 384 h 771"/>
                <a:gd name="T20" fmla="*/ 7890 w 8292"/>
                <a:gd name="T21" fmla="*/ 0 h 771"/>
                <a:gd name="T22" fmla="*/ 7890 w 8292"/>
                <a:gd name="T23" fmla="*/ 72 h 771"/>
                <a:gd name="T24" fmla="*/ 7890 w 8292"/>
                <a:gd name="T25" fmla="*/ 72 h 771"/>
                <a:gd name="T26" fmla="*/ 7890 w 8292"/>
                <a:gd name="T27" fmla="*/ 697 h 771"/>
                <a:gd name="T28" fmla="*/ 400 w 8292"/>
                <a:gd name="T29" fmla="*/ 697 h 771"/>
                <a:gd name="T30" fmla="*/ 400 w 8292"/>
                <a:gd name="T31" fmla="*/ 697 h 771"/>
                <a:gd name="T32" fmla="*/ 400 w 8292"/>
                <a:gd name="T33" fmla="*/ 72 h 771"/>
                <a:gd name="T34" fmla="*/ 7890 w 8292"/>
                <a:gd name="T35" fmla="*/ 72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92" h="771">
                  <a:moveTo>
                    <a:pt x="7890" y="0"/>
                  </a:moveTo>
                  <a:lnTo>
                    <a:pt x="400" y="0"/>
                  </a:lnTo>
                  <a:lnTo>
                    <a:pt x="400" y="0"/>
                  </a:lnTo>
                  <a:cubicBezTo>
                    <a:pt x="156" y="0"/>
                    <a:pt x="28" y="193"/>
                    <a:pt x="28" y="384"/>
                  </a:cubicBezTo>
                  <a:lnTo>
                    <a:pt x="28" y="384"/>
                  </a:lnTo>
                  <a:cubicBezTo>
                    <a:pt x="28" y="576"/>
                    <a:pt x="156" y="770"/>
                    <a:pt x="400" y="770"/>
                  </a:cubicBezTo>
                  <a:lnTo>
                    <a:pt x="7890" y="770"/>
                  </a:lnTo>
                  <a:lnTo>
                    <a:pt x="7890" y="770"/>
                  </a:lnTo>
                  <a:cubicBezTo>
                    <a:pt x="8135" y="770"/>
                    <a:pt x="8263" y="576"/>
                    <a:pt x="8263" y="384"/>
                  </a:cubicBezTo>
                  <a:lnTo>
                    <a:pt x="8263" y="384"/>
                  </a:lnTo>
                  <a:cubicBezTo>
                    <a:pt x="8263" y="193"/>
                    <a:pt x="8135" y="0"/>
                    <a:pt x="7890" y="0"/>
                  </a:cubicBezTo>
                  <a:close/>
                  <a:moveTo>
                    <a:pt x="7890" y="72"/>
                  </a:moveTo>
                  <a:lnTo>
                    <a:pt x="7890" y="72"/>
                  </a:lnTo>
                  <a:cubicBezTo>
                    <a:pt x="8291" y="72"/>
                    <a:pt x="8291" y="697"/>
                    <a:pt x="7890" y="697"/>
                  </a:cubicBezTo>
                  <a:lnTo>
                    <a:pt x="400" y="697"/>
                  </a:lnTo>
                  <a:lnTo>
                    <a:pt x="400" y="697"/>
                  </a:lnTo>
                  <a:cubicBezTo>
                    <a:pt x="0" y="697"/>
                    <a:pt x="0" y="72"/>
                    <a:pt x="400" y="72"/>
                  </a:cubicBezTo>
                  <a:lnTo>
                    <a:pt x="7890" y="72"/>
                  </a:lnTo>
                  <a:close/>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5" name="Freeform 66">
              <a:extLst>
                <a:ext uri="{FF2B5EF4-FFF2-40B4-BE49-F238E27FC236}">
                  <a16:creationId xmlns:a16="http://schemas.microsoft.com/office/drawing/2014/main" id="{957EEDF5-68CF-6F4B-B742-30514F722FAE}"/>
                </a:ext>
              </a:extLst>
            </p:cNvPr>
            <p:cNvSpPr>
              <a:spLocks noChangeArrowheads="1"/>
            </p:cNvSpPr>
            <p:nvPr/>
          </p:nvSpPr>
          <p:spPr bwMode="auto">
            <a:xfrm>
              <a:off x="12005744" y="11311129"/>
              <a:ext cx="7807928" cy="432109"/>
            </a:xfrm>
            <a:custGeom>
              <a:avLst/>
              <a:gdLst>
                <a:gd name="T0" fmla="*/ 7760 w 8046"/>
                <a:gd name="T1" fmla="*/ 0 h 446"/>
                <a:gd name="T2" fmla="*/ 284 w 8046"/>
                <a:gd name="T3" fmla="*/ 0 h 446"/>
                <a:gd name="T4" fmla="*/ 284 w 8046"/>
                <a:gd name="T5" fmla="*/ 0 h 446"/>
                <a:gd name="T6" fmla="*/ 284 w 8046"/>
                <a:gd name="T7" fmla="*/ 445 h 446"/>
                <a:gd name="T8" fmla="*/ 7760 w 8046"/>
                <a:gd name="T9" fmla="*/ 445 h 446"/>
                <a:gd name="T10" fmla="*/ 7760 w 8046"/>
                <a:gd name="T11" fmla="*/ 445 h 446"/>
                <a:gd name="T12" fmla="*/ 7760 w 8046"/>
                <a:gd name="T13" fmla="*/ 0 h 446"/>
              </a:gdLst>
              <a:ahLst/>
              <a:cxnLst>
                <a:cxn ang="0">
                  <a:pos x="T0" y="T1"/>
                </a:cxn>
                <a:cxn ang="0">
                  <a:pos x="T2" y="T3"/>
                </a:cxn>
                <a:cxn ang="0">
                  <a:pos x="T4" y="T5"/>
                </a:cxn>
                <a:cxn ang="0">
                  <a:pos x="T6" y="T7"/>
                </a:cxn>
                <a:cxn ang="0">
                  <a:pos x="T8" y="T9"/>
                </a:cxn>
                <a:cxn ang="0">
                  <a:pos x="T10" y="T11"/>
                </a:cxn>
                <a:cxn ang="0">
                  <a:pos x="T12" y="T13"/>
                </a:cxn>
              </a:cxnLst>
              <a:rect l="0" t="0" r="r" b="b"/>
              <a:pathLst>
                <a:path w="8046" h="446">
                  <a:moveTo>
                    <a:pt x="7760" y="0"/>
                  </a:moveTo>
                  <a:lnTo>
                    <a:pt x="284" y="0"/>
                  </a:lnTo>
                  <a:lnTo>
                    <a:pt x="284" y="0"/>
                  </a:lnTo>
                  <a:cubicBezTo>
                    <a:pt x="0" y="0"/>
                    <a:pt x="0" y="445"/>
                    <a:pt x="284" y="445"/>
                  </a:cubicBezTo>
                  <a:lnTo>
                    <a:pt x="7760" y="445"/>
                  </a:lnTo>
                  <a:lnTo>
                    <a:pt x="7760" y="445"/>
                  </a:lnTo>
                  <a:cubicBezTo>
                    <a:pt x="8045" y="445"/>
                    <a:pt x="8045" y="0"/>
                    <a:pt x="7760" y="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6" name="Freeform 67">
              <a:extLst>
                <a:ext uri="{FF2B5EF4-FFF2-40B4-BE49-F238E27FC236}">
                  <a16:creationId xmlns:a16="http://schemas.microsoft.com/office/drawing/2014/main" id="{7C369B9E-5787-994B-A423-E9FD626F9F2A}"/>
                </a:ext>
              </a:extLst>
            </p:cNvPr>
            <p:cNvSpPr>
              <a:spLocks noChangeArrowheads="1"/>
            </p:cNvSpPr>
            <p:nvPr/>
          </p:nvSpPr>
          <p:spPr bwMode="auto">
            <a:xfrm>
              <a:off x="17340806" y="11311129"/>
              <a:ext cx="2472867" cy="432109"/>
            </a:xfrm>
            <a:custGeom>
              <a:avLst/>
              <a:gdLst>
                <a:gd name="T0" fmla="*/ 2265 w 2551"/>
                <a:gd name="T1" fmla="*/ 0 h 446"/>
                <a:gd name="T2" fmla="*/ 0 w 2551"/>
                <a:gd name="T3" fmla="*/ 0 h 446"/>
                <a:gd name="T4" fmla="*/ 0 w 2551"/>
                <a:gd name="T5" fmla="*/ 445 h 446"/>
                <a:gd name="T6" fmla="*/ 2265 w 2551"/>
                <a:gd name="T7" fmla="*/ 445 h 446"/>
                <a:gd name="T8" fmla="*/ 2265 w 2551"/>
                <a:gd name="T9" fmla="*/ 445 h 446"/>
                <a:gd name="T10" fmla="*/ 2265 w 2551"/>
                <a:gd name="T11" fmla="*/ 0 h 446"/>
              </a:gdLst>
              <a:ahLst/>
              <a:cxnLst>
                <a:cxn ang="0">
                  <a:pos x="T0" y="T1"/>
                </a:cxn>
                <a:cxn ang="0">
                  <a:pos x="T2" y="T3"/>
                </a:cxn>
                <a:cxn ang="0">
                  <a:pos x="T4" y="T5"/>
                </a:cxn>
                <a:cxn ang="0">
                  <a:pos x="T6" y="T7"/>
                </a:cxn>
                <a:cxn ang="0">
                  <a:pos x="T8" y="T9"/>
                </a:cxn>
                <a:cxn ang="0">
                  <a:pos x="T10" y="T11"/>
                </a:cxn>
              </a:cxnLst>
              <a:rect l="0" t="0" r="r" b="b"/>
              <a:pathLst>
                <a:path w="2551" h="446">
                  <a:moveTo>
                    <a:pt x="2265" y="0"/>
                  </a:moveTo>
                  <a:lnTo>
                    <a:pt x="0" y="0"/>
                  </a:lnTo>
                  <a:lnTo>
                    <a:pt x="0" y="445"/>
                  </a:lnTo>
                  <a:lnTo>
                    <a:pt x="2265" y="445"/>
                  </a:lnTo>
                  <a:lnTo>
                    <a:pt x="2265" y="445"/>
                  </a:lnTo>
                  <a:cubicBezTo>
                    <a:pt x="2550" y="445"/>
                    <a:pt x="2550" y="0"/>
                    <a:pt x="2265" y="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7" name="Freeform 68">
              <a:extLst>
                <a:ext uri="{FF2B5EF4-FFF2-40B4-BE49-F238E27FC236}">
                  <a16:creationId xmlns:a16="http://schemas.microsoft.com/office/drawing/2014/main" id="{712F1AF0-4A3E-6645-ACF1-45E967389625}"/>
                </a:ext>
              </a:extLst>
            </p:cNvPr>
            <p:cNvSpPr>
              <a:spLocks noChangeArrowheads="1"/>
            </p:cNvSpPr>
            <p:nvPr/>
          </p:nvSpPr>
          <p:spPr bwMode="auto">
            <a:xfrm>
              <a:off x="18196470" y="11311129"/>
              <a:ext cx="1617203" cy="432109"/>
            </a:xfrm>
            <a:custGeom>
              <a:avLst/>
              <a:gdLst>
                <a:gd name="T0" fmla="*/ 1381 w 1667"/>
                <a:gd name="T1" fmla="*/ 0 h 446"/>
                <a:gd name="T2" fmla="*/ 0 w 1667"/>
                <a:gd name="T3" fmla="*/ 0 h 446"/>
                <a:gd name="T4" fmla="*/ 0 w 1667"/>
                <a:gd name="T5" fmla="*/ 445 h 446"/>
                <a:gd name="T6" fmla="*/ 1381 w 1667"/>
                <a:gd name="T7" fmla="*/ 445 h 446"/>
                <a:gd name="T8" fmla="*/ 1381 w 1667"/>
                <a:gd name="T9" fmla="*/ 445 h 446"/>
                <a:gd name="T10" fmla="*/ 1381 w 1667"/>
                <a:gd name="T11" fmla="*/ 0 h 446"/>
              </a:gdLst>
              <a:ahLst/>
              <a:cxnLst>
                <a:cxn ang="0">
                  <a:pos x="T0" y="T1"/>
                </a:cxn>
                <a:cxn ang="0">
                  <a:pos x="T2" y="T3"/>
                </a:cxn>
                <a:cxn ang="0">
                  <a:pos x="T4" y="T5"/>
                </a:cxn>
                <a:cxn ang="0">
                  <a:pos x="T6" y="T7"/>
                </a:cxn>
                <a:cxn ang="0">
                  <a:pos x="T8" y="T9"/>
                </a:cxn>
                <a:cxn ang="0">
                  <a:pos x="T10" y="T11"/>
                </a:cxn>
              </a:cxnLst>
              <a:rect l="0" t="0" r="r" b="b"/>
              <a:pathLst>
                <a:path w="1667" h="446">
                  <a:moveTo>
                    <a:pt x="1381" y="0"/>
                  </a:moveTo>
                  <a:lnTo>
                    <a:pt x="0" y="0"/>
                  </a:lnTo>
                  <a:lnTo>
                    <a:pt x="0" y="445"/>
                  </a:lnTo>
                  <a:lnTo>
                    <a:pt x="1381" y="445"/>
                  </a:lnTo>
                  <a:lnTo>
                    <a:pt x="1381" y="445"/>
                  </a:lnTo>
                  <a:cubicBezTo>
                    <a:pt x="1666" y="445"/>
                    <a:pt x="1666" y="0"/>
                    <a:pt x="1381" y="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8" name="Freeform 69">
              <a:extLst>
                <a:ext uri="{FF2B5EF4-FFF2-40B4-BE49-F238E27FC236}">
                  <a16:creationId xmlns:a16="http://schemas.microsoft.com/office/drawing/2014/main" id="{BFAD518F-434A-8147-AE9F-B4C700AAD8C2}"/>
                </a:ext>
              </a:extLst>
            </p:cNvPr>
            <p:cNvSpPr>
              <a:spLocks noChangeArrowheads="1"/>
            </p:cNvSpPr>
            <p:nvPr/>
          </p:nvSpPr>
          <p:spPr bwMode="auto">
            <a:xfrm>
              <a:off x="18444611" y="11311129"/>
              <a:ext cx="1369061" cy="432109"/>
            </a:xfrm>
            <a:custGeom>
              <a:avLst/>
              <a:gdLst>
                <a:gd name="T0" fmla="*/ 1124 w 1410"/>
                <a:gd name="T1" fmla="*/ 0 h 446"/>
                <a:gd name="T2" fmla="*/ 0 w 1410"/>
                <a:gd name="T3" fmla="*/ 0 h 446"/>
                <a:gd name="T4" fmla="*/ 0 w 1410"/>
                <a:gd name="T5" fmla="*/ 445 h 446"/>
                <a:gd name="T6" fmla="*/ 1124 w 1410"/>
                <a:gd name="T7" fmla="*/ 445 h 446"/>
                <a:gd name="T8" fmla="*/ 1124 w 1410"/>
                <a:gd name="T9" fmla="*/ 445 h 446"/>
                <a:gd name="T10" fmla="*/ 1124 w 1410"/>
                <a:gd name="T11" fmla="*/ 0 h 446"/>
              </a:gdLst>
              <a:ahLst/>
              <a:cxnLst>
                <a:cxn ang="0">
                  <a:pos x="T0" y="T1"/>
                </a:cxn>
                <a:cxn ang="0">
                  <a:pos x="T2" y="T3"/>
                </a:cxn>
                <a:cxn ang="0">
                  <a:pos x="T4" y="T5"/>
                </a:cxn>
                <a:cxn ang="0">
                  <a:pos x="T6" y="T7"/>
                </a:cxn>
                <a:cxn ang="0">
                  <a:pos x="T8" y="T9"/>
                </a:cxn>
                <a:cxn ang="0">
                  <a:pos x="T10" y="T11"/>
                </a:cxn>
              </a:cxnLst>
              <a:rect l="0" t="0" r="r" b="b"/>
              <a:pathLst>
                <a:path w="1410" h="446">
                  <a:moveTo>
                    <a:pt x="1124" y="0"/>
                  </a:moveTo>
                  <a:lnTo>
                    <a:pt x="0" y="0"/>
                  </a:lnTo>
                  <a:lnTo>
                    <a:pt x="0" y="445"/>
                  </a:lnTo>
                  <a:lnTo>
                    <a:pt x="1124" y="445"/>
                  </a:lnTo>
                  <a:lnTo>
                    <a:pt x="1124" y="445"/>
                  </a:lnTo>
                  <a:cubicBezTo>
                    <a:pt x="1409" y="445"/>
                    <a:pt x="1409" y="0"/>
                    <a:pt x="1124" y="0"/>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grpSp>
      <p:sp>
        <p:nvSpPr>
          <p:cNvPr id="3" name="TextBox 2">
            <a:extLst>
              <a:ext uri="{FF2B5EF4-FFF2-40B4-BE49-F238E27FC236}">
                <a16:creationId xmlns:a16="http://schemas.microsoft.com/office/drawing/2014/main" id="{3B59F821-BD01-6043-A26A-2047B48C5FB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2" name="TextBox 51">
            <a:extLst>
              <a:ext uri="{FF2B5EF4-FFF2-40B4-BE49-F238E27FC236}">
                <a16:creationId xmlns:a16="http://schemas.microsoft.com/office/drawing/2014/main" id="{63FE8059-6F8C-E245-A991-86262386AAE5}"/>
              </a:ext>
            </a:extLst>
          </p:cNvPr>
          <p:cNvSpPr txBox="1"/>
          <p:nvPr/>
        </p:nvSpPr>
        <p:spPr>
          <a:xfrm>
            <a:off x="11366304" y="6710469"/>
            <a:ext cx="295625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53" name="TextBox 52">
            <a:extLst>
              <a:ext uri="{FF2B5EF4-FFF2-40B4-BE49-F238E27FC236}">
                <a16:creationId xmlns:a16="http://schemas.microsoft.com/office/drawing/2014/main" id="{C856691B-FA33-EE41-8AC9-71EBA20576F5}"/>
              </a:ext>
            </a:extLst>
          </p:cNvPr>
          <p:cNvSpPr txBox="1"/>
          <p:nvPr/>
        </p:nvSpPr>
        <p:spPr>
          <a:xfrm>
            <a:off x="11286154" y="7805458"/>
            <a:ext cx="303640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02</a:t>
            </a:r>
          </a:p>
        </p:txBody>
      </p:sp>
      <p:sp>
        <p:nvSpPr>
          <p:cNvPr id="54" name="TextBox 53">
            <a:extLst>
              <a:ext uri="{FF2B5EF4-FFF2-40B4-BE49-F238E27FC236}">
                <a16:creationId xmlns:a16="http://schemas.microsoft.com/office/drawing/2014/main" id="{2932E518-1544-CA46-811F-6ED9E04D2404}"/>
              </a:ext>
            </a:extLst>
          </p:cNvPr>
          <p:cNvSpPr txBox="1"/>
          <p:nvPr/>
        </p:nvSpPr>
        <p:spPr>
          <a:xfrm>
            <a:off x="11271728" y="8925936"/>
            <a:ext cx="305083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03</a:t>
            </a:r>
          </a:p>
        </p:txBody>
      </p:sp>
      <p:sp>
        <p:nvSpPr>
          <p:cNvPr id="55" name="TextBox 54">
            <a:extLst>
              <a:ext uri="{FF2B5EF4-FFF2-40B4-BE49-F238E27FC236}">
                <a16:creationId xmlns:a16="http://schemas.microsoft.com/office/drawing/2014/main" id="{7A57CCED-8920-D442-9D16-BDA8CB4A9EFA}"/>
              </a:ext>
            </a:extLst>
          </p:cNvPr>
          <p:cNvSpPr txBox="1"/>
          <p:nvPr/>
        </p:nvSpPr>
        <p:spPr>
          <a:xfrm>
            <a:off x="11254094" y="11166895"/>
            <a:ext cx="306846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05</a:t>
            </a:r>
          </a:p>
        </p:txBody>
      </p:sp>
      <p:sp>
        <p:nvSpPr>
          <p:cNvPr id="56" name="TextBox 55">
            <a:extLst>
              <a:ext uri="{FF2B5EF4-FFF2-40B4-BE49-F238E27FC236}">
                <a16:creationId xmlns:a16="http://schemas.microsoft.com/office/drawing/2014/main" id="{B1642821-9643-384D-94C6-FBA4AD8D40DA}"/>
              </a:ext>
            </a:extLst>
          </p:cNvPr>
          <p:cNvSpPr txBox="1"/>
          <p:nvPr/>
        </p:nvSpPr>
        <p:spPr>
          <a:xfrm>
            <a:off x="11242874" y="10046415"/>
            <a:ext cx="307968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04</a:t>
            </a:r>
          </a:p>
        </p:txBody>
      </p:sp>
      <p:sp>
        <p:nvSpPr>
          <p:cNvPr id="58" name="Subtitle 2">
            <a:extLst>
              <a:ext uri="{FF2B5EF4-FFF2-40B4-BE49-F238E27FC236}">
                <a16:creationId xmlns:a16="http://schemas.microsoft.com/office/drawing/2014/main" id="{B711FF3F-AF55-CB49-8320-A0766DDA2DCD}"/>
              </a:ext>
            </a:extLst>
          </p:cNvPr>
          <p:cNvSpPr txBox="1">
            <a:spLocks/>
          </p:cNvSpPr>
          <p:nvPr/>
        </p:nvSpPr>
        <p:spPr>
          <a:xfrm>
            <a:off x="11786423" y="3619632"/>
            <a:ext cx="1107040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in the hope that consumers will associate these values with their company or brand.</a:t>
            </a:r>
          </a:p>
        </p:txBody>
      </p:sp>
      <p:sp>
        <p:nvSpPr>
          <p:cNvPr id="59" name="TextBox 58">
            <a:extLst>
              <a:ext uri="{FF2B5EF4-FFF2-40B4-BE49-F238E27FC236}">
                <a16:creationId xmlns:a16="http://schemas.microsoft.com/office/drawing/2014/main" id="{26379149-22F3-534E-94EA-2E29C117E3D1}"/>
              </a:ext>
            </a:extLst>
          </p:cNvPr>
          <p:cNvSpPr txBox="1"/>
          <p:nvPr/>
        </p:nvSpPr>
        <p:spPr>
          <a:xfrm>
            <a:off x="11786423" y="2985028"/>
            <a:ext cx="2448106"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0" name="Freeform 722">
            <a:extLst>
              <a:ext uri="{FF2B5EF4-FFF2-40B4-BE49-F238E27FC236}">
                <a16:creationId xmlns:a16="http://schemas.microsoft.com/office/drawing/2014/main" id="{80B6B88D-EE8B-D849-920E-FFDC8634F9A0}"/>
              </a:ext>
            </a:extLst>
          </p:cNvPr>
          <p:cNvSpPr>
            <a:spLocks noChangeAspect="1"/>
          </p:cNvSpPr>
          <p:nvPr/>
        </p:nvSpPr>
        <p:spPr bwMode="auto">
          <a:xfrm>
            <a:off x="7141956" y="6968869"/>
            <a:ext cx="889494" cy="864080"/>
          </a:xfrm>
          <a:custGeom>
            <a:avLst/>
            <a:gdLst>
              <a:gd name="T0" fmla="*/ 3155690 w 179020"/>
              <a:gd name="T1" fmla="*/ 2163188 h 174268"/>
              <a:gd name="T2" fmla="*/ 3341431 w 179020"/>
              <a:gd name="T3" fmla="*/ 2344807 h 174268"/>
              <a:gd name="T4" fmla="*/ 3341431 w 179020"/>
              <a:gd name="T5" fmla="*/ 3071268 h 174268"/>
              <a:gd name="T6" fmla="*/ 3155690 w 179020"/>
              <a:gd name="T7" fmla="*/ 3252891 h 174268"/>
              <a:gd name="T8" fmla="*/ 2963090 w 179020"/>
              <a:gd name="T9" fmla="*/ 3071268 h 174268"/>
              <a:gd name="T10" fmla="*/ 2963090 w 179020"/>
              <a:gd name="T11" fmla="*/ 2344807 h 174268"/>
              <a:gd name="T12" fmla="*/ 3155690 w 179020"/>
              <a:gd name="T13" fmla="*/ 2163188 h 174268"/>
              <a:gd name="T14" fmla="*/ 2171000 w 179020"/>
              <a:gd name="T15" fmla="*/ 1451998 h 174268"/>
              <a:gd name="T16" fmla="*/ 2363599 w 179020"/>
              <a:gd name="T17" fmla="*/ 1632092 h 174268"/>
              <a:gd name="T18" fmla="*/ 2363599 w 179020"/>
              <a:gd name="T19" fmla="*/ 3072852 h 174268"/>
              <a:gd name="T20" fmla="*/ 2171000 w 179020"/>
              <a:gd name="T21" fmla="*/ 3252949 h 174268"/>
              <a:gd name="T22" fmla="*/ 1985275 w 179020"/>
              <a:gd name="T23" fmla="*/ 3072852 h 174268"/>
              <a:gd name="T24" fmla="*/ 1985275 w 179020"/>
              <a:gd name="T25" fmla="*/ 1632092 h 174268"/>
              <a:gd name="T26" fmla="*/ 2171000 w 179020"/>
              <a:gd name="T27" fmla="*/ 1451998 h 174268"/>
              <a:gd name="T28" fmla="*/ 1193185 w 179020"/>
              <a:gd name="T29" fmla="*/ 711190 h 174268"/>
              <a:gd name="T30" fmla="*/ 1385795 w 179020"/>
              <a:gd name="T31" fmla="*/ 892740 h 174268"/>
              <a:gd name="T32" fmla="*/ 1385795 w 179020"/>
              <a:gd name="T33" fmla="*/ 3071343 h 174268"/>
              <a:gd name="T34" fmla="*/ 1193185 w 179020"/>
              <a:gd name="T35" fmla="*/ 3252891 h 174268"/>
              <a:gd name="T36" fmla="*/ 1007447 w 179020"/>
              <a:gd name="T37" fmla="*/ 3071343 h 174268"/>
              <a:gd name="T38" fmla="*/ 1007447 w 179020"/>
              <a:gd name="T39" fmla="*/ 892740 h 174268"/>
              <a:gd name="T40" fmla="*/ 1193185 w 179020"/>
              <a:gd name="T41" fmla="*/ 711190 h 174268"/>
              <a:gd name="T42" fmla="*/ 174558 w 179020"/>
              <a:gd name="T43" fmla="*/ 0 h 174268"/>
              <a:gd name="T44" fmla="*/ 349115 w 179020"/>
              <a:gd name="T45" fmla="*/ 180728 h 174268"/>
              <a:gd name="T46" fmla="*/ 349115 w 179020"/>
              <a:gd name="T47" fmla="*/ 3072203 h 174268"/>
              <a:gd name="T48" fmla="*/ 174558 w 179020"/>
              <a:gd name="T49" fmla="*/ 3252932 h 174268"/>
              <a:gd name="T50" fmla="*/ 0 w 179020"/>
              <a:gd name="T51" fmla="*/ 3072203 h 174268"/>
              <a:gd name="T52" fmla="*/ 0 w 179020"/>
              <a:gd name="T53" fmla="*/ 180728 h 174268"/>
              <a:gd name="T54" fmla="*/ 174558 w 179020"/>
              <a:gd name="T55" fmla="*/ 0 h 1742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9020" h="174268">
                <a:moveTo>
                  <a:pt x="169069" y="115887"/>
                </a:moveTo>
                <a:cubicBezTo>
                  <a:pt x="174597" y="115887"/>
                  <a:pt x="179020" y="120212"/>
                  <a:pt x="179020" y="125617"/>
                </a:cubicBezTo>
                <a:lnTo>
                  <a:pt x="179020" y="164535"/>
                </a:lnTo>
                <a:cubicBezTo>
                  <a:pt x="179020" y="169941"/>
                  <a:pt x="174597" y="174265"/>
                  <a:pt x="169069" y="174265"/>
                </a:cubicBezTo>
                <a:cubicBezTo>
                  <a:pt x="163541" y="174265"/>
                  <a:pt x="158750" y="169941"/>
                  <a:pt x="158750" y="164535"/>
                </a:cubicBezTo>
                <a:lnTo>
                  <a:pt x="158750" y="125617"/>
                </a:lnTo>
                <a:cubicBezTo>
                  <a:pt x="158750" y="120212"/>
                  <a:pt x="163541" y="115887"/>
                  <a:pt x="169069" y="115887"/>
                </a:cubicBezTo>
                <a:close/>
                <a:moveTo>
                  <a:pt x="116313" y="77787"/>
                </a:moveTo>
                <a:cubicBezTo>
                  <a:pt x="121841" y="77787"/>
                  <a:pt x="126632" y="82075"/>
                  <a:pt x="126632" y="87435"/>
                </a:cubicBezTo>
                <a:lnTo>
                  <a:pt x="126632" y="164620"/>
                </a:lnTo>
                <a:cubicBezTo>
                  <a:pt x="126632" y="169980"/>
                  <a:pt x="121841" y="174268"/>
                  <a:pt x="116313" y="174268"/>
                </a:cubicBezTo>
                <a:cubicBezTo>
                  <a:pt x="110785" y="174268"/>
                  <a:pt x="106363" y="169980"/>
                  <a:pt x="106363" y="164620"/>
                </a:cubicBezTo>
                <a:lnTo>
                  <a:pt x="106363" y="87435"/>
                </a:lnTo>
                <a:cubicBezTo>
                  <a:pt x="106363" y="82075"/>
                  <a:pt x="110785" y="77787"/>
                  <a:pt x="116313" y="77787"/>
                </a:cubicBezTo>
                <a:close/>
                <a:moveTo>
                  <a:pt x="63926" y="38100"/>
                </a:moveTo>
                <a:cubicBezTo>
                  <a:pt x="69822" y="38100"/>
                  <a:pt x="74245" y="42423"/>
                  <a:pt x="74245" y="47826"/>
                </a:cubicBezTo>
                <a:lnTo>
                  <a:pt x="74245" y="164539"/>
                </a:lnTo>
                <a:cubicBezTo>
                  <a:pt x="74245" y="169942"/>
                  <a:pt x="69822" y="174265"/>
                  <a:pt x="63926" y="174265"/>
                </a:cubicBezTo>
                <a:cubicBezTo>
                  <a:pt x="58766" y="174265"/>
                  <a:pt x="53975" y="169942"/>
                  <a:pt x="53975" y="164539"/>
                </a:cubicBezTo>
                <a:lnTo>
                  <a:pt x="53975" y="47826"/>
                </a:lnTo>
                <a:cubicBezTo>
                  <a:pt x="53975" y="42423"/>
                  <a:pt x="58766" y="38100"/>
                  <a:pt x="63926" y="38100"/>
                </a:cubicBezTo>
                <a:close/>
                <a:moveTo>
                  <a:pt x="9352" y="0"/>
                </a:moveTo>
                <a:cubicBezTo>
                  <a:pt x="14548" y="0"/>
                  <a:pt x="18704" y="4303"/>
                  <a:pt x="18704" y="9682"/>
                </a:cubicBezTo>
                <a:lnTo>
                  <a:pt x="18704" y="164585"/>
                </a:lnTo>
                <a:cubicBezTo>
                  <a:pt x="18704" y="169964"/>
                  <a:pt x="14548" y="174267"/>
                  <a:pt x="9352" y="174267"/>
                </a:cubicBezTo>
                <a:cubicBezTo>
                  <a:pt x="4157" y="174267"/>
                  <a:pt x="0" y="169964"/>
                  <a:pt x="0" y="164585"/>
                </a:cubicBezTo>
                <a:lnTo>
                  <a:pt x="0" y="9682"/>
                </a:lnTo>
                <a:cubicBezTo>
                  <a:pt x="0" y="4303"/>
                  <a:pt x="4157" y="0"/>
                  <a:pt x="935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61" name="Freeform 757">
            <a:extLst>
              <a:ext uri="{FF2B5EF4-FFF2-40B4-BE49-F238E27FC236}">
                <a16:creationId xmlns:a16="http://schemas.microsoft.com/office/drawing/2014/main" id="{89CA6CBF-9802-4248-B4E5-59061BB6F9A1}"/>
              </a:ext>
            </a:extLst>
          </p:cNvPr>
          <p:cNvSpPr>
            <a:spLocks noChangeAspect="1"/>
          </p:cNvSpPr>
          <p:nvPr/>
        </p:nvSpPr>
        <p:spPr bwMode="auto">
          <a:xfrm>
            <a:off x="4868932" y="4960094"/>
            <a:ext cx="935700" cy="847904"/>
          </a:xfrm>
          <a:custGeom>
            <a:avLst/>
            <a:gdLst>
              <a:gd name="T0" fmla="*/ 2662407 w 188552"/>
              <a:gd name="T1" fmla="*/ 2660101 h 171097"/>
              <a:gd name="T2" fmla="*/ 2925684 w 188552"/>
              <a:gd name="T3" fmla="*/ 2922826 h 171097"/>
              <a:gd name="T4" fmla="*/ 2662407 w 188552"/>
              <a:gd name="T5" fmla="*/ 3185554 h 171097"/>
              <a:gd name="T6" fmla="*/ 2399130 w 188552"/>
              <a:gd name="T7" fmla="*/ 2922826 h 171097"/>
              <a:gd name="T8" fmla="*/ 2662407 w 188552"/>
              <a:gd name="T9" fmla="*/ 2660101 h 171097"/>
              <a:gd name="T10" fmla="*/ 1359183 w 188552"/>
              <a:gd name="T11" fmla="*/ 2660101 h 171097"/>
              <a:gd name="T12" fmla="*/ 1622453 w 188552"/>
              <a:gd name="T13" fmla="*/ 2922826 h 171097"/>
              <a:gd name="T14" fmla="*/ 1359183 w 188552"/>
              <a:gd name="T15" fmla="*/ 3185554 h 171097"/>
              <a:gd name="T16" fmla="*/ 1095907 w 188552"/>
              <a:gd name="T17" fmla="*/ 2922826 h 171097"/>
              <a:gd name="T18" fmla="*/ 1359183 w 188552"/>
              <a:gd name="T19" fmla="*/ 2660101 h 171097"/>
              <a:gd name="T20" fmla="*/ 181951 w 188552"/>
              <a:gd name="T21" fmla="*/ 0 h 171097"/>
              <a:gd name="T22" fmla="*/ 761545 w 188552"/>
              <a:gd name="T23" fmla="*/ 0 h 171097"/>
              <a:gd name="T24" fmla="*/ 936759 w 188552"/>
              <a:gd name="T25" fmla="*/ 159931 h 171097"/>
              <a:gd name="T26" fmla="*/ 1496104 w 188552"/>
              <a:gd name="T27" fmla="*/ 2105814 h 171097"/>
              <a:gd name="T28" fmla="*/ 3046159 w 188552"/>
              <a:gd name="T29" fmla="*/ 1785954 h 171097"/>
              <a:gd name="T30" fmla="*/ 3127037 w 188552"/>
              <a:gd name="T31" fmla="*/ 1192858 h 171097"/>
              <a:gd name="T32" fmla="*/ 1630910 w 188552"/>
              <a:gd name="T33" fmla="*/ 1132871 h 171097"/>
              <a:gd name="T34" fmla="*/ 1455682 w 188552"/>
              <a:gd name="T35" fmla="*/ 946282 h 171097"/>
              <a:gd name="T36" fmla="*/ 1644377 w 188552"/>
              <a:gd name="T37" fmla="*/ 779685 h 171097"/>
              <a:gd name="T38" fmla="*/ 3342698 w 188552"/>
              <a:gd name="T39" fmla="*/ 846317 h 171097"/>
              <a:gd name="T40" fmla="*/ 3470749 w 188552"/>
              <a:gd name="T41" fmla="*/ 912973 h 171097"/>
              <a:gd name="T42" fmla="*/ 3517912 w 188552"/>
              <a:gd name="T43" fmla="*/ 1052912 h 171097"/>
              <a:gd name="T44" fmla="*/ 3396598 w 188552"/>
              <a:gd name="T45" fmla="*/ 1965882 h 171097"/>
              <a:gd name="T46" fmla="*/ 3248349 w 188552"/>
              <a:gd name="T47" fmla="*/ 2119144 h 171097"/>
              <a:gd name="T48" fmla="*/ 1408509 w 188552"/>
              <a:gd name="T49" fmla="*/ 2505670 h 171097"/>
              <a:gd name="T50" fmla="*/ 1368063 w 188552"/>
              <a:gd name="T51" fmla="*/ 2505670 h 171097"/>
              <a:gd name="T52" fmla="*/ 1192848 w 188552"/>
              <a:gd name="T53" fmla="*/ 2352400 h 171097"/>
              <a:gd name="T54" fmla="*/ 626739 w 188552"/>
              <a:gd name="T55" fmla="*/ 359858 h 171097"/>
              <a:gd name="T56" fmla="*/ 181951 w 188552"/>
              <a:gd name="T57" fmla="*/ 359858 h 171097"/>
              <a:gd name="T58" fmla="*/ 0 w 188552"/>
              <a:gd name="T59" fmla="*/ 179927 h 171097"/>
              <a:gd name="T60" fmla="*/ 181951 w 188552"/>
              <a:gd name="T61" fmla="*/ 0 h 17109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88552" h="171097">
                <a:moveTo>
                  <a:pt x="142699" y="142875"/>
                </a:moveTo>
                <a:cubicBezTo>
                  <a:pt x="150460" y="142875"/>
                  <a:pt x="156810" y="149225"/>
                  <a:pt x="156810" y="156986"/>
                </a:cubicBezTo>
                <a:cubicBezTo>
                  <a:pt x="156810" y="164747"/>
                  <a:pt x="150460" y="171097"/>
                  <a:pt x="142699" y="171097"/>
                </a:cubicBezTo>
                <a:cubicBezTo>
                  <a:pt x="134938" y="171097"/>
                  <a:pt x="128588" y="164747"/>
                  <a:pt x="128588" y="156986"/>
                </a:cubicBezTo>
                <a:cubicBezTo>
                  <a:pt x="128588" y="149225"/>
                  <a:pt x="134938" y="142875"/>
                  <a:pt x="142699" y="142875"/>
                </a:cubicBezTo>
                <a:close/>
                <a:moveTo>
                  <a:pt x="72849" y="142875"/>
                </a:moveTo>
                <a:cubicBezTo>
                  <a:pt x="80610" y="142875"/>
                  <a:pt x="86960" y="149225"/>
                  <a:pt x="86960" y="156986"/>
                </a:cubicBezTo>
                <a:cubicBezTo>
                  <a:pt x="86960" y="164747"/>
                  <a:pt x="80610" y="171097"/>
                  <a:pt x="72849" y="171097"/>
                </a:cubicBezTo>
                <a:cubicBezTo>
                  <a:pt x="65088" y="171097"/>
                  <a:pt x="58738" y="164747"/>
                  <a:pt x="58738" y="156986"/>
                </a:cubicBezTo>
                <a:cubicBezTo>
                  <a:pt x="58738" y="149225"/>
                  <a:pt x="65088" y="142875"/>
                  <a:pt x="72849" y="142875"/>
                </a:cubicBezTo>
                <a:close/>
                <a:moveTo>
                  <a:pt x="9752" y="0"/>
                </a:moveTo>
                <a:lnTo>
                  <a:pt x="40817" y="0"/>
                </a:lnTo>
                <a:cubicBezTo>
                  <a:pt x="45151" y="0"/>
                  <a:pt x="49124" y="4295"/>
                  <a:pt x="50208" y="8590"/>
                </a:cubicBezTo>
                <a:lnTo>
                  <a:pt x="80188" y="113104"/>
                </a:lnTo>
                <a:lnTo>
                  <a:pt x="163267" y="95924"/>
                </a:lnTo>
                <a:lnTo>
                  <a:pt x="167602" y="64069"/>
                </a:lnTo>
                <a:lnTo>
                  <a:pt x="87413" y="60847"/>
                </a:lnTo>
                <a:cubicBezTo>
                  <a:pt x="81994" y="60489"/>
                  <a:pt x="77660" y="56194"/>
                  <a:pt x="78021" y="50825"/>
                </a:cubicBezTo>
                <a:cubicBezTo>
                  <a:pt x="78021" y="45456"/>
                  <a:pt x="82717" y="41519"/>
                  <a:pt x="88135" y="41877"/>
                </a:cubicBezTo>
                <a:lnTo>
                  <a:pt x="179161" y="45456"/>
                </a:lnTo>
                <a:cubicBezTo>
                  <a:pt x="182050" y="45814"/>
                  <a:pt x="184218" y="46888"/>
                  <a:pt x="186024" y="49036"/>
                </a:cubicBezTo>
                <a:cubicBezTo>
                  <a:pt x="187830" y="50825"/>
                  <a:pt x="188552" y="53689"/>
                  <a:pt x="188552" y="56552"/>
                </a:cubicBezTo>
                <a:lnTo>
                  <a:pt x="182050" y="105588"/>
                </a:lnTo>
                <a:cubicBezTo>
                  <a:pt x="181328" y="109525"/>
                  <a:pt x="178438" y="112746"/>
                  <a:pt x="174104" y="113820"/>
                </a:cubicBezTo>
                <a:lnTo>
                  <a:pt x="75493" y="134580"/>
                </a:lnTo>
                <a:cubicBezTo>
                  <a:pt x="74770" y="134580"/>
                  <a:pt x="74048" y="134580"/>
                  <a:pt x="73325" y="134580"/>
                </a:cubicBezTo>
                <a:cubicBezTo>
                  <a:pt x="69352" y="134580"/>
                  <a:pt x="65379" y="130285"/>
                  <a:pt x="63934" y="126348"/>
                </a:cubicBezTo>
                <a:lnTo>
                  <a:pt x="33592" y="19328"/>
                </a:lnTo>
                <a:lnTo>
                  <a:pt x="9752" y="19328"/>
                </a:lnTo>
                <a:cubicBezTo>
                  <a:pt x="4334" y="19328"/>
                  <a:pt x="0" y="15033"/>
                  <a:pt x="0" y="9664"/>
                </a:cubicBezTo>
                <a:cubicBezTo>
                  <a:pt x="0" y="4653"/>
                  <a:pt x="4334" y="0"/>
                  <a:pt x="975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62" name="Freeform 867">
            <a:extLst>
              <a:ext uri="{FF2B5EF4-FFF2-40B4-BE49-F238E27FC236}">
                <a16:creationId xmlns:a16="http://schemas.microsoft.com/office/drawing/2014/main" id="{4F6B5E4B-EF51-8A47-8C8C-8914E49EC8EE}"/>
              </a:ext>
            </a:extLst>
          </p:cNvPr>
          <p:cNvSpPr>
            <a:spLocks noChangeAspect="1"/>
          </p:cNvSpPr>
          <p:nvPr/>
        </p:nvSpPr>
        <p:spPr bwMode="auto">
          <a:xfrm>
            <a:off x="7146718" y="8978661"/>
            <a:ext cx="871010" cy="887182"/>
          </a:xfrm>
          <a:custGeom>
            <a:avLst/>
            <a:gdLst>
              <a:gd name="T0" fmla="*/ 249917 w 318949"/>
              <a:gd name="T1" fmla="*/ 297647 h 324820"/>
              <a:gd name="T2" fmla="*/ 350342 w 318949"/>
              <a:gd name="T3" fmla="*/ 297647 h 324820"/>
              <a:gd name="T4" fmla="*/ 301354 w 318949"/>
              <a:gd name="T5" fmla="*/ 183463 h 324820"/>
              <a:gd name="T6" fmla="*/ 301354 w 318949"/>
              <a:gd name="T7" fmla="*/ 414262 h 324820"/>
              <a:gd name="T8" fmla="*/ 301354 w 318949"/>
              <a:gd name="T9" fmla="*/ 183463 h 324820"/>
              <a:gd name="T10" fmla="*/ 256395 w 318949"/>
              <a:gd name="T11" fmla="*/ 95689 h 324820"/>
              <a:gd name="T12" fmla="*/ 174362 w 318949"/>
              <a:gd name="T13" fmla="*/ 163161 h 324820"/>
              <a:gd name="T14" fmla="*/ 108245 w 318949"/>
              <a:gd name="T15" fmla="*/ 150893 h 324820"/>
              <a:gd name="T16" fmla="*/ 103348 w 318949"/>
              <a:gd name="T17" fmla="*/ 222045 h 324820"/>
              <a:gd name="T18" fmla="*/ 113143 w 318949"/>
              <a:gd name="T19" fmla="*/ 301785 h 324820"/>
              <a:gd name="T20" fmla="*/ 100900 w 318949"/>
              <a:gd name="T21" fmla="*/ 372938 h 324820"/>
              <a:gd name="T22" fmla="*/ 109470 w 318949"/>
              <a:gd name="T23" fmla="*/ 442863 h 324820"/>
              <a:gd name="T24" fmla="*/ 170689 w 318949"/>
              <a:gd name="T25" fmla="*/ 435503 h 324820"/>
              <a:gd name="T26" fmla="*/ 256395 w 318949"/>
              <a:gd name="T27" fmla="*/ 507883 h 324820"/>
              <a:gd name="T28" fmla="*/ 322512 w 318949"/>
              <a:gd name="T29" fmla="*/ 541006 h 324820"/>
              <a:gd name="T30" fmla="*/ 348224 w 318949"/>
              <a:gd name="T31" fmla="*/ 480895 h 324820"/>
              <a:gd name="T32" fmla="*/ 464541 w 318949"/>
              <a:gd name="T33" fmla="*/ 433049 h 324820"/>
              <a:gd name="T34" fmla="*/ 518414 w 318949"/>
              <a:gd name="T35" fmla="*/ 386433 h 324820"/>
              <a:gd name="T36" fmla="*/ 481682 w 318949"/>
              <a:gd name="T37" fmla="*/ 338589 h 324820"/>
              <a:gd name="T38" fmla="*/ 479233 w 318949"/>
              <a:gd name="T39" fmla="*/ 257622 h 324820"/>
              <a:gd name="T40" fmla="*/ 520862 w 318949"/>
              <a:gd name="T41" fmla="*/ 207325 h 324820"/>
              <a:gd name="T42" fmla="*/ 458420 w 318949"/>
              <a:gd name="T43" fmla="*/ 164388 h 324820"/>
              <a:gd name="T44" fmla="*/ 348224 w 318949"/>
              <a:gd name="T45" fmla="*/ 122677 h 324820"/>
              <a:gd name="T46" fmla="*/ 322512 w 318949"/>
              <a:gd name="T47" fmla="*/ 66245 h 324820"/>
              <a:gd name="T48" fmla="*/ 227010 w 318949"/>
              <a:gd name="T49" fmla="*/ 0 h 324820"/>
              <a:gd name="T50" fmla="*/ 388628 w 318949"/>
              <a:gd name="T51" fmla="*/ 29442 h 324820"/>
              <a:gd name="T52" fmla="*/ 443726 w 318949"/>
              <a:gd name="T53" fmla="*/ 95689 h 324820"/>
              <a:gd name="T54" fmla="*/ 524536 w 318949"/>
              <a:gd name="T55" fmla="*/ 87100 h 324820"/>
              <a:gd name="T56" fmla="*/ 597999 w 318949"/>
              <a:gd name="T57" fmla="*/ 228180 h 324820"/>
              <a:gd name="T58" fmla="*/ 549024 w 318949"/>
              <a:gd name="T59" fmla="*/ 267437 h 324820"/>
              <a:gd name="T60" fmla="*/ 550247 w 318949"/>
              <a:gd name="T61" fmla="*/ 327548 h 324820"/>
              <a:gd name="T62" fmla="*/ 596774 w 318949"/>
              <a:gd name="T63" fmla="*/ 366805 h 324820"/>
              <a:gd name="T64" fmla="*/ 524536 w 318949"/>
              <a:gd name="T65" fmla="*/ 505429 h 324820"/>
              <a:gd name="T66" fmla="*/ 451072 w 318949"/>
              <a:gd name="T67" fmla="*/ 502975 h 324820"/>
              <a:gd name="T68" fmla="*/ 388628 w 318949"/>
              <a:gd name="T69" fmla="*/ 572903 h 324820"/>
              <a:gd name="T70" fmla="*/ 227010 w 318949"/>
              <a:gd name="T71" fmla="*/ 608478 h 324820"/>
              <a:gd name="T72" fmla="*/ 189054 w 318949"/>
              <a:gd name="T73" fmla="*/ 529965 h 324820"/>
              <a:gd name="T74" fmla="*/ 111918 w 318949"/>
              <a:gd name="T75" fmla="*/ 517697 h 324820"/>
              <a:gd name="T76" fmla="*/ 66616 w 318949"/>
              <a:gd name="T77" fmla="*/ 504202 h 324820"/>
              <a:gd name="T78" fmla="*/ 17641 w 318949"/>
              <a:gd name="T79" fmla="*/ 344722 h 324820"/>
              <a:gd name="T80" fmla="*/ 48250 w 318949"/>
              <a:gd name="T81" fmla="*/ 301785 h 324820"/>
              <a:gd name="T82" fmla="*/ 16416 w 318949"/>
              <a:gd name="T83" fmla="*/ 247808 h 324820"/>
              <a:gd name="T84" fmla="*/ 67841 w 318949"/>
              <a:gd name="T85" fmla="*/ 88327 h 324820"/>
              <a:gd name="T86" fmla="*/ 113143 w 318949"/>
              <a:gd name="T87" fmla="*/ 76061 h 324820"/>
              <a:gd name="T88" fmla="*/ 189054 w 318949"/>
              <a:gd name="T89" fmla="*/ 73607 h 324820"/>
              <a:gd name="T90" fmla="*/ 227010 w 318949"/>
              <a:gd name="T91" fmla="*/ 0 h 32482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8949" h="324820">
                <a:moveTo>
                  <a:pt x="160402" y="132953"/>
                </a:moveTo>
                <a:cubicBezTo>
                  <a:pt x="145409" y="132953"/>
                  <a:pt x="133024" y="144625"/>
                  <a:pt x="133024" y="158891"/>
                </a:cubicBezTo>
                <a:cubicBezTo>
                  <a:pt x="133024" y="173806"/>
                  <a:pt x="145409" y="185478"/>
                  <a:pt x="160402" y="185478"/>
                </a:cubicBezTo>
                <a:cubicBezTo>
                  <a:pt x="174743" y="185478"/>
                  <a:pt x="186477" y="173806"/>
                  <a:pt x="186477" y="158891"/>
                </a:cubicBezTo>
                <a:cubicBezTo>
                  <a:pt x="186477" y="144625"/>
                  <a:pt x="174743" y="132953"/>
                  <a:pt x="160402" y="132953"/>
                </a:cubicBezTo>
                <a:close/>
                <a:moveTo>
                  <a:pt x="160402" y="97937"/>
                </a:moveTo>
                <a:cubicBezTo>
                  <a:pt x="194299" y="97937"/>
                  <a:pt x="221677" y="125172"/>
                  <a:pt x="221677" y="158891"/>
                </a:cubicBezTo>
                <a:cubicBezTo>
                  <a:pt x="221677" y="193259"/>
                  <a:pt x="194299" y="221143"/>
                  <a:pt x="160402" y="221143"/>
                </a:cubicBezTo>
                <a:cubicBezTo>
                  <a:pt x="125853" y="221143"/>
                  <a:pt x="98475" y="193259"/>
                  <a:pt x="98475" y="158891"/>
                </a:cubicBezTo>
                <a:cubicBezTo>
                  <a:pt x="98475" y="125172"/>
                  <a:pt x="125853" y="97937"/>
                  <a:pt x="160402" y="97937"/>
                </a:cubicBezTo>
                <a:close/>
                <a:moveTo>
                  <a:pt x="136472" y="35363"/>
                </a:moveTo>
                <a:lnTo>
                  <a:pt x="136472" y="51081"/>
                </a:lnTo>
                <a:cubicBezTo>
                  <a:pt x="136472" y="58284"/>
                  <a:pt x="132562" y="64833"/>
                  <a:pt x="125393" y="67453"/>
                </a:cubicBezTo>
                <a:cubicBezTo>
                  <a:pt x="113662" y="72037"/>
                  <a:pt x="102584" y="78586"/>
                  <a:pt x="92808" y="87099"/>
                </a:cubicBezTo>
                <a:cubicBezTo>
                  <a:pt x="87594" y="92338"/>
                  <a:pt x="79122" y="92993"/>
                  <a:pt x="72605" y="89064"/>
                </a:cubicBezTo>
                <a:lnTo>
                  <a:pt x="57616" y="80550"/>
                </a:lnTo>
                <a:lnTo>
                  <a:pt x="40672" y="110675"/>
                </a:lnTo>
                <a:lnTo>
                  <a:pt x="55009" y="118533"/>
                </a:lnTo>
                <a:cubicBezTo>
                  <a:pt x="61526" y="122462"/>
                  <a:pt x="65436" y="130321"/>
                  <a:pt x="63481" y="138180"/>
                </a:cubicBezTo>
                <a:cubicBezTo>
                  <a:pt x="61526" y="146038"/>
                  <a:pt x="60223" y="153242"/>
                  <a:pt x="60223" y="161100"/>
                </a:cubicBezTo>
                <a:cubicBezTo>
                  <a:pt x="60223" y="167649"/>
                  <a:pt x="61526" y="174198"/>
                  <a:pt x="62178" y="180747"/>
                </a:cubicBezTo>
                <a:cubicBezTo>
                  <a:pt x="64133" y="187950"/>
                  <a:pt x="60223" y="195809"/>
                  <a:pt x="53706" y="199083"/>
                </a:cubicBezTo>
                <a:lnTo>
                  <a:pt x="41975" y="206287"/>
                </a:lnTo>
                <a:lnTo>
                  <a:pt x="58268" y="236411"/>
                </a:lnTo>
                <a:lnTo>
                  <a:pt x="69347" y="229863"/>
                </a:lnTo>
                <a:cubicBezTo>
                  <a:pt x="76515" y="225278"/>
                  <a:pt x="84987" y="226588"/>
                  <a:pt x="90853" y="232482"/>
                </a:cubicBezTo>
                <a:cubicBezTo>
                  <a:pt x="100628" y="242305"/>
                  <a:pt x="111707" y="249509"/>
                  <a:pt x="125393" y="254748"/>
                </a:cubicBezTo>
                <a:cubicBezTo>
                  <a:pt x="132562" y="256713"/>
                  <a:pt x="136472" y="263916"/>
                  <a:pt x="136472" y="271120"/>
                </a:cubicBezTo>
                <a:lnTo>
                  <a:pt x="136472" y="288802"/>
                </a:lnTo>
                <a:lnTo>
                  <a:pt x="171664" y="288802"/>
                </a:lnTo>
                <a:lnTo>
                  <a:pt x="171664" y="273740"/>
                </a:lnTo>
                <a:cubicBezTo>
                  <a:pt x="171664" y="265881"/>
                  <a:pt x="177530" y="258677"/>
                  <a:pt x="185350" y="256713"/>
                </a:cubicBezTo>
                <a:cubicBezTo>
                  <a:pt x="200339" y="252129"/>
                  <a:pt x="214677" y="244925"/>
                  <a:pt x="226407" y="233792"/>
                </a:cubicBezTo>
                <a:cubicBezTo>
                  <a:pt x="232273" y="228553"/>
                  <a:pt x="240093" y="227243"/>
                  <a:pt x="247262" y="231172"/>
                </a:cubicBezTo>
                <a:lnTo>
                  <a:pt x="257689" y="237066"/>
                </a:lnTo>
                <a:lnTo>
                  <a:pt x="275937" y="206287"/>
                </a:lnTo>
                <a:lnTo>
                  <a:pt x="264858" y="199083"/>
                </a:lnTo>
                <a:cubicBezTo>
                  <a:pt x="258341" y="195809"/>
                  <a:pt x="255082" y="187950"/>
                  <a:pt x="256386" y="180747"/>
                </a:cubicBezTo>
                <a:cubicBezTo>
                  <a:pt x="257689" y="174198"/>
                  <a:pt x="258341" y="167649"/>
                  <a:pt x="258341" y="161100"/>
                </a:cubicBezTo>
                <a:cubicBezTo>
                  <a:pt x="258341" y="153242"/>
                  <a:pt x="257038" y="146038"/>
                  <a:pt x="255082" y="137525"/>
                </a:cubicBezTo>
                <a:cubicBezTo>
                  <a:pt x="253779" y="130321"/>
                  <a:pt x="257038" y="122462"/>
                  <a:pt x="263555" y="118533"/>
                </a:cubicBezTo>
                <a:lnTo>
                  <a:pt x="277240" y="110675"/>
                </a:lnTo>
                <a:lnTo>
                  <a:pt x="258341" y="79895"/>
                </a:lnTo>
                <a:lnTo>
                  <a:pt x="244004" y="87754"/>
                </a:lnTo>
                <a:cubicBezTo>
                  <a:pt x="237486" y="91028"/>
                  <a:pt x="229666" y="90373"/>
                  <a:pt x="223801" y="85789"/>
                </a:cubicBezTo>
                <a:cubicBezTo>
                  <a:pt x="212722" y="76621"/>
                  <a:pt x="199688" y="70072"/>
                  <a:pt x="185350" y="65488"/>
                </a:cubicBezTo>
                <a:cubicBezTo>
                  <a:pt x="177530" y="63523"/>
                  <a:pt x="171664" y="56974"/>
                  <a:pt x="171664" y="48461"/>
                </a:cubicBezTo>
                <a:lnTo>
                  <a:pt x="171664" y="35363"/>
                </a:lnTo>
                <a:lnTo>
                  <a:pt x="136472" y="35363"/>
                </a:lnTo>
                <a:close/>
                <a:moveTo>
                  <a:pt x="120831" y="0"/>
                </a:moveTo>
                <a:lnTo>
                  <a:pt x="191215" y="0"/>
                </a:lnTo>
                <a:cubicBezTo>
                  <a:pt x="200339" y="0"/>
                  <a:pt x="206856" y="5894"/>
                  <a:pt x="206856" y="15717"/>
                </a:cubicBezTo>
                <a:lnTo>
                  <a:pt x="206856" y="36018"/>
                </a:lnTo>
                <a:cubicBezTo>
                  <a:pt x="215980" y="39293"/>
                  <a:pt x="227059" y="45187"/>
                  <a:pt x="236183" y="51081"/>
                </a:cubicBezTo>
                <a:lnTo>
                  <a:pt x="255082" y="40603"/>
                </a:lnTo>
                <a:cubicBezTo>
                  <a:pt x="263555" y="36018"/>
                  <a:pt x="273982" y="38638"/>
                  <a:pt x="279196" y="46496"/>
                </a:cubicBezTo>
                <a:lnTo>
                  <a:pt x="316343" y="108055"/>
                </a:lnTo>
                <a:cubicBezTo>
                  <a:pt x="318950" y="111984"/>
                  <a:pt x="319601" y="117223"/>
                  <a:pt x="318298" y="121808"/>
                </a:cubicBezTo>
                <a:cubicBezTo>
                  <a:pt x="317646" y="126392"/>
                  <a:pt x="314388" y="130321"/>
                  <a:pt x="309826" y="132286"/>
                </a:cubicBezTo>
                <a:lnTo>
                  <a:pt x="292230" y="142764"/>
                </a:lnTo>
                <a:cubicBezTo>
                  <a:pt x="292881" y="149312"/>
                  <a:pt x="293533" y="155206"/>
                  <a:pt x="293533" y="161100"/>
                </a:cubicBezTo>
                <a:cubicBezTo>
                  <a:pt x="293533" y="165684"/>
                  <a:pt x="292881" y="170269"/>
                  <a:pt x="292881" y="174853"/>
                </a:cubicBezTo>
                <a:lnTo>
                  <a:pt x="309174" y="184676"/>
                </a:lnTo>
                <a:cubicBezTo>
                  <a:pt x="313084" y="186641"/>
                  <a:pt x="316343" y="190570"/>
                  <a:pt x="317646" y="195809"/>
                </a:cubicBezTo>
                <a:cubicBezTo>
                  <a:pt x="318298" y="199738"/>
                  <a:pt x="318298" y="204977"/>
                  <a:pt x="315691" y="208906"/>
                </a:cubicBezTo>
                <a:lnTo>
                  <a:pt x="279196" y="269810"/>
                </a:lnTo>
                <a:cubicBezTo>
                  <a:pt x="274634" y="278324"/>
                  <a:pt x="263555" y="281598"/>
                  <a:pt x="255734" y="276359"/>
                </a:cubicBezTo>
                <a:lnTo>
                  <a:pt x="240093" y="268500"/>
                </a:lnTo>
                <a:cubicBezTo>
                  <a:pt x="230318" y="275704"/>
                  <a:pt x="215980" y="282253"/>
                  <a:pt x="206856" y="286182"/>
                </a:cubicBezTo>
                <a:lnTo>
                  <a:pt x="206856" y="305829"/>
                </a:lnTo>
                <a:cubicBezTo>
                  <a:pt x="206856" y="315652"/>
                  <a:pt x="200339" y="324820"/>
                  <a:pt x="191215" y="324820"/>
                </a:cubicBezTo>
                <a:lnTo>
                  <a:pt x="120831" y="324820"/>
                </a:lnTo>
                <a:cubicBezTo>
                  <a:pt x="111056" y="324820"/>
                  <a:pt x="100628" y="315652"/>
                  <a:pt x="100628" y="305829"/>
                </a:cubicBezTo>
                <a:lnTo>
                  <a:pt x="100628" y="282908"/>
                </a:lnTo>
                <a:cubicBezTo>
                  <a:pt x="87594" y="278324"/>
                  <a:pt x="83684" y="273085"/>
                  <a:pt x="75212" y="266536"/>
                </a:cubicBezTo>
                <a:lnTo>
                  <a:pt x="59571" y="276359"/>
                </a:lnTo>
                <a:cubicBezTo>
                  <a:pt x="55661" y="278324"/>
                  <a:pt x="51099" y="278979"/>
                  <a:pt x="46537" y="278324"/>
                </a:cubicBezTo>
                <a:cubicBezTo>
                  <a:pt x="41975" y="277014"/>
                  <a:pt x="38065" y="273740"/>
                  <a:pt x="35458" y="269155"/>
                </a:cubicBezTo>
                <a:lnTo>
                  <a:pt x="2873" y="208252"/>
                </a:lnTo>
                <a:cubicBezTo>
                  <a:pt x="-1689" y="199738"/>
                  <a:pt x="918" y="189260"/>
                  <a:pt x="9390" y="184021"/>
                </a:cubicBezTo>
                <a:lnTo>
                  <a:pt x="26334" y="174853"/>
                </a:lnTo>
                <a:cubicBezTo>
                  <a:pt x="25682" y="170269"/>
                  <a:pt x="25682" y="165684"/>
                  <a:pt x="25682" y="161100"/>
                </a:cubicBezTo>
                <a:cubicBezTo>
                  <a:pt x="25682" y="155206"/>
                  <a:pt x="26334" y="149312"/>
                  <a:pt x="26986" y="143419"/>
                </a:cubicBezTo>
                <a:lnTo>
                  <a:pt x="8738" y="132286"/>
                </a:lnTo>
                <a:cubicBezTo>
                  <a:pt x="266" y="127701"/>
                  <a:pt x="-2341" y="117223"/>
                  <a:pt x="2221" y="108710"/>
                </a:cubicBezTo>
                <a:lnTo>
                  <a:pt x="36110" y="47151"/>
                </a:lnTo>
                <a:cubicBezTo>
                  <a:pt x="38716" y="43222"/>
                  <a:pt x="41975" y="39948"/>
                  <a:pt x="46537" y="38638"/>
                </a:cubicBezTo>
                <a:cubicBezTo>
                  <a:pt x="51099" y="37983"/>
                  <a:pt x="56312" y="37983"/>
                  <a:pt x="60223" y="40603"/>
                </a:cubicBezTo>
                <a:lnTo>
                  <a:pt x="79122" y="52390"/>
                </a:lnTo>
                <a:cubicBezTo>
                  <a:pt x="86291" y="47151"/>
                  <a:pt x="92156" y="42567"/>
                  <a:pt x="100628" y="39293"/>
                </a:cubicBezTo>
                <a:lnTo>
                  <a:pt x="100628" y="15717"/>
                </a:lnTo>
                <a:cubicBezTo>
                  <a:pt x="100628" y="5894"/>
                  <a:pt x="111056" y="0"/>
                  <a:pt x="12083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63" name="Freeform 872">
            <a:extLst>
              <a:ext uri="{FF2B5EF4-FFF2-40B4-BE49-F238E27FC236}">
                <a16:creationId xmlns:a16="http://schemas.microsoft.com/office/drawing/2014/main" id="{0101AD2F-E585-B84C-B6D4-2361D8BB3CB6}"/>
              </a:ext>
            </a:extLst>
          </p:cNvPr>
          <p:cNvSpPr>
            <a:spLocks noChangeAspect="1"/>
          </p:cNvSpPr>
          <p:nvPr/>
        </p:nvSpPr>
        <p:spPr bwMode="auto">
          <a:xfrm>
            <a:off x="4880483" y="6926127"/>
            <a:ext cx="912596" cy="949562"/>
          </a:xfrm>
          <a:custGeom>
            <a:avLst/>
            <a:gdLst>
              <a:gd name="T0" fmla="*/ 280401 w 1511768"/>
              <a:gd name="T1" fmla="*/ 490352 h 1570044"/>
              <a:gd name="T2" fmla="*/ 352603 w 1511768"/>
              <a:gd name="T3" fmla="*/ 490352 h 1570044"/>
              <a:gd name="T4" fmla="*/ 518232 w 1511768"/>
              <a:gd name="T5" fmla="*/ 309648 h 1570044"/>
              <a:gd name="T6" fmla="*/ 518232 w 1511768"/>
              <a:gd name="T7" fmla="*/ 379114 h 1570044"/>
              <a:gd name="T8" fmla="*/ 518232 w 1511768"/>
              <a:gd name="T9" fmla="*/ 309648 h 1570044"/>
              <a:gd name="T10" fmla="*/ 76367 w 1511768"/>
              <a:gd name="T11" fmla="*/ 171850 h 1570044"/>
              <a:gd name="T12" fmla="*/ 147180 w 1511768"/>
              <a:gd name="T13" fmla="*/ 171850 h 1570044"/>
              <a:gd name="T14" fmla="*/ 522625 w 1511768"/>
              <a:gd name="T15" fmla="*/ 0 h 1570044"/>
              <a:gd name="T16" fmla="*/ 554471 w 1511768"/>
              <a:gd name="T17" fmla="*/ 242653 h 1570044"/>
              <a:gd name="T18" fmla="*/ 626985 w 1511768"/>
              <a:gd name="T19" fmla="*/ 343700 h 1570044"/>
              <a:gd name="T20" fmla="*/ 554471 w 1511768"/>
              <a:gd name="T21" fmla="*/ 445942 h 1570044"/>
              <a:gd name="T22" fmla="*/ 522625 w 1511768"/>
              <a:gd name="T23" fmla="*/ 652435 h 1570044"/>
              <a:gd name="T24" fmla="*/ 489394 w 1511768"/>
              <a:gd name="T25" fmla="*/ 448222 h 1570044"/>
              <a:gd name="T26" fmla="*/ 410837 w 1511768"/>
              <a:gd name="T27" fmla="*/ 343700 h 1570044"/>
              <a:gd name="T28" fmla="*/ 489394 w 1511768"/>
              <a:gd name="T29" fmla="*/ 240428 h 1570044"/>
              <a:gd name="T30" fmla="*/ 522625 w 1511768"/>
              <a:gd name="T31" fmla="*/ 0 h 1570044"/>
              <a:gd name="T32" fmla="*/ 349101 w 1511768"/>
              <a:gd name="T33" fmla="*/ 37008 h 1570044"/>
              <a:gd name="T34" fmla="*/ 359631 w 1511768"/>
              <a:gd name="T35" fmla="*/ 389982 h 1570044"/>
              <a:gd name="T36" fmla="*/ 359631 w 1511768"/>
              <a:gd name="T37" fmla="*/ 589380 h 1570044"/>
              <a:gd name="T38" fmla="*/ 349101 w 1511768"/>
              <a:gd name="T39" fmla="*/ 615427 h 1570044"/>
              <a:gd name="T40" fmla="*/ 277916 w 1511768"/>
              <a:gd name="T41" fmla="*/ 615427 h 1570044"/>
              <a:gd name="T42" fmla="*/ 273372 w 1511768"/>
              <a:gd name="T43" fmla="*/ 589380 h 1570044"/>
              <a:gd name="T44" fmla="*/ 273372 w 1511768"/>
              <a:gd name="T45" fmla="*/ 389982 h 1570044"/>
              <a:gd name="T46" fmla="*/ 277916 w 1511768"/>
              <a:gd name="T47" fmla="*/ 37008 h 1570044"/>
              <a:gd name="T48" fmla="*/ 110374 w 1511768"/>
              <a:gd name="T49" fmla="*/ 0 h 1570044"/>
              <a:gd name="T50" fmla="*/ 149645 w 1511768"/>
              <a:gd name="T51" fmla="*/ 68405 h 1570044"/>
              <a:gd name="T52" fmla="*/ 222158 w 1511768"/>
              <a:gd name="T53" fmla="*/ 171850 h 1570044"/>
              <a:gd name="T54" fmla="*/ 149645 w 1511768"/>
              <a:gd name="T55" fmla="*/ 275295 h 1570044"/>
              <a:gd name="T56" fmla="*/ 110374 w 1511768"/>
              <a:gd name="T57" fmla="*/ 652435 h 1570044"/>
              <a:gd name="T58" fmla="*/ 72505 w 1511768"/>
              <a:gd name="T59" fmla="*/ 275293 h 1570044"/>
              <a:gd name="T60" fmla="*/ 0 w 1511768"/>
              <a:gd name="T61" fmla="*/ 171850 h 1570044"/>
              <a:gd name="T62" fmla="*/ 72505 w 1511768"/>
              <a:gd name="T63" fmla="*/ 68407 h 1570044"/>
              <a:gd name="T64" fmla="*/ 110374 w 1511768"/>
              <a:gd name="T65" fmla="*/ 0 h 15700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11768" h="1570044">
                <a:moveTo>
                  <a:pt x="763140" y="1094778"/>
                </a:moveTo>
                <a:cubicBezTo>
                  <a:pt x="716269" y="1094778"/>
                  <a:pt x="676095" y="1134111"/>
                  <a:pt x="676095" y="1180001"/>
                </a:cubicBezTo>
                <a:cubicBezTo>
                  <a:pt x="676095" y="1225890"/>
                  <a:pt x="716269" y="1261945"/>
                  <a:pt x="763140" y="1261945"/>
                </a:cubicBezTo>
                <a:cubicBezTo>
                  <a:pt x="810010" y="1261945"/>
                  <a:pt x="850185" y="1225890"/>
                  <a:pt x="850185" y="1180001"/>
                </a:cubicBezTo>
                <a:cubicBezTo>
                  <a:pt x="850185" y="1134111"/>
                  <a:pt x="810010" y="1094778"/>
                  <a:pt x="763140" y="1094778"/>
                </a:cubicBezTo>
                <a:close/>
                <a:moveTo>
                  <a:pt x="1249545" y="745148"/>
                </a:moveTo>
                <a:cubicBezTo>
                  <a:pt x="1203656" y="745148"/>
                  <a:pt x="1164322" y="781204"/>
                  <a:pt x="1164322" y="827093"/>
                </a:cubicBezTo>
                <a:cubicBezTo>
                  <a:pt x="1164322" y="872982"/>
                  <a:pt x="1203656" y="912315"/>
                  <a:pt x="1249545" y="912315"/>
                </a:cubicBezTo>
                <a:cubicBezTo>
                  <a:pt x="1295434" y="912315"/>
                  <a:pt x="1334767" y="872982"/>
                  <a:pt x="1334767" y="827093"/>
                </a:cubicBezTo>
                <a:cubicBezTo>
                  <a:pt x="1334767" y="781204"/>
                  <a:pt x="1295434" y="745148"/>
                  <a:pt x="1249545" y="745148"/>
                </a:cubicBezTo>
                <a:close/>
                <a:moveTo>
                  <a:pt x="267831" y="326501"/>
                </a:moveTo>
                <a:cubicBezTo>
                  <a:pt x="220960" y="326501"/>
                  <a:pt x="184134" y="366675"/>
                  <a:pt x="184134" y="413546"/>
                </a:cubicBezTo>
                <a:cubicBezTo>
                  <a:pt x="184134" y="460416"/>
                  <a:pt x="220960" y="500591"/>
                  <a:pt x="267831" y="500591"/>
                </a:cubicBezTo>
                <a:cubicBezTo>
                  <a:pt x="314701" y="500591"/>
                  <a:pt x="354876" y="460416"/>
                  <a:pt x="354876" y="413546"/>
                </a:cubicBezTo>
                <a:cubicBezTo>
                  <a:pt x="354876" y="366675"/>
                  <a:pt x="314701" y="326501"/>
                  <a:pt x="267831" y="326501"/>
                </a:cubicBezTo>
                <a:close/>
                <a:moveTo>
                  <a:pt x="1260139" y="0"/>
                </a:moveTo>
                <a:cubicBezTo>
                  <a:pt x="1306878" y="0"/>
                  <a:pt x="1336925" y="42879"/>
                  <a:pt x="1336925" y="89057"/>
                </a:cubicBezTo>
                <a:lnTo>
                  <a:pt x="1336925" y="583929"/>
                </a:lnTo>
                <a:lnTo>
                  <a:pt x="1351361" y="588326"/>
                </a:lnTo>
                <a:cubicBezTo>
                  <a:pt x="1445393" y="627352"/>
                  <a:pt x="1511768" y="718926"/>
                  <a:pt x="1511768" y="827093"/>
                </a:cubicBezTo>
                <a:cubicBezTo>
                  <a:pt x="1511768" y="935260"/>
                  <a:pt x="1445393" y="1028677"/>
                  <a:pt x="1351361" y="1068625"/>
                </a:cubicBezTo>
                <a:lnTo>
                  <a:pt x="1336925" y="1073131"/>
                </a:lnTo>
                <a:lnTo>
                  <a:pt x="1336925" y="1480987"/>
                </a:lnTo>
                <a:cubicBezTo>
                  <a:pt x="1336925" y="1530463"/>
                  <a:pt x="1306878" y="1570044"/>
                  <a:pt x="1260139" y="1570044"/>
                </a:cubicBezTo>
                <a:cubicBezTo>
                  <a:pt x="1210060" y="1570044"/>
                  <a:pt x="1180013" y="1530463"/>
                  <a:pt x="1180013" y="1480987"/>
                </a:cubicBezTo>
                <a:lnTo>
                  <a:pt x="1180013" y="1078618"/>
                </a:lnTo>
                <a:lnTo>
                  <a:pt x="1148241" y="1068625"/>
                </a:lnTo>
                <a:cubicBezTo>
                  <a:pt x="1055131" y="1028677"/>
                  <a:pt x="990599" y="935260"/>
                  <a:pt x="990599" y="827093"/>
                </a:cubicBezTo>
                <a:cubicBezTo>
                  <a:pt x="990599" y="718926"/>
                  <a:pt x="1055131" y="627352"/>
                  <a:pt x="1148241" y="588326"/>
                </a:cubicBezTo>
                <a:lnTo>
                  <a:pt x="1180013" y="578575"/>
                </a:lnTo>
                <a:lnTo>
                  <a:pt x="1180013" y="89057"/>
                </a:lnTo>
                <a:cubicBezTo>
                  <a:pt x="1180013" y="42879"/>
                  <a:pt x="1210060" y="0"/>
                  <a:pt x="1260139" y="0"/>
                </a:cubicBezTo>
                <a:close/>
                <a:moveTo>
                  <a:pt x="755922" y="0"/>
                </a:moveTo>
                <a:cubicBezTo>
                  <a:pt x="803599" y="0"/>
                  <a:pt x="841741" y="42879"/>
                  <a:pt x="841741" y="89057"/>
                </a:cubicBezTo>
                <a:lnTo>
                  <a:pt x="841741" y="933416"/>
                </a:lnTo>
                <a:lnTo>
                  <a:pt x="867133" y="938468"/>
                </a:lnTo>
                <a:cubicBezTo>
                  <a:pt x="963176" y="978416"/>
                  <a:pt x="1030970" y="1071834"/>
                  <a:pt x="1030970" y="1180001"/>
                </a:cubicBezTo>
                <a:cubicBezTo>
                  <a:pt x="1030970" y="1285710"/>
                  <a:pt x="963176" y="1378512"/>
                  <a:pt x="867133" y="1418306"/>
                </a:cubicBezTo>
                <a:lnTo>
                  <a:pt x="841741" y="1423346"/>
                </a:lnTo>
                <a:lnTo>
                  <a:pt x="841741" y="1480987"/>
                </a:lnTo>
                <a:cubicBezTo>
                  <a:pt x="841741" y="1530463"/>
                  <a:pt x="803599" y="1570044"/>
                  <a:pt x="755922" y="1570044"/>
                </a:cubicBezTo>
                <a:cubicBezTo>
                  <a:pt x="708244" y="1570044"/>
                  <a:pt x="670102" y="1530463"/>
                  <a:pt x="670102" y="1480987"/>
                </a:cubicBezTo>
                <a:lnTo>
                  <a:pt x="670102" y="1420481"/>
                </a:lnTo>
                <a:lnTo>
                  <a:pt x="659146" y="1418306"/>
                </a:lnTo>
                <a:cubicBezTo>
                  <a:pt x="563104" y="1378512"/>
                  <a:pt x="495309" y="1285710"/>
                  <a:pt x="495309" y="1180001"/>
                </a:cubicBezTo>
                <a:cubicBezTo>
                  <a:pt x="495309" y="1071834"/>
                  <a:pt x="563104" y="978416"/>
                  <a:pt x="659146" y="938468"/>
                </a:cubicBezTo>
                <a:lnTo>
                  <a:pt x="670102" y="936288"/>
                </a:lnTo>
                <a:lnTo>
                  <a:pt x="670102" y="89057"/>
                </a:lnTo>
                <a:cubicBezTo>
                  <a:pt x="670102" y="42879"/>
                  <a:pt x="708244" y="0"/>
                  <a:pt x="755922" y="0"/>
                </a:cubicBezTo>
                <a:close/>
                <a:moveTo>
                  <a:pt x="266131" y="0"/>
                </a:moveTo>
                <a:cubicBezTo>
                  <a:pt x="320239" y="0"/>
                  <a:pt x="360820" y="42879"/>
                  <a:pt x="360820" y="89057"/>
                </a:cubicBezTo>
                <a:lnTo>
                  <a:pt x="360820" y="164612"/>
                </a:lnTo>
                <a:lnTo>
                  <a:pt x="371824" y="166849"/>
                </a:lnTo>
                <a:cubicBezTo>
                  <a:pt x="467867" y="207651"/>
                  <a:pt x="535661" y="303066"/>
                  <a:pt x="535661" y="413546"/>
                </a:cubicBezTo>
                <a:cubicBezTo>
                  <a:pt x="535661" y="524026"/>
                  <a:pt x="467867" y="619440"/>
                  <a:pt x="371824" y="660242"/>
                </a:cubicBezTo>
                <a:lnTo>
                  <a:pt x="360820" y="662479"/>
                </a:lnTo>
                <a:lnTo>
                  <a:pt x="360820" y="1480987"/>
                </a:lnTo>
                <a:cubicBezTo>
                  <a:pt x="360820" y="1530463"/>
                  <a:pt x="320239" y="1570044"/>
                  <a:pt x="266131" y="1570044"/>
                </a:cubicBezTo>
                <a:cubicBezTo>
                  <a:pt x="218786" y="1570044"/>
                  <a:pt x="174823" y="1530463"/>
                  <a:pt x="174823" y="1480987"/>
                </a:cubicBezTo>
                <a:lnTo>
                  <a:pt x="174823" y="662475"/>
                </a:lnTo>
                <a:lnTo>
                  <a:pt x="163837" y="660242"/>
                </a:lnTo>
                <a:cubicBezTo>
                  <a:pt x="67795" y="619440"/>
                  <a:pt x="0" y="524026"/>
                  <a:pt x="0" y="413546"/>
                </a:cubicBezTo>
                <a:cubicBezTo>
                  <a:pt x="0" y="303066"/>
                  <a:pt x="67795" y="207651"/>
                  <a:pt x="163837" y="166849"/>
                </a:cubicBezTo>
                <a:lnTo>
                  <a:pt x="174823" y="164616"/>
                </a:lnTo>
                <a:lnTo>
                  <a:pt x="174823" y="89057"/>
                </a:lnTo>
                <a:cubicBezTo>
                  <a:pt x="174823" y="42879"/>
                  <a:pt x="218786" y="0"/>
                  <a:pt x="26613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64" name="Freeform 14">
            <a:extLst>
              <a:ext uri="{FF2B5EF4-FFF2-40B4-BE49-F238E27FC236}">
                <a16:creationId xmlns:a16="http://schemas.microsoft.com/office/drawing/2014/main" id="{C5BFF5D4-7AC3-E94B-BD8A-11A9DBD7BA16}"/>
              </a:ext>
            </a:extLst>
          </p:cNvPr>
          <p:cNvSpPr>
            <a:spLocks noChangeAspect="1"/>
          </p:cNvSpPr>
          <p:nvPr/>
        </p:nvSpPr>
        <p:spPr bwMode="auto">
          <a:xfrm>
            <a:off x="7151198" y="4954317"/>
            <a:ext cx="871010" cy="859458"/>
          </a:xfrm>
          <a:custGeom>
            <a:avLst/>
            <a:gdLst>
              <a:gd name="T0" fmla="*/ 2147483646 w 490"/>
              <a:gd name="T1" fmla="*/ 2147483646 h 479"/>
              <a:gd name="T2" fmla="*/ 2147483646 w 490"/>
              <a:gd name="T3" fmla="*/ 2147483646 h 479"/>
              <a:gd name="T4" fmla="*/ 2147483646 w 490"/>
              <a:gd name="T5" fmla="*/ 2147483646 h 479"/>
              <a:gd name="T6" fmla="*/ 2147483646 w 490"/>
              <a:gd name="T7" fmla="*/ 2147483646 h 479"/>
              <a:gd name="T8" fmla="*/ 2147483646 w 490"/>
              <a:gd name="T9" fmla="*/ 2147483646 h 479"/>
              <a:gd name="T10" fmla="*/ 2147483646 w 490"/>
              <a:gd name="T11" fmla="*/ 2147483646 h 479"/>
              <a:gd name="T12" fmla="*/ 2147483646 w 490"/>
              <a:gd name="T13" fmla="*/ 2147483646 h 479"/>
              <a:gd name="T14" fmla="*/ 2147483646 w 490"/>
              <a:gd name="T15" fmla="*/ 2147483646 h 479"/>
              <a:gd name="T16" fmla="*/ 2147483646 w 490"/>
              <a:gd name="T17" fmla="*/ 2147483646 h 479"/>
              <a:gd name="T18" fmla="*/ 2147483646 w 490"/>
              <a:gd name="T19" fmla="*/ 2147483646 h 479"/>
              <a:gd name="T20" fmla="*/ 2147483646 w 490"/>
              <a:gd name="T21" fmla="*/ 2147483646 h 479"/>
              <a:gd name="T22" fmla="*/ 2147483646 w 490"/>
              <a:gd name="T23" fmla="*/ 2147483646 h 479"/>
              <a:gd name="T24" fmla="*/ 2147483646 w 490"/>
              <a:gd name="T25" fmla="*/ 2147483646 h 479"/>
              <a:gd name="T26" fmla="*/ 2147483646 w 490"/>
              <a:gd name="T27" fmla="*/ 2147483646 h 479"/>
              <a:gd name="T28" fmla="*/ 2147483646 w 490"/>
              <a:gd name="T29" fmla="*/ 2147483646 h 479"/>
              <a:gd name="T30" fmla="*/ 2147483646 w 490"/>
              <a:gd name="T31" fmla="*/ 2147483646 h 479"/>
              <a:gd name="T32" fmla="*/ 2147483646 w 490"/>
              <a:gd name="T33" fmla="*/ 0 h 479"/>
              <a:gd name="T34" fmla="*/ 2147483646 w 490"/>
              <a:gd name="T35" fmla="*/ 0 h 479"/>
              <a:gd name="T36" fmla="*/ 2147483646 w 490"/>
              <a:gd name="T37" fmla="*/ 2147483646 h 479"/>
              <a:gd name="T38" fmla="*/ 2147483646 w 490"/>
              <a:gd name="T39" fmla="*/ 2147483646 h 479"/>
              <a:gd name="T40" fmla="*/ 0 w 490"/>
              <a:gd name="T41" fmla="*/ 2147483646 h 479"/>
              <a:gd name="T42" fmla="*/ 0 w 490"/>
              <a:gd name="T43" fmla="*/ 2147483646 h 479"/>
              <a:gd name="T44" fmla="*/ 2147483646 w 490"/>
              <a:gd name="T45" fmla="*/ 2147483646 h 479"/>
              <a:gd name="T46" fmla="*/ 2147483646 w 490"/>
              <a:gd name="T47" fmla="*/ 2147483646 h 479"/>
              <a:gd name="T48" fmla="*/ 2147483646 w 490"/>
              <a:gd name="T49" fmla="*/ 2147483646 h 479"/>
              <a:gd name="T50" fmla="*/ 2147483646 w 490"/>
              <a:gd name="T51" fmla="*/ 2147483646 h 479"/>
              <a:gd name="T52" fmla="*/ 2147483646 w 490"/>
              <a:gd name="T53" fmla="*/ 2147483646 h 479"/>
              <a:gd name="T54" fmla="*/ 2147483646 w 490"/>
              <a:gd name="T55" fmla="*/ 2147483646 h 479"/>
              <a:gd name="T56" fmla="*/ 2147483646 w 490"/>
              <a:gd name="T57" fmla="*/ 2147483646 h 479"/>
              <a:gd name="T58" fmla="*/ 2147483646 w 490"/>
              <a:gd name="T59" fmla="*/ 2147483646 h 479"/>
              <a:gd name="T60" fmla="*/ 2147483646 w 490"/>
              <a:gd name="T61" fmla="*/ 2147483646 h 479"/>
              <a:gd name="T62" fmla="*/ 2147483646 w 490"/>
              <a:gd name="T63" fmla="*/ 2147483646 h 479"/>
              <a:gd name="T64" fmla="*/ 2147483646 w 490"/>
              <a:gd name="T65" fmla="*/ 2147483646 h 479"/>
              <a:gd name="T66" fmla="*/ 2147483646 w 490"/>
              <a:gd name="T67" fmla="*/ 2147483646 h 479"/>
              <a:gd name="T68" fmla="*/ 2147483646 w 490"/>
              <a:gd name="T69" fmla="*/ 2147483646 h 479"/>
              <a:gd name="T70" fmla="*/ 2147483646 w 490"/>
              <a:gd name="T71" fmla="*/ 2147483646 h 479"/>
              <a:gd name="T72" fmla="*/ 2147483646 w 490"/>
              <a:gd name="T73" fmla="*/ 2147483646 h 479"/>
              <a:gd name="T74" fmla="*/ 2147483646 w 490"/>
              <a:gd name="T75" fmla="*/ 2147483646 h 479"/>
              <a:gd name="T76" fmla="*/ 2147483646 w 490"/>
              <a:gd name="T77" fmla="*/ 2147483646 h 479"/>
              <a:gd name="T78" fmla="*/ 2147483646 w 490"/>
              <a:gd name="T79" fmla="*/ 2147483646 h 479"/>
              <a:gd name="T80" fmla="*/ 2147483646 w 490"/>
              <a:gd name="T81" fmla="*/ 2147483646 h 479"/>
              <a:gd name="T82" fmla="*/ 2147483646 w 490"/>
              <a:gd name="T83" fmla="*/ 2147483646 h 479"/>
              <a:gd name="T84" fmla="*/ 2147483646 w 490"/>
              <a:gd name="T85" fmla="*/ 2147483646 h 479"/>
              <a:gd name="T86" fmla="*/ 2147483646 w 490"/>
              <a:gd name="T87" fmla="*/ 2147483646 h 479"/>
              <a:gd name="T88" fmla="*/ 2147483646 w 490"/>
              <a:gd name="T89" fmla="*/ 2147483646 h 479"/>
              <a:gd name="T90" fmla="*/ 2147483646 w 490"/>
              <a:gd name="T91" fmla="*/ 2147483646 h 479"/>
              <a:gd name="T92" fmla="*/ 2147483646 w 490"/>
              <a:gd name="T93" fmla="*/ 2147483646 h 479"/>
              <a:gd name="T94" fmla="*/ 2147483646 w 490"/>
              <a:gd name="T95" fmla="*/ 2147483646 h 479"/>
              <a:gd name="T96" fmla="*/ 2147483646 w 490"/>
              <a:gd name="T97" fmla="*/ 2147483646 h 4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90" h="479">
                <a:moveTo>
                  <a:pt x="420" y="276"/>
                </a:moveTo>
                <a:lnTo>
                  <a:pt x="420" y="217"/>
                </a:lnTo>
                <a:cubicBezTo>
                  <a:pt x="428" y="223"/>
                  <a:pt x="434" y="235"/>
                  <a:pt x="434" y="246"/>
                </a:cubicBezTo>
                <a:cubicBezTo>
                  <a:pt x="434" y="258"/>
                  <a:pt x="428" y="269"/>
                  <a:pt x="420" y="276"/>
                </a:cubicBezTo>
                <a:close/>
                <a:moveTo>
                  <a:pt x="67" y="276"/>
                </a:moveTo>
                <a:lnTo>
                  <a:pt x="67" y="276"/>
                </a:lnTo>
                <a:cubicBezTo>
                  <a:pt x="54" y="269"/>
                  <a:pt x="54" y="258"/>
                  <a:pt x="54" y="246"/>
                </a:cubicBezTo>
                <a:cubicBezTo>
                  <a:pt x="54" y="235"/>
                  <a:pt x="54" y="223"/>
                  <a:pt x="67" y="217"/>
                </a:cubicBezTo>
                <a:lnTo>
                  <a:pt x="67" y="276"/>
                </a:lnTo>
                <a:close/>
                <a:moveTo>
                  <a:pt x="489" y="246"/>
                </a:moveTo>
                <a:lnTo>
                  <a:pt x="489" y="246"/>
                </a:lnTo>
                <a:cubicBezTo>
                  <a:pt x="489" y="203"/>
                  <a:pt x="459" y="167"/>
                  <a:pt x="419" y="155"/>
                </a:cubicBezTo>
                <a:cubicBezTo>
                  <a:pt x="409" y="68"/>
                  <a:pt x="334" y="0"/>
                  <a:pt x="244" y="0"/>
                </a:cubicBezTo>
                <a:cubicBezTo>
                  <a:pt x="154" y="0"/>
                  <a:pt x="79" y="68"/>
                  <a:pt x="68" y="155"/>
                </a:cubicBezTo>
                <a:cubicBezTo>
                  <a:pt x="29" y="167"/>
                  <a:pt x="0" y="203"/>
                  <a:pt x="0" y="246"/>
                </a:cubicBezTo>
                <a:cubicBezTo>
                  <a:pt x="0" y="299"/>
                  <a:pt x="42" y="341"/>
                  <a:pt x="94" y="341"/>
                </a:cubicBezTo>
                <a:cubicBezTo>
                  <a:pt x="109" y="341"/>
                  <a:pt x="122" y="329"/>
                  <a:pt x="122" y="314"/>
                </a:cubicBezTo>
                <a:lnTo>
                  <a:pt x="122" y="179"/>
                </a:lnTo>
                <a:lnTo>
                  <a:pt x="121" y="178"/>
                </a:lnTo>
                <a:cubicBezTo>
                  <a:pt x="121" y="109"/>
                  <a:pt x="176" y="54"/>
                  <a:pt x="244" y="54"/>
                </a:cubicBezTo>
                <a:cubicBezTo>
                  <a:pt x="312" y="54"/>
                  <a:pt x="367" y="109"/>
                  <a:pt x="367" y="178"/>
                </a:cubicBezTo>
                <a:lnTo>
                  <a:pt x="366" y="178"/>
                </a:lnTo>
                <a:lnTo>
                  <a:pt x="366" y="179"/>
                </a:lnTo>
                <a:lnTo>
                  <a:pt x="366" y="302"/>
                </a:lnTo>
                <a:cubicBezTo>
                  <a:pt x="366" y="369"/>
                  <a:pt x="311" y="424"/>
                  <a:pt x="244" y="424"/>
                </a:cubicBezTo>
                <a:cubicBezTo>
                  <a:pt x="229" y="424"/>
                  <a:pt x="217" y="437"/>
                  <a:pt x="217" y="451"/>
                </a:cubicBezTo>
                <a:cubicBezTo>
                  <a:pt x="217" y="466"/>
                  <a:pt x="229" y="478"/>
                  <a:pt x="244" y="478"/>
                </a:cubicBezTo>
                <a:cubicBezTo>
                  <a:pt x="329" y="478"/>
                  <a:pt x="400" y="418"/>
                  <a:pt x="417" y="338"/>
                </a:cubicBezTo>
                <a:cubicBezTo>
                  <a:pt x="458" y="328"/>
                  <a:pt x="489" y="290"/>
                  <a:pt x="489" y="246"/>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65" name="Freeform 511">
            <a:extLst>
              <a:ext uri="{FF2B5EF4-FFF2-40B4-BE49-F238E27FC236}">
                <a16:creationId xmlns:a16="http://schemas.microsoft.com/office/drawing/2014/main" id="{4BACCD5C-FB33-2742-A6A0-43E9C08974B5}"/>
              </a:ext>
            </a:extLst>
          </p:cNvPr>
          <p:cNvSpPr>
            <a:spLocks noChangeAspect="1"/>
          </p:cNvSpPr>
          <p:nvPr/>
        </p:nvSpPr>
        <p:spPr bwMode="auto">
          <a:xfrm>
            <a:off x="4883948" y="8994202"/>
            <a:ext cx="905666" cy="787838"/>
          </a:xfrm>
          <a:custGeom>
            <a:avLst/>
            <a:gdLst>
              <a:gd name="T0" fmla="*/ 2147483646 w 507"/>
              <a:gd name="T1" fmla="*/ 2147483646 h 442"/>
              <a:gd name="T2" fmla="*/ 2147483646 w 507"/>
              <a:gd name="T3" fmla="*/ 2147483646 h 442"/>
              <a:gd name="T4" fmla="*/ 2147483646 w 507"/>
              <a:gd name="T5" fmla="*/ 2147483646 h 442"/>
              <a:gd name="T6" fmla="*/ 2147483646 w 507"/>
              <a:gd name="T7" fmla="*/ 2147483646 h 442"/>
              <a:gd name="T8" fmla="*/ 2147483646 w 507"/>
              <a:gd name="T9" fmla="*/ 2147483646 h 442"/>
              <a:gd name="T10" fmla="*/ 2147483646 w 507"/>
              <a:gd name="T11" fmla="*/ 2147483646 h 442"/>
              <a:gd name="T12" fmla="*/ 2147483646 w 507"/>
              <a:gd name="T13" fmla="*/ 2147483646 h 442"/>
              <a:gd name="T14" fmla="*/ 2147483646 w 507"/>
              <a:gd name="T15" fmla="*/ 2147483646 h 442"/>
              <a:gd name="T16" fmla="*/ 2147483646 w 507"/>
              <a:gd name="T17" fmla="*/ 2147483646 h 442"/>
              <a:gd name="T18" fmla="*/ 2147483646 w 507"/>
              <a:gd name="T19" fmla="*/ 2147483646 h 442"/>
              <a:gd name="T20" fmla="*/ 2147483646 w 507"/>
              <a:gd name="T21" fmla="*/ 2147483646 h 442"/>
              <a:gd name="T22" fmla="*/ 2147483646 w 507"/>
              <a:gd name="T23" fmla="*/ 2147483646 h 442"/>
              <a:gd name="T24" fmla="*/ 2147483646 w 507"/>
              <a:gd name="T25" fmla="*/ 2147483646 h 442"/>
              <a:gd name="T26" fmla="*/ 2147483646 w 507"/>
              <a:gd name="T27" fmla="*/ 2147483646 h 442"/>
              <a:gd name="T28" fmla="*/ 2147483646 w 507"/>
              <a:gd name="T29" fmla="*/ 2147483646 h 442"/>
              <a:gd name="T30" fmla="*/ 2147483646 w 507"/>
              <a:gd name="T31" fmla="*/ 2147483646 h 442"/>
              <a:gd name="T32" fmla="*/ 2147483646 w 507"/>
              <a:gd name="T33" fmla="*/ 2147483646 h 442"/>
              <a:gd name="T34" fmla="*/ 2147483646 w 507"/>
              <a:gd name="T35" fmla="*/ 2147483646 h 442"/>
              <a:gd name="T36" fmla="*/ 2147483646 w 507"/>
              <a:gd name="T37" fmla="*/ 2147483646 h 442"/>
              <a:gd name="T38" fmla="*/ 2147483646 w 507"/>
              <a:gd name="T39" fmla="*/ 2147483646 h 442"/>
              <a:gd name="T40" fmla="*/ 2147483646 w 507"/>
              <a:gd name="T41" fmla="*/ 2147483646 h 442"/>
              <a:gd name="T42" fmla="*/ 2147483646 w 507"/>
              <a:gd name="T43" fmla="*/ 2147483646 h 442"/>
              <a:gd name="T44" fmla="*/ 2147483646 w 507"/>
              <a:gd name="T45" fmla="*/ 2147483646 h 442"/>
              <a:gd name="T46" fmla="*/ 2147483646 w 507"/>
              <a:gd name="T47" fmla="*/ 2147483646 h 442"/>
              <a:gd name="T48" fmla="*/ 2147483646 w 507"/>
              <a:gd name="T49" fmla="*/ 2147483646 h 442"/>
              <a:gd name="T50" fmla="*/ 2147483646 w 507"/>
              <a:gd name="T51" fmla="*/ 2147483646 h 442"/>
              <a:gd name="T52" fmla="*/ 2147483646 w 507"/>
              <a:gd name="T53" fmla="*/ 2147483646 h 442"/>
              <a:gd name="T54" fmla="*/ 2147483646 w 507"/>
              <a:gd name="T55" fmla="*/ 2147483646 h 442"/>
              <a:gd name="T56" fmla="*/ 2147483646 w 507"/>
              <a:gd name="T57" fmla="*/ 2147483646 h 442"/>
              <a:gd name="T58" fmla="*/ 2147483646 w 507"/>
              <a:gd name="T59" fmla="*/ 2147483646 h 442"/>
              <a:gd name="T60" fmla="*/ 2147483646 w 507"/>
              <a:gd name="T61" fmla="*/ 2147483646 h 442"/>
              <a:gd name="T62" fmla="*/ 2147483646 w 507"/>
              <a:gd name="T63" fmla="*/ 2147483646 h 442"/>
              <a:gd name="T64" fmla="*/ 2147483646 w 507"/>
              <a:gd name="T65" fmla="*/ 2147483646 h 442"/>
              <a:gd name="T66" fmla="*/ 2147483646 w 507"/>
              <a:gd name="T67" fmla="*/ 2147483646 h 442"/>
              <a:gd name="T68" fmla="*/ 2147483646 w 507"/>
              <a:gd name="T69" fmla="*/ 2147483646 h 442"/>
              <a:gd name="T70" fmla="*/ 2147483646 w 507"/>
              <a:gd name="T71" fmla="*/ 2147483646 h 442"/>
              <a:gd name="T72" fmla="*/ 2147483646 w 507"/>
              <a:gd name="T73" fmla="*/ 2147483646 h 442"/>
              <a:gd name="T74" fmla="*/ 2147483646 w 507"/>
              <a:gd name="T75" fmla="*/ 2147483646 h 442"/>
              <a:gd name="T76" fmla="*/ 2147483646 w 507"/>
              <a:gd name="T77" fmla="*/ 2147483646 h 442"/>
              <a:gd name="T78" fmla="*/ 2147483646 w 507"/>
              <a:gd name="T79" fmla="*/ 2147483646 h 442"/>
              <a:gd name="T80" fmla="*/ 2147483646 w 507"/>
              <a:gd name="T81" fmla="*/ 2147483646 h 442"/>
              <a:gd name="T82" fmla="*/ 2147483646 w 507"/>
              <a:gd name="T83" fmla="*/ 2147483646 h 442"/>
              <a:gd name="T84" fmla="*/ 2147483646 w 507"/>
              <a:gd name="T85" fmla="*/ 2147483646 h 442"/>
              <a:gd name="T86" fmla="*/ 2147483646 w 507"/>
              <a:gd name="T87" fmla="*/ 2147483646 h 442"/>
              <a:gd name="T88" fmla="*/ 2147483646 w 507"/>
              <a:gd name="T89" fmla="*/ 2147483646 h 442"/>
              <a:gd name="T90" fmla="*/ 2147483646 w 507"/>
              <a:gd name="T91" fmla="*/ 2147483646 h 442"/>
              <a:gd name="T92" fmla="*/ 2147483646 w 507"/>
              <a:gd name="T93" fmla="*/ 2147483646 h 442"/>
              <a:gd name="T94" fmla="*/ 2147483646 w 507"/>
              <a:gd name="T95" fmla="*/ 2147483646 h 4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07" h="442">
                <a:moveTo>
                  <a:pt x="413" y="215"/>
                </a:moveTo>
                <a:lnTo>
                  <a:pt x="390" y="238"/>
                </a:lnTo>
                <a:lnTo>
                  <a:pt x="253" y="376"/>
                </a:lnTo>
                <a:lnTo>
                  <a:pt x="115" y="238"/>
                </a:lnTo>
                <a:lnTo>
                  <a:pt x="93" y="215"/>
                </a:lnTo>
                <a:cubicBezTo>
                  <a:pt x="59" y="182"/>
                  <a:pt x="59" y="127"/>
                  <a:pt x="93" y="93"/>
                </a:cubicBezTo>
                <a:cubicBezTo>
                  <a:pt x="126" y="60"/>
                  <a:pt x="181" y="60"/>
                  <a:pt x="215" y="93"/>
                </a:cubicBezTo>
                <a:lnTo>
                  <a:pt x="222" y="101"/>
                </a:lnTo>
                <a:cubicBezTo>
                  <a:pt x="224" y="107"/>
                  <a:pt x="226" y="112"/>
                  <a:pt x="230" y="116"/>
                </a:cubicBezTo>
                <a:cubicBezTo>
                  <a:pt x="236" y="123"/>
                  <a:pt x="245" y="125"/>
                  <a:pt x="253" y="124"/>
                </a:cubicBezTo>
                <a:cubicBezTo>
                  <a:pt x="261" y="125"/>
                  <a:pt x="269" y="123"/>
                  <a:pt x="276" y="116"/>
                </a:cubicBezTo>
                <a:cubicBezTo>
                  <a:pt x="280" y="112"/>
                  <a:pt x="283" y="107"/>
                  <a:pt x="283" y="101"/>
                </a:cubicBezTo>
                <a:lnTo>
                  <a:pt x="291" y="93"/>
                </a:lnTo>
                <a:cubicBezTo>
                  <a:pt x="325" y="60"/>
                  <a:pt x="380" y="60"/>
                  <a:pt x="413" y="93"/>
                </a:cubicBezTo>
                <a:cubicBezTo>
                  <a:pt x="447" y="127"/>
                  <a:pt x="447" y="182"/>
                  <a:pt x="413" y="215"/>
                </a:cubicBezTo>
                <a:close/>
                <a:moveTo>
                  <a:pt x="451" y="55"/>
                </a:moveTo>
                <a:lnTo>
                  <a:pt x="451" y="55"/>
                </a:lnTo>
                <a:cubicBezTo>
                  <a:pt x="397" y="0"/>
                  <a:pt x="307" y="0"/>
                  <a:pt x="253" y="55"/>
                </a:cubicBezTo>
                <a:cubicBezTo>
                  <a:pt x="198" y="0"/>
                  <a:pt x="109" y="0"/>
                  <a:pt x="54" y="55"/>
                </a:cubicBezTo>
                <a:cubicBezTo>
                  <a:pt x="0" y="110"/>
                  <a:pt x="0" y="199"/>
                  <a:pt x="54" y="254"/>
                </a:cubicBezTo>
                <a:lnTo>
                  <a:pt x="77" y="276"/>
                </a:lnTo>
                <a:lnTo>
                  <a:pt x="234" y="433"/>
                </a:lnTo>
                <a:cubicBezTo>
                  <a:pt x="239" y="439"/>
                  <a:pt x="246" y="441"/>
                  <a:pt x="253" y="441"/>
                </a:cubicBezTo>
                <a:cubicBezTo>
                  <a:pt x="260" y="441"/>
                  <a:pt x="267" y="439"/>
                  <a:pt x="272" y="433"/>
                </a:cubicBezTo>
                <a:lnTo>
                  <a:pt x="428" y="276"/>
                </a:lnTo>
                <a:lnTo>
                  <a:pt x="451" y="254"/>
                </a:lnTo>
                <a:cubicBezTo>
                  <a:pt x="506" y="199"/>
                  <a:pt x="506" y="110"/>
                  <a:pt x="451" y="55"/>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93495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0">
            <a:extLst>
              <a:ext uri="{FF2B5EF4-FFF2-40B4-BE49-F238E27FC236}">
                <a16:creationId xmlns:a16="http://schemas.microsoft.com/office/drawing/2014/main" id="{A2BBCD4A-47F1-F746-BD28-D935EF76C350}"/>
              </a:ext>
            </a:extLst>
          </p:cNvPr>
          <p:cNvSpPr>
            <a:spLocks noChangeArrowheads="1"/>
          </p:cNvSpPr>
          <p:nvPr/>
        </p:nvSpPr>
        <p:spPr bwMode="auto">
          <a:xfrm>
            <a:off x="7501924" y="5344830"/>
            <a:ext cx="9383215" cy="5105297"/>
          </a:xfrm>
          <a:custGeom>
            <a:avLst/>
            <a:gdLst>
              <a:gd name="T0" fmla="*/ 204 w 4399"/>
              <a:gd name="T1" fmla="*/ 1196 h 2393"/>
              <a:gd name="T2" fmla="*/ 2199 w 4399"/>
              <a:gd name="T3" fmla="*/ 111 h 2393"/>
              <a:gd name="T4" fmla="*/ 4194 w 4399"/>
              <a:gd name="T5" fmla="*/ 1196 h 2393"/>
              <a:gd name="T6" fmla="*/ 2489 w 4399"/>
              <a:gd name="T7" fmla="*/ 2124 h 2393"/>
              <a:gd name="T8" fmla="*/ 1909 w 4399"/>
              <a:gd name="T9" fmla="*/ 2124 h 2393"/>
              <a:gd name="T10" fmla="*/ 204 w 4399"/>
              <a:gd name="T11" fmla="*/ 1196 h 2393"/>
              <a:gd name="T12" fmla="*/ 2199 w 4399"/>
              <a:gd name="T13" fmla="*/ 2392 h 2393"/>
              <a:gd name="T14" fmla="*/ 4398 w 4399"/>
              <a:gd name="T15" fmla="*/ 1196 h 2393"/>
              <a:gd name="T16" fmla="*/ 2199 w 4399"/>
              <a:gd name="T17" fmla="*/ 0 h 2393"/>
              <a:gd name="T18" fmla="*/ 0 w 4399"/>
              <a:gd name="T19" fmla="*/ 1196 h 2393"/>
              <a:gd name="T20" fmla="*/ 2199 w 4399"/>
              <a:gd name="T21" fmla="*/ 2392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9" h="2393">
                <a:moveTo>
                  <a:pt x="204" y="1196"/>
                </a:moveTo>
                <a:lnTo>
                  <a:pt x="2199" y="111"/>
                </a:lnTo>
                <a:lnTo>
                  <a:pt x="4194" y="1196"/>
                </a:lnTo>
                <a:lnTo>
                  <a:pt x="2489" y="2124"/>
                </a:lnTo>
                <a:lnTo>
                  <a:pt x="1909" y="2124"/>
                </a:lnTo>
                <a:lnTo>
                  <a:pt x="204" y="1196"/>
                </a:lnTo>
                <a:close/>
                <a:moveTo>
                  <a:pt x="2199" y="2392"/>
                </a:moveTo>
                <a:lnTo>
                  <a:pt x="4398" y="1196"/>
                </a:lnTo>
                <a:lnTo>
                  <a:pt x="2199" y="0"/>
                </a:lnTo>
                <a:lnTo>
                  <a:pt x="0" y="1196"/>
                </a:lnTo>
                <a:lnTo>
                  <a:pt x="2199" y="2392"/>
                </a:lnTo>
                <a:close/>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 name="Freeform 71">
            <a:extLst>
              <a:ext uri="{FF2B5EF4-FFF2-40B4-BE49-F238E27FC236}">
                <a16:creationId xmlns:a16="http://schemas.microsoft.com/office/drawing/2014/main" id="{B32F2B0C-259F-9041-8B2E-F19F1A69DCDF}"/>
              </a:ext>
            </a:extLst>
          </p:cNvPr>
          <p:cNvSpPr>
            <a:spLocks noChangeArrowheads="1"/>
          </p:cNvSpPr>
          <p:nvPr/>
        </p:nvSpPr>
        <p:spPr bwMode="auto">
          <a:xfrm>
            <a:off x="6242052" y="6150629"/>
            <a:ext cx="3497549" cy="3497548"/>
          </a:xfrm>
          <a:custGeom>
            <a:avLst/>
            <a:gdLst>
              <a:gd name="T0" fmla="*/ 1349 w 1642"/>
              <a:gd name="T1" fmla="*/ 292 h 1641"/>
              <a:gd name="T2" fmla="*/ 1349 w 1642"/>
              <a:gd name="T3" fmla="*/ 292 h 1641"/>
              <a:gd name="T4" fmla="*/ 292 w 1642"/>
              <a:gd name="T5" fmla="*/ 292 h 1641"/>
              <a:gd name="T6" fmla="*/ 292 w 1642"/>
              <a:gd name="T7" fmla="*/ 292 h 1641"/>
              <a:gd name="T8" fmla="*/ 292 w 1642"/>
              <a:gd name="T9" fmla="*/ 1348 h 1641"/>
              <a:gd name="T10" fmla="*/ 292 w 1642"/>
              <a:gd name="T11" fmla="*/ 1348 h 1641"/>
              <a:gd name="T12" fmla="*/ 1349 w 1642"/>
              <a:gd name="T13" fmla="*/ 1349 h 1641"/>
              <a:gd name="T14" fmla="*/ 1349 w 1642"/>
              <a:gd name="T15" fmla="*/ 1349 h 1641"/>
              <a:gd name="T16" fmla="*/ 1349 w 1642"/>
              <a:gd name="T17" fmla="*/ 29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2" h="1641">
                <a:moveTo>
                  <a:pt x="1349" y="292"/>
                </a:moveTo>
                <a:lnTo>
                  <a:pt x="1349" y="292"/>
                </a:lnTo>
                <a:cubicBezTo>
                  <a:pt x="1057" y="0"/>
                  <a:pt x="584" y="0"/>
                  <a:pt x="292" y="292"/>
                </a:cubicBezTo>
                <a:lnTo>
                  <a:pt x="292" y="292"/>
                </a:lnTo>
                <a:cubicBezTo>
                  <a:pt x="0" y="583"/>
                  <a:pt x="0" y="1057"/>
                  <a:pt x="292" y="1348"/>
                </a:cubicBezTo>
                <a:lnTo>
                  <a:pt x="292" y="1348"/>
                </a:lnTo>
                <a:cubicBezTo>
                  <a:pt x="584" y="1640"/>
                  <a:pt x="1057" y="1640"/>
                  <a:pt x="1349" y="1349"/>
                </a:cubicBezTo>
                <a:lnTo>
                  <a:pt x="1349" y="1349"/>
                </a:lnTo>
                <a:cubicBezTo>
                  <a:pt x="1641" y="1057"/>
                  <a:pt x="1641" y="584"/>
                  <a:pt x="1349" y="292"/>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 name="Freeform 72">
            <a:extLst>
              <a:ext uri="{FF2B5EF4-FFF2-40B4-BE49-F238E27FC236}">
                <a16:creationId xmlns:a16="http://schemas.microsoft.com/office/drawing/2014/main" id="{764CDA08-0010-6340-B91F-9FCEEFBA757A}"/>
              </a:ext>
            </a:extLst>
          </p:cNvPr>
          <p:cNvSpPr>
            <a:spLocks noChangeArrowheads="1"/>
          </p:cNvSpPr>
          <p:nvPr/>
        </p:nvSpPr>
        <p:spPr bwMode="auto">
          <a:xfrm>
            <a:off x="6467700" y="6376277"/>
            <a:ext cx="3046254" cy="3046253"/>
          </a:xfrm>
          <a:custGeom>
            <a:avLst/>
            <a:gdLst>
              <a:gd name="T0" fmla="*/ 1172 w 1427"/>
              <a:gd name="T1" fmla="*/ 254 h 1427"/>
              <a:gd name="T2" fmla="*/ 1172 w 1427"/>
              <a:gd name="T3" fmla="*/ 254 h 1427"/>
              <a:gd name="T4" fmla="*/ 254 w 1427"/>
              <a:gd name="T5" fmla="*/ 254 h 1427"/>
              <a:gd name="T6" fmla="*/ 254 w 1427"/>
              <a:gd name="T7" fmla="*/ 254 h 1427"/>
              <a:gd name="T8" fmla="*/ 254 w 1427"/>
              <a:gd name="T9" fmla="*/ 1172 h 1427"/>
              <a:gd name="T10" fmla="*/ 254 w 1427"/>
              <a:gd name="T11" fmla="*/ 1172 h 1427"/>
              <a:gd name="T12" fmla="*/ 1172 w 1427"/>
              <a:gd name="T13" fmla="*/ 1172 h 1427"/>
              <a:gd name="T14" fmla="*/ 1172 w 1427"/>
              <a:gd name="T15" fmla="*/ 1172 h 1427"/>
              <a:gd name="T16" fmla="*/ 1172 w 1427"/>
              <a:gd name="T17" fmla="*/ 25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7" h="1427">
                <a:moveTo>
                  <a:pt x="1172" y="254"/>
                </a:moveTo>
                <a:lnTo>
                  <a:pt x="1172" y="254"/>
                </a:lnTo>
                <a:cubicBezTo>
                  <a:pt x="918" y="0"/>
                  <a:pt x="507" y="0"/>
                  <a:pt x="254" y="254"/>
                </a:cubicBezTo>
                <a:lnTo>
                  <a:pt x="254" y="254"/>
                </a:lnTo>
                <a:cubicBezTo>
                  <a:pt x="0" y="507"/>
                  <a:pt x="0" y="919"/>
                  <a:pt x="254" y="1172"/>
                </a:cubicBezTo>
                <a:lnTo>
                  <a:pt x="254" y="1172"/>
                </a:lnTo>
                <a:cubicBezTo>
                  <a:pt x="507" y="1426"/>
                  <a:pt x="918" y="1426"/>
                  <a:pt x="1172" y="1172"/>
                </a:cubicBezTo>
                <a:lnTo>
                  <a:pt x="1172" y="1172"/>
                </a:lnTo>
                <a:cubicBezTo>
                  <a:pt x="1426" y="919"/>
                  <a:pt x="1426" y="507"/>
                  <a:pt x="1172" y="254"/>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5" name="Freeform 73">
            <a:extLst>
              <a:ext uri="{FF2B5EF4-FFF2-40B4-BE49-F238E27FC236}">
                <a16:creationId xmlns:a16="http://schemas.microsoft.com/office/drawing/2014/main" id="{FD54D5E6-E6F7-9D45-8F04-0A787F1C56CC}"/>
              </a:ext>
            </a:extLst>
          </p:cNvPr>
          <p:cNvSpPr>
            <a:spLocks noChangeArrowheads="1"/>
          </p:cNvSpPr>
          <p:nvPr/>
        </p:nvSpPr>
        <p:spPr bwMode="auto">
          <a:xfrm>
            <a:off x="6693347" y="6601927"/>
            <a:ext cx="2594956" cy="2594955"/>
          </a:xfrm>
          <a:custGeom>
            <a:avLst/>
            <a:gdLst>
              <a:gd name="T0" fmla="*/ 999 w 1216"/>
              <a:gd name="T1" fmla="*/ 216 h 1215"/>
              <a:gd name="T2" fmla="*/ 999 w 1216"/>
              <a:gd name="T3" fmla="*/ 216 h 1215"/>
              <a:gd name="T4" fmla="*/ 216 w 1216"/>
              <a:gd name="T5" fmla="*/ 216 h 1215"/>
              <a:gd name="T6" fmla="*/ 216 w 1216"/>
              <a:gd name="T7" fmla="*/ 216 h 1215"/>
              <a:gd name="T8" fmla="*/ 216 w 1216"/>
              <a:gd name="T9" fmla="*/ 998 h 1215"/>
              <a:gd name="T10" fmla="*/ 216 w 1216"/>
              <a:gd name="T11" fmla="*/ 998 h 1215"/>
              <a:gd name="T12" fmla="*/ 999 w 1216"/>
              <a:gd name="T13" fmla="*/ 998 h 1215"/>
              <a:gd name="T14" fmla="*/ 999 w 1216"/>
              <a:gd name="T15" fmla="*/ 998 h 1215"/>
              <a:gd name="T16" fmla="*/ 999 w 1216"/>
              <a:gd name="T17" fmla="*/ 216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 h="1215">
                <a:moveTo>
                  <a:pt x="999" y="216"/>
                </a:moveTo>
                <a:lnTo>
                  <a:pt x="999" y="216"/>
                </a:lnTo>
                <a:cubicBezTo>
                  <a:pt x="783" y="0"/>
                  <a:pt x="432" y="0"/>
                  <a:pt x="216" y="216"/>
                </a:cubicBezTo>
                <a:lnTo>
                  <a:pt x="216" y="216"/>
                </a:lnTo>
                <a:cubicBezTo>
                  <a:pt x="0" y="432"/>
                  <a:pt x="0" y="782"/>
                  <a:pt x="216" y="998"/>
                </a:cubicBezTo>
                <a:lnTo>
                  <a:pt x="216" y="998"/>
                </a:lnTo>
                <a:cubicBezTo>
                  <a:pt x="432" y="1214"/>
                  <a:pt x="783" y="1214"/>
                  <a:pt x="999" y="998"/>
                </a:cubicBezTo>
                <a:lnTo>
                  <a:pt x="999" y="998"/>
                </a:lnTo>
                <a:cubicBezTo>
                  <a:pt x="1215" y="782"/>
                  <a:pt x="1215" y="432"/>
                  <a:pt x="999" y="216"/>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 name="Freeform 74">
            <a:extLst>
              <a:ext uri="{FF2B5EF4-FFF2-40B4-BE49-F238E27FC236}">
                <a16:creationId xmlns:a16="http://schemas.microsoft.com/office/drawing/2014/main" id="{5C7F2788-9259-6B4D-A259-7E3175C08E55}"/>
              </a:ext>
            </a:extLst>
          </p:cNvPr>
          <p:cNvSpPr>
            <a:spLocks noChangeArrowheads="1"/>
          </p:cNvSpPr>
          <p:nvPr/>
        </p:nvSpPr>
        <p:spPr bwMode="auto">
          <a:xfrm>
            <a:off x="10444754" y="8284885"/>
            <a:ext cx="3497549" cy="3497548"/>
          </a:xfrm>
          <a:custGeom>
            <a:avLst/>
            <a:gdLst>
              <a:gd name="T0" fmla="*/ 1348 w 1641"/>
              <a:gd name="T1" fmla="*/ 291 h 1641"/>
              <a:gd name="T2" fmla="*/ 1348 w 1641"/>
              <a:gd name="T3" fmla="*/ 291 h 1641"/>
              <a:gd name="T4" fmla="*/ 292 w 1641"/>
              <a:gd name="T5" fmla="*/ 291 h 1641"/>
              <a:gd name="T6" fmla="*/ 292 w 1641"/>
              <a:gd name="T7" fmla="*/ 291 h 1641"/>
              <a:gd name="T8" fmla="*/ 292 w 1641"/>
              <a:gd name="T9" fmla="*/ 1348 h 1641"/>
              <a:gd name="T10" fmla="*/ 292 w 1641"/>
              <a:gd name="T11" fmla="*/ 1348 h 1641"/>
              <a:gd name="T12" fmla="*/ 1348 w 1641"/>
              <a:gd name="T13" fmla="*/ 1348 h 1641"/>
              <a:gd name="T14" fmla="*/ 1348 w 1641"/>
              <a:gd name="T15" fmla="*/ 1348 h 1641"/>
              <a:gd name="T16" fmla="*/ 1348 w 1641"/>
              <a:gd name="T17" fmla="*/ 291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1" h="1641">
                <a:moveTo>
                  <a:pt x="1348" y="291"/>
                </a:moveTo>
                <a:lnTo>
                  <a:pt x="1348" y="291"/>
                </a:lnTo>
                <a:cubicBezTo>
                  <a:pt x="1056" y="0"/>
                  <a:pt x="584" y="0"/>
                  <a:pt x="292" y="291"/>
                </a:cubicBezTo>
                <a:lnTo>
                  <a:pt x="292" y="291"/>
                </a:lnTo>
                <a:cubicBezTo>
                  <a:pt x="0" y="583"/>
                  <a:pt x="0" y="1056"/>
                  <a:pt x="292" y="1348"/>
                </a:cubicBezTo>
                <a:lnTo>
                  <a:pt x="292" y="1348"/>
                </a:lnTo>
                <a:cubicBezTo>
                  <a:pt x="584" y="1640"/>
                  <a:pt x="1056" y="1640"/>
                  <a:pt x="1348" y="1348"/>
                </a:cubicBezTo>
                <a:lnTo>
                  <a:pt x="1348" y="1348"/>
                </a:lnTo>
                <a:cubicBezTo>
                  <a:pt x="1640" y="1056"/>
                  <a:pt x="1640" y="583"/>
                  <a:pt x="1348" y="291"/>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75">
            <a:extLst>
              <a:ext uri="{FF2B5EF4-FFF2-40B4-BE49-F238E27FC236}">
                <a16:creationId xmlns:a16="http://schemas.microsoft.com/office/drawing/2014/main" id="{55C36A91-7406-B743-B8A4-79E89F2F0455}"/>
              </a:ext>
            </a:extLst>
          </p:cNvPr>
          <p:cNvSpPr>
            <a:spLocks noChangeArrowheads="1"/>
          </p:cNvSpPr>
          <p:nvPr/>
        </p:nvSpPr>
        <p:spPr bwMode="auto">
          <a:xfrm>
            <a:off x="10670401" y="8510532"/>
            <a:ext cx="3046254" cy="3046253"/>
          </a:xfrm>
          <a:custGeom>
            <a:avLst/>
            <a:gdLst>
              <a:gd name="T0" fmla="*/ 1173 w 1427"/>
              <a:gd name="T1" fmla="*/ 254 h 1427"/>
              <a:gd name="T2" fmla="*/ 1173 w 1427"/>
              <a:gd name="T3" fmla="*/ 254 h 1427"/>
              <a:gd name="T4" fmla="*/ 254 w 1427"/>
              <a:gd name="T5" fmla="*/ 254 h 1427"/>
              <a:gd name="T6" fmla="*/ 254 w 1427"/>
              <a:gd name="T7" fmla="*/ 254 h 1427"/>
              <a:gd name="T8" fmla="*/ 254 w 1427"/>
              <a:gd name="T9" fmla="*/ 1172 h 1427"/>
              <a:gd name="T10" fmla="*/ 254 w 1427"/>
              <a:gd name="T11" fmla="*/ 1172 h 1427"/>
              <a:gd name="T12" fmla="*/ 1173 w 1427"/>
              <a:gd name="T13" fmla="*/ 1172 h 1427"/>
              <a:gd name="T14" fmla="*/ 1173 w 1427"/>
              <a:gd name="T15" fmla="*/ 1172 h 1427"/>
              <a:gd name="T16" fmla="*/ 1173 w 1427"/>
              <a:gd name="T17" fmla="*/ 25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7" h="1427">
                <a:moveTo>
                  <a:pt x="1173" y="254"/>
                </a:moveTo>
                <a:lnTo>
                  <a:pt x="1173" y="254"/>
                </a:lnTo>
                <a:cubicBezTo>
                  <a:pt x="919" y="0"/>
                  <a:pt x="508" y="0"/>
                  <a:pt x="254" y="254"/>
                </a:cubicBezTo>
                <a:lnTo>
                  <a:pt x="254" y="254"/>
                </a:lnTo>
                <a:cubicBezTo>
                  <a:pt x="0" y="507"/>
                  <a:pt x="0" y="919"/>
                  <a:pt x="254" y="1172"/>
                </a:cubicBezTo>
                <a:lnTo>
                  <a:pt x="254" y="1172"/>
                </a:lnTo>
                <a:cubicBezTo>
                  <a:pt x="508" y="1426"/>
                  <a:pt x="919" y="1426"/>
                  <a:pt x="1173" y="1172"/>
                </a:cubicBezTo>
                <a:lnTo>
                  <a:pt x="1173" y="1172"/>
                </a:lnTo>
                <a:cubicBezTo>
                  <a:pt x="1426" y="919"/>
                  <a:pt x="1426" y="507"/>
                  <a:pt x="1173" y="254"/>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8" name="Freeform 76">
            <a:extLst>
              <a:ext uri="{FF2B5EF4-FFF2-40B4-BE49-F238E27FC236}">
                <a16:creationId xmlns:a16="http://schemas.microsoft.com/office/drawing/2014/main" id="{57B3D0A1-2F66-EA43-9F77-7EBA914EAF36}"/>
              </a:ext>
            </a:extLst>
          </p:cNvPr>
          <p:cNvSpPr>
            <a:spLocks noChangeArrowheads="1"/>
          </p:cNvSpPr>
          <p:nvPr/>
        </p:nvSpPr>
        <p:spPr bwMode="auto">
          <a:xfrm>
            <a:off x="10896049" y="8736183"/>
            <a:ext cx="2594956" cy="2594955"/>
          </a:xfrm>
          <a:custGeom>
            <a:avLst/>
            <a:gdLst>
              <a:gd name="T0" fmla="*/ 999 w 1217"/>
              <a:gd name="T1" fmla="*/ 215 h 1215"/>
              <a:gd name="T2" fmla="*/ 999 w 1217"/>
              <a:gd name="T3" fmla="*/ 215 h 1215"/>
              <a:gd name="T4" fmla="*/ 217 w 1217"/>
              <a:gd name="T5" fmla="*/ 215 h 1215"/>
              <a:gd name="T6" fmla="*/ 217 w 1217"/>
              <a:gd name="T7" fmla="*/ 215 h 1215"/>
              <a:gd name="T8" fmla="*/ 217 w 1217"/>
              <a:gd name="T9" fmla="*/ 998 h 1215"/>
              <a:gd name="T10" fmla="*/ 217 w 1217"/>
              <a:gd name="T11" fmla="*/ 998 h 1215"/>
              <a:gd name="T12" fmla="*/ 999 w 1217"/>
              <a:gd name="T13" fmla="*/ 998 h 1215"/>
              <a:gd name="T14" fmla="*/ 999 w 1217"/>
              <a:gd name="T15" fmla="*/ 998 h 1215"/>
              <a:gd name="T16" fmla="*/ 999 w 1217"/>
              <a:gd name="T17" fmla="*/ 215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7" h="1215">
                <a:moveTo>
                  <a:pt x="999" y="215"/>
                </a:moveTo>
                <a:lnTo>
                  <a:pt x="999" y="215"/>
                </a:lnTo>
                <a:cubicBezTo>
                  <a:pt x="783" y="0"/>
                  <a:pt x="433" y="0"/>
                  <a:pt x="217" y="215"/>
                </a:cubicBezTo>
                <a:lnTo>
                  <a:pt x="217" y="215"/>
                </a:lnTo>
                <a:cubicBezTo>
                  <a:pt x="0" y="431"/>
                  <a:pt x="0" y="782"/>
                  <a:pt x="217" y="998"/>
                </a:cubicBezTo>
                <a:lnTo>
                  <a:pt x="217" y="998"/>
                </a:lnTo>
                <a:cubicBezTo>
                  <a:pt x="433" y="1214"/>
                  <a:pt x="783" y="1214"/>
                  <a:pt x="999" y="998"/>
                </a:cubicBezTo>
                <a:lnTo>
                  <a:pt x="999" y="998"/>
                </a:lnTo>
                <a:cubicBezTo>
                  <a:pt x="1216" y="782"/>
                  <a:pt x="1216" y="432"/>
                  <a:pt x="999" y="215"/>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9" name="Freeform 77">
            <a:extLst>
              <a:ext uri="{FF2B5EF4-FFF2-40B4-BE49-F238E27FC236}">
                <a16:creationId xmlns:a16="http://schemas.microsoft.com/office/drawing/2014/main" id="{9FD8B0BC-05A8-9A4E-9EE0-11B924D3E57A}"/>
              </a:ext>
            </a:extLst>
          </p:cNvPr>
          <p:cNvSpPr>
            <a:spLocks noChangeArrowheads="1"/>
          </p:cNvSpPr>
          <p:nvPr/>
        </p:nvSpPr>
        <p:spPr bwMode="auto">
          <a:xfrm>
            <a:off x="10444754" y="4016367"/>
            <a:ext cx="3497549" cy="3497548"/>
          </a:xfrm>
          <a:custGeom>
            <a:avLst/>
            <a:gdLst>
              <a:gd name="T0" fmla="*/ 1348 w 1641"/>
              <a:gd name="T1" fmla="*/ 292 h 1642"/>
              <a:gd name="T2" fmla="*/ 1348 w 1641"/>
              <a:gd name="T3" fmla="*/ 292 h 1642"/>
              <a:gd name="T4" fmla="*/ 292 w 1641"/>
              <a:gd name="T5" fmla="*/ 292 h 1642"/>
              <a:gd name="T6" fmla="*/ 292 w 1641"/>
              <a:gd name="T7" fmla="*/ 292 h 1642"/>
              <a:gd name="T8" fmla="*/ 292 w 1641"/>
              <a:gd name="T9" fmla="*/ 1349 h 1642"/>
              <a:gd name="T10" fmla="*/ 292 w 1641"/>
              <a:gd name="T11" fmla="*/ 1349 h 1642"/>
              <a:gd name="T12" fmla="*/ 1348 w 1641"/>
              <a:gd name="T13" fmla="*/ 1349 h 1642"/>
              <a:gd name="T14" fmla="*/ 1348 w 1641"/>
              <a:gd name="T15" fmla="*/ 1349 h 1642"/>
              <a:gd name="T16" fmla="*/ 1348 w 1641"/>
              <a:gd name="T17" fmla="*/ 292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1" h="1642">
                <a:moveTo>
                  <a:pt x="1348" y="292"/>
                </a:moveTo>
                <a:lnTo>
                  <a:pt x="1348" y="292"/>
                </a:lnTo>
                <a:cubicBezTo>
                  <a:pt x="1056" y="0"/>
                  <a:pt x="584" y="0"/>
                  <a:pt x="292" y="292"/>
                </a:cubicBezTo>
                <a:lnTo>
                  <a:pt x="292" y="292"/>
                </a:lnTo>
                <a:cubicBezTo>
                  <a:pt x="0" y="584"/>
                  <a:pt x="0" y="1057"/>
                  <a:pt x="292" y="1349"/>
                </a:cubicBezTo>
                <a:lnTo>
                  <a:pt x="292" y="1349"/>
                </a:lnTo>
                <a:cubicBezTo>
                  <a:pt x="584" y="1641"/>
                  <a:pt x="1056" y="1641"/>
                  <a:pt x="1348" y="1349"/>
                </a:cubicBezTo>
                <a:lnTo>
                  <a:pt x="1348" y="1349"/>
                </a:lnTo>
                <a:cubicBezTo>
                  <a:pt x="1640" y="1057"/>
                  <a:pt x="1640" y="584"/>
                  <a:pt x="1348" y="292"/>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0" name="Freeform 78">
            <a:extLst>
              <a:ext uri="{FF2B5EF4-FFF2-40B4-BE49-F238E27FC236}">
                <a16:creationId xmlns:a16="http://schemas.microsoft.com/office/drawing/2014/main" id="{AD50112C-D540-F44B-9246-BC9323EE4880}"/>
              </a:ext>
            </a:extLst>
          </p:cNvPr>
          <p:cNvSpPr>
            <a:spLocks noChangeArrowheads="1"/>
          </p:cNvSpPr>
          <p:nvPr/>
        </p:nvSpPr>
        <p:spPr bwMode="auto">
          <a:xfrm>
            <a:off x="10670401" y="4242015"/>
            <a:ext cx="3046254" cy="3046253"/>
          </a:xfrm>
          <a:custGeom>
            <a:avLst/>
            <a:gdLst>
              <a:gd name="T0" fmla="*/ 1173 w 1427"/>
              <a:gd name="T1" fmla="*/ 253 h 1427"/>
              <a:gd name="T2" fmla="*/ 1173 w 1427"/>
              <a:gd name="T3" fmla="*/ 253 h 1427"/>
              <a:gd name="T4" fmla="*/ 254 w 1427"/>
              <a:gd name="T5" fmla="*/ 253 h 1427"/>
              <a:gd name="T6" fmla="*/ 254 w 1427"/>
              <a:gd name="T7" fmla="*/ 253 h 1427"/>
              <a:gd name="T8" fmla="*/ 254 w 1427"/>
              <a:gd name="T9" fmla="*/ 1172 h 1427"/>
              <a:gd name="T10" fmla="*/ 254 w 1427"/>
              <a:gd name="T11" fmla="*/ 1172 h 1427"/>
              <a:gd name="T12" fmla="*/ 1173 w 1427"/>
              <a:gd name="T13" fmla="*/ 1172 h 1427"/>
              <a:gd name="T14" fmla="*/ 1173 w 1427"/>
              <a:gd name="T15" fmla="*/ 1172 h 1427"/>
              <a:gd name="T16" fmla="*/ 1173 w 1427"/>
              <a:gd name="T17" fmla="*/ 253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7" h="1427">
                <a:moveTo>
                  <a:pt x="1173" y="253"/>
                </a:moveTo>
                <a:lnTo>
                  <a:pt x="1173" y="253"/>
                </a:lnTo>
                <a:cubicBezTo>
                  <a:pt x="919" y="0"/>
                  <a:pt x="508" y="0"/>
                  <a:pt x="254" y="253"/>
                </a:cubicBezTo>
                <a:lnTo>
                  <a:pt x="254" y="253"/>
                </a:lnTo>
                <a:cubicBezTo>
                  <a:pt x="0" y="506"/>
                  <a:pt x="0" y="918"/>
                  <a:pt x="254" y="1172"/>
                </a:cubicBezTo>
                <a:lnTo>
                  <a:pt x="254" y="1172"/>
                </a:lnTo>
                <a:cubicBezTo>
                  <a:pt x="508" y="1426"/>
                  <a:pt x="919" y="1426"/>
                  <a:pt x="1173" y="1172"/>
                </a:cubicBezTo>
                <a:lnTo>
                  <a:pt x="1173" y="1172"/>
                </a:lnTo>
                <a:cubicBezTo>
                  <a:pt x="1426" y="918"/>
                  <a:pt x="1426" y="507"/>
                  <a:pt x="1173" y="253"/>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1" name="Freeform 79">
            <a:extLst>
              <a:ext uri="{FF2B5EF4-FFF2-40B4-BE49-F238E27FC236}">
                <a16:creationId xmlns:a16="http://schemas.microsoft.com/office/drawing/2014/main" id="{961370B1-D9FF-E544-9342-F528D6AE6F73}"/>
              </a:ext>
            </a:extLst>
          </p:cNvPr>
          <p:cNvSpPr>
            <a:spLocks noChangeArrowheads="1"/>
          </p:cNvSpPr>
          <p:nvPr/>
        </p:nvSpPr>
        <p:spPr bwMode="auto">
          <a:xfrm>
            <a:off x="10896049" y="4467665"/>
            <a:ext cx="2594956" cy="2594955"/>
          </a:xfrm>
          <a:custGeom>
            <a:avLst/>
            <a:gdLst>
              <a:gd name="T0" fmla="*/ 999 w 1217"/>
              <a:gd name="T1" fmla="*/ 216 h 1216"/>
              <a:gd name="T2" fmla="*/ 999 w 1217"/>
              <a:gd name="T3" fmla="*/ 216 h 1216"/>
              <a:gd name="T4" fmla="*/ 217 w 1217"/>
              <a:gd name="T5" fmla="*/ 216 h 1216"/>
              <a:gd name="T6" fmla="*/ 217 w 1217"/>
              <a:gd name="T7" fmla="*/ 216 h 1216"/>
              <a:gd name="T8" fmla="*/ 217 w 1217"/>
              <a:gd name="T9" fmla="*/ 999 h 1216"/>
              <a:gd name="T10" fmla="*/ 217 w 1217"/>
              <a:gd name="T11" fmla="*/ 999 h 1216"/>
              <a:gd name="T12" fmla="*/ 999 w 1217"/>
              <a:gd name="T13" fmla="*/ 999 h 1216"/>
              <a:gd name="T14" fmla="*/ 999 w 1217"/>
              <a:gd name="T15" fmla="*/ 999 h 1216"/>
              <a:gd name="T16" fmla="*/ 999 w 1217"/>
              <a:gd name="T17" fmla="*/ 216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7" h="1216">
                <a:moveTo>
                  <a:pt x="999" y="216"/>
                </a:moveTo>
                <a:lnTo>
                  <a:pt x="999" y="216"/>
                </a:lnTo>
                <a:cubicBezTo>
                  <a:pt x="783" y="0"/>
                  <a:pt x="433" y="0"/>
                  <a:pt x="217" y="216"/>
                </a:cubicBezTo>
                <a:lnTo>
                  <a:pt x="217" y="216"/>
                </a:lnTo>
                <a:cubicBezTo>
                  <a:pt x="0" y="432"/>
                  <a:pt x="0" y="783"/>
                  <a:pt x="217" y="999"/>
                </a:cubicBezTo>
                <a:lnTo>
                  <a:pt x="217" y="999"/>
                </a:lnTo>
                <a:cubicBezTo>
                  <a:pt x="433" y="1215"/>
                  <a:pt x="783" y="1215"/>
                  <a:pt x="999" y="999"/>
                </a:cubicBezTo>
                <a:lnTo>
                  <a:pt x="999" y="999"/>
                </a:lnTo>
                <a:cubicBezTo>
                  <a:pt x="1216" y="783"/>
                  <a:pt x="1216" y="432"/>
                  <a:pt x="999" y="216"/>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2" name="Freeform 80">
            <a:extLst>
              <a:ext uri="{FF2B5EF4-FFF2-40B4-BE49-F238E27FC236}">
                <a16:creationId xmlns:a16="http://schemas.microsoft.com/office/drawing/2014/main" id="{B9C5D8B1-C284-9E47-9701-80E3C41DF575}"/>
              </a:ext>
            </a:extLst>
          </p:cNvPr>
          <p:cNvSpPr>
            <a:spLocks noChangeArrowheads="1"/>
          </p:cNvSpPr>
          <p:nvPr/>
        </p:nvSpPr>
        <p:spPr bwMode="auto">
          <a:xfrm>
            <a:off x="14638051" y="6150629"/>
            <a:ext cx="3497549" cy="3497548"/>
          </a:xfrm>
          <a:custGeom>
            <a:avLst/>
            <a:gdLst>
              <a:gd name="T0" fmla="*/ 1348 w 1641"/>
              <a:gd name="T1" fmla="*/ 292 h 1641"/>
              <a:gd name="T2" fmla="*/ 1348 w 1641"/>
              <a:gd name="T3" fmla="*/ 292 h 1641"/>
              <a:gd name="T4" fmla="*/ 291 w 1641"/>
              <a:gd name="T5" fmla="*/ 292 h 1641"/>
              <a:gd name="T6" fmla="*/ 291 w 1641"/>
              <a:gd name="T7" fmla="*/ 292 h 1641"/>
              <a:gd name="T8" fmla="*/ 291 w 1641"/>
              <a:gd name="T9" fmla="*/ 1348 h 1641"/>
              <a:gd name="T10" fmla="*/ 291 w 1641"/>
              <a:gd name="T11" fmla="*/ 1348 h 1641"/>
              <a:gd name="T12" fmla="*/ 1348 w 1641"/>
              <a:gd name="T13" fmla="*/ 1349 h 1641"/>
              <a:gd name="T14" fmla="*/ 1348 w 1641"/>
              <a:gd name="T15" fmla="*/ 1349 h 1641"/>
              <a:gd name="T16" fmla="*/ 1348 w 1641"/>
              <a:gd name="T17" fmla="*/ 29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1" h="1641">
                <a:moveTo>
                  <a:pt x="1348" y="292"/>
                </a:moveTo>
                <a:lnTo>
                  <a:pt x="1348" y="292"/>
                </a:lnTo>
                <a:cubicBezTo>
                  <a:pt x="1056" y="0"/>
                  <a:pt x="583" y="0"/>
                  <a:pt x="291" y="292"/>
                </a:cubicBezTo>
                <a:lnTo>
                  <a:pt x="291" y="292"/>
                </a:lnTo>
                <a:cubicBezTo>
                  <a:pt x="0" y="583"/>
                  <a:pt x="0" y="1057"/>
                  <a:pt x="291" y="1348"/>
                </a:cubicBezTo>
                <a:lnTo>
                  <a:pt x="291" y="1348"/>
                </a:lnTo>
                <a:cubicBezTo>
                  <a:pt x="583" y="1640"/>
                  <a:pt x="1056" y="1640"/>
                  <a:pt x="1348" y="1349"/>
                </a:cubicBezTo>
                <a:lnTo>
                  <a:pt x="1348" y="1349"/>
                </a:lnTo>
                <a:cubicBezTo>
                  <a:pt x="1640" y="1057"/>
                  <a:pt x="1640" y="584"/>
                  <a:pt x="1348" y="292"/>
                </a:cubicBez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3" name="Freeform 81">
            <a:extLst>
              <a:ext uri="{FF2B5EF4-FFF2-40B4-BE49-F238E27FC236}">
                <a16:creationId xmlns:a16="http://schemas.microsoft.com/office/drawing/2014/main" id="{9B431441-8230-2C46-BB7F-98894D15014B}"/>
              </a:ext>
            </a:extLst>
          </p:cNvPr>
          <p:cNvSpPr>
            <a:spLocks noChangeArrowheads="1"/>
          </p:cNvSpPr>
          <p:nvPr/>
        </p:nvSpPr>
        <p:spPr bwMode="auto">
          <a:xfrm>
            <a:off x="14863698" y="6376277"/>
            <a:ext cx="3046254" cy="3046253"/>
          </a:xfrm>
          <a:custGeom>
            <a:avLst/>
            <a:gdLst>
              <a:gd name="T0" fmla="*/ 1172 w 1427"/>
              <a:gd name="T1" fmla="*/ 254 h 1427"/>
              <a:gd name="T2" fmla="*/ 1172 w 1427"/>
              <a:gd name="T3" fmla="*/ 254 h 1427"/>
              <a:gd name="T4" fmla="*/ 253 w 1427"/>
              <a:gd name="T5" fmla="*/ 254 h 1427"/>
              <a:gd name="T6" fmla="*/ 253 w 1427"/>
              <a:gd name="T7" fmla="*/ 254 h 1427"/>
              <a:gd name="T8" fmla="*/ 254 w 1427"/>
              <a:gd name="T9" fmla="*/ 1172 h 1427"/>
              <a:gd name="T10" fmla="*/ 254 w 1427"/>
              <a:gd name="T11" fmla="*/ 1172 h 1427"/>
              <a:gd name="T12" fmla="*/ 1172 w 1427"/>
              <a:gd name="T13" fmla="*/ 1172 h 1427"/>
              <a:gd name="T14" fmla="*/ 1172 w 1427"/>
              <a:gd name="T15" fmla="*/ 1172 h 1427"/>
              <a:gd name="T16" fmla="*/ 1172 w 1427"/>
              <a:gd name="T17" fmla="*/ 25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7" h="1427">
                <a:moveTo>
                  <a:pt x="1172" y="254"/>
                </a:moveTo>
                <a:lnTo>
                  <a:pt x="1172" y="254"/>
                </a:lnTo>
                <a:cubicBezTo>
                  <a:pt x="918" y="0"/>
                  <a:pt x="507" y="0"/>
                  <a:pt x="253" y="254"/>
                </a:cubicBezTo>
                <a:lnTo>
                  <a:pt x="253" y="254"/>
                </a:lnTo>
                <a:cubicBezTo>
                  <a:pt x="0" y="507"/>
                  <a:pt x="0" y="919"/>
                  <a:pt x="254" y="1172"/>
                </a:cubicBezTo>
                <a:lnTo>
                  <a:pt x="254" y="1172"/>
                </a:lnTo>
                <a:cubicBezTo>
                  <a:pt x="507" y="1426"/>
                  <a:pt x="918" y="1426"/>
                  <a:pt x="1172" y="1172"/>
                </a:cubicBezTo>
                <a:lnTo>
                  <a:pt x="1172" y="1172"/>
                </a:lnTo>
                <a:cubicBezTo>
                  <a:pt x="1426" y="919"/>
                  <a:pt x="1426" y="507"/>
                  <a:pt x="1172" y="254"/>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4" name="Freeform 82">
            <a:extLst>
              <a:ext uri="{FF2B5EF4-FFF2-40B4-BE49-F238E27FC236}">
                <a16:creationId xmlns:a16="http://schemas.microsoft.com/office/drawing/2014/main" id="{4A0758E7-06D6-C548-BA1C-F18745226643}"/>
              </a:ext>
            </a:extLst>
          </p:cNvPr>
          <p:cNvSpPr>
            <a:spLocks noChangeArrowheads="1"/>
          </p:cNvSpPr>
          <p:nvPr/>
        </p:nvSpPr>
        <p:spPr bwMode="auto">
          <a:xfrm>
            <a:off x="15089346" y="6601927"/>
            <a:ext cx="2594956" cy="2594955"/>
          </a:xfrm>
          <a:custGeom>
            <a:avLst/>
            <a:gdLst>
              <a:gd name="T0" fmla="*/ 999 w 1216"/>
              <a:gd name="T1" fmla="*/ 216 h 1215"/>
              <a:gd name="T2" fmla="*/ 999 w 1216"/>
              <a:gd name="T3" fmla="*/ 216 h 1215"/>
              <a:gd name="T4" fmla="*/ 216 w 1216"/>
              <a:gd name="T5" fmla="*/ 216 h 1215"/>
              <a:gd name="T6" fmla="*/ 216 w 1216"/>
              <a:gd name="T7" fmla="*/ 216 h 1215"/>
              <a:gd name="T8" fmla="*/ 216 w 1216"/>
              <a:gd name="T9" fmla="*/ 998 h 1215"/>
              <a:gd name="T10" fmla="*/ 216 w 1216"/>
              <a:gd name="T11" fmla="*/ 998 h 1215"/>
              <a:gd name="T12" fmla="*/ 999 w 1216"/>
              <a:gd name="T13" fmla="*/ 999 h 1215"/>
              <a:gd name="T14" fmla="*/ 999 w 1216"/>
              <a:gd name="T15" fmla="*/ 999 h 1215"/>
              <a:gd name="T16" fmla="*/ 999 w 1216"/>
              <a:gd name="T17" fmla="*/ 216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 h="1215">
                <a:moveTo>
                  <a:pt x="999" y="216"/>
                </a:moveTo>
                <a:lnTo>
                  <a:pt x="999" y="216"/>
                </a:lnTo>
                <a:cubicBezTo>
                  <a:pt x="783" y="0"/>
                  <a:pt x="432" y="0"/>
                  <a:pt x="216" y="216"/>
                </a:cubicBezTo>
                <a:lnTo>
                  <a:pt x="216" y="216"/>
                </a:lnTo>
                <a:cubicBezTo>
                  <a:pt x="0" y="432"/>
                  <a:pt x="0" y="782"/>
                  <a:pt x="216" y="998"/>
                </a:cubicBezTo>
                <a:lnTo>
                  <a:pt x="216" y="998"/>
                </a:lnTo>
                <a:cubicBezTo>
                  <a:pt x="432" y="1214"/>
                  <a:pt x="783" y="1214"/>
                  <a:pt x="999" y="999"/>
                </a:cubicBezTo>
                <a:lnTo>
                  <a:pt x="999" y="999"/>
                </a:lnTo>
                <a:cubicBezTo>
                  <a:pt x="1215" y="782"/>
                  <a:pt x="1215" y="432"/>
                  <a:pt x="999" y="216"/>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6" name="TextBox 15">
            <a:extLst>
              <a:ext uri="{FF2B5EF4-FFF2-40B4-BE49-F238E27FC236}">
                <a16:creationId xmlns:a16="http://schemas.microsoft.com/office/drawing/2014/main" id="{94541C0C-4CDB-1F4E-B6D7-BBE0F026D321}"/>
              </a:ext>
            </a:extLst>
          </p:cNvPr>
          <p:cNvSpPr txBox="1"/>
          <p:nvPr/>
        </p:nvSpPr>
        <p:spPr>
          <a:xfrm>
            <a:off x="7138428" y="612372"/>
            <a:ext cx="101008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HIGH-TECH INFOGRAPHIC</a:t>
            </a:r>
          </a:p>
        </p:txBody>
      </p:sp>
      <p:sp>
        <p:nvSpPr>
          <p:cNvPr id="17" name="TextBox 16">
            <a:extLst>
              <a:ext uri="{FF2B5EF4-FFF2-40B4-BE49-F238E27FC236}">
                <a16:creationId xmlns:a16="http://schemas.microsoft.com/office/drawing/2014/main" id="{5AF12E93-0DB9-D541-AD23-6BCB354F4F3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8" name="Freeform 722">
            <a:extLst>
              <a:ext uri="{FF2B5EF4-FFF2-40B4-BE49-F238E27FC236}">
                <a16:creationId xmlns:a16="http://schemas.microsoft.com/office/drawing/2014/main" id="{7754ADA8-6319-A645-B9FD-9EA4482FE08C}"/>
              </a:ext>
            </a:extLst>
          </p:cNvPr>
          <p:cNvSpPr>
            <a:spLocks noChangeAspect="1"/>
          </p:cNvSpPr>
          <p:nvPr/>
        </p:nvSpPr>
        <p:spPr bwMode="auto">
          <a:xfrm>
            <a:off x="7439160" y="7358928"/>
            <a:ext cx="1112738" cy="1080946"/>
          </a:xfrm>
          <a:custGeom>
            <a:avLst/>
            <a:gdLst>
              <a:gd name="T0" fmla="*/ 3155690 w 179020"/>
              <a:gd name="T1" fmla="*/ 2163188 h 174268"/>
              <a:gd name="T2" fmla="*/ 3341431 w 179020"/>
              <a:gd name="T3" fmla="*/ 2344807 h 174268"/>
              <a:gd name="T4" fmla="*/ 3341431 w 179020"/>
              <a:gd name="T5" fmla="*/ 3071268 h 174268"/>
              <a:gd name="T6" fmla="*/ 3155690 w 179020"/>
              <a:gd name="T7" fmla="*/ 3252891 h 174268"/>
              <a:gd name="T8" fmla="*/ 2963090 w 179020"/>
              <a:gd name="T9" fmla="*/ 3071268 h 174268"/>
              <a:gd name="T10" fmla="*/ 2963090 w 179020"/>
              <a:gd name="T11" fmla="*/ 2344807 h 174268"/>
              <a:gd name="T12" fmla="*/ 3155690 w 179020"/>
              <a:gd name="T13" fmla="*/ 2163188 h 174268"/>
              <a:gd name="T14" fmla="*/ 2171000 w 179020"/>
              <a:gd name="T15" fmla="*/ 1451998 h 174268"/>
              <a:gd name="T16" fmla="*/ 2363599 w 179020"/>
              <a:gd name="T17" fmla="*/ 1632092 h 174268"/>
              <a:gd name="T18" fmla="*/ 2363599 w 179020"/>
              <a:gd name="T19" fmla="*/ 3072852 h 174268"/>
              <a:gd name="T20" fmla="*/ 2171000 w 179020"/>
              <a:gd name="T21" fmla="*/ 3252949 h 174268"/>
              <a:gd name="T22" fmla="*/ 1985275 w 179020"/>
              <a:gd name="T23" fmla="*/ 3072852 h 174268"/>
              <a:gd name="T24" fmla="*/ 1985275 w 179020"/>
              <a:gd name="T25" fmla="*/ 1632092 h 174268"/>
              <a:gd name="T26" fmla="*/ 2171000 w 179020"/>
              <a:gd name="T27" fmla="*/ 1451998 h 174268"/>
              <a:gd name="T28" fmla="*/ 1193185 w 179020"/>
              <a:gd name="T29" fmla="*/ 711190 h 174268"/>
              <a:gd name="T30" fmla="*/ 1385795 w 179020"/>
              <a:gd name="T31" fmla="*/ 892740 h 174268"/>
              <a:gd name="T32" fmla="*/ 1385795 w 179020"/>
              <a:gd name="T33" fmla="*/ 3071343 h 174268"/>
              <a:gd name="T34" fmla="*/ 1193185 w 179020"/>
              <a:gd name="T35" fmla="*/ 3252891 h 174268"/>
              <a:gd name="T36" fmla="*/ 1007447 w 179020"/>
              <a:gd name="T37" fmla="*/ 3071343 h 174268"/>
              <a:gd name="T38" fmla="*/ 1007447 w 179020"/>
              <a:gd name="T39" fmla="*/ 892740 h 174268"/>
              <a:gd name="T40" fmla="*/ 1193185 w 179020"/>
              <a:gd name="T41" fmla="*/ 711190 h 174268"/>
              <a:gd name="T42" fmla="*/ 174558 w 179020"/>
              <a:gd name="T43" fmla="*/ 0 h 174268"/>
              <a:gd name="T44" fmla="*/ 349115 w 179020"/>
              <a:gd name="T45" fmla="*/ 180728 h 174268"/>
              <a:gd name="T46" fmla="*/ 349115 w 179020"/>
              <a:gd name="T47" fmla="*/ 3072203 h 174268"/>
              <a:gd name="T48" fmla="*/ 174558 w 179020"/>
              <a:gd name="T49" fmla="*/ 3252932 h 174268"/>
              <a:gd name="T50" fmla="*/ 0 w 179020"/>
              <a:gd name="T51" fmla="*/ 3072203 h 174268"/>
              <a:gd name="T52" fmla="*/ 0 w 179020"/>
              <a:gd name="T53" fmla="*/ 180728 h 174268"/>
              <a:gd name="T54" fmla="*/ 174558 w 179020"/>
              <a:gd name="T55" fmla="*/ 0 h 1742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9020" h="174268">
                <a:moveTo>
                  <a:pt x="169069" y="115887"/>
                </a:moveTo>
                <a:cubicBezTo>
                  <a:pt x="174597" y="115887"/>
                  <a:pt x="179020" y="120212"/>
                  <a:pt x="179020" y="125617"/>
                </a:cubicBezTo>
                <a:lnTo>
                  <a:pt x="179020" y="164535"/>
                </a:lnTo>
                <a:cubicBezTo>
                  <a:pt x="179020" y="169941"/>
                  <a:pt x="174597" y="174265"/>
                  <a:pt x="169069" y="174265"/>
                </a:cubicBezTo>
                <a:cubicBezTo>
                  <a:pt x="163541" y="174265"/>
                  <a:pt x="158750" y="169941"/>
                  <a:pt x="158750" y="164535"/>
                </a:cubicBezTo>
                <a:lnTo>
                  <a:pt x="158750" y="125617"/>
                </a:lnTo>
                <a:cubicBezTo>
                  <a:pt x="158750" y="120212"/>
                  <a:pt x="163541" y="115887"/>
                  <a:pt x="169069" y="115887"/>
                </a:cubicBezTo>
                <a:close/>
                <a:moveTo>
                  <a:pt x="116313" y="77787"/>
                </a:moveTo>
                <a:cubicBezTo>
                  <a:pt x="121841" y="77787"/>
                  <a:pt x="126632" y="82075"/>
                  <a:pt x="126632" y="87435"/>
                </a:cubicBezTo>
                <a:lnTo>
                  <a:pt x="126632" y="164620"/>
                </a:lnTo>
                <a:cubicBezTo>
                  <a:pt x="126632" y="169980"/>
                  <a:pt x="121841" y="174268"/>
                  <a:pt x="116313" y="174268"/>
                </a:cubicBezTo>
                <a:cubicBezTo>
                  <a:pt x="110785" y="174268"/>
                  <a:pt x="106363" y="169980"/>
                  <a:pt x="106363" y="164620"/>
                </a:cubicBezTo>
                <a:lnTo>
                  <a:pt x="106363" y="87435"/>
                </a:lnTo>
                <a:cubicBezTo>
                  <a:pt x="106363" y="82075"/>
                  <a:pt x="110785" y="77787"/>
                  <a:pt x="116313" y="77787"/>
                </a:cubicBezTo>
                <a:close/>
                <a:moveTo>
                  <a:pt x="63926" y="38100"/>
                </a:moveTo>
                <a:cubicBezTo>
                  <a:pt x="69822" y="38100"/>
                  <a:pt x="74245" y="42423"/>
                  <a:pt x="74245" y="47826"/>
                </a:cubicBezTo>
                <a:lnTo>
                  <a:pt x="74245" y="164539"/>
                </a:lnTo>
                <a:cubicBezTo>
                  <a:pt x="74245" y="169942"/>
                  <a:pt x="69822" y="174265"/>
                  <a:pt x="63926" y="174265"/>
                </a:cubicBezTo>
                <a:cubicBezTo>
                  <a:pt x="58766" y="174265"/>
                  <a:pt x="53975" y="169942"/>
                  <a:pt x="53975" y="164539"/>
                </a:cubicBezTo>
                <a:lnTo>
                  <a:pt x="53975" y="47826"/>
                </a:lnTo>
                <a:cubicBezTo>
                  <a:pt x="53975" y="42423"/>
                  <a:pt x="58766" y="38100"/>
                  <a:pt x="63926" y="38100"/>
                </a:cubicBezTo>
                <a:close/>
                <a:moveTo>
                  <a:pt x="9352" y="0"/>
                </a:moveTo>
                <a:cubicBezTo>
                  <a:pt x="14548" y="0"/>
                  <a:pt x="18704" y="4303"/>
                  <a:pt x="18704" y="9682"/>
                </a:cubicBezTo>
                <a:lnTo>
                  <a:pt x="18704" y="164585"/>
                </a:lnTo>
                <a:cubicBezTo>
                  <a:pt x="18704" y="169964"/>
                  <a:pt x="14548" y="174267"/>
                  <a:pt x="9352" y="174267"/>
                </a:cubicBezTo>
                <a:cubicBezTo>
                  <a:pt x="4157" y="174267"/>
                  <a:pt x="0" y="169964"/>
                  <a:pt x="0" y="164585"/>
                </a:cubicBezTo>
                <a:lnTo>
                  <a:pt x="0" y="9682"/>
                </a:lnTo>
                <a:cubicBezTo>
                  <a:pt x="0" y="4303"/>
                  <a:pt x="4157" y="0"/>
                  <a:pt x="935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9" name="Freeform 757">
            <a:extLst>
              <a:ext uri="{FF2B5EF4-FFF2-40B4-BE49-F238E27FC236}">
                <a16:creationId xmlns:a16="http://schemas.microsoft.com/office/drawing/2014/main" id="{F4C23C53-7B95-F34B-A99C-0664C3B3CEB7}"/>
              </a:ext>
            </a:extLst>
          </p:cNvPr>
          <p:cNvSpPr>
            <a:spLocks noChangeAspect="1"/>
          </p:cNvSpPr>
          <p:nvPr/>
        </p:nvSpPr>
        <p:spPr bwMode="auto">
          <a:xfrm>
            <a:off x="11580778" y="9503304"/>
            <a:ext cx="1170540" cy="1060708"/>
          </a:xfrm>
          <a:custGeom>
            <a:avLst/>
            <a:gdLst>
              <a:gd name="T0" fmla="*/ 2662407 w 188552"/>
              <a:gd name="T1" fmla="*/ 2660101 h 171097"/>
              <a:gd name="T2" fmla="*/ 2925684 w 188552"/>
              <a:gd name="T3" fmla="*/ 2922826 h 171097"/>
              <a:gd name="T4" fmla="*/ 2662407 w 188552"/>
              <a:gd name="T5" fmla="*/ 3185554 h 171097"/>
              <a:gd name="T6" fmla="*/ 2399130 w 188552"/>
              <a:gd name="T7" fmla="*/ 2922826 h 171097"/>
              <a:gd name="T8" fmla="*/ 2662407 w 188552"/>
              <a:gd name="T9" fmla="*/ 2660101 h 171097"/>
              <a:gd name="T10" fmla="*/ 1359183 w 188552"/>
              <a:gd name="T11" fmla="*/ 2660101 h 171097"/>
              <a:gd name="T12" fmla="*/ 1622453 w 188552"/>
              <a:gd name="T13" fmla="*/ 2922826 h 171097"/>
              <a:gd name="T14" fmla="*/ 1359183 w 188552"/>
              <a:gd name="T15" fmla="*/ 3185554 h 171097"/>
              <a:gd name="T16" fmla="*/ 1095907 w 188552"/>
              <a:gd name="T17" fmla="*/ 2922826 h 171097"/>
              <a:gd name="T18" fmla="*/ 1359183 w 188552"/>
              <a:gd name="T19" fmla="*/ 2660101 h 171097"/>
              <a:gd name="T20" fmla="*/ 181951 w 188552"/>
              <a:gd name="T21" fmla="*/ 0 h 171097"/>
              <a:gd name="T22" fmla="*/ 761545 w 188552"/>
              <a:gd name="T23" fmla="*/ 0 h 171097"/>
              <a:gd name="T24" fmla="*/ 936759 w 188552"/>
              <a:gd name="T25" fmla="*/ 159931 h 171097"/>
              <a:gd name="T26" fmla="*/ 1496104 w 188552"/>
              <a:gd name="T27" fmla="*/ 2105814 h 171097"/>
              <a:gd name="T28" fmla="*/ 3046159 w 188552"/>
              <a:gd name="T29" fmla="*/ 1785954 h 171097"/>
              <a:gd name="T30" fmla="*/ 3127037 w 188552"/>
              <a:gd name="T31" fmla="*/ 1192858 h 171097"/>
              <a:gd name="T32" fmla="*/ 1630910 w 188552"/>
              <a:gd name="T33" fmla="*/ 1132871 h 171097"/>
              <a:gd name="T34" fmla="*/ 1455682 w 188552"/>
              <a:gd name="T35" fmla="*/ 946282 h 171097"/>
              <a:gd name="T36" fmla="*/ 1644377 w 188552"/>
              <a:gd name="T37" fmla="*/ 779685 h 171097"/>
              <a:gd name="T38" fmla="*/ 3342698 w 188552"/>
              <a:gd name="T39" fmla="*/ 846317 h 171097"/>
              <a:gd name="T40" fmla="*/ 3470749 w 188552"/>
              <a:gd name="T41" fmla="*/ 912973 h 171097"/>
              <a:gd name="T42" fmla="*/ 3517912 w 188552"/>
              <a:gd name="T43" fmla="*/ 1052912 h 171097"/>
              <a:gd name="T44" fmla="*/ 3396598 w 188552"/>
              <a:gd name="T45" fmla="*/ 1965882 h 171097"/>
              <a:gd name="T46" fmla="*/ 3248349 w 188552"/>
              <a:gd name="T47" fmla="*/ 2119144 h 171097"/>
              <a:gd name="T48" fmla="*/ 1408509 w 188552"/>
              <a:gd name="T49" fmla="*/ 2505670 h 171097"/>
              <a:gd name="T50" fmla="*/ 1368063 w 188552"/>
              <a:gd name="T51" fmla="*/ 2505670 h 171097"/>
              <a:gd name="T52" fmla="*/ 1192848 w 188552"/>
              <a:gd name="T53" fmla="*/ 2352400 h 171097"/>
              <a:gd name="T54" fmla="*/ 626739 w 188552"/>
              <a:gd name="T55" fmla="*/ 359858 h 171097"/>
              <a:gd name="T56" fmla="*/ 181951 w 188552"/>
              <a:gd name="T57" fmla="*/ 359858 h 171097"/>
              <a:gd name="T58" fmla="*/ 0 w 188552"/>
              <a:gd name="T59" fmla="*/ 179927 h 171097"/>
              <a:gd name="T60" fmla="*/ 181951 w 188552"/>
              <a:gd name="T61" fmla="*/ 0 h 17109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88552" h="171097">
                <a:moveTo>
                  <a:pt x="142699" y="142875"/>
                </a:moveTo>
                <a:cubicBezTo>
                  <a:pt x="150460" y="142875"/>
                  <a:pt x="156810" y="149225"/>
                  <a:pt x="156810" y="156986"/>
                </a:cubicBezTo>
                <a:cubicBezTo>
                  <a:pt x="156810" y="164747"/>
                  <a:pt x="150460" y="171097"/>
                  <a:pt x="142699" y="171097"/>
                </a:cubicBezTo>
                <a:cubicBezTo>
                  <a:pt x="134938" y="171097"/>
                  <a:pt x="128588" y="164747"/>
                  <a:pt x="128588" y="156986"/>
                </a:cubicBezTo>
                <a:cubicBezTo>
                  <a:pt x="128588" y="149225"/>
                  <a:pt x="134938" y="142875"/>
                  <a:pt x="142699" y="142875"/>
                </a:cubicBezTo>
                <a:close/>
                <a:moveTo>
                  <a:pt x="72849" y="142875"/>
                </a:moveTo>
                <a:cubicBezTo>
                  <a:pt x="80610" y="142875"/>
                  <a:pt x="86960" y="149225"/>
                  <a:pt x="86960" y="156986"/>
                </a:cubicBezTo>
                <a:cubicBezTo>
                  <a:pt x="86960" y="164747"/>
                  <a:pt x="80610" y="171097"/>
                  <a:pt x="72849" y="171097"/>
                </a:cubicBezTo>
                <a:cubicBezTo>
                  <a:pt x="65088" y="171097"/>
                  <a:pt x="58738" y="164747"/>
                  <a:pt x="58738" y="156986"/>
                </a:cubicBezTo>
                <a:cubicBezTo>
                  <a:pt x="58738" y="149225"/>
                  <a:pt x="65088" y="142875"/>
                  <a:pt x="72849" y="142875"/>
                </a:cubicBezTo>
                <a:close/>
                <a:moveTo>
                  <a:pt x="9752" y="0"/>
                </a:moveTo>
                <a:lnTo>
                  <a:pt x="40817" y="0"/>
                </a:lnTo>
                <a:cubicBezTo>
                  <a:pt x="45151" y="0"/>
                  <a:pt x="49124" y="4295"/>
                  <a:pt x="50208" y="8590"/>
                </a:cubicBezTo>
                <a:lnTo>
                  <a:pt x="80188" y="113104"/>
                </a:lnTo>
                <a:lnTo>
                  <a:pt x="163267" y="95924"/>
                </a:lnTo>
                <a:lnTo>
                  <a:pt x="167602" y="64069"/>
                </a:lnTo>
                <a:lnTo>
                  <a:pt x="87413" y="60847"/>
                </a:lnTo>
                <a:cubicBezTo>
                  <a:pt x="81994" y="60489"/>
                  <a:pt x="77660" y="56194"/>
                  <a:pt x="78021" y="50825"/>
                </a:cubicBezTo>
                <a:cubicBezTo>
                  <a:pt x="78021" y="45456"/>
                  <a:pt x="82717" y="41519"/>
                  <a:pt x="88135" y="41877"/>
                </a:cubicBezTo>
                <a:lnTo>
                  <a:pt x="179161" y="45456"/>
                </a:lnTo>
                <a:cubicBezTo>
                  <a:pt x="182050" y="45814"/>
                  <a:pt x="184218" y="46888"/>
                  <a:pt x="186024" y="49036"/>
                </a:cubicBezTo>
                <a:cubicBezTo>
                  <a:pt x="187830" y="50825"/>
                  <a:pt x="188552" y="53689"/>
                  <a:pt x="188552" y="56552"/>
                </a:cubicBezTo>
                <a:lnTo>
                  <a:pt x="182050" y="105588"/>
                </a:lnTo>
                <a:cubicBezTo>
                  <a:pt x="181328" y="109525"/>
                  <a:pt x="178438" y="112746"/>
                  <a:pt x="174104" y="113820"/>
                </a:cubicBezTo>
                <a:lnTo>
                  <a:pt x="75493" y="134580"/>
                </a:lnTo>
                <a:cubicBezTo>
                  <a:pt x="74770" y="134580"/>
                  <a:pt x="74048" y="134580"/>
                  <a:pt x="73325" y="134580"/>
                </a:cubicBezTo>
                <a:cubicBezTo>
                  <a:pt x="69352" y="134580"/>
                  <a:pt x="65379" y="130285"/>
                  <a:pt x="63934" y="126348"/>
                </a:cubicBezTo>
                <a:lnTo>
                  <a:pt x="33592" y="19328"/>
                </a:lnTo>
                <a:lnTo>
                  <a:pt x="9752" y="19328"/>
                </a:lnTo>
                <a:cubicBezTo>
                  <a:pt x="4334" y="19328"/>
                  <a:pt x="0" y="15033"/>
                  <a:pt x="0" y="9664"/>
                </a:cubicBezTo>
                <a:cubicBezTo>
                  <a:pt x="0" y="4653"/>
                  <a:pt x="4334" y="0"/>
                  <a:pt x="975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20" name="Freeform 14">
            <a:extLst>
              <a:ext uri="{FF2B5EF4-FFF2-40B4-BE49-F238E27FC236}">
                <a16:creationId xmlns:a16="http://schemas.microsoft.com/office/drawing/2014/main" id="{8733B33F-3DD9-564B-8BC7-B394D1F25CE6}"/>
              </a:ext>
            </a:extLst>
          </p:cNvPr>
          <p:cNvSpPr>
            <a:spLocks noChangeAspect="1"/>
          </p:cNvSpPr>
          <p:nvPr/>
        </p:nvSpPr>
        <p:spPr bwMode="auto">
          <a:xfrm>
            <a:off x="15842016" y="7361822"/>
            <a:ext cx="1089616" cy="1075164"/>
          </a:xfrm>
          <a:custGeom>
            <a:avLst/>
            <a:gdLst>
              <a:gd name="T0" fmla="*/ 2147483646 w 490"/>
              <a:gd name="T1" fmla="*/ 2147483646 h 479"/>
              <a:gd name="T2" fmla="*/ 2147483646 w 490"/>
              <a:gd name="T3" fmla="*/ 2147483646 h 479"/>
              <a:gd name="T4" fmla="*/ 2147483646 w 490"/>
              <a:gd name="T5" fmla="*/ 2147483646 h 479"/>
              <a:gd name="T6" fmla="*/ 2147483646 w 490"/>
              <a:gd name="T7" fmla="*/ 2147483646 h 479"/>
              <a:gd name="T8" fmla="*/ 2147483646 w 490"/>
              <a:gd name="T9" fmla="*/ 2147483646 h 479"/>
              <a:gd name="T10" fmla="*/ 2147483646 w 490"/>
              <a:gd name="T11" fmla="*/ 2147483646 h 479"/>
              <a:gd name="T12" fmla="*/ 2147483646 w 490"/>
              <a:gd name="T13" fmla="*/ 2147483646 h 479"/>
              <a:gd name="T14" fmla="*/ 2147483646 w 490"/>
              <a:gd name="T15" fmla="*/ 2147483646 h 479"/>
              <a:gd name="T16" fmla="*/ 2147483646 w 490"/>
              <a:gd name="T17" fmla="*/ 2147483646 h 479"/>
              <a:gd name="T18" fmla="*/ 2147483646 w 490"/>
              <a:gd name="T19" fmla="*/ 2147483646 h 479"/>
              <a:gd name="T20" fmla="*/ 2147483646 w 490"/>
              <a:gd name="T21" fmla="*/ 2147483646 h 479"/>
              <a:gd name="T22" fmla="*/ 2147483646 w 490"/>
              <a:gd name="T23" fmla="*/ 2147483646 h 479"/>
              <a:gd name="T24" fmla="*/ 2147483646 w 490"/>
              <a:gd name="T25" fmla="*/ 2147483646 h 479"/>
              <a:gd name="T26" fmla="*/ 2147483646 w 490"/>
              <a:gd name="T27" fmla="*/ 2147483646 h 479"/>
              <a:gd name="T28" fmla="*/ 2147483646 w 490"/>
              <a:gd name="T29" fmla="*/ 2147483646 h 479"/>
              <a:gd name="T30" fmla="*/ 2147483646 w 490"/>
              <a:gd name="T31" fmla="*/ 2147483646 h 479"/>
              <a:gd name="T32" fmla="*/ 2147483646 w 490"/>
              <a:gd name="T33" fmla="*/ 0 h 479"/>
              <a:gd name="T34" fmla="*/ 2147483646 w 490"/>
              <a:gd name="T35" fmla="*/ 0 h 479"/>
              <a:gd name="T36" fmla="*/ 2147483646 w 490"/>
              <a:gd name="T37" fmla="*/ 2147483646 h 479"/>
              <a:gd name="T38" fmla="*/ 2147483646 w 490"/>
              <a:gd name="T39" fmla="*/ 2147483646 h 479"/>
              <a:gd name="T40" fmla="*/ 0 w 490"/>
              <a:gd name="T41" fmla="*/ 2147483646 h 479"/>
              <a:gd name="T42" fmla="*/ 0 w 490"/>
              <a:gd name="T43" fmla="*/ 2147483646 h 479"/>
              <a:gd name="T44" fmla="*/ 2147483646 w 490"/>
              <a:gd name="T45" fmla="*/ 2147483646 h 479"/>
              <a:gd name="T46" fmla="*/ 2147483646 w 490"/>
              <a:gd name="T47" fmla="*/ 2147483646 h 479"/>
              <a:gd name="T48" fmla="*/ 2147483646 w 490"/>
              <a:gd name="T49" fmla="*/ 2147483646 h 479"/>
              <a:gd name="T50" fmla="*/ 2147483646 w 490"/>
              <a:gd name="T51" fmla="*/ 2147483646 h 479"/>
              <a:gd name="T52" fmla="*/ 2147483646 w 490"/>
              <a:gd name="T53" fmla="*/ 2147483646 h 479"/>
              <a:gd name="T54" fmla="*/ 2147483646 w 490"/>
              <a:gd name="T55" fmla="*/ 2147483646 h 479"/>
              <a:gd name="T56" fmla="*/ 2147483646 w 490"/>
              <a:gd name="T57" fmla="*/ 2147483646 h 479"/>
              <a:gd name="T58" fmla="*/ 2147483646 w 490"/>
              <a:gd name="T59" fmla="*/ 2147483646 h 479"/>
              <a:gd name="T60" fmla="*/ 2147483646 w 490"/>
              <a:gd name="T61" fmla="*/ 2147483646 h 479"/>
              <a:gd name="T62" fmla="*/ 2147483646 w 490"/>
              <a:gd name="T63" fmla="*/ 2147483646 h 479"/>
              <a:gd name="T64" fmla="*/ 2147483646 w 490"/>
              <a:gd name="T65" fmla="*/ 2147483646 h 479"/>
              <a:gd name="T66" fmla="*/ 2147483646 w 490"/>
              <a:gd name="T67" fmla="*/ 2147483646 h 479"/>
              <a:gd name="T68" fmla="*/ 2147483646 w 490"/>
              <a:gd name="T69" fmla="*/ 2147483646 h 479"/>
              <a:gd name="T70" fmla="*/ 2147483646 w 490"/>
              <a:gd name="T71" fmla="*/ 2147483646 h 479"/>
              <a:gd name="T72" fmla="*/ 2147483646 w 490"/>
              <a:gd name="T73" fmla="*/ 2147483646 h 479"/>
              <a:gd name="T74" fmla="*/ 2147483646 w 490"/>
              <a:gd name="T75" fmla="*/ 2147483646 h 479"/>
              <a:gd name="T76" fmla="*/ 2147483646 w 490"/>
              <a:gd name="T77" fmla="*/ 2147483646 h 479"/>
              <a:gd name="T78" fmla="*/ 2147483646 w 490"/>
              <a:gd name="T79" fmla="*/ 2147483646 h 479"/>
              <a:gd name="T80" fmla="*/ 2147483646 w 490"/>
              <a:gd name="T81" fmla="*/ 2147483646 h 479"/>
              <a:gd name="T82" fmla="*/ 2147483646 w 490"/>
              <a:gd name="T83" fmla="*/ 2147483646 h 479"/>
              <a:gd name="T84" fmla="*/ 2147483646 w 490"/>
              <a:gd name="T85" fmla="*/ 2147483646 h 479"/>
              <a:gd name="T86" fmla="*/ 2147483646 w 490"/>
              <a:gd name="T87" fmla="*/ 2147483646 h 479"/>
              <a:gd name="T88" fmla="*/ 2147483646 w 490"/>
              <a:gd name="T89" fmla="*/ 2147483646 h 479"/>
              <a:gd name="T90" fmla="*/ 2147483646 w 490"/>
              <a:gd name="T91" fmla="*/ 2147483646 h 479"/>
              <a:gd name="T92" fmla="*/ 2147483646 w 490"/>
              <a:gd name="T93" fmla="*/ 2147483646 h 479"/>
              <a:gd name="T94" fmla="*/ 2147483646 w 490"/>
              <a:gd name="T95" fmla="*/ 2147483646 h 479"/>
              <a:gd name="T96" fmla="*/ 2147483646 w 490"/>
              <a:gd name="T97" fmla="*/ 2147483646 h 4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90" h="479">
                <a:moveTo>
                  <a:pt x="420" y="276"/>
                </a:moveTo>
                <a:lnTo>
                  <a:pt x="420" y="217"/>
                </a:lnTo>
                <a:cubicBezTo>
                  <a:pt x="428" y="223"/>
                  <a:pt x="434" y="235"/>
                  <a:pt x="434" y="246"/>
                </a:cubicBezTo>
                <a:cubicBezTo>
                  <a:pt x="434" y="258"/>
                  <a:pt x="428" y="269"/>
                  <a:pt x="420" y="276"/>
                </a:cubicBezTo>
                <a:close/>
                <a:moveTo>
                  <a:pt x="67" y="276"/>
                </a:moveTo>
                <a:lnTo>
                  <a:pt x="67" y="276"/>
                </a:lnTo>
                <a:cubicBezTo>
                  <a:pt x="54" y="269"/>
                  <a:pt x="54" y="258"/>
                  <a:pt x="54" y="246"/>
                </a:cubicBezTo>
                <a:cubicBezTo>
                  <a:pt x="54" y="235"/>
                  <a:pt x="54" y="223"/>
                  <a:pt x="67" y="217"/>
                </a:cubicBezTo>
                <a:lnTo>
                  <a:pt x="67" y="276"/>
                </a:lnTo>
                <a:close/>
                <a:moveTo>
                  <a:pt x="489" y="246"/>
                </a:moveTo>
                <a:lnTo>
                  <a:pt x="489" y="246"/>
                </a:lnTo>
                <a:cubicBezTo>
                  <a:pt x="489" y="203"/>
                  <a:pt x="459" y="167"/>
                  <a:pt x="419" y="155"/>
                </a:cubicBezTo>
                <a:cubicBezTo>
                  <a:pt x="409" y="68"/>
                  <a:pt x="334" y="0"/>
                  <a:pt x="244" y="0"/>
                </a:cubicBezTo>
                <a:cubicBezTo>
                  <a:pt x="154" y="0"/>
                  <a:pt x="79" y="68"/>
                  <a:pt x="68" y="155"/>
                </a:cubicBezTo>
                <a:cubicBezTo>
                  <a:pt x="29" y="167"/>
                  <a:pt x="0" y="203"/>
                  <a:pt x="0" y="246"/>
                </a:cubicBezTo>
                <a:cubicBezTo>
                  <a:pt x="0" y="299"/>
                  <a:pt x="42" y="341"/>
                  <a:pt x="94" y="341"/>
                </a:cubicBezTo>
                <a:cubicBezTo>
                  <a:pt x="109" y="341"/>
                  <a:pt x="122" y="329"/>
                  <a:pt x="122" y="314"/>
                </a:cubicBezTo>
                <a:lnTo>
                  <a:pt x="122" y="179"/>
                </a:lnTo>
                <a:lnTo>
                  <a:pt x="121" y="178"/>
                </a:lnTo>
                <a:cubicBezTo>
                  <a:pt x="121" y="109"/>
                  <a:pt x="176" y="54"/>
                  <a:pt x="244" y="54"/>
                </a:cubicBezTo>
                <a:cubicBezTo>
                  <a:pt x="312" y="54"/>
                  <a:pt x="367" y="109"/>
                  <a:pt x="367" y="178"/>
                </a:cubicBezTo>
                <a:lnTo>
                  <a:pt x="366" y="178"/>
                </a:lnTo>
                <a:lnTo>
                  <a:pt x="366" y="179"/>
                </a:lnTo>
                <a:lnTo>
                  <a:pt x="366" y="302"/>
                </a:lnTo>
                <a:cubicBezTo>
                  <a:pt x="366" y="369"/>
                  <a:pt x="311" y="424"/>
                  <a:pt x="244" y="424"/>
                </a:cubicBezTo>
                <a:cubicBezTo>
                  <a:pt x="229" y="424"/>
                  <a:pt x="217" y="437"/>
                  <a:pt x="217" y="451"/>
                </a:cubicBezTo>
                <a:cubicBezTo>
                  <a:pt x="217" y="466"/>
                  <a:pt x="229" y="478"/>
                  <a:pt x="244" y="478"/>
                </a:cubicBezTo>
                <a:cubicBezTo>
                  <a:pt x="329" y="478"/>
                  <a:pt x="400" y="418"/>
                  <a:pt x="417" y="338"/>
                </a:cubicBezTo>
                <a:cubicBezTo>
                  <a:pt x="458" y="328"/>
                  <a:pt x="489" y="290"/>
                  <a:pt x="489" y="246"/>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21" name="Freeform 511">
            <a:extLst>
              <a:ext uri="{FF2B5EF4-FFF2-40B4-BE49-F238E27FC236}">
                <a16:creationId xmlns:a16="http://schemas.microsoft.com/office/drawing/2014/main" id="{37CF2E48-95A3-424A-A8D3-4EF9DC653E0F}"/>
              </a:ext>
            </a:extLst>
          </p:cNvPr>
          <p:cNvSpPr>
            <a:spLocks noChangeAspect="1"/>
          </p:cNvSpPr>
          <p:nvPr/>
        </p:nvSpPr>
        <p:spPr bwMode="auto">
          <a:xfrm>
            <a:off x="11622340" y="5272357"/>
            <a:ext cx="1132968" cy="985568"/>
          </a:xfrm>
          <a:custGeom>
            <a:avLst/>
            <a:gdLst>
              <a:gd name="T0" fmla="*/ 2147483646 w 507"/>
              <a:gd name="T1" fmla="*/ 2147483646 h 442"/>
              <a:gd name="T2" fmla="*/ 2147483646 w 507"/>
              <a:gd name="T3" fmla="*/ 2147483646 h 442"/>
              <a:gd name="T4" fmla="*/ 2147483646 w 507"/>
              <a:gd name="T5" fmla="*/ 2147483646 h 442"/>
              <a:gd name="T6" fmla="*/ 2147483646 w 507"/>
              <a:gd name="T7" fmla="*/ 2147483646 h 442"/>
              <a:gd name="T8" fmla="*/ 2147483646 w 507"/>
              <a:gd name="T9" fmla="*/ 2147483646 h 442"/>
              <a:gd name="T10" fmla="*/ 2147483646 w 507"/>
              <a:gd name="T11" fmla="*/ 2147483646 h 442"/>
              <a:gd name="T12" fmla="*/ 2147483646 w 507"/>
              <a:gd name="T13" fmla="*/ 2147483646 h 442"/>
              <a:gd name="T14" fmla="*/ 2147483646 w 507"/>
              <a:gd name="T15" fmla="*/ 2147483646 h 442"/>
              <a:gd name="T16" fmla="*/ 2147483646 w 507"/>
              <a:gd name="T17" fmla="*/ 2147483646 h 442"/>
              <a:gd name="T18" fmla="*/ 2147483646 w 507"/>
              <a:gd name="T19" fmla="*/ 2147483646 h 442"/>
              <a:gd name="T20" fmla="*/ 2147483646 w 507"/>
              <a:gd name="T21" fmla="*/ 2147483646 h 442"/>
              <a:gd name="T22" fmla="*/ 2147483646 w 507"/>
              <a:gd name="T23" fmla="*/ 2147483646 h 442"/>
              <a:gd name="T24" fmla="*/ 2147483646 w 507"/>
              <a:gd name="T25" fmla="*/ 2147483646 h 442"/>
              <a:gd name="T26" fmla="*/ 2147483646 w 507"/>
              <a:gd name="T27" fmla="*/ 2147483646 h 442"/>
              <a:gd name="T28" fmla="*/ 2147483646 w 507"/>
              <a:gd name="T29" fmla="*/ 2147483646 h 442"/>
              <a:gd name="T30" fmla="*/ 2147483646 w 507"/>
              <a:gd name="T31" fmla="*/ 2147483646 h 442"/>
              <a:gd name="T32" fmla="*/ 2147483646 w 507"/>
              <a:gd name="T33" fmla="*/ 2147483646 h 442"/>
              <a:gd name="T34" fmla="*/ 2147483646 w 507"/>
              <a:gd name="T35" fmla="*/ 2147483646 h 442"/>
              <a:gd name="T36" fmla="*/ 2147483646 w 507"/>
              <a:gd name="T37" fmla="*/ 2147483646 h 442"/>
              <a:gd name="T38" fmla="*/ 2147483646 w 507"/>
              <a:gd name="T39" fmla="*/ 2147483646 h 442"/>
              <a:gd name="T40" fmla="*/ 2147483646 w 507"/>
              <a:gd name="T41" fmla="*/ 2147483646 h 442"/>
              <a:gd name="T42" fmla="*/ 2147483646 w 507"/>
              <a:gd name="T43" fmla="*/ 2147483646 h 442"/>
              <a:gd name="T44" fmla="*/ 2147483646 w 507"/>
              <a:gd name="T45" fmla="*/ 2147483646 h 442"/>
              <a:gd name="T46" fmla="*/ 2147483646 w 507"/>
              <a:gd name="T47" fmla="*/ 2147483646 h 442"/>
              <a:gd name="T48" fmla="*/ 2147483646 w 507"/>
              <a:gd name="T49" fmla="*/ 2147483646 h 442"/>
              <a:gd name="T50" fmla="*/ 2147483646 w 507"/>
              <a:gd name="T51" fmla="*/ 2147483646 h 442"/>
              <a:gd name="T52" fmla="*/ 2147483646 w 507"/>
              <a:gd name="T53" fmla="*/ 2147483646 h 442"/>
              <a:gd name="T54" fmla="*/ 2147483646 w 507"/>
              <a:gd name="T55" fmla="*/ 2147483646 h 442"/>
              <a:gd name="T56" fmla="*/ 2147483646 w 507"/>
              <a:gd name="T57" fmla="*/ 2147483646 h 442"/>
              <a:gd name="T58" fmla="*/ 2147483646 w 507"/>
              <a:gd name="T59" fmla="*/ 2147483646 h 442"/>
              <a:gd name="T60" fmla="*/ 2147483646 w 507"/>
              <a:gd name="T61" fmla="*/ 2147483646 h 442"/>
              <a:gd name="T62" fmla="*/ 2147483646 w 507"/>
              <a:gd name="T63" fmla="*/ 2147483646 h 442"/>
              <a:gd name="T64" fmla="*/ 2147483646 w 507"/>
              <a:gd name="T65" fmla="*/ 2147483646 h 442"/>
              <a:gd name="T66" fmla="*/ 2147483646 w 507"/>
              <a:gd name="T67" fmla="*/ 2147483646 h 442"/>
              <a:gd name="T68" fmla="*/ 2147483646 w 507"/>
              <a:gd name="T69" fmla="*/ 2147483646 h 442"/>
              <a:gd name="T70" fmla="*/ 2147483646 w 507"/>
              <a:gd name="T71" fmla="*/ 2147483646 h 442"/>
              <a:gd name="T72" fmla="*/ 2147483646 w 507"/>
              <a:gd name="T73" fmla="*/ 2147483646 h 442"/>
              <a:gd name="T74" fmla="*/ 2147483646 w 507"/>
              <a:gd name="T75" fmla="*/ 2147483646 h 442"/>
              <a:gd name="T76" fmla="*/ 2147483646 w 507"/>
              <a:gd name="T77" fmla="*/ 2147483646 h 442"/>
              <a:gd name="T78" fmla="*/ 2147483646 w 507"/>
              <a:gd name="T79" fmla="*/ 2147483646 h 442"/>
              <a:gd name="T80" fmla="*/ 2147483646 w 507"/>
              <a:gd name="T81" fmla="*/ 2147483646 h 442"/>
              <a:gd name="T82" fmla="*/ 2147483646 w 507"/>
              <a:gd name="T83" fmla="*/ 2147483646 h 442"/>
              <a:gd name="T84" fmla="*/ 2147483646 w 507"/>
              <a:gd name="T85" fmla="*/ 2147483646 h 442"/>
              <a:gd name="T86" fmla="*/ 2147483646 w 507"/>
              <a:gd name="T87" fmla="*/ 2147483646 h 442"/>
              <a:gd name="T88" fmla="*/ 2147483646 w 507"/>
              <a:gd name="T89" fmla="*/ 2147483646 h 442"/>
              <a:gd name="T90" fmla="*/ 2147483646 w 507"/>
              <a:gd name="T91" fmla="*/ 2147483646 h 442"/>
              <a:gd name="T92" fmla="*/ 2147483646 w 507"/>
              <a:gd name="T93" fmla="*/ 2147483646 h 442"/>
              <a:gd name="T94" fmla="*/ 2147483646 w 507"/>
              <a:gd name="T95" fmla="*/ 2147483646 h 4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07" h="442">
                <a:moveTo>
                  <a:pt x="413" y="215"/>
                </a:moveTo>
                <a:lnTo>
                  <a:pt x="390" y="238"/>
                </a:lnTo>
                <a:lnTo>
                  <a:pt x="253" y="376"/>
                </a:lnTo>
                <a:lnTo>
                  <a:pt x="115" y="238"/>
                </a:lnTo>
                <a:lnTo>
                  <a:pt x="93" y="215"/>
                </a:lnTo>
                <a:cubicBezTo>
                  <a:pt x="59" y="182"/>
                  <a:pt x="59" y="127"/>
                  <a:pt x="93" y="93"/>
                </a:cubicBezTo>
                <a:cubicBezTo>
                  <a:pt x="126" y="60"/>
                  <a:pt x="181" y="60"/>
                  <a:pt x="215" y="93"/>
                </a:cubicBezTo>
                <a:lnTo>
                  <a:pt x="222" y="101"/>
                </a:lnTo>
                <a:cubicBezTo>
                  <a:pt x="224" y="107"/>
                  <a:pt x="226" y="112"/>
                  <a:pt x="230" y="116"/>
                </a:cubicBezTo>
                <a:cubicBezTo>
                  <a:pt x="236" y="123"/>
                  <a:pt x="245" y="125"/>
                  <a:pt x="253" y="124"/>
                </a:cubicBezTo>
                <a:cubicBezTo>
                  <a:pt x="261" y="125"/>
                  <a:pt x="269" y="123"/>
                  <a:pt x="276" y="116"/>
                </a:cubicBezTo>
                <a:cubicBezTo>
                  <a:pt x="280" y="112"/>
                  <a:pt x="283" y="107"/>
                  <a:pt x="283" y="101"/>
                </a:cubicBezTo>
                <a:lnTo>
                  <a:pt x="291" y="93"/>
                </a:lnTo>
                <a:cubicBezTo>
                  <a:pt x="325" y="60"/>
                  <a:pt x="380" y="60"/>
                  <a:pt x="413" y="93"/>
                </a:cubicBezTo>
                <a:cubicBezTo>
                  <a:pt x="447" y="127"/>
                  <a:pt x="447" y="182"/>
                  <a:pt x="413" y="215"/>
                </a:cubicBezTo>
                <a:close/>
                <a:moveTo>
                  <a:pt x="451" y="55"/>
                </a:moveTo>
                <a:lnTo>
                  <a:pt x="451" y="55"/>
                </a:lnTo>
                <a:cubicBezTo>
                  <a:pt x="397" y="0"/>
                  <a:pt x="307" y="0"/>
                  <a:pt x="253" y="55"/>
                </a:cubicBezTo>
                <a:cubicBezTo>
                  <a:pt x="198" y="0"/>
                  <a:pt x="109" y="0"/>
                  <a:pt x="54" y="55"/>
                </a:cubicBezTo>
                <a:cubicBezTo>
                  <a:pt x="0" y="110"/>
                  <a:pt x="0" y="199"/>
                  <a:pt x="54" y="254"/>
                </a:cubicBezTo>
                <a:lnTo>
                  <a:pt x="77" y="276"/>
                </a:lnTo>
                <a:lnTo>
                  <a:pt x="234" y="433"/>
                </a:lnTo>
                <a:cubicBezTo>
                  <a:pt x="239" y="439"/>
                  <a:pt x="246" y="441"/>
                  <a:pt x="253" y="441"/>
                </a:cubicBezTo>
                <a:cubicBezTo>
                  <a:pt x="260" y="441"/>
                  <a:pt x="267" y="439"/>
                  <a:pt x="272" y="433"/>
                </a:cubicBezTo>
                <a:lnTo>
                  <a:pt x="428" y="276"/>
                </a:lnTo>
                <a:lnTo>
                  <a:pt x="451" y="254"/>
                </a:lnTo>
                <a:cubicBezTo>
                  <a:pt x="506" y="199"/>
                  <a:pt x="506" y="110"/>
                  <a:pt x="451" y="55"/>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22" name="TextBox 21">
            <a:extLst>
              <a:ext uri="{FF2B5EF4-FFF2-40B4-BE49-F238E27FC236}">
                <a16:creationId xmlns:a16="http://schemas.microsoft.com/office/drawing/2014/main" id="{F52835C4-30FB-E945-9957-987D6F7B924A}"/>
              </a:ext>
            </a:extLst>
          </p:cNvPr>
          <p:cNvSpPr txBox="1"/>
          <p:nvPr/>
        </p:nvSpPr>
        <p:spPr>
          <a:xfrm>
            <a:off x="2943583" y="6883152"/>
            <a:ext cx="303640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02</a:t>
            </a:r>
          </a:p>
        </p:txBody>
      </p:sp>
      <p:sp>
        <p:nvSpPr>
          <p:cNvPr id="23" name="Subtitle 2">
            <a:extLst>
              <a:ext uri="{FF2B5EF4-FFF2-40B4-BE49-F238E27FC236}">
                <a16:creationId xmlns:a16="http://schemas.microsoft.com/office/drawing/2014/main" id="{A825420E-9CB5-0B4F-900F-39DBF55D581A}"/>
              </a:ext>
            </a:extLst>
          </p:cNvPr>
          <p:cNvSpPr txBox="1">
            <a:spLocks/>
          </p:cNvSpPr>
          <p:nvPr/>
        </p:nvSpPr>
        <p:spPr>
          <a:xfrm>
            <a:off x="1521029" y="7518852"/>
            <a:ext cx="445896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6" name="TextBox 25">
            <a:extLst>
              <a:ext uri="{FF2B5EF4-FFF2-40B4-BE49-F238E27FC236}">
                <a16:creationId xmlns:a16="http://schemas.microsoft.com/office/drawing/2014/main" id="{B67720A4-EEE8-C742-8CD8-0C1AEE111EED}"/>
              </a:ext>
            </a:extLst>
          </p:cNvPr>
          <p:cNvSpPr txBox="1"/>
          <p:nvPr/>
        </p:nvSpPr>
        <p:spPr>
          <a:xfrm>
            <a:off x="18397862" y="6858000"/>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27" name="Subtitle 2">
            <a:extLst>
              <a:ext uri="{FF2B5EF4-FFF2-40B4-BE49-F238E27FC236}">
                <a16:creationId xmlns:a16="http://schemas.microsoft.com/office/drawing/2014/main" id="{C1FE799B-D0C4-3F45-B8CA-E4D6ED800935}"/>
              </a:ext>
            </a:extLst>
          </p:cNvPr>
          <p:cNvSpPr txBox="1">
            <a:spLocks/>
          </p:cNvSpPr>
          <p:nvPr/>
        </p:nvSpPr>
        <p:spPr>
          <a:xfrm>
            <a:off x="18397862" y="7518852"/>
            <a:ext cx="445896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9" name="TextBox 28">
            <a:extLst>
              <a:ext uri="{FF2B5EF4-FFF2-40B4-BE49-F238E27FC236}">
                <a16:creationId xmlns:a16="http://schemas.microsoft.com/office/drawing/2014/main" id="{F515E46C-069F-924B-BBDF-579BE234B53D}"/>
              </a:ext>
            </a:extLst>
          </p:cNvPr>
          <p:cNvSpPr txBox="1"/>
          <p:nvPr/>
        </p:nvSpPr>
        <p:spPr>
          <a:xfrm>
            <a:off x="14150122" y="10564012"/>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0" name="Subtitle 2">
            <a:extLst>
              <a:ext uri="{FF2B5EF4-FFF2-40B4-BE49-F238E27FC236}">
                <a16:creationId xmlns:a16="http://schemas.microsoft.com/office/drawing/2014/main" id="{428756CD-EB5E-F14E-AC1E-CEE74490683E}"/>
              </a:ext>
            </a:extLst>
          </p:cNvPr>
          <p:cNvSpPr txBox="1">
            <a:spLocks/>
          </p:cNvSpPr>
          <p:nvPr/>
        </p:nvSpPr>
        <p:spPr>
          <a:xfrm>
            <a:off x="14150122" y="11224864"/>
            <a:ext cx="445896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2" name="TextBox 31">
            <a:extLst>
              <a:ext uri="{FF2B5EF4-FFF2-40B4-BE49-F238E27FC236}">
                <a16:creationId xmlns:a16="http://schemas.microsoft.com/office/drawing/2014/main" id="{BE114F11-2F2F-4447-9D0F-C58AAC74647A}"/>
              </a:ext>
            </a:extLst>
          </p:cNvPr>
          <p:cNvSpPr txBox="1"/>
          <p:nvPr/>
        </p:nvSpPr>
        <p:spPr>
          <a:xfrm>
            <a:off x="7270629" y="3129047"/>
            <a:ext cx="295625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33" name="Subtitle 2">
            <a:extLst>
              <a:ext uri="{FF2B5EF4-FFF2-40B4-BE49-F238E27FC236}">
                <a16:creationId xmlns:a16="http://schemas.microsoft.com/office/drawing/2014/main" id="{714F8AD5-C8DB-9E4A-BE47-5DC627BD31DC}"/>
              </a:ext>
            </a:extLst>
          </p:cNvPr>
          <p:cNvSpPr txBox="1">
            <a:spLocks/>
          </p:cNvSpPr>
          <p:nvPr/>
        </p:nvSpPr>
        <p:spPr>
          <a:xfrm>
            <a:off x="5767925" y="3764747"/>
            <a:ext cx="445896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302955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9">
            <a:extLst>
              <a:ext uri="{FF2B5EF4-FFF2-40B4-BE49-F238E27FC236}">
                <a16:creationId xmlns:a16="http://schemas.microsoft.com/office/drawing/2014/main" id="{18DE326E-7209-9B45-A610-61D4FC171BA0}"/>
              </a:ext>
            </a:extLst>
          </p:cNvPr>
          <p:cNvSpPr>
            <a:spLocks noChangeArrowheads="1"/>
          </p:cNvSpPr>
          <p:nvPr/>
        </p:nvSpPr>
        <p:spPr bwMode="auto">
          <a:xfrm>
            <a:off x="17755312" y="4794454"/>
            <a:ext cx="3793705" cy="3793704"/>
          </a:xfrm>
          <a:custGeom>
            <a:avLst/>
            <a:gdLst>
              <a:gd name="T0" fmla="*/ 2561 w 2562"/>
              <a:gd name="T1" fmla="*/ 0 h 2563"/>
              <a:gd name="T2" fmla="*/ 0 w 2562"/>
              <a:gd name="T3" fmla="*/ 0 h 2563"/>
              <a:gd name="T4" fmla="*/ 0 w 2562"/>
              <a:gd name="T5" fmla="*/ 2562 h 2563"/>
              <a:gd name="T6" fmla="*/ 2561 w 2562"/>
              <a:gd name="T7" fmla="*/ 0 h 2563"/>
            </a:gdLst>
            <a:ahLst/>
            <a:cxnLst>
              <a:cxn ang="0">
                <a:pos x="T0" y="T1"/>
              </a:cxn>
              <a:cxn ang="0">
                <a:pos x="T2" y="T3"/>
              </a:cxn>
              <a:cxn ang="0">
                <a:pos x="T4" y="T5"/>
              </a:cxn>
              <a:cxn ang="0">
                <a:pos x="T6" y="T7"/>
              </a:cxn>
            </a:cxnLst>
            <a:rect l="0" t="0" r="r" b="b"/>
            <a:pathLst>
              <a:path w="2562" h="2563">
                <a:moveTo>
                  <a:pt x="2561" y="0"/>
                </a:moveTo>
                <a:lnTo>
                  <a:pt x="0" y="0"/>
                </a:lnTo>
                <a:lnTo>
                  <a:pt x="0" y="2562"/>
                </a:lnTo>
                <a:lnTo>
                  <a:pt x="2561" y="0"/>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 name="Freeform 100">
            <a:extLst>
              <a:ext uri="{FF2B5EF4-FFF2-40B4-BE49-F238E27FC236}">
                <a16:creationId xmlns:a16="http://schemas.microsoft.com/office/drawing/2014/main" id="{D4D79DF1-A1F7-DA4B-8CDD-B50BF5CD35AD}"/>
              </a:ext>
            </a:extLst>
          </p:cNvPr>
          <p:cNvSpPr>
            <a:spLocks noChangeArrowheads="1"/>
          </p:cNvSpPr>
          <p:nvPr/>
        </p:nvSpPr>
        <p:spPr bwMode="auto">
          <a:xfrm>
            <a:off x="15280595" y="5800012"/>
            <a:ext cx="7522106" cy="6059476"/>
          </a:xfrm>
          <a:custGeom>
            <a:avLst/>
            <a:gdLst>
              <a:gd name="T0" fmla="*/ 3550 w 5082"/>
              <a:gd name="T1" fmla="*/ 0 h 4094"/>
              <a:gd name="T2" fmla="*/ 0 w 5082"/>
              <a:gd name="T3" fmla="*/ 3551 h 4094"/>
              <a:gd name="T4" fmla="*/ 14 w 5082"/>
              <a:gd name="T5" fmla="*/ 4093 h 4094"/>
              <a:gd name="T6" fmla="*/ 5081 w 5082"/>
              <a:gd name="T7" fmla="*/ 4093 h 4094"/>
              <a:gd name="T8" fmla="*/ 5081 w 5082"/>
              <a:gd name="T9" fmla="*/ 0 h 4094"/>
              <a:gd name="T10" fmla="*/ 3550 w 5082"/>
              <a:gd name="T11" fmla="*/ 0 h 4094"/>
            </a:gdLst>
            <a:ahLst/>
            <a:cxnLst>
              <a:cxn ang="0">
                <a:pos x="T0" y="T1"/>
              </a:cxn>
              <a:cxn ang="0">
                <a:pos x="T2" y="T3"/>
              </a:cxn>
              <a:cxn ang="0">
                <a:pos x="T4" y="T5"/>
              </a:cxn>
              <a:cxn ang="0">
                <a:pos x="T6" y="T7"/>
              </a:cxn>
              <a:cxn ang="0">
                <a:pos x="T8" y="T9"/>
              </a:cxn>
              <a:cxn ang="0">
                <a:pos x="T10" y="T11"/>
              </a:cxn>
            </a:cxnLst>
            <a:rect l="0" t="0" r="r" b="b"/>
            <a:pathLst>
              <a:path w="5082" h="4094">
                <a:moveTo>
                  <a:pt x="3550" y="0"/>
                </a:moveTo>
                <a:lnTo>
                  <a:pt x="0" y="3551"/>
                </a:lnTo>
                <a:lnTo>
                  <a:pt x="14" y="4093"/>
                </a:lnTo>
                <a:lnTo>
                  <a:pt x="5081" y="4093"/>
                </a:lnTo>
                <a:lnTo>
                  <a:pt x="5081" y="0"/>
                </a:lnTo>
                <a:lnTo>
                  <a:pt x="3550"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 name="Freeform 103">
            <a:extLst>
              <a:ext uri="{FF2B5EF4-FFF2-40B4-BE49-F238E27FC236}">
                <a16:creationId xmlns:a16="http://schemas.microsoft.com/office/drawing/2014/main" id="{879570A9-EEA5-EC4D-A350-5595134A0D28}"/>
              </a:ext>
            </a:extLst>
          </p:cNvPr>
          <p:cNvSpPr>
            <a:spLocks noChangeArrowheads="1"/>
          </p:cNvSpPr>
          <p:nvPr/>
        </p:nvSpPr>
        <p:spPr bwMode="auto">
          <a:xfrm>
            <a:off x="20536927" y="4794456"/>
            <a:ext cx="1012092" cy="1012092"/>
          </a:xfrm>
          <a:custGeom>
            <a:avLst/>
            <a:gdLst>
              <a:gd name="T0" fmla="*/ 682 w 683"/>
              <a:gd name="T1" fmla="*/ 0 h 683"/>
              <a:gd name="T2" fmla="*/ 0 w 683"/>
              <a:gd name="T3" fmla="*/ 682 h 683"/>
              <a:gd name="T4" fmla="*/ 682 w 683"/>
              <a:gd name="T5" fmla="*/ 682 h 683"/>
              <a:gd name="T6" fmla="*/ 682 w 683"/>
              <a:gd name="T7" fmla="*/ 0 h 683"/>
            </a:gdLst>
            <a:ahLst/>
            <a:cxnLst>
              <a:cxn ang="0">
                <a:pos x="T0" y="T1"/>
              </a:cxn>
              <a:cxn ang="0">
                <a:pos x="T2" y="T3"/>
              </a:cxn>
              <a:cxn ang="0">
                <a:pos x="T4" y="T5"/>
              </a:cxn>
              <a:cxn ang="0">
                <a:pos x="T6" y="T7"/>
              </a:cxn>
            </a:cxnLst>
            <a:rect l="0" t="0" r="r" b="b"/>
            <a:pathLst>
              <a:path w="683" h="683">
                <a:moveTo>
                  <a:pt x="682" y="0"/>
                </a:moveTo>
                <a:lnTo>
                  <a:pt x="0" y="682"/>
                </a:lnTo>
                <a:lnTo>
                  <a:pt x="682" y="682"/>
                </a:lnTo>
                <a:lnTo>
                  <a:pt x="682" y="0"/>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104">
            <a:extLst>
              <a:ext uri="{FF2B5EF4-FFF2-40B4-BE49-F238E27FC236}">
                <a16:creationId xmlns:a16="http://schemas.microsoft.com/office/drawing/2014/main" id="{F23FF515-301A-D643-9E2A-E60CCE94063E}"/>
              </a:ext>
            </a:extLst>
          </p:cNvPr>
          <p:cNvSpPr>
            <a:spLocks noChangeArrowheads="1"/>
          </p:cNvSpPr>
          <p:nvPr/>
        </p:nvSpPr>
        <p:spPr bwMode="auto">
          <a:xfrm>
            <a:off x="10742516" y="4794454"/>
            <a:ext cx="3793705" cy="3793704"/>
          </a:xfrm>
          <a:custGeom>
            <a:avLst/>
            <a:gdLst>
              <a:gd name="T0" fmla="*/ 2561 w 2562"/>
              <a:gd name="T1" fmla="*/ 0 h 2563"/>
              <a:gd name="T2" fmla="*/ 0 w 2562"/>
              <a:gd name="T3" fmla="*/ 0 h 2563"/>
              <a:gd name="T4" fmla="*/ 0 w 2562"/>
              <a:gd name="T5" fmla="*/ 2562 h 2563"/>
              <a:gd name="T6" fmla="*/ 2561 w 2562"/>
              <a:gd name="T7" fmla="*/ 0 h 2563"/>
            </a:gdLst>
            <a:ahLst/>
            <a:cxnLst>
              <a:cxn ang="0">
                <a:pos x="T0" y="T1"/>
              </a:cxn>
              <a:cxn ang="0">
                <a:pos x="T2" y="T3"/>
              </a:cxn>
              <a:cxn ang="0">
                <a:pos x="T4" y="T5"/>
              </a:cxn>
              <a:cxn ang="0">
                <a:pos x="T6" y="T7"/>
              </a:cxn>
            </a:cxnLst>
            <a:rect l="0" t="0" r="r" b="b"/>
            <a:pathLst>
              <a:path w="2562" h="2563">
                <a:moveTo>
                  <a:pt x="2561" y="0"/>
                </a:moveTo>
                <a:lnTo>
                  <a:pt x="0" y="0"/>
                </a:lnTo>
                <a:lnTo>
                  <a:pt x="0" y="2562"/>
                </a:lnTo>
                <a:lnTo>
                  <a:pt x="2561" y="0"/>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105">
            <a:extLst>
              <a:ext uri="{FF2B5EF4-FFF2-40B4-BE49-F238E27FC236}">
                <a16:creationId xmlns:a16="http://schemas.microsoft.com/office/drawing/2014/main" id="{AC7738DC-271C-644D-AAE5-E29E3D5EADBE}"/>
              </a:ext>
            </a:extLst>
          </p:cNvPr>
          <p:cNvSpPr>
            <a:spLocks noChangeArrowheads="1"/>
          </p:cNvSpPr>
          <p:nvPr/>
        </p:nvSpPr>
        <p:spPr bwMode="auto">
          <a:xfrm>
            <a:off x="8320032" y="5800012"/>
            <a:ext cx="7469870" cy="6059476"/>
          </a:xfrm>
          <a:custGeom>
            <a:avLst/>
            <a:gdLst>
              <a:gd name="T0" fmla="*/ 3513 w 5046"/>
              <a:gd name="T1" fmla="*/ 0 h 4094"/>
              <a:gd name="T2" fmla="*/ 0 w 5046"/>
              <a:gd name="T3" fmla="*/ 3513 h 4094"/>
              <a:gd name="T4" fmla="*/ 3 w 5046"/>
              <a:gd name="T5" fmla="*/ 4093 h 4094"/>
              <a:gd name="T6" fmla="*/ 5045 w 5046"/>
              <a:gd name="T7" fmla="*/ 4093 h 4094"/>
              <a:gd name="T8" fmla="*/ 5045 w 5046"/>
              <a:gd name="T9" fmla="*/ 0 h 4094"/>
              <a:gd name="T10" fmla="*/ 3513 w 5046"/>
              <a:gd name="T11" fmla="*/ 0 h 4094"/>
            </a:gdLst>
            <a:ahLst/>
            <a:cxnLst>
              <a:cxn ang="0">
                <a:pos x="T0" y="T1"/>
              </a:cxn>
              <a:cxn ang="0">
                <a:pos x="T2" y="T3"/>
              </a:cxn>
              <a:cxn ang="0">
                <a:pos x="T4" y="T5"/>
              </a:cxn>
              <a:cxn ang="0">
                <a:pos x="T6" y="T7"/>
              </a:cxn>
              <a:cxn ang="0">
                <a:pos x="T8" y="T9"/>
              </a:cxn>
              <a:cxn ang="0">
                <a:pos x="T10" y="T11"/>
              </a:cxn>
            </a:cxnLst>
            <a:rect l="0" t="0" r="r" b="b"/>
            <a:pathLst>
              <a:path w="5046" h="4094">
                <a:moveTo>
                  <a:pt x="3513" y="0"/>
                </a:moveTo>
                <a:lnTo>
                  <a:pt x="0" y="3513"/>
                </a:lnTo>
                <a:lnTo>
                  <a:pt x="3" y="4093"/>
                </a:lnTo>
                <a:lnTo>
                  <a:pt x="5045" y="4093"/>
                </a:lnTo>
                <a:lnTo>
                  <a:pt x="5045" y="0"/>
                </a:lnTo>
                <a:lnTo>
                  <a:pt x="3513"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0" name="Freeform 108">
            <a:extLst>
              <a:ext uri="{FF2B5EF4-FFF2-40B4-BE49-F238E27FC236}">
                <a16:creationId xmlns:a16="http://schemas.microsoft.com/office/drawing/2014/main" id="{08102D74-4985-8B46-A939-68BD97D0899B}"/>
              </a:ext>
            </a:extLst>
          </p:cNvPr>
          <p:cNvSpPr>
            <a:spLocks noChangeArrowheads="1"/>
          </p:cNvSpPr>
          <p:nvPr/>
        </p:nvSpPr>
        <p:spPr bwMode="auto">
          <a:xfrm>
            <a:off x="13524129" y="4794456"/>
            <a:ext cx="1012092" cy="1012092"/>
          </a:xfrm>
          <a:custGeom>
            <a:avLst/>
            <a:gdLst>
              <a:gd name="T0" fmla="*/ 682 w 683"/>
              <a:gd name="T1" fmla="*/ 0 h 683"/>
              <a:gd name="T2" fmla="*/ 0 w 683"/>
              <a:gd name="T3" fmla="*/ 682 h 683"/>
              <a:gd name="T4" fmla="*/ 682 w 683"/>
              <a:gd name="T5" fmla="*/ 682 h 683"/>
              <a:gd name="T6" fmla="*/ 682 w 683"/>
              <a:gd name="T7" fmla="*/ 0 h 683"/>
            </a:gdLst>
            <a:ahLst/>
            <a:cxnLst>
              <a:cxn ang="0">
                <a:pos x="T0" y="T1"/>
              </a:cxn>
              <a:cxn ang="0">
                <a:pos x="T2" y="T3"/>
              </a:cxn>
              <a:cxn ang="0">
                <a:pos x="T4" y="T5"/>
              </a:cxn>
              <a:cxn ang="0">
                <a:pos x="T6" y="T7"/>
              </a:cxn>
            </a:cxnLst>
            <a:rect l="0" t="0" r="r" b="b"/>
            <a:pathLst>
              <a:path w="683" h="683">
                <a:moveTo>
                  <a:pt x="682" y="0"/>
                </a:moveTo>
                <a:lnTo>
                  <a:pt x="0" y="682"/>
                </a:lnTo>
                <a:lnTo>
                  <a:pt x="682" y="682"/>
                </a:lnTo>
                <a:lnTo>
                  <a:pt x="682" y="0"/>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109">
            <a:extLst>
              <a:ext uri="{FF2B5EF4-FFF2-40B4-BE49-F238E27FC236}">
                <a16:creationId xmlns:a16="http://schemas.microsoft.com/office/drawing/2014/main" id="{D4023503-833C-4843-918C-2F515C31FC72}"/>
              </a:ext>
            </a:extLst>
          </p:cNvPr>
          <p:cNvSpPr>
            <a:spLocks noChangeArrowheads="1"/>
          </p:cNvSpPr>
          <p:nvPr/>
        </p:nvSpPr>
        <p:spPr bwMode="auto">
          <a:xfrm>
            <a:off x="3723191" y="4794454"/>
            <a:ext cx="3793700" cy="3793704"/>
          </a:xfrm>
          <a:custGeom>
            <a:avLst/>
            <a:gdLst>
              <a:gd name="T0" fmla="*/ 2561 w 2562"/>
              <a:gd name="T1" fmla="*/ 0 h 2563"/>
              <a:gd name="T2" fmla="*/ 0 w 2562"/>
              <a:gd name="T3" fmla="*/ 0 h 2563"/>
              <a:gd name="T4" fmla="*/ 0 w 2562"/>
              <a:gd name="T5" fmla="*/ 2562 h 2563"/>
              <a:gd name="T6" fmla="*/ 2561 w 2562"/>
              <a:gd name="T7" fmla="*/ 0 h 2563"/>
            </a:gdLst>
            <a:ahLst/>
            <a:cxnLst>
              <a:cxn ang="0">
                <a:pos x="T0" y="T1"/>
              </a:cxn>
              <a:cxn ang="0">
                <a:pos x="T2" y="T3"/>
              </a:cxn>
              <a:cxn ang="0">
                <a:pos x="T4" y="T5"/>
              </a:cxn>
              <a:cxn ang="0">
                <a:pos x="T6" y="T7"/>
              </a:cxn>
            </a:cxnLst>
            <a:rect l="0" t="0" r="r" b="b"/>
            <a:pathLst>
              <a:path w="2562" h="2563">
                <a:moveTo>
                  <a:pt x="2561" y="0"/>
                </a:moveTo>
                <a:lnTo>
                  <a:pt x="0" y="0"/>
                </a:lnTo>
                <a:lnTo>
                  <a:pt x="0" y="2562"/>
                </a:lnTo>
                <a:lnTo>
                  <a:pt x="2561" y="0"/>
                </a:ln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2" name="Freeform 110">
            <a:extLst>
              <a:ext uri="{FF2B5EF4-FFF2-40B4-BE49-F238E27FC236}">
                <a16:creationId xmlns:a16="http://schemas.microsoft.com/office/drawing/2014/main" id="{D94F3CED-B30C-9B43-9EF0-56D23E3EAA78}"/>
              </a:ext>
            </a:extLst>
          </p:cNvPr>
          <p:cNvSpPr>
            <a:spLocks noChangeArrowheads="1"/>
          </p:cNvSpPr>
          <p:nvPr/>
        </p:nvSpPr>
        <p:spPr bwMode="auto">
          <a:xfrm>
            <a:off x="1574949" y="5800012"/>
            <a:ext cx="7195626" cy="6059476"/>
          </a:xfrm>
          <a:custGeom>
            <a:avLst/>
            <a:gdLst>
              <a:gd name="T0" fmla="*/ 0 w 4860"/>
              <a:gd name="T1" fmla="*/ 3328 h 4094"/>
              <a:gd name="T2" fmla="*/ 0 w 4860"/>
              <a:gd name="T3" fmla="*/ 4093 h 4094"/>
              <a:gd name="T4" fmla="*/ 4859 w 4860"/>
              <a:gd name="T5" fmla="*/ 4093 h 4094"/>
              <a:gd name="T6" fmla="*/ 4859 w 4860"/>
              <a:gd name="T7" fmla="*/ 0 h 4094"/>
              <a:gd name="T8" fmla="*/ 3327 w 4860"/>
              <a:gd name="T9" fmla="*/ 0 h 4094"/>
              <a:gd name="T10" fmla="*/ 0 w 4860"/>
              <a:gd name="T11" fmla="*/ 3328 h 4094"/>
            </a:gdLst>
            <a:ahLst/>
            <a:cxnLst>
              <a:cxn ang="0">
                <a:pos x="T0" y="T1"/>
              </a:cxn>
              <a:cxn ang="0">
                <a:pos x="T2" y="T3"/>
              </a:cxn>
              <a:cxn ang="0">
                <a:pos x="T4" y="T5"/>
              </a:cxn>
              <a:cxn ang="0">
                <a:pos x="T6" y="T7"/>
              </a:cxn>
              <a:cxn ang="0">
                <a:pos x="T8" y="T9"/>
              </a:cxn>
              <a:cxn ang="0">
                <a:pos x="T10" y="T11"/>
              </a:cxn>
            </a:cxnLst>
            <a:rect l="0" t="0" r="r" b="b"/>
            <a:pathLst>
              <a:path w="4860" h="4094">
                <a:moveTo>
                  <a:pt x="0" y="3328"/>
                </a:moveTo>
                <a:lnTo>
                  <a:pt x="0" y="4093"/>
                </a:lnTo>
                <a:lnTo>
                  <a:pt x="4859" y="4093"/>
                </a:lnTo>
                <a:lnTo>
                  <a:pt x="4859" y="0"/>
                </a:lnTo>
                <a:lnTo>
                  <a:pt x="3327" y="0"/>
                </a:lnTo>
                <a:lnTo>
                  <a:pt x="0" y="3328"/>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4" name="Freeform 113">
            <a:extLst>
              <a:ext uri="{FF2B5EF4-FFF2-40B4-BE49-F238E27FC236}">
                <a16:creationId xmlns:a16="http://schemas.microsoft.com/office/drawing/2014/main" id="{F95A4060-9DE4-4F42-8F2C-D926903559BD}"/>
              </a:ext>
            </a:extLst>
          </p:cNvPr>
          <p:cNvSpPr>
            <a:spLocks noChangeArrowheads="1"/>
          </p:cNvSpPr>
          <p:nvPr/>
        </p:nvSpPr>
        <p:spPr bwMode="auto">
          <a:xfrm>
            <a:off x="6504802" y="4794456"/>
            <a:ext cx="1012087" cy="1012092"/>
          </a:xfrm>
          <a:custGeom>
            <a:avLst/>
            <a:gdLst>
              <a:gd name="T0" fmla="*/ 682 w 683"/>
              <a:gd name="T1" fmla="*/ 0 h 683"/>
              <a:gd name="T2" fmla="*/ 0 w 683"/>
              <a:gd name="T3" fmla="*/ 682 h 683"/>
              <a:gd name="T4" fmla="*/ 682 w 683"/>
              <a:gd name="T5" fmla="*/ 682 h 683"/>
              <a:gd name="T6" fmla="*/ 682 w 683"/>
              <a:gd name="T7" fmla="*/ 0 h 683"/>
            </a:gdLst>
            <a:ahLst/>
            <a:cxnLst>
              <a:cxn ang="0">
                <a:pos x="T0" y="T1"/>
              </a:cxn>
              <a:cxn ang="0">
                <a:pos x="T2" y="T3"/>
              </a:cxn>
              <a:cxn ang="0">
                <a:pos x="T4" y="T5"/>
              </a:cxn>
              <a:cxn ang="0">
                <a:pos x="T6" y="T7"/>
              </a:cxn>
            </a:cxnLst>
            <a:rect l="0" t="0" r="r" b="b"/>
            <a:pathLst>
              <a:path w="683" h="683">
                <a:moveTo>
                  <a:pt x="682" y="0"/>
                </a:moveTo>
                <a:lnTo>
                  <a:pt x="0" y="682"/>
                </a:lnTo>
                <a:lnTo>
                  <a:pt x="682" y="682"/>
                </a:lnTo>
                <a:lnTo>
                  <a:pt x="682" y="0"/>
                </a:lnTo>
              </a:path>
            </a:pathLst>
          </a:custGeom>
          <a:solidFill>
            <a:schemeClr val="accent4">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15" name="TextBox 14">
            <a:extLst>
              <a:ext uri="{FF2B5EF4-FFF2-40B4-BE49-F238E27FC236}">
                <a16:creationId xmlns:a16="http://schemas.microsoft.com/office/drawing/2014/main" id="{E794306D-0A68-C847-888C-D0159A0D1F98}"/>
              </a:ext>
            </a:extLst>
          </p:cNvPr>
          <p:cNvSpPr txBox="1"/>
          <p:nvPr/>
        </p:nvSpPr>
        <p:spPr>
          <a:xfrm>
            <a:off x="7138428" y="612372"/>
            <a:ext cx="101008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HIGH-TECH INFOGRAPHIC</a:t>
            </a:r>
          </a:p>
        </p:txBody>
      </p:sp>
      <p:sp>
        <p:nvSpPr>
          <p:cNvPr id="16" name="TextBox 15">
            <a:extLst>
              <a:ext uri="{FF2B5EF4-FFF2-40B4-BE49-F238E27FC236}">
                <a16:creationId xmlns:a16="http://schemas.microsoft.com/office/drawing/2014/main" id="{C111F231-AFBE-2B47-9D07-56AA45D09E6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3" name="Freeform 112">
            <a:extLst>
              <a:ext uri="{FF2B5EF4-FFF2-40B4-BE49-F238E27FC236}">
                <a16:creationId xmlns:a16="http://schemas.microsoft.com/office/drawing/2014/main" id="{DB885C42-A517-674E-862F-2112E5309CEC}"/>
              </a:ext>
            </a:extLst>
          </p:cNvPr>
          <p:cNvSpPr>
            <a:spLocks noChangeArrowheads="1"/>
          </p:cNvSpPr>
          <p:nvPr/>
        </p:nvSpPr>
        <p:spPr bwMode="auto">
          <a:xfrm>
            <a:off x="4347814" y="6864342"/>
            <a:ext cx="3865527" cy="45705"/>
          </a:xfrm>
          <a:custGeom>
            <a:avLst/>
            <a:gdLst>
              <a:gd name="T0" fmla="*/ 2608 w 2609"/>
              <a:gd name="T1" fmla="*/ 28 h 29"/>
              <a:gd name="T2" fmla="*/ 0 w 2609"/>
              <a:gd name="T3" fmla="*/ 28 h 29"/>
              <a:gd name="T4" fmla="*/ 0 w 2609"/>
              <a:gd name="T5" fmla="*/ 0 h 29"/>
              <a:gd name="T6" fmla="*/ 2608 w 2609"/>
              <a:gd name="T7" fmla="*/ 0 h 29"/>
              <a:gd name="T8" fmla="*/ 2608 w 2609"/>
              <a:gd name="T9" fmla="*/ 28 h 29"/>
            </a:gdLst>
            <a:ahLst/>
            <a:cxnLst>
              <a:cxn ang="0">
                <a:pos x="T0" y="T1"/>
              </a:cxn>
              <a:cxn ang="0">
                <a:pos x="T2" y="T3"/>
              </a:cxn>
              <a:cxn ang="0">
                <a:pos x="T4" y="T5"/>
              </a:cxn>
              <a:cxn ang="0">
                <a:pos x="T6" y="T7"/>
              </a:cxn>
              <a:cxn ang="0">
                <a:pos x="T8" y="T9"/>
              </a:cxn>
            </a:cxnLst>
            <a:rect l="0" t="0" r="r" b="b"/>
            <a:pathLst>
              <a:path w="2609" h="29">
                <a:moveTo>
                  <a:pt x="2608" y="28"/>
                </a:moveTo>
                <a:lnTo>
                  <a:pt x="0" y="28"/>
                </a:lnTo>
                <a:lnTo>
                  <a:pt x="0" y="0"/>
                </a:lnTo>
                <a:lnTo>
                  <a:pt x="2608" y="0"/>
                </a:lnTo>
                <a:lnTo>
                  <a:pt x="2608" y="28"/>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17" name="Subtitle 2">
            <a:extLst>
              <a:ext uri="{FF2B5EF4-FFF2-40B4-BE49-F238E27FC236}">
                <a16:creationId xmlns:a16="http://schemas.microsoft.com/office/drawing/2014/main" id="{E90701DC-6BE6-A94E-AF20-4F36DD1B2973}"/>
              </a:ext>
            </a:extLst>
          </p:cNvPr>
          <p:cNvSpPr txBox="1">
            <a:spLocks/>
          </p:cNvSpPr>
          <p:nvPr/>
        </p:nvSpPr>
        <p:spPr>
          <a:xfrm>
            <a:off x="4114800" y="7342157"/>
            <a:ext cx="4205230" cy="408522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spcBef>
                <a:spcPts val="0"/>
              </a:spcBef>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in the hope that consumers will associate.</a:t>
            </a:r>
          </a:p>
        </p:txBody>
      </p:sp>
      <p:sp>
        <p:nvSpPr>
          <p:cNvPr id="18" name="TextBox 17">
            <a:extLst>
              <a:ext uri="{FF2B5EF4-FFF2-40B4-BE49-F238E27FC236}">
                <a16:creationId xmlns:a16="http://schemas.microsoft.com/office/drawing/2014/main" id="{AE4AA449-44A2-1344-AC56-7D89737333A4}"/>
              </a:ext>
            </a:extLst>
          </p:cNvPr>
          <p:cNvSpPr txBox="1"/>
          <p:nvPr/>
        </p:nvSpPr>
        <p:spPr>
          <a:xfrm>
            <a:off x="5363772" y="6063512"/>
            <a:ext cx="2956259" cy="584775"/>
          </a:xfrm>
          <a:prstGeom prst="rect">
            <a:avLst/>
          </a:prstGeom>
          <a:noFill/>
        </p:spPr>
        <p:txBody>
          <a:bodyPr wrap="none" rtlCol="0" anchor="b" anchorCtr="0">
            <a:spAutoFit/>
          </a:bodyPr>
          <a:lstStyle/>
          <a:p>
            <a:pPr algn="r"/>
            <a:r>
              <a:rPr lang="en-US" sz="3200" b="1" dirty="0">
                <a:solidFill>
                  <a:schemeClr val="bg1"/>
                </a:solidFill>
                <a:latin typeface="Poppins" pitchFamily="2" charset="77"/>
                <a:ea typeface="League Spartan" charset="0"/>
                <a:cs typeface="Poppins" pitchFamily="2" charset="77"/>
              </a:rPr>
              <a:t>YOUR TITLE 01</a:t>
            </a:r>
          </a:p>
        </p:txBody>
      </p:sp>
      <p:sp>
        <p:nvSpPr>
          <p:cNvPr id="21" name="Freeform 112">
            <a:extLst>
              <a:ext uri="{FF2B5EF4-FFF2-40B4-BE49-F238E27FC236}">
                <a16:creationId xmlns:a16="http://schemas.microsoft.com/office/drawing/2014/main" id="{D9F48D0F-ECC4-6847-B2C2-4A1EF6496EB6}"/>
              </a:ext>
            </a:extLst>
          </p:cNvPr>
          <p:cNvSpPr>
            <a:spLocks noChangeArrowheads="1"/>
          </p:cNvSpPr>
          <p:nvPr/>
        </p:nvSpPr>
        <p:spPr bwMode="auto">
          <a:xfrm>
            <a:off x="11353691" y="6864342"/>
            <a:ext cx="3865527" cy="45705"/>
          </a:xfrm>
          <a:custGeom>
            <a:avLst/>
            <a:gdLst>
              <a:gd name="T0" fmla="*/ 2608 w 2609"/>
              <a:gd name="T1" fmla="*/ 28 h 29"/>
              <a:gd name="T2" fmla="*/ 0 w 2609"/>
              <a:gd name="T3" fmla="*/ 28 h 29"/>
              <a:gd name="T4" fmla="*/ 0 w 2609"/>
              <a:gd name="T5" fmla="*/ 0 h 29"/>
              <a:gd name="T6" fmla="*/ 2608 w 2609"/>
              <a:gd name="T7" fmla="*/ 0 h 29"/>
              <a:gd name="T8" fmla="*/ 2608 w 2609"/>
              <a:gd name="T9" fmla="*/ 28 h 29"/>
            </a:gdLst>
            <a:ahLst/>
            <a:cxnLst>
              <a:cxn ang="0">
                <a:pos x="T0" y="T1"/>
              </a:cxn>
              <a:cxn ang="0">
                <a:pos x="T2" y="T3"/>
              </a:cxn>
              <a:cxn ang="0">
                <a:pos x="T4" y="T5"/>
              </a:cxn>
              <a:cxn ang="0">
                <a:pos x="T6" y="T7"/>
              </a:cxn>
              <a:cxn ang="0">
                <a:pos x="T8" y="T9"/>
              </a:cxn>
            </a:cxnLst>
            <a:rect l="0" t="0" r="r" b="b"/>
            <a:pathLst>
              <a:path w="2609" h="29">
                <a:moveTo>
                  <a:pt x="2608" y="28"/>
                </a:moveTo>
                <a:lnTo>
                  <a:pt x="0" y="28"/>
                </a:lnTo>
                <a:lnTo>
                  <a:pt x="0" y="0"/>
                </a:lnTo>
                <a:lnTo>
                  <a:pt x="2608" y="0"/>
                </a:lnTo>
                <a:lnTo>
                  <a:pt x="2608" y="28"/>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22" name="Subtitle 2">
            <a:extLst>
              <a:ext uri="{FF2B5EF4-FFF2-40B4-BE49-F238E27FC236}">
                <a16:creationId xmlns:a16="http://schemas.microsoft.com/office/drawing/2014/main" id="{4053F2AC-0AD5-8446-87A5-8B1474A37615}"/>
              </a:ext>
            </a:extLst>
          </p:cNvPr>
          <p:cNvSpPr txBox="1">
            <a:spLocks/>
          </p:cNvSpPr>
          <p:nvPr/>
        </p:nvSpPr>
        <p:spPr>
          <a:xfrm>
            <a:off x="11120677" y="7342157"/>
            <a:ext cx="4205230" cy="408522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spcBef>
                <a:spcPts val="0"/>
              </a:spcBef>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in the hope that consumers will associate.</a:t>
            </a:r>
          </a:p>
        </p:txBody>
      </p:sp>
      <p:sp>
        <p:nvSpPr>
          <p:cNvPr id="23" name="TextBox 22">
            <a:extLst>
              <a:ext uri="{FF2B5EF4-FFF2-40B4-BE49-F238E27FC236}">
                <a16:creationId xmlns:a16="http://schemas.microsoft.com/office/drawing/2014/main" id="{A31381F7-C156-9B47-9E2D-9FB793090AF3}"/>
              </a:ext>
            </a:extLst>
          </p:cNvPr>
          <p:cNvSpPr txBox="1"/>
          <p:nvPr/>
        </p:nvSpPr>
        <p:spPr>
          <a:xfrm>
            <a:off x="12289499" y="6063512"/>
            <a:ext cx="3036409" cy="584775"/>
          </a:xfrm>
          <a:prstGeom prst="rect">
            <a:avLst/>
          </a:prstGeom>
          <a:noFill/>
        </p:spPr>
        <p:txBody>
          <a:bodyPr wrap="none" rtlCol="0" anchor="b" anchorCtr="0">
            <a:spAutoFit/>
          </a:bodyPr>
          <a:lstStyle/>
          <a:p>
            <a:pPr algn="r"/>
            <a:r>
              <a:rPr lang="en-US" sz="3200" b="1" dirty="0">
                <a:solidFill>
                  <a:schemeClr val="bg1"/>
                </a:solidFill>
                <a:latin typeface="Poppins" pitchFamily="2" charset="77"/>
                <a:ea typeface="League Spartan" charset="0"/>
                <a:cs typeface="Poppins" pitchFamily="2" charset="77"/>
              </a:rPr>
              <a:t>YOUR TITLE 02</a:t>
            </a:r>
          </a:p>
        </p:txBody>
      </p:sp>
      <p:sp>
        <p:nvSpPr>
          <p:cNvPr id="25" name="Freeform 112">
            <a:extLst>
              <a:ext uri="{FF2B5EF4-FFF2-40B4-BE49-F238E27FC236}">
                <a16:creationId xmlns:a16="http://schemas.microsoft.com/office/drawing/2014/main" id="{B48D036D-50FE-6A48-9B87-82B1ED6985A5}"/>
              </a:ext>
            </a:extLst>
          </p:cNvPr>
          <p:cNvSpPr>
            <a:spLocks noChangeArrowheads="1"/>
          </p:cNvSpPr>
          <p:nvPr/>
        </p:nvSpPr>
        <p:spPr bwMode="auto">
          <a:xfrm>
            <a:off x="18359568" y="6864342"/>
            <a:ext cx="3865527" cy="45705"/>
          </a:xfrm>
          <a:custGeom>
            <a:avLst/>
            <a:gdLst>
              <a:gd name="T0" fmla="*/ 2608 w 2609"/>
              <a:gd name="T1" fmla="*/ 28 h 29"/>
              <a:gd name="T2" fmla="*/ 0 w 2609"/>
              <a:gd name="T3" fmla="*/ 28 h 29"/>
              <a:gd name="T4" fmla="*/ 0 w 2609"/>
              <a:gd name="T5" fmla="*/ 0 h 29"/>
              <a:gd name="T6" fmla="*/ 2608 w 2609"/>
              <a:gd name="T7" fmla="*/ 0 h 29"/>
              <a:gd name="T8" fmla="*/ 2608 w 2609"/>
              <a:gd name="T9" fmla="*/ 28 h 29"/>
            </a:gdLst>
            <a:ahLst/>
            <a:cxnLst>
              <a:cxn ang="0">
                <a:pos x="T0" y="T1"/>
              </a:cxn>
              <a:cxn ang="0">
                <a:pos x="T2" y="T3"/>
              </a:cxn>
              <a:cxn ang="0">
                <a:pos x="T4" y="T5"/>
              </a:cxn>
              <a:cxn ang="0">
                <a:pos x="T6" y="T7"/>
              </a:cxn>
              <a:cxn ang="0">
                <a:pos x="T8" y="T9"/>
              </a:cxn>
            </a:cxnLst>
            <a:rect l="0" t="0" r="r" b="b"/>
            <a:pathLst>
              <a:path w="2609" h="29">
                <a:moveTo>
                  <a:pt x="2608" y="28"/>
                </a:moveTo>
                <a:lnTo>
                  <a:pt x="0" y="28"/>
                </a:lnTo>
                <a:lnTo>
                  <a:pt x="0" y="0"/>
                </a:lnTo>
                <a:lnTo>
                  <a:pt x="2608" y="0"/>
                </a:lnTo>
                <a:lnTo>
                  <a:pt x="2608" y="28"/>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26" name="Subtitle 2">
            <a:extLst>
              <a:ext uri="{FF2B5EF4-FFF2-40B4-BE49-F238E27FC236}">
                <a16:creationId xmlns:a16="http://schemas.microsoft.com/office/drawing/2014/main" id="{0A908306-8F4F-BD4D-B0A9-D69C7336E865}"/>
              </a:ext>
            </a:extLst>
          </p:cNvPr>
          <p:cNvSpPr txBox="1">
            <a:spLocks/>
          </p:cNvSpPr>
          <p:nvPr/>
        </p:nvSpPr>
        <p:spPr>
          <a:xfrm>
            <a:off x="18126554" y="7342157"/>
            <a:ext cx="4205230" cy="408522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spcBef>
                <a:spcPts val="0"/>
              </a:spcBef>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in the hope that consumers will associate.</a:t>
            </a:r>
          </a:p>
        </p:txBody>
      </p:sp>
      <p:sp>
        <p:nvSpPr>
          <p:cNvPr id="27" name="TextBox 26">
            <a:extLst>
              <a:ext uri="{FF2B5EF4-FFF2-40B4-BE49-F238E27FC236}">
                <a16:creationId xmlns:a16="http://schemas.microsoft.com/office/drawing/2014/main" id="{FF3E6585-8D49-7E47-8F8F-8B62B185FDDC}"/>
              </a:ext>
            </a:extLst>
          </p:cNvPr>
          <p:cNvSpPr txBox="1"/>
          <p:nvPr/>
        </p:nvSpPr>
        <p:spPr>
          <a:xfrm>
            <a:off x="19280950" y="6063512"/>
            <a:ext cx="3050835" cy="584775"/>
          </a:xfrm>
          <a:prstGeom prst="rect">
            <a:avLst/>
          </a:prstGeom>
          <a:noFill/>
        </p:spPr>
        <p:txBody>
          <a:bodyPr wrap="none" rtlCol="0" anchor="b" anchorCtr="0">
            <a:spAutoFit/>
          </a:bodyPr>
          <a:lstStyle/>
          <a:p>
            <a:pPr algn="r"/>
            <a:r>
              <a:rPr lang="en-US" sz="3200" b="1" dirty="0">
                <a:solidFill>
                  <a:schemeClr val="bg1"/>
                </a:solidFill>
                <a:latin typeface="Poppins" pitchFamily="2" charset="77"/>
                <a:ea typeface="League Spartan" charset="0"/>
                <a:cs typeface="Poppins" pitchFamily="2" charset="77"/>
              </a:rPr>
              <a:t>YOUR TITLE 03</a:t>
            </a:r>
          </a:p>
        </p:txBody>
      </p:sp>
    </p:spTree>
    <p:extLst>
      <p:ext uri="{BB962C8B-B14F-4D97-AF65-F5344CB8AC3E}">
        <p14:creationId xmlns:p14="http://schemas.microsoft.com/office/powerpoint/2010/main" val="102455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C19FE24C-F795-5F45-8E59-0A2A57E2A7D0}"/>
              </a:ext>
            </a:extLst>
          </p:cNvPr>
          <p:cNvSpPr>
            <a:spLocks noChangeArrowheads="1"/>
          </p:cNvSpPr>
          <p:nvPr/>
        </p:nvSpPr>
        <p:spPr bwMode="auto">
          <a:xfrm>
            <a:off x="12167669" y="3857644"/>
            <a:ext cx="44955" cy="4085549"/>
          </a:xfrm>
          <a:custGeom>
            <a:avLst/>
            <a:gdLst>
              <a:gd name="T0" fmla="*/ 72 w 73"/>
              <a:gd name="T1" fmla="*/ 6811 h 6812"/>
              <a:gd name="T2" fmla="*/ 0 w 73"/>
              <a:gd name="T3" fmla="*/ 6811 h 6812"/>
              <a:gd name="T4" fmla="*/ 0 w 73"/>
              <a:gd name="T5" fmla="*/ 0 h 6812"/>
              <a:gd name="T6" fmla="*/ 72 w 73"/>
              <a:gd name="T7" fmla="*/ 0 h 6812"/>
              <a:gd name="T8" fmla="*/ 72 w 73"/>
              <a:gd name="T9" fmla="*/ 6811 h 6812"/>
            </a:gdLst>
            <a:ahLst/>
            <a:cxnLst>
              <a:cxn ang="0">
                <a:pos x="T0" y="T1"/>
              </a:cxn>
              <a:cxn ang="0">
                <a:pos x="T2" y="T3"/>
              </a:cxn>
              <a:cxn ang="0">
                <a:pos x="T4" y="T5"/>
              </a:cxn>
              <a:cxn ang="0">
                <a:pos x="T6" y="T7"/>
              </a:cxn>
              <a:cxn ang="0">
                <a:pos x="T8" y="T9"/>
              </a:cxn>
            </a:cxnLst>
            <a:rect l="0" t="0" r="r" b="b"/>
            <a:pathLst>
              <a:path w="73" h="6812">
                <a:moveTo>
                  <a:pt x="72" y="6811"/>
                </a:moveTo>
                <a:lnTo>
                  <a:pt x="0" y="6811"/>
                </a:lnTo>
                <a:lnTo>
                  <a:pt x="0" y="0"/>
                </a:lnTo>
                <a:lnTo>
                  <a:pt x="72" y="0"/>
                </a:lnTo>
                <a:lnTo>
                  <a:pt x="72" y="6811"/>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 name="Freeform 2">
            <a:extLst>
              <a:ext uri="{FF2B5EF4-FFF2-40B4-BE49-F238E27FC236}">
                <a16:creationId xmlns:a16="http://schemas.microsoft.com/office/drawing/2014/main" id="{971CE466-E58F-B34F-92B0-79CD1A83B019}"/>
              </a:ext>
            </a:extLst>
          </p:cNvPr>
          <p:cNvSpPr>
            <a:spLocks noChangeArrowheads="1"/>
          </p:cNvSpPr>
          <p:nvPr/>
        </p:nvSpPr>
        <p:spPr bwMode="auto">
          <a:xfrm>
            <a:off x="9486280" y="4822838"/>
            <a:ext cx="2660235" cy="3157376"/>
          </a:xfrm>
          <a:custGeom>
            <a:avLst/>
            <a:gdLst>
              <a:gd name="T0" fmla="*/ 4377 w 4434"/>
              <a:gd name="T1" fmla="*/ 5263 h 5264"/>
              <a:gd name="T2" fmla="*/ 0 w 4434"/>
              <a:gd name="T3" fmla="*/ 47 h 5264"/>
              <a:gd name="T4" fmla="*/ 55 w 4434"/>
              <a:gd name="T5" fmla="*/ 0 h 5264"/>
              <a:gd name="T6" fmla="*/ 4433 w 4434"/>
              <a:gd name="T7" fmla="*/ 5217 h 5264"/>
              <a:gd name="T8" fmla="*/ 4377 w 4434"/>
              <a:gd name="T9" fmla="*/ 5263 h 5264"/>
            </a:gdLst>
            <a:ahLst/>
            <a:cxnLst>
              <a:cxn ang="0">
                <a:pos x="T0" y="T1"/>
              </a:cxn>
              <a:cxn ang="0">
                <a:pos x="T2" y="T3"/>
              </a:cxn>
              <a:cxn ang="0">
                <a:pos x="T4" y="T5"/>
              </a:cxn>
              <a:cxn ang="0">
                <a:pos x="T6" y="T7"/>
              </a:cxn>
              <a:cxn ang="0">
                <a:pos x="T8" y="T9"/>
              </a:cxn>
            </a:cxnLst>
            <a:rect l="0" t="0" r="r" b="b"/>
            <a:pathLst>
              <a:path w="4434" h="5264">
                <a:moveTo>
                  <a:pt x="4377" y="5263"/>
                </a:moveTo>
                <a:lnTo>
                  <a:pt x="0" y="47"/>
                </a:lnTo>
                <a:lnTo>
                  <a:pt x="55" y="0"/>
                </a:lnTo>
                <a:lnTo>
                  <a:pt x="4433" y="5217"/>
                </a:lnTo>
                <a:lnTo>
                  <a:pt x="4377" y="5263"/>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 name="Freeform 3">
            <a:extLst>
              <a:ext uri="{FF2B5EF4-FFF2-40B4-BE49-F238E27FC236}">
                <a16:creationId xmlns:a16="http://schemas.microsoft.com/office/drawing/2014/main" id="{714A8FCE-E4F2-2441-8C06-541C9040FBD8}"/>
              </a:ext>
            </a:extLst>
          </p:cNvPr>
          <p:cNvSpPr>
            <a:spLocks noChangeArrowheads="1"/>
          </p:cNvSpPr>
          <p:nvPr/>
        </p:nvSpPr>
        <p:spPr bwMode="auto">
          <a:xfrm>
            <a:off x="8068897" y="7292677"/>
            <a:ext cx="4030018" cy="751001"/>
          </a:xfrm>
          <a:custGeom>
            <a:avLst/>
            <a:gdLst>
              <a:gd name="T0" fmla="*/ 6707 w 6721"/>
              <a:gd name="T1" fmla="*/ 1252 h 1253"/>
              <a:gd name="T2" fmla="*/ 0 w 6721"/>
              <a:gd name="T3" fmla="*/ 71 h 1253"/>
              <a:gd name="T4" fmla="*/ 13 w 6721"/>
              <a:gd name="T5" fmla="*/ 0 h 1253"/>
              <a:gd name="T6" fmla="*/ 6720 w 6721"/>
              <a:gd name="T7" fmla="*/ 1181 h 1253"/>
              <a:gd name="T8" fmla="*/ 6707 w 6721"/>
              <a:gd name="T9" fmla="*/ 1252 h 1253"/>
            </a:gdLst>
            <a:ahLst/>
            <a:cxnLst>
              <a:cxn ang="0">
                <a:pos x="T0" y="T1"/>
              </a:cxn>
              <a:cxn ang="0">
                <a:pos x="T2" y="T3"/>
              </a:cxn>
              <a:cxn ang="0">
                <a:pos x="T4" y="T5"/>
              </a:cxn>
              <a:cxn ang="0">
                <a:pos x="T6" y="T7"/>
              </a:cxn>
              <a:cxn ang="0">
                <a:pos x="T8" y="T9"/>
              </a:cxn>
            </a:cxnLst>
            <a:rect l="0" t="0" r="r" b="b"/>
            <a:pathLst>
              <a:path w="6721" h="1253">
                <a:moveTo>
                  <a:pt x="6707" y="1252"/>
                </a:moveTo>
                <a:lnTo>
                  <a:pt x="0" y="71"/>
                </a:lnTo>
                <a:lnTo>
                  <a:pt x="13" y="0"/>
                </a:lnTo>
                <a:lnTo>
                  <a:pt x="6720" y="1181"/>
                </a:lnTo>
                <a:lnTo>
                  <a:pt x="6707" y="1252"/>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4">
            <a:extLst>
              <a:ext uri="{FF2B5EF4-FFF2-40B4-BE49-F238E27FC236}">
                <a16:creationId xmlns:a16="http://schemas.microsoft.com/office/drawing/2014/main" id="{79035D62-17CB-F44B-B904-B88EF7262B11}"/>
              </a:ext>
            </a:extLst>
          </p:cNvPr>
          <p:cNvSpPr>
            <a:spLocks noChangeArrowheads="1"/>
          </p:cNvSpPr>
          <p:nvPr/>
        </p:nvSpPr>
        <p:spPr bwMode="auto">
          <a:xfrm>
            <a:off x="8558107" y="8067479"/>
            <a:ext cx="3559320" cy="2081117"/>
          </a:xfrm>
          <a:custGeom>
            <a:avLst/>
            <a:gdLst>
              <a:gd name="T0" fmla="*/ 36 w 5936"/>
              <a:gd name="T1" fmla="*/ 3468 h 3469"/>
              <a:gd name="T2" fmla="*/ 0 w 5936"/>
              <a:gd name="T3" fmla="*/ 3405 h 3469"/>
              <a:gd name="T4" fmla="*/ 5898 w 5936"/>
              <a:gd name="T5" fmla="*/ 0 h 3469"/>
              <a:gd name="T6" fmla="*/ 5935 w 5936"/>
              <a:gd name="T7" fmla="*/ 62 h 3469"/>
              <a:gd name="T8" fmla="*/ 36 w 5936"/>
              <a:gd name="T9" fmla="*/ 3468 h 3469"/>
            </a:gdLst>
            <a:ahLst/>
            <a:cxnLst>
              <a:cxn ang="0">
                <a:pos x="T0" y="T1"/>
              </a:cxn>
              <a:cxn ang="0">
                <a:pos x="T2" y="T3"/>
              </a:cxn>
              <a:cxn ang="0">
                <a:pos x="T4" y="T5"/>
              </a:cxn>
              <a:cxn ang="0">
                <a:pos x="T6" y="T7"/>
              </a:cxn>
              <a:cxn ang="0">
                <a:pos x="T8" y="T9"/>
              </a:cxn>
            </a:cxnLst>
            <a:rect l="0" t="0" r="r" b="b"/>
            <a:pathLst>
              <a:path w="5936" h="3469">
                <a:moveTo>
                  <a:pt x="36" y="3468"/>
                </a:moveTo>
                <a:lnTo>
                  <a:pt x="0" y="3405"/>
                </a:lnTo>
                <a:lnTo>
                  <a:pt x="5898" y="0"/>
                </a:lnTo>
                <a:lnTo>
                  <a:pt x="5935" y="62"/>
                </a:lnTo>
                <a:lnTo>
                  <a:pt x="36" y="3468"/>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5">
            <a:extLst>
              <a:ext uri="{FF2B5EF4-FFF2-40B4-BE49-F238E27FC236}">
                <a16:creationId xmlns:a16="http://schemas.microsoft.com/office/drawing/2014/main" id="{52EB9B2B-2271-F449-8146-93B9EC7E57E6}"/>
              </a:ext>
            </a:extLst>
          </p:cNvPr>
          <p:cNvSpPr>
            <a:spLocks noChangeArrowheads="1"/>
          </p:cNvSpPr>
          <p:nvPr/>
        </p:nvSpPr>
        <p:spPr bwMode="auto">
          <a:xfrm>
            <a:off x="10739709" y="8120366"/>
            <a:ext cx="1438537" cy="3852845"/>
          </a:xfrm>
          <a:custGeom>
            <a:avLst/>
            <a:gdLst>
              <a:gd name="T0" fmla="*/ 68 w 2399"/>
              <a:gd name="T1" fmla="*/ 6425 h 6426"/>
              <a:gd name="T2" fmla="*/ 0 w 2399"/>
              <a:gd name="T3" fmla="*/ 6401 h 6426"/>
              <a:gd name="T4" fmla="*/ 2330 w 2399"/>
              <a:gd name="T5" fmla="*/ 0 h 6426"/>
              <a:gd name="T6" fmla="*/ 2398 w 2399"/>
              <a:gd name="T7" fmla="*/ 25 h 6426"/>
              <a:gd name="T8" fmla="*/ 68 w 2399"/>
              <a:gd name="T9" fmla="*/ 6425 h 6426"/>
            </a:gdLst>
            <a:ahLst/>
            <a:cxnLst>
              <a:cxn ang="0">
                <a:pos x="T0" y="T1"/>
              </a:cxn>
              <a:cxn ang="0">
                <a:pos x="T2" y="T3"/>
              </a:cxn>
              <a:cxn ang="0">
                <a:pos x="T4" y="T5"/>
              </a:cxn>
              <a:cxn ang="0">
                <a:pos x="T6" y="T7"/>
              </a:cxn>
              <a:cxn ang="0">
                <a:pos x="T8" y="T9"/>
              </a:cxn>
            </a:cxnLst>
            <a:rect l="0" t="0" r="r" b="b"/>
            <a:pathLst>
              <a:path w="2399" h="6426">
                <a:moveTo>
                  <a:pt x="68" y="6425"/>
                </a:moveTo>
                <a:lnTo>
                  <a:pt x="0" y="6401"/>
                </a:lnTo>
                <a:lnTo>
                  <a:pt x="2330" y="0"/>
                </a:lnTo>
                <a:lnTo>
                  <a:pt x="2398" y="25"/>
                </a:lnTo>
                <a:lnTo>
                  <a:pt x="68" y="6425"/>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7" name="Freeform 6">
            <a:extLst>
              <a:ext uri="{FF2B5EF4-FFF2-40B4-BE49-F238E27FC236}">
                <a16:creationId xmlns:a16="http://schemas.microsoft.com/office/drawing/2014/main" id="{90D323F9-B066-934F-8417-6DE877EC0757}"/>
              </a:ext>
            </a:extLst>
          </p:cNvPr>
          <p:cNvSpPr>
            <a:spLocks noChangeArrowheads="1"/>
          </p:cNvSpPr>
          <p:nvPr/>
        </p:nvSpPr>
        <p:spPr bwMode="auto">
          <a:xfrm>
            <a:off x="12260223" y="8067479"/>
            <a:ext cx="3559320" cy="2081117"/>
          </a:xfrm>
          <a:custGeom>
            <a:avLst/>
            <a:gdLst>
              <a:gd name="T0" fmla="*/ 5898 w 5935"/>
              <a:gd name="T1" fmla="*/ 3468 h 3469"/>
              <a:gd name="T2" fmla="*/ 0 w 5935"/>
              <a:gd name="T3" fmla="*/ 62 h 3469"/>
              <a:gd name="T4" fmla="*/ 36 w 5935"/>
              <a:gd name="T5" fmla="*/ 0 h 3469"/>
              <a:gd name="T6" fmla="*/ 5934 w 5935"/>
              <a:gd name="T7" fmla="*/ 3405 h 3469"/>
              <a:gd name="T8" fmla="*/ 5898 w 5935"/>
              <a:gd name="T9" fmla="*/ 3468 h 3469"/>
            </a:gdLst>
            <a:ahLst/>
            <a:cxnLst>
              <a:cxn ang="0">
                <a:pos x="T0" y="T1"/>
              </a:cxn>
              <a:cxn ang="0">
                <a:pos x="T2" y="T3"/>
              </a:cxn>
              <a:cxn ang="0">
                <a:pos x="T4" y="T5"/>
              </a:cxn>
              <a:cxn ang="0">
                <a:pos x="T6" y="T7"/>
              </a:cxn>
              <a:cxn ang="0">
                <a:pos x="T8" y="T9"/>
              </a:cxn>
            </a:cxnLst>
            <a:rect l="0" t="0" r="r" b="b"/>
            <a:pathLst>
              <a:path w="5935" h="3469">
                <a:moveTo>
                  <a:pt x="5898" y="3468"/>
                </a:moveTo>
                <a:lnTo>
                  <a:pt x="0" y="62"/>
                </a:lnTo>
                <a:lnTo>
                  <a:pt x="36" y="0"/>
                </a:lnTo>
                <a:lnTo>
                  <a:pt x="5934" y="3405"/>
                </a:lnTo>
                <a:lnTo>
                  <a:pt x="5898" y="3468"/>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8" name="Freeform 7">
            <a:extLst>
              <a:ext uri="{FF2B5EF4-FFF2-40B4-BE49-F238E27FC236}">
                <a16:creationId xmlns:a16="http://schemas.microsoft.com/office/drawing/2014/main" id="{B1AF7011-9049-2049-9DA6-14F20CE511D5}"/>
              </a:ext>
            </a:extLst>
          </p:cNvPr>
          <p:cNvSpPr>
            <a:spLocks noChangeArrowheads="1"/>
          </p:cNvSpPr>
          <p:nvPr/>
        </p:nvSpPr>
        <p:spPr bwMode="auto">
          <a:xfrm>
            <a:off x="12278732" y="7292677"/>
            <a:ext cx="4030018" cy="751001"/>
          </a:xfrm>
          <a:custGeom>
            <a:avLst/>
            <a:gdLst>
              <a:gd name="T0" fmla="*/ 13 w 6721"/>
              <a:gd name="T1" fmla="*/ 1252 h 1253"/>
              <a:gd name="T2" fmla="*/ 0 w 6721"/>
              <a:gd name="T3" fmla="*/ 1181 h 1253"/>
              <a:gd name="T4" fmla="*/ 6707 w 6721"/>
              <a:gd name="T5" fmla="*/ 0 h 1253"/>
              <a:gd name="T6" fmla="*/ 6720 w 6721"/>
              <a:gd name="T7" fmla="*/ 71 h 1253"/>
              <a:gd name="T8" fmla="*/ 13 w 6721"/>
              <a:gd name="T9" fmla="*/ 1252 h 1253"/>
            </a:gdLst>
            <a:ahLst/>
            <a:cxnLst>
              <a:cxn ang="0">
                <a:pos x="T0" y="T1"/>
              </a:cxn>
              <a:cxn ang="0">
                <a:pos x="T2" y="T3"/>
              </a:cxn>
              <a:cxn ang="0">
                <a:pos x="T4" y="T5"/>
              </a:cxn>
              <a:cxn ang="0">
                <a:pos x="T6" y="T7"/>
              </a:cxn>
              <a:cxn ang="0">
                <a:pos x="T8" y="T9"/>
              </a:cxn>
            </a:cxnLst>
            <a:rect l="0" t="0" r="r" b="b"/>
            <a:pathLst>
              <a:path w="6721" h="1253">
                <a:moveTo>
                  <a:pt x="13" y="1252"/>
                </a:moveTo>
                <a:lnTo>
                  <a:pt x="0" y="1181"/>
                </a:lnTo>
                <a:lnTo>
                  <a:pt x="6707" y="0"/>
                </a:lnTo>
                <a:lnTo>
                  <a:pt x="6720" y="71"/>
                </a:lnTo>
                <a:lnTo>
                  <a:pt x="13" y="1252"/>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8">
            <a:extLst>
              <a:ext uri="{FF2B5EF4-FFF2-40B4-BE49-F238E27FC236}">
                <a16:creationId xmlns:a16="http://schemas.microsoft.com/office/drawing/2014/main" id="{6018CA93-7BE0-7F4A-B405-134194A63766}"/>
              </a:ext>
            </a:extLst>
          </p:cNvPr>
          <p:cNvSpPr>
            <a:spLocks noChangeArrowheads="1"/>
          </p:cNvSpPr>
          <p:nvPr/>
        </p:nvSpPr>
        <p:spPr bwMode="auto">
          <a:xfrm>
            <a:off x="12233780" y="4822838"/>
            <a:ext cx="2660235" cy="3157376"/>
          </a:xfrm>
          <a:custGeom>
            <a:avLst/>
            <a:gdLst>
              <a:gd name="T0" fmla="*/ 56 w 4435"/>
              <a:gd name="T1" fmla="*/ 5263 h 5264"/>
              <a:gd name="T2" fmla="*/ 0 w 4435"/>
              <a:gd name="T3" fmla="*/ 5217 h 5264"/>
              <a:gd name="T4" fmla="*/ 4378 w 4435"/>
              <a:gd name="T5" fmla="*/ 0 h 5264"/>
              <a:gd name="T6" fmla="*/ 4434 w 4435"/>
              <a:gd name="T7" fmla="*/ 47 h 5264"/>
              <a:gd name="T8" fmla="*/ 56 w 4435"/>
              <a:gd name="T9" fmla="*/ 5263 h 5264"/>
            </a:gdLst>
            <a:ahLst/>
            <a:cxnLst>
              <a:cxn ang="0">
                <a:pos x="T0" y="T1"/>
              </a:cxn>
              <a:cxn ang="0">
                <a:pos x="T2" y="T3"/>
              </a:cxn>
              <a:cxn ang="0">
                <a:pos x="T4" y="T5"/>
              </a:cxn>
              <a:cxn ang="0">
                <a:pos x="T6" y="T7"/>
              </a:cxn>
              <a:cxn ang="0">
                <a:pos x="T8" y="T9"/>
              </a:cxn>
            </a:cxnLst>
            <a:rect l="0" t="0" r="r" b="b"/>
            <a:pathLst>
              <a:path w="4435" h="5264">
                <a:moveTo>
                  <a:pt x="56" y="5263"/>
                </a:moveTo>
                <a:lnTo>
                  <a:pt x="0" y="5217"/>
                </a:lnTo>
                <a:lnTo>
                  <a:pt x="4378" y="0"/>
                </a:lnTo>
                <a:lnTo>
                  <a:pt x="4434" y="47"/>
                </a:lnTo>
                <a:lnTo>
                  <a:pt x="56" y="5263"/>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0" name="Freeform 9">
            <a:extLst>
              <a:ext uri="{FF2B5EF4-FFF2-40B4-BE49-F238E27FC236}">
                <a16:creationId xmlns:a16="http://schemas.microsoft.com/office/drawing/2014/main" id="{33CC4821-69CE-7C43-B838-4C7BA9B1E313}"/>
              </a:ext>
            </a:extLst>
          </p:cNvPr>
          <p:cNvSpPr>
            <a:spLocks noChangeArrowheads="1"/>
          </p:cNvSpPr>
          <p:nvPr/>
        </p:nvSpPr>
        <p:spPr bwMode="auto">
          <a:xfrm>
            <a:off x="12199401" y="8120366"/>
            <a:ext cx="1438537" cy="3852845"/>
          </a:xfrm>
          <a:custGeom>
            <a:avLst/>
            <a:gdLst>
              <a:gd name="T0" fmla="*/ 2330 w 2399"/>
              <a:gd name="T1" fmla="*/ 6425 h 6426"/>
              <a:gd name="T2" fmla="*/ 0 w 2399"/>
              <a:gd name="T3" fmla="*/ 25 h 6426"/>
              <a:gd name="T4" fmla="*/ 68 w 2399"/>
              <a:gd name="T5" fmla="*/ 0 h 6426"/>
              <a:gd name="T6" fmla="*/ 2398 w 2399"/>
              <a:gd name="T7" fmla="*/ 6401 h 6426"/>
              <a:gd name="T8" fmla="*/ 2330 w 2399"/>
              <a:gd name="T9" fmla="*/ 6425 h 6426"/>
            </a:gdLst>
            <a:ahLst/>
            <a:cxnLst>
              <a:cxn ang="0">
                <a:pos x="T0" y="T1"/>
              </a:cxn>
              <a:cxn ang="0">
                <a:pos x="T2" y="T3"/>
              </a:cxn>
              <a:cxn ang="0">
                <a:pos x="T4" y="T5"/>
              </a:cxn>
              <a:cxn ang="0">
                <a:pos x="T6" y="T7"/>
              </a:cxn>
              <a:cxn ang="0">
                <a:pos x="T8" y="T9"/>
              </a:cxn>
            </a:cxnLst>
            <a:rect l="0" t="0" r="r" b="b"/>
            <a:pathLst>
              <a:path w="2399" h="6426">
                <a:moveTo>
                  <a:pt x="2330" y="6425"/>
                </a:moveTo>
                <a:lnTo>
                  <a:pt x="0" y="25"/>
                </a:lnTo>
                <a:lnTo>
                  <a:pt x="68" y="0"/>
                </a:lnTo>
                <a:lnTo>
                  <a:pt x="2398" y="6401"/>
                </a:lnTo>
                <a:lnTo>
                  <a:pt x="2330" y="6425"/>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10">
            <a:extLst>
              <a:ext uri="{FF2B5EF4-FFF2-40B4-BE49-F238E27FC236}">
                <a16:creationId xmlns:a16="http://schemas.microsoft.com/office/drawing/2014/main" id="{DE992C0E-15EA-3246-9ADA-A590BA595D62}"/>
              </a:ext>
            </a:extLst>
          </p:cNvPr>
          <p:cNvSpPr>
            <a:spLocks noChangeArrowheads="1"/>
          </p:cNvSpPr>
          <p:nvPr/>
        </p:nvSpPr>
        <p:spPr bwMode="auto">
          <a:xfrm>
            <a:off x="11318828" y="2987646"/>
            <a:ext cx="1739995" cy="1739995"/>
          </a:xfrm>
          <a:custGeom>
            <a:avLst/>
            <a:gdLst>
              <a:gd name="T0" fmla="*/ 2902 w 2903"/>
              <a:gd name="T1" fmla="*/ 1450 h 2902"/>
              <a:gd name="T2" fmla="*/ 2902 w 2903"/>
              <a:gd name="T3" fmla="*/ 1450 h 2902"/>
              <a:gd name="T4" fmla="*/ 1452 w 2903"/>
              <a:gd name="T5" fmla="*/ 2901 h 2902"/>
              <a:gd name="T6" fmla="*/ 1452 w 2903"/>
              <a:gd name="T7" fmla="*/ 2901 h 2902"/>
              <a:gd name="T8" fmla="*/ 0 w 2903"/>
              <a:gd name="T9" fmla="*/ 1450 h 2902"/>
              <a:gd name="T10" fmla="*/ 0 w 2903"/>
              <a:gd name="T11" fmla="*/ 1450 h 2902"/>
              <a:gd name="T12" fmla="*/ 1452 w 2903"/>
              <a:gd name="T13" fmla="*/ 0 h 2902"/>
              <a:gd name="T14" fmla="*/ 1452 w 2903"/>
              <a:gd name="T15" fmla="*/ 0 h 2902"/>
              <a:gd name="T16" fmla="*/ 2902 w 2903"/>
              <a:gd name="T17" fmla="*/ 1450 h 2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3" h="2902">
                <a:moveTo>
                  <a:pt x="2902" y="1450"/>
                </a:moveTo>
                <a:lnTo>
                  <a:pt x="2902" y="1450"/>
                </a:lnTo>
                <a:cubicBezTo>
                  <a:pt x="2902" y="2252"/>
                  <a:pt x="2252" y="2901"/>
                  <a:pt x="1452" y="2901"/>
                </a:cubicBezTo>
                <a:lnTo>
                  <a:pt x="1452" y="2901"/>
                </a:lnTo>
                <a:cubicBezTo>
                  <a:pt x="650" y="2901"/>
                  <a:pt x="0" y="2252"/>
                  <a:pt x="0" y="1450"/>
                </a:cubicBezTo>
                <a:lnTo>
                  <a:pt x="0" y="1450"/>
                </a:lnTo>
                <a:cubicBezTo>
                  <a:pt x="0" y="649"/>
                  <a:pt x="650" y="0"/>
                  <a:pt x="1452" y="0"/>
                </a:cubicBezTo>
                <a:lnTo>
                  <a:pt x="1452" y="0"/>
                </a:lnTo>
                <a:cubicBezTo>
                  <a:pt x="2252" y="0"/>
                  <a:pt x="2902" y="649"/>
                  <a:pt x="2902" y="145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3" name="Freeform 12">
            <a:extLst>
              <a:ext uri="{FF2B5EF4-FFF2-40B4-BE49-F238E27FC236}">
                <a16:creationId xmlns:a16="http://schemas.microsoft.com/office/drawing/2014/main" id="{D876F618-41BF-A04B-A943-1A2AC325F116}"/>
              </a:ext>
            </a:extLst>
          </p:cNvPr>
          <p:cNvSpPr>
            <a:spLocks noChangeArrowheads="1"/>
          </p:cNvSpPr>
          <p:nvPr/>
        </p:nvSpPr>
        <p:spPr bwMode="auto">
          <a:xfrm>
            <a:off x="14000218" y="3971351"/>
            <a:ext cx="1739995" cy="1739995"/>
          </a:xfrm>
          <a:custGeom>
            <a:avLst/>
            <a:gdLst>
              <a:gd name="T0" fmla="*/ 2902 w 2903"/>
              <a:gd name="T1" fmla="*/ 1451 h 2903"/>
              <a:gd name="T2" fmla="*/ 2902 w 2903"/>
              <a:gd name="T3" fmla="*/ 1451 h 2903"/>
              <a:gd name="T4" fmla="*/ 1451 w 2903"/>
              <a:gd name="T5" fmla="*/ 2902 h 2903"/>
              <a:gd name="T6" fmla="*/ 1451 w 2903"/>
              <a:gd name="T7" fmla="*/ 2902 h 2903"/>
              <a:gd name="T8" fmla="*/ 0 w 2903"/>
              <a:gd name="T9" fmla="*/ 1451 h 2903"/>
              <a:gd name="T10" fmla="*/ 0 w 2903"/>
              <a:gd name="T11" fmla="*/ 1451 h 2903"/>
              <a:gd name="T12" fmla="*/ 1451 w 2903"/>
              <a:gd name="T13" fmla="*/ 0 h 2903"/>
              <a:gd name="T14" fmla="*/ 1451 w 2903"/>
              <a:gd name="T15" fmla="*/ 0 h 2903"/>
              <a:gd name="T16" fmla="*/ 2902 w 2903"/>
              <a:gd name="T17" fmla="*/ 1451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3" h="2903">
                <a:moveTo>
                  <a:pt x="2902" y="1451"/>
                </a:moveTo>
                <a:lnTo>
                  <a:pt x="2902" y="1451"/>
                </a:lnTo>
                <a:cubicBezTo>
                  <a:pt x="2902" y="2252"/>
                  <a:pt x="2252" y="2902"/>
                  <a:pt x="1451" y="2902"/>
                </a:cubicBezTo>
                <a:lnTo>
                  <a:pt x="1451" y="2902"/>
                </a:lnTo>
                <a:cubicBezTo>
                  <a:pt x="649" y="2902"/>
                  <a:pt x="0" y="2252"/>
                  <a:pt x="0" y="1451"/>
                </a:cubicBezTo>
                <a:lnTo>
                  <a:pt x="0" y="1451"/>
                </a:lnTo>
                <a:cubicBezTo>
                  <a:pt x="0" y="649"/>
                  <a:pt x="649" y="0"/>
                  <a:pt x="1451" y="0"/>
                </a:cubicBezTo>
                <a:lnTo>
                  <a:pt x="1451" y="0"/>
                </a:lnTo>
                <a:cubicBezTo>
                  <a:pt x="2252" y="0"/>
                  <a:pt x="2902" y="649"/>
                  <a:pt x="2902" y="145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5" name="Freeform 14">
            <a:extLst>
              <a:ext uri="{FF2B5EF4-FFF2-40B4-BE49-F238E27FC236}">
                <a16:creationId xmlns:a16="http://schemas.microsoft.com/office/drawing/2014/main" id="{5B50274F-B866-EE41-A7FC-9F5E3B00911D}"/>
              </a:ext>
            </a:extLst>
          </p:cNvPr>
          <p:cNvSpPr>
            <a:spLocks noChangeArrowheads="1"/>
          </p:cNvSpPr>
          <p:nvPr/>
        </p:nvSpPr>
        <p:spPr bwMode="auto">
          <a:xfrm>
            <a:off x="7230634" y="6446480"/>
            <a:ext cx="1739995" cy="1739995"/>
          </a:xfrm>
          <a:custGeom>
            <a:avLst/>
            <a:gdLst>
              <a:gd name="T0" fmla="*/ 2902 w 2903"/>
              <a:gd name="T1" fmla="*/ 1452 h 2902"/>
              <a:gd name="T2" fmla="*/ 2902 w 2903"/>
              <a:gd name="T3" fmla="*/ 1452 h 2902"/>
              <a:gd name="T4" fmla="*/ 1451 w 2903"/>
              <a:gd name="T5" fmla="*/ 2901 h 2902"/>
              <a:gd name="T6" fmla="*/ 1451 w 2903"/>
              <a:gd name="T7" fmla="*/ 2901 h 2902"/>
              <a:gd name="T8" fmla="*/ 0 w 2903"/>
              <a:gd name="T9" fmla="*/ 1452 h 2902"/>
              <a:gd name="T10" fmla="*/ 0 w 2903"/>
              <a:gd name="T11" fmla="*/ 1452 h 2902"/>
              <a:gd name="T12" fmla="*/ 1451 w 2903"/>
              <a:gd name="T13" fmla="*/ 0 h 2902"/>
              <a:gd name="T14" fmla="*/ 1451 w 2903"/>
              <a:gd name="T15" fmla="*/ 0 h 2902"/>
              <a:gd name="T16" fmla="*/ 2902 w 2903"/>
              <a:gd name="T17" fmla="*/ 1452 h 2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3" h="2902">
                <a:moveTo>
                  <a:pt x="2902" y="1452"/>
                </a:moveTo>
                <a:lnTo>
                  <a:pt x="2902" y="1452"/>
                </a:lnTo>
                <a:cubicBezTo>
                  <a:pt x="2902" y="2253"/>
                  <a:pt x="2253" y="2901"/>
                  <a:pt x="1451" y="2901"/>
                </a:cubicBezTo>
                <a:lnTo>
                  <a:pt x="1451" y="2901"/>
                </a:lnTo>
                <a:cubicBezTo>
                  <a:pt x="650" y="2901"/>
                  <a:pt x="0" y="2253"/>
                  <a:pt x="0" y="1452"/>
                </a:cubicBezTo>
                <a:lnTo>
                  <a:pt x="0" y="1452"/>
                </a:lnTo>
                <a:cubicBezTo>
                  <a:pt x="0" y="650"/>
                  <a:pt x="650" y="0"/>
                  <a:pt x="1451" y="0"/>
                </a:cubicBezTo>
                <a:lnTo>
                  <a:pt x="1451" y="0"/>
                </a:lnTo>
                <a:cubicBezTo>
                  <a:pt x="2253" y="0"/>
                  <a:pt x="2902" y="650"/>
                  <a:pt x="2902" y="1452"/>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7" name="Freeform 16">
            <a:extLst>
              <a:ext uri="{FF2B5EF4-FFF2-40B4-BE49-F238E27FC236}">
                <a16:creationId xmlns:a16="http://schemas.microsoft.com/office/drawing/2014/main" id="{B87F5AD7-0B57-DE46-A4DB-865F3C6D0F8B}"/>
              </a:ext>
            </a:extLst>
          </p:cNvPr>
          <p:cNvSpPr>
            <a:spLocks noChangeArrowheads="1"/>
          </p:cNvSpPr>
          <p:nvPr/>
        </p:nvSpPr>
        <p:spPr bwMode="auto">
          <a:xfrm>
            <a:off x="15407022" y="6446480"/>
            <a:ext cx="1739995" cy="1739995"/>
          </a:xfrm>
          <a:custGeom>
            <a:avLst/>
            <a:gdLst>
              <a:gd name="T0" fmla="*/ 2902 w 2903"/>
              <a:gd name="T1" fmla="*/ 1452 h 2902"/>
              <a:gd name="T2" fmla="*/ 2902 w 2903"/>
              <a:gd name="T3" fmla="*/ 1452 h 2902"/>
              <a:gd name="T4" fmla="*/ 1451 w 2903"/>
              <a:gd name="T5" fmla="*/ 2901 h 2902"/>
              <a:gd name="T6" fmla="*/ 1451 w 2903"/>
              <a:gd name="T7" fmla="*/ 2901 h 2902"/>
              <a:gd name="T8" fmla="*/ 0 w 2903"/>
              <a:gd name="T9" fmla="*/ 1452 h 2902"/>
              <a:gd name="T10" fmla="*/ 0 w 2903"/>
              <a:gd name="T11" fmla="*/ 1452 h 2902"/>
              <a:gd name="T12" fmla="*/ 1451 w 2903"/>
              <a:gd name="T13" fmla="*/ 0 h 2902"/>
              <a:gd name="T14" fmla="*/ 1451 w 2903"/>
              <a:gd name="T15" fmla="*/ 0 h 2902"/>
              <a:gd name="T16" fmla="*/ 2902 w 2903"/>
              <a:gd name="T17" fmla="*/ 1452 h 2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3" h="2902">
                <a:moveTo>
                  <a:pt x="2902" y="1452"/>
                </a:moveTo>
                <a:lnTo>
                  <a:pt x="2902" y="1452"/>
                </a:lnTo>
                <a:cubicBezTo>
                  <a:pt x="2902" y="2253"/>
                  <a:pt x="2252" y="2901"/>
                  <a:pt x="1451" y="2901"/>
                </a:cubicBezTo>
                <a:lnTo>
                  <a:pt x="1451" y="2901"/>
                </a:lnTo>
                <a:cubicBezTo>
                  <a:pt x="650" y="2901"/>
                  <a:pt x="0" y="2253"/>
                  <a:pt x="0" y="1452"/>
                </a:cubicBezTo>
                <a:lnTo>
                  <a:pt x="0" y="1452"/>
                </a:lnTo>
                <a:cubicBezTo>
                  <a:pt x="0" y="650"/>
                  <a:pt x="650" y="0"/>
                  <a:pt x="1451" y="0"/>
                </a:cubicBezTo>
                <a:lnTo>
                  <a:pt x="1451" y="0"/>
                </a:lnTo>
                <a:cubicBezTo>
                  <a:pt x="2252" y="0"/>
                  <a:pt x="2902" y="650"/>
                  <a:pt x="2902" y="1452"/>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9" name="Freeform 18">
            <a:extLst>
              <a:ext uri="{FF2B5EF4-FFF2-40B4-BE49-F238E27FC236}">
                <a16:creationId xmlns:a16="http://schemas.microsoft.com/office/drawing/2014/main" id="{81DF751A-0549-634D-B2CA-BD7CE647B168}"/>
              </a:ext>
            </a:extLst>
          </p:cNvPr>
          <p:cNvSpPr>
            <a:spLocks noChangeArrowheads="1"/>
          </p:cNvSpPr>
          <p:nvPr/>
        </p:nvSpPr>
        <p:spPr bwMode="auto">
          <a:xfrm>
            <a:off x="14896659" y="9209846"/>
            <a:ext cx="1742640" cy="1739995"/>
          </a:xfrm>
          <a:custGeom>
            <a:avLst/>
            <a:gdLst>
              <a:gd name="T0" fmla="*/ 2903 w 2904"/>
              <a:gd name="T1" fmla="*/ 1451 h 2903"/>
              <a:gd name="T2" fmla="*/ 2903 w 2904"/>
              <a:gd name="T3" fmla="*/ 1451 h 2903"/>
              <a:gd name="T4" fmla="*/ 1451 w 2904"/>
              <a:gd name="T5" fmla="*/ 2902 h 2903"/>
              <a:gd name="T6" fmla="*/ 1451 w 2904"/>
              <a:gd name="T7" fmla="*/ 2902 h 2903"/>
              <a:gd name="T8" fmla="*/ 0 w 2904"/>
              <a:gd name="T9" fmla="*/ 1451 h 2903"/>
              <a:gd name="T10" fmla="*/ 0 w 2904"/>
              <a:gd name="T11" fmla="*/ 1451 h 2903"/>
              <a:gd name="T12" fmla="*/ 1451 w 2904"/>
              <a:gd name="T13" fmla="*/ 0 h 2903"/>
              <a:gd name="T14" fmla="*/ 1451 w 2904"/>
              <a:gd name="T15" fmla="*/ 0 h 2903"/>
              <a:gd name="T16" fmla="*/ 2903 w 2904"/>
              <a:gd name="T17" fmla="*/ 1451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4" h="2903">
                <a:moveTo>
                  <a:pt x="2903" y="1451"/>
                </a:moveTo>
                <a:lnTo>
                  <a:pt x="2903" y="1451"/>
                </a:lnTo>
                <a:cubicBezTo>
                  <a:pt x="2903" y="2253"/>
                  <a:pt x="2252" y="2902"/>
                  <a:pt x="1451" y="2902"/>
                </a:cubicBezTo>
                <a:lnTo>
                  <a:pt x="1451" y="2902"/>
                </a:lnTo>
                <a:cubicBezTo>
                  <a:pt x="650" y="2902"/>
                  <a:pt x="0" y="2253"/>
                  <a:pt x="0" y="1451"/>
                </a:cubicBezTo>
                <a:lnTo>
                  <a:pt x="0" y="1451"/>
                </a:lnTo>
                <a:cubicBezTo>
                  <a:pt x="0" y="650"/>
                  <a:pt x="650" y="0"/>
                  <a:pt x="1451" y="0"/>
                </a:cubicBezTo>
                <a:lnTo>
                  <a:pt x="1451" y="0"/>
                </a:lnTo>
                <a:cubicBezTo>
                  <a:pt x="2252" y="0"/>
                  <a:pt x="2903" y="650"/>
                  <a:pt x="2903" y="1451"/>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1" name="Freeform 20">
            <a:extLst>
              <a:ext uri="{FF2B5EF4-FFF2-40B4-BE49-F238E27FC236}">
                <a16:creationId xmlns:a16="http://schemas.microsoft.com/office/drawing/2014/main" id="{FD2F4543-119F-A343-97D5-10B2539D4BF2}"/>
              </a:ext>
            </a:extLst>
          </p:cNvPr>
          <p:cNvSpPr>
            <a:spLocks noChangeArrowheads="1"/>
          </p:cNvSpPr>
          <p:nvPr/>
        </p:nvSpPr>
        <p:spPr bwMode="auto">
          <a:xfrm>
            <a:off x="9877647" y="11228612"/>
            <a:ext cx="1742640" cy="1739995"/>
          </a:xfrm>
          <a:custGeom>
            <a:avLst/>
            <a:gdLst>
              <a:gd name="T0" fmla="*/ 2903 w 2904"/>
              <a:gd name="T1" fmla="*/ 1450 h 2902"/>
              <a:gd name="T2" fmla="*/ 2903 w 2904"/>
              <a:gd name="T3" fmla="*/ 1450 h 2902"/>
              <a:gd name="T4" fmla="*/ 1452 w 2904"/>
              <a:gd name="T5" fmla="*/ 2901 h 2902"/>
              <a:gd name="T6" fmla="*/ 1452 w 2904"/>
              <a:gd name="T7" fmla="*/ 2901 h 2902"/>
              <a:gd name="T8" fmla="*/ 0 w 2904"/>
              <a:gd name="T9" fmla="*/ 1450 h 2902"/>
              <a:gd name="T10" fmla="*/ 0 w 2904"/>
              <a:gd name="T11" fmla="*/ 1450 h 2902"/>
              <a:gd name="T12" fmla="*/ 1452 w 2904"/>
              <a:gd name="T13" fmla="*/ 0 h 2902"/>
              <a:gd name="T14" fmla="*/ 1452 w 2904"/>
              <a:gd name="T15" fmla="*/ 0 h 2902"/>
              <a:gd name="T16" fmla="*/ 2903 w 2904"/>
              <a:gd name="T17" fmla="*/ 1450 h 2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4" h="2902">
                <a:moveTo>
                  <a:pt x="2903" y="1450"/>
                </a:moveTo>
                <a:lnTo>
                  <a:pt x="2903" y="1450"/>
                </a:lnTo>
                <a:cubicBezTo>
                  <a:pt x="2903" y="2252"/>
                  <a:pt x="2253" y="2901"/>
                  <a:pt x="1452" y="2901"/>
                </a:cubicBezTo>
                <a:lnTo>
                  <a:pt x="1452" y="2901"/>
                </a:lnTo>
                <a:cubicBezTo>
                  <a:pt x="651" y="2901"/>
                  <a:pt x="0" y="2252"/>
                  <a:pt x="0" y="1450"/>
                </a:cubicBezTo>
                <a:lnTo>
                  <a:pt x="0" y="1450"/>
                </a:lnTo>
                <a:cubicBezTo>
                  <a:pt x="0" y="649"/>
                  <a:pt x="651" y="0"/>
                  <a:pt x="1452" y="0"/>
                </a:cubicBezTo>
                <a:lnTo>
                  <a:pt x="1452" y="0"/>
                </a:lnTo>
                <a:cubicBezTo>
                  <a:pt x="2253" y="0"/>
                  <a:pt x="2903" y="649"/>
                  <a:pt x="2903" y="145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3" name="Freeform 22">
            <a:extLst>
              <a:ext uri="{FF2B5EF4-FFF2-40B4-BE49-F238E27FC236}">
                <a16:creationId xmlns:a16="http://schemas.microsoft.com/office/drawing/2014/main" id="{4CE82F64-45F2-834E-9128-EEB129A2D593}"/>
              </a:ext>
            </a:extLst>
          </p:cNvPr>
          <p:cNvSpPr>
            <a:spLocks noChangeArrowheads="1"/>
          </p:cNvSpPr>
          <p:nvPr/>
        </p:nvSpPr>
        <p:spPr bwMode="auto">
          <a:xfrm>
            <a:off x="7672243" y="9259003"/>
            <a:ext cx="1739995" cy="1739995"/>
          </a:xfrm>
          <a:custGeom>
            <a:avLst/>
            <a:gdLst>
              <a:gd name="T0" fmla="*/ 2901 w 2902"/>
              <a:gd name="T1" fmla="*/ 1451 h 2903"/>
              <a:gd name="T2" fmla="*/ 2901 w 2902"/>
              <a:gd name="T3" fmla="*/ 1451 h 2903"/>
              <a:gd name="T4" fmla="*/ 1450 w 2902"/>
              <a:gd name="T5" fmla="*/ 2902 h 2903"/>
              <a:gd name="T6" fmla="*/ 1450 w 2902"/>
              <a:gd name="T7" fmla="*/ 2902 h 2903"/>
              <a:gd name="T8" fmla="*/ 0 w 2902"/>
              <a:gd name="T9" fmla="*/ 1451 h 2903"/>
              <a:gd name="T10" fmla="*/ 0 w 2902"/>
              <a:gd name="T11" fmla="*/ 1451 h 2903"/>
              <a:gd name="T12" fmla="*/ 1450 w 2902"/>
              <a:gd name="T13" fmla="*/ 0 h 2903"/>
              <a:gd name="T14" fmla="*/ 1450 w 2902"/>
              <a:gd name="T15" fmla="*/ 0 h 2903"/>
              <a:gd name="T16" fmla="*/ 2901 w 2902"/>
              <a:gd name="T17" fmla="*/ 1451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2" h="2903">
                <a:moveTo>
                  <a:pt x="2901" y="1451"/>
                </a:moveTo>
                <a:lnTo>
                  <a:pt x="2901" y="1451"/>
                </a:lnTo>
                <a:cubicBezTo>
                  <a:pt x="2901" y="2252"/>
                  <a:pt x="2252" y="2902"/>
                  <a:pt x="1450" y="2902"/>
                </a:cubicBezTo>
                <a:lnTo>
                  <a:pt x="1450" y="2902"/>
                </a:lnTo>
                <a:cubicBezTo>
                  <a:pt x="649" y="2902"/>
                  <a:pt x="0" y="2252"/>
                  <a:pt x="0" y="1451"/>
                </a:cubicBezTo>
                <a:lnTo>
                  <a:pt x="0" y="1451"/>
                </a:lnTo>
                <a:cubicBezTo>
                  <a:pt x="0" y="650"/>
                  <a:pt x="649" y="0"/>
                  <a:pt x="1450" y="0"/>
                </a:cubicBezTo>
                <a:lnTo>
                  <a:pt x="1450" y="0"/>
                </a:lnTo>
                <a:cubicBezTo>
                  <a:pt x="2252" y="0"/>
                  <a:pt x="2901" y="650"/>
                  <a:pt x="2901" y="145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5" name="Freeform 24">
            <a:extLst>
              <a:ext uri="{FF2B5EF4-FFF2-40B4-BE49-F238E27FC236}">
                <a16:creationId xmlns:a16="http://schemas.microsoft.com/office/drawing/2014/main" id="{BF5F553B-119F-A040-91E5-AC8E5F5A26FD}"/>
              </a:ext>
            </a:extLst>
          </p:cNvPr>
          <p:cNvSpPr>
            <a:spLocks noChangeArrowheads="1"/>
          </p:cNvSpPr>
          <p:nvPr/>
        </p:nvSpPr>
        <p:spPr bwMode="auto">
          <a:xfrm>
            <a:off x="8642726" y="3979285"/>
            <a:ext cx="1739995" cy="1739995"/>
          </a:xfrm>
          <a:custGeom>
            <a:avLst/>
            <a:gdLst>
              <a:gd name="T0" fmla="*/ 2902 w 2903"/>
              <a:gd name="T1" fmla="*/ 1451 h 2903"/>
              <a:gd name="T2" fmla="*/ 2902 w 2903"/>
              <a:gd name="T3" fmla="*/ 1451 h 2903"/>
              <a:gd name="T4" fmla="*/ 1451 w 2903"/>
              <a:gd name="T5" fmla="*/ 2902 h 2903"/>
              <a:gd name="T6" fmla="*/ 1451 w 2903"/>
              <a:gd name="T7" fmla="*/ 2902 h 2903"/>
              <a:gd name="T8" fmla="*/ 0 w 2903"/>
              <a:gd name="T9" fmla="*/ 1451 h 2903"/>
              <a:gd name="T10" fmla="*/ 0 w 2903"/>
              <a:gd name="T11" fmla="*/ 1451 h 2903"/>
              <a:gd name="T12" fmla="*/ 1451 w 2903"/>
              <a:gd name="T13" fmla="*/ 0 h 2903"/>
              <a:gd name="T14" fmla="*/ 1451 w 2903"/>
              <a:gd name="T15" fmla="*/ 0 h 2903"/>
              <a:gd name="T16" fmla="*/ 2902 w 2903"/>
              <a:gd name="T17" fmla="*/ 1451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3" h="2903">
                <a:moveTo>
                  <a:pt x="2902" y="1451"/>
                </a:moveTo>
                <a:lnTo>
                  <a:pt x="2902" y="1451"/>
                </a:lnTo>
                <a:cubicBezTo>
                  <a:pt x="2902" y="2252"/>
                  <a:pt x="2252" y="2902"/>
                  <a:pt x="1451" y="2902"/>
                </a:cubicBezTo>
                <a:lnTo>
                  <a:pt x="1451" y="2902"/>
                </a:lnTo>
                <a:cubicBezTo>
                  <a:pt x="649" y="2902"/>
                  <a:pt x="0" y="2252"/>
                  <a:pt x="0" y="1451"/>
                </a:cubicBezTo>
                <a:lnTo>
                  <a:pt x="0" y="1451"/>
                </a:lnTo>
                <a:cubicBezTo>
                  <a:pt x="0" y="650"/>
                  <a:pt x="649" y="0"/>
                  <a:pt x="1451" y="0"/>
                </a:cubicBezTo>
                <a:lnTo>
                  <a:pt x="1451" y="0"/>
                </a:lnTo>
                <a:cubicBezTo>
                  <a:pt x="2252" y="0"/>
                  <a:pt x="2902" y="650"/>
                  <a:pt x="2902" y="1451"/>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7" name="Freeform 26">
            <a:extLst>
              <a:ext uri="{FF2B5EF4-FFF2-40B4-BE49-F238E27FC236}">
                <a16:creationId xmlns:a16="http://schemas.microsoft.com/office/drawing/2014/main" id="{E53F61D8-F616-6546-9D4C-EA59D2C4E178}"/>
              </a:ext>
            </a:extLst>
          </p:cNvPr>
          <p:cNvSpPr>
            <a:spLocks noChangeArrowheads="1"/>
          </p:cNvSpPr>
          <p:nvPr/>
        </p:nvSpPr>
        <p:spPr bwMode="auto">
          <a:xfrm>
            <a:off x="12876361" y="11207530"/>
            <a:ext cx="1739995" cy="1739995"/>
          </a:xfrm>
          <a:custGeom>
            <a:avLst/>
            <a:gdLst>
              <a:gd name="T0" fmla="*/ 2902 w 2903"/>
              <a:gd name="T1" fmla="*/ 1451 h 2903"/>
              <a:gd name="T2" fmla="*/ 2902 w 2903"/>
              <a:gd name="T3" fmla="*/ 1451 h 2903"/>
              <a:gd name="T4" fmla="*/ 1451 w 2903"/>
              <a:gd name="T5" fmla="*/ 2902 h 2903"/>
              <a:gd name="T6" fmla="*/ 1451 w 2903"/>
              <a:gd name="T7" fmla="*/ 2902 h 2903"/>
              <a:gd name="T8" fmla="*/ 0 w 2903"/>
              <a:gd name="T9" fmla="*/ 1451 h 2903"/>
              <a:gd name="T10" fmla="*/ 0 w 2903"/>
              <a:gd name="T11" fmla="*/ 1451 h 2903"/>
              <a:gd name="T12" fmla="*/ 1451 w 2903"/>
              <a:gd name="T13" fmla="*/ 0 h 2903"/>
              <a:gd name="T14" fmla="*/ 1451 w 2903"/>
              <a:gd name="T15" fmla="*/ 0 h 2903"/>
              <a:gd name="T16" fmla="*/ 2902 w 2903"/>
              <a:gd name="T17" fmla="*/ 1451 h 2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3" h="2903">
                <a:moveTo>
                  <a:pt x="2902" y="1451"/>
                </a:moveTo>
                <a:lnTo>
                  <a:pt x="2902" y="1451"/>
                </a:lnTo>
                <a:cubicBezTo>
                  <a:pt x="2902" y="2252"/>
                  <a:pt x="2252" y="2902"/>
                  <a:pt x="1451" y="2902"/>
                </a:cubicBezTo>
                <a:lnTo>
                  <a:pt x="1451" y="2902"/>
                </a:lnTo>
                <a:cubicBezTo>
                  <a:pt x="650" y="2902"/>
                  <a:pt x="0" y="2252"/>
                  <a:pt x="0" y="1451"/>
                </a:cubicBezTo>
                <a:lnTo>
                  <a:pt x="0" y="1451"/>
                </a:lnTo>
                <a:cubicBezTo>
                  <a:pt x="0" y="650"/>
                  <a:pt x="650" y="0"/>
                  <a:pt x="1451" y="0"/>
                </a:cubicBezTo>
                <a:lnTo>
                  <a:pt x="1451" y="0"/>
                </a:lnTo>
                <a:cubicBezTo>
                  <a:pt x="2252" y="0"/>
                  <a:pt x="2902" y="650"/>
                  <a:pt x="2902" y="1451"/>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grpSp>
        <p:nvGrpSpPr>
          <p:cNvPr id="87" name="Group 86">
            <a:extLst>
              <a:ext uri="{FF2B5EF4-FFF2-40B4-BE49-F238E27FC236}">
                <a16:creationId xmlns:a16="http://schemas.microsoft.com/office/drawing/2014/main" id="{4BE36B6D-5990-204F-9090-C84B51794D58}"/>
              </a:ext>
            </a:extLst>
          </p:cNvPr>
          <p:cNvGrpSpPr/>
          <p:nvPr/>
        </p:nvGrpSpPr>
        <p:grpSpPr>
          <a:xfrm>
            <a:off x="11191898" y="5513017"/>
            <a:ext cx="2134005" cy="4445184"/>
            <a:chOff x="11704937" y="4092911"/>
            <a:chExt cx="2324403" cy="4841788"/>
          </a:xfrm>
        </p:grpSpPr>
        <p:sp>
          <p:nvSpPr>
            <p:cNvPr id="29" name="Freeform 28">
              <a:extLst>
                <a:ext uri="{FF2B5EF4-FFF2-40B4-BE49-F238E27FC236}">
                  <a16:creationId xmlns:a16="http://schemas.microsoft.com/office/drawing/2014/main" id="{923AE2ED-09CF-F74C-8841-B9BA99E4C9B5}"/>
                </a:ext>
              </a:extLst>
            </p:cNvPr>
            <p:cNvSpPr>
              <a:spLocks noChangeArrowheads="1"/>
            </p:cNvSpPr>
            <p:nvPr/>
          </p:nvSpPr>
          <p:spPr bwMode="auto">
            <a:xfrm>
              <a:off x="11860473" y="4202363"/>
              <a:ext cx="2168867" cy="4732336"/>
            </a:xfrm>
            <a:custGeom>
              <a:avLst/>
              <a:gdLst>
                <a:gd name="T0" fmla="*/ 3109 w 3321"/>
                <a:gd name="T1" fmla="*/ 1568 h 7246"/>
                <a:gd name="T2" fmla="*/ 2819 w 3321"/>
                <a:gd name="T3" fmla="*/ 191 h 7246"/>
                <a:gd name="T4" fmla="*/ 2819 w 3321"/>
                <a:gd name="T5" fmla="*/ 190 h 7246"/>
                <a:gd name="T6" fmla="*/ 2819 w 3321"/>
                <a:gd name="T7" fmla="*/ 190 h 7246"/>
                <a:gd name="T8" fmla="*/ 2584 w 3321"/>
                <a:gd name="T9" fmla="*/ 0 h 7246"/>
                <a:gd name="T10" fmla="*/ 724 w 3321"/>
                <a:gd name="T11" fmla="*/ 0 h 7246"/>
                <a:gd name="T12" fmla="*/ 724 w 3321"/>
                <a:gd name="T13" fmla="*/ 0 h 7246"/>
                <a:gd name="T14" fmla="*/ 488 w 3321"/>
                <a:gd name="T15" fmla="*/ 191 h 7246"/>
                <a:gd name="T16" fmla="*/ 199 w 3321"/>
                <a:gd name="T17" fmla="*/ 1571 h 7246"/>
                <a:gd name="T18" fmla="*/ 199 w 3321"/>
                <a:gd name="T19" fmla="*/ 1571 h 7246"/>
                <a:gd name="T20" fmla="*/ 0 w 3321"/>
                <a:gd name="T21" fmla="*/ 1837 h 7246"/>
                <a:gd name="T22" fmla="*/ 0 w 3321"/>
                <a:gd name="T23" fmla="*/ 5408 h 7246"/>
                <a:gd name="T24" fmla="*/ 0 w 3321"/>
                <a:gd name="T25" fmla="*/ 5408 h 7246"/>
                <a:gd name="T26" fmla="*/ 199 w 3321"/>
                <a:gd name="T27" fmla="*/ 5674 h 7246"/>
                <a:gd name="T28" fmla="*/ 488 w 3321"/>
                <a:gd name="T29" fmla="*/ 7054 h 7246"/>
                <a:gd name="T30" fmla="*/ 488 w 3321"/>
                <a:gd name="T31" fmla="*/ 7054 h 7246"/>
                <a:gd name="T32" fmla="*/ 724 w 3321"/>
                <a:gd name="T33" fmla="*/ 7245 h 7246"/>
                <a:gd name="T34" fmla="*/ 2584 w 3321"/>
                <a:gd name="T35" fmla="*/ 7245 h 7246"/>
                <a:gd name="T36" fmla="*/ 2584 w 3321"/>
                <a:gd name="T37" fmla="*/ 7245 h 7246"/>
                <a:gd name="T38" fmla="*/ 2819 w 3321"/>
                <a:gd name="T39" fmla="*/ 7054 h 7246"/>
                <a:gd name="T40" fmla="*/ 3109 w 3321"/>
                <a:gd name="T41" fmla="*/ 5678 h 7246"/>
                <a:gd name="T42" fmla="*/ 3109 w 3321"/>
                <a:gd name="T43" fmla="*/ 5678 h 7246"/>
                <a:gd name="T44" fmla="*/ 3320 w 3321"/>
                <a:gd name="T45" fmla="*/ 5408 h 7246"/>
                <a:gd name="T46" fmla="*/ 3320 w 3321"/>
                <a:gd name="T47" fmla="*/ 1837 h 7246"/>
                <a:gd name="T48" fmla="*/ 3320 w 3321"/>
                <a:gd name="T49" fmla="*/ 1837 h 7246"/>
                <a:gd name="T50" fmla="*/ 3109 w 3321"/>
                <a:gd name="T51" fmla="*/ 1568 h 7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21" h="7246">
                  <a:moveTo>
                    <a:pt x="3109" y="1568"/>
                  </a:moveTo>
                  <a:lnTo>
                    <a:pt x="2819" y="191"/>
                  </a:lnTo>
                  <a:lnTo>
                    <a:pt x="2819" y="190"/>
                  </a:lnTo>
                  <a:lnTo>
                    <a:pt x="2819" y="190"/>
                  </a:lnTo>
                  <a:cubicBezTo>
                    <a:pt x="2796" y="80"/>
                    <a:pt x="2697" y="0"/>
                    <a:pt x="2584" y="0"/>
                  </a:cubicBezTo>
                  <a:lnTo>
                    <a:pt x="724" y="0"/>
                  </a:lnTo>
                  <a:lnTo>
                    <a:pt x="724" y="0"/>
                  </a:lnTo>
                  <a:cubicBezTo>
                    <a:pt x="610" y="0"/>
                    <a:pt x="512" y="80"/>
                    <a:pt x="488" y="191"/>
                  </a:cubicBezTo>
                  <a:lnTo>
                    <a:pt x="199" y="1571"/>
                  </a:lnTo>
                  <a:lnTo>
                    <a:pt x="199" y="1571"/>
                  </a:lnTo>
                  <a:cubicBezTo>
                    <a:pt x="83" y="1605"/>
                    <a:pt x="0" y="1712"/>
                    <a:pt x="0" y="1837"/>
                  </a:cubicBezTo>
                  <a:lnTo>
                    <a:pt x="0" y="5408"/>
                  </a:lnTo>
                  <a:lnTo>
                    <a:pt x="0" y="5408"/>
                  </a:lnTo>
                  <a:cubicBezTo>
                    <a:pt x="0" y="5534"/>
                    <a:pt x="83" y="5640"/>
                    <a:pt x="199" y="5674"/>
                  </a:cubicBezTo>
                  <a:lnTo>
                    <a:pt x="488" y="7054"/>
                  </a:lnTo>
                  <a:lnTo>
                    <a:pt x="488" y="7054"/>
                  </a:lnTo>
                  <a:cubicBezTo>
                    <a:pt x="512" y="7165"/>
                    <a:pt x="610" y="7245"/>
                    <a:pt x="724" y="7245"/>
                  </a:cubicBezTo>
                  <a:lnTo>
                    <a:pt x="2584" y="7245"/>
                  </a:lnTo>
                  <a:lnTo>
                    <a:pt x="2584" y="7245"/>
                  </a:lnTo>
                  <a:cubicBezTo>
                    <a:pt x="2697" y="7245"/>
                    <a:pt x="2796" y="7165"/>
                    <a:pt x="2819" y="7054"/>
                  </a:cubicBezTo>
                  <a:lnTo>
                    <a:pt x="3109" y="5678"/>
                  </a:lnTo>
                  <a:lnTo>
                    <a:pt x="3109" y="5678"/>
                  </a:lnTo>
                  <a:cubicBezTo>
                    <a:pt x="3230" y="5648"/>
                    <a:pt x="3320" y="5538"/>
                    <a:pt x="3320" y="5408"/>
                  </a:cubicBezTo>
                  <a:lnTo>
                    <a:pt x="3320" y="1837"/>
                  </a:lnTo>
                  <a:lnTo>
                    <a:pt x="3320" y="1837"/>
                  </a:lnTo>
                  <a:cubicBezTo>
                    <a:pt x="3320" y="1707"/>
                    <a:pt x="3230" y="1598"/>
                    <a:pt x="3109" y="1568"/>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0" name="Freeform 29">
              <a:extLst>
                <a:ext uri="{FF2B5EF4-FFF2-40B4-BE49-F238E27FC236}">
                  <a16:creationId xmlns:a16="http://schemas.microsoft.com/office/drawing/2014/main" id="{8B813403-2C09-AC43-945B-54FDFF0B48CB}"/>
                </a:ext>
              </a:extLst>
            </p:cNvPr>
            <p:cNvSpPr>
              <a:spLocks noChangeArrowheads="1"/>
            </p:cNvSpPr>
            <p:nvPr/>
          </p:nvSpPr>
          <p:spPr bwMode="auto">
            <a:xfrm>
              <a:off x="11704937" y="4092911"/>
              <a:ext cx="2168867" cy="4732336"/>
            </a:xfrm>
            <a:custGeom>
              <a:avLst/>
              <a:gdLst>
                <a:gd name="T0" fmla="*/ 3109 w 3321"/>
                <a:gd name="T1" fmla="*/ 1568 h 7247"/>
                <a:gd name="T2" fmla="*/ 2820 w 3321"/>
                <a:gd name="T3" fmla="*/ 191 h 7247"/>
                <a:gd name="T4" fmla="*/ 2820 w 3321"/>
                <a:gd name="T5" fmla="*/ 191 h 7247"/>
                <a:gd name="T6" fmla="*/ 2820 w 3321"/>
                <a:gd name="T7" fmla="*/ 191 h 7247"/>
                <a:gd name="T8" fmla="*/ 2585 w 3321"/>
                <a:gd name="T9" fmla="*/ 0 h 7247"/>
                <a:gd name="T10" fmla="*/ 723 w 3321"/>
                <a:gd name="T11" fmla="*/ 0 h 7247"/>
                <a:gd name="T12" fmla="*/ 723 w 3321"/>
                <a:gd name="T13" fmla="*/ 0 h 7247"/>
                <a:gd name="T14" fmla="*/ 489 w 3321"/>
                <a:gd name="T15" fmla="*/ 191 h 7247"/>
                <a:gd name="T16" fmla="*/ 198 w 3321"/>
                <a:gd name="T17" fmla="*/ 1572 h 7247"/>
                <a:gd name="T18" fmla="*/ 198 w 3321"/>
                <a:gd name="T19" fmla="*/ 1572 h 7247"/>
                <a:gd name="T20" fmla="*/ 0 w 3321"/>
                <a:gd name="T21" fmla="*/ 1838 h 7247"/>
                <a:gd name="T22" fmla="*/ 0 w 3321"/>
                <a:gd name="T23" fmla="*/ 5408 h 7247"/>
                <a:gd name="T24" fmla="*/ 0 w 3321"/>
                <a:gd name="T25" fmla="*/ 5408 h 7247"/>
                <a:gd name="T26" fmla="*/ 198 w 3321"/>
                <a:gd name="T27" fmla="*/ 5675 h 7247"/>
                <a:gd name="T28" fmla="*/ 489 w 3321"/>
                <a:gd name="T29" fmla="*/ 7055 h 7247"/>
                <a:gd name="T30" fmla="*/ 489 w 3321"/>
                <a:gd name="T31" fmla="*/ 7055 h 7247"/>
                <a:gd name="T32" fmla="*/ 723 w 3321"/>
                <a:gd name="T33" fmla="*/ 7246 h 7247"/>
                <a:gd name="T34" fmla="*/ 2585 w 3321"/>
                <a:gd name="T35" fmla="*/ 7246 h 7247"/>
                <a:gd name="T36" fmla="*/ 2585 w 3321"/>
                <a:gd name="T37" fmla="*/ 7246 h 7247"/>
                <a:gd name="T38" fmla="*/ 2820 w 3321"/>
                <a:gd name="T39" fmla="*/ 7055 h 7247"/>
                <a:gd name="T40" fmla="*/ 3109 w 3321"/>
                <a:gd name="T41" fmla="*/ 5678 h 7247"/>
                <a:gd name="T42" fmla="*/ 3109 w 3321"/>
                <a:gd name="T43" fmla="*/ 5678 h 7247"/>
                <a:gd name="T44" fmla="*/ 3320 w 3321"/>
                <a:gd name="T45" fmla="*/ 5408 h 7247"/>
                <a:gd name="T46" fmla="*/ 3320 w 3321"/>
                <a:gd name="T47" fmla="*/ 1838 h 7247"/>
                <a:gd name="T48" fmla="*/ 3320 w 3321"/>
                <a:gd name="T49" fmla="*/ 1838 h 7247"/>
                <a:gd name="T50" fmla="*/ 3109 w 3321"/>
                <a:gd name="T51" fmla="*/ 1568 h 7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21" h="7247">
                  <a:moveTo>
                    <a:pt x="3109" y="1568"/>
                  </a:moveTo>
                  <a:lnTo>
                    <a:pt x="2820" y="191"/>
                  </a:lnTo>
                  <a:lnTo>
                    <a:pt x="2820" y="191"/>
                  </a:lnTo>
                  <a:lnTo>
                    <a:pt x="2820" y="191"/>
                  </a:lnTo>
                  <a:cubicBezTo>
                    <a:pt x="2796" y="81"/>
                    <a:pt x="2698" y="0"/>
                    <a:pt x="2585" y="0"/>
                  </a:cubicBezTo>
                  <a:lnTo>
                    <a:pt x="723" y="0"/>
                  </a:lnTo>
                  <a:lnTo>
                    <a:pt x="723" y="0"/>
                  </a:lnTo>
                  <a:cubicBezTo>
                    <a:pt x="611" y="0"/>
                    <a:pt x="512" y="81"/>
                    <a:pt x="489" y="191"/>
                  </a:cubicBezTo>
                  <a:lnTo>
                    <a:pt x="198" y="1572"/>
                  </a:lnTo>
                  <a:lnTo>
                    <a:pt x="198" y="1572"/>
                  </a:lnTo>
                  <a:cubicBezTo>
                    <a:pt x="84" y="1606"/>
                    <a:pt x="0" y="1712"/>
                    <a:pt x="0" y="1838"/>
                  </a:cubicBezTo>
                  <a:lnTo>
                    <a:pt x="0" y="5408"/>
                  </a:lnTo>
                  <a:lnTo>
                    <a:pt x="0" y="5408"/>
                  </a:lnTo>
                  <a:cubicBezTo>
                    <a:pt x="0" y="5534"/>
                    <a:pt x="84" y="5640"/>
                    <a:pt x="198" y="5675"/>
                  </a:cubicBezTo>
                  <a:lnTo>
                    <a:pt x="489" y="7055"/>
                  </a:lnTo>
                  <a:lnTo>
                    <a:pt x="489" y="7055"/>
                  </a:lnTo>
                  <a:cubicBezTo>
                    <a:pt x="512" y="7165"/>
                    <a:pt x="611" y="7246"/>
                    <a:pt x="723" y="7246"/>
                  </a:cubicBezTo>
                  <a:lnTo>
                    <a:pt x="2585" y="7246"/>
                  </a:lnTo>
                  <a:lnTo>
                    <a:pt x="2585" y="7246"/>
                  </a:lnTo>
                  <a:cubicBezTo>
                    <a:pt x="2698" y="7246"/>
                    <a:pt x="2796" y="7165"/>
                    <a:pt x="2820" y="7055"/>
                  </a:cubicBezTo>
                  <a:lnTo>
                    <a:pt x="3109" y="5678"/>
                  </a:lnTo>
                  <a:lnTo>
                    <a:pt x="3109" y="5678"/>
                  </a:lnTo>
                  <a:cubicBezTo>
                    <a:pt x="3230" y="5648"/>
                    <a:pt x="3320" y="5538"/>
                    <a:pt x="3320" y="5408"/>
                  </a:cubicBezTo>
                  <a:lnTo>
                    <a:pt x="3320" y="1838"/>
                  </a:lnTo>
                  <a:lnTo>
                    <a:pt x="3320" y="1838"/>
                  </a:lnTo>
                  <a:cubicBezTo>
                    <a:pt x="3320" y="1708"/>
                    <a:pt x="3230" y="1598"/>
                    <a:pt x="3109" y="1568"/>
                  </a:cubicBez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31" name="Freeform 30">
              <a:extLst>
                <a:ext uri="{FF2B5EF4-FFF2-40B4-BE49-F238E27FC236}">
                  <a16:creationId xmlns:a16="http://schemas.microsoft.com/office/drawing/2014/main" id="{C072745F-CAB1-7A48-9FDF-E1772008342A}"/>
                </a:ext>
              </a:extLst>
            </p:cNvPr>
            <p:cNvSpPr>
              <a:spLocks noChangeArrowheads="1"/>
            </p:cNvSpPr>
            <p:nvPr/>
          </p:nvSpPr>
          <p:spPr bwMode="auto">
            <a:xfrm>
              <a:off x="11753900" y="5158623"/>
              <a:ext cx="2073818" cy="2600912"/>
            </a:xfrm>
            <a:custGeom>
              <a:avLst/>
              <a:gdLst>
                <a:gd name="T0" fmla="*/ 3119 w 3176"/>
                <a:gd name="T1" fmla="*/ 3982 h 3983"/>
                <a:gd name="T2" fmla="*/ 55 w 3176"/>
                <a:gd name="T3" fmla="*/ 3982 h 3983"/>
                <a:gd name="T4" fmla="*/ 55 w 3176"/>
                <a:gd name="T5" fmla="*/ 3982 h 3983"/>
                <a:gd name="T6" fmla="*/ 0 w 3176"/>
                <a:gd name="T7" fmla="*/ 3926 h 3983"/>
                <a:gd name="T8" fmla="*/ 0 w 3176"/>
                <a:gd name="T9" fmla="*/ 56 h 3983"/>
                <a:gd name="T10" fmla="*/ 0 w 3176"/>
                <a:gd name="T11" fmla="*/ 56 h 3983"/>
                <a:gd name="T12" fmla="*/ 55 w 3176"/>
                <a:gd name="T13" fmla="*/ 0 h 3983"/>
                <a:gd name="T14" fmla="*/ 3119 w 3176"/>
                <a:gd name="T15" fmla="*/ 0 h 3983"/>
                <a:gd name="T16" fmla="*/ 3119 w 3176"/>
                <a:gd name="T17" fmla="*/ 0 h 3983"/>
                <a:gd name="T18" fmla="*/ 3175 w 3176"/>
                <a:gd name="T19" fmla="*/ 56 h 3983"/>
                <a:gd name="T20" fmla="*/ 3175 w 3176"/>
                <a:gd name="T21" fmla="*/ 3926 h 3983"/>
                <a:gd name="T22" fmla="*/ 3175 w 3176"/>
                <a:gd name="T23" fmla="*/ 3926 h 3983"/>
                <a:gd name="T24" fmla="*/ 3119 w 3176"/>
                <a:gd name="T25" fmla="*/ 3982 h 3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6" h="3983">
                  <a:moveTo>
                    <a:pt x="3119" y="3982"/>
                  </a:moveTo>
                  <a:lnTo>
                    <a:pt x="55" y="3982"/>
                  </a:lnTo>
                  <a:lnTo>
                    <a:pt x="55" y="3982"/>
                  </a:lnTo>
                  <a:cubicBezTo>
                    <a:pt x="24" y="3982"/>
                    <a:pt x="0" y="3957"/>
                    <a:pt x="0" y="3926"/>
                  </a:cubicBezTo>
                  <a:lnTo>
                    <a:pt x="0" y="56"/>
                  </a:lnTo>
                  <a:lnTo>
                    <a:pt x="0" y="56"/>
                  </a:lnTo>
                  <a:cubicBezTo>
                    <a:pt x="0" y="25"/>
                    <a:pt x="24" y="0"/>
                    <a:pt x="55" y="0"/>
                  </a:cubicBezTo>
                  <a:lnTo>
                    <a:pt x="3119" y="0"/>
                  </a:lnTo>
                  <a:lnTo>
                    <a:pt x="3119" y="0"/>
                  </a:lnTo>
                  <a:cubicBezTo>
                    <a:pt x="3150" y="0"/>
                    <a:pt x="3175" y="25"/>
                    <a:pt x="3175" y="56"/>
                  </a:cubicBezTo>
                  <a:lnTo>
                    <a:pt x="3175" y="3926"/>
                  </a:lnTo>
                  <a:lnTo>
                    <a:pt x="3175" y="3926"/>
                  </a:lnTo>
                  <a:cubicBezTo>
                    <a:pt x="3175" y="3957"/>
                    <a:pt x="3150" y="3982"/>
                    <a:pt x="3119" y="3982"/>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2" name="Freeform 31">
              <a:extLst>
                <a:ext uri="{FF2B5EF4-FFF2-40B4-BE49-F238E27FC236}">
                  <a16:creationId xmlns:a16="http://schemas.microsoft.com/office/drawing/2014/main" id="{555C4AB5-6B43-D348-98D2-D0FDB1F9DF79}"/>
                </a:ext>
              </a:extLst>
            </p:cNvPr>
            <p:cNvSpPr>
              <a:spLocks noChangeArrowheads="1"/>
            </p:cNvSpPr>
            <p:nvPr/>
          </p:nvSpPr>
          <p:spPr bwMode="auto">
            <a:xfrm>
              <a:off x="11895037" y="5299757"/>
              <a:ext cx="1791548" cy="2315763"/>
            </a:xfrm>
            <a:custGeom>
              <a:avLst/>
              <a:gdLst>
                <a:gd name="T0" fmla="*/ 0 w 2741"/>
                <a:gd name="T1" fmla="*/ 0 h 3547"/>
                <a:gd name="T2" fmla="*/ 2740 w 2741"/>
                <a:gd name="T3" fmla="*/ 0 h 3547"/>
                <a:gd name="T4" fmla="*/ 2740 w 2741"/>
                <a:gd name="T5" fmla="*/ 3546 h 3547"/>
                <a:gd name="T6" fmla="*/ 0 w 2741"/>
                <a:gd name="T7" fmla="*/ 3546 h 3547"/>
                <a:gd name="T8" fmla="*/ 0 w 2741"/>
                <a:gd name="T9" fmla="*/ 0 h 3547"/>
              </a:gdLst>
              <a:ahLst/>
              <a:cxnLst>
                <a:cxn ang="0">
                  <a:pos x="T0" y="T1"/>
                </a:cxn>
                <a:cxn ang="0">
                  <a:pos x="T2" y="T3"/>
                </a:cxn>
                <a:cxn ang="0">
                  <a:pos x="T4" y="T5"/>
                </a:cxn>
                <a:cxn ang="0">
                  <a:pos x="T6" y="T7"/>
                </a:cxn>
                <a:cxn ang="0">
                  <a:pos x="T8" y="T9"/>
                </a:cxn>
              </a:cxnLst>
              <a:rect l="0" t="0" r="r" b="b"/>
              <a:pathLst>
                <a:path w="2741" h="3547">
                  <a:moveTo>
                    <a:pt x="0" y="0"/>
                  </a:moveTo>
                  <a:lnTo>
                    <a:pt x="2740" y="0"/>
                  </a:lnTo>
                  <a:lnTo>
                    <a:pt x="2740" y="3546"/>
                  </a:lnTo>
                  <a:lnTo>
                    <a:pt x="0" y="3546"/>
                  </a:lnTo>
                  <a:lnTo>
                    <a:pt x="0" y="0"/>
                  </a:ln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33" name="Freeform 32">
              <a:extLst>
                <a:ext uri="{FF2B5EF4-FFF2-40B4-BE49-F238E27FC236}">
                  <a16:creationId xmlns:a16="http://schemas.microsoft.com/office/drawing/2014/main" id="{135F61ED-36A5-7347-8573-DAC06E07242C}"/>
                </a:ext>
              </a:extLst>
            </p:cNvPr>
            <p:cNvSpPr>
              <a:spLocks noChangeArrowheads="1"/>
            </p:cNvSpPr>
            <p:nvPr/>
          </p:nvSpPr>
          <p:spPr bwMode="auto">
            <a:xfrm>
              <a:off x="11886394" y="4138997"/>
              <a:ext cx="1797309" cy="962021"/>
            </a:xfrm>
            <a:custGeom>
              <a:avLst/>
              <a:gdLst>
                <a:gd name="T0" fmla="*/ 2307 w 2753"/>
                <a:gd name="T1" fmla="*/ 0 h 1473"/>
                <a:gd name="T2" fmla="*/ 445 w 2753"/>
                <a:gd name="T3" fmla="*/ 0 h 1473"/>
                <a:gd name="T4" fmla="*/ 445 w 2753"/>
                <a:gd name="T5" fmla="*/ 0 h 1473"/>
                <a:gd name="T6" fmla="*/ 282 w 2753"/>
                <a:gd name="T7" fmla="*/ 133 h 1473"/>
                <a:gd name="T8" fmla="*/ 0 w 2753"/>
                <a:gd name="T9" fmla="*/ 1472 h 1473"/>
                <a:gd name="T10" fmla="*/ 2752 w 2753"/>
                <a:gd name="T11" fmla="*/ 1472 h 1473"/>
                <a:gd name="T12" fmla="*/ 2471 w 2753"/>
                <a:gd name="T13" fmla="*/ 133 h 1473"/>
                <a:gd name="T14" fmla="*/ 2471 w 2753"/>
                <a:gd name="T15" fmla="*/ 133 h 1473"/>
                <a:gd name="T16" fmla="*/ 2307 w 2753"/>
                <a:gd name="T17" fmla="*/ 0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3" h="1473">
                  <a:moveTo>
                    <a:pt x="2307" y="0"/>
                  </a:moveTo>
                  <a:lnTo>
                    <a:pt x="445" y="0"/>
                  </a:lnTo>
                  <a:lnTo>
                    <a:pt x="445" y="0"/>
                  </a:lnTo>
                  <a:cubicBezTo>
                    <a:pt x="366" y="0"/>
                    <a:pt x="298" y="55"/>
                    <a:pt x="282" y="133"/>
                  </a:cubicBezTo>
                  <a:lnTo>
                    <a:pt x="0" y="1472"/>
                  </a:lnTo>
                  <a:lnTo>
                    <a:pt x="2752" y="1472"/>
                  </a:lnTo>
                  <a:lnTo>
                    <a:pt x="2471" y="133"/>
                  </a:lnTo>
                  <a:lnTo>
                    <a:pt x="2471" y="133"/>
                  </a:lnTo>
                  <a:cubicBezTo>
                    <a:pt x="2454" y="55"/>
                    <a:pt x="2386" y="0"/>
                    <a:pt x="2307" y="0"/>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4" name="Freeform 33">
              <a:extLst>
                <a:ext uri="{FF2B5EF4-FFF2-40B4-BE49-F238E27FC236}">
                  <a16:creationId xmlns:a16="http://schemas.microsoft.com/office/drawing/2014/main" id="{54B261BA-C267-4D46-BA8B-A03B8E26AFC4}"/>
                </a:ext>
              </a:extLst>
            </p:cNvPr>
            <p:cNvSpPr>
              <a:spLocks noChangeArrowheads="1"/>
            </p:cNvSpPr>
            <p:nvPr/>
          </p:nvSpPr>
          <p:spPr bwMode="auto">
            <a:xfrm>
              <a:off x="11886394" y="7817143"/>
              <a:ext cx="1797309" cy="962021"/>
            </a:xfrm>
            <a:custGeom>
              <a:avLst/>
              <a:gdLst>
                <a:gd name="T0" fmla="*/ 2307 w 2753"/>
                <a:gd name="T1" fmla="*/ 1472 h 1473"/>
                <a:gd name="T2" fmla="*/ 445 w 2753"/>
                <a:gd name="T3" fmla="*/ 1472 h 1473"/>
                <a:gd name="T4" fmla="*/ 445 w 2753"/>
                <a:gd name="T5" fmla="*/ 1472 h 1473"/>
                <a:gd name="T6" fmla="*/ 282 w 2753"/>
                <a:gd name="T7" fmla="*/ 1339 h 1473"/>
                <a:gd name="T8" fmla="*/ 0 w 2753"/>
                <a:gd name="T9" fmla="*/ 0 h 1473"/>
                <a:gd name="T10" fmla="*/ 2752 w 2753"/>
                <a:gd name="T11" fmla="*/ 0 h 1473"/>
                <a:gd name="T12" fmla="*/ 2471 w 2753"/>
                <a:gd name="T13" fmla="*/ 1339 h 1473"/>
                <a:gd name="T14" fmla="*/ 2471 w 2753"/>
                <a:gd name="T15" fmla="*/ 1339 h 1473"/>
                <a:gd name="T16" fmla="*/ 2307 w 2753"/>
                <a:gd name="T17" fmla="*/ 1472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3" h="1473">
                  <a:moveTo>
                    <a:pt x="2307" y="1472"/>
                  </a:moveTo>
                  <a:lnTo>
                    <a:pt x="445" y="1472"/>
                  </a:lnTo>
                  <a:lnTo>
                    <a:pt x="445" y="1472"/>
                  </a:lnTo>
                  <a:cubicBezTo>
                    <a:pt x="366" y="1472"/>
                    <a:pt x="298" y="1416"/>
                    <a:pt x="282" y="1339"/>
                  </a:cubicBezTo>
                  <a:lnTo>
                    <a:pt x="0" y="0"/>
                  </a:lnTo>
                  <a:lnTo>
                    <a:pt x="2752" y="0"/>
                  </a:lnTo>
                  <a:lnTo>
                    <a:pt x="2471" y="1339"/>
                  </a:lnTo>
                  <a:lnTo>
                    <a:pt x="2471" y="1339"/>
                  </a:lnTo>
                  <a:cubicBezTo>
                    <a:pt x="2454" y="1416"/>
                    <a:pt x="2386" y="1472"/>
                    <a:pt x="2307" y="1472"/>
                  </a:cubicBezTo>
                </a:path>
              </a:pathLst>
            </a:custGeom>
            <a:solidFill>
              <a:schemeClr val="tx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5" name="Freeform 34">
              <a:extLst>
                <a:ext uri="{FF2B5EF4-FFF2-40B4-BE49-F238E27FC236}">
                  <a16:creationId xmlns:a16="http://schemas.microsoft.com/office/drawing/2014/main" id="{1E1EBE8A-4A00-2941-8461-AABE1B620C1F}"/>
                </a:ext>
              </a:extLst>
            </p:cNvPr>
            <p:cNvSpPr>
              <a:spLocks noChangeArrowheads="1"/>
            </p:cNvSpPr>
            <p:nvPr/>
          </p:nvSpPr>
          <p:spPr bwMode="auto">
            <a:xfrm>
              <a:off x="13286222" y="5386167"/>
              <a:ext cx="308193" cy="120973"/>
            </a:xfrm>
            <a:custGeom>
              <a:avLst/>
              <a:gdLst>
                <a:gd name="T0" fmla="*/ 37 w 470"/>
                <a:gd name="T1" fmla="*/ 0 h 187"/>
                <a:gd name="T2" fmla="*/ 37 w 470"/>
                <a:gd name="T3" fmla="*/ 36 h 187"/>
                <a:gd name="T4" fmla="*/ 0 w 470"/>
                <a:gd name="T5" fmla="*/ 36 h 187"/>
                <a:gd name="T6" fmla="*/ 0 w 470"/>
                <a:gd name="T7" fmla="*/ 150 h 187"/>
                <a:gd name="T8" fmla="*/ 37 w 470"/>
                <a:gd name="T9" fmla="*/ 150 h 187"/>
                <a:gd name="T10" fmla="*/ 37 w 470"/>
                <a:gd name="T11" fmla="*/ 186 h 187"/>
                <a:gd name="T12" fmla="*/ 469 w 470"/>
                <a:gd name="T13" fmla="*/ 186 h 187"/>
                <a:gd name="T14" fmla="*/ 469 w 470"/>
                <a:gd name="T15" fmla="*/ 0 h 187"/>
                <a:gd name="T16" fmla="*/ 37 w 470"/>
                <a:gd name="T17"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0" h="187">
                  <a:moveTo>
                    <a:pt x="37" y="0"/>
                  </a:moveTo>
                  <a:lnTo>
                    <a:pt x="37" y="36"/>
                  </a:lnTo>
                  <a:lnTo>
                    <a:pt x="0" y="36"/>
                  </a:lnTo>
                  <a:lnTo>
                    <a:pt x="0" y="150"/>
                  </a:lnTo>
                  <a:lnTo>
                    <a:pt x="37" y="150"/>
                  </a:lnTo>
                  <a:lnTo>
                    <a:pt x="37" y="186"/>
                  </a:lnTo>
                  <a:lnTo>
                    <a:pt x="469" y="186"/>
                  </a:lnTo>
                  <a:lnTo>
                    <a:pt x="469" y="0"/>
                  </a:lnTo>
                  <a:lnTo>
                    <a:pt x="37"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81" name="Freeform 80">
              <a:extLst>
                <a:ext uri="{FF2B5EF4-FFF2-40B4-BE49-F238E27FC236}">
                  <a16:creationId xmlns:a16="http://schemas.microsoft.com/office/drawing/2014/main" id="{75FDE59E-B126-2146-B646-EF58A3DDC828}"/>
                </a:ext>
              </a:extLst>
            </p:cNvPr>
            <p:cNvSpPr>
              <a:spLocks noChangeArrowheads="1"/>
            </p:cNvSpPr>
            <p:nvPr/>
          </p:nvSpPr>
          <p:spPr bwMode="auto">
            <a:xfrm>
              <a:off x="11984324" y="5386167"/>
              <a:ext cx="232683" cy="123190"/>
            </a:xfrm>
            <a:custGeom>
              <a:avLst/>
              <a:gdLst>
                <a:gd name="connsiteX0" fmla="*/ 0 w 232683"/>
                <a:gd name="connsiteY0" fmla="*/ 72009 h 123190"/>
                <a:gd name="connsiteX1" fmla="*/ 25242 w 232683"/>
                <a:gd name="connsiteY1" fmla="*/ 72009 h 123190"/>
                <a:gd name="connsiteX2" fmla="*/ 25242 w 232683"/>
                <a:gd name="connsiteY2" fmla="*/ 120329 h 123190"/>
                <a:gd name="connsiteX3" fmla="*/ 0 w 232683"/>
                <a:gd name="connsiteY3" fmla="*/ 120329 h 123190"/>
                <a:gd name="connsiteX4" fmla="*/ 51846 w 232683"/>
                <a:gd name="connsiteY4" fmla="*/ 54726 h 123190"/>
                <a:gd name="connsiteX5" fmla="*/ 74265 w 232683"/>
                <a:gd name="connsiteY5" fmla="*/ 54726 h 123190"/>
                <a:gd name="connsiteX6" fmla="*/ 74265 w 232683"/>
                <a:gd name="connsiteY6" fmla="*/ 120323 h 123190"/>
                <a:gd name="connsiteX7" fmla="*/ 51846 w 232683"/>
                <a:gd name="connsiteY7" fmla="*/ 120323 h 123190"/>
                <a:gd name="connsiteX8" fmla="*/ 103691 w 232683"/>
                <a:gd name="connsiteY8" fmla="*/ 40323 h 123190"/>
                <a:gd name="connsiteX9" fmla="*/ 128933 w 232683"/>
                <a:gd name="connsiteY9" fmla="*/ 40323 h 123190"/>
                <a:gd name="connsiteX10" fmla="*/ 128933 w 232683"/>
                <a:gd name="connsiteY10" fmla="*/ 123190 h 123190"/>
                <a:gd name="connsiteX11" fmla="*/ 103691 w 232683"/>
                <a:gd name="connsiteY11" fmla="*/ 123190 h 123190"/>
                <a:gd name="connsiteX12" fmla="*/ 155537 w 232683"/>
                <a:gd name="connsiteY12" fmla="*/ 23043 h 123190"/>
                <a:gd name="connsiteX13" fmla="*/ 177956 w 232683"/>
                <a:gd name="connsiteY13" fmla="*/ 23043 h 123190"/>
                <a:gd name="connsiteX14" fmla="*/ 177956 w 232683"/>
                <a:gd name="connsiteY14" fmla="*/ 120325 h 123190"/>
                <a:gd name="connsiteX15" fmla="*/ 155537 w 232683"/>
                <a:gd name="connsiteY15" fmla="*/ 120325 h 123190"/>
                <a:gd name="connsiteX16" fmla="*/ 210264 w 232683"/>
                <a:gd name="connsiteY16" fmla="*/ 0 h 123190"/>
                <a:gd name="connsiteX17" fmla="*/ 232683 w 232683"/>
                <a:gd name="connsiteY17" fmla="*/ 0 h 123190"/>
                <a:gd name="connsiteX18" fmla="*/ 232683 w 232683"/>
                <a:gd name="connsiteY18" fmla="*/ 120326 h 123190"/>
                <a:gd name="connsiteX19" fmla="*/ 210264 w 232683"/>
                <a:gd name="connsiteY19" fmla="*/ 120326 h 12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2683" h="123190">
                  <a:moveTo>
                    <a:pt x="0" y="72009"/>
                  </a:moveTo>
                  <a:lnTo>
                    <a:pt x="25242" y="72009"/>
                  </a:lnTo>
                  <a:lnTo>
                    <a:pt x="25242" y="120329"/>
                  </a:lnTo>
                  <a:lnTo>
                    <a:pt x="0" y="120329"/>
                  </a:lnTo>
                  <a:close/>
                  <a:moveTo>
                    <a:pt x="51846" y="54726"/>
                  </a:moveTo>
                  <a:lnTo>
                    <a:pt x="74265" y="54726"/>
                  </a:lnTo>
                  <a:lnTo>
                    <a:pt x="74265" y="120323"/>
                  </a:lnTo>
                  <a:lnTo>
                    <a:pt x="51846" y="120323"/>
                  </a:lnTo>
                  <a:close/>
                  <a:moveTo>
                    <a:pt x="103691" y="40323"/>
                  </a:moveTo>
                  <a:lnTo>
                    <a:pt x="128933" y="40323"/>
                  </a:lnTo>
                  <a:lnTo>
                    <a:pt x="128933" y="123190"/>
                  </a:lnTo>
                  <a:lnTo>
                    <a:pt x="103691" y="123190"/>
                  </a:lnTo>
                  <a:close/>
                  <a:moveTo>
                    <a:pt x="155537" y="23043"/>
                  </a:moveTo>
                  <a:lnTo>
                    <a:pt x="177956" y="23043"/>
                  </a:lnTo>
                  <a:lnTo>
                    <a:pt x="177956" y="120325"/>
                  </a:lnTo>
                  <a:lnTo>
                    <a:pt x="155537" y="120325"/>
                  </a:lnTo>
                  <a:close/>
                  <a:moveTo>
                    <a:pt x="210264" y="0"/>
                  </a:moveTo>
                  <a:lnTo>
                    <a:pt x="232683" y="0"/>
                  </a:lnTo>
                  <a:lnTo>
                    <a:pt x="232683" y="120326"/>
                  </a:lnTo>
                  <a:lnTo>
                    <a:pt x="210264" y="120326"/>
                  </a:ln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86" name="Freeform 85">
              <a:extLst>
                <a:ext uri="{FF2B5EF4-FFF2-40B4-BE49-F238E27FC236}">
                  <a16:creationId xmlns:a16="http://schemas.microsoft.com/office/drawing/2014/main" id="{A3B0F3BD-4264-E349-AAFE-105570364914}"/>
                </a:ext>
              </a:extLst>
            </p:cNvPr>
            <p:cNvSpPr>
              <a:spLocks noChangeArrowheads="1"/>
            </p:cNvSpPr>
            <p:nvPr/>
          </p:nvSpPr>
          <p:spPr bwMode="auto">
            <a:xfrm>
              <a:off x="12257954" y="5400570"/>
              <a:ext cx="180801" cy="108804"/>
            </a:xfrm>
            <a:custGeom>
              <a:avLst/>
              <a:gdLst>
                <a:gd name="connsiteX0" fmla="*/ 49176 w 180801"/>
                <a:gd name="connsiteY0" fmla="*/ 19495 h 108804"/>
                <a:gd name="connsiteX1" fmla="*/ 42619 w 180801"/>
                <a:gd name="connsiteY1" fmla="*/ 31191 h 108804"/>
                <a:gd name="connsiteX2" fmla="*/ 16392 w 180801"/>
                <a:gd name="connsiteY2" fmla="*/ 68881 h 108804"/>
                <a:gd name="connsiteX3" fmla="*/ 49176 w 180801"/>
                <a:gd name="connsiteY3" fmla="*/ 68881 h 108804"/>
                <a:gd name="connsiteX4" fmla="*/ 49176 w 180801"/>
                <a:gd name="connsiteY4" fmla="*/ 42238 h 108804"/>
                <a:gd name="connsiteX5" fmla="*/ 49176 w 180801"/>
                <a:gd name="connsiteY5" fmla="*/ 19495 h 108804"/>
                <a:gd name="connsiteX6" fmla="*/ 147975 w 180801"/>
                <a:gd name="connsiteY6" fmla="*/ 0 h 108804"/>
                <a:gd name="connsiteX7" fmla="*/ 179488 w 180801"/>
                <a:gd name="connsiteY7" fmla="*/ 6477 h 108804"/>
                <a:gd name="connsiteX8" fmla="*/ 173580 w 180801"/>
                <a:gd name="connsiteY8" fmla="*/ 20725 h 108804"/>
                <a:gd name="connsiteX9" fmla="*/ 147318 w 180801"/>
                <a:gd name="connsiteY9" fmla="*/ 14896 h 108804"/>
                <a:gd name="connsiteX10" fmla="*/ 120401 w 180801"/>
                <a:gd name="connsiteY10" fmla="*/ 25906 h 108804"/>
                <a:gd name="connsiteX11" fmla="*/ 110553 w 180801"/>
                <a:gd name="connsiteY11" fmla="*/ 54402 h 108804"/>
                <a:gd name="connsiteX12" fmla="*/ 119744 w 180801"/>
                <a:gd name="connsiteY12" fmla="*/ 83546 h 108804"/>
                <a:gd name="connsiteX13" fmla="*/ 145349 w 180801"/>
                <a:gd name="connsiteY13" fmla="*/ 93908 h 108804"/>
                <a:gd name="connsiteX14" fmla="*/ 163075 w 180801"/>
                <a:gd name="connsiteY14" fmla="*/ 91965 h 108804"/>
                <a:gd name="connsiteX15" fmla="*/ 163075 w 180801"/>
                <a:gd name="connsiteY15" fmla="*/ 64764 h 108804"/>
                <a:gd name="connsiteX16" fmla="*/ 141410 w 180801"/>
                <a:gd name="connsiteY16" fmla="*/ 64764 h 108804"/>
                <a:gd name="connsiteX17" fmla="*/ 141410 w 180801"/>
                <a:gd name="connsiteY17" fmla="*/ 49868 h 108804"/>
                <a:gd name="connsiteX18" fmla="*/ 180801 w 180801"/>
                <a:gd name="connsiteY18" fmla="*/ 49868 h 108804"/>
                <a:gd name="connsiteX19" fmla="*/ 180801 w 180801"/>
                <a:gd name="connsiteY19" fmla="*/ 102975 h 108804"/>
                <a:gd name="connsiteX20" fmla="*/ 161762 w 180801"/>
                <a:gd name="connsiteY20" fmla="*/ 106861 h 108804"/>
                <a:gd name="connsiteX21" fmla="*/ 142723 w 180801"/>
                <a:gd name="connsiteY21" fmla="*/ 108804 h 108804"/>
                <a:gd name="connsiteX22" fmla="*/ 105301 w 180801"/>
                <a:gd name="connsiteY22" fmla="*/ 94556 h 108804"/>
                <a:gd name="connsiteX23" fmla="*/ 92170 w 180801"/>
                <a:gd name="connsiteY23" fmla="*/ 54402 h 108804"/>
                <a:gd name="connsiteX24" fmla="*/ 107270 w 180801"/>
                <a:gd name="connsiteY24" fmla="*/ 14248 h 108804"/>
                <a:gd name="connsiteX25" fmla="*/ 147975 w 180801"/>
                <a:gd name="connsiteY25" fmla="*/ 0 h 108804"/>
                <a:gd name="connsiteX26" fmla="*/ 49176 w 180801"/>
                <a:gd name="connsiteY26" fmla="*/ 0 h 108804"/>
                <a:gd name="connsiteX27" fmla="*/ 65567 w 180801"/>
                <a:gd name="connsiteY27" fmla="*/ 0 h 108804"/>
                <a:gd name="connsiteX28" fmla="*/ 65567 w 180801"/>
                <a:gd name="connsiteY28" fmla="*/ 68881 h 108804"/>
                <a:gd name="connsiteX29" fmla="*/ 79992 w 180801"/>
                <a:gd name="connsiteY29" fmla="*/ 68881 h 108804"/>
                <a:gd name="connsiteX30" fmla="*/ 79992 w 180801"/>
                <a:gd name="connsiteY30" fmla="*/ 83177 h 108804"/>
                <a:gd name="connsiteX31" fmla="*/ 65567 w 180801"/>
                <a:gd name="connsiteY31" fmla="*/ 83177 h 108804"/>
                <a:gd name="connsiteX32" fmla="*/ 65567 w 180801"/>
                <a:gd name="connsiteY32" fmla="*/ 105920 h 108804"/>
                <a:gd name="connsiteX33" fmla="*/ 49176 w 180801"/>
                <a:gd name="connsiteY33" fmla="*/ 105920 h 108804"/>
                <a:gd name="connsiteX34" fmla="*/ 49176 w 180801"/>
                <a:gd name="connsiteY34" fmla="*/ 83177 h 108804"/>
                <a:gd name="connsiteX35" fmla="*/ 0 w 180801"/>
                <a:gd name="connsiteY35" fmla="*/ 83177 h 108804"/>
                <a:gd name="connsiteX36" fmla="*/ 0 w 180801"/>
                <a:gd name="connsiteY36" fmla="*/ 69531 h 108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80801" h="108804">
                  <a:moveTo>
                    <a:pt x="49176" y="19495"/>
                  </a:moveTo>
                  <a:cubicBezTo>
                    <a:pt x="47209" y="22744"/>
                    <a:pt x="45897" y="25993"/>
                    <a:pt x="42619" y="31191"/>
                  </a:cubicBezTo>
                  <a:lnTo>
                    <a:pt x="16392" y="68881"/>
                  </a:lnTo>
                  <a:lnTo>
                    <a:pt x="49176" y="68881"/>
                  </a:lnTo>
                  <a:lnTo>
                    <a:pt x="49176" y="42238"/>
                  </a:lnTo>
                  <a:cubicBezTo>
                    <a:pt x="49176" y="33141"/>
                    <a:pt x="49176" y="25343"/>
                    <a:pt x="49176" y="19495"/>
                  </a:cubicBezTo>
                  <a:close/>
                  <a:moveTo>
                    <a:pt x="147975" y="0"/>
                  </a:moveTo>
                  <a:cubicBezTo>
                    <a:pt x="159136" y="0"/>
                    <a:pt x="169640" y="2591"/>
                    <a:pt x="179488" y="6477"/>
                  </a:cubicBezTo>
                  <a:lnTo>
                    <a:pt x="173580" y="20725"/>
                  </a:lnTo>
                  <a:cubicBezTo>
                    <a:pt x="165045" y="16839"/>
                    <a:pt x="155853" y="14896"/>
                    <a:pt x="147318" y="14896"/>
                  </a:cubicBezTo>
                  <a:cubicBezTo>
                    <a:pt x="136157" y="14896"/>
                    <a:pt x="126966" y="18134"/>
                    <a:pt x="120401" y="25906"/>
                  </a:cubicBezTo>
                  <a:cubicBezTo>
                    <a:pt x="113835" y="32382"/>
                    <a:pt x="110553" y="42097"/>
                    <a:pt x="110553" y="54402"/>
                  </a:cubicBezTo>
                  <a:cubicBezTo>
                    <a:pt x="110553" y="67355"/>
                    <a:pt x="113835" y="77069"/>
                    <a:pt x="119744" y="83546"/>
                  </a:cubicBezTo>
                  <a:cubicBezTo>
                    <a:pt x="125653" y="90670"/>
                    <a:pt x="134188" y="93908"/>
                    <a:pt x="145349" y="93908"/>
                  </a:cubicBezTo>
                  <a:cubicBezTo>
                    <a:pt x="151258" y="93908"/>
                    <a:pt x="156510" y="93260"/>
                    <a:pt x="163075" y="91965"/>
                  </a:cubicBezTo>
                  <a:lnTo>
                    <a:pt x="163075" y="64764"/>
                  </a:lnTo>
                  <a:lnTo>
                    <a:pt x="141410" y="64764"/>
                  </a:lnTo>
                  <a:lnTo>
                    <a:pt x="141410" y="49868"/>
                  </a:lnTo>
                  <a:lnTo>
                    <a:pt x="180801" y="49868"/>
                  </a:lnTo>
                  <a:lnTo>
                    <a:pt x="180801" y="102975"/>
                  </a:lnTo>
                  <a:cubicBezTo>
                    <a:pt x="174236" y="104918"/>
                    <a:pt x="167671" y="106213"/>
                    <a:pt x="161762" y="106861"/>
                  </a:cubicBezTo>
                  <a:cubicBezTo>
                    <a:pt x="155853" y="108156"/>
                    <a:pt x="149945" y="108804"/>
                    <a:pt x="142723" y="108804"/>
                  </a:cubicBezTo>
                  <a:cubicBezTo>
                    <a:pt x="126966" y="108804"/>
                    <a:pt x="114492" y="103622"/>
                    <a:pt x="105301" y="94556"/>
                  </a:cubicBezTo>
                  <a:cubicBezTo>
                    <a:pt x="96766" y="84841"/>
                    <a:pt x="92170" y="71888"/>
                    <a:pt x="92170" y="54402"/>
                  </a:cubicBezTo>
                  <a:cubicBezTo>
                    <a:pt x="92170" y="37563"/>
                    <a:pt x="97422" y="23963"/>
                    <a:pt x="107270" y="14248"/>
                  </a:cubicBezTo>
                  <a:cubicBezTo>
                    <a:pt x="117118" y="5181"/>
                    <a:pt x="130905" y="0"/>
                    <a:pt x="147975" y="0"/>
                  </a:cubicBezTo>
                  <a:close/>
                  <a:moveTo>
                    <a:pt x="49176" y="0"/>
                  </a:moveTo>
                  <a:lnTo>
                    <a:pt x="65567" y="0"/>
                  </a:lnTo>
                  <a:lnTo>
                    <a:pt x="65567" y="68881"/>
                  </a:lnTo>
                  <a:lnTo>
                    <a:pt x="79992" y="68881"/>
                  </a:lnTo>
                  <a:lnTo>
                    <a:pt x="79992" y="83177"/>
                  </a:lnTo>
                  <a:lnTo>
                    <a:pt x="65567" y="83177"/>
                  </a:lnTo>
                  <a:lnTo>
                    <a:pt x="65567" y="105920"/>
                  </a:lnTo>
                  <a:lnTo>
                    <a:pt x="49176" y="105920"/>
                  </a:lnTo>
                  <a:lnTo>
                    <a:pt x="49176" y="83177"/>
                  </a:lnTo>
                  <a:lnTo>
                    <a:pt x="0" y="83177"/>
                  </a:lnTo>
                  <a:lnTo>
                    <a:pt x="0" y="69531"/>
                  </a:ln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82" name="Freeform 81">
              <a:extLst>
                <a:ext uri="{FF2B5EF4-FFF2-40B4-BE49-F238E27FC236}">
                  <a16:creationId xmlns:a16="http://schemas.microsoft.com/office/drawing/2014/main" id="{71FDC8B1-6D2E-BC40-AFF1-AE6D8EFEC36B}"/>
                </a:ext>
              </a:extLst>
            </p:cNvPr>
            <p:cNvSpPr>
              <a:spLocks noChangeArrowheads="1"/>
            </p:cNvSpPr>
            <p:nvPr/>
          </p:nvSpPr>
          <p:spPr bwMode="auto">
            <a:xfrm>
              <a:off x="12246434" y="5821094"/>
              <a:ext cx="1010326" cy="330579"/>
            </a:xfrm>
            <a:custGeom>
              <a:avLst/>
              <a:gdLst>
                <a:gd name="connsiteX0" fmla="*/ 543728 w 1010326"/>
                <a:gd name="connsiteY0" fmla="*/ 271695 h 330579"/>
                <a:gd name="connsiteX1" fmla="*/ 562522 w 1010326"/>
                <a:gd name="connsiteY1" fmla="*/ 279546 h 330579"/>
                <a:gd name="connsiteX2" fmla="*/ 569651 w 1010326"/>
                <a:gd name="connsiteY2" fmla="*/ 301137 h 330579"/>
                <a:gd name="connsiteX3" fmla="*/ 562522 w 1010326"/>
                <a:gd name="connsiteY3" fmla="*/ 322728 h 330579"/>
                <a:gd name="connsiteX4" fmla="*/ 543728 w 1010326"/>
                <a:gd name="connsiteY4" fmla="*/ 330579 h 330579"/>
                <a:gd name="connsiteX5" fmla="*/ 525583 w 1010326"/>
                <a:gd name="connsiteY5" fmla="*/ 324036 h 330579"/>
                <a:gd name="connsiteX6" fmla="*/ 518454 w 1010326"/>
                <a:gd name="connsiteY6" fmla="*/ 301137 h 330579"/>
                <a:gd name="connsiteX7" fmla="*/ 524935 w 1010326"/>
                <a:gd name="connsiteY7" fmla="*/ 279546 h 330579"/>
                <a:gd name="connsiteX8" fmla="*/ 543728 w 1010326"/>
                <a:gd name="connsiteY8" fmla="*/ 271695 h 330579"/>
                <a:gd name="connsiteX9" fmla="*/ 543728 w 1010326"/>
                <a:gd name="connsiteY9" fmla="*/ 80648 h 330579"/>
                <a:gd name="connsiteX10" fmla="*/ 569651 w 1010326"/>
                <a:gd name="connsiteY10" fmla="*/ 109436 h 330579"/>
                <a:gd name="connsiteX11" fmla="*/ 562522 w 1010326"/>
                <a:gd name="connsiteY11" fmla="*/ 131681 h 330579"/>
                <a:gd name="connsiteX12" fmla="*/ 543728 w 1010326"/>
                <a:gd name="connsiteY12" fmla="*/ 138878 h 330579"/>
                <a:gd name="connsiteX13" fmla="*/ 525583 w 1010326"/>
                <a:gd name="connsiteY13" fmla="*/ 132335 h 330579"/>
                <a:gd name="connsiteX14" fmla="*/ 518454 w 1010326"/>
                <a:gd name="connsiteY14" fmla="*/ 109436 h 330579"/>
                <a:gd name="connsiteX15" fmla="*/ 543728 w 1010326"/>
                <a:gd name="connsiteY15" fmla="*/ 80648 h 330579"/>
                <a:gd name="connsiteX16" fmla="*/ 104803 w 1010326"/>
                <a:gd name="connsiteY16" fmla="*/ 31246 h 330579"/>
                <a:gd name="connsiteX17" fmla="*/ 53057 w 1010326"/>
                <a:gd name="connsiteY17" fmla="*/ 62491 h 330579"/>
                <a:gd name="connsiteX18" fmla="*/ 36026 w 1010326"/>
                <a:gd name="connsiteY18" fmla="*/ 162086 h 330579"/>
                <a:gd name="connsiteX19" fmla="*/ 53057 w 1010326"/>
                <a:gd name="connsiteY19" fmla="*/ 262982 h 330579"/>
                <a:gd name="connsiteX20" fmla="*/ 104803 w 1010326"/>
                <a:gd name="connsiteY20" fmla="*/ 293577 h 330579"/>
                <a:gd name="connsiteX21" fmla="*/ 156549 w 1010326"/>
                <a:gd name="connsiteY21" fmla="*/ 262331 h 330579"/>
                <a:gd name="connsiteX22" fmla="*/ 172925 w 1010326"/>
                <a:gd name="connsiteY22" fmla="*/ 162086 h 330579"/>
                <a:gd name="connsiteX23" fmla="*/ 156549 w 1010326"/>
                <a:gd name="connsiteY23" fmla="*/ 63142 h 330579"/>
                <a:gd name="connsiteX24" fmla="*/ 104803 w 1010326"/>
                <a:gd name="connsiteY24" fmla="*/ 31246 h 330579"/>
                <a:gd name="connsiteX25" fmla="*/ 980041 w 1010326"/>
                <a:gd name="connsiteY25" fmla="*/ 5761 h 330579"/>
                <a:gd name="connsiteX26" fmla="*/ 1010326 w 1010326"/>
                <a:gd name="connsiteY26" fmla="*/ 5761 h 330579"/>
                <a:gd name="connsiteX27" fmla="*/ 1010326 w 1010326"/>
                <a:gd name="connsiteY27" fmla="*/ 321942 h 330579"/>
                <a:gd name="connsiteX28" fmla="*/ 975433 w 1010326"/>
                <a:gd name="connsiteY28" fmla="*/ 321942 h 330579"/>
                <a:gd name="connsiteX29" fmla="*/ 975433 w 1010326"/>
                <a:gd name="connsiteY29" fmla="*/ 97030 h 330579"/>
                <a:gd name="connsiteX30" fmla="*/ 976750 w 1010326"/>
                <a:gd name="connsiteY30" fmla="*/ 43573 h 330579"/>
                <a:gd name="connsiteX31" fmla="*/ 966874 w 1010326"/>
                <a:gd name="connsiteY31" fmla="*/ 53351 h 330579"/>
                <a:gd name="connsiteX32" fmla="*/ 914206 w 1010326"/>
                <a:gd name="connsiteY32" fmla="*/ 95726 h 330579"/>
                <a:gd name="connsiteX33" fmla="*/ 895772 w 1010326"/>
                <a:gd name="connsiteY33" fmla="*/ 70953 h 330579"/>
                <a:gd name="connsiteX34" fmla="*/ 723838 w 1010326"/>
                <a:gd name="connsiteY34" fmla="*/ 2878 h 330579"/>
                <a:gd name="connsiteX35" fmla="*/ 793399 w 1010326"/>
                <a:gd name="connsiteY35" fmla="*/ 25171 h 330579"/>
                <a:gd name="connsiteX36" fmla="*/ 818753 w 1010326"/>
                <a:gd name="connsiteY36" fmla="*/ 87461 h 330579"/>
                <a:gd name="connsiteX37" fmla="*/ 801850 w 1010326"/>
                <a:gd name="connsiteY37" fmla="*/ 147128 h 330579"/>
                <a:gd name="connsiteX38" fmla="*/ 738791 w 1010326"/>
                <a:gd name="connsiteY38" fmla="*/ 221875 h 330579"/>
                <a:gd name="connsiteX39" fmla="*/ 669880 w 1010326"/>
                <a:gd name="connsiteY39" fmla="*/ 289410 h 330579"/>
                <a:gd name="connsiteX40" fmla="*/ 669880 w 1010326"/>
                <a:gd name="connsiteY40" fmla="*/ 291377 h 330579"/>
                <a:gd name="connsiteX41" fmla="*/ 831755 w 1010326"/>
                <a:gd name="connsiteY41" fmla="*/ 291377 h 330579"/>
                <a:gd name="connsiteX42" fmla="*/ 831755 w 1010326"/>
                <a:gd name="connsiteY42" fmla="*/ 324817 h 330579"/>
                <a:gd name="connsiteX43" fmla="*/ 625023 w 1010326"/>
                <a:gd name="connsiteY43" fmla="*/ 324817 h 330579"/>
                <a:gd name="connsiteX44" fmla="*/ 625023 w 1010326"/>
                <a:gd name="connsiteY44" fmla="*/ 294000 h 330579"/>
                <a:gd name="connsiteX45" fmla="*/ 707586 w 1010326"/>
                <a:gd name="connsiteY45" fmla="*/ 210073 h 330579"/>
                <a:gd name="connsiteX46" fmla="*/ 757643 w 1010326"/>
                <a:gd name="connsiteY46" fmla="*/ 154340 h 330579"/>
                <a:gd name="connsiteX47" fmla="*/ 775846 w 1010326"/>
                <a:gd name="connsiteY47" fmla="*/ 122212 h 330579"/>
                <a:gd name="connsiteX48" fmla="*/ 781697 w 1010326"/>
                <a:gd name="connsiteY48" fmla="*/ 88772 h 330579"/>
                <a:gd name="connsiteX49" fmla="*/ 766745 w 1010326"/>
                <a:gd name="connsiteY49" fmla="*/ 48776 h 330579"/>
                <a:gd name="connsiteX50" fmla="*/ 724488 w 1010326"/>
                <a:gd name="connsiteY50" fmla="*/ 33695 h 330579"/>
                <a:gd name="connsiteX51" fmla="*/ 686783 w 1010326"/>
                <a:gd name="connsiteY51" fmla="*/ 40252 h 330579"/>
                <a:gd name="connsiteX52" fmla="*/ 647777 w 1010326"/>
                <a:gd name="connsiteY52" fmla="*/ 63856 h 330579"/>
                <a:gd name="connsiteX53" fmla="*/ 628924 w 1010326"/>
                <a:gd name="connsiteY53" fmla="*/ 38941 h 330579"/>
                <a:gd name="connsiteX54" fmla="*/ 723838 w 1010326"/>
                <a:gd name="connsiteY54" fmla="*/ 2878 h 330579"/>
                <a:gd name="connsiteX55" fmla="*/ 350699 w 1010326"/>
                <a:gd name="connsiteY55" fmla="*/ 2878 h 330579"/>
                <a:gd name="connsiteX56" fmla="*/ 422210 w 1010326"/>
                <a:gd name="connsiteY56" fmla="*/ 23750 h 330579"/>
                <a:gd name="connsiteX57" fmla="*/ 447564 w 1010326"/>
                <a:gd name="connsiteY57" fmla="*/ 81801 h 330579"/>
                <a:gd name="connsiteX58" fmla="*/ 430662 w 1010326"/>
                <a:gd name="connsiteY58" fmla="*/ 131372 h 330579"/>
                <a:gd name="connsiteX59" fmla="*/ 382554 w 1010326"/>
                <a:gd name="connsiteY59" fmla="*/ 156810 h 330579"/>
                <a:gd name="connsiteX60" fmla="*/ 382554 w 1010326"/>
                <a:gd name="connsiteY60" fmla="*/ 158767 h 330579"/>
                <a:gd name="connsiteX61" fmla="*/ 439113 w 1010326"/>
                <a:gd name="connsiteY61" fmla="*/ 182900 h 330579"/>
                <a:gd name="connsiteX62" fmla="*/ 457316 w 1010326"/>
                <a:gd name="connsiteY62" fmla="*/ 233776 h 330579"/>
                <a:gd name="connsiteX63" fmla="*/ 426111 w 1010326"/>
                <a:gd name="connsiteY63" fmla="*/ 303568 h 330579"/>
                <a:gd name="connsiteX64" fmla="*/ 337047 w 1010326"/>
                <a:gd name="connsiteY64" fmla="*/ 327701 h 330579"/>
                <a:gd name="connsiteX65" fmla="*/ 291540 w 1010326"/>
                <a:gd name="connsiteY65" fmla="*/ 323787 h 330579"/>
                <a:gd name="connsiteX66" fmla="*/ 250584 w 1010326"/>
                <a:gd name="connsiteY66" fmla="*/ 310742 h 330579"/>
                <a:gd name="connsiteX67" fmla="*/ 250584 w 1010326"/>
                <a:gd name="connsiteY67" fmla="*/ 276173 h 330579"/>
                <a:gd name="connsiteX68" fmla="*/ 294791 w 1010326"/>
                <a:gd name="connsiteY68" fmla="*/ 291827 h 330579"/>
                <a:gd name="connsiteX69" fmla="*/ 338348 w 1010326"/>
                <a:gd name="connsiteY69" fmla="*/ 297697 h 330579"/>
                <a:gd name="connsiteX70" fmla="*/ 420260 w 1010326"/>
                <a:gd name="connsiteY70" fmla="*/ 233124 h 330579"/>
                <a:gd name="connsiteX71" fmla="*/ 329896 w 1010326"/>
                <a:gd name="connsiteY71" fmla="*/ 175726 h 330579"/>
                <a:gd name="connsiteX72" fmla="*/ 298691 w 1010326"/>
                <a:gd name="connsiteY72" fmla="*/ 175726 h 330579"/>
                <a:gd name="connsiteX73" fmla="*/ 298691 w 1010326"/>
                <a:gd name="connsiteY73" fmla="*/ 144417 h 330579"/>
                <a:gd name="connsiteX74" fmla="*/ 330546 w 1010326"/>
                <a:gd name="connsiteY74" fmla="*/ 144417 h 330579"/>
                <a:gd name="connsiteX75" fmla="*/ 389055 w 1010326"/>
                <a:gd name="connsiteY75" fmla="*/ 128111 h 330579"/>
                <a:gd name="connsiteX76" fmla="*/ 410509 w 1010326"/>
                <a:gd name="connsiteY76" fmla="*/ 83106 h 330579"/>
                <a:gd name="connsiteX77" fmla="*/ 394256 w 1010326"/>
                <a:gd name="connsiteY77" fmla="*/ 46579 h 330579"/>
                <a:gd name="connsiteX78" fmla="*/ 351350 w 1010326"/>
                <a:gd name="connsiteY78" fmla="*/ 33534 h 330579"/>
                <a:gd name="connsiteX79" fmla="*/ 312994 w 1010326"/>
                <a:gd name="connsiteY79" fmla="*/ 38752 h 330579"/>
                <a:gd name="connsiteX80" fmla="*/ 270737 w 1010326"/>
                <a:gd name="connsiteY80" fmla="*/ 59624 h 330579"/>
                <a:gd name="connsiteX81" fmla="*/ 252534 w 1010326"/>
                <a:gd name="connsiteY81" fmla="*/ 35491 h 330579"/>
                <a:gd name="connsiteX82" fmla="*/ 297391 w 1010326"/>
                <a:gd name="connsiteY82" fmla="*/ 11358 h 330579"/>
                <a:gd name="connsiteX83" fmla="*/ 350699 w 1010326"/>
                <a:gd name="connsiteY83" fmla="*/ 2878 h 330579"/>
                <a:gd name="connsiteX84" fmla="*/ 104803 w 1010326"/>
                <a:gd name="connsiteY84" fmla="*/ 0 h 330579"/>
                <a:gd name="connsiteX85" fmla="*/ 182750 w 1010326"/>
                <a:gd name="connsiteY85" fmla="*/ 41661 h 330579"/>
                <a:gd name="connsiteX86" fmla="*/ 209606 w 1010326"/>
                <a:gd name="connsiteY86" fmla="*/ 162086 h 330579"/>
                <a:gd name="connsiteX87" fmla="*/ 184060 w 1010326"/>
                <a:gd name="connsiteY87" fmla="*/ 284464 h 330579"/>
                <a:gd name="connsiteX88" fmla="*/ 104803 w 1010326"/>
                <a:gd name="connsiteY88" fmla="*/ 324822 h 330579"/>
                <a:gd name="connsiteX89" fmla="*/ 26856 w 1010326"/>
                <a:gd name="connsiteY89" fmla="*/ 283813 h 330579"/>
                <a:gd name="connsiteX90" fmla="*/ 0 w 1010326"/>
                <a:gd name="connsiteY90" fmla="*/ 162086 h 330579"/>
                <a:gd name="connsiteX91" fmla="*/ 26201 w 1010326"/>
                <a:gd name="connsiteY91" fmla="*/ 39708 h 330579"/>
                <a:gd name="connsiteX92" fmla="*/ 104803 w 1010326"/>
                <a:gd name="connsiteY92" fmla="*/ 0 h 33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010326" h="330579">
                  <a:moveTo>
                    <a:pt x="543728" y="271695"/>
                  </a:moveTo>
                  <a:cubicBezTo>
                    <a:pt x="551505" y="271695"/>
                    <a:pt x="557986" y="274312"/>
                    <a:pt x="562522" y="279546"/>
                  </a:cubicBezTo>
                  <a:cubicBezTo>
                    <a:pt x="567059" y="284126"/>
                    <a:pt x="569651" y="291977"/>
                    <a:pt x="569651" y="301137"/>
                  </a:cubicBezTo>
                  <a:cubicBezTo>
                    <a:pt x="569651" y="310297"/>
                    <a:pt x="567059" y="317494"/>
                    <a:pt x="562522" y="322728"/>
                  </a:cubicBezTo>
                  <a:cubicBezTo>
                    <a:pt x="557986" y="327962"/>
                    <a:pt x="551505" y="330579"/>
                    <a:pt x="543728" y="330579"/>
                  </a:cubicBezTo>
                  <a:cubicBezTo>
                    <a:pt x="536600" y="330579"/>
                    <a:pt x="530767" y="327962"/>
                    <a:pt x="525583" y="324036"/>
                  </a:cubicBezTo>
                  <a:cubicBezTo>
                    <a:pt x="521046" y="319456"/>
                    <a:pt x="518454" y="311605"/>
                    <a:pt x="518454" y="301137"/>
                  </a:cubicBezTo>
                  <a:cubicBezTo>
                    <a:pt x="518454" y="291977"/>
                    <a:pt x="521046" y="284126"/>
                    <a:pt x="524935" y="279546"/>
                  </a:cubicBezTo>
                  <a:cubicBezTo>
                    <a:pt x="529471" y="274312"/>
                    <a:pt x="535952" y="271695"/>
                    <a:pt x="543728" y="271695"/>
                  </a:cubicBezTo>
                  <a:close/>
                  <a:moveTo>
                    <a:pt x="543728" y="80648"/>
                  </a:moveTo>
                  <a:cubicBezTo>
                    <a:pt x="560578" y="80648"/>
                    <a:pt x="569651" y="90462"/>
                    <a:pt x="569651" y="109436"/>
                  </a:cubicBezTo>
                  <a:cubicBezTo>
                    <a:pt x="569651" y="119250"/>
                    <a:pt x="567059" y="126447"/>
                    <a:pt x="562522" y="131681"/>
                  </a:cubicBezTo>
                  <a:cubicBezTo>
                    <a:pt x="557986" y="136261"/>
                    <a:pt x="551505" y="138878"/>
                    <a:pt x="543728" y="138878"/>
                  </a:cubicBezTo>
                  <a:cubicBezTo>
                    <a:pt x="536600" y="138878"/>
                    <a:pt x="530767" y="136915"/>
                    <a:pt x="525583" y="132335"/>
                  </a:cubicBezTo>
                  <a:cubicBezTo>
                    <a:pt x="521046" y="127756"/>
                    <a:pt x="518454" y="120559"/>
                    <a:pt x="518454" y="109436"/>
                  </a:cubicBezTo>
                  <a:cubicBezTo>
                    <a:pt x="518454" y="90462"/>
                    <a:pt x="527527" y="80648"/>
                    <a:pt x="543728" y="80648"/>
                  </a:cubicBezTo>
                  <a:close/>
                  <a:moveTo>
                    <a:pt x="104803" y="31246"/>
                  </a:moveTo>
                  <a:cubicBezTo>
                    <a:pt x="80567" y="31246"/>
                    <a:pt x="63537" y="41661"/>
                    <a:pt x="53057" y="62491"/>
                  </a:cubicBezTo>
                  <a:cubicBezTo>
                    <a:pt x="41921" y="83321"/>
                    <a:pt x="36026" y="116520"/>
                    <a:pt x="36026" y="162086"/>
                  </a:cubicBezTo>
                  <a:cubicBezTo>
                    <a:pt x="36026" y="208303"/>
                    <a:pt x="41921" y="242152"/>
                    <a:pt x="53057" y="262982"/>
                  </a:cubicBezTo>
                  <a:cubicBezTo>
                    <a:pt x="63537" y="283813"/>
                    <a:pt x="80567" y="293577"/>
                    <a:pt x="104803" y="293577"/>
                  </a:cubicBezTo>
                  <a:cubicBezTo>
                    <a:pt x="128384" y="293577"/>
                    <a:pt x="146069" y="283813"/>
                    <a:pt x="156549" y="262331"/>
                  </a:cubicBezTo>
                  <a:cubicBezTo>
                    <a:pt x="167685" y="240850"/>
                    <a:pt x="172925" y="207652"/>
                    <a:pt x="172925" y="162086"/>
                  </a:cubicBezTo>
                  <a:cubicBezTo>
                    <a:pt x="172925" y="116520"/>
                    <a:pt x="167685" y="83972"/>
                    <a:pt x="156549" y="63142"/>
                  </a:cubicBezTo>
                  <a:cubicBezTo>
                    <a:pt x="146069" y="41661"/>
                    <a:pt x="128384" y="31246"/>
                    <a:pt x="104803" y="31246"/>
                  </a:cubicBezTo>
                  <a:close/>
                  <a:moveTo>
                    <a:pt x="980041" y="5761"/>
                  </a:moveTo>
                  <a:lnTo>
                    <a:pt x="1010326" y="5761"/>
                  </a:lnTo>
                  <a:lnTo>
                    <a:pt x="1010326" y="321942"/>
                  </a:lnTo>
                  <a:lnTo>
                    <a:pt x="975433" y="321942"/>
                  </a:lnTo>
                  <a:lnTo>
                    <a:pt x="975433" y="97030"/>
                  </a:lnTo>
                  <a:cubicBezTo>
                    <a:pt x="975433" y="78124"/>
                    <a:pt x="975433" y="60523"/>
                    <a:pt x="976750" y="43573"/>
                  </a:cubicBezTo>
                  <a:cubicBezTo>
                    <a:pt x="973458" y="46832"/>
                    <a:pt x="970166" y="50092"/>
                    <a:pt x="966874" y="53351"/>
                  </a:cubicBezTo>
                  <a:cubicBezTo>
                    <a:pt x="962924" y="56611"/>
                    <a:pt x="945149" y="70953"/>
                    <a:pt x="914206" y="95726"/>
                  </a:cubicBezTo>
                  <a:lnTo>
                    <a:pt x="895772" y="70953"/>
                  </a:lnTo>
                  <a:close/>
                  <a:moveTo>
                    <a:pt x="723838" y="2878"/>
                  </a:moveTo>
                  <a:cubicBezTo>
                    <a:pt x="753093" y="2878"/>
                    <a:pt x="776496" y="10746"/>
                    <a:pt x="793399" y="25171"/>
                  </a:cubicBezTo>
                  <a:cubicBezTo>
                    <a:pt x="810302" y="40908"/>
                    <a:pt x="818753" y="61234"/>
                    <a:pt x="818753" y="87461"/>
                  </a:cubicBezTo>
                  <a:cubicBezTo>
                    <a:pt x="818753" y="107787"/>
                    <a:pt x="812902" y="127457"/>
                    <a:pt x="801850" y="147128"/>
                  </a:cubicBezTo>
                  <a:cubicBezTo>
                    <a:pt x="790799" y="166798"/>
                    <a:pt x="769995" y="191714"/>
                    <a:pt x="738791" y="221875"/>
                  </a:cubicBezTo>
                  <a:lnTo>
                    <a:pt x="669880" y="289410"/>
                  </a:lnTo>
                  <a:lnTo>
                    <a:pt x="669880" y="291377"/>
                  </a:lnTo>
                  <a:lnTo>
                    <a:pt x="831755" y="291377"/>
                  </a:lnTo>
                  <a:lnTo>
                    <a:pt x="831755" y="324817"/>
                  </a:lnTo>
                  <a:lnTo>
                    <a:pt x="625023" y="324817"/>
                  </a:lnTo>
                  <a:lnTo>
                    <a:pt x="625023" y="294000"/>
                  </a:lnTo>
                  <a:lnTo>
                    <a:pt x="707586" y="210073"/>
                  </a:lnTo>
                  <a:cubicBezTo>
                    <a:pt x="732940" y="183846"/>
                    <a:pt x="749842" y="165487"/>
                    <a:pt x="757643" y="154340"/>
                  </a:cubicBezTo>
                  <a:cubicBezTo>
                    <a:pt x="766095" y="143849"/>
                    <a:pt x="771946" y="132703"/>
                    <a:pt x="775846" y="122212"/>
                  </a:cubicBezTo>
                  <a:cubicBezTo>
                    <a:pt x="779747" y="112377"/>
                    <a:pt x="781697" y="100574"/>
                    <a:pt x="781697" y="88772"/>
                  </a:cubicBezTo>
                  <a:cubicBezTo>
                    <a:pt x="781697" y="71725"/>
                    <a:pt x="777146" y="57955"/>
                    <a:pt x="766745" y="48776"/>
                  </a:cubicBezTo>
                  <a:cubicBezTo>
                    <a:pt x="756343" y="38285"/>
                    <a:pt x="742041" y="33695"/>
                    <a:pt x="724488" y="33695"/>
                  </a:cubicBezTo>
                  <a:cubicBezTo>
                    <a:pt x="711486" y="33695"/>
                    <a:pt x="698484" y="35662"/>
                    <a:pt x="686783" y="40252"/>
                  </a:cubicBezTo>
                  <a:cubicBezTo>
                    <a:pt x="675081" y="44186"/>
                    <a:pt x="662079" y="52710"/>
                    <a:pt x="647777" y="63856"/>
                  </a:cubicBezTo>
                  <a:lnTo>
                    <a:pt x="628924" y="38941"/>
                  </a:lnTo>
                  <a:cubicBezTo>
                    <a:pt x="657528" y="14680"/>
                    <a:pt x="689383" y="2878"/>
                    <a:pt x="723838" y="2878"/>
                  </a:cubicBezTo>
                  <a:close/>
                  <a:moveTo>
                    <a:pt x="350699" y="2878"/>
                  </a:moveTo>
                  <a:cubicBezTo>
                    <a:pt x="381254" y="2878"/>
                    <a:pt x="405308" y="9401"/>
                    <a:pt x="422210" y="23750"/>
                  </a:cubicBezTo>
                  <a:cubicBezTo>
                    <a:pt x="439113" y="37448"/>
                    <a:pt x="447564" y="57015"/>
                    <a:pt x="447564" y="81801"/>
                  </a:cubicBezTo>
                  <a:cubicBezTo>
                    <a:pt x="447564" y="101369"/>
                    <a:pt x="441713" y="118327"/>
                    <a:pt x="430662" y="131372"/>
                  </a:cubicBezTo>
                  <a:cubicBezTo>
                    <a:pt x="419610" y="143765"/>
                    <a:pt x="403358" y="152897"/>
                    <a:pt x="382554" y="156810"/>
                  </a:cubicBezTo>
                  <a:lnTo>
                    <a:pt x="382554" y="158767"/>
                  </a:lnTo>
                  <a:cubicBezTo>
                    <a:pt x="407908" y="162028"/>
                    <a:pt x="426761" y="169855"/>
                    <a:pt x="439113" y="182900"/>
                  </a:cubicBezTo>
                  <a:cubicBezTo>
                    <a:pt x="451465" y="195946"/>
                    <a:pt x="457316" y="212904"/>
                    <a:pt x="457316" y="233776"/>
                  </a:cubicBezTo>
                  <a:cubicBezTo>
                    <a:pt x="457316" y="263780"/>
                    <a:pt x="446914" y="287261"/>
                    <a:pt x="426111" y="303568"/>
                  </a:cubicBezTo>
                  <a:cubicBezTo>
                    <a:pt x="405308" y="319874"/>
                    <a:pt x="375403" y="327701"/>
                    <a:pt x="337047" y="327701"/>
                  </a:cubicBezTo>
                  <a:cubicBezTo>
                    <a:pt x="320145" y="327701"/>
                    <a:pt x="305192" y="326396"/>
                    <a:pt x="291540" y="323787"/>
                  </a:cubicBezTo>
                  <a:cubicBezTo>
                    <a:pt x="277238" y="321178"/>
                    <a:pt x="263586" y="316613"/>
                    <a:pt x="250584" y="310742"/>
                  </a:cubicBezTo>
                  <a:lnTo>
                    <a:pt x="250584" y="276173"/>
                  </a:lnTo>
                  <a:cubicBezTo>
                    <a:pt x="264886" y="283348"/>
                    <a:pt x="279188" y="288566"/>
                    <a:pt x="294791" y="291827"/>
                  </a:cubicBezTo>
                  <a:cubicBezTo>
                    <a:pt x="309743" y="295088"/>
                    <a:pt x="324695" y="297697"/>
                    <a:pt x="338348" y="297697"/>
                  </a:cubicBezTo>
                  <a:cubicBezTo>
                    <a:pt x="392956" y="297697"/>
                    <a:pt x="420260" y="276173"/>
                    <a:pt x="420260" y="233124"/>
                  </a:cubicBezTo>
                  <a:cubicBezTo>
                    <a:pt x="420260" y="194641"/>
                    <a:pt x="390356" y="175726"/>
                    <a:pt x="329896" y="175726"/>
                  </a:cubicBezTo>
                  <a:lnTo>
                    <a:pt x="298691" y="175726"/>
                  </a:lnTo>
                  <a:lnTo>
                    <a:pt x="298691" y="144417"/>
                  </a:lnTo>
                  <a:lnTo>
                    <a:pt x="330546" y="144417"/>
                  </a:lnTo>
                  <a:cubicBezTo>
                    <a:pt x="355250" y="144417"/>
                    <a:pt x="374753" y="139199"/>
                    <a:pt x="389055" y="128111"/>
                  </a:cubicBezTo>
                  <a:cubicBezTo>
                    <a:pt x="403358" y="117023"/>
                    <a:pt x="410509" y="102021"/>
                    <a:pt x="410509" y="83106"/>
                  </a:cubicBezTo>
                  <a:cubicBezTo>
                    <a:pt x="410509" y="67451"/>
                    <a:pt x="405308" y="55059"/>
                    <a:pt x="394256" y="46579"/>
                  </a:cubicBezTo>
                  <a:cubicBezTo>
                    <a:pt x="383855" y="37448"/>
                    <a:pt x="369552" y="33534"/>
                    <a:pt x="351350" y="33534"/>
                  </a:cubicBezTo>
                  <a:cubicBezTo>
                    <a:pt x="337697" y="33534"/>
                    <a:pt x="324695" y="35491"/>
                    <a:pt x="312994" y="38752"/>
                  </a:cubicBezTo>
                  <a:cubicBezTo>
                    <a:pt x="300642" y="42666"/>
                    <a:pt x="286340" y="49188"/>
                    <a:pt x="270737" y="59624"/>
                  </a:cubicBezTo>
                  <a:lnTo>
                    <a:pt x="252534" y="35491"/>
                  </a:lnTo>
                  <a:cubicBezTo>
                    <a:pt x="265536" y="25055"/>
                    <a:pt x="280489" y="17228"/>
                    <a:pt x="297391" y="11358"/>
                  </a:cubicBezTo>
                  <a:cubicBezTo>
                    <a:pt x="314294" y="5487"/>
                    <a:pt x="332497" y="2878"/>
                    <a:pt x="350699" y="2878"/>
                  </a:cubicBezTo>
                  <a:close/>
                  <a:moveTo>
                    <a:pt x="104803" y="0"/>
                  </a:moveTo>
                  <a:cubicBezTo>
                    <a:pt x="138864" y="0"/>
                    <a:pt x="165065" y="13670"/>
                    <a:pt x="182750" y="41661"/>
                  </a:cubicBezTo>
                  <a:cubicBezTo>
                    <a:pt x="201091" y="69651"/>
                    <a:pt x="209606" y="109359"/>
                    <a:pt x="209606" y="162086"/>
                  </a:cubicBezTo>
                  <a:cubicBezTo>
                    <a:pt x="209606" y="216765"/>
                    <a:pt x="201091" y="257775"/>
                    <a:pt x="184060" y="284464"/>
                  </a:cubicBezTo>
                  <a:cubicBezTo>
                    <a:pt x="166375" y="311152"/>
                    <a:pt x="140174" y="324822"/>
                    <a:pt x="104803" y="324822"/>
                  </a:cubicBezTo>
                  <a:cubicBezTo>
                    <a:pt x="70742" y="324822"/>
                    <a:pt x="44541" y="311152"/>
                    <a:pt x="26856" y="283813"/>
                  </a:cubicBezTo>
                  <a:cubicBezTo>
                    <a:pt x="9170" y="255822"/>
                    <a:pt x="0" y="215463"/>
                    <a:pt x="0" y="162086"/>
                  </a:cubicBezTo>
                  <a:cubicBezTo>
                    <a:pt x="0" y="107406"/>
                    <a:pt x="8515" y="66397"/>
                    <a:pt x="26201" y="39708"/>
                  </a:cubicBezTo>
                  <a:cubicBezTo>
                    <a:pt x="42576" y="13019"/>
                    <a:pt x="69432" y="0"/>
                    <a:pt x="104803" y="0"/>
                  </a:cubicBez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84" name="Freeform 83">
              <a:extLst>
                <a:ext uri="{FF2B5EF4-FFF2-40B4-BE49-F238E27FC236}">
                  <a16:creationId xmlns:a16="http://schemas.microsoft.com/office/drawing/2014/main" id="{43D53F1F-7C4B-6C43-ADC9-873B59914491}"/>
                </a:ext>
              </a:extLst>
            </p:cNvPr>
            <p:cNvSpPr>
              <a:spLocks noChangeArrowheads="1"/>
            </p:cNvSpPr>
            <p:nvPr/>
          </p:nvSpPr>
          <p:spPr bwMode="auto">
            <a:xfrm>
              <a:off x="12361645" y="6866641"/>
              <a:ext cx="854796" cy="137604"/>
            </a:xfrm>
            <a:custGeom>
              <a:avLst/>
              <a:gdLst>
                <a:gd name="connsiteX0" fmla="*/ 179369 w 854796"/>
                <a:gd name="connsiteY0" fmla="*/ 39400 h 137604"/>
                <a:gd name="connsiteX1" fmla="*/ 163781 w 854796"/>
                <a:gd name="connsiteY1" fmla="*/ 46504 h 137604"/>
                <a:gd name="connsiteX2" fmla="*/ 158585 w 854796"/>
                <a:gd name="connsiteY2" fmla="*/ 67819 h 137604"/>
                <a:gd name="connsiteX3" fmla="*/ 163781 w 854796"/>
                <a:gd name="connsiteY3" fmla="*/ 89779 h 137604"/>
                <a:gd name="connsiteX4" fmla="*/ 179369 w 854796"/>
                <a:gd name="connsiteY4" fmla="*/ 96884 h 137604"/>
                <a:gd name="connsiteX5" fmla="*/ 195606 w 854796"/>
                <a:gd name="connsiteY5" fmla="*/ 90425 h 137604"/>
                <a:gd name="connsiteX6" fmla="*/ 200802 w 854796"/>
                <a:gd name="connsiteY6" fmla="*/ 70402 h 137604"/>
                <a:gd name="connsiteX7" fmla="*/ 200802 w 854796"/>
                <a:gd name="connsiteY7" fmla="*/ 67819 h 137604"/>
                <a:gd name="connsiteX8" fmla="*/ 195606 w 854796"/>
                <a:gd name="connsiteY8" fmla="*/ 45859 h 137604"/>
                <a:gd name="connsiteX9" fmla="*/ 179369 w 854796"/>
                <a:gd name="connsiteY9" fmla="*/ 39400 h 137604"/>
                <a:gd name="connsiteX10" fmla="*/ 740564 w 854796"/>
                <a:gd name="connsiteY10" fmla="*/ 38607 h 137604"/>
                <a:gd name="connsiteX11" fmla="*/ 726192 w 854796"/>
                <a:gd name="connsiteY11" fmla="*/ 44489 h 137604"/>
                <a:gd name="connsiteX12" fmla="*/ 720313 w 854796"/>
                <a:gd name="connsiteY12" fmla="*/ 60173 h 137604"/>
                <a:gd name="connsiteX13" fmla="*/ 758856 w 854796"/>
                <a:gd name="connsiteY13" fmla="*/ 60173 h 137604"/>
                <a:gd name="connsiteX14" fmla="*/ 754283 w 854796"/>
                <a:gd name="connsiteY14" fmla="*/ 43835 h 137604"/>
                <a:gd name="connsiteX15" fmla="*/ 740564 w 854796"/>
                <a:gd name="connsiteY15" fmla="*/ 38607 h 137604"/>
                <a:gd name="connsiteX16" fmla="*/ 431715 w 854796"/>
                <a:gd name="connsiteY16" fmla="*/ 38607 h 137604"/>
                <a:gd name="connsiteX17" fmla="*/ 415257 w 854796"/>
                <a:gd name="connsiteY17" fmla="*/ 45796 h 137604"/>
                <a:gd name="connsiteX18" fmla="*/ 409331 w 854796"/>
                <a:gd name="connsiteY18" fmla="*/ 67362 h 137604"/>
                <a:gd name="connsiteX19" fmla="*/ 415257 w 854796"/>
                <a:gd name="connsiteY19" fmla="*/ 88928 h 137604"/>
                <a:gd name="connsiteX20" fmla="*/ 432374 w 854796"/>
                <a:gd name="connsiteY20" fmla="*/ 96770 h 137604"/>
                <a:gd name="connsiteX21" fmla="*/ 448174 w 854796"/>
                <a:gd name="connsiteY21" fmla="*/ 88928 h 137604"/>
                <a:gd name="connsiteX22" fmla="*/ 454099 w 854796"/>
                <a:gd name="connsiteY22" fmla="*/ 67362 h 137604"/>
                <a:gd name="connsiteX23" fmla="*/ 448174 w 854796"/>
                <a:gd name="connsiteY23" fmla="*/ 45796 h 137604"/>
                <a:gd name="connsiteX24" fmla="*/ 431715 w 854796"/>
                <a:gd name="connsiteY24" fmla="*/ 38607 h 137604"/>
                <a:gd name="connsiteX25" fmla="*/ 265966 w 854796"/>
                <a:gd name="connsiteY25" fmla="*/ 38607 h 137604"/>
                <a:gd name="connsiteX26" fmla="*/ 251595 w 854796"/>
                <a:gd name="connsiteY26" fmla="*/ 44489 h 137604"/>
                <a:gd name="connsiteX27" fmla="*/ 245062 w 854796"/>
                <a:gd name="connsiteY27" fmla="*/ 60173 h 137604"/>
                <a:gd name="connsiteX28" fmla="*/ 284258 w 854796"/>
                <a:gd name="connsiteY28" fmla="*/ 60173 h 137604"/>
                <a:gd name="connsiteX29" fmla="*/ 279685 w 854796"/>
                <a:gd name="connsiteY29" fmla="*/ 43835 h 137604"/>
                <a:gd name="connsiteX30" fmla="*/ 265966 w 854796"/>
                <a:gd name="connsiteY30" fmla="*/ 38607 h 137604"/>
                <a:gd name="connsiteX31" fmla="*/ 661028 w 854796"/>
                <a:gd name="connsiteY31" fmla="*/ 38577 h 137604"/>
                <a:gd name="connsiteX32" fmla="*/ 644142 w 854796"/>
                <a:gd name="connsiteY32" fmla="*/ 44440 h 137604"/>
                <a:gd name="connsiteX33" fmla="*/ 639595 w 854796"/>
                <a:gd name="connsiteY33" fmla="*/ 64636 h 137604"/>
                <a:gd name="connsiteX34" fmla="*/ 639595 w 854796"/>
                <a:gd name="connsiteY34" fmla="*/ 67242 h 137604"/>
                <a:gd name="connsiteX35" fmla="*/ 644142 w 854796"/>
                <a:gd name="connsiteY35" fmla="*/ 89393 h 137604"/>
                <a:gd name="connsiteX36" fmla="*/ 661028 w 854796"/>
                <a:gd name="connsiteY36" fmla="*/ 96560 h 137604"/>
                <a:gd name="connsiteX37" fmla="*/ 675966 w 854796"/>
                <a:gd name="connsiteY37" fmla="*/ 88742 h 137604"/>
                <a:gd name="connsiteX38" fmla="*/ 681811 w 854796"/>
                <a:gd name="connsiteY38" fmla="*/ 67242 h 137604"/>
                <a:gd name="connsiteX39" fmla="*/ 675966 w 854796"/>
                <a:gd name="connsiteY39" fmla="*/ 45743 h 137604"/>
                <a:gd name="connsiteX40" fmla="*/ 661028 w 854796"/>
                <a:gd name="connsiteY40" fmla="*/ 38577 h 137604"/>
                <a:gd name="connsiteX41" fmla="*/ 116521 w 854796"/>
                <a:gd name="connsiteY41" fmla="*/ 31101 h 137604"/>
                <a:gd name="connsiteX42" fmla="*/ 127649 w 854796"/>
                <a:gd name="connsiteY42" fmla="*/ 31101 h 137604"/>
                <a:gd name="connsiteX43" fmla="*/ 127649 w 854796"/>
                <a:gd name="connsiteY43" fmla="*/ 105916 h 137604"/>
                <a:gd name="connsiteX44" fmla="*/ 116521 w 854796"/>
                <a:gd name="connsiteY44" fmla="*/ 105916 h 137604"/>
                <a:gd name="connsiteX45" fmla="*/ 828012 w 854796"/>
                <a:gd name="connsiteY45" fmla="*/ 28804 h 137604"/>
                <a:gd name="connsiteX46" fmla="*/ 847610 w 854796"/>
                <a:gd name="connsiteY46" fmla="*/ 35451 h 137604"/>
                <a:gd name="connsiteX47" fmla="*/ 854796 w 854796"/>
                <a:gd name="connsiteY47" fmla="*/ 56721 h 137604"/>
                <a:gd name="connsiteX48" fmla="*/ 854796 w 854796"/>
                <a:gd name="connsiteY48" fmla="*/ 105909 h 137604"/>
                <a:gd name="connsiteX49" fmla="*/ 843037 w 854796"/>
                <a:gd name="connsiteY49" fmla="*/ 105909 h 137604"/>
                <a:gd name="connsiteX50" fmla="*/ 843037 w 854796"/>
                <a:gd name="connsiteY50" fmla="*/ 56721 h 137604"/>
                <a:gd name="connsiteX51" fmla="*/ 839117 w 854796"/>
                <a:gd name="connsiteY51" fmla="*/ 43427 h 137604"/>
                <a:gd name="connsiteX52" fmla="*/ 826052 w 854796"/>
                <a:gd name="connsiteY52" fmla="*/ 38775 h 137604"/>
                <a:gd name="connsiteX53" fmla="*/ 809067 w 854796"/>
                <a:gd name="connsiteY53" fmla="*/ 44757 h 137604"/>
                <a:gd name="connsiteX54" fmla="*/ 803188 w 854796"/>
                <a:gd name="connsiteY54" fmla="*/ 66027 h 137604"/>
                <a:gd name="connsiteX55" fmla="*/ 803188 w 854796"/>
                <a:gd name="connsiteY55" fmla="*/ 105909 h 137604"/>
                <a:gd name="connsiteX56" fmla="*/ 792082 w 854796"/>
                <a:gd name="connsiteY56" fmla="*/ 105909 h 137604"/>
                <a:gd name="connsiteX57" fmla="*/ 792082 w 854796"/>
                <a:gd name="connsiteY57" fmla="*/ 30134 h 137604"/>
                <a:gd name="connsiteX58" fmla="*/ 801881 w 854796"/>
                <a:gd name="connsiteY58" fmla="*/ 30134 h 137604"/>
                <a:gd name="connsiteX59" fmla="*/ 803188 w 854796"/>
                <a:gd name="connsiteY59" fmla="*/ 40104 h 137604"/>
                <a:gd name="connsiteX60" fmla="*/ 803841 w 854796"/>
                <a:gd name="connsiteY60" fmla="*/ 40104 h 137604"/>
                <a:gd name="connsiteX61" fmla="*/ 813640 w 854796"/>
                <a:gd name="connsiteY61" fmla="*/ 32128 h 137604"/>
                <a:gd name="connsiteX62" fmla="*/ 828012 w 854796"/>
                <a:gd name="connsiteY62" fmla="*/ 28804 h 137604"/>
                <a:gd name="connsiteX63" fmla="*/ 741217 w 854796"/>
                <a:gd name="connsiteY63" fmla="*/ 28804 h 137604"/>
                <a:gd name="connsiteX64" fmla="*/ 763429 w 854796"/>
                <a:gd name="connsiteY64" fmla="*/ 37954 h 137604"/>
                <a:gd name="connsiteX65" fmla="*/ 771268 w 854796"/>
                <a:gd name="connsiteY65" fmla="*/ 62134 h 137604"/>
                <a:gd name="connsiteX66" fmla="*/ 771268 w 854796"/>
                <a:gd name="connsiteY66" fmla="*/ 69323 h 137604"/>
                <a:gd name="connsiteX67" fmla="*/ 719660 w 854796"/>
                <a:gd name="connsiteY67" fmla="*/ 69323 h 137604"/>
                <a:gd name="connsiteX68" fmla="*/ 726192 w 854796"/>
                <a:gd name="connsiteY68" fmla="*/ 89582 h 137604"/>
                <a:gd name="connsiteX69" fmla="*/ 743830 w 854796"/>
                <a:gd name="connsiteY69" fmla="*/ 96117 h 137604"/>
                <a:gd name="connsiteX70" fmla="*/ 768001 w 854796"/>
                <a:gd name="connsiteY70" fmla="*/ 90889 h 137604"/>
                <a:gd name="connsiteX71" fmla="*/ 768001 w 854796"/>
                <a:gd name="connsiteY71" fmla="*/ 101345 h 137604"/>
                <a:gd name="connsiteX72" fmla="*/ 756896 w 854796"/>
                <a:gd name="connsiteY72" fmla="*/ 104613 h 137604"/>
                <a:gd name="connsiteX73" fmla="*/ 743830 w 854796"/>
                <a:gd name="connsiteY73" fmla="*/ 105920 h 137604"/>
                <a:gd name="connsiteX74" fmla="*/ 717700 w 854796"/>
                <a:gd name="connsiteY74" fmla="*/ 96117 h 137604"/>
                <a:gd name="connsiteX75" fmla="*/ 708554 w 854796"/>
                <a:gd name="connsiteY75" fmla="*/ 68016 h 137604"/>
                <a:gd name="connsiteX76" fmla="*/ 717046 w 854796"/>
                <a:gd name="connsiteY76" fmla="*/ 39261 h 137604"/>
                <a:gd name="connsiteX77" fmla="*/ 741217 w 854796"/>
                <a:gd name="connsiteY77" fmla="*/ 28804 h 137604"/>
                <a:gd name="connsiteX78" fmla="*/ 662327 w 854796"/>
                <a:gd name="connsiteY78" fmla="*/ 28804 h 137604"/>
                <a:gd name="connsiteX79" fmla="*/ 685058 w 854796"/>
                <a:gd name="connsiteY79" fmla="*/ 38577 h 137604"/>
                <a:gd name="connsiteX80" fmla="*/ 693502 w 854796"/>
                <a:gd name="connsiteY80" fmla="*/ 67242 h 137604"/>
                <a:gd name="connsiteX81" fmla="*/ 685058 w 854796"/>
                <a:gd name="connsiteY81" fmla="*/ 95908 h 137604"/>
                <a:gd name="connsiteX82" fmla="*/ 662327 w 854796"/>
                <a:gd name="connsiteY82" fmla="*/ 105681 h 137604"/>
                <a:gd name="connsiteX83" fmla="*/ 649338 w 854796"/>
                <a:gd name="connsiteY83" fmla="*/ 103075 h 137604"/>
                <a:gd name="connsiteX84" fmla="*/ 639595 w 854796"/>
                <a:gd name="connsiteY84" fmla="*/ 95257 h 137604"/>
                <a:gd name="connsiteX85" fmla="*/ 638297 w 854796"/>
                <a:gd name="connsiteY85" fmla="*/ 95257 h 137604"/>
                <a:gd name="connsiteX86" fmla="*/ 639595 w 854796"/>
                <a:gd name="connsiteY86" fmla="*/ 106984 h 137604"/>
                <a:gd name="connsiteX87" fmla="*/ 639595 w 854796"/>
                <a:gd name="connsiteY87" fmla="*/ 137604 h 137604"/>
                <a:gd name="connsiteX88" fmla="*/ 627905 w 854796"/>
                <a:gd name="connsiteY88" fmla="*/ 137604 h 137604"/>
                <a:gd name="connsiteX89" fmla="*/ 627905 w 854796"/>
                <a:gd name="connsiteY89" fmla="*/ 30107 h 137604"/>
                <a:gd name="connsiteX90" fmla="*/ 636998 w 854796"/>
                <a:gd name="connsiteY90" fmla="*/ 30107 h 137604"/>
                <a:gd name="connsiteX91" fmla="*/ 638297 w 854796"/>
                <a:gd name="connsiteY91" fmla="*/ 39880 h 137604"/>
                <a:gd name="connsiteX92" fmla="*/ 639595 w 854796"/>
                <a:gd name="connsiteY92" fmla="*/ 39880 h 137604"/>
                <a:gd name="connsiteX93" fmla="*/ 649338 w 854796"/>
                <a:gd name="connsiteY93" fmla="*/ 31410 h 137604"/>
                <a:gd name="connsiteX94" fmla="*/ 662327 w 854796"/>
                <a:gd name="connsiteY94" fmla="*/ 28804 h 137604"/>
                <a:gd name="connsiteX95" fmla="*/ 432374 w 854796"/>
                <a:gd name="connsiteY95" fmla="*/ 28804 h 137604"/>
                <a:gd name="connsiteX96" fmla="*/ 456733 w 854796"/>
                <a:gd name="connsiteY96" fmla="*/ 39261 h 137604"/>
                <a:gd name="connsiteX97" fmla="*/ 465950 w 854796"/>
                <a:gd name="connsiteY97" fmla="*/ 67362 h 137604"/>
                <a:gd name="connsiteX98" fmla="*/ 456733 w 854796"/>
                <a:gd name="connsiteY98" fmla="*/ 96117 h 137604"/>
                <a:gd name="connsiteX99" fmla="*/ 431715 w 854796"/>
                <a:gd name="connsiteY99" fmla="*/ 105920 h 137604"/>
                <a:gd name="connsiteX100" fmla="*/ 413940 w 854796"/>
                <a:gd name="connsiteY100" fmla="*/ 101345 h 137604"/>
                <a:gd name="connsiteX101" fmla="*/ 401431 w 854796"/>
                <a:gd name="connsiteY101" fmla="*/ 87621 h 137604"/>
                <a:gd name="connsiteX102" fmla="*/ 397481 w 854796"/>
                <a:gd name="connsiteY102" fmla="*/ 67362 h 137604"/>
                <a:gd name="connsiteX103" fmla="*/ 406698 w 854796"/>
                <a:gd name="connsiteY103" fmla="*/ 39261 h 137604"/>
                <a:gd name="connsiteX104" fmla="*/ 432374 w 854796"/>
                <a:gd name="connsiteY104" fmla="*/ 28804 h 137604"/>
                <a:gd name="connsiteX105" fmla="*/ 265966 w 854796"/>
                <a:gd name="connsiteY105" fmla="*/ 28804 h 137604"/>
                <a:gd name="connsiteX106" fmla="*/ 288178 w 854796"/>
                <a:gd name="connsiteY106" fmla="*/ 37954 h 137604"/>
                <a:gd name="connsiteX107" fmla="*/ 296017 w 854796"/>
                <a:gd name="connsiteY107" fmla="*/ 62134 h 137604"/>
                <a:gd name="connsiteX108" fmla="*/ 296017 w 854796"/>
                <a:gd name="connsiteY108" fmla="*/ 69323 h 137604"/>
                <a:gd name="connsiteX109" fmla="*/ 245062 w 854796"/>
                <a:gd name="connsiteY109" fmla="*/ 69323 h 137604"/>
                <a:gd name="connsiteX110" fmla="*/ 251595 w 854796"/>
                <a:gd name="connsiteY110" fmla="*/ 89582 h 137604"/>
                <a:gd name="connsiteX111" fmla="*/ 269233 w 854796"/>
                <a:gd name="connsiteY111" fmla="*/ 96117 h 137604"/>
                <a:gd name="connsiteX112" fmla="*/ 293404 w 854796"/>
                <a:gd name="connsiteY112" fmla="*/ 90889 h 137604"/>
                <a:gd name="connsiteX113" fmla="*/ 293404 w 854796"/>
                <a:gd name="connsiteY113" fmla="*/ 101345 h 137604"/>
                <a:gd name="connsiteX114" fmla="*/ 281645 w 854796"/>
                <a:gd name="connsiteY114" fmla="*/ 104613 h 137604"/>
                <a:gd name="connsiteX115" fmla="*/ 269233 w 854796"/>
                <a:gd name="connsiteY115" fmla="*/ 105920 h 137604"/>
                <a:gd name="connsiteX116" fmla="*/ 243102 w 854796"/>
                <a:gd name="connsiteY116" fmla="*/ 96117 h 137604"/>
                <a:gd name="connsiteX117" fmla="*/ 233303 w 854796"/>
                <a:gd name="connsiteY117" fmla="*/ 68016 h 137604"/>
                <a:gd name="connsiteX118" fmla="*/ 242449 w 854796"/>
                <a:gd name="connsiteY118" fmla="*/ 39261 h 137604"/>
                <a:gd name="connsiteX119" fmla="*/ 265966 w 854796"/>
                <a:gd name="connsiteY119" fmla="*/ 28804 h 137604"/>
                <a:gd name="connsiteX120" fmla="*/ 561330 w 854796"/>
                <a:gd name="connsiteY120" fmla="*/ 16327 h 137604"/>
                <a:gd name="connsiteX121" fmla="*/ 536490 w 854796"/>
                <a:gd name="connsiteY121" fmla="*/ 26894 h 137604"/>
                <a:gd name="connsiteX122" fmla="*/ 527992 w 854796"/>
                <a:gd name="connsiteY122" fmla="*/ 57276 h 137604"/>
                <a:gd name="connsiteX123" fmla="*/ 536490 w 854796"/>
                <a:gd name="connsiteY123" fmla="*/ 88317 h 137604"/>
                <a:gd name="connsiteX124" fmla="*/ 561330 w 854796"/>
                <a:gd name="connsiteY124" fmla="*/ 98884 h 137604"/>
                <a:gd name="connsiteX125" fmla="*/ 586170 w 854796"/>
                <a:gd name="connsiteY125" fmla="*/ 88317 h 137604"/>
                <a:gd name="connsiteX126" fmla="*/ 594668 w 854796"/>
                <a:gd name="connsiteY126" fmla="*/ 57276 h 137604"/>
                <a:gd name="connsiteX127" fmla="*/ 586170 w 854796"/>
                <a:gd name="connsiteY127" fmla="*/ 26894 h 137604"/>
                <a:gd name="connsiteX128" fmla="*/ 561330 w 854796"/>
                <a:gd name="connsiteY128" fmla="*/ 16327 h 137604"/>
                <a:gd name="connsiteX129" fmla="*/ 355905 w 854796"/>
                <a:gd name="connsiteY129" fmla="*/ 14402 h 137604"/>
                <a:gd name="connsiteX130" fmla="*/ 362584 w 854796"/>
                <a:gd name="connsiteY130" fmla="*/ 14402 h 137604"/>
                <a:gd name="connsiteX131" fmla="*/ 362584 w 854796"/>
                <a:gd name="connsiteY131" fmla="*/ 31160 h 137604"/>
                <a:gd name="connsiteX132" fmla="*/ 384624 w 854796"/>
                <a:gd name="connsiteY132" fmla="*/ 31160 h 137604"/>
                <a:gd name="connsiteX133" fmla="*/ 384624 w 854796"/>
                <a:gd name="connsiteY133" fmla="*/ 39540 h 137604"/>
                <a:gd name="connsiteX134" fmla="*/ 362584 w 854796"/>
                <a:gd name="connsiteY134" fmla="*/ 39540 h 137604"/>
                <a:gd name="connsiteX135" fmla="*/ 362584 w 854796"/>
                <a:gd name="connsiteY135" fmla="*/ 83369 h 137604"/>
                <a:gd name="connsiteX136" fmla="*/ 365255 w 854796"/>
                <a:gd name="connsiteY136" fmla="*/ 93037 h 137604"/>
                <a:gd name="connsiteX137" fmla="*/ 374606 w 854796"/>
                <a:gd name="connsiteY137" fmla="*/ 96904 h 137604"/>
                <a:gd name="connsiteX138" fmla="*/ 380617 w 854796"/>
                <a:gd name="connsiteY138" fmla="*/ 96260 h 137604"/>
                <a:gd name="connsiteX139" fmla="*/ 385292 w 854796"/>
                <a:gd name="connsiteY139" fmla="*/ 95615 h 137604"/>
                <a:gd name="connsiteX140" fmla="*/ 385292 w 854796"/>
                <a:gd name="connsiteY140" fmla="*/ 103994 h 137604"/>
                <a:gd name="connsiteX141" fmla="*/ 379281 w 854796"/>
                <a:gd name="connsiteY141" fmla="*/ 105283 h 137604"/>
                <a:gd name="connsiteX142" fmla="*/ 373270 w 854796"/>
                <a:gd name="connsiteY142" fmla="*/ 105928 h 137604"/>
                <a:gd name="connsiteX143" fmla="*/ 350561 w 854796"/>
                <a:gd name="connsiteY143" fmla="*/ 83369 h 137604"/>
                <a:gd name="connsiteX144" fmla="*/ 350561 w 854796"/>
                <a:gd name="connsiteY144" fmla="*/ 39540 h 137604"/>
                <a:gd name="connsiteX145" fmla="*/ 339875 w 854796"/>
                <a:gd name="connsiteY145" fmla="*/ 39540 h 137604"/>
                <a:gd name="connsiteX146" fmla="*/ 339875 w 854796"/>
                <a:gd name="connsiteY146" fmla="*/ 34383 h 137604"/>
                <a:gd name="connsiteX147" fmla="*/ 350561 w 854796"/>
                <a:gd name="connsiteY147" fmla="*/ 29871 h 137604"/>
                <a:gd name="connsiteX148" fmla="*/ 561330 w 854796"/>
                <a:gd name="connsiteY148" fmla="*/ 5760 h 137604"/>
                <a:gd name="connsiteX149" fmla="*/ 594668 w 854796"/>
                <a:gd name="connsiteY149" fmla="*/ 18969 h 137604"/>
                <a:gd name="connsiteX150" fmla="*/ 607088 w 854796"/>
                <a:gd name="connsiteY150" fmla="*/ 57276 h 137604"/>
                <a:gd name="connsiteX151" fmla="*/ 594668 w 854796"/>
                <a:gd name="connsiteY151" fmla="*/ 94921 h 137604"/>
                <a:gd name="connsiteX152" fmla="*/ 561330 w 854796"/>
                <a:gd name="connsiteY152" fmla="*/ 108791 h 137604"/>
                <a:gd name="connsiteX153" fmla="*/ 527992 w 854796"/>
                <a:gd name="connsiteY153" fmla="*/ 94921 h 137604"/>
                <a:gd name="connsiteX154" fmla="*/ 515572 w 854796"/>
                <a:gd name="connsiteY154" fmla="*/ 56615 h 137604"/>
                <a:gd name="connsiteX155" fmla="*/ 527992 w 854796"/>
                <a:gd name="connsiteY155" fmla="*/ 18969 h 137604"/>
                <a:gd name="connsiteX156" fmla="*/ 561330 w 854796"/>
                <a:gd name="connsiteY156" fmla="*/ 5760 h 137604"/>
                <a:gd name="connsiteX157" fmla="*/ 33004 w 854796"/>
                <a:gd name="connsiteY157" fmla="*/ 5760 h 137604"/>
                <a:gd name="connsiteX158" fmla="*/ 60727 w 854796"/>
                <a:gd name="connsiteY158" fmla="*/ 11043 h 137604"/>
                <a:gd name="connsiteX159" fmla="*/ 56766 w 854796"/>
                <a:gd name="connsiteY159" fmla="*/ 20950 h 137604"/>
                <a:gd name="connsiteX160" fmla="*/ 32344 w 854796"/>
                <a:gd name="connsiteY160" fmla="*/ 16327 h 137604"/>
                <a:gd name="connsiteX161" fmla="*/ 18482 w 854796"/>
                <a:gd name="connsiteY161" fmla="*/ 20290 h 137604"/>
                <a:gd name="connsiteX162" fmla="*/ 13201 w 854796"/>
                <a:gd name="connsiteY162" fmla="*/ 31518 h 137604"/>
                <a:gd name="connsiteX163" fmla="*/ 15182 w 854796"/>
                <a:gd name="connsiteY163" fmla="*/ 40104 h 137604"/>
                <a:gd name="connsiteX164" fmla="*/ 21782 w 854796"/>
                <a:gd name="connsiteY164" fmla="*/ 46048 h 137604"/>
                <a:gd name="connsiteX165" fmla="*/ 35644 w 854796"/>
                <a:gd name="connsiteY165" fmla="*/ 51992 h 137604"/>
                <a:gd name="connsiteX166" fmla="*/ 56766 w 854796"/>
                <a:gd name="connsiteY166" fmla="*/ 63880 h 137604"/>
                <a:gd name="connsiteX167" fmla="*/ 62707 w 854796"/>
                <a:gd name="connsiteY167" fmla="*/ 81052 h 137604"/>
                <a:gd name="connsiteX168" fmla="*/ 53466 w 854796"/>
                <a:gd name="connsiteY168" fmla="*/ 101526 h 137604"/>
                <a:gd name="connsiteX169" fmla="*/ 27063 w 854796"/>
                <a:gd name="connsiteY169" fmla="*/ 108791 h 137604"/>
                <a:gd name="connsiteX170" fmla="*/ 0 w 854796"/>
                <a:gd name="connsiteY170" fmla="*/ 104168 h 137604"/>
                <a:gd name="connsiteX171" fmla="*/ 0 w 854796"/>
                <a:gd name="connsiteY171" fmla="*/ 92940 h 137604"/>
                <a:gd name="connsiteX172" fmla="*/ 13201 w 854796"/>
                <a:gd name="connsiteY172" fmla="*/ 96903 h 137604"/>
                <a:gd name="connsiteX173" fmla="*/ 27723 w 854796"/>
                <a:gd name="connsiteY173" fmla="*/ 98884 h 137604"/>
                <a:gd name="connsiteX174" fmla="*/ 44885 w 854796"/>
                <a:gd name="connsiteY174" fmla="*/ 94261 h 137604"/>
                <a:gd name="connsiteX175" fmla="*/ 51486 w 854796"/>
                <a:gd name="connsiteY175" fmla="*/ 81712 h 137604"/>
                <a:gd name="connsiteX176" fmla="*/ 48845 w 854796"/>
                <a:gd name="connsiteY176" fmla="*/ 73787 h 137604"/>
                <a:gd name="connsiteX177" fmla="*/ 42245 w 854796"/>
                <a:gd name="connsiteY177" fmla="*/ 67182 h 137604"/>
                <a:gd name="connsiteX178" fmla="*/ 27063 w 854796"/>
                <a:gd name="connsiteY178" fmla="*/ 60578 h 137604"/>
                <a:gd name="connsiteX179" fmla="*/ 7261 w 854796"/>
                <a:gd name="connsiteY179" fmla="*/ 48690 h 137604"/>
                <a:gd name="connsiteX180" fmla="*/ 1320 w 854796"/>
                <a:gd name="connsiteY180" fmla="*/ 30857 h 137604"/>
                <a:gd name="connsiteX181" fmla="*/ 9901 w 854796"/>
                <a:gd name="connsiteY181" fmla="*/ 12364 h 137604"/>
                <a:gd name="connsiteX182" fmla="*/ 33004 w 854796"/>
                <a:gd name="connsiteY182" fmla="*/ 5760 h 137604"/>
                <a:gd name="connsiteX183" fmla="*/ 121758 w 854796"/>
                <a:gd name="connsiteY183" fmla="*/ 2881 h 137604"/>
                <a:gd name="connsiteX184" fmla="*/ 126995 w 854796"/>
                <a:gd name="connsiteY184" fmla="*/ 5506 h 137604"/>
                <a:gd name="connsiteX185" fmla="*/ 128958 w 854796"/>
                <a:gd name="connsiteY185" fmla="*/ 10756 h 137604"/>
                <a:gd name="connsiteX186" fmla="*/ 126995 w 854796"/>
                <a:gd name="connsiteY186" fmla="*/ 16662 h 137604"/>
                <a:gd name="connsiteX187" fmla="*/ 121758 w 854796"/>
                <a:gd name="connsiteY187" fmla="*/ 18631 h 137604"/>
                <a:gd name="connsiteX188" fmla="*/ 117176 w 854796"/>
                <a:gd name="connsiteY188" fmla="*/ 16662 h 137604"/>
                <a:gd name="connsiteX189" fmla="*/ 115212 w 854796"/>
                <a:gd name="connsiteY189" fmla="*/ 10756 h 137604"/>
                <a:gd name="connsiteX190" fmla="*/ 117176 w 854796"/>
                <a:gd name="connsiteY190" fmla="*/ 5506 h 137604"/>
                <a:gd name="connsiteX191" fmla="*/ 121758 w 854796"/>
                <a:gd name="connsiteY191" fmla="*/ 2881 h 137604"/>
                <a:gd name="connsiteX192" fmla="*/ 200802 w 854796"/>
                <a:gd name="connsiteY192" fmla="*/ 0 h 137604"/>
                <a:gd name="connsiteX193" fmla="*/ 212493 w 854796"/>
                <a:gd name="connsiteY193" fmla="*/ 0 h 137604"/>
                <a:gd name="connsiteX194" fmla="*/ 212493 w 854796"/>
                <a:gd name="connsiteY194" fmla="*/ 104635 h 137604"/>
                <a:gd name="connsiteX195" fmla="*/ 202750 w 854796"/>
                <a:gd name="connsiteY195" fmla="*/ 104635 h 137604"/>
                <a:gd name="connsiteX196" fmla="*/ 201451 w 854796"/>
                <a:gd name="connsiteY196" fmla="*/ 94946 h 137604"/>
                <a:gd name="connsiteX197" fmla="*/ 200802 w 854796"/>
                <a:gd name="connsiteY197" fmla="*/ 94946 h 137604"/>
                <a:gd name="connsiteX198" fmla="*/ 178070 w 854796"/>
                <a:gd name="connsiteY198" fmla="*/ 105926 h 137604"/>
                <a:gd name="connsiteX199" fmla="*/ 155337 w 854796"/>
                <a:gd name="connsiteY199" fmla="*/ 96238 h 137604"/>
                <a:gd name="connsiteX200" fmla="*/ 146894 w 854796"/>
                <a:gd name="connsiteY200" fmla="*/ 67819 h 137604"/>
                <a:gd name="connsiteX201" fmla="*/ 155337 w 854796"/>
                <a:gd name="connsiteY201" fmla="*/ 40045 h 137604"/>
                <a:gd name="connsiteX202" fmla="*/ 178070 w 854796"/>
                <a:gd name="connsiteY202" fmla="*/ 29711 h 137604"/>
                <a:gd name="connsiteX203" fmla="*/ 200802 w 854796"/>
                <a:gd name="connsiteY203" fmla="*/ 40691 h 137604"/>
                <a:gd name="connsiteX204" fmla="*/ 202101 w 854796"/>
                <a:gd name="connsiteY204" fmla="*/ 40691 h 137604"/>
                <a:gd name="connsiteX205" fmla="*/ 200802 w 854796"/>
                <a:gd name="connsiteY205" fmla="*/ 35524 h 137604"/>
                <a:gd name="connsiteX206" fmla="*/ 200802 w 854796"/>
                <a:gd name="connsiteY206" fmla="*/ 30357 h 137604"/>
                <a:gd name="connsiteX207" fmla="*/ 80648 w 854796"/>
                <a:gd name="connsiteY207" fmla="*/ 0 h 137604"/>
                <a:gd name="connsiteX208" fmla="*/ 91529 w 854796"/>
                <a:gd name="connsiteY208" fmla="*/ 0 h 137604"/>
                <a:gd name="connsiteX209" fmla="*/ 91529 w 854796"/>
                <a:gd name="connsiteY209" fmla="*/ 105918 h 137604"/>
                <a:gd name="connsiteX210" fmla="*/ 80648 w 854796"/>
                <a:gd name="connsiteY210" fmla="*/ 105918 h 13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854796" h="137604">
                  <a:moveTo>
                    <a:pt x="179369" y="39400"/>
                  </a:moveTo>
                  <a:cubicBezTo>
                    <a:pt x="172874" y="39400"/>
                    <a:pt x="167678" y="41337"/>
                    <a:pt x="163781" y="46504"/>
                  </a:cubicBezTo>
                  <a:cubicBezTo>
                    <a:pt x="160533" y="51672"/>
                    <a:pt x="158585" y="58776"/>
                    <a:pt x="158585" y="67819"/>
                  </a:cubicBezTo>
                  <a:cubicBezTo>
                    <a:pt x="158585" y="77507"/>
                    <a:pt x="160533" y="84612"/>
                    <a:pt x="163781" y="89779"/>
                  </a:cubicBezTo>
                  <a:cubicBezTo>
                    <a:pt x="167678" y="94300"/>
                    <a:pt x="172874" y="96884"/>
                    <a:pt x="179369" y="96884"/>
                  </a:cubicBezTo>
                  <a:cubicBezTo>
                    <a:pt x="187162" y="96884"/>
                    <a:pt x="192358" y="94300"/>
                    <a:pt x="195606" y="90425"/>
                  </a:cubicBezTo>
                  <a:cubicBezTo>
                    <a:pt x="199503" y="85904"/>
                    <a:pt x="200802" y="79445"/>
                    <a:pt x="200802" y="70402"/>
                  </a:cubicBezTo>
                  <a:lnTo>
                    <a:pt x="200802" y="67819"/>
                  </a:lnTo>
                  <a:cubicBezTo>
                    <a:pt x="200802" y="58130"/>
                    <a:pt x="199503" y="50380"/>
                    <a:pt x="195606" y="45859"/>
                  </a:cubicBezTo>
                  <a:cubicBezTo>
                    <a:pt x="192358" y="40691"/>
                    <a:pt x="186513" y="39400"/>
                    <a:pt x="179369" y="39400"/>
                  </a:cubicBezTo>
                  <a:close/>
                  <a:moveTo>
                    <a:pt x="740564" y="38607"/>
                  </a:moveTo>
                  <a:cubicBezTo>
                    <a:pt x="734685" y="38607"/>
                    <a:pt x="729459" y="39914"/>
                    <a:pt x="726192" y="44489"/>
                  </a:cubicBezTo>
                  <a:cubicBezTo>
                    <a:pt x="722926" y="47756"/>
                    <a:pt x="720966" y="52985"/>
                    <a:pt x="720313" y="60173"/>
                  </a:cubicBezTo>
                  <a:lnTo>
                    <a:pt x="758856" y="60173"/>
                  </a:lnTo>
                  <a:cubicBezTo>
                    <a:pt x="758856" y="52985"/>
                    <a:pt x="757549" y="47756"/>
                    <a:pt x="754283" y="43835"/>
                  </a:cubicBezTo>
                  <a:cubicBezTo>
                    <a:pt x="751016" y="39914"/>
                    <a:pt x="747097" y="38607"/>
                    <a:pt x="740564" y="38607"/>
                  </a:cubicBezTo>
                  <a:close/>
                  <a:moveTo>
                    <a:pt x="431715" y="38607"/>
                  </a:moveTo>
                  <a:cubicBezTo>
                    <a:pt x="424473" y="38607"/>
                    <a:pt x="418548" y="40568"/>
                    <a:pt x="415257" y="45796"/>
                  </a:cubicBezTo>
                  <a:cubicBezTo>
                    <a:pt x="411306" y="51024"/>
                    <a:pt x="409331" y="57559"/>
                    <a:pt x="409331" y="67362"/>
                  </a:cubicBezTo>
                  <a:cubicBezTo>
                    <a:pt x="409331" y="76511"/>
                    <a:pt x="411306" y="84354"/>
                    <a:pt x="415257" y="88928"/>
                  </a:cubicBezTo>
                  <a:cubicBezTo>
                    <a:pt x="419207" y="94156"/>
                    <a:pt x="424473" y="96770"/>
                    <a:pt x="432374" y="96770"/>
                  </a:cubicBezTo>
                  <a:cubicBezTo>
                    <a:pt x="438957" y="96770"/>
                    <a:pt x="444224" y="94156"/>
                    <a:pt x="448174" y="88928"/>
                  </a:cubicBezTo>
                  <a:cubicBezTo>
                    <a:pt x="452124" y="84354"/>
                    <a:pt x="454099" y="76511"/>
                    <a:pt x="454099" y="67362"/>
                  </a:cubicBezTo>
                  <a:cubicBezTo>
                    <a:pt x="454099" y="58213"/>
                    <a:pt x="452124" y="51024"/>
                    <a:pt x="448174" y="45796"/>
                  </a:cubicBezTo>
                  <a:cubicBezTo>
                    <a:pt x="444224" y="40568"/>
                    <a:pt x="438957" y="38607"/>
                    <a:pt x="431715" y="38607"/>
                  </a:cubicBezTo>
                  <a:close/>
                  <a:moveTo>
                    <a:pt x="265966" y="38607"/>
                  </a:moveTo>
                  <a:cubicBezTo>
                    <a:pt x="260087" y="38607"/>
                    <a:pt x="254861" y="39914"/>
                    <a:pt x="251595" y="44489"/>
                  </a:cubicBezTo>
                  <a:cubicBezTo>
                    <a:pt x="247675" y="47756"/>
                    <a:pt x="246368" y="52985"/>
                    <a:pt x="245062" y="60173"/>
                  </a:cubicBezTo>
                  <a:lnTo>
                    <a:pt x="284258" y="60173"/>
                  </a:lnTo>
                  <a:cubicBezTo>
                    <a:pt x="284258" y="52985"/>
                    <a:pt x="282298" y="47756"/>
                    <a:pt x="279685" y="43835"/>
                  </a:cubicBezTo>
                  <a:cubicBezTo>
                    <a:pt x="276419" y="39914"/>
                    <a:pt x="271846" y="38607"/>
                    <a:pt x="265966" y="38607"/>
                  </a:cubicBezTo>
                  <a:close/>
                  <a:moveTo>
                    <a:pt x="661028" y="38577"/>
                  </a:moveTo>
                  <a:cubicBezTo>
                    <a:pt x="653234" y="38577"/>
                    <a:pt x="648039" y="39880"/>
                    <a:pt x="644142" y="44440"/>
                  </a:cubicBezTo>
                  <a:cubicBezTo>
                    <a:pt x="640894" y="48349"/>
                    <a:pt x="639595" y="55516"/>
                    <a:pt x="639595" y="64636"/>
                  </a:cubicBezTo>
                  <a:lnTo>
                    <a:pt x="639595" y="67242"/>
                  </a:lnTo>
                  <a:cubicBezTo>
                    <a:pt x="639595" y="77666"/>
                    <a:pt x="640894" y="84833"/>
                    <a:pt x="644142" y="89393"/>
                  </a:cubicBezTo>
                  <a:cubicBezTo>
                    <a:pt x="648039" y="93954"/>
                    <a:pt x="653884" y="96560"/>
                    <a:pt x="661028" y="96560"/>
                  </a:cubicBezTo>
                  <a:cubicBezTo>
                    <a:pt x="667523" y="96560"/>
                    <a:pt x="672718" y="93954"/>
                    <a:pt x="675966" y="88742"/>
                  </a:cubicBezTo>
                  <a:cubicBezTo>
                    <a:pt x="679863" y="83530"/>
                    <a:pt x="681811" y="76363"/>
                    <a:pt x="681811" y="67242"/>
                  </a:cubicBezTo>
                  <a:cubicBezTo>
                    <a:pt x="681811" y="58121"/>
                    <a:pt x="679863" y="50955"/>
                    <a:pt x="675966" y="45743"/>
                  </a:cubicBezTo>
                  <a:cubicBezTo>
                    <a:pt x="672718" y="40531"/>
                    <a:pt x="667523" y="38577"/>
                    <a:pt x="661028" y="38577"/>
                  </a:cubicBezTo>
                  <a:close/>
                  <a:moveTo>
                    <a:pt x="116521" y="31101"/>
                  </a:moveTo>
                  <a:lnTo>
                    <a:pt x="127649" y="31101"/>
                  </a:lnTo>
                  <a:lnTo>
                    <a:pt x="127649" y="105916"/>
                  </a:lnTo>
                  <a:lnTo>
                    <a:pt x="116521" y="105916"/>
                  </a:lnTo>
                  <a:close/>
                  <a:moveTo>
                    <a:pt x="828012" y="28804"/>
                  </a:moveTo>
                  <a:cubicBezTo>
                    <a:pt x="836504" y="28804"/>
                    <a:pt x="843037" y="31463"/>
                    <a:pt x="847610" y="35451"/>
                  </a:cubicBezTo>
                  <a:cubicBezTo>
                    <a:pt x="852183" y="39439"/>
                    <a:pt x="854796" y="46751"/>
                    <a:pt x="854796" y="56721"/>
                  </a:cubicBezTo>
                  <a:lnTo>
                    <a:pt x="854796" y="105909"/>
                  </a:lnTo>
                  <a:lnTo>
                    <a:pt x="843037" y="105909"/>
                  </a:lnTo>
                  <a:lnTo>
                    <a:pt x="843037" y="56721"/>
                  </a:lnTo>
                  <a:cubicBezTo>
                    <a:pt x="843037" y="50739"/>
                    <a:pt x="841730" y="46086"/>
                    <a:pt x="839117" y="43427"/>
                  </a:cubicBezTo>
                  <a:cubicBezTo>
                    <a:pt x="836504" y="40104"/>
                    <a:pt x="831931" y="38775"/>
                    <a:pt x="826052" y="38775"/>
                  </a:cubicBezTo>
                  <a:cubicBezTo>
                    <a:pt x="818213" y="38775"/>
                    <a:pt x="812333" y="40104"/>
                    <a:pt x="809067" y="44757"/>
                  </a:cubicBezTo>
                  <a:cubicBezTo>
                    <a:pt x="805147" y="48745"/>
                    <a:pt x="803188" y="56721"/>
                    <a:pt x="803188" y="66027"/>
                  </a:cubicBezTo>
                  <a:lnTo>
                    <a:pt x="803188" y="105909"/>
                  </a:lnTo>
                  <a:lnTo>
                    <a:pt x="792082" y="105909"/>
                  </a:lnTo>
                  <a:lnTo>
                    <a:pt x="792082" y="30134"/>
                  </a:lnTo>
                  <a:lnTo>
                    <a:pt x="801881" y="30134"/>
                  </a:lnTo>
                  <a:lnTo>
                    <a:pt x="803188" y="40104"/>
                  </a:lnTo>
                  <a:lnTo>
                    <a:pt x="803841" y="40104"/>
                  </a:lnTo>
                  <a:cubicBezTo>
                    <a:pt x="805801" y="36781"/>
                    <a:pt x="809067" y="34122"/>
                    <a:pt x="813640" y="32128"/>
                  </a:cubicBezTo>
                  <a:cubicBezTo>
                    <a:pt x="817559" y="30134"/>
                    <a:pt x="822132" y="28804"/>
                    <a:pt x="828012" y="28804"/>
                  </a:cubicBezTo>
                  <a:close/>
                  <a:moveTo>
                    <a:pt x="741217" y="28804"/>
                  </a:moveTo>
                  <a:cubicBezTo>
                    <a:pt x="750363" y="28804"/>
                    <a:pt x="757549" y="32072"/>
                    <a:pt x="763429" y="37954"/>
                  </a:cubicBezTo>
                  <a:cubicBezTo>
                    <a:pt x="768655" y="44489"/>
                    <a:pt x="771268" y="52331"/>
                    <a:pt x="771268" y="62134"/>
                  </a:cubicBezTo>
                  <a:lnTo>
                    <a:pt x="771268" y="69323"/>
                  </a:lnTo>
                  <a:lnTo>
                    <a:pt x="719660" y="69323"/>
                  </a:lnTo>
                  <a:cubicBezTo>
                    <a:pt x="720313" y="78472"/>
                    <a:pt x="722273" y="85007"/>
                    <a:pt x="726192" y="89582"/>
                  </a:cubicBezTo>
                  <a:cubicBezTo>
                    <a:pt x="730765" y="94156"/>
                    <a:pt x="736645" y="96117"/>
                    <a:pt x="743830" y="96117"/>
                  </a:cubicBezTo>
                  <a:cubicBezTo>
                    <a:pt x="752323" y="96117"/>
                    <a:pt x="760162" y="94156"/>
                    <a:pt x="768001" y="90889"/>
                  </a:cubicBezTo>
                  <a:lnTo>
                    <a:pt x="768001" y="101345"/>
                  </a:lnTo>
                  <a:cubicBezTo>
                    <a:pt x="764082" y="102652"/>
                    <a:pt x="760162" y="103959"/>
                    <a:pt x="756896" y="104613"/>
                  </a:cubicBezTo>
                  <a:cubicBezTo>
                    <a:pt x="753629" y="105266"/>
                    <a:pt x="749057" y="105920"/>
                    <a:pt x="743830" y="105920"/>
                  </a:cubicBezTo>
                  <a:cubicBezTo>
                    <a:pt x="732725" y="105920"/>
                    <a:pt x="724232" y="102652"/>
                    <a:pt x="717700" y="96117"/>
                  </a:cubicBezTo>
                  <a:cubicBezTo>
                    <a:pt x="711167" y="88928"/>
                    <a:pt x="708554" y="79779"/>
                    <a:pt x="708554" y="68016"/>
                  </a:cubicBezTo>
                  <a:cubicBezTo>
                    <a:pt x="708554" y="56252"/>
                    <a:pt x="711167" y="46449"/>
                    <a:pt x="717046" y="39261"/>
                  </a:cubicBezTo>
                  <a:cubicBezTo>
                    <a:pt x="722926" y="32072"/>
                    <a:pt x="730765" y="28804"/>
                    <a:pt x="741217" y="28804"/>
                  </a:cubicBezTo>
                  <a:close/>
                  <a:moveTo>
                    <a:pt x="662327" y="28804"/>
                  </a:moveTo>
                  <a:cubicBezTo>
                    <a:pt x="672069" y="28804"/>
                    <a:pt x="679863" y="32062"/>
                    <a:pt x="685058" y="38577"/>
                  </a:cubicBezTo>
                  <a:cubicBezTo>
                    <a:pt x="690254" y="45743"/>
                    <a:pt x="693502" y="54864"/>
                    <a:pt x="693502" y="67242"/>
                  </a:cubicBezTo>
                  <a:cubicBezTo>
                    <a:pt x="693502" y="78969"/>
                    <a:pt x="690254" y="88742"/>
                    <a:pt x="685058" y="95908"/>
                  </a:cubicBezTo>
                  <a:cubicBezTo>
                    <a:pt x="679213" y="102423"/>
                    <a:pt x="672069" y="105681"/>
                    <a:pt x="662327" y="105681"/>
                  </a:cubicBezTo>
                  <a:cubicBezTo>
                    <a:pt x="657781" y="105681"/>
                    <a:pt x="653234" y="105029"/>
                    <a:pt x="649338" y="103075"/>
                  </a:cubicBezTo>
                  <a:cubicBezTo>
                    <a:pt x="644791" y="101772"/>
                    <a:pt x="642193" y="98514"/>
                    <a:pt x="639595" y="95257"/>
                  </a:cubicBezTo>
                  <a:lnTo>
                    <a:pt x="638297" y="95257"/>
                  </a:lnTo>
                  <a:cubicBezTo>
                    <a:pt x="638946" y="99166"/>
                    <a:pt x="639595" y="103726"/>
                    <a:pt x="639595" y="106984"/>
                  </a:cubicBezTo>
                  <a:lnTo>
                    <a:pt x="639595" y="137604"/>
                  </a:lnTo>
                  <a:lnTo>
                    <a:pt x="627905" y="137604"/>
                  </a:lnTo>
                  <a:lnTo>
                    <a:pt x="627905" y="30107"/>
                  </a:lnTo>
                  <a:lnTo>
                    <a:pt x="636998" y="30107"/>
                  </a:lnTo>
                  <a:lnTo>
                    <a:pt x="638297" y="39880"/>
                  </a:lnTo>
                  <a:lnTo>
                    <a:pt x="639595" y="39880"/>
                  </a:lnTo>
                  <a:cubicBezTo>
                    <a:pt x="642193" y="35971"/>
                    <a:pt x="645441" y="33365"/>
                    <a:pt x="649338" y="31410"/>
                  </a:cubicBezTo>
                  <a:cubicBezTo>
                    <a:pt x="653234" y="29456"/>
                    <a:pt x="657131" y="28804"/>
                    <a:pt x="662327" y="28804"/>
                  </a:cubicBezTo>
                  <a:close/>
                  <a:moveTo>
                    <a:pt x="432374" y="28804"/>
                  </a:moveTo>
                  <a:cubicBezTo>
                    <a:pt x="441591" y="28804"/>
                    <a:pt x="450149" y="32072"/>
                    <a:pt x="456733" y="39261"/>
                  </a:cubicBezTo>
                  <a:cubicBezTo>
                    <a:pt x="462658" y="45796"/>
                    <a:pt x="465950" y="55599"/>
                    <a:pt x="465950" y="67362"/>
                  </a:cubicBezTo>
                  <a:cubicBezTo>
                    <a:pt x="465950" y="79125"/>
                    <a:pt x="462658" y="88928"/>
                    <a:pt x="456733" y="96117"/>
                  </a:cubicBezTo>
                  <a:cubicBezTo>
                    <a:pt x="450149" y="102652"/>
                    <a:pt x="441591" y="105920"/>
                    <a:pt x="431715" y="105920"/>
                  </a:cubicBezTo>
                  <a:cubicBezTo>
                    <a:pt x="425132" y="105920"/>
                    <a:pt x="419207" y="104613"/>
                    <a:pt x="413940" y="101345"/>
                  </a:cubicBezTo>
                  <a:cubicBezTo>
                    <a:pt x="408673" y="98077"/>
                    <a:pt x="404723" y="93503"/>
                    <a:pt x="401431" y="87621"/>
                  </a:cubicBezTo>
                  <a:cubicBezTo>
                    <a:pt x="398798" y="82393"/>
                    <a:pt x="397481" y="75204"/>
                    <a:pt x="397481" y="67362"/>
                  </a:cubicBezTo>
                  <a:cubicBezTo>
                    <a:pt x="397481" y="54945"/>
                    <a:pt x="400114" y="45796"/>
                    <a:pt x="406698" y="39261"/>
                  </a:cubicBezTo>
                  <a:cubicBezTo>
                    <a:pt x="412623" y="32072"/>
                    <a:pt x="421182" y="28804"/>
                    <a:pt x="432374" y="28804"/>
                  </a:cubicBezTo>
                  <a:close/>
                  <a:moveTo>
                    <a:pt x="265966" y="28804"/>
                  </a:moveTo>
                  <a:cubicBezTo>
                    <a:pt x="275112" y="28804"/>
                    <a:pt x="282298" y="32072"/>
                    <a:pt x="288178" y="37954"/>
                  </a:cubicBezTo>
                  <a:cubicBezTo>
                    <a:pt x="293404" y="44489"/>
                    <a:pt x="296017" y="52331"/>
                    <a:pt x="296017" y="62134"/>
                  </a:cubicBezTo>
                  <a:lnTo>
                    <a:pt x="296017" y="69323"/>
                  </a:lnTo>
                  <a:lnTo>
                    <a:pt x="245062" y="69323"/>
                  </a:lnTo>
                  <a:cubicBezTo>
                    <a:pt x="245062" y="78472"/>
                    <a:pt x="247675" y="85007"/>
                    <a:pt x="251595" y="89582"/>
                  </a:cubicBezTo>
                  <a:cubicBezTo>
                    <a:pt x="255514" y="94156"/>
                    <a:pt x="261394" y="96117"/>
                    <a:pt x="269233" y="96117"/>
                  </a:cubicBezTo>
                  <a:cubicBezTo>
                    <a:pt x="277072" y="96117"/>
                    <a:pt x="284911" y="94156"/>
                    <a:pt x="293404" y="90889"/>
                  </a:cubicBezTo>
                  <a:lnTo>
                    <a:pt x="293404" y="101345"/>
                  </a:lnTo>
                  <a:cubicBezTo>
                    <a:pt x="288831" y="102652"/>
                    <a:pt x="284911" y="103959"/>
                    <a:pt x="281645" y="104613"/>
                  </a:cubicBezTo>
                  <a:cubicBezTo>
                    <a:pt x="278378" y="105266"/>
                    <a:pt x="273806" y="105920"/>
                    <a:pt x="269233" y="105920"/>
                  </a:cubicBezTo>
                  <a:cubicBezTo>
                    <a:pt x="258127" y="105920"/>
                    <a:pt x="248981" y="102652"/>
                    <a:pt x="243102" y="96117"/>
                  </a:cubicBezTo>
                  <a:cubicBezTo>
                    <a:pt x="236569" y="88928"/>
                    <a:pt x="233303" y="79779"/>
                    <a:pt x="233303" y="68016"/>
                  </a:cubicBezTo>
                  <a:cubicBezTo>
                    <a:pt x="233303" y="56252"/>
                    <a:pt x="235916" y="46449"/>
                    <a:pt x="242449" y="39261"/>
                  </a:cubicBezTo>
                  <a:cubicBezTo>
                    <a:pt x="247675" y="32072"/>
                    <a:pt x="256167" y="28804"/>
                    <a:pt x="265966" y="28804"/>
                  </a:cubicBezTo>
                  <a:close/>
                  <a:moveTo>
                    <a:pt x="561330" y="16327"/>
                  </a:moveTo>
                  <a:cubicBezTo>
                    <a:pt x="550871" y="16327"/>
                    <a:pt x="542373" y="19629"/>
                    <a:pt x="536490" y="26894"/>
                  </a:cubicBezTo>
                  <a:cubicBezTo>
                    <a:pt x="530607" y="33499"/>
                    <a:pt x="527992" y="43406"/>
                    <a:pt x="527992" y="57276"/>
                  </a:cubicBezTo>
                  <a:cubicBezTo>
                    <a:pt x="527992" y="70485"/>
                    <a:pt x="530607" y="81052"/>
                    <a:pt x="536490" y="88317"/>
                  </a:cubicBezTo>
                  <a:cubicBezTo>
                    <a:pt x="542373" y="94921"/>
                    <a:pt x="550871" y="98884"/>
                    <a:pt x="561330" y="98884"/>
                  </a:cubicBezTo>
                  <a:cubicBezTo>
                    <a:pt x="572443" y="98884"/>
                    <a:pt x="580941" y="94921"/>
                    <a:pt x="586170" y="88317"/>
                  </a:cubicBezTo>
                  <a:cubicBezTo>
                    <a:pt x="592053" y="81052"/>
                    <a:pt x="594668" y="70485"/>
                    <a:pt x="594668" y="57276"/>
                  </a:cubicBezTo>
                  <a:cubicBezTo>
                    <a:pt x="594668" y="43406"/>
                    <a:pt x="592053" y="33499"/>
                    <a:pt x="586170" y="26894"/>
                  </a:cubicBezTo>
                  <a:cubicBezTo>
                    <a:pt x="580941" y="19629"/>
                    <a:pt x="572443" y="16327"/>
                    <a:pt x="561330" y="16327"/>
                  </a:cubicBezTo>
                  <a:close/>
                  <a:moveTo>
                    <a:pt x="355905" y="14402"/>
                  </a:moveTo>
                  <a:lnTo>
                    <a:pt x="362584" y="14402"/>
                  </a:lnTo>
                  <a:lnTo>
                    <a:pt x="362584" y="31160"/>
                  </a:lnTo>
                  <a:lnTo>
                    <a:pt x="384624" y="31160"/>
                  </a:lnTo>
                  <a:lnTo>
                    <a:pt x="384624" y="39540"/>
                  </a:lnTo>
                  <a:lnTo>
                    <a:pt x="362584" y="39540"/>
                  </a:lnTo>
                  <a:lnTo>
                    <a:pt x="362584" y="83369"/>
                  </a:lnTo>
                  <a:cubicBezTo>
                    <a:pt x="362584" y="87236"/>
                    <a:pt x="363919" y="91103"/>
                    <a:pt x="365255" y="93037"/>
                  </a:cubicBezTo>
                  <a:cubicBezTo>
                    <a:pt x="367927" y="95615"/>
                    <a:pt x="370598" y="96904"/>
                    <a:pt x="374606" y="96904"/>
                  </a:cubicBezTo>
                  <a:cubicBezTo>
                    <a:pt x="376609" y="96904"/>
                    <a:pt x="378613" y="96904"/>
                    <a:pt x="380617" y="96260"/>
                  </a:cubicBezTo>
                  <a:cubicBezTo>
                    <a:pt x="382621" y="96260"/>
                    <a:pt x="383956" y="95615"/>
                    <a:pt x="385292" y="95615"/>
                  </a:cubicBezTo>
                  <a:lnTo>
                    <a:pt x="385292" y="103994"/>
                  </a:lnTo>
                  <a:cubicBezTo>
                    <a:pt x="383956" y="104639"/>
                    <a:pt x="381953" y="105283"/>
                    <a:pt x="379281" y="105283"/>
                  </a:cubicBezTo>
                  <a:cubicBezTo>
                    <a:pt x="377277" y="105928"/>
                    <a:pt x="374606" y="105928"/>
                    <a:pt x="373270" y="105928"/>
                  </a:cubicBezTo>
                  <a:cubicBezTo>
                    <a:pt x="357908" y="105928"/>
                    <a:pt x="350561" y="98193"/>
                    <a:pt x="350561" y="83369"/>
                  </a:cubicBezTo>
                  <a:lnTo>
                    <a:pt x="350561" y="39540"/>
                  </a:lnTo>
                  <a:lnTo>
                    <a:pt x="339875" y="39540"/>
                  </a:lnTo>
                  <a:lnTo>
                    <a:pt x="339875" y="34383"/>
                  </a:lnTo>
                  <a:lnTo>
                    <a:pt x="350561" y="29871"/>
                  </a:lnTo>
                  <a:close/>
                  <a:moveTo>
                    <a:pt x="561330" y="5760"/>
                  </a:moveTo>
                  <a:cubicBezTo>
                    <a:pt x="575711" y="5760"/>
                    <a:pt x="587478" y="9722"/>
                    <a:pt x="594668" y="18969"/>
                  </a:cubicBezTo>
                  <a:cubicBezTo>
                    <a:pt x="603166" y="28215"/>
                    <a:pt x="607088" y="40764"/>
                    <a:pt x="607088" y="57276"/>
                  </a:cubicBezTo>
                  <a:cubicBezTo>
                    <a:pt x="607088" y="73126"/>
                    <a:pt x="603166" y="85675"/>
                    <a:pt x="594668" y="94921"/>
                  </a:cubicBezTo>
                  <a:cubicBezTo>
                    <a:pt x="586824" y="104168"/>
                    <a:pt x="575711" y="108791"/>
                    <a:pt x="561330" y="108791"/>
                  </a:cubicBezTo>
                  <a:cubicBezTo>
                    <a:pt x="546949" y="108791"/>
                    <a:pt x="535183" y="104828"/>
                    <a:pt x="527992" y="94921"/>
                  </a:cubicBezTo>
                  <a:cubicBezTo>
                    <a:pt x="519494" y="86335"/>
                    <a:pt x="515572" y="73787"/>
                    <a:pt x="515572" y="56615"/>
                  </a:cubicBezTo>
                  <a:cubicBezTo>
                    <a:pt x="515572" y="40764"/>
                    <a:pt x="519494" y="28215"/>
                    <a:pt x="527992" y="18969"/>
                  </a:cubicBezTo>
                  <a:cubicBezTo>
                    <a:pt x="535836" y="9722"/>
                    <a:pt x="546949" y="5760"/>
                    <a:pt x="561330" y="5760"/>
                  </a:cubicBezTo>
                  <a:close/>
                  <a:moveTo>
                    <a:pt x="33004" y="5760"/>
                  </a:moveTo>
                  <a:cubicBezTo>
                    <a:pt x="42905" y="5760"/>
                    <a:pt x="52146" y="7741"/>
                    <a:pt x="60727" y="11043"/>
                  </a:cubicBezTo>
                  <a:lnTo>
                    <a:pt x="56766" y="20950"/>
                  </a:lnTo>
                  <a:cubicBezTo>
                    <a:pt x="48845" y="17648"/>
                    <a:pt x="40264" y="16327"/>
                    <a:pt x="32344" y="16327"/>
                  </a:cubicBezTo>
                  <a:cubicBezTo>
                    <a:pt x="26403" y="16327"/>
                    <a:pt x="21782" y="16987"/>
                    <a:pt x="18482" y="20290"/>
                  </a:cubicBezTo>
                  <a:cubicBezTo>
                    <a:pt x="15182" y="22932"/>
                    <a:pt x="13201" y="26894"/>
                    <a:pt x="13201" y="31518"/>
                  </a:cubicBezTo>
                  <a:cubicBezTo>
                    <a:pt x="13201" y="34820"/>
                    <a:pt x="13862" y="37462"/>
                    <a:pt x="15182" y="40104"/>
                  </a:cubicBezTo>
                  <a:cubicBezTo>
                    <a:pt x="15842" y="41425"/>
                    <a:pt x="18482" y="44066"/>
                    <a:pt x="21782" y="46048"/>
                  </a:cubicBezTo>
                  <a:cubicBezTo>
                    <a:pt x="24423" y="47369"/>
                    <a:pt x="29043" y="50011"/>
                    <a:pt x="35644" y="51992"/>
                  </a:cubicBezTo>
                  <a:cubicBezTo>
                    <a:pt x="45545" y="55294"/>
                    <a:pt x="53466" y="59917"/>
                    <a:pt x="56766" y="63880"/>
                  </a:cubicBezTo>
                  <a:cubicBezTo>
                    <a:pt x="60727" y="68503"/>
                    <a:pt x="62707" y="73787"/>
                    <a:pt x="62707" y="81052"/>
                  </a:cubicBezTo>
                  <a:cubicBezTo>
                    <a:pt x="62707" y="89638"/>
                    <a:pt x="60067" y="96242"/>
                    <a:pt x="53466" y="101526"/>
                  </a:cubicBezTo>
                  <a:cubicBezTo>
                    <a:pt x="46865" y="106809"/>
                    <a:pt x="38284" y="108791"/>
                    <a:pt x="27063" y="108791"/>
                  </a:cubicBezTo>
                  <a:cubicBezTo>
                    <a:pt x="15182" y="108791"/>
                    <a:pt x="6601" y="107470"/>
                    <a:pt x="0" y="104168"/>
                  </a:cubicBezTo>
                  <a:lnTo>
                    <a:pt x="0" y="92940"/>
                  </a:lnTo>
                  <a:cubicBezTo>
                    <a:pt x="3960" y="94921"/>
                    <a:pt x="8581" y="96242"/>
                    <a:pt x="13201" y="96903"/>
                  </a:cubicBezTo>
                  <a:cubicBezTo>
                    <a:pt x="17822" y="98224"/>
                    <a:pt x="23103" y="98884"/>
                    <a:pt x="27723" y="98884"/>
                  </a:cubicBezTo>
                  <a:cubicBezTo>
                    <a:pt x="35644" y="98884"/>
                    <a:pt x="41585" y="96903"/>
                    <a:pt x="44885" y="94261"/>
                  </a:cubicBezTo>
                  <a:cubicBezTo>
                    <a:pt x="49505" y="91619"/>
                    <a:pt x="51486" y="86996"/>
                    <a:pt x="51486" y="81712"/>
                  </a:cubicBezTo>
                  <a:cubicBezTo>
                    <a:pt x="51486" y="78410"/>
                    <a:pt x="50166" y="75108"/>
                    <a:pt x="48845" y="73787"/>
                  </a:cubicBezTo>
                  <a:cubicBezTo>
                    <a:pt x="48185" y="71145"/>
                    <a:pt x="45545" y="68503"/>
                    <a:pt x="42245" y="67182"/>
                  </a:cubicBezTo>
                  <a:cubicBezTo>
                    <a:pt x="38944" y="65201"/>
                    <a:pt x="33664" y="63220"/>
                    <a:pt x="27063" y="60578"/>
                  </a:cubicBezTo>
                  <a:cubicBezTo>
                    <a:pt x="17822" y="57276"/>
                    <a:pt x="10561" y="53313"/>
                    <a:pt x="7261" y="48690"/>
                  </a:cubicBezTo>
                  <a:cubicBezTo>
                    <a:pt x="3300" y="44066"/>
                    <a:pt x="1320" y="38122"/>
                    <a:pt x="1320" y="30857"/>
                  </a:cubicBezTo>
                  <a:cubicBezTo>
                    <a:pt x="1320" y="22932"/>
                    <a:pt x="3960" y="16987"/>
                    <a:pt x="9901" y="12364"/>
                  </a:cubicBezTo>
                  <a:cubicBezTo>
                    <a:pt x="15842" y="7741"/>
                    <a:pt x="23103" y="5760"/>
                    <a:pt x="33004" y="5760"/>
                  </a:cubicBezTo>
                  <a:close/>
                  <a:moveTo>
                    <a:pt x="121758" y="2881"/>
                  </a:moveTo>
                  <a:cubicBezTo>
                    <a:pt x="123722" y="2881"/>
                    <a:pt x="125685" y="4193"/>
                    <a:pt x="126995" y="5506"/>
                  </a:cubicBezTo>
                  <a:cubicBezTo>
                    <a:pt x="128304" y="6162"/>
                    <a:pt x="128958" y="8131"/>
                    <a:pt x="128958" y="10756"/>
                  </a:cubicBezTo>
                  <a:cubicBezTo>
                    <a:pt x="128958" y="13381"/>
                    <a:pt x="128304" y="15350"/>
                    <a:pt x="126995" y="16662"/>
                  </a:cubicBezTo>
                  <a:cubicBezTo>
                    <a:pt x="125685" y="17975"/>
                    <a:pt x="123722" y="18631"/>
                    <a:pt x="121758" y="18631"/>
                  </a:cubicBezTo>
                  <a:cubicBezTo>
                    <a:pt x="120449" y="18631"/>
                    <a:pt x="118485" y="17975"/>
                    <a:pt x="117176" y="16662"/>
                  </a:cubicBezTo>
                  <a:cubicBezTo>
                    <a:pt x="115867" y="15350"/>
                    <a:pt x="115212" y="13381"/>
                    <a:pt x="115212" y="10756"/>
                  </a:cubicBezTo>
                  <a:cubicBezTo>
                    <a:pt x="115212" y="8131"/>
                    <a:pt x="115867" y="6162"/>
                    <a:pt x="117176" y="5506"/>
                  </a:cubicBezTo>
                  <a:cubicBezTo>
                    <a:pt x="118485" y="4193"/>
                    <a:pt x="120449" y="2881"/>
                    <a:pt x="121758" y="2881"/>
                  </a:cubicBezTo>
                  <a:close/>
                  <a:moveTo>
                    <a:pt x="200802" y="0"/>
                  </a:moveTo>
                  <a:lnTo>
                    <a:pt x="212493" y="0"/>
                  </a:lnTo>
                  <a:lnTo>
                    <a:pt x="212493" y="104635"/>
                  </a:lnTo>
                  <a:lnTo>
                    <a:pt x="202750" y="104635"/>
                  </a:lnTo>
                  <a:lnTo>
                    <a:pt x="201451" y="94946"/>
                  </a:lnTo>
                  <a:lnTo>
                    <a:pt x="200802" y="94946"/>
                  </a:lnTo>
                  <a:cubicBezTo>
                    <a:pt x="195606" y="102051"/>
                    <a:pt x="187812" y="105926"/>
                    <a:pt x="178070" y="105926"/>
                  </a:cubicBezTo>
                  <a:cubicBezTo>
                    <a:pt x="167678" y="105926"/>
                    <a:pt x="160533" y="102697"/>
                    <a:pt x="155337" y="96238"/>
                  </a:cubicBezTo>
                  <a:cubicBezTo>
                    <a:pt x="149492" y="89779"/>
                    <a:pt x="146894" y="80091"/>
                    <a:pt x="146894" y="67819"/>
                  </a:cubicBezTo>
                  <a:cubicBezTo>
                    <a:pt x="146894" y="55547"/>
                    <a:pt x="150141" y="46504"/>
                    <a:pt x="155337" y="40045"/>
                  </a:cubicBezTo>
                  <a:cubicBezTo>
                    <a:pt x="160533" y="32941"/>
                    <a:pt x="168327" y="29711"/>
                    <a:pt x="178070" y="29711"/>
                  </a:cubicBezTo>
                  <a:cubicBezTo>
                    <a:pt x="187812" y="29711"/>
                    <a:pt x="195606" y="33587"/>
                    <a:pt x="200802" y="40691"/>
                  </a:cubicBezTo>
                  <a:lnTo>
                    <a:pt x="202101" y="40691"/>
                  </a:lnTo>
                  <a:lnTo>
                    <a:pt x="200802" y="35524"/>
                  </a:lnTo>
                  <a:lnTo>
                    <a:pt x="200802" y="30357"/>
                  </a:lnTo>
                  <a:close/>
                  <a:moveTo>
                    <a:pt x="80648" y="0"/>
                  </a:moveTo>
                  <a:lnTo>
                    <a:pt x="91529" y="0"/>
                  </a:lnTo>
                  <a:lnTo>
                    <a:pt x="91529" y="105918"/>
                  </a:lnTo>
                  <a:lnTo>
                    <a:pt x="80648" y="105918"/>
                  </a:ln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80" name="Freeform 79">
              <a:extLst>
                <a:ext uri="{FF2B5EF4-FFF2-40B4-BE49-F238E27FC236}">
                  <a16:creationId xmlns:a16="http://schemas.microsoft.com/office/drawing/2014/main" id="{4BBF4A76-4040-E244-BC61-BC0BD073D082}"/>
                </a:ext>
              </a:extLst>
            </p:cNvPr>
            <p:cNvSpPr>
              <a:spLocks noChangeArrowheads="1"/>
            </p:cNvSpPr>
            <p:nvPr/>
          </p:nvSpPr>
          <p:spPr bwMode="auto">
            <a:xfrm>
              <a:off x="12502778" y="7088427"/>
              <a:ext cx="581166" cy="163522"/>
            </a:xfrm>
            <a:custGeom>
              <a:avLst/>
              <a:gdLst>
                <a:gd name="connsiteX0" fmla="*/ 499228 w 581166"/>
                <a:gd name="connsiteY0" fmla="*/ 0 h 163522"/>
                <a:gd name="connsiteX1" fmla="*/ 581166 w 581166"/>
                <a:gd name="connsiteY1" fmla="*/ 82415 h 163522"/>
                <a:gd name="connsiteX2" fmla="*/ 499228 w 581166"/>
                <a:gd name="connsiteY2" fmla="*/ 163522 h 163522"/>
                <a:gd name="connsiteX3" fmla="*/ 486773 w 581166"/>
                <a:gd name="connsiteY3" fmla="*/ 151094 h 163522"/>
                <a:gd name="connsiteX4" fmla="*/ 556257 w 581166"/>
                <a:gd name="connsiteY4" fmla="*/ 82415 h 163522"/>
                <a:gd name="connsiteX5" fmla="*/ 486773 w 581166"/>
                <a:gd name="connsiteY5" fmla="*/ 13082 h 163522"/>
                <a:gd name="connsiteX6" fmla="*/ 378910 w 581166"/>
                <a:gd name="connsiteY6" fmla="*/ 0 h 163522"/>
                <a:gd name="connsiteX7" fmla="*/ 460193 w 581166"/>
                <a:gd name="connsiteY7" fmla="*/ 82415 h 163522"/>
                <a:gd name="connsiteX8" fmla="*/ 378910 w 581166"/>
                <a:gd name="connsiteY8" fmla="*/ 163522 h 163522"/>
                <a:gd name="connsiteX9" fmla="*/ 365800 w 581166"/>
                <a:gd name="connsiteY9" fmla="*/ 151094 h 163522"/>
                <a:gd name="connsiteX10" fmla="*/ 435284 w 581166"/>
                <a:gd name="connsiteY10" fmla="*/ 82415 h 163522"/>
                <a:gd name="connsiteX11" fmla="*/ 365800 w 581166"/>
                <a:gd name="connsiteY11" fmla="*/ 13082 h 163522"/>
                <a:gd name="connsiteX12" fmla="*/ 258028 w 581166"/>
                <a:gd name="connsiteY12" fmla="*/ 0 h 163522"/>
                <a:gd name="connsiteX13" fmla="*/ 339216 w 581166"/>
                <a:gd name="connsiteY13" fmla="*/ 82415 h 163522"/>
                <a:gd name="connsiteX14" fmla="*/ 258028 w 581166"/>
                <a:gd name="connsiteY14" fmla="*/ 163522 h 163522"/>
                <a:gd name="connsiteX15" fmla="*/ 244827 w 581166"/>
                <a:gd name="connsiteY15" fmla="*/ 151094 h 163522"/>
                <a:gd name="connsiteX16" fmla="*/ 314134 w 581166"/>
                <a:gd name="connsiteY16" fmla="*/ 82415 h 163522"/>
                <a:gd name="connsiteX17" fmla="*/ 244827 w 581166"/>
                <a:gd name="connsiteY17" fmla="*/ 13082 h 163522"/>
                <a:gd name="connsiteX18" fmla="*/ 136310 w 581166"/>
                <a:gd name="connsiteY18" fmla="*/ 0 h 163522"/>
                <a:gd name="connsiteX19" fmla="*/ 218248 w 581166"/>
                <a:gd name="connsiteY19" fmla="*/ 82415 h 163522"/>
                <a:gd name="connsiteX20" fmla="*/ 136310 w 581166"/>
                <a:gd name="connsiteY20" fmla="*/ 163522 h 163522"/>
                <a:gd name="connsiteX21" fmla="*/ 123855 w 581166"/>
                <a:gd name="connsiteY21" fmla="*/ 151094 h 163522"/>
                <a:gd name="connsiteX22" fmla="*/ 192684 w 581166"/>
                <a:gd name="connsiteY22" fmla="*/ 82415 h 163522"/>
                <a:gd name="connsiteX23" fmla="*/ 123855 w 581166"/>
                <a:gd name="connsiteY23" fmla="*/ 13082 h 163522"/>
                <a:gd name="connsiteX24" fmla="*/ 13110 w 581166"/>
                <a:gd name="connsiteY24" fmla="*/ 0 h 163522"/>
                <a:gd name="connsiteX25" fmla="*/ 94395 w 581166"/>
                <a:gd name="connsiteY25" fmla="*/ 82415 h 163522"/>
                <a:gd name="connsiteX26" fmla="*/ 13110 w 581166"/>
                <a:gd name="connsiteY26" fmla="*/ 163522 h 163522"/>
                <a:gd name="connsiteX27" fmla="*/ 0 w 581166"/>
                <a:gd name="connsiteY27" fmla="*/ 151094 h 163522"/>
                <a:gd name="connsiteX28" fmla="*/ 69486 w 581166"/>
                <a:gd name="connsiteY28" fmla="*/ 82415 h 163522"/>
                <a:gd name="connsiteX29" fmla="*/ 0 w 581166"/>
                <a:gd name="connsiteY29" fmla="*/ 13082 h 16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1166" h="163522">
                  <a:moveTo>
                    <a:pt x="499228" y="0"/>
                  </a:moveTo>
                  <a:lnTo>
                    <a:pt x="581166" y="82415"/>
                  </a:lnTo>
                  <a:lnTo>
                    <a:pt x="499228" y="163522"/>
                  </a:lnTo>
                  <a:lnTo>
                    <a:pt x="486773" y="151094"/>
                  </a:lnTo>
                  <a:lnTo>
                    <a:pt x="556257" y="82415"/>
                  </a:lnTo>
                  <a:lnTo>
                    <a:pt x="486773" y="13082"/>
                  </a:lnTo>
                  <a:close/>
                  <a:moveTo>
                    <a:pt x="378910" y="0"/>
                  </a:moveTo>
                  <a:lnTo>
                    <a:pt x="460193" y="82415"/>
                  </a:lnTo>
                  <a:lnTo>
                    <a:pt x="378910" y="163522"/>
                  </a:lnTo>
                  <a:lnTo>
                    <a:pt x="365800" y="151094"/>
                  </a:lnTo>
                  <a:lnTo>
                    <a:pt x="435284" y="82415"/>
                  </a:lnTo>
                  <a:lnTo>
                    <a:pt x="365800" y="13082"/>
                  </a:lnTo>
                  <a:close/>
                  <a:moveTo>
                    <a:pt x="258028" y="0"/>
                  </a:moveTo>
                  <a:lnTo>
                    <a:pt x="339216" y="82415"/>
                  </a:lnTo>
                  <a:lnTo>
                    <a:pt x="258028" y="163522"/>
                  </a:lnTo>
                  <a:lnTo>
                    <a:pt x="244827" y="151094"/>
                  </a:lnTo>
                  <a:lnTo>
                    <a:pt x="314134" y="82415"/>
                  </a:lnTo>
                  <a:lnTo>
                    <a:pt x="244827" y="13082"/>
                  </a:lnTo>
                  <a:close/>
                  <a:moveTo>
                    <a:pt x="136310" y="0"/>
                  </a:moveTo>
                  <a:lnTo>
                    <a:pt x="218248" y="82415"/>
                  </a:lnTo>
                  <a:lnTo>
                    <a:pt x="136310" y="163522"/>
                  </a:lnTo>
                  <a:lnTo>
                    <a:pt x="123855" y="151094"/>
                  </a:lnTo>
                  <a:lnTo>
                    <a:pt x="192684" y="82415"/>
                  </a:lnTo>
                  <a:lnTo>
                    <a:pt x="123855" y="13082"/>
                  </a:lnTo>
                  <a:close/>
                  <a:moveTo>
                    <a:pt x="13110" y="0"/>
                  </a:moveTo>
                  <a:lnTo>
                    <a:pt x="94395" y="82415"/>
                  </a:lnTo>
                  <a:lnTo>
                    <a:pt x="13110" y="163522"/>
                  </a:lnTo>
                  <a:lnTo>
                    <a:pt x="0" y="151094"/>
                  </a:lnTo>
                  <a:lnTo>
                    <a:pt x="69486" y="82415"/>
                  </a:lnTo>
                  <a:lnTo>
                    <a:pt x="0" y="13082"/>
                  </a:lnTo>
                  <a:close/>
                </a:path>
              </a:pathLst>
            </a:custGeom>
            <a:solidFill>
              <a:schemeClr val="bg1">
                <a:lumMod val="6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83" name="Freeform 82">
              <a:extLst>
                <a:ext uri="{FF2B5EF4-FFF2-40B4-BE49-F238E27FC236}">
                  <a16:creationId xmlns:a16="http://schemas.microsoft.com/office/drawing/2014/main" id="{9B584A8A-C6B6-2A4F-90FA-22513732AFE7}"/>
                </a:ext>
              </a:extLst>
            </p:cNvPr>
            <p:cNvSpPr>
              <a:spLocks noChangeArrowheads="1"/>
            </p:cNvSpPr>
            <p:nvPr/>
          </p:nvSpPr>
          <p:spPr bwMode="auto">
            <a:xfrm>
              <a:off x="12240672" y="6279060"/>
              <a:ext cx="1105391" cy="166405"/>
            </a:xfrm>
            <a:custGeom>
              <a:avLst/>
              <a:gdLst>
                <a:gd name="connsiteX0" fmla="*/ 472597 w 1105391"/>
                <a:gd name="connsiteY0" fmla="*/ 106573 h 166405"/>
                <a:gd name="connsiteX1" fmla="*/ 488288 w 1105391"/>
                <a:gd name="connsiteY1" fmla="*/ 106573 h 166405"/>
                <a:gd name="connsiteX2" fmla="*/ 488970 w 1105391"/>
                <a:gd name="connsiteY2" fmla="*/ 108493 h 166405"/>
                <a:gd name="connsiteX3" fmla="*/ 482830 w 1105391"/>
                <a:gd name="connsiteY3" fmla="*/ 127055 h 166405"/>
                <a:gd name="connsiteX4" fmla="*/ 474643 w 1105391"/>
                <a:gd name="connsiteY4" fmla="*/ 146257 h 166405"/>
                <a:gd name="connsiteX5" fmla="*/ 463728 w 1105391"/>
                <a:gd name="connsiteY5" fmla="*/ 146257 h 166405"/>
                <a:gd name="connsiteX6" fmla="*/ 468503 w 1105391"/>
                <a:gd name="connsiteY6" fmla="*/ 126415 h 166405"/>
                <a:gd name="connsiteX7" fmla="*/ 472597 w 1105391"/>
                <a:gd name="connsiteY7" fmla="*/ 106573 h 166405"/>
                <a:gd name="connsiteX8" fmla="*/ 345766 w 1105391"/>
                <a:gd name="connsiteY8" fmla="*/ 80649 h 166405"/>
                <a:gd name="connsiteX9" fmla="*/ 332792 w 1105391"/>
                <a:gd name="connsiteY9" fmla="*/ 81298 h 166405"/>
                <a:gd name="connsiteX10" fmla="*/ 309438 w 1105391"/>
                <a:gd name="connsiteY10" fmla="*/ 85842 h 166405"/>
                <a:gd name="connsiteX11" fmla="*/ 302303 w 1105391"/>
                <a:gd name="connsiteY11" fmla="*/ 100122 h 166405"/>
                <a:gd name="connsiteX12" fmla="*/ 306844 w 1105391"/>
                <a:gd name="connsiteY12" fmla="*/ 111156 h 166405"/>
                <a:gd name="connsiteX13" fmla="*/ 319169 w 1105391"/>
                <a:gd name="connsiteY13" fmla="*/ 115051 h 166405"/>
                <a:gd name="connsiteX14" fmla="*/ 338631 w 1105391"/>
                <a:gd name="connsiteY14" fmla="*/ 107911 h 166405"/>
                <a:gd name="connsiteX15" fmla="*/ 345766 w 1105391"/>
                <a:gd name="connsiteY15" fmla="*/ 89087 h 166405"/>
                <a:gd name="connsiteX16" fmla="*/ 228335 w 1105391"/>
                <a:gd name="connsiteY16" fmla="*/ 47372 h 166405"/>
                <a:gd name="connsiteX17" fmla="*/ 209542 w 1105391"/>
                <a:gd name="connsiteY17" fmla="*/ 56583 h 166405"/>
                <a:gd name="connsiteX18" fmla="*/ 203709 w 1105391"/>
                <a:gd name="connsiteY18" fmla="*/ 82901 h 166405"/>
                <a:gd name="connsiteX19" fmla="*/ 209542 w 1105391"/>
                <a:gd name="connsiteY19" fmla="*/ 108561 h 166405"/>
                <a:gd name="connsiteX20" fmla="*/ 228335 w 1105391"/>
                <a:gd name="connsiteY20" fmla="*/ 117772 h 166405"/>
                <a:gd name="connsiteX21" fmla="*/ 247777 w 1105391"/>
                <a:gd name="connsiteY21" fmla="*/ 109877 h 166405"/>
                <a:gd name="connsiteX22" fmla="*/ 253610 w 1105391"/>
                <a:gd name="connsiteY22" fmla="*/ 85533 h 166405"/>
                <a:gd name="connsiteX23" fmla="*/ 253610 w 1105391"/>
                <a:gd name="connsiteY23" fmla="*/ 82901 h 166405"/>
                <a:gd name="connsiteX24" fmla="*/ 247777 w 1105391"/>
                <a:gd name="connsiteY24" fmla="*/ 55268 h 166405"/>
                <a:gd name="connsiteX25" fmla="*/ 228335 w 1105391"/>
                <a:gd name="connsiteY25" fmla="*/ 47372 h 166405"/>
                <a:gd name="connsiteX26" fmla="*/ 1069239 w 1105391"/>
                <a:gd name="connsiteY26" fmla="*/ 45599 h 166405"/>
                <a:gd name="connsiteX27" fmla="*/ 1052453 w 1105391"/>
                <a:gd name="connsiteY27" fmla="*/ 52739 h 166405"/>
                <a:gd name="connsiteX28" fmla="*/ 1045352 w 1105391"/>
                <a:gd name="connsiteY28" fmla="*/ 71562 h 166405"/>
                <a:gd name="connsiteX29" fmla="*/ 1091189 w 1105391"/>
                <a:gd name="connsiteY29" fmla="*/ 71562 h 166405"/>
                <a:gd name="connsiteX30" fmla="*/ 1085378 w 1105391"/>
                <a:gd name="connsiteY30" fmla="*/ 52090 h 166405"/>
                <a:gd name="connsiteX31" fmla="*/ 1069239 w 1105391"/>
                <a:gd name="connsiteY31" fmla="*/ 45599 h 166405"/>
                <a:gd name="connsiteX32" fmla="*/ 374440 w 1105391"/>
                <a:gd name="connsiteY32" fmla="*/ 37446 h 166405"/>
                <a:gd name="connsiteX33" fmla="*/ 388685 w 1105391"/>
                <a:gd name="connsiteY33" fmla="*/ 37446 h 166405"/>
                <a:gd name="connsiteX34" fmla="*/ 408110 w 1105391"/>
                <a:gd name="connsiteY34" fmla="*/ 87851 h 166405"/>
                <a:gd name="connsiteX35" fmla="*/ 415880 w 1105391"/>
                <a:gd name="connsiteY35" fmla="*/ 113381 h 166405"/>
                <a:gd name="connsiteX36" fmla="*/ 416528 w 1105391"/>
                <a:gd name="connsiteY36" fmla="*/ 113381 h 166405"/>
                <a:gd name="connsiteX37" fmla="*/ 421060 w 1105391"/>
                <a:gd name="connsiteY37" fmla="*/ 99634 h 166405"/>
                <a:gd name="connsiteX38" fmla="*/ 443075 w 1105391"/>
                <a:gd name="connsiteY38" fmla="*/ 37446 h 166405"/>
                <a:gd name="connsiteX39" fmla="*/ 457320 w 1105391"/>
                <a:gd name="connsiteY39" fmla="*/ 37446 h 166405"/>
                <a:gd name="connsiteX40" fmla="*/ 419765 w 1105391"/>
                <a:gd name="connsiteY40" fmla="*/ 138911 h 166405"/>
                <a:gd name="connsiteX41" fmla="*/ 406168 w 1105391"/>
                <a:gd name="connsiteY41" fmla="*/ 159859 h 166405"/>
                <a:gd name="connsiteX42" fmla="*/ 388038 w 1105391"/>
                <a:gd name="connsiteY42" fmla="*/ 166405 h 166405"/>
                <a:gd name="connsiteX43" fmla="*/ 375735 w 1105391"/>
                <a:gd name="connsiteY43" fmla="*/ 165095 h 166405"/>
                <a:gd name="connsiteX44" fmla="*/ 375735 w 1105391"/>
                <a:gd name="connsiteY44" fmla="*/ 153967 h 166405"/>
                <a:gd name="connsiteX45" fmla="*/ 385448 w 1105391"/>
                <a:gd name="connsiteY45" fmla="*/ 155276 h 166405"/>
                <a:gd name="connsiteX46" fmla="*/ 405520 w 1105391"/>
                <a:gd name="connsiteY46" fmla="*/ 139566 h 166405"/>
                <a:gd name="connsiteX47" fmla="*/ 410053 w 1105391"/>
                <a:gd name="connsiteY47" fmla="*/ 127128 h 166405"/>
                <a:gd name="connsiteX48" fmla="*/ 832408 w 1105391"/>
                <a:gd name="connsiteY48" fmla="*/ 37445 h 166405"/>
                <a:gd name="connsiteX49" fmla="*/ 846083 w 1105391"/>
                <a:gd name="connsiteY49" fmla="*/ 37445 h 166405"/>
                <a:gd name="connsiteX50" fmla="*/ 846083 w 1105391"/>
                <a:gd name="connsiteY50" fmla="*/ 95381 h 166405"/>
                <a:gd name="connsiteX51" fmla="*/ 851293 w 1105391"/>
                <a:gd name="connsiteY51" fmla="*/ 111840 h 166405"/>
                <a:gd name="connsiteX52" fmla="*/ 866270 w 1105391"/>
                <a:gd name="connsiteY52" fmla="*/ 117765 h 166405"/>
                <a:gd name="connsiteX53" fmla="*/ 886458 w 1105391"/>
                <a:gd name="connsiteY53" fmla="*/ 109865 h 166405"/>
                <a:gd name="connsiteX54" fmla="*/ 892970 w 1105391"/>
                <a:gd name="connsiteY54" fmla="*/ 84847 h 166405"/>
                <a:gd name="connsiteX55" fmla="*/ 892970 w 1105391"/>
                <a:gd name="connsiteY55" fmla="*/ 37445 h 166405"/>
                <a:gd name="connsiteX56" fmla="*/ 906645 w 1105391"/>
                <a:gd name="connsiteY56" fmla="*/ 37445 h 166405"/>
                <a:gd name="connsiteX57" fmla="*/ 906645 w 1105391"/>
                <a:gd name="connsiteY57" fmla="*/ 126982 h 166405"/>
                <a:gd name="connsiteX58" fmla="*/ 895574 w 1105391"/>
                <a:gd name="connsiteY58" fmla="*/ 126982 h 166405"/>
                <a:gd name="connsiteX59" fmla="*/ 893621 w 1105391"/>
                <a:gd name="connsiteY59" fmla="*/ 115131 h 166405"/>
                <a:gd name="connsiteX60" fmla="*/ 892970 w 1105391"/>
                <a:gd name="connsiteY60" fmla="*/ 115131 h 166405"/>
                <a:gd name="connsiteX61" fmla="*/ 881248 w 1105391"/>
                <a:gd name="connsiteY61" fmla="*/ 125007 h 166405"/>
                <a:gd name="connsiteX62" fmla="*/ 864968 w 1105391"/>
                <a:gd name="connsiteY62" fmla="*/ 128957 h 166405"/>
                <a:gd name="connsiteX63" fmla="*/ 840222 w 1105391"/>
                <a:gd name="connsiteY63" fmla="*/ 121057 h 166405"/>
                <a:gd name="connsiteX64" fmla="*/ 832408 w 1105391"/>
                <a:gd name="connsiteY64" fmla="*/ 96039 h 166405"/>
                <a:gd name="connsiteX65" fmla="*/ 153985 w 1105391"/>
                <a:gd name="connsiteY65" fmla="*/ 36479 h 166405"/>
                <a:gd name="connsiteX66" fmla="*/ 167279 w 1105391"/>
                <a:gd name="connsiteY66" fmla="*/ 36479 h 166405"/>
                <a:gd name="connsiteX67" fmla="*/ 167279 w 1105391"/>
                <a:gd name="connsiteY67" fmla="*/ 126074 h 166405"/>
                <a:gd name="connsiteX68" fmla="*/ 153985 w 1105391"/>
                <a:gd name="connsiteY68" fmla="*/ 126074 h 166405"/>
                <a:gd name="connsiteX69" fmla="*/ 1069239 w 1105391"/>
                <a:gd name="connsiteY69" fmla="*/ 34564 h 166405"/>
                <a:gd name="connsiteX70" fmla="*/ 1095708 w 1105391"/>
                <a:gd name="connsiteY70" fmla="*/ 45599 h 166405"/>
                <a:gd name="connsiteX71" fmla="*/ 1105391 w 1105391"/>
                <a:gd name="connsiteY71" fmla="*/ 74158 h 166405"/>
                <a:gd name="connsiteX72" fmla="*/ 1105391 w 1105391"/>
                <a:gd name="connsiteY72" fmla="*/ 82597 h 166405"/>
                <a:gd name="connsiteX73" fmla="*/ 1044706 w 1105391"/>
                <a:gd name="connsiteY73" fmla="*/ 82597 h 166405"/>
                <a:gd name="connsiteX74" fmla="*/ 1052453 w 1105391"/>
                <a:gd name="connsiteY74" fmla="*/ 105964 h 166405"/>
                <a:gd name="connsiteX75" fmla="*/ 1073758 w 1105391"/>
                <a:gd name="connsiteY75" fmla="*/ 113753 h 166405"/>
                <a:gd name="connsiteX76" fmla="*/ 1101518 w 1105391"/>
                <a:gd name="connsiteY76" fmla="*/ 108560 h 166405"/>
                <a:gd name="connsiteX77" fmla="*/ 1101518 w 1105391"/>
                <a:gd name="connsiteY77" fmla="*/ 120243 h 166405"/>
                <a:gd name="connsiteX78" fmla="*/ 1087961 w 1105391"/>
                <a:gd name="connsiteY78" fmla="*/ 124138 h 166405"/>
                <a:gd name="connsiteX79" fmla="*/ 1073112 w 1105391"/>
                <a:gd name="connsiteY79" fmla="*/ 126085 h 166405"/>
                <a:gd name="connsiteX80" fmla="*/ 1042124 w 1105391"/>
                <a:gd name="connsiteY80" fmla="*/ 113753 h 166405"/>
                <a:gd name="connsiteX81" fmla="*/ 1031149 w 1105391"/>
                <a:gd name="connsiteY81" fmla="*/ 80649 h 166405"/>
                <a:gd name="connsiteX82" fmla="*/ 1041478 w 1105391"/>
                <a:gd name="connsiteY82" fmla="*/ 46897 h 166405"/>
                <a:gd name="connsiteX83" fmla="*/ 1069239 w 1105391"/>
                <a:gd name="connsiteY83" fmla="*/ 34564 h 166405"/>
                <a:gd name="connsiteX84" fmla="*/ 975547 w 1105391"/>
                <a:gd name="connsiteY84" fmla="*/ 34564 h 166405"/>
                <a:gd name="connsiteX85" fmla="*/ 999641 w 1105391"/>
                <a:gd name="connsiteY85" fmla="*/ 41858 h 166405"/>
                <a:gd name="connsiteX86" fmla="*/ 1007456 w 1105391"/>
                <a:gd name="connsiteY86" fmla="*/ 67056 h 166405"/>
                <a:gd name="connsiteX87" fmla="*/ 1007456 w 1105391"/>
                <a:gd name="connsiteY87" fmla="*/ 126071 h 166405"/>
                <a:gd name="connsiteX88" fmla="*/ 994432 w 1105391"/>
                <a:gd name="connsiteY88" fmla="*/ 126071 h 166405"/>
                <a:gd name="connsiteX89" fmla="*/ 994432 w 1105391"/>
                <a:gd name="connsiteY89" fmla="*/ 67719 h 166405"/>
                <a:gd name="connsiteX90" fmla="*/ 989222 w 1105391"/>
                <a:gd name="connsiteY90" fmla="*/ 51805 h 166405"/>
                <a:gd name="connsiteX91" fmla="*/ 973593 w 1105391"/>
                <a:gd name="connsiteY91" fmla="*/ 45837 h 166405"/>
                <a:gd name="connsiteX92" fmla="*/ 953406 w 1105391"/>
                <a:gd name="connsiteY92" fmla="*/ 53131 h 166405"/>
                <a:gd name="connsiteX93" fmla="*/ 946894 w 1105391"/>
                <a:gd name="connsiteY93" fmla="*/ 78992 h 166405"/>
                <a:gd name="connsiteX94" fmla="*/ 946894 w 1105391"/>
                <a:gd name="connsiteY94" fmla="*/ 126071 h 166405"/>
                <a:gd name="connsiteX95" fmla="*/ 933219 w 1105391"/>
                <a:gd name="connsiteY95" fmla="*/ 126071 h 166405"/>
                <a:gd name="connsiteX96" fmla="*/ 933219 w 1105391"/>
                <a:gd name="connsiteY96" fmla="*/ 35890 h 166405"/>
                <a:gd name="connsiteX97" fmla="*/ 944289 w 1105391"/>
                <a:gd name="connsiteY97" fmla="*/ 35890 h 166405"/>
                <a:gd name="connsiteX98" fmla="*/ 946243 w 1105391"/>
                <a:gd name="connsiteY98" fmla="*/ 48489 h 166405"/>
                <a:gd name="connsiteX99" fmla="*/ 947545 w 1105391"/>
                <a:gd name="connsiteY99" fmla="*/ 48489 h 166405"/>
                <a:gd name="connsiteX100" fmla="*/ 958616 w 1105391"/>
                <a:gd name="connsiteY100" fmla="*/ 38543 h 166405"/>
                <a:gd name="connsiteX101" fmla="*/ 975547 w 1105391"/>
                <a:gd name="connsiteY101" fmla="*/ 34564 h 166405"/>
                <a:gd name="connsiteX102" fmla="*/ 328251 w 1105391"/>
                <a:gd name="connsiteY102" fmla="*/ 34564 h 166405"/>
                <a:gd name="connsiteX103" fmla="*/ 351605 w 1105391"/>
                <a:gd name="connsiteY103" fmla="*/ 41704 h 166405"/>
                <a:gd name="connsiteX104" fmla="*/ 359389 w 1105391"/>
                <a:gd name="connsiteY104" fmla="*/ 64422 h 166405"/>
                <a:gd name="connsiteX105" fmla="*/ 359389 w 1105391"/>
                <a:gd name="connsiteY105" fmla="*/ 124138 h 166405"/>
                <a:gd name="connsiteX106" fmla="*/ 349010 w 1105391"/>
                <a:gd name="connsiteY106" fmla="*/ 124138 h 166405"/>
                <a:gd name="connsiteX107" fmla="*/ 346415 w 1105391"/>
                <a:gd name="connsiteY107" fmla="*/ 111805 h 166405"/>
                <a:gd name="connsiteX108" fmla="*/ 345766 w 1105391"/>
                <a:gd name="connsiteY108" fmla="*/ 111805 h 166405"/>
                <a:gd name="connsiteX109" fmla="*/ 332792 w 1105391"/>
                <a:gd name="connsiteY109" fmla="*/ 122840 h 166405"/>
                <a:gd name="connsiteX110" fmla="*/ 316574 w 1105391"/>
                <a:gd name="connsiteY110" fmla="*/ 126085 h 166405"/>
                <a:gd name="connsiteX111" fmla="*/ 295816 w 1105391"/>
                <a:gd name="connsiteY111" fmla="*/ 118945 h 166405"/>
                <a:gd name="connsiteX112" fmla="*/ 288031 w 1105391"/>
                <a:gd name="connsiteY112" fmla="*/ 100122 h 166405"/>
                <a:gd name="connsiteX113" fmla="*/ 331495 w 1105391"/>
                <a:gd name="connsiteY113" fmla="*/ 71562 h 166405"/>
                <a:gd name="connsiteX114" fmla="*/ 346415 w 1105391"/>
                <a:gd name="connsiteY114" fmla="*/ 71562 h 166405"/>
                <a:gd name="connsiteX115" fmla="*/ 346415 w 1105391"/>
                <a:gd name="connsiteY115" fmla="*/ 65720 h 166405"/>
                <a:gd name="connsiteX116" fmla="*/ 341874 w 1105391"/>
                <a:gd name="connsiteY116" fmla="*/ 50791 h 166405"/>
                <a:gd name="connsiteX117" fmla="*/ 327602 w 1105391"/>
                <a:gd name="connsiteY117" fmla="*/ 45599 h 166405"/>
                <a:gd name="connsiteX118" fmla="*/ 302303 w 1105391"/>
                <a:gd name="connsiteY118" fmla="*/ 52090 h 166405"/>
                <a:gd name="connsiteX119" fmla="*/ 298410 w 1105391"/>
                <a:gd name="connsiteY119" fmla="*/ 41704 h 166405"/>
                <a:gd name="connsiteX120" fmla="*/ 312682 w 1105391"/>
                <a:gd name="connsiteY120" fmla="*/ 36512 h 166405"/>
                <a:gd name="connsiteX121" fmla="*/ 328251 w 1105391"/>
                <a:gd name="connsiteY121" fmla="*/ 34564 h 166405"/>
                <a:gd name="connsiteX122" fmla="*/ 123709 w 1105391"/>
                <a:gd name="connsiteY122" fmla="*/ 34564 h 166405"/>
                <a:gd name="connsiteX123" fmla="*/ 134726 w 1105391"/>
                <a:gd name="connsiteY123" fmla="*/ 35227 h 166405"/>
                <a:gd name="connsiteX124" fmla="*/ 132782 w 1105391"/>
                <a:gd name="connsiteY124" fmla="*/ 47826 h 166405"/>
                <a:gd name="connsiteX125" fmla="*/ 123061 w 1105391"/>
                <a:gd name="connsiteY125" fmla="*/ 46500 h 166405"/>
                <a:gd name="connsiteX126" fmla="*/ 104915 w 1105391"/>
                <a:gd name="connsiteY126" fmla="*/ 55783 h 166405"/>
                <a:gd name="connsiteX127" fmla="*/ 97138 w 1105391"/>
                <a:gd name="connsiteY127" fmla="*/ 78328 h 166405"/>
                <a:gd name="connsiteX128" fmla="*/ 97138 w 1105391"/>
                <a:gd name="connsiteY128" fmla="*/ 126071 h 166405"/>
                <a:gd name="connsiteX129" fmla="*/ 83529 w 1105391"/>
                <a:gd name="connsiteY129" fmla="*/ 126071 h 166405"/>
                <a:gd name="connsiteX130" fmla="*/ 83529 w 1105391"/>
                <a:gd name="connsiteY130" fmla="*/ 35890 h 166405"/>
                <a:gd name="connsiteX131" fmla="*/ 94546 w 1105391"/>
                <a:gd name="connsiteY131" fmla="*/ 35890 h 166405"/>
                <a:gd name="connsiteX132" fmla="*/ 96490 w 1105391"/>
                <a:gd name="connsiteY132" fmla="*/ 52468 h 166405"/>
                <a:gd name="connsiteX133" fmla="*/ 97138 w 1105391"/>
                <a:gd name="connsiteY133" fmla="*/ 52468 h 166405"/>
                <a:gd name="connsiteX134" fmla="*/ 108803 w 1105391"/>
                <a:gd name="connsiteY134" fmla="*/ 39206 h 166405"/>
                <a:gd name="connsiteX135" fmla="*/ 123709 w 1105391"/>
                <a:gd name="connsiteY135" fmla="*/ 34564 h 166405"/>
                <a:gd name="connsiteX136" fmla="*/ 683750 w 1105391"/>
                <a:gd name="connsiteY136" fmla="*/ 17620 h 166405"/>
                <a:gd name="connsiteX137" fmla="*/ 664469 w 1105391"/>
                <a:gd name="connsiteY137" fmla="*/ 29478 h 166405"/>
                <a:gd name="connsiteX138" fmla="*/ 658685 w 1105391"/>
                <a:gd name="connsiteY138" fmla="*/ 67030 h 166405"/>
                <a:gd name="connsiteX139" fmla="*/ 664469 w 1105391"/>
                <a:gd name="connsiteY139" fmla="*/ 105241 h 166405"/>
                <a:gd name="connsiteX140" fmla="*/ 683750 w 1105391"/>
                <a:gd name="connsiteY140" fmla="*/ 117099 h 166405"/>
                <a:gd name="connsiteX141" fmla="*/ 703031 w 1105391"/>
                <a:gd name="connsiteY141" fmla="*/ 105241 h 166405"/>
                <a:gd name="connsiteX142" fmla="*/ 708816 w 1105391"/>
                <a:gd name="connsiteY142" fmla="*/ 67030 h 166405"/>
                <a:gd name="connsiteX143" fmla="*/ 703031 w 1105391"/>
                <a:gd name="connsiteY143" fmla="*/ 29478 h 166405"/>
                <a:gd name="connsiteX144" fmla="*/ 683750 w 1105391"/>
                <a:gd name="connsiteY144" fmla="*/ 17620 h 166405"/>
                <a:gd name="connsiteX145" fmla="*/ 683750 w 1105391"/>
                <a:gd name="connsiteY145" fmla="*/ 5762 h 166405"/>
                <a:gd name="connsiteX146" fmla="*/ 712672 w 1105391"/>
                <a:gd name="connsiteY146" fmla="*/ 21573 h 166405"/>
                <a:gd name="connsiteX147" fmla="*/ 722312 w 1105391"/>
                <a:gd name="connsiteY147" fmla="*/ 67030 h 166405"/>
                <a:gd name="connsiteX148" fmla="*/ 712672 w 1105391"/>
                <a:gd name="connsiteY148" fmla="*/ 113146 h 166405"/>
                <a:gd name="connsiteX149" fmla="*/ 683750 w 1105391"/>
                <a:gd name="connsiteY149" fmla="*/ 128957 h 166405"/>
                <a:gd name="connsiteX150" fmla="*/ 654829 w 1105391"/>
                <a:gd name="connsiteY150" fmla="*/ 113146 h 166405"/>
                <a:gd name="connsiteX151" fmla="*/ 645188 w 1105391"/>
                <a:gd name="connsiteY151" fmla="*/ 67030 h 166405"/>
                <a:gd name="connsiteX152" fmla="*/ 654829 w 1105391"/>
                <a:gd name="connsiteY152" fmla="*/ 20914 h 166405"/>
                <a:gd name="connsiteX153" fmla="*/ 683750 w 1105391"/>
                <a:gd name="connsiteY153" fmla="*/ 5762 h 166405"/>
                <a:gd name="connsiteX154" fmla="*/ 788981 w 1105391"/>
                <a:gd name="connsiteY154" fmla="*/ 5761 h 166405"/>
                <a:gd name="connsiteX155" fmla="*/ 802939 w 1105391"/>
                <a:gd name="connsiteY155" fmla="*/ 5761 h 166405"/>
                <a:gd name="connsiteX156" fmla="*/ 802939 w 1105391"/>
                <a:gd name="connsiteY156" fmla="*/ 122977 h 166405"/>
                <a:gd name="connsiteX157" fmla="*/ 795628 w 1105391"/>
                <a:gd name="connsiteY157" fmla="*/ 146420 h 166405"/>
                <a:gd name="connsiteX158" fmla="*/ 772364 w 1105391"/>
                <a:gd name="connsiteY158" fmla="*/ 154886 h 166405"/>
                <a:gd name="connsiteX159" fmla="*/ 760400 w 1105391"/>
                <a:gd name="connsiteY159" fmla="*/ 152281 h 166405"/>
                <a:gd name="connsiteX160" fmla="*/ 760400 w 1105391"/>
                <a:gd name="connsiteY160" fmla="*/ 141211 h 166405"/>
                <a:gd name="connsiteX161" fmla="*/ 772364 w 1105391"/>
                <a:gd name="connsiteY161" fmla="*/ 142513 h 166405"/>
                <a:gd name="connsiteX162" fmla="*/ 784993 w 1105391"/>
                <a:gd name="connsiteY162" fmla="*/ 137304 h 166405"/>
                <a:gd name="connsiteX163" fmla="*/ 788981 w 1105391"/>
                <a:gd name="connsiteY163" fmla="*/ 123628 h 166405"/>
                <a:gd name="connsiteX164" fmla="*/ 586735 w 1105391"/>
                <a:gd name="connsiteY164" fmla="*/ 5761 h 166405"/>
                <a:gd name="connsiteX165" fmla="*/ 612876 w 1105391"/>
                <a:gd name="connsiteY165" fmla="*/ 13650 h 166405"/>
                <a:gd name="connsiteX166" fmla="*/ 622025 w 1105391"/>
                <a:gd name="connsiteY166" fmla="*/ 37319 h 166405"/>
                <a:gd name="connsiteX167" fmla="*/ 616144 w 1105391"/>
                <a:gd name="connsiteY167" fmla="*/ 59673 h 166405"/>
                <a:gd name="connsiteX168" fmla="*/ 591963 w 1105391"/>
                <a:gd name="connsiteY168" fmla="*/ 87287 h 166405"/>
                <a:gd name="connsiteX169" fmla="*/ 565823 w 1105391"/>
                <a:gd name="connsiteY169" fmla="*/ 112928 h 166405"/>
                <a:gd name="connsiteX170" fmla="*/ 565823 w 1105391"/>
                <a:gd name="connsiteY170" fmla="*/ 113585 h 166405"/>
                <a:gd name="connsiteX171" fmla="*/ 627253 w 1105391"/>
                <a:gd name="connsiteY171" fmla="*/ 113585 h 166405"/>
                <a:gd name="connsiteX172" fmla="*/ 627253 w 1105391"/>
                <a:gd name="connsiteY172" fmla="*/ 126077 h 166405"/>
                <a:gd name="connsiteX173" fmla="*/ 550138 w 1105391"/>
                <a:gd name="connsiteY173" fmla="*/ 126077 h 166405"/>
                <a:gd name="connsiteX174" fmla="*/ 550138 w 1105391"/>
                <a:gd name="connsiteY174" fmla="*/ 114242 h 166405"/>
                <a:gd name="connsiteX175" fmla="*/ 580853 w 1105391"/>
                <a:gd name="connsiteY175" fmla="*/ 82684 h 166405"/>
                <a:gd name="connsiteX176" fmla="*/ 599806 w 1105391"/>
                <a:gd name="connsiteY176" fmla="*/ 62303 h 166405"/>
                <a:gd name="connsiteX177" fmla="*/ 606341 w 1105391"/>
                <a:gd name="connsiteY177" fmla="*/ 50469 h 166405"/>
                <a:gd name="connsiteX178" fmla="*/ 608301 w 1105391"/>
                <a:gd name="connsiteY178" fmla="*/ 37319 h 166405"/>
                <a:gd name="connsiteX179" fmla="*/ 602420 w 1105391"/>
                <a:gd name="connsiteY179" fmla="*/ 22197 h 166405"/>
                <a:gd name="connsiteX180" fmla="*/ 586735 w 1105391"/>
                <a:gd name="connsiteY180" fmla="*/ 16938 h 166405"/>
                <a:gd name="connsiteX181" fmla="*/ 572358 w 1105391"/>
                <a:gd name="connsiteY181" fmla="*/ 19567 h 166405"/>
                <a:gd name="connsiteX182" fmla="*/ 557980 w 1105391"/>
                <a:gd name="connsiteY182" fmla="*/ 28114 h 166405"/>
                <a:gd name="connsiteX183" fmla="*/ 551445 w 1105391"/>
                <a:gd name="connsiteY183" fmla="*/ 18910 h 166405"/>
                <a:gd name="connsiteX184" fmla="*/ 586735 w 1105391"/>
                <a:gd name="connsiteY184" fmla="*/ 5761 h 166405"/>
                <a:gd name="connsiteX185" fmla="*/ 0 w 1105391"/>
                <a:gd name="connsiteY185" fmla="*/ 5761 h 166405"/>
                <a:gd name="connsiteX186" fmla="*/ 65597 w 1105391"/>
                <a:gd name="connsiteY186" fmla="*/ 5761 h 166405"/>
                <a:gd name="connsiteX187" fmla="*/ 65597 w 1105391"/>
                <a:gd name="connsiteY187" fmla="*/ 18089 h 166405"/>
                <a:gd name="connsiteX188" fmla="*/ 14288 w 1105391"/>
                <a:gd name="connsiteY188" fmla="*/ 18089 h 166405"/>
                <a:gd name="connsiteX189" fmla="*/ 14288 w 1105391"/>
                <a:gd name="connsiteY189" fmla="*/ 60915 h 166405"/>
                <a:gd name="connsiteX190" fmla="*/ 62999 w 1105391"/>
                <a:gd name="connsiteY190" fmla="*/ 60915 h 166405"/>
                <a:gd name="connsiteX191" fmla="*/ 62999 w 1105391"/>
                <a:gd name="connsiteY191" fmla="*/ 73243 h 166405"/>
                <a:gd name="connsiteX192" fmla="*/ 14288 w 1105391"/>
                <a:gd name="connsiteY192" fmla="*/ 73243 h 166405"/>
                <a:gd name="connsiteX193" fmla="*/ 14288 w 1105391"/>
                <a:gd name="connsiteY193" fmla="*/ 123205 h 166405"/>
                <a:gd name="connsiteX194" fmla="*/ 0 w 1105391"/>
                <a:gd name="connsiteY194" fmla="*/ 123205 h 166405"/>
                <a:gd name="connsiteX195" fmla="*/ 160632 w 1105391"/>
                <a:gd name="connsiteY195" fmla="*/ 2881 h 166405"/>
                <a:gd name="connsiteX196" fmla="*/ 166615 w 1105391"/>
                <a:gd name="connsiteY196" fmla="*/ 5516 h 166405"/>
                <a:gd name="connsiteX197" fmla="*/ 169273 w 1105391"/>
                <a:gd name="connsiteY197" fmla="*/ 12763 h 166405"/>
                <a:gd name="connsiteX198" fmla="*/ 166615 w 1105391"/>
                <a:gd name="connsiteY198" fmla="*/ 19350 h 166405"/>
                <a:gd name="connsiteX199" fmla="*/ 160632 w 1105391"/>
                <a:gd name="connsiteY199" fmla="*/ 21327 h 166405"/>
                <a:gd name="connsiteX200" fmla="*/ 154650 w 1105391"/>
                <a:gd name="connsiteY200" fmla="*/ 19350 h 166405"/>
                <a:gd name="connsiteX201" fmla="*/ 152656 w 1105391"/>
                <a:gd name="connsiteY201" fmla="*/ 12763 h 166405"/>
                <a:gd name="connsiteX202" fmla="*/ 154650 w 1105391"/>
                <a:gd name="connsiteY202" fmla="*/ 5516 h 166405"/>
                <a:gd name="connsiteX203" fmla="*/ 160632 w 1105391"/>
                <a:gd name="connsiteY203" fmla="*/ 2881 h 166405"/>
                <a:gd name="connsiteX204" fmla="*/ 253610 w 1105391"/>
                <a:gd name="connsiteY204" fmla="*/ 0 h 166405"/>
                <a:gd name="connsiteX205" fmla="*/ 267219 w 1105391"/>
                <a:gd name="connsiteY205" fmla="*/ 0 h 166405"/>
                <a:gd name="connsiteX206" fmla="*/ 267219 w 1105391"/>
                <a:gd name="connsiteY206" fmla="*/ 126983 h 166405"/>
                <a:gd name="connsiteX207" fmla="*/ 256202 w 1105391"/>
                <a:gd name="connsiteY207" fmla="*/ 126983 h 166405"/>
                <a:gd name="connsiteX208" fmla="*/ 254906 w 1105391"/>
                <a:gd name="connsiteY208" fmla="*/ 115140 h 166405"/>
                <a:gd name="connsiteX209" fmla="*/ 253610 w 1105391"/>
                <a:gd name="connsiteY209" fmla="*/ 115140 h 166405"/>
                <a:gd name="connsiteX210" fmla="*/ 226391 w 1105391"/>
                <a:gd name="connsiteY210" fmla="*/ 128957 h 166405"/>
                <a:gd name="connsiteX211" fmla="*/ 199173 w 1105391"/>
                <a:gd name="connsiteY211" fmla="*/ 116456 h 166405"/>
                <a:gd name="connsiteX212" fmla="*/ 190100 w 1105391"/>
                <a:gd name="connsiteY212" fmla="*/ 82901 h 166405"/>
                <a:gd name="connsiteX213" fmla="*/ 199173 w 1105391"/>
                <a:gd name="connsiteY213" fmla="*/ 48030 h 166405"/>
                <a:gd name="connsiteX214" fmla="*/ 226391 w 1105391"/>
                <a:gd name="connsiteY214" fmla="*/ 36187 h 166405"/>
                <a:gd name="connsiteX215" fmla="*/ 253610 w 1105391"/>
                <a:gd name="connsiteY215" fmla="*/ 48688 h 166405"/>
                <a:gd name="connsiteX216" fmla="*/ 254906 w 1105391"/>
                <a:gd name="connsiteY216" fmla="*/ 48688 h 166405"/>
                <a:gd name="connsiteX217" fmla="*/ 254258 w 1105391"/>
                <a:gd name="connsiteY217" fmla="*/ 42767 h 166405"/>
                <a:gd name="connsiteX218" fmla="*/ 253610 w 1105391"/>
                <a:gd name="connsiteY218" fmla="*/ 36187 h 1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1105391" h="166405">
                  <a:moveTo>
                    <a:pt x="472597" y="106573"/>
                  </a:moveTo>
                  <a:lnTo>
                    <a:pt x="488288" y="106573"/>
                  </a:lnTo>
                  <a:lnTo>
                    <a:pt x="488970" y="108493"/>
                  </a:lnTo>
                  <a:cubicBezTo>
                    <a:pt x="487605" y="113614"/>
                    <a:pt x="485559" y="120015"/>
                    <a:pt x="482830" y="127055"/>
                  </a:cubicBezTo>
                  <a:cubicBezTo>
                    <a:pt x="480101" y="134096"/>
                    <a:pt x="477372" y="140497"/>
                    <a:pt x="474643" y="146257"/>
                  </a:cubicBezTo>
                  <a:lnTo>
                    <a:pt x="463728" y="146257"/>
                  </a:lnTo>
                  <a:cubicBezTo>
                    <a:pt x="465092" y="141137"/>
                    <a:pt x="467139" y="134736"/>
                    <a:pt x="468503" y="126415"/>
                  </a:cubicBezTo>
                  <a:cubicBezTo>
                    <a:pt x="470550" y="118734"/>
                    <a:pt x="471915" y="111694"/>
                    <a:pt x="472597" y="106573"/>
                  </a:cubicBezTo>
                  <a:close/>
                  <a:moveTo>
                    <a:pt x="345766" y="80649"/>
                  </a:moveTo>
                  <a:lnTo>
                    <a:pt x="332792" y="81298"/>
                  </a:lnTo>
                  <a:cubicBezTo>
                    <a:pt x="321764" y="81298"/>
                    <a:pt x="313979" y="83895"/>
                    <a:pt x="309438" y="85842"/>
                  </a:cubicBezTo>
                  <a:cubicBezTo>
                    <a:pt x="304898" y="89087"/>
                    <a:pt x="302303" y="93631"/>
                    <a:pt x="302303" y="100122"/>
                  </a:cubicBezTo>
                  <a:cubicBezTo>
                    <a:pt x="302303" y="104665"/>
                    <a:pt x="303600" y="108560"/>
                    <a:pt x="306844" y="111156"/>
                  </a:cubicBezTo>
                  <a:cubicBezTo>
                    <a:pt x="309438" y="113753"/>
                    <a:pt x="313979" y="115051"/>
                    <a:pt x="319169" y="115051"/>
                  </a:cubicBezTo>
                  <a:cubicBezTo>
                    <a:pt x="327602" y="115051"/>
                    <a:pt x="334090" y="112454"/>
                    <a:pt x="338631" y="107911"/>
                  </a:cubicBezTo>
                  <a:cubicBezTo>
                    <a:pt x="343820" y="103367"/>
                    <a:pt x="345766" y="96876"/>
                    <a:pt x="345766" y="89087"/>
                  </a:cubicBezTo>
                  <a:close/>
                  <a:moveTo>
                    <a:pt x="228335" y="47372"/>
                  </a:moveTo>
                  <a:cubicBezTo>
                    <a:pt x="219911" y="47372"/>
                    <a:pt x="214078" y="50004"/>
                    <a:pt x="209542" y="56583"/>
                  </a:cubicBezTo>
                  <a:cubicBezTo>
                    <a:pt x="205653" y="62505"/>
                    <a:pt x="203709" y="71716"/>
                    <a:pt x="203709" y="82901"/>
                  </a:cubicBezTo>
                  <a:cubicBezTo>
                    <a:pt x="203709" y="94086"/>
                    <a:pt x="205653" y="102640"/>
                    <a:pt x="209542" y="108561"/>
                  </a:cubicBezTo>
                  <a:cubicBezTo>
                    <a:pt x="214078" y="114483"/>
                    <a:pt x="219911" y="117772"/>
                    <a:pt x="228335" y="117772"/>
                  </a:cubicBezTo>
                  <a:cubicBezTo>
                    <a:pt x="236760" y="117772"/>
                    <a:pt x="243241" y="114483"/>
                    <a:pt x="247777" y="109877"/>
                  </a:cubicBezTo>
                  <a:cubicBezTo>
                    <a:pt x="251666" y="104613"/>
                    <a:pt x="253610" y="96718"/>
                    <a:pt x="253610" y="85533"/>
                  </a:cubicBezTo>
                  <a:lnTo>
                    <a:pt x="253610" y="82901"/>
                  </a:lnTo>
                  <a:cubicBezTo>
                    <a:pt x="253610" y="69742"/>
                    <a:pt x="251666" y="60531"/>
                    <a:pt x="247777" y="55268"/>
                  </a:cubicBezTo>
                  <a:cubicBezTo>
                    <a:pt x="243241" y="50004"/>
                    <a:pt x="236760" y="47372"/>
                    <a:pt x="228335" y="47372"/>
                  </a:cubicBezTo>
                  <a:close/>
                  <a:moveTo>
                    <a:pt x="1069239" y="45599"/>
                  </a:moveTo>
                  <a:cubicBezTo>
                    <a:pt x="1062137" y="45599"/>
                    <a:pt x="1056972" y="47546"/>
                    <a:pt x="1052453" y="52739"/>
                  </a:cubicBezTo>
                  <a:cubicBezTo>
                    <a:pt x="1047934" y="57282"/>
                    <a:pt x="1045997" y="63124"/>
                    <a:pt x="1045352" y="71562"/>
                  </a:cubicBezTo>
                  <a:lnTo>
                    <a:pt x="1091189" y="71562"/>
                  </a:lnTo>
                  <a:cubicBezTo>
                    <a:pt x="1091189" y="63124"/>
                    <a:pt x="1089252" y="56633"/>
                    <a:pt x="1085378" y="52090"/>
                  </a:cubicBezTo>
                  <a:cubicBezTo>
                    <a:pt x="1081505" y="47546"/>
                    <a:pt x="1076340" y="45599"/>
                    <a:pt x="1069239" y="45599"/>
                  </a:cubicBezTo>
                  <a:close/>
                  <a:moveTo>
                    <a:pt x="374440" y="37446"/>
                  </a:moveTo>
                  <a:lnTo>
                    <a:pt x="388685" y="37446"/>
                  </a:lnTo>
                  <a:lnTo>
                    <a:pt x="408110" y="87851"/>
                  </a:lnTo>
                  <a:cubicBezTo>
                    <a:pt x="412643" y="99634"/>
                    <a:pt x="415233" y="108144"/>
                    <a:pt x="415880" y="113381"/>
                  </a:cubicBezTo>
                  <a:lnTo>
                    <a:pt x="416528" y="113381"/>
                  </a:lnTo>
                  <a:cubicBezTo>
                    <a:pt x="417823" y="110763"/>
                    <a:pt x="419118" y="106180"/>
                    <a:pt x="421060" y="99634"/>
                  </a:cubicBezTo>
                  <a:cubicBezTo>
                    <a:pt x="423003" y="92434"/>
                    <a:pt x="430125" y="72141"/>
                    <a:pt x="443075" y="37446"/>
                  </a:cubicBezTo>
                  <a:lnTo>
                    <a:pt x="457320" y="37446"/>
                  </a:lnTo>
                  <a:lnTo>
                    <a:pt x="419765" y="138911"/>
                  </a:lnTo>
                  <a:cubicBezTo>
                    <a:pt x="415880" y="148730"/>
                    <a:pt x="411348" y="155931"/>
                    <a:pt x="406168" y="159859"/>
                  </a:cubicBezTo>
                  <a:cubicBezTo>
                    <a:pt x="400988" y="164441"/>
                    <a:pt x="395160" y="166405"/>
                    <a:pt x="388038" y="166405"/>
                  </a:cubicBezTo>
                  <a:cubicBezTo>
                    <a:pt x="383505" y="166405"/>
                    <a:pt x="380268" y="165750"/>
                    <a:pt x="375735" y="165095"/>
                  </a:cubicBezTo>
                  <a:lnTo>
                    <a:pt x="375735" y="153967"/>
                  </a:lnTo>
                  <a:cubicBezTo>
                    <a:pt x="378973" y="155276"/>
                    <a:pt x="382210" y="155276"/>
                    <a:pt x="385448" y="155276"/>
                  </a:cubicBezTo>
                  <a:cubicBezTo>
                    <a:pt x="394513" y="155276"/>
                    <a:pt x="401635" y="150039"/>
                    <a:pt x="405520" y="139566"/>
                  </a:cubicBezTo>
                  <a:lnTo>
                    <a:pt x="410053" y="127128"/>
                  </a:lnTo>
                  <a:close/>
                  <a:moveTo>
                    <a:pt x="832408" y="37445"/>
                  </a:moveTo>
                  <a:lnTo>
                    <a:pt x="846083" y="37445"/>
                  </a:lnTo>
                  <a:lnTo>
                    <a:pt x="846083" y="95381"/>
                  </a:lnTo>
                  <a:cubicBezTo>
                    <a:pt x="846083" y="102623"/>
                    <a:pt x="847386" y="107889"/>
                    <a:pt x="851293" y="111840"/>
                  </a:cubicBezTo>
                  <a:cubicBezTo>
                    <a:pt x="853898" y="115790"/>
                    <a:pt x="859107" y="117765"/>
                    <a:pt x="866270" y="117765"/>
                  </a:cubicBezTo>
                  <a:cubicBezTo>
                    <a:pt x="875387" y="117765"/>
                    <a:pt x="882550" y="114473"/>
                    <a:pt x="886458" y="109865"/>
                  </a:cubicBezTo>
                  <a:cubicBezTo>
                    <a:pt x="891016" y="104598"/>
                    <a:pt x="892970" y="96039"/>
                    <a:pt x="892970" y="84847"/>
                  </a:cubicBezTo>
                  <a:lnTo>
                    <a:pt x="892970" y="37445"/>
                  </a:lnTo>
                  <a:lnTo>
                    <a:pt x="906645" y="37445"/>
                  </a:lnTo>
                  <a:lnTo>
                    <a:pt x="906645" y="126982"/>
                  </a:lnTo>
                  <a:lnTo>
                    <a:pt x="895574" y="126982"/>
                  </a:lnTo>
                  <a:lnTo>
                    <a:pt x="893621" y="115131"/>
                  </a:lnTo>
                  <a:lnTo>
                    <a:pt x="892970" y="115131"/>
                  </a:lnTo>
                  <a:cubicBezTo>
                    <a:pt x="890365" y="119740"/>
                    <a:pt x="886458" y="123032"/>
                    <a:pt x="881248" y="125007"/>
                  </a:cubicBezTo>
                  <a:cubicBezTo>
                    <a:pt x="876690" y="127640"/>
                    <a:pt x="870829" y="128957"/>
                    <a:pt x="864968" y="128957"/>
                  </a:cubicBezTo>
                  <a:cubicBezTo>
                    <a:pt x="853898" y="128957"/>
                    <a:pt x="845432" y="126323"/>
                    <a:pt x="840222" y="121057"/>
                  </a:cubicBezTo>
                  <a:cubicBezTo>
                    <a:pt x="835013" y="115790"/>
                    <a:pt x="832408" y="107231"/>
                    <a:pt x="832408" y="96039"/>
                  </a:cubicBezTo>
                  <a:close/>
                  <a:moveTo>
                    <a:pt x="153985" y="36479"/>
                  </a:moveTo>
                  <a:lnTo>
                    <a:pt x="167279" y="36479"/>
                  </a:lnTo>
                  <a:lnTo>
                    <a:pt x="167279" y="126074"/>
                  </a:lnTo>
                  <a:lnTo>
                    <a:pt x="153985" y="126074"/>
                  </a:lnTo>
                  <a:close/>
                  <a:moveTo>
                    <a:pt x="1069239" y="34564"/>
                  </a:moveTo>
                  <a:cubicBezTo>
                    <a:pt x="1080214" y="34564"/>
                    <a:pt x="1089252" y="38459"/>
                    <a:pt x="1095708" y="45599"/>
                  </a:cubicBezTo>
                  <a:cubicBezTo>
                    <a:pt x="1102163" y="52739"/>
                    <a:pt x="1105391" y="61826"/>
                    <a:pt x="1105391" y="74158"/>
                  </a:cubicBezTo>
                  <a:lnTo>
                    <a:pt x="1105391" y="82597"/>
                  </a:lnTo>
                  <a:lnTo>
                    <a:pt x="1044706" y="82597"/>
                  </a:lnTo>
                  <a:cubicBezTo>
                    <a:pt x="1045352" y="92333"/>
                    <a:pt x="1047934" y="100771"/>
                    <a:pt x="1052453" y="105964"/>
                  </a:cubicBezTo>
                  <a:cubicBezTo>
                    <a:pt x="1057618" y="111156"/>
                    <a:pt x="1064074" y="113753"/>
                    <a:pt x="1073758" y="113753"/>
                  </a:cubicBezTo>
                  <a:cubicBezTo>
                    <a:pt x="1082796" y="113753"/>
                    <a:pt x="1091834" y="111805"/>
                    <a:pt x="1101518" y="108560"/>
                  </a:cubicBezTo>
                  <a:lnTo>
                    <a:pt x="1101518" y="120243"/>
                  </a:lnTo>
                  <a:cubicBezTo>
                    <a:pt x="1096353" y="122191"/>
                    <a:pt x="1092480" y="123489"/>
                    <a:pt x="1087961" y="124138"/>
                  </a:cubicBezTo>
                  <a:cubicBezTo>
                    <a:pt x="1083441" y="125436"/>
                    <a:pt x="1078922" y="126085"/>
                    <a:pt x="1073112" y="126085"/>
                  </a:cubicBezTo>
                  <a:cubicBezTo>
                    <a:pt x="1060200" y="126085"/>
                    <a:pt x="1049871" y="121542"/>
                    <a:pt x="1042124" y="113753"/>
                  </a:cubicBezTo>
                  <a:cubicBezTo>
                    <a:pt x="1035023" y="105964"/>
                    <a:pt x="1031149" y="94929"/>
                    <a:pt x="1031149" y="80649"/>
                  </a:cubicBezTo>
                  <a:cubicBezTo>
                    <a:pt x="1031149" y="66369"/>
                    <a:pt x="1034377" y="55335"/>
                    <a:pt x="1041478" y="46897"/>
                  </a:cubicBezTo>
                  <a:cubicBezTo>
                    <a:pt x="1048580" y="38459"/>
                    <a:pt x="1057618" y="34564"/>
                    <a:pt x="1069239" y="34564"/>
                  </a:cubicBezTo>
                  <a:close/>
                  <a:moveTo>
                    <a:pt x="975547" y="34564"/>
                  </a:moveTo>
                  <a:cubicBezTo>
                    <a:pt x="985966" y="34564"/>
                    <a:pt x="993781" y="37217"/>
                    <a:pt x="999641" y="41858"/>
                  </a:cubicBezTo>
                  <a:cubicBezTo>
                    <a:pt x="1004851" y="47163"/>
                    <a:pt x="1007456" y="55783"/>
                    <a:pt x="1007456" y="67056"/>
                  </a:cubicBezTo>
                  <a:lnTo>
                    <a:pt x="1007456" y="126071"/>
                  </a:lnTo>
                  <a:lnTo>
                    <a:pt x="994432" y="126071"/>
                  </a:lnTo>
                  <a:lnTo>
                    <a:pt x="994432" y="67719"/>
                  </a:lnTo>
                  <a:cubicBezTo>
                    <a:pt x="994432" y="60425"/>
                    <a:pt x="992478" y="55120"/>
                    <a:pt x="989222" y="51805"/>
                  </a:cubicBezTo>
                  <a:cubicBezTo>
                    <a:pt x="985966" y="47826"/>
                    <a:pt x="980757" y="45837"/>
                    <a:pt x="973593" y="45837"/>
                  </a:cubicBezTo>
                  <a:cubicBezTo>
                    <a:pt x="964477" y="45837"/>
                    <a:pt x="957313" y="48489"/>
                    <a:pt x="953406" y="53131"/>
                  </a:cubicBezTo>
                  <a:cubicBezTo>
                    <a:pt x="948848" y="59099"/>
                    <a:pt x="946894" y="67056"/>
                    <a:pt x="946894" y="78992"/>
                  </a:cubicBezTo>
                  <a:lnTo>
                    <a:pt x="946894" y="126071"/>
                  </a:lnTo>
                  <a:lnTo>
                    <a:pt x="933219" y="126071"/>
                  </a:lnTo>
                  <a:lnTo>
                    <a:pt x="933219" y="35890"/>
                  </a:lnTo>
                  <a:lnTo>
                    <a:pt x="944289" y="35890"/>
                  </a:lnTo>
                  <a:lnTo>
                    <a:pt x="946243" y="48489"/>
                  </a:lnTo>
                  <a:lnTo>
                    <a:pt x="947545" y="48489"/>
                  </a:lnTo>
                  <a:cubicBezTo>
                    <a:pt x="949499" y="43848"/>
                    <a:pt x="954057" y="40532"/>
                    <a:pt x="958616" y="38543"/>
                  </a:cubicBezTo>
                  <a:cubicBezTo>
                    <a:pt x="963825" y="35227"/>
                    <a:pt x="969035" y="34564"/>
                    <a:pt x="975547" y="34564"/>
                  </a:cubicBezTo>
                  <a:close/>
                  <a:moveTo>
                    <a:pt x="328251" y="34564"/>
                  </a:moveTo>
                  <a:cubicBezTo>
                    <a:pt x="338631" y="34564"/>
                    <a:pt x="346415" y="37161"/>
                    <a:pt x="351605" y="41704"/>
                  </a:cubicBezTo>
                  <a:cubicBezTo>
                    <a:pt x="356146" y="46248"/>
                    <a:pt x="359389" y="53388"/>
                    <a:pt x="359389" y="64422"/>
                  </a:cubicBezTo>
                  <a:lnTo>
                    <a:pt x="359389" y="124138"/>
                  </a:lnTo>
                  <a:lnTo>
                    <a:pt x="349010" y="124138"/>
                  </a:lnTo>
                  <a:lnTo>
                    <a:pt x="346415" y="111805"/>
                  </a:lnTo>
                  <a:lnTo>
                    <a:pt x="345766" y="111805"/>
                  </a:lnTo>
                  <a:cubicBezTo>
                    <a:pt x="341874" y="116998"/>
                    <a:pt x="337333" y="120892"/>
                    <a:pt x="332792" y="122840"/>
                  </a:cubicBezTo>
                  <a:cubicBezTo>
                    <a:pt x="328251" y="124787"/>
                    <a:pt x="323061" y="126085"/>
                    <a:pt x="316574" y="126085"/>
                  </a:cubicBezTo>
                  <a:cubicBezTo>
                    <a:pt x="307492" y="126085"/>
                    <a:pt x="301005" y="123489"/>
                    <a:pt x="295816" y="118945"/>
                  </a:cubicBezTo>
                  <a:cubicBezTo>
                    <a:pt x="290626" y="114402"/>
                    <a:pt x="288031" y="108560"/>
                    <a:pt x="288031" y="100122"/>
                  </a:cubicBezTo>
                  <a:cubicBezTo>
                    <a:pt x="288031" y="81947"/>
                    <a:pt x="302951" y="72860"/>
                    <a:pt x="331495" y="71562"/>
                  </a:cubicBezTo>
                  <a:lnTo>
                    <a:pt x="346415" y="71562"/>
                  </a:lnTo>
                  <a:lnTo>
                    <a:pt x="346415" y="65720"/>
                  </a:lnTo>
                  <a:cubicBezTo>
                    <a:pt x="346415" y="58580"/>
                    <a:pt x="344469" y="53388"/>
                    <a:pt x="341874" y="50791"/>
                  </a:cubicBezTo>
                  <a:cubicBezTo>
                    <a:pt x="338631" y="46897"/>
                    <a:pt x="334090" y="45599"/>
                    <a:pt x="327602" y="45599"/>
                  </a:cubicBezTo>
                  <a:cubicBezTo>
                    <a:pt x="319818" y="45599"/>
                    <a:pt x="312033" y="47546"/>
                    <a:pt x="302303" y="52090"/>
                  </a:cubicBezTo>
                  <a:lnTo>
                    <a:pt x="298410" y="41704"/>
                  </a:lnTo>
                  <a:cubicBezTo>
                    <a:pt x="302951" y="39757"/>
                    <a:pt x="307492" y="37810"/>
                    <a:pt x="312682" y="36512"/>
                  </a:cubicBezTo>
                  <a:cubicBezTo>
                    <a:pt x="317872" y="35213"/>
                    <a:pt x="323061" y="34564"/>
                    <a:pt x="328251" y="34564"/>
                  </a:cubicBezTo>
                  <a:close/>
                  <a:moveTo>
                    <a:pt x="123709" y="34564"/>
                  </a:moveTo>
                  <a:cubicBezTo>
                    <a:pt x="128245" y="34564"/>
                    <a:pt x="131486" y="34564"/>
                    <a:pt x="134726" y="35227"/>
                  </a:cubicBezTo>
                  <a:lnTo>
                    <a:pt x="132782" y="47826"/>
                  </a:lnTo>
                  <a:cubicBezTo>
                    <a:pt x="128893" y="47163"/>
                    <a:pt x="125653" y="46500"/>
                    <a:pt x="123061" y="46500"/>
                  </a:cubicBezTo>
                  <a:cubicBezTo>
                    <a:pt x="115932" y="46500"/>
                    <a:pt x="109452" y="49815"/>
                    <a:pt x="104915" y="55783"/>
                  </a:cubicBezTo>
                  <a:cubicBezTo>
                    <a:pt x="99731" y="61751"/>
                    <a:pt x="97138" y="69045"/>
                    <a:pt x="97138" y="78328"/>
                  </a:cubicBezTo>
                  <a:lnTo>
                    <a:pt x="97138" y="126071"/>
                  </a:lnTo>
                  <a:lnTo>
                    <a:pt x="83529" y="126071"/>
                  </a:lnTo>
                  <a:lnTo>
                    <a:pt x="83529" y="35890"/>
                  </a:lnTo>
                  <a:lnTo>
                    <a:pt x="94546" y="35890"/>
                  </a:lnTo>
                  <a:lnTo>
                    <a:pt x="96490" y="52468"/>
                  </a:lnTo>
                  <a:lnTo>
                    <a:pt x="97138" y="52468"/>
                  </a:lnTo>
                  <a:cubicBezTo>
                    <a:pt x="100379" y="46500"/>
                    <a:pt x="103619" y="42521"/>
                    <a:pt x="108803" y="39206"/>
                  </a:cubicBezTo>
                  <a:cubicBezTo>
                    <a:pt x="113340" y="35890"/>
                    <a:pt x="118524" y="34564"/>
                    <a:pt x="123709" y="34564"/>
                  </a:cubicBezTo>
                  <a:close/>
                  <a:moveTo>
                    <a:pt x="683750" y="17620"/>
                  </a:moveTo>
                  <a:cubicBezTo>
                    <a:pt x="675395" y="17620"/>
                    <a:pt x="668968" y="21573"/>
                    <a:pt x="664469" y="29478"/>
                  </a:cubicBezTo>
                  <a:cubicBezTo>
                    <a:pt x="660613" y="36726"/>
                    <a:pt x="658685" y="49902"/>
                    <a:pt x="658685" y="67030"/>
                  </a:cubicBezTo>
                  <a:cubicBezTo>
                    <a:pt x="658685" y="84818"/>
                    <a:pt x="660613" y="97335"/>
                    <a:pt x="664469" y="105241"/>
                  </a:cubicBezTo>
                  <a:cubicBezTo>
                    <a:pt x="668968" y="113146"/>
                    <a:pt x="675395" y="117099"/>
                    <a:pt x="683750" y="117099"/>
                  </a:cubicBezTo>
                  <a:cubicBezTo>
                    <a:pt x="692748" y="117099"/>
                    <a:pt x="699175" y="113146"/>
                    <a:pt x="703031" y="105241"/>
                  </a:cubicBezTo>
                  <a:cubicBezTo>
                    <a:pt x="706887" y="96676"/>
                    <a:pt x="708816" y="84159"/>
                    <a:pt x="708816" y="67030"/>
                  </a:cubicBezTo>
                  <a:cubicBezTo>
                    <a:pt x="708816" y="49902"/>
                    <a:pt x="706887" y="37385"/>
                    <a:pt x="703031" y="29478"/>
                  </a:cubicBezTo>
                  <a:cubicBezTo>
                    <a:pt x="699175" y="21573"/>
                    <a:pt x="692748" y="17620"/>
                    <a:pt x="683750" y="17620"/>
                  </a:cubicBezTo>
                  <a:close/>
                  <a:moveTo>
                    <a:pt x="683750" y="5762"/>
                  </a:moveTo>
                  <a:cubicBezTo>
                    <a:pt x="696604" y="5762"/>
                    <a:pt x="706245" y="11032"/>
                    <a:pt x="712672" y="21573"/>
                  </a:cubicBezTo>
                  <a:cubicBezTo>
                    <a:pt x="719099" y="32114"/>
                    <a:pt x="722312" y="47267"/>
                    <a:pt x="722312" y="67030"/>
                  </a:cubicBezTo>
                  <a:cubicBezTo>
                    <a:pt x="722312" y="87453"/>
                    <a:pt x="719099" y="103264"/>
                    <a:pt x="712672" y="113146"/>
                  </a:cubicBezTo>
                  <a:cubicBezTo>
                    <a:pt x="706245" y="123687"/>
                    <a:pt x="696604" y="128957"/>
                    <a:pt x="683750" y="128957"/>
                  </a:cubicBezTo>
                  <a:cubicBezTo>
                    <a:pt x="671539" y="128957"/>
                    <a:pt x="661256" y="123028"/>
                    <a:pt x="654829" y="113146"/>
                  </a:cubicBezTo>
                  <a:cubicBezTo>
                    <a:pt x="648402" y="102606"/>
                    <a:pt x="645188" y="87453"/>
                    <a:pt x="645188" y="67030"/>
                  </a:cubicBezTo>
                  <a:cubicBezTo>
                    <a:pt x="645188" y="46608"/>
                    <a:pt x="648402" y="30796"/>
                    <a:pt x="654829" y="20914"/>
                  </a:cubicBezTo>
                  <a:cubicBezTo>
                    <a:pt x="661256" y="10373"/>
                    <a:pt x="670896" y="5762"/>
                    <a:pt x="683750" y="5762"/>
                  </a:cubicBezTo>
                  <a:close/>
                  <a:moveTo>
                    <a:pt x="788981" y="5761"/>
                  </a:moveTo>
                  <a:lnTo>
                    <a:pt x="802939" y="5761"/>
                  </a:lnTo>
                  <a:lnTo>
                    <a:pt x="802939" y="122977"/>
                  </a:lnTo>
                  <a:cubicBezTo>
                    <a:pt x="802939" y="132745"/>
                    <a:pt x="800281" y="140560"/>
                    <a:pt x="795628" y="146420"/>
                  </a:cubicBezTo>
                  <a:cubicBezTo>
                    <a:pt x="790310" y="152281"/>
                    <a:pt x="782334" y="154886"/>
                    <a:pt x="772364" y="154886"/>
                  </a:cubicBezTo>
                  <a:cubicBezTo>
                    <a:pt x="767047" y="154886"/>
                    <a:pt x="763723" y="154235"/>
                    <a:pt x="760400" y="152281"/>
                  </a:cubicBezTo>
                  <a:lnTo>
                    <a:pt x="760400" y="141211"/>
                  </a:lnTo>
                  <a:cubicBezTo>
                    <a:pt x="764388" y="141862"/>
                    <a:pt x="768376" y="142513"/>
                    <a:pt x="772364" y="142513"/>
                  </a:cubicBezTo>
                  <a:cubicBezTo>
                    <a:pt x="778346" y="142513"/>
                    <a:pt x="782334" y="141211"/>
                    <a:pt x="784993" y="137304"/>
                  </a:cubicBezTo>
                  <a:cubicBezTo>
                    <a:pt x="788316" y="134699"/>
                    <a:pt x="788981" y="130140"/>
                    <a:pt x="788981" y="123628"/>
                  </a:cubicBezTo>
                  <a:close/>
                  <a:moveTo>
                    <a:pt x="586735" y="5761"/>
                  </a:moveTo>
                  <a:cubicBezTo>
                    <a:pt x="597845" y="5761"/>
                    <a:pt x="606341" y="7733"/>
                    <a:pt x="612876" y="13650"/>
                  </a:cubicBezTo>
                  <a:cubicBezTo>
                    <a:pt x="619411" y="19567"/>
                    <a:pt x="622025" y="27457"/>
                    <a:pt x="622025" y="37319"/>
                  </a:cubicBezTo>
                  <a:cubicBezTo>
                    <a:pt x="622025" y="44552"/>
                    <a:pt x="620065" y="52441"/>
                    <a:pt x="616144" y="59673"/>
                  </a:cubicBezTo>
                  <a:cubicBezTo>
                    <a:pt x="611569" y="66905"/>
                    <a:pt x="603727" y="76110"/>
                    <a:pt x="591963" y="87287"/>
                  </a:cubicBezTo>
                  <a:lnTo>
                    <a:pt x="565823" y="112928"/>
                  </a:lnTo>
                  <a:lnTo>
                    <a:pt x="565823" y="113585"/>
                  </a:lnTo>
                  <a:lnTo>
                    <a:pt x="627253" y="113585"/>
                  </a:lnTo>
                  <a:lnTo>
                    <a:pt x="627253" y="126077"/>
                  </a:lnTo>
                  <a:lnTo>
                    <a:pt x="550138" y="126077"/>
                  </a:lnTo>
                  <a:lnTo>
                    <a:pt x="550138" y="114242"/>
                  </a:lnTo>
                  <a:lnTo>
                    <a:pt x="580853" y="82684"/>
                  </a:lnTo>
                  <a:cubicBezTo>
                    <a:pt x="590003" y="73480"/>
                    <a:pt x="596538" y="66248"/>
                    <a:pt x="599806" y="62303"/>
                  </a:cubicBezTo>
                  <a:cubicBezTo>
                    <a:pt x="602420" y="57701"/>
                    <a:pt x="604380" y="53756"/>
                    <a:pt x="606341" y="50469"/>
                  </a:cubicBezTo>
                  <a:cubicBezTo>
                    <a:pt x="607648" y="46524"/>
                    <a:pt x="608301" y="41922"/>
                    <a:pt x="608301" y="37319"/>
                  </a:cubicBezTo>
                  <a:cubicBezTo>
                    <a:pt x="608301" y="31402"/>
                    <a:pt x="606341" y="26142"/>
                    <a:pt x="602420" y="22197"/>
                  </a:cubicBezTo>
                  <a:cubicBezTo>
                    <a:pt x="598499" y="18910"/>
                    <a:pt x="593270" y="16938"/>
                    <a:pt x="586735" y="16938"/>
                  </a:cubicBezTo>
                  <a:cubicBezTo>
                    <a:pt x="581507" y="16938"/>
                    <a:pt x="577586" y="17595"/>
                    <a:pt x="572358" y="19567"/>
                  </a:cubicBezTo>
                  <a:cubicBezTo>
                    <a:pt x="568437" y="20882"/>
                    <a:pt x="563208" y="24170"/>
                    <a:pt x="557980" y="28114"/>
                  </a:cubicBezTo>
                  <a:lnTo>
                    <a:pt x="551445" y="18910"/>
                  </a:lnTo>
                  <a:cubicBezTo>
                    <a:pt x="561901" y="9706"/>
                    <a:pt x="573665" y="5761"/>
                    <a:pt x="586735" y="5761"/>
                  </a:cubicBezTo>
                  <a:close/>
                  <a:moveTo>
                    <a:pt x="0" y="5761"/>
                  </a:moveTo>
                  <a:lnTo>
                    <a:pt x="65597" y="5761"/>
                  </a:lnTo>
                  <a:lnTo>
                    <a:pt x="65597" y="18089"/>
                  </a:lnTo>
                  <a:lnTo>
                    <a:pt x="14288" y="18089"/>
                  </a:lnTo>
                  <a:lnTo>
                    <a:pt x="14288" y="60915"/>
                  </a:lnTo>
                  <a:lnTo>
                    <a:pt x="62999" y="60915"/>
                  </a:lnTo>
                  <a:lnTo>
                    <a:pt x="62999" y="73243"/>
                  </a:lnTo>
                  <a:lnTo>
                    <a:pt x="14288" y="73243"/>
                  </a:lnTo>
                  <a:lnTo>
                    <a:pt x="14288" y="123205"/>
                  </a:lnTo>
                  <a:lnTo>
                    <a:pt x="0" y="123205"/>
                  </a:lnTo>
                  <a:close/>
                  <a:moveTo>
                    <a:pt x="160632" y="2881"/>
                  </a:moveTo>
                  <a:cubicBezTo>
                    <a:pt x="163291" y="2881"/>
                    <a:pt x="165285" y="4198"/>
                    <a:pt x="166615" y="5516"/>
                  </a:cubicBezTo>
                  <a:cubicBezTo>
                    <a:pt x="167944" y="6833"/>
                    <a:pt x="169273" y="9469"/>
                    <a:pt x="169273" y="12763"/>
                  </a:cubicBezTo>
                  <a:cubicBezTo>
                    <a:pt x="169273" y="15398"/>
                    <a:pt x="167944" y="17374"/>
                    <a:pt x="166615" y="19350"/>
                  </a:cubicBezTo>
                  <a:cubicBezTo>
                    <a:pt x="165285" y="20668"/>
                    <a:pt x="163291" y="21327"/>
                    <a:pt x="160632" y="21327"/>
                  </a:cubicBezTo>
                  <a:cubicBezTo>
                    <a:pt x="158638" y="21327"/>
                    <a:pt x="156644" y="20668"/>
                    <a:pt x="154650" y="19350"/>
                  </a:cubicBezTo>
                  <a:cubicBezTo>
                    <a:pt x="153321" y="17374"/>
                    <a:pt x="152656" y="15398"/>
                    <a:pt x="152656" y="12763"/>
                  </a:cubicBezTo>
                  <a:cubicBezTo>
                    <a:pt x="152656" y="9469"/>
                    <a:pt x="153321" y="6833"/>
                    <a:pt x="154650" y="5516"/>
                  </a:cubicBezTo>
                  <a:cubicBezTo>
                    <a:pt x="156644" y="4198"/>
                    <a:pt x="158638" y="2881"/>
                    <a:pt x="160632" y="2881"/>
                  </a:cubicBezTo>
                  <a:close/>
                  <a:moveTo>
                    <a:pt x="253610" y="0"/>
                  </a:moveTo>
                  <a:lnTo>
                    <a:pt x="267219" y="0"/>
                  </a:lnTo>
                  <a:lnTo>
                    <a:pt x="267219" y="126983"/>
                  </a:lnTo>
                  <a:lnTo>
                    <a:pt x="256202" y="126983"/>
                  </a:lnTo>
                  <a:lnTo>
                    <a:pt x="254906" y="115140"/>
                  </a:lnTo>
                  <a:lnTo>
                    <a:pt x="253610" y="115140"/>
                  </a:lnTo>
                  <a:cubicBezTo>
                    <a:pt x="247777" y="124352"/>
                    <a:pt x="238704" y="128957"/>
                    <a:pt x="226391" y="128957"/>
                  </a:cubicBezTo>
                  <a:cubicBezTo>
                    <a:pt x="214726" y="128957"/>
                    <a:pt x="205653" y="125010"/>
                    <a:pt x="199173" y="116456"/>
                  </a:cubicBezTo>
                  <a:cubicBezTo>
                    <a:pt x="192692" y="108561"/>
                    <a:pt x="190100" y="97376"/>
                    <a:pt x="190100" y="82901"/>
                  </a:cubicBezTo>
                  <a:cubicBezTo>
                    <a:pt x="190100" y="67768"/>
                    <a:pt x="192692" y="56583"/>
                    <a:pt x="199173" y="48030"/>
                  </a:cubicBezTo>
                  <a:cubicBezTo>
                    <a:pt x="205653" y="40135"/>
                    <a:pt x="215374" y="36187"/>
                    <a:pt x="226391" y="36187"/>
                  </a:cubicBezTo>
                  <a:cubicBezTo>
                    <a:pt x="238056" y="36187"/>
                    <a:pt x="247777" y="40135"/>
                    <a:pt x="253610" y="48688"/>
                  </a:cubicBezTo>
                  <a:lnTo>
                    <a:pt x="254906" y="48688"/>
                  </a:lnTo>
                  <a:lnTo>
                    <a:pt x="254258" y="42767"/>
                  </a:lnTo>
                  <a:lnTo>
                    <a:pt x="253610" y="36187"/>
                  </a:ln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85" name="Freeform 84">
              <a:extLst>
                <a:ext uri="{FF2B5EF4-FFF2-40B4-BE49-F238E27FC236}">
                  <a16:creationId xmlns:a16="http://schemas.microsoft.com/office/drawing/2014/main" id="{48B2BCA8-0C1B-1F4A-AD0F-AD0D68DF67D4}"/>
                </a:ext>
              </a:extLst>
            </p:cNvPr>
            <p:cNvSpPr>
              <a:spLocks noChangeArrowheads="1"/>
            </p:cNvSpPr>
            <p:nvPr/>
          </p:nvSpPr>
          <p:spPr bwMode="auto">
            <a:xfrm>
              <a:off x="12594949" y="7411019"/>
              <a:ext cx="399718" cy="91526"/>
            </a:xfrm>
            <a:custGeom>
              <a:avLst/>
              <a:gdLst>
                <a:gd name="connsiteX0" fmla="*/ 353956 w 399718"/>
                <a:gd name="connsiteY0" fmla="*/ 17403 h 91526"/>
                <a:gd name="connsiteX1" fmla="*/ 325596 w 399718"/>
                <a:gd name="connsiteY1" fmla="*/ 45763 h 91526"/>
                <a:gd name="connsiteX2" fmla="*/ 353956 w 399718"/>
                <a:gd name="connsiteY2" fmla="*/ 74123 h 91526"/>
                <a:gd name="connsiteX3" fmla="*/ 382316 w 399718"/>
                <a:gd name="connsiteY3" fmla="*/ 45763 h 91526"/>
                <a:gd name="connsiteX4" fmla="*/ 353956 w 399718"/>
                <a:gd name="connsiteY4" fmla="*/ 17403 h 91526"/>
                <a:gd name="connsiteX5" fmla="*/ 196182 w 399718"/>
                <a:gd name="connsiteY5" fmla="*/ 17403 h 91526"/>
                <a:gd name="connsiteX6" fmla="*/ 167822 w 399718"/>
                <a:gd name="connsiteY6" fmla="*/ 45763 h 91526"/>
                <a:gd name="connsiteX7" fmla="*/ 196182 w 399718"/>
                <a:gd name="connsiteY7" fmla="*/ 74123 h 91526"/>
                <a:gd name="connsiteX8" fmla="*/ 223253 w 399718"/>
                <a:gd name="connsiteY8" fmla="*/ 45763 h 91526"/>
                <a:gd name="connsiteX9" fmla="*/ 196182 w 399718"/>
                <a:gd name="connsiteY9" fmla="*/ 17403 h 91526"/>
                <a:gd name="connsiteX10" fmla="*/ 36798 w 399718"/>
                <a:gd name="connsiteY10" fmla="*/ 8641 h 91526"/>
                <a:gd name="connsiteX11" fmla="*/ 74242 w 399718"/>
                <a:gd name="connsiteY11" fmla="*/ 47193 h 91526"/>
                <a:gd name="connsiteX12" fmla="*/ 36798 w 399718"/>
                <a:gd name="connsiteY12" fmla="*/ 85746 h 91526"/>
                <a:gd name="connsiteX13" fmla="*/ 0 w 399718"/>
                <a:gd name="connsiteY13" fmla="*/ 47193 h 91526"/>
                <a:gd name="connsiteX14" fmla="*/ 36798 w 399718"/>
                <a:gd name="connsiteY14" fmla="*/ 8641 h 91526"/>
                <a:gd name="connsiteX15" fmla="*/ 353956 w 399718"/>
                <a:gd name="connsiteY15" fmla="*/ 0 h 91526"/>
                <a:gd name="connsiteX16" fmla="*/ 399718 w 399718"/>
                <a:gd name="connsiteY16" fmla="*/ 45763 h 91526"/>
                <a:gd name="connsiteX17" fmla="*/ 353956 w 399718"/>
                <a:gd name="connsiteY17" fmla="*/ 91526 h 91526"/>
                <a:gd name="connsiteX18" fmla="*/ 308193 w 399718"/>
                <a:gd name="connsiteY18" fmla="*/ 45763 h 91526"/>
                <a:gd name="connsiteX19" fmla="*/ 353956 w 399718"/>
                <a:gd name="connsiteY19" fmla="*/ 0 h 91526"/>
                <a:gd name="connsiteX20" fmla="*/ 196182 w 399718"/>
                <a:gd name="connsiteY20" fmla="*/ 0 h 91526"/>
                <a:gd name="connsiteX21" fmla="*/ 241300 w 399718"/>
                <a:gd name="connsiteY21" fmla="*/ 45763 h 91526"/>
                <a:gd name="connsiteX22" fmla="*/ 196182 w 399718"/>
                <a:gd name="connsiteY22" fmla="*/ 91526 h 91526"/>
                <a:gd name="connsiteX23" fmla="*/ 149775 w 399718"/>
                <a:gd name="connsiteY23" fmla="*/ 45763 h 91526"/>
                <a:gd name="connsiteX24" fmla="*/ 196182 w 399718"/>
                <a:gd name="connsiteY24" fmla="*/ 0 h 9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718" h="91526">
                  <a:moveTo>
                    <a:pt x="353956" y="17403"/>
                  </a:moveTo>
                  <a:cubicBezTo>
                    <a:pt x="338487" y="17403"/>
                    <a:pt x="325596" y="30294"/>
                    <a:pt x="325596" y="45763"/>
                  </a:cubicBezTo>
                  <a:cubicBezTo>
                    <a:pt x="325596" y="61232"/>
                    <a:pt x="338487" y="74123"/>
                    <a:pt x="353956" y="74123"/>
                  </a:cubicBezTo>
                  <a:cubicBezTo>
                    <a:pt x="369425" y="74123"/>
                    <a:pt x="382316" y="61232"/>
                    <a:pt x="382316" y="45763"/>
                  </a:cubicBezTo>
                  <a:cubicBezTo>
                    <a:pt x="382316" y="30294"/>
                    <a:pt x="369425" y="17403"/>
                    <a:pt x="353956" y="17403"/>
                  </a:cubicBezTo>
                  <a:close/>
                  <a:moveTo>
                    <a:pt x="196182" y="17403"/>
                  </a:moveTo>
                  <a:cubicBezTo>
                    <a:pt x="180069" y="17403"/>
                    <a:pt x="167822" y="30294"/>
                    <a:pt x="167822" y="45763"/>
                  </a:cubicBezTo>
                  <a:cubicBezTo>
                    <a:pt x="167822" y="61232"/>
                    <a:pt x="180069" y="74123"/>
                    <a:pt x="196182" y="74123"/>
                  </a:cubicBezTo>
                  <a:cubicBezTo>
                    <a:pt x="211007" y="74123"/>
                    <a:pt x="223253" y="61232"/>
                    <a:pt x="223253" y="45763"/>
                  </a:cubicBezTo>
                  <a:cubicBezTo>
                    <a:pt x="223253" y="30294"/>
                    <a:pt x="211007" y="17403"/>
                    <a:pt x="196182" y="17403"/>
                  </a:cubicBezTo>
                  <a:close/>
                  <a:moveTo>
                    <a:pt x="36798" y="8641"/>
                  </a:moveTo>
                  <a:cubicBezTo>
                    <a:pt x="57457" y="8641"/>
                    <a:pt x="74242" y="25923"/>
                    <a:pt x="74242" y="47193"/>
                  </a:cubicBezTo>
                  <a:cubicBezTo>
                    <a:pt x="74242" y="68464"/>
                    <a:pt x="57457" y="85746"/>
                    <a:pt x="36798" y="85746"/>
                  </a:cubicBezTo>
                  <a:cubicBezTo>
                    <a:pt x="16140" y="85746"/>
                    <a:pt x="0" y="68464"/>
                    <a:pt x="0" y="47193"/>
                  </a:cubicBezTo>
                  <a:cubicBezTo>
                    <a:pt x="0" y="25923"/>
                    <a:pt x="16140" y="8641"/>
                    <a:pt x="36798" y="8641"/>
                  </a:cubicBezTo>
                  <a:close/>
                  <a:moveTo>
                    <a:pt x="353956" y="0"/>
                  </a:moveTo>
                  <a:cubicBezTo>
                    <a:pt x="379093" y="0"/>
                    <a:pt x="399718" y="19981"/>
                    <a:pt x="399718" y="45763"/>
                  </a:cubicBezTo>
                  <a:cubicBezTo>
                    <a:pt x="399718" y="70900"/>
                    <a:pt x="379093" y="91526"/>
                    <a:pt x="353956" y="91526"/>
                  </a:cubicBezTo>
                  <a:cubicBezTo>
                    <a:pt x="328818" y="91526"/>
                    <a:pt x="308193" y="70900"/>
                    <a:pt x="308193" y="45763"/>
                  </a:cubicBezTo>
                  <a:cubicBezTo>
                    <a:pt x="308193" y="19981"/>
                    <a:pt x="328818" y="0"/>
                    <a:pt x="353956" y="0"/>
                  </a:cubicBezTo>
                  <a:close/>
                  <a:moveTo>
                    <a:pt x="196182" y="0"/>
                  </a:moveTo>
                  <a:cubicBezTo>
                    <a:pt x="220030" y="0"/>
                    <a:pt x="241300" y="19981"/>
                    <a:pt x="241300" y="45763"/>
                  </a:cubicBezTo>
                  <a:cubicBezTo>
                    <a:pt x="241300" y="70900"/>
                    <a:pt x="220030" y="91526"/>
                    <a:pt x="196182" y="91526"/>
                  </a:cubicBezTo>
                  <a:cubicBezTo>
                    <a:pt x="170400" y="91526"/>
                    <a:pt x="149775" y="70900"/>
                    <a:pt x="149775" y="45763"/>
                  </a:cubicBezTo>
                  <a:cubicBezTo>
                    <a:pt x="149775" y="19981"/>
                    <a:pt x="170400" y="0"/>
                    <a:pt x="196182" y="0"/>
                  </a:cubicBezTo>
                  <a:close/>
                </a:path>
              </a:pathLst>
            </a:custGeom>
            <a:solidFill>
              <a:schemeClr val="bg1">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grpSp>
      <p:sp>
        <p:nvSpPr>
          <p:cNvPr id="89" name="TextBox 88">
            <a:extLst>
              <a:ext uri="{FF2B5EF4-FFF2-40B4-BE49-F238E27FC236}">
                <a16:creationId xmlns:a16="http://schemas.microsoft.com/office/drawing/2014/main" id="{B1B658FC-05D6-9B40-9C86-9B27B4599B34}"/>
              </a:ext>
            </a:extLst>
          </p:cNvPr>
          <p:cNvSpPr txBox="1"/>
          <p:nvPr/>
        </p:nvSpPr>
        <p:spPr>
          <a:xfrm>
            <a:off x="4543974" y="612372"/>
            <a:ext cx="1528976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WEARABLE TECHNOLOGY INFOGRAPHIC</a:t>
            </a:r>
          </a:p>
        </p:txBody>
      </p:sp>
      <p:sp>
        <p:nvSpPr>
          <p:cNvPr id="90" name="TextBox 89">
            <a:extLst>
              <a:ext uri="{FF2B5EF4-FFF2-40B4-BE49-F238E27FC236}">
                <a16:creationId xmlns:a16="http://schemas.microsoft.com/office/drawing/2014/main" id="{C92A81B3-D3F2-2743-89CA-82C452F3459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91" name="Freeform 630">
            <a:extLst>
              <a:ext uri="{FF2B5EF4-FFF2-40B4-BE49-F238E27FC236}">
                <a16:creationId xmlns:a16="http://schemas.microsoft.com/office/drawing/2014/main" id="{BC49C3F8-BB89-EA46-83C8-BEFEB375C76C}"/>
              </a:ext>
            </a:extLst>
          </p:cNvPr>
          <p:cNvSpPr>
            <a:spLocks noChangeAspect="1"/>
          </p:cNvSpPr>
          <p:nvPr/>
        </p:nvSpPr>
        <p:spPr bwMode="auto">
          <a:xfrm>
            <a:off x="8162674" y="9748935"/>
            <a:ext cx="769712" cy="794762"/>
          </a:xfrm>
          <a:custGeom>
            <a:avLst/>
            <a:gdLst>
              <a:gd name="T0" fmla="*/ 426660 w 158757"/>
              <a:gd name="T1" fmla="*/ 537620 h 164742"/>
              <a:gd name="T2" fmla="*/ 678037 w 158757"/>
              <a:gd name="T3" fmla="*/ 537620 h 164742"/>
              <a:gd name="T4" fmla="*/ 678037 w 158757"/>
              <a:gd name="T5" fmla="*/ 787047 h 164742"/>
              <a:gd name="T6" fmla="*/ 678037 w 158757"/>
              <a:gd name="T7" fmla="*/ 2342653 h 164742"/>
              <a:gd name="T8" fmla="*/ 1465235 w 158757"/>
              <a:gd name="T9" fmla="*/ 2664274 h 164742"/>
              <a:gd name="T10" fmla="*/ 2245823 w 158757"/>
              <a:gd name="T11" fmla="*/ 2342653 h 164742"/>
              <a:gd name="T12" fmla="*/ 2245823 w 158757"/>
              <a:gd name="T13" fmla="*/ 787047 h 164742"/>
              <a:gd name="T14" fmla="*/ 2245823 w 158757"/>
              <a:gd name="T15" fmla="*/ 537620 h 164742"/>
              <a:gd name="T16" fmla="*/ 2497206 w 158757"/>
              <a:gd name="T17" fmla="*/ 537620 h 164742"/>
              <a:gd name="T18" fmla="*/ 2497206 w 158757"/>
              <a:gd name="T19" fmla="*/ 2592080 h 164742"/>
              <a:gd name="T20" fmla="*/ 1465235 w 158757"/>
              <a:gd name="T21" fmla="*/ 3018713 h 164742"/>
              <a:gd name="T22" fmla="*/ 426660 w 158757"/>
              <a:gd name="T23" fmla="*/ 2592080 h 164742"/>
              <a:gd name="T24" fmla="*/ 426660 w 158757"/>
              <a:gd name="T25" fmla="*/ 537620 h 164742"/>
              <a:gd name="T26" fmla="*/ 1465359 w 158757"/>
              <a:gd name="T27" fmla="*/ 0 h 164742"/>
              <a:gd name="T28" fmla="*/ 1637890 w 158757"/>
              <a:gd name="T29" fmla="*/ 178346 h 164742"/>
              <a:gd name="T30" fmla="*/ 1637890 w 158757"/>
              <a:gd name="T31" fmla="*/ 1327693 h 164742"/>
              <a:gd name="T32" fmla="*/ 1465359 w 158757"/>
              <a:gd name="T33" fmla="*/ 1506039 h 164742"/>
              <a:gd name="T34" fmla="*/ 1292829 w 158757"/>
              <a:gd name="T35" fmla="*/ 1327693 h 164742"/>
              <a:gd name="T36" fmla="*/ 1292829 w 158757"/>
              <a:gd name="T37" fmla="*/ 178346 h 164742"/>
              <a:gd name="T38" fmla="*/ 1465359 w 158757"/>
              <a:gd name="T39" fmla="*/ 0 h 1647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757" h="164742">
                <a:moveTo>
                  <a:pt x="23127" y="29340"/>
                </a:moveTo>
                <a:cubicBezTo>
                  <a:pt x="27072" y="25400"/>
                  <a:pt x="33167" y="25400"/>
                  <a:pt x="36753" y="29340"/>
                </a:cubicBezTo>
                <a:cubicBezTo>
                  <a:pt x="40697" y="32922"/>
                  <a:pt x="40697" y="39012"/>
                  <a:pt x="36753" y="42952"/>
                </a:cubicBezTo>
                <a:cubicBezTo>
                  <a:pt x="13446" y="66235"/>
                  <a:pt x="13446" y="104205"/>
                  <a:pt x="36753" y="127847"/>
                </a:cubicBezTo>
                <a:cubicBezTo>
                  <a:pt x="48227" y="138951"/>
                  <a:pt x="63287" y="145399"/>
                  <a:pt x="79423" y="145399"/>
                </a:cubicBezTo>
                <a:cubicBezTo>
                  <a:pt x="95559" y="145399"/>
                  <a:pt x="110619" y="138951"/>
                  <a:pt x="121735" y="127847"/>
                </a:cubicBezTo>
                <a:cubicBezTo>
                  <a:pt x="145401" y="104205"/>
                  <a:pt x="145401" y="66235"/>
                  <a:pt x="121735" y="42952"/>
                </a:cubicBezTo>
                <a:cubicBezTo>
                  <a:pt x="118149" y="39012"/>
                  <a:pt x="118149" y="32922"/>
                  <a:pt x="121735" y="29340"/>
                </a:cubicBezTo>
                <a:cubicBezTo>
                  <a:pt x="125321" y="25400"/>
                  <a:pt x="131775" y="25400"/>
                  <a:pt x="135361" y="29340"/>
                </a:cubicBezTo>
                <a:cubicBezTo>
                  <a:pt x="166556" y="60146"/>
                  <a:pt x="166556" y="110653"/>
                  <a:pt x="135361" y="141459"/>
                </a:cubicBezTo>
                <a:cubicBezTo>
                  <a:pt x="119942" y="156861"/>
                  <a:pt x="99503" y="164742"/>
                  <a:pt x="79423" y="164742"/>
                </a:cubicBezTo>
                <a:cubicBezTo>
                  <a:pt x="58984" y="164742"/>
                  <a:pt x="38904" y="156861"/>
                  <a:pt x="23127" y="141459"/>
                </a:cubicBezTo>
                <a:cubicBezTo>
                  <a:pt x="-7710" y="110653"/>
                  <a:pt x="-7710" y="60146"/>
                  <a:pt x="23127" y="29340"/>
                </a:cubicBezTo>
                <a:close/>
                <a:moveTo>
                  <a:pt x="79430" y="0"/>
                </a:moveTo>
                <a:cubicBezTo>
                  <a:pt x="84625" y="0"/>
                  <a:pt x="88782" y="4686"/>
                  <a:pt x="88782" y="9733"/>
                </a:cubicBezTo>
                <a:lnTo>
                  <a:pt x="88782" y="72457"/>
                </a:lnTo>
                <a:cubicBezTo>
                  <a:pt x="88782" y="77864"/>
                  <a:pt x="84625" y="82190"/>
                  <a:pt x="79430" y="82190"/>
                </a:cubicBezTo>
                <a:cubicBezTo>
                  <a:pt x="74234" y="82190"/>
                  <a:pt x="70078" y="77864"/>
                  <a:pt x="70078" y="72457"/>
                </a:cubicBezTo>
                <a:lnTo>
                  <a:pt x="70078" y="9733"/>
                </a:lnTo>
                <a:cubicBezTo>
                  <a:pt x="70078" y="4686"/>
                  <a:pt x="74234" y="0"/>
                  <a:pt x="7943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92" name="Freeform 631">
            <a:extLst>
              <a:ext uri="{FF2B5EF4-FFF2-40B4-BE49-F238E27FC236}">
                <a16:creationId xmlns:a16="http://schemas.microsoft.com/office/drawing/2014/main" id="{B602FCBA-ED31-934C-B81B-7BEB101D0955}"/>
              </a:ext>
            </a:extLst>
          </p:cNvPr>
          <p:cNvSpPr>
            <a:spLocks noChangeAspect="1"/>
          </p:cNvSpPr>
          <p:nvPr/>
        </p:nvSpPr>
        <p:spPr bwMode="auto">
          <a:xfrm>
            <a:off x="14356695" y="4400700"/>
            <a:ext cx="1027040" cy="881298"/>
          </a:xfrm>
          <a:custGeom>
            <a:avLst/>
            <a:gdLst>
              <a:gd name="T0" fmla="*/ 502583 w 212659"/>
              <a:gd name="T1" fmla="*/ 401651 h 182199"/>
              <a:gd name="T2" fmla="*/ 471075 w 212659"/>
              <a:gd name="T3" fmla="*/ 570713 h 182199"/>
              <a:gd name="T4" fmla="*/ 439567 w 212659"/>
              <a:gd name="T5" fmla="*/ 401651 h 182199"/>
              <a:gd name="T6" fmla="*/ 337348 w 212659"/>
              <a:gd name="T7" fmla="*/ 331399 h 182199"/>
              <a:gd name="T8" fmla="*/ 411627 w 212659"/>
              <a:gd name="T9" fmla="*/ 580501 h 182199"/>
              <a:gd name="T10" fmla="*/ 346933 w 212659"/>
              <a:gd name="T11" fmla="*/ 580501 h 182199"/>
              <a:gd name="T12" fmla="*/ 337348 w 212659"/>
              <a:gd name="T13" fmla="*/ 397338 h 182199"/>
              <a:gd name="T14" fmla="*/ 326566 w 212659"/>
              <a:gd name="T15" fmla="*/ 459611 h 182199"/>
              <a:gd name="T16" fmla="*/ 263068 w 212659"/>
              <a:gd name="T17" fmla="*/ 459611 h 182199"/>
              <a:gd name="T18" fmla="*/ 337348 w 212659"/>
              <a:gd name="T19" fmla="*/ 331399 h 182199"/>
              <a:gd name="T20" fmla="*/ 482096 w 212659"/>
              <a:gd name="T21" fmla="*/ 289988 h 182199"/>
              <a:gd name="T22" fmla="*/ 426097 w 212659"/>
              <a:gd name="T23" fmla="*/ 326264 h 182199"/>
              <a:gd name="T24" fmla="*/ 232534 w 212659"/>
              <a:gd name="T25" fmla="*/ 383096 h 182199"/>
              <a:gd name="T26" fmla="*/ 199665 w 212659"/>
              <a:gd name="T27" fmla="*/ 581410 h 182199"/>
              <a:gd name="T28" fmla="*/ 166796 w 212659"/>
              <a:gd name="T29" fmla="*/ 383096 h 182199"/>
              <a:gd name="T30" fmla="*/ 67170 w 212659"/>
              <a:gd name="T31" fmla="*/ 155007 h 182199"/>
              <a:gd name="T32" fmla="*/ 61109 w 212659"/>
              <a:gd name="T33" fmla="*/ 222711 h 182199"/>
              <a:gd name="T34" fmla="*/ 16253 w 212659"/>
              <a:gd name="T35" fmla="*/ 234590 h 182199"/>
              <a:gd name="T36" fmla="*/ 21101 w 212659"/>
              <a:gd name="T37" fmla="*/ 163320 h 182199"/>
              <a:gd name="T38" fmla="*/ 214428 w 212659"/>
              <a:gd name="T39" fmla="*/ 131405 h 182199"/>
              <a:gd name="T40" fmla="*/ 242648 w 212659"/>
              <a:gd name="T41" fmla="*/ 190674 h 182199"/>
              <a:gd name="T42" fmla="*/ 126083 w 212659"/>
              <a:gd name="T43" fmla="*/ 484608 h 182199"/>
              <a:gd name="T44" fmla="*/ 59826 w 212659"/>
              <a:gd name="T45" fmla="*/ 484608 h 182199"/>
              <a:gd name="T46" fmla="*/ 214428 w 212659"/>
              <a:gd name="T47" fmla="*/ 131405 h 182199"/>
              <a:gd name="T48" fmla="*/ 609499 w 212659"/>
              <a:gd name="T49" fmla="*/ 382254 h 182199"/>
              <a:gd name="T50" fmla="*/ 576522 w 212659"/>
              <a:gd name="T51" fmla="*/ 602780 h 182199"/>
              <a:gd name="T52" fmla="*/ 543549 w 212659"/>
              <a:gd name="T53" fmla="*/ 382254 h 182199"/>
              <a:gd name="T54" fmla="*/ 300506 w 212659"/>
              <a:gd name="T55" fmla="*/ 139799 h 182199"/>
              <a:gd name="T56" fmla="*/ 334464 w 212659"/>
              <a:gd name="T57" fmla="*/ 0 h 182199"/>
              <a:gd name="T58" fmla="*/ 683731 w 212659"/>
              <a:gd name="T59" fmla="*/ 415705 h 182199"/>
              <a:gd name="T60" fmla="*/ 334464 w 212659"/>
              <a:gd name="T61" fmla="*/ 65637 h 182199"/>
              <a:gd name="T62" fmla="*/ 102833 w 212659"/>
              <a:gd name="T63" fmla="*/ 119122 h 182199"/>
              <a:gd name="T64" fmla="*/ 334464 w 212659"/>
              <a:gd name="T65" fmla="*/ 0 h 1821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2659" h="182199">
                <a:moveTo>
                  <a:pt x="139821" y="109537"/>
                </a:moveTo>
                <a:cubicBezTo>
                  <a:pt x="144670" y="109537"/>
                  <a:pt x="149173" y="113872"/>
                  <a:pt x="149173" y="119290"/>
                </a:cubicBezTo>
                <a:lnTo>
                  <a:pt x="149173" y="159748"/>
                </a:lnTo>
                <a:cubicBezTo>
                  <a:pt x="149173" y="165166"/>
                  <a:pt x="144670" y="169501"/>
                  <a:pt x="139821" y="169501"/>
                </a:cubicBezTo>
                <a:cubicBezTo>
                  <a:pt x="134625" y="169501"/>
                  <a:pt x="130469" y="165166"/>
                  <a:pt x="130469" y="159748"/>
                </a:cubicBezTo>
                <a:lnTo>
                  <a:pt x="130469" y="119290"/>
                </a:lnTo>
                <a:cubicBezTo>
                  <a:pt x="130469" y="113872"/>
                  <a:pt x="134625" y="109537"/>
                  <a:pt x="139821" y="109537"/>
                </a:cubicBezTo>
                <a:close/>
                <a:moveTo>
                  <a:pt x="100129" y="98425"/>
                </a:moveTo>
                <a:cubicBezTo>
                  <a:pt x="112219" y="98425"/>
                  <a:pt x="122176" y="108579"/>
                  <a:pt x="122176" y="120910"/>
                </a:cubicBezTo>
                <a:lnTo>
                  <a:pt x="122176" y="172408"/>
                </a:lnTo>
                <a:cubicBezTo>
                  <a:pt x="122176" y="177847"/>
                  <a:pt x="117909" y="182199"/>
                  <a:pt x="112575" y="182199"/>
                </a:cubicBezTo>
                <a:cubicBezTo>
                  <a:pt x="107241" y="182199"/>
                  <a:pt x="102974" y="177847"/>
                  <a:pt x="102974" y="172408"/>
                </a:cubicBezTo>
                <a:lnTo>
                  <a:pt x="102974" y="120910"/>
                </a:lnTo>
                <a:cubicBezTo>
                  <a:pt x="102974" y="119459"/>
                  <a:pt x="101551" y="118009"/>
                  <a:pt x="100129" y="118009"/>
                </a:cubicBezTo>
                <a:cubicBezTo>
                  <a:pt x="98351" y="118009"/>
                  <a:pt x="96929" y="119459"/>
                  <a:pt x="96929" y="120910"/>
                </a:cubicBezTo>
                <a:lnTo>
                  <a:pt x="96929" y="136504"/>
                </a:lnTo>
                <a:cubicBezTo>
                  <a:pt x="96929" y="141582"/>
                  <a:pt x="93017" y="146296"/>
                  <a:pt x="87327" y="146296"/>
                </a:cubicBezTo>
                <a:cubicBezTo>
                  <a:pt x="82349" y="146296"/>
                  <a:pt x="78082" y="141582"/>
                  <a:pt x="78082" y="136504"/>
                </a:cubicBezTo>
                <a:lnTo>
                  <a:pt x="78082" y="120910"/>
                </a:lnTo>
                <a:cubicBezTo>
                  <a:pt x="78082" y="108579"/>
                  <a:pt x="88039" y="98425"/>
                  <a:pt x="100129" y="98425"/>
                </a:cubicBezTo>
                <a:close/>
                <a:moveTo>
                  <a:pt x="100455" y="63500"/>
                </a:moveTo>
                <a:cubicBezTo>
                  <a:pt x="117437" y="63500"/>
                  <a:pt x="133336" y="71760"/>
                  <a:pt x="143092" y="86126"/>
                </a:cubicBezTo>
                <a:cubicBezTo>
                  <a:pt x="145983" y="90435"/>
                  <a:pt x="144537" y="96541"/>
                  <a:pt x="140201" y="99773"/>
                </a:cubicBezTo>
                <a:cubicBezTo>
                  <a:pt x="135504" y="102646"/>
                  <a:pt x="129723" y="101209"/>
                  <a:pt x="126471" y="96900"/>
                </a:cubicBezTo>
                <a:cubicBezTo>
                  <a:pt x="121051" y="87921"/>
                  <a:pt x="110933" y="82893"/>
                  <a:pt x="100455" y="82893"/>
                </a:cubicBezTo>
                <a:cubicBezTo>
                  <a:pt x="83111" y="82893"/>
                  <a:pt x="69019" y="96541"/>
                  <a:pt x="69019" y="113779"/>
                </a:cubicBezTo>
                <a:lnTo>
                  <a:pt x="69019" y="162981"/>
                </a:lnTo>
                <a:cubicBezTo>
                  <a:pt x="69019" y="168368"/>
                  <a:pt x="64683" y="172678"/>
                  <a:pt x="59263" y="172678"/>
                </a:cubicBezTo>
                <a:cubicBezTo>
                  <a:pt x="53843" y="172678"/>
                  <a:pt x="49507" y="168368"/>
                  <a:pt x="49507" y="162981"/>
                </a:cubicBezTo>
                <a:lnTo>
                  <a:pt x="49507" y="113779"/>
                </a:lnTo>
                <a:cubicBezTo>
                  <a:pt x="49507" y="85766"/>
                  <a:pt x="72271" y="63500"/>
                  <a:pt x="100455" y="63500"/>
                </a:cubicBezTo>
                <a:close/>
                <a:moveTo>
                  <a:pt x="19937" y="46037"/>
                </a:moveTo>
                <a:cubicBezTo>
                  <a:pt x="24255" y="49212"/>
                  <a:pt x="25334" y="54856"/>
                  <a:pt x="22455" y="59090"/>
                </a:cubicBezTo>
                <a:cubicBezTo>
                  <a:pt x="20656" y="61559"/>
                  <a:pt x="19577" y="63676"/>
                  <a:pt x="18138" y="66145"/>
                </a:cubicBezTo>
                <a:cubicBezTo>
                  <a:pt x="16338" y="68967"/>
                  <a:pt x="13100" y="71084"/>
                  <a:pt x="9502" y="71084"/>
                </a:cubicBezTo>
                <a:cubicBezTo>
                  <a:pt x="8062" y="71084"/>
                  <a:pt x="6263" y="70731"/>
                  <a:pt x="4824" y="69673"/>
                </a:cubicBezTo>
                <a:cubicBezTo>
                  <a:pt x="146" y="67204"/>
                  <a:pt x="-1293" y="61206"/>
                  <a:pt x="1226" y="56620"/>
                </a:cubicBezTo>
                <a:cubicBezTo>
                  <a:pt x="2665" y="54151"/>
                  <a:pt x="4464" y="50976"/>
                  <a:pt x="6263" y="48506"/>
                </a:cubicBezTo>
                <a:cubicBezTo>
                  <a:pt x="9502" y="43920"/>
                  <a:pt x="15619" y="42862"/>
                  <a:pt x="19937" y="46037"/>
                </a:cubicBezTo>
                <a:close/>
                <a:moveTo>
                  <a:pt x="63645" y="39027"/>
                </a:moveTo>
                <a:cubicBezTo>
                  <a:pt x="68379" y="36512"/>
                  <a:pt x="74206" y="38667"/>
                  <a:pt x="76755" y="43338"/>
                </a:cubicBezTo>
                <a:cubicBezTo>
                  <a:pt x="79305" y="48367"/>
                  <a:pt x="77120" y="54115"/>
                  <a:pt x="72021" y="56630"/>
                </a:cubicBezTo>
                <a:cubicBezTo>
                  <a:pt x="50898" y="67048"/>
                  <a:pt x="37423" y="88244"/>
                  <a:pt x="37423" y="111955"/>
                </a:cubicBezTo>
                <a:lnTo>
                  <a:pt x="37423" y="143928"/>
                </a:lnTo>
                <a:cubicBezTo>
                  <a:pt x="37423" y="149317"/>
                  <a:pt x="32689" y="153628"/>
                  <a:pt x="27226" y="153628"/>
                </a:cubicBezTo>
                <a:cubicBezTo>
                  <a:pt x="22127" y="153628"/>
                  <a:pt x="17757" y="149317"/>
                  <a:pt x="17757" y="143928"/>
                </a:cubicBezTo>
                <a:lnTo>
                  <a:pt x="17757" y="111955"/>
                </a:lnTo>
                <a:cubicBezTo>
                  <a:pt x="17757" y="80700"/>
                  <a:pt x="35238" y="53037"/>
                  <a:pt x="63645" y="39027"/>
                </a:cubicBezTo>
                <a:close/>
                <a:moveTo>
                  <a:pt x="98981" y="31750"/>
                </a:moveTo>
                <a:cubicBezTo>
                  <a:pt x="143932" y="31750"/>
                  <a:pt x="180907" y="68297"/>
                  <a:pt x="180907" y="113529"/>
                </a:cubicBezTo>
                <a:lnTo>
                  <a:pt x="180907" y="169255"/>
                </a:lnTo>
                <a:cubicBezTo>
                  <a:pt x="180907" y="174683"/>
                  <a:pt x="176557" y="179025"/>
                  <a:pt x="171119" y="179025"/>
                </a:cubicBezTo>
                <a:cubicBezTo>
                  <a:pt x="165682" y="179025"/>
                  <a:pt x="161332" y="174683"/>
                  <a:pt x="161332" y="169255"/>
                </a:cubicBezTo>
                <a:lnTo>
                  <a:pt x="161332" y="113529"/>
                </a:lnTo>
                <a:cubicBezTo>
                  <a:pt x="161332" y="79153"/>
                  <a:pt x="133419" y="51290"/>
                  <a:pt x="98981" y="51290"/>
                </a:cubicBezTo>
                <a:cubicBezTo>
                  <a:pt x="93544" y="51290"/>
                  <a:pt x="89194" y="46948"/>
                  <a:pt x="89194" y="41520"/>
                </a:cubicBezTo>
                <a:cubicBezTo>
                  <a:pt x="89194" y="36092"/>
                  <a:pt x="93544" y="31750"/>
                  <a:pt x="98981" y="31750"/>
                </a:cubicBezTo>
                <a:close/>
                <a:moveTo>
                  <a:pt x="99273" y="0"/>
                </a:moveTo>
                <a:cubicBezTo>
                  <a:pt x="161546" y="0"/>
                  <a:pt x="212659" y="50902"/>
                  <a:pt x="212659" y="113717"/>
                </a:cubicBezTo>
                <a:cubicBezTo>
                  <a:pt x="212659" y="119132"/>
                  <a:pt x="208340" y="123464"/>
                  <a:pt x="202940" y="123464"/>
                </a:cubicBezTo>
                <a:cubicBezTo>
                  <a:pt x="197541" y="123464"/>
                  <a:pt x="193222" y="119132"/>
                  <a:pt x="193222" y="113717"/>
                </a:cubicBezTo>
                <a:cubicBezTo>
                  <a:pt x="193222" y="61732"/>
                  <a:pt x="151107" y="19494"/>
                  <a:pt x="99273" y="19494"/>
                </a:cubicBezTo>
                <a:cubicBezTo>
                  <a:pt x="79475" y="19494"/>
                  <a:pt x="60038" y="25631"/>
                  <a:pt x="44200" y="37184"/>
                </a:cubicBezTo>
                <a:cubicBezTo>
                  <a:pt x="39880" y="40433"/>
                  <a:pt x="33761" y="39350"/>
                  <a:pt x="30522" y="35379"/>
                </a:cubicBezTo>
                <a:cubicBezTo>
                  <a:pt x="27282" y="30685"/>
                  <a:pt x="28362" y="24548"/>
                  <a:pt x="32681" y="21660"/>
                </a:cubicBezTo>
                <a:cubicBezTo>
                  <a:pt x="52119" y="7220"/>
                  <a:pt x="75156" y="0"/>
                  <a:pt x="9927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93" name="Freeform 812">
            <a:extLst>
              <a:ext uri="{FF2B5EF4-FFF2-40B4-BE49-F238E27FC236}">
                <a16:creationId xmlns:a16="http://schemas.microsoft.com/office/drawing/2014/main" id="{E9D39830-7421-A945-B1BD-CD1622ABC491}"/>
              </a:ext>
            </a:extLst>
          </p:cNvPr>
          <p:cNvSpPr>
            <a:spLocks noChangeAspect="1"/>
          </p:cNvSpPr>
          <p:nvPr/>
        </p:nvSpPr>
        <p:spPr bwMode="auto">
          <a:xfrm>
            <a:off x="7665676" y="6960088"/>
            <a:ext cx="869910" cy="712780"/>
          </a:xfrm>
          <a:custGeom>
            <a:avLst/>
            <a:gdLst>
              <a:gd name="T0" fmla="*/ 317905 w 326147"/>
              <a:gd name="T1" fmla="*/ 420337 h 267214"/>
              <a:gd name="T2" fmla="*/ 311831 w 326147"/>
              <a:gd name="T3" fmla="*/ 424380 h 267214"/>
              <a:gd name="T4" fmla="*/ 159944 w 326147"/>
              <a:gd name="T5" fmla="*/ 707474 h 267214"/>
              <a:gd name="T6" fmla="*/ 159944 w 326147"/>
              <a:gd name="T7" fmla="*/ 713536 h 267214"/>
              <a:gd name="T8" fmla="*/ 166018 w 326147"/>
              <a:gd name="T9" fmla="*/ 715559 h 267214"/>
              <a:gd name="T10" fmla="*/ 737120 w 326147"/>
              <a:gd name="T11" fmla="*/ 715559 h 267214"/>
              <a:gd name="T12" fmla="*/ 743194 w 326147"/>
              <a:gd name="T13" fmla="*/ 713536 h 267214"/>
              <a:gd name="T14" fmla="*/ 897110 w 326147"/>
              <a:gd name="T15" fmla="*/ 430448 h 267214"/>
              <a:gd name="T16" fmla="*/ 897110 w 326147"/>
              <a:gd name="T17" fmla="*/ 424380 h 267214"/>
              <a:gd name="T18" fmla="*/ 891032 w 326147"/>
              <a:gd name="T19" fmla="*/ 420337 h 267214"/>
              <a:gd name="T20" fmla="*/ 139230 w 326147"/>
              <a:gd name="T21" fmla="*/ 108893 h 267214"/>
              <a:gd name="T22" fmla="*/ 108964 w 326147"/>
              <a:gd name="T23" fmla="*/ 139141 h 267214"/>
              <a:gd name="T24" fmla="*/ 108964 w 326147"/>
              <a:gd name="T25" fmla="*/ 571990 h 267214"/>
              <a:gd name="T26" fmla="*/ 214620 w 326147"/>
              <a:gd name="T27" fmla="*/ 373829 h 267214"/>
              <a:gd name="T28" fmla="*/ 317905 w 326147"/>
              <a:gd name="T29" fmla="*/ 311145 h 267214"/>
              <a:gd name="T30" fmla="*/ 734493 w 326147"/>
              <a:gd name="T31" fmla="*/ 311145 h 267214"/>
              <a:gd name="T32" fmla="*/ 734493 w 326147"/>
              <a:gd name="T33" fmla="*/ 282315 h 267214"/>
              <a:gd name="T34" fmla="*/ 704225 w 326147"/>
              <a:gd name="T35" fmla="*/ 252067 h 267214"/>
              <a:gd name="T36" fmla="*/ 476211 w 326147"/>
              <a:gd name="T37" fmla="*/ 252067 h 267214"/>
              <a:gd name="T38" fmla="*/ 375317 w 326147"/>
              <a:gd name="T39" fmla="*/ 209721 h 267214"/>
              <a:gd name="T40" fmla="*/ 288551 w 326147"/>
              <a:gd name="T41" fmla="*/ 118977 h 267214"/>
              <a:gd name="T42" fmla="*/ 266353 w 326147"/>
              <a:gd name="T43" fmla="*/ 108893 h 267214"/>
              <a:gd name="T44" fmla="*/ 139230 w 326147"/>
              <a:gd name="T45" fmla="*/ 0 h 267214"/>
              <a:gd name="T46" fmla="*/ 266353 w 326147"/>
              <a:gd name="T47" fmla="*/ 0 h 267214"/>
              <a:gd name="T48" fmla="*/ 369265 w 326147"/>
              <a:gd name="T49" fmla="*/ 44366 h 267214"/>
              <a:gd name="T50" fmla="*/ 454013 w 326147"/>
              <a:gd name="T51" fmla="*/ 133092 h 267214"/>
              <a:gd name="T52" fmla="*/ 476211 w 326147"/>
              <a:gd name="T53" fmla="*/ 143175 h 267214"/>
              <a:gd name="T54" fmla="*/ 704225 w 326147"/>
              <a:gd name="T55" fmla="*/ 143175 h 267214"/>
              <a:gd name="T56" fmla="*/ 843457 w 326147"/>
              <a:gd name="T57" fmla="*/ 282315 h 267214"/>
              <a:gd name="T58" fmla="*/ 843457 w 326147"/>
              <a:gd name="T59" fmla="*/ 311145 h 267214"/>
              <a:gd name="T60" fmla="*/ 891032 w 326147"/>
              <a:gd name="T61" fmla="*/ 311145 h 267214"/>
              <a:gd name="T62" fmla="*/ 992290 w 326147"/>
              <a:gd name="T63" fmla="*/ 367764 h 267214"/>
              <a:gd name="T64" fmla="*/ 994318 w 326147"/>
              <a:gd name="T65" fmla="*/ 480999 h 267214"/>
              <a:gd name="T66" fmla="*/ 838376 w 326147"/>
              <a:gd name="T67" fmla="*/ 764087 h 267214"/>
              <a:gd name="T68" fmla="*/ 737120 w 326147"/>
              <a:gd name="T69" fmla="*/ 824753 h 267214"/>
              <a:gd name="T70" fmla="*/ 704287 w 326147"/>
              <a:gd name="T71" fmla="*/ 824753 h 267214"/>
              <a:gd name="T72" fmla="*/ 704225 w 326147"/>
              <a:gd name="T73" fmla="*/ 824764 h 267214"/>
              <a:gd name="T74" fmla="*/ 139230 w 326147"/>
              <a:gd name="T75" fmla="*/ 824764 h 267214"/>
              <a:gd name="T76" fmla="*/ 0 w 326147"/>
              <a:gd name="T77" fmla="*/ 685623 h 267214"/>
              <a:gd name="T78" fmla="*/ 0 w 326147"/>
              <a:gd name="T79" fmla="*/ 139141 h 267214"/>
              <a:gd name="T80" fmla="*/ 139230 w 326147"/>
              <a:gd name="T81" fmla="*/ 0 h 267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26147" h="267214">
                <a:moveTo>
                  <a:pt x="102887" y="136184"/>
                </a:moveTo>
                <a:cubicBezTo>
                  <a:pt x="102232" y="136184"/>
                  <a:pt x="100921" y="136839"/>
                  <a:pt x="100921" y="137494"/>
                </a:cubicBezTo>
                <a:lnTo>
                  <a:pt x="51764" y="229213"/>
                </a:lnTo>
                <a:cubicBezTo>
                  <a:pt x="51764" y="229213"/>
                  <a:pt x="51108" y="229868"/>
                  <a:pt x="51764" y="231178"/>
                </a:cubicBezTo>
                <a:cubicBezTo>
                  <a:pt x="52419" y="231833"/>
                  <a:pt x="53730" y="231833"/>
                  <a:pt x="53730" y="231833"/>
                </a:cubicBezTo>
                <a:lnTo>
                  <a:pt x="238562" y="231833"/>
                </a:lnTo>
                <a:cubicBezTo>
                  <a:pt x="239217" y="231833"/>
                  <a:pt x="239873" y="231178"/>
                  <a:pt x="240528" y="231178"/>
                </a:cubicBezTo>
                <a:lnTo>
                  <a:pt x="290341" y="139460"/>
                </a:lnTo>
                <a:cubicBezTo>
                  <a:pt x="290341" y="138805"/>
                  <a:pt x="290996" y="138150"/>
                  <a:pt x="290341" y="137494"/>
                </a:cubicBezTo>
                <a:cubicBezTo>
                  <a:pt x="289686" y="136184"/>
                  <a:pt x="289030" y="136184"/>
                  <a:pt x="288375" y="136184"/>
                </a:cubicBezTo>
                <a:lnTo>
                  <a:pt x="102887" y="136184"/>
                </a:lnTo>
                <a:close/>
                <a:moveTo>
                  <a:pt x="45061" y="35280"/>
                </a:moveTo>
                <a:cubicBezTo>
                  <a:pt x="39183" y="35280"/>
                  <a:pt x="35265" y="39854"/>
                  <a:pt x="35265" y="45080"/>
                </a:cubicBezTo>
                <a:lnTo>
                  <a:pt x="35265" y="185318"/>
                </a:lnTo>
                <a:lnTo>
                  <a:pt x="69460" y="121116"/>
                </a:lnTo>
                <a:cubicBezTo>
                  <a:pt x="76015" y="108669"/>
                  <a:pt x="89123" y="100807"/>
                  <a:pt x="102887" y="100807"/>
                </a:cubicBezTo>
                <a:lnTo>
                  <a:pt x="237712" y="100807"/>
                </a:lnTo>
                <a:lnTo>
                  <a:pt x="237712" y="91467"/>
                </a:lnTo>
                <a:cubicBezTo>
                  <a:pt x="237712" y="86240"/>
                  <a:pt x="233141" y="81667"/>
                  <a:pt x="227916" y="81667"/>
                </a:cubicBezTo>
                <a:lnTo>
                  <a:pt x="154121" y="81667"/>
                </a:lnTo>
                <a:cubicBezTo>
                  <a:pt x="141713" y="81667"/>
                  <a:pt x="129958" y="76440"/>
                  <a:pt x="121468" y="67947"/>
                </a:cubicBezTo>
                <a:lnTo>
                  <a:pt x="93387" y="38547"/>
                </a:lnTo>
                <a:cubicBezTo>
                  <a:pt x="91428" y="36587"/>
                  <a:pt x="89469" y="35280"/>
                  <a:pt x="86203" y="35280"/>
                </a:cubicBezTo>
                <a:lnTo>
                  <a:pt x="45061" y="35280"/>
                </a:lnTo>
                <a:close/>
                <a:moveTo>
                  <a:pt x="45061" y="0"/>
                </a:moveTo>
                <a:lnTo>
                  <a:pt x="86203" y="0"/>
                </a:lnTo>
                <a:cubicBezTo>
                  <a:pt x="98611" y="0"/>
                  <a:pt x="111019" y="5227"/>
                  <a:pt x="119509" y="14374"/>
                </a:cubicBezTo>
                <a:lnTo>
                  <a:pt x="146937" y="43120"/>
                </a:lnTo>
                <a:cubicBezTo>
                  <a:pt x="148897" y="45080"/>
                  <a:pt x="150856" y="46387"/>
                  <a:pt x="154121" y="46387"/>
                </a:cubicBezTo>
                <a:lnTo>
                  <a:pt x="227916" y="46387"/>
                </a:lnTo>
                <a:cubicBezTo>
                  <a:pt x="252732" y="46387"/>
                  <a:pt x="272977" y="66640"/>
                  <a:pt x="272977" y="91467"/>
                </a:cubicBezTo>
                <a:lnTo>
                  <a:pt x="272977" y="100807"/>
                </a:lnTo>
                <a:lnTo>
                  <a:pt x="288375" y="100807"/>
                </a:lnTo>
                <a:cubicBezTo>
                  <a:pt x="302139" y="100807"/>
                  <a:pt x="313936" y="108014"/>
                  <a:pt x="321146" y="119151"/>
                </a:cubicBezTo>
                <a:cubicBezTo>
                  <a:pt x="327701" y="130943"/>
                  <a:pt x="327701" y="144701"/>
                  <a:pt x="321802" y="155838"/>
                </a:cubicBezTo>
                <a:lnTo>
                  <a:pt x="271333" y="247556"/>
                </a:lnTo>
                <a:cubicBezTo>
                  <a:pt x="265435" y="260004"/>
                  <a:pt x="252326" y="267210"/>
                  <a:pt x="238562" y="267210"/>
                </a:cubicBezTo>
                <a:lnTo>
                  <a:pt x="227936" y="267210"/>
                </a:lnTo>
                <a:lnTo>
                  <a:pt x="227916" y="267214"/>
                </a:lnTo>
                <a:lnTo>
                  <a:pt x="45061" y="267214"/>
                </a:lnTo>
                <a:cubicBezTo>
                  <a:pt x="20245" y="267214"/>
                  <a:pt x="0" y="246961"/>
                  <a:pt x="0" y="222134"/>
                </a:cubicBezTo>
                <a:lnTo>
                  <a:pt x="0" y="45080"/>
                </a:lnTo>
                <a:cubicBezTo>
                  <a:pt x="0" y="20254"/>
                  <a:pt x="20245" y="0"/>
                  <a:pt x="4506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94" name="Freeform 666">
            <a:extLst>
              <a:ext uri="{FF2B5EF4-FFF2-40B4-BE49-F238E27FC236}">
                <a16:creationId xmlns:a16="http://schemas.microsoft.com/office/drawing/2014/main" id="{3413FCFE-2CE4-6A4B-A4A0-CFFEE6795EBC}"/>
              </a:ext>
            </a:extLst>
          </p:cNvPr>
          <p:cNvSpPr>
            <a:spLocks noChangeAspect="1"/>
          </p:cNvSpPr>
          <p:nvPr/>
        </p:nvSpPr>
        <p:spPr bwMode="auto">
          <a:xfrm>
            <a:off x="13328103" y="11630404"/>
            <a:ext cx="824366" cy="881296"/>
          </a:xfrm>
          <a:custGeom>
            <a:avLst/>
            <a:gdLst>
              <a:gd name="T0" fmla="*/ 831734 w 170292"/>
              <a:gd name="T1" fmla="*/ 1720780 h 182202"/>
              <a:gd name="T2" fmla="*/ 1556343 w 170292"/>
              <a:gd name="T3" fmla="*/ 1720780 h 182202"/>
              <a:gd name="T4" fmla="*/ 1735842 w 170292"/>
              <a:gd name="T5" fmla="*/ 1903589 h 182202"/>
              <a:gd name="T6" fmla="*/ 1556343 w 170292"/>
              <a:gd name="T7" fmla="*/ 2093165 h 182202"/>
              <a:gd name="T8" fmla="*/ 831734 w 170292"/>
              <a:gd name="T9" fmla="*/ 2093165 h 182202"/>
              <a:gd name="T10" fmla="*/ 658874 w 170292"/>
              <a:gd name="T11" fmla="*/ 1903589 h 182202"/>
              <a:gd name="T12" fmla="*/ 831734 w 170292"/>
              <a:gd name="T13" fmla="*/ 1720780 h 182202"/>
              <a:gd name="T14" fmla="*/ 832308 w 170292"/>
              <a:gd name="T15" fmla="*/ 1166628 h 182202"/>
              <a:gd name="T16" fmla="*/ 2346439 w 170292"/>
              <a:gd name="T17" fmla="*/ 1166628 h 182202"/>
              <a:gd name="T18" fmla="*/ 2526546 w 170292"/>
              <a:gd name="T19" fmla="*/ 1338444 h 182202"/>
              <a:gd name="T20" fmla="*/ 2346439 w 170292"/>
              <a:gd name="T21" fmla="*/ 1510260 h 182202"/>
              <a:gd name="T22" fmla="*/ 832308 w 170292"/>
              <a:gd name="T23" fmla="*/ 1510260 h 182202"/>
              <a:gd name="T24" fmla="*/ 658874 w 170292"/>
              <a:gd name="T25" fmla="*/ 1338444 h 182202"/>
              <a:gd name="T26" fmla="*/ 832308 w 170292"/>
              <a:gd name="T27" fmla="*/ 1166628 h 182202"/>
              <a:gd name="T28" fmla="*/ 1570105 w 170292"/>
              <a:gd name="T29" fmla="*/ 357942 h 182202"/>
              <a:gd name="T30" fmla="*/ 364846 w 170292"/>
              <a:gd name="T31" fmla="*/ 1564344 h 182202"/>
              <a:gd name="T32" fmla="*/ 631201 w 170292"/>
              <a:gd name="T33" fmla="*/ 2320008 h 182202"/>
              <a:gd name="T34" fmla="*/ 657845 w 170292"/>
              <a:gd name="T35" fmla="*/ 2505605 h 182202"/>
              <a:gd name="T36" fmla="*/ 524666 w 170292"/>
              <a:gd name="T37" fmla="*/ 2830402 h 182202"/>
              <a:gd name="T38" fmla="*/ 924193 w 170292"/>
              <a:gd name="T39" fmla="*/ 2658074 h 182202"/>
              <a:gd name="T40" fmla="*/ 1070693 w 170292"/>
              <a:gd name="T41" fmla="*/ 2658074 h 182202"/>
              <a:gd name="T42" fmla="*/ 1570105 w 170292"/>
              <a:gd name="T43" fmla="*/ 2764117 h 182202"/>
              <a:gd name="T44" fmla="*/ 2775343 w 170292"/>
              <a:gd name="T45" fmla="*/ 1564344 h 182202"/>
              <a:gd name="T46" fmla="*/ 1570105 w 170292"/>
              <a:gd name="T47" fmla="*/ 357942 h 182202"/>
              <a:gd name="T48" fmla="*/ 1570105 w 170292"/>
              <a:gd name="T49" fmla="*/ 0 h 182202"/>
              <a:gd name="T50" fmla="*/ 3141573 w 170292"/>
              <a:gd name="T51" fmla="*/ 1564344 h 182202"/>
              <a:gd name="T52" fmla="*/ 1570105 w 170292"/>
              <a:gd name="T53" fmla="*/ 3122058 h 182202"/>
              <a:gd name="T54" fmla="*/ 997441 w 170292"/>
              <a:gd name="T55" fmla="*/ 3016016 h 182202"/>
              <a:gd name="T56" fmla="*/ 251655 w 170292"/>
              <a:gd name="T57" fmla="*/ 3334183 h 182202"/>
              <a:gd name="T58" fmla="*/ 185073 w 170292"/>
              <a:gd name="T59" fmla="*/ 3347429 h 182202"/>
              <a:gd name="T60" fmla="*/ 51891 w 170292"/>
              <a:gd name="T61" fmla="*/ 3294410 h 182202"/>
              <a:gd name="T62" fmla="*/ 11937 w 170292"/>
              <a:gd name="T63" fmla="*/ 3095547 h 182202"/>
              <a:gd name="T64" fmla="*/ 284945 w 170292"/>
              <a:gd name="T65" fmla="*/ 2465824 h 182202"/>
              <a:gd name="T66" fmla="*/ 5273 w 170292"/>
              <a:gd name="T67" fmla="*/ 1564344 h 182202"/>
              <a:gd name="T68" fmla="*/ 1570105 w 170292"/>
              <a:gd name="T69" fmla="*/ 0 h 1822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0292" h="182202">
                <a:moveTo>
                  <a:pt x="45085" y="93663"/>
                </a:moveTo>
                <a:lnTo>
                  <a:pt x="84363" y="93663"/>
                </a:lnTo>
                <a:cubicBezTo>
                  <a:pt x="89408" y="93663"/>
                  <a:pt x="94093" y="98454"/>
                  <a:pt x="94093" y="103613"/>
                </a:cubicBezTo>
                <a:cubicBezTo>
                  <a:pt x="94093" y="109141"/>
                  <a:pt x="89408" y="113932"/>
                  <a:pt x="84363" y="113932"/>
                </a:cubicBezTo>
                <a:lnTo>
                  <a:pt x="45085" y="113932"/>
                </a:lnTo>
                <a:cubicBezTo>
                  <a:pt x="40040" y="113932"/>
                  <a:pt x="35715" y="109141"/>
                  <a:pt x="35715" y="103613"/>
                </a:cubicBezTo>
                <a:cubicBezTo>
                  <a:pt x="35715" y="98454"/>
                  <a:pt x="40040" y="93663"/>
                  <a:pt x="45085" y="93663"/>
                </a:cubicBezTo>
                <a:close/>
                <a:moveTo>
                  <a:pt x="45116" y="63500"/>
                </a:moveTo>
                <a:lnTo>
                  <a:pt x="127191" y="63500"/>
                </a:lnTo>
                <a:cubicBezTo>
                  <a:pt x="132615" y="63500"/>
                  <a:pt x="136954" y="67656"/>
                  <a:pt x="136954" y="72852"/>
                </a:cubicBezTo>
                <a:cubicBezTo>
                  <a:pt x="136954" y="78047"/>
                  <a:pt x="132615" y="82204"/>
                  <a:pt x="127191" y="82204"/>
                </a:cubicBezTo>
                <a:lnTo>
                  <a:pt x="45116" y="82204"/>
                </a:lnTo>
                <a:cubicBezTo>
                  <a:pt x="40054" y="82204"/>
                  <a:pt x="35715" y="78047"/>
                  <a:pt x="35715" y="72852"/>
                </a:cubicBezTo>
                <a:cubicBezTo>
                  <a:pt x="35715" y="67656"/>
                  <a:pt x="40054" y="63500"/>
                  <a:pt x="45116" y="63500"/>
                </a:cubicBezTo>
                <a:close/>
                <a:moveTo>
                  <a:pt x="85109" y="19483"/>
                </a:moveTo>
                <a:cubicBezTo>
                  <a:pt x="49014" y="19483"/>
                  <a:pt x="19777" y="48708"/>
                  <a:pt x="19777" y="85148"/>
                </a:cubicBezTo>
                <a:cubicBezTo>
                  <a:pt x="19777" y="99941"/>
                  <a:pt x="24831" y="114733"/>
                  <a:pt x="34215" y="126279"/>
                </a:cubicBezTo>
                <a:cubicBezTo>
                  <a:pt x="36742" y="129526"/>
                  <a:pt x="37103" y="133134"/>
                  <a:pt x="35659" y="136381"/>
                </a:cubicBezTo>
                <a:lnTo>
                  <a:pt x="28440" y="154060"/>
                </a:lnTo>
                <a:lnTo>
                  <a:pt x="50097" y="144680"/>
                </a:lnTo>
                <a:cubicBezTo>
                  <a:pt x="52623" y="143597"/>
                  <a:pt x="55511" y="143597"/>
                  <a:pt x="58038" y="144680"/>
                </a:cubicBezTo>
                <a:cubicBezTo>
                  <a:pt x="66700" y="148648"/>
                  <a:pt x="75724" y="150452"/>
                  <a:pt x="85109" y="150452"/>
                </a:cubicBezTo>
                <a:cubicBezTo>
                  <a:pt x="121203" y="150452"/>
                  <a:pt x="150440" y="121228"/>
                  <a:pt x="150440" y="85148"/>
                </a:cubicBezTo>
                <a:cubicBezTo>
                  <a:pt x="150440" y="48708"/>
                  <a:pt x="121203" y="19483"/>
                  <a:pt x="85109" y="19483"/>
                </a:cubicBezTo>
                <a:close/>
                <a:moveTo>
                  <a:pt x="85109" y="0"/>
                </a:moveTo>
                <a:cubicBezTo>
                  <a:pt x="132032" y="0"/>
                  <a:pt x="170292" y="38245"/>
                  <a:pt x="170292" y="85148"/>
                </a:cubicBezTo>
                <a:cubicBezTo>
                  <a:pt x="170292" y="132052"/>
                  <a:pt x="132032" y="169935"/>
                  <a:pt x="85109" y="169935"/>
                </a:cubicBezTo>
                <a:cubicBezTo>
                  <a:pt x="74280" y="169935"/>
                  <a:pt x="63813" y="168131"/>
                  <a:pt x="54067" y="164163"/>
                </a:cubicBezTo>
                <a:lnTo>
                  <a:pt x="13641" y="181481"/>
                </a:lnTo>
                <a:cubicBezTo>
                  <a:pt x="12558" y="181842"/>
                  <a:pt x="11115" y="182202"/>
                  <a:pt x="10032" y="182202"/>
                </a:cubicBezTo>
                <a:cubicBezTo>
                  <a:pt x="7505" y="182202"/>
                  <a:pt x="4617" y="181481"/>
                  <a:pt x="2813" y="179316"/>
                </a:cubicBezTo>
                <a:cubicBezTo>
                  <a:pt x="286" y="176790"/>
                  <a:pt x="-797" y="172461"/>
                  <a:pt x="647" y="168492"/>
                </a:cubicBezTo>
                <a:lnTo>
                  <a:pt x="15446" y="134216"/>
                </a:lnTo>
                <a:cubicBezTo>
                  <a:pt x="5339" y="119785"/>
                  <a:pt x="286" y="102827"/>
                  <a:pt x="286" y="85148"/>
                </a:cubicBezTo>
                <a:cubicBezTo>
                  <a:pt x="286" y="38245"/>
                  <a:pt x="38186" y="0"/>
                  <a:pt x="85109"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95" name="Freeform 765">
            <a:extLst>
              <a:ext uri="{FF2B5EF4-FFF2-40B4-BE49-F238E27FC236}">
                <a16:creationId xmlns:a16="http://schemas.microsoft.com/office/drawing/2014/main" id="{1AFBBD9A-8351-BE4A-BE2F-96F0750406FC}"/>
              </a:ext>
            </a:extLst>
          </p:cNvPr>
          <p:cNvSpPr>
            <a:spLocks noChangeAspect="1"/>
          </p:cNvSpPr>
          <p:nvPr/>
        </p:nvSpPr>
        <p:spPr bwMode="auto">
          <a:xfrm>
            <a:off x="11731751" y="3403013"/>
            <a:ext cx="910900" cy="910900"/>
          </a:xfrm>
          <a:custGeom>
            <a:avLst/>
            <a:gdLst>
              <a:gd name="T0" fmla="*/ 950579 w 188553"/>
              <a:gd name="T1" fmla="*/ 1516404 h 188553"/>
              <a:gd name="T2" fmla="*/ 356785 w 188553"/>
              <a:gd name="T3" fmla="*/ 2115312 h 188553"/>
              <a:gd name="T4" fmla="*/ 356785 w 188553"/>
              <a:gd name="T5" fmla="*/ 3099482 h 188553"/>
              <a:gd name="T6" fmla="*/ 3098782 w 188553"/>
              <a:gd name="T7" fmla="*/ 3099482 h 188553"/>
              <a:gd name="T8" fmla="*/ 3098782 w 188553"/>
              <a:gd name="T9" fmla="*/ 2663670 h 188553"/>
              <a:gd name="T10" fmla="*/ 2521985 w 188553"/>
              <a:gd name="T11" fmla="*/ 2087633 h 188553"/>
              <a:gd name="T12" fmla="*/ 2147215 w 188553"/>
              <a:gd name="T13" fmla="*/ 2461911 h 188553"/>
              <a:gd name="T14" fmla="*/ 1890783 w 188553"/>
              <a:gd name="T15" fmla="*/ 2461911 h 188553"/>
              <a:gd name="T16" fmla="*/ 2371172 w 188553"/>
              <a:gd name="T17" fmla="*/ 669168 h 188553"/>
              <a:gd name="T18" fmla="*/ 2611769 w 188553"/>
              <a:gd name="T19" fmla="*/ 916473 h 188553"/>
              <a:gd name="T20" fmla="*/ 2371172 w 188553"/>
              <a:gd name="T21" fmla="*/ 1157069 h 188553"/>
              <a:gd name="T22" fmla="*/ 2123867 w 188553"/>
              <a:gd name="T23" fmla="*/ 916473 h 188553"/>
              <a:gd name="T24" fmla="*/ 2371172 w 188553"/>
              <a:gd name="T25" fmla="*/ 669168 h 188553"/>
              <a:gd name="T26" fmla="*/ 356785 w 188553"/>
              <a:gd name="T27" fmla="*/ 356113 h 188553"/>
              <a:gd name="T28" fmla="*/ 356785 w 188553"/>
              <a:gd name="T29" fmla="*/ 1614305 h 188553"/>
              <a:gd name="T30" fmla="*/ 825647 w 188553"/>
              <a:gd name="T31" fmla="*/ 1142152 h 188553"/>
              <a:gd name="T32" fmla="*/ 1082078 w 188553"/>
              <a:gd name="T33" fmla="*/ 1142152 h 188553"/>
              <a:gd name="T34" fmla="*/ 2015702 w 188553"/>
              <a:gd name="T35" fmla="*/ 2087633 h 188553"/>
              <a:gd name="T36" fmla="*/ 2390488 w 188553"/>
              <a:gd name="T37" fmla="*/ 1706827 h 188553"/>
              <a:gd name="T38" fmla="*/ 2646903 w 188553"/>
              <a:gd name="T39" fmla="*/ 1706827 h 188553"/>
              <a:gd name="T40" fmla="*/ 3098782 w 188553"/>
              <a:gd name="T41" fmla="*/ 2162116 h 188553"/>
              <a:gd name="T42" fmla="*/ 3098782 w 188553"/>
              <a:gd name="T43" fmla="*/ 356113 h 188553"/>
              <a:gd name="T44" fmla="*/ 171780 w 188553"/>
              <a:gd name="T45" fmla="*/ 0 h 188553"/>
              <a:gd name="T46" fmla="*/ 3277180 w 188553"/>
              <a:gd name="T47" fmla="*/ 0 h 188553"/>
              <a:gd name="T48" fmla="*/ 3455595 w 188553"/>
              <a:gd name="T49" fmla="*/ 178045 h 188553"/>
              <a:gd name="T50" fmla="*/ 3455595 w 188553"/>
              <a:gd name="T51" fmla="*/ 3277550 h 188553"/>
              <a:gd name="T52" fmla="*/ 3277180 w 188553"/>
              <a:gd name="T53" fmla="*/ 3455595 h 188553"/>
              <a:gd name="T54" fmla="*/ 171780 w 188553"/>
              <a:gd name="T55" fmla="*/ 3455595 h 188553"/>
              <a:gd name="T56" fmla="*/ 0 w 188553"/>
              <a:gd name="T57" fmla="*/ 3277550 h 188553"/>
              <a:gd name="T58" fmla="*/ 0 w 188553"/>
              <a:gd name="T59" fmla="*/ 178045 h 188553"/>
              <a:gd name="T60" fmla="*/ 171780 w 188553"/>
              <a:gd name="T61" fmla="*/ 0 h 1885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88553" h="188553">
                <a:moveTo>
                  <a:pt x="51868" y="82742"/>
                </a:moveTo>
                <a:lnTo>
                  <a:pt x="19468" y="115421"/>
                </a:lnTo>
                <a:lnTo>
                  <a:pt x="19468" y="169122"/>
                </a:lnTo>
                <a:lnTo>
                  <a:pt x="169084" y="169122"/>
                </a:lnTo>
                <a:lnTo>
                  <a:pt x="169084" y="145342"/>
                </a:lnTo>
                <a:lnTo>
                  <a:pt x="137611" y="113911"/>
                </a:lnTo>
                <a:lnTo>
                  <a:pt x="117162" y="134333"/>
                </a:lnTo>
                <a:cubicBezTo>
                  <a:pt x="113574" y="137915"/>
                  <a:pt x="106758" y="137915"/>
                  <a:pt x="103170" y="134333"/>
                </a:cubicBezTo>
                <a:lnTo>
                  <a:pt x="51868" y="82742"/>
                </a:lnTo>
                <a:close/>
                <a:moveTo>
                  <a:pt x="129382" y="36513"/>
                </a:moveTo>
                <a:cubicBezTo>
                  <a:pt x="136675" y="36513"/>
                  <a:pt x="142510" y="42713"/>
                  <a:pt x="142510" y="50007"/>
                </a:cubicBezTo>
                <a:cubicBezTo>
                  <a:pt x="142510" y="57300"/>
                  <a:pt x="136675" y="63135"/>
                  <a:pt x="129382" y="63135"/>
                </a:cubicBezTo>
                <a:cubicBezTo>
                  <a:pt x="122088" y="63135"/>
                  <a:pt x="115888" y="57300"/>
                  <a:pt x="115888" y="50007"/>
                </a:cubicBezTo>
                <a:cubicBezTo>
                  <a:pt x="115888" y="42713"/>
                  <a:pt x="122088" y="36513"/>
                  <a:pt x="129382" y="36513"/>
                </a:cubicBezTo>
                <a:close/>
                <a:moveTo>
                  <a:pt x="19468" y="19431"/>
                </a:moveTo>
                <a:lnTo>
                  <a:pt x="19468" y="88084"/>
                </a:lnTo>
                <a:lnTo>
                  <a:pt x="45051" y="62321"/>
                </a:lnTo>
                <a:cubicBezTo>
                  <a:pt x="48639" y="58738"/>
                  <a:pt x="55455" y="58738"/>
                  <a:pt x="59043" y="62321"/>
                </a:cubicBezTo>
                <a:lnTo>
                  <a:pt x="109986" y="113911"/>
                </a:lnTo>
                <a:lnTo>
                  <a:pt x="130436" y="93132"/>
                </a:lnTo>
                <a:cubicBezTo>
                  <a:pt x="134382" y="89549"/>
                  <a:pt x="140481" y="89549"/>
                  <a:pt x="144427" y="93132"/>
                </a:cubicBezTo>
                <a:lnTo>
                  <a:pt x="169084" y="117975"/>
                </a:lnTo>
                <a:lnTo>
                  <a:pt x="169084" y="19431"/>
                </a:lnTo>
                <a:lnTo>
                  <a:pt x="19468" y="19431"/>
                </a:lnTo>
                <a:close/>
                <a:moveTo>
                  <a:pt x="9373" y="0"/>
                </a:moveTo>
                <a:lnTo>
                  <a:pt x="178818" y="0"/>
                </a:lnTo>
                <a:cubicBezTo>
                  <a:pt x="184226" y="0"/>
                  <a:pt x="188553" y="4318"/>
                  <a:pt x="188553" y="9715"/>
                </a:cubicBezTo>
                <a:lnTo>
                  <a:pt x="188553" y="178838"/>
                </a:lnTo>
                <a:cubicBezTo>
                  <a:pt x="188553" y="184235"/>
                  <a:pt x="184226" y="188553"/>
                  <a:pt x="178818" y="188553"/>
                </a:cubicBezTo>
                <a:lnTo>
                  <a:pt x="9373" y="188553"/>
                </a:lnTo>
                <a:cubicBezTo>
                  <a:pt x="3966" y="188553"/>
                  <a:pt x="0" y="184235"/>
                  <a:pt x="0" y="178838"/>
                </a:cubicBezTo>
                <a:lnTo>
                  <a:pt x="0" y="9715"/>
                </a:lnTo>
                <a:cubicBezTo>
                  <a:pt x="0" y="4318"/>
                  <a:pt x="3966" y="0"/>
                  <a:pt x="937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96" name="Freeform 661">
            <a:extLst>
              <a:ext uri="{FF2B5EF4-FFF2-40B4-BE49-F238E27FC236}">
                <a16:creationId xmlns:a16="http://schemas.microsoft.com/office/drawing/2014/main" id="{AC012392-F56A-4E4C-BB9B-AB3883E28757}"/>
              </a:ext>
            </a:extLst>
          </p:cNvPr>
          <p:cNvSpPr>
            <a:spLocks noChangeAspect="1"/>
          </p:cNvSpPr>
          <p:nvPr/>
        </p:nvSpPr>
        <p:spPr bwMode="auto">
          <a:xfrm>
            <a:off x="15326192" y="9659690"/>
            <a:ext cx="883574" cy="840306"/>
          </a:xfrm>
          <a:custGeom>
            <a:avLst/>
            <a:gdLst>
              <a:gd name="T0" fmla="*/ 3191701 w 182200"/>
              <a:gd name="T1" fmla="*/ 1367273 h 174268"/>
              <a:gd name="T2" fmla="*/ 3372488 w 182200"/>
              <a:gd name="T3" fmla="*/ 1543992 h 174268"/>
              <a:gd name="T4" fmla="*/ 1685096 w 182200"/>
              <a:gd name="T5" fmla="*/ 3193437 h 174268"/>
              <a:gd name="T6" fmla="*/ 992067 w 182200"/>
              <a:gd name="T7" fmla="*/ 3047805 h 174268"/>
              <a:gd name="T8" fmla="*/ 588726 w 182200"/>
              <a:gd name="T9" fmla="*/ 2758420 h 174268"/>
              <a:gd name="T10" fmla="*/ 569588 w 182200"/>
              <a:gd name="T11" fmla="*/ 2916181 h 174268"/>
              <a:gd name="T12" fmla="*/ 390931 w 182200"/>
              <a:gd name="T13" fmla="*/ 3076922 h 174268"/>
              <a:gd name="T14" fmla="*/ 371089 w 182200"/>
              <a:gd name="T15" fmla="*/ 3076922 h 174268"/>
              <a:gd name="T16" fmla="*/ 212290 w 182200"/>
              <a:gd name="T17" fmla="*/ 2876015 h 174268"/>
              <a:gd name="T18" fmla="*/ 278462 w 182200"/>
              <a:gd name="T19" fmla="*/ 2320141 h 174268"/>
              <a:gd name="T20" fmla="*/ 344617 w 182200"/>
              <a:gd name="T21" fmla="*/ 2199591 h 174268"/>
              <a:gd name="T22" fmla="*/ 476944 w 182200"/>
              <a:gd name="T23" fmla="*/ 2159418 h 174268"/>
              <a:gd name="T24" fmla="*/ 1026112 w 182200"/>
              <a:gd name="T25" fmla="*/ 2219690 h 174268"/>
              <a:gd name="T26" fmla="*/ 1184888 w 182200"/>
              <a:gd name="T27" fmla="*/ 2420603 h 174268"/>
              <a:gd name="T28" fmla="*/ 993020 w 182200"/>
              <a:gd name="T29" fmla="*/ 2581331 h 174268"/>
              <a:gd name="T30" fmla="*/ 925618 w 182200"/>
              <a:gd name="T31" fmla="*/ 2572954 h 174268"/>
              <a:gd name="T32" fmla="*/ 1138540 w 182200"/>
              <a:gd name="T33" fmla="*/ 2726260 h 174268"/>
              <a:gd name="T34" fmla="*/ 1685096 w 182200"/>
              <a:gd name="T35" fmla="*/ 2839984 h 174268"/>
              <a:gd name="T36" fmla="*/ 3010922 w 182200"/>
              <a:gd name="T37" fmla="*/ 1543992 h 174268"/>
              <a:gd name="T38" fmla="*/ 3191701 w 182200"/>
              <a:gd name="T39" fmla="*/ 1367273 h 174268"/>
              <a:gd name="T40" fmla="*/ 1674711 w 182200"/>
              <a:gd name="T41" fmla="*/ 0 h 174268"/>
              <a:gd name="T42" fmla="*/ 2361705 w 182200"/>
              <a:gd name="T43" fmla="*/ 147424 h 174268"/>
              <a:gd name="T44" fmla="*/ 2757576 w 182200"/>
              <a:gd name="T45" fmla="*/ 440074 h 174268"/>
              <a:gd name="T46" fmla="*/ 2773602 w 182200"/>
              <a:gd name="T47" fmla="*/ 288030 h 174268"/>
              <a:gd name="T48" fmla="*/ 2972101 w 182200"/>
              <a:gd name="T49" fmla="*/ 129579 h 174268"/>
              <a:gd name="T50" fmla="*/ 3124269 w 182200"/>
              <a:gd name="T51" fmla="*/ 327631 h 174268"/>
              <a:gd name="T52" fmla="*/ 3064728 w 182200"/>
              <a:gd name="T53" fmla="*/ 882217 h 174268"/>
              <a:gd name="T54" fmla="*/ 2886088 w 182200"/>
              <a:gd name="T55" fmla="*/ 1040667 h 174268"/>
              <a:gd name="T56" fmla="*/ 2866229 w 182200"/>
              <a:gd name="T57" fmla="*/ 1040667 h 174268"/>
              <a:gd name="T58" fmla="*/ 2310471 w 182200"/>
              <a:gd name="T59" fmla="*/ 974642 h 174268"/>
              <a:gd name="T60" fmla="*/ 2158279 w 182200"/>
              <a:gd name="T61" fmla="*/ 783184 h 174268"/>
              <a:gd name="T62" fmla="*/ 2350153 w 182200"/>
              <a:gd name="T63" fmla="*/ 624733 h 174268"/>
              <a:gd name="T64" fmla="*/ 2433950 w 182200"/>
              <a:gd name="T65" fmla="*/ 633382 h 174268"/>
              <a:gd name="T66" fmla="*/ 2217161 w 182200"/>
              <a:gd name="T67" fmla="*/ 475385 h 174268"/>
              <a:gd name="T68" fmla="*/ 1674711 w 182200"/>
              <a:gd name="T69" fmla="*/ 357791 h 174268"/>
              <a:gd name="T70" fmla="*/ 358865 w 182200"/>
              <a:gd name="T71" fmla="*/ 1676285 h 174268"/>
              <a:gd name="T72" fmla="*/ 179434 w 182200"/>
              <a:gd name="T73" fmla="*/ 1855187 h 174268"/>
              <a:gd name="T74" fmla="*/ 0 w 182200"/>
              <a:gd name="T75" fmla="*/ 1676285 h 174268"/>
              <a:gd name="T76" fmla="*/ 1674711 w 182200"/>
              <a:gd name="T77" fmla="*/ 0 h 1742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2200" h="174268">
                <a:moveTo>
                  <a:pt x="172433" y="74613"/>
                </a:moveTo>
                <a:cubicBezTo>
                  <a:pt x="177498" y="74613"/>
                  <a:pt x="182200" y="78899"/>
                  <a:pt x="182200" y="84257"/>
                </a:cubicBezTo>
                <a:cubicBezTo>
                  <a:pt x="182200" y="133906"/>
                  <a:pt x="140961" y="174268"/>
                  <a:pt x="91038" y="174268"/>
                </a:cubicBezTo>
                <a:cubicBezTo>
                  <a:pt x="78015" y="174268"/>
                  <a:pt x="65264" y="171500"/>
                  <a:pt x="53597" y="166321"/>
                </a:cubicBezTo>
                <a:lnTo>
                  <a:pt x="31806" y="150529"/>
                </a:lnTo>
                <a:lnTo>
                  <a:pt x="30772" y="159138"/>
                </a:lnTo>
                <a:cubicBezTo>
                  <a:pt x="30057" y="164255"/>
                  <a:pt x="26125" y="167910"/>
                  <a:pt x="21120" y="167910"/>
                </a:cubicBezTo>
                <a:cubicBezTo>
                  <a:pt x="21120" y="167910"/>
                  <a:pt x="20763" y="167910"/>
                  <a:pt x="20048" y="167910"/>
                </a:cubicBezTo>
                <a:cubicBezTo>
                  <a:pt x="15044" y="167544"/>
                  <a:pt x="11112" y="162793"/>
                  <a:pt x="11469" y="156946"/>
                </a:cubicBezTo>
                <a:lnTo>
                  <a:pt x="15044" y="126612"/>
                </a:lnTo>
                <a:cubicBezTo>
                  <a:pt x="15044" y="123688"/>
                  <a:pt x="16474" y="121495"/>
                  <a:pt x="18618" y="120033"/>
                </a:cubicBezTo>
                <a:cubicBezTo>
                  <a:pt x="20763" y="118206"/>
                  <a:pt x="22908" y="117475"/>
                  <a:pt x="25767" y="117841"/>
                </a:cubicBezTo>
                <a:lnTo>
                  <a:pt x="55436" y="121130"/>
                </a:lnTo>
                <a:cubicBezTo>
                  <a:pt x="60797" y="121861"/>
                  <a:pt x="64729" y="126612"/>
                  <a:pt x="64014" y="132094"/>
                </a:cubicBezTo>
                <a:cubicBezTo>
                  <a:pt x="63657" y="137210"/>
                  <a:pt x="58653" y="141231"/>
                  <a:pt x="53648" y="140865"/>
                </a:cubicBezTo>
                <a:lnTo>
                  <a:pt x="50007" y="140408"/>
                </a:lnTo>
                <a:lnTo>
                  <a:pt x="61510" y="148774"/>
                </a:lnTo>
                <a:cubicBezTo>
                  <a:pt x="70690" y="152837"/>
                  <a:pt x="80729" y="154980"/>
                  <a:pt x="91038" y="154980"/>
                </a:cubicBezTo>
                <a:cubicBezTo>
                  <a:pt x="130470" y="154980"/>
                  <a:pt x="162666" y="123190"/>
                  <a:pt x="162666" y="84257"/>
                </a:cubicBezTo>
                <a:cubicBezTo>
                  <a:pt x="162666" y="78899"/>
                  <a:pt x="167007" y="74613"/>
                  <a:pt x="172433" y="74613"/>
                </a:cubicBezTo>
                <a:close/>
                <a:moveTo>
                  <a:pt x="90477" y="0"/>
                </a:moveTo>
                <a:cubicBezTo>
                  <a:pt x="103402" y="0"/>
                  <a:pt x="116059" y="2802"/>
                  <a:pt x="127592" y="8045"/>
                </a:cubicBezTo>
                <a:lnTo>
                  <a:pt x="148979" y="24015"/>
                </a:lnTo>
                <a:lnTo>
                  <a:pt x="149845" y="15718"/>
                </a:lnTo>
                <a:cubicBezTo>
                  <a:pt x="150202" y="10313"/>
                  <a:pt x="155207" y="6350"/>
                  <a:pt x="160569" y="7071"/>
                </a:cubicBezTo>
                <a:cubicBezTo>
                  <a:pt x="165573" y="7791"/>
                  <a:pt x="169505" y="12475"/>
                  <a:pt x="168790" y="17879"/>
                </a:cubicBezTo>
                <a:lnTo>
                  <a:pt x="165573" y="48143"/>
                </a:lnTo>
                <a:cubicBezTo>
                  <a:pt x="164858" y="53187"/>
                  <a:pt x="160926" y="56790"/>
                  <a:pt x="155922" y="56790"/>
                </a:cubicBezTo>
                <a:cubicBezTo>
                  <a:pt x="155922" y="56790"/>
                  <a:pt x="155207" y="56790"/>
                  <a:pt x="154849" y="56790"/>
                </a:cubicBezTo>
                <a:lnTo>
                  <a:pt x="124824" y="53187"/>
                </a:lnTo>
                <a:cubicBezTo>
                  <a:pt x="119819" y="52827"/>
                  <a:pt x="115887" y="48143"/>
                  <a:pt x="116602" y="42739"/>
                </a:cubicBezTo>
                <a:cubicBezTo>
                  <a:pt x="116960" y="37335"/>
                  <a:pt x="121606" y="33371"/>
                  <a:pt x="126968" y="34092"/>
                </a:cubicBezTo>
                <a:lnTo>
                  <a:pt x="131495" y="34564"/>
                </a:lnTo>
                <a:lnTo>
                  <a:pt x="119783" y="25942"/>
                </a:lnTo>
                <a:cubicBezTo>
                  <a:pt x="110673" y="21784"/>
                  <a:pt x="100709" y="19525"/>
                  <a:pt x="90477" y="19525"/>
                </a:cubicBezTo>
                <a:cubicBezTo>
                  <a:pt x="51342" y="19525"/>
                  <a:pt x="19388" y="52066"/>
                  <a:pt x="19388" y="91476"/>
                </a:cubicBezTo>
                <a:cubicBezTo>
                  <a:pt x="19388" y="96538"/>
                  <a:pt x="15079" y="101239"/>
                  <a:pt x="9694" y="101239"/>
                </a:cubicBezTo>
                <a:cubicBezTo>
                  <a:pt x="4308" y="101239"/>
                  <a:pt x="0" y="96538"/>
                  <a:pt x="0" y="91476"/>
                </a:cubicBezTo>
                <a:cubicBezTo>
                  <a:pt x="0" y="41219"/>
                  <a:pt x="40571" y="0"/>
                  <a:pt x="90477"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97" name="Freeform 615">
            <a:extLst>
              <a:ext uri="{FF2B5EF4-FFF2-40B4-BE49-F238E27FC236}">
                <a16:creationId xmlns:a16="http://schemas.microsoft.com/office/drawing/2014/main" id="{CAB7D152-6D56-F941-818D-B60723DF4BE7}"/>
              </a:ext>
            </a:extLst>
          </p:cNvPr>
          <p:cNvSpPr>
            <a:spLocks noChangeAspect="1"/>
          </p:cNvSpPr>
          <p:nvPr/>
        </p:nvSpPr>
        <p:spPr bwMode="auto">
          <a:xfrm>
            <a:off x="10350447" y="11665931"/>
            <a:ext cx="797040" cy="865356"/>
          </a:xfrm>
          <a:custGeom>
            <a:avLst/>
            <a:gdLst>
              <a:gd name="T0" fmla="*/ 659932 w 164739"/>
              <a:gd name="T1" fmla="*/ 2336317 h 178667"/>
              <a:gd name="T2" fmla="*/ 359971 w 164739"/>
              <a:gd name="T3" fmla="*/ 2633548 h 178667"/>
              <a:gd name="T4" fmla="*/ 659932 w 164739"/>
              <a:gd name="T5" fmla="*/ 2924176 h 178667"/>
              <a:gd name="T6" fmla="*/ 866584 w 164739"/>
              <a:gd name="T7" fmla="*/ 2838304 h 178667"/>
              <a:gd name="T8" fmla="*/ 938131 w 164739"/>
              <a:gd name="T9" fmla="*/ 2669279 h 178667"/>
              <a:gd name="T10" fmla="*/ 909249 w 164739"/>
              <a:gd name="T11" fmla="*/ 2640486 h 178667"/>
              <a:gd name="T12" fmla="*/ 909249 w 164739"/>
              <a:gd name="T13" fmla="*/ 2526644 h 178667"/>
              <a:gd name="T14" fmla="*/ 866584 w 164739"/>
              <a:gd name="T15" fmla="*/ 2423014 h 178667"/>
              <a:gd name="T16" fmla="*/ 659932 w 164739"/>
              <a:gd name="T17" fmla="*/ 2336317 h 178667"/>
              <a:gd name="T18" fmla="*/ 2361144 w 164739"/>
              <a:gd name="T19" fmla="*/ 1784943 h 178667"/>
              <a:gd name="T20" fmla="*/ 2061166 w 164739"/>
              <a:gd name="T21" fmla="*/ 2078529 h 178667"/>
              <a:gd name="T22" fmla="*/ 2361144 w 164739"/>
              <a:gd name="T23" fmla="*/ 2372101 h 178667"/>
              <a:gd name="T24" fmla="*/ 2654436 w 164739"/>
              <a:gd name="T25" fmla="*/ 2078529 h 178667"/>
              <a:gd name="T26" fmla="*/ 2361144 w 164739"/>
              <a:gd name="T27" fmla="*/ 1784943 h 178667"/>
              <a:gd name="T28" fmla="*/ 2770270 w 164739"/>
              <a:gd name="T29" fmla="*/ 6662 h 178667"/>
              <a:gd name="T30" fmla="*/ 2950372 w 164739"/>
              <a:gd name="T31" fmla="*/ 26606 h 178667"/>
              <a:gd name="T32" fmla="*/ 3043749 w 164739"/>
              <a:gd name="T33" fmla="*/ 179582 h 178667"/>
              <a:gd name="T34" fmla="*/ 3043749 w 164739"/>
              <a:gd name="T35" fmla="*/ 2061846 h 178667"/>
              <a:gd name="T36" fmla="*/ 3006463 w 164739"/>
              <a:gd name="T37" fmla="*/ 2097688 h 178667"/>
              <a:gd name="T38" fmla="*/ 2822778 w 164739"/>
              <a:gd name="T39" fmla="*/ 2540590 h 178667"/>
              <a:gd name="T40" fmla="*/ 2361144 w 164739"/>
              <a:gd name="T41" fmla="*/ 2732413 h 178667"/>
              <a:gd name="T42" fmla="*/ 1701195 w 164739"/>
              <a:gd name="T43" fmla="*/ 2078529 h 178667"/>
              <a:gd name="T44" fmla="*/ 2361144 w 164739"/>
              <a:gd name="T45" fmla="*/ 1424631 h 178667"/>
              <a:gd name="T46" fmla="*/ 2676883 w 164739"/>
              <a:gd name="T47" fmla="*/ 1555843 h 178667"/>
              <a:gd name="T48" fmla="*/ 2676883 w 164739"/>
              <a:gd name="T49" fmla="*/ 438987 h 178667"/>
              <a:gd name="T50" fmla="*/ 1276115 w 164739"/>
              <a:gd name="T51" fmla="*/ 964416 h 178667"/>
              <a:gd name="T52" fmla="*/ 1276115 w 164739"/>
              <a:gd name="T53" fmla="*/ 2544361 h 178667"/>
              <a:gd name="T54" fmla="*/ 1313212 w 164739"/>
              <a:gd name="T55" fmla="*/ 2633548 h 178667"/>
              <a:gd name="T56" fmla="*/ 659932 w 164739"/>
              <a:gd name="T57" fmla="*/ 3287463 h 178667"/>
              <a:gd name="T58" fmla="*/ 0 w 164739"/>
              <a:gd name="T59" fmla="*/ 2633548 h 178667"/>
              <a:gd name="T60" fmla="*/ 659932 w 164739"/>
              <a:gd name="T61" fmla="*/ 1979633 h 178667"/>
              <a:gd name="T62" fmla="*/ 909249 w 164739"/>
              <a:gd name="T63" fmla="*/ 2083981 h 178667"/>
              <a:gd name="T64" fmla="*/ 909249 w 164739"/>
              <a:gd name="T65" fmla="*/ 838045 h 178667"/>
              <a:gd name="T66" fmla="*/ 1035975 w 164739"/>
              <a:gd name="T67" fmla="*/ 671767 h 1786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64739" h="178667">
                <a:moveTo>
                  <a:pt x="35718" y="126974"/>
                </a:moveTo>
                <a:cubicBezTo>
                  <a:pt x="26699" y="126974"/>
                  <a:pt x="19483" y="134154"/>
                  <a:pt x="19483" y="143128"/>
                </a:cubicBezTo>
                <a:cubicBezTo>
                  <a:pt x="19483" y="151744"/>
                  <a:pt x="26699" y="158923"/>
                  <a:pt x="35718" y="158923"/>
                </a:cubicBezTo>
                <a:cubicBezTo>
                  <a:pt x="40048" y="158923"/>
                  <a:pt x="44017" y="157128"/>
                  <a:pt x="46903" y="154256"/>
                </a:cubicBezTo>
                <a:lnTo>
                  <a:pt x="50775" y="145070"/>
                </a:lnTo>
                <a:lnTo>
                  <a:pt x="49212" y="143505"/>
                </a:lnTo>
                <a:lnTo>
                  <a:pt x="49212" y="137318"/>
                </a:lnTo>
                <a:lnTo>
                  <a:pt x="46903" y="131686"/>
                </a:lnTo>
                <a:cubicBezTo>
                  <a:pt x="44017" y="128769"/>
                  <a:pt x="40048" y="126974"/>
                  <a:pt x="35718" y="126974"/>
                </a:cubicBezTo>
                <a:close/>
                <a:moveTo>
                  <a:pt x="127794" y="97008"/>
                </a:moveTo>
                <a:cubicBezTo>
                  <a:pt x="118774" y="97008"/>
                  <a:pt x="111558" y="104261"/>
                  <a:pt x="111558" y="112964"/>
                </a:cubicBezTo>
                <a:cubicBezTo>
                  <a:pt x="111558" y="121667"/>
                  <a:pt x="118774" y="128919"/>
                  <a:pt x="127794" y="128919"/>
                </a:cubicBezTo>
                <a:cubicBezTo>
                  <a:pt x="136453" y="128919"/>
                  <a:pt x="143668" y="121667"/>
                  <a:pt x="143668" y="112964"/>
                </a:cubicBezTo>
                <a:cubicBezTo>
                  <a:pt x="143668" y="104261"/>
                  <a:pt x="136453" y="97008"/>
                  <a:pt x="127794" y="97008"/>
                </a:cubicBezTo>
                <a:close/>
                <a:moveTo>
                  <a:pt x="149937" y="362"/>
                </a:moveTo>
                <a:cubicBezTo>
                  <a:pt x="152825" y="-361"/>
                  <a:pt x="157158" y="1"/>
                  <a:pt x="159685" y="1446"/>
                </a:cubicBezTo>
                <a:cubicBezTo>
                  <a:pt x="162212" y="3615"/>
                  <a:pt x="164739" y="6507"/>
                  <a:pt x="164739" y="9760"/>
                </a:cubicBezTo>
                <a:lnTo>
                  <a:pt x="164739" y="112057"/>
                </a:lnTo>
                <a:lnTo>
                  <a:pt x="162721" y="114005"/>
                </a:lnTo>
                <a:lnTo>
                  <a:pt x="152779" y="138076"/>
                </a:lnTo>
                <a:cubicBezTo>
                  <a:pt x="146374" y="144513"/>
                  <a:pt x="137535" y="148501"/>
                  <a:pt x="127794" y="148501"/>
                </a:cubicBezTo>
                <a:cubicBezTo>
                  <a:pt x="107950" y="148501"/>
                  <a:pt x="92075" y="132546"/>
                  <a:pt x="92075" y="112964"/>
                </a:cubicBezTo>
                <a:cubicBezTo>
                  <a:pt x="92075" y="93382"/>
                  <a:pt x="107950" y="77426"/>
                  <a:pt x="127794" y="77426"/>
                </a:cubicBezTo>
                <a:lnTo>
                  <a:pt x="144883" y="84557"/>
                </a:lnTo>
                <a:lnTo>
                  <a:pt x="144883" y="23858"/>
                </a:lnTo>
                <a:lnTo>
                  <a:pt x="69068" y="52414"/>
                </a:lnTo>
                <a:lnTo>
                  <a:pt x="69068" y="138281"/>
                </a:lnTo>
                <a:lnTo>
                  <a:pt x="71076" y="143128"/>
                </a:lnTo>
                <a:cubicBezTo>
                  <a:pt x="71076" y="162513"/>
                  <a:pt x="55201" y="178667"/>
                  <a:pt x="35718" y="178667"/>
                </a:cubicBezTo>
                <a:cubicBezTo>
                  <a:pt x="15875" y="178667"/>
                  <a:pt x="0" y="162513"/>
                  <a:pt x="0" y="143128"/>
                </a:cubicBezTo>
                <a:cubicBezTo>
                  <a:pt x="0" y="123743"/>
                  <a:pt x="15875" y="107589"/>
                  <a:pt x="35718" y="107589"/>
                </a:cubicBezTo>
                <a:lnTo>
                  <a:pt x="49212" y="113260"/>
                </a:lnTo>
                <a:lnTo>
                  <a:pt x="49212" y="45546"/>
                </a:lnTo>
                <a:cubicBezTo>
                  <a:pt x="49212" y="41570"/>
                  <a:pt x="52461" y="37955"/>
                  <a:pt x="56071" y="36509"/>
                </a:cubicBezTo>
                <a:lnTo>
                  <a:pt x="149937" y="362"/>
                </a:ln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98" name="Freeform 618">
            <a:extLst>
              <a:ext uri="{FF2B5EF4-FFF2-40B4-BE49-F238E27FC236}">
                <a16:creationId xmlns:a16="http://schemas.microsoft.com/office/drawing/2014/main" id="{AB5D194E-16D1-7143-9596-516D34654C10}"/>
              </a:ext>
            </a:extLst>
          </p:cNvPr>
          <p:cNvSpPr>
            <a:spLocks noChangeAspect="1"/>
          </p:cNvSpPr>
          <p:nvPr/>
        </p:nvSpPr>
        <p:spPr bwMode="auto">
          <a:xfrm>
            <a:off x="15844342" y="7019297"/>
            <a:ext cx="865354" cy="594362"/>
          </a:xfrm>
          <a:custGeom>
            <a:avLst/>
            <a:gdLst>
              <a:gd name="T0" fmla="*/ 2950573 w 179032"/>
              <a:gd name="T1" fmla="*/ 535913 h 123467"/>
              <a:gd name="T2" fmla="*/ 2319137 w 179032"/>
              <a:gd name="T3" fmla="*/ 863289 h 123467"/>
              <a:gd name="T4" fmla="*/ 2319137 w 179032"/>
              <a:gd name="T5" fmla="*/ 1367464 h 123467"/>
              <a:gd name="T6" fmla="*/ 2950573 w 179032"/>
              <a:gd name="T7" fmla="*/ 1694840 h 123467"/>
              <a:gd name="T8" fmla="*/ 356831 w 179032"/>
              <a:gd name="T9" fmla="*/ 352671 h 123467"/>
              <a:gd name="T10" fmla="*/ 356831 w 179032"/>
              <a:gd name="T11" fmla="*/ 1907061 h 123467"/>
              <a:gd name="T12" fmla="*/ 1929554 w 179032"/>
              <a:gd name="T13" fmla="*/ 1907061 h 123467"/>
              <a:gd name="T14" fmla="*/ 1929554 w 179032"/>
              <a:gd name="T15" fmla="*/ 352671 h 123467"/>
              <a:gd name="T16" fmla="*/ 178426 w 179032"/>
              <a:gd name="T17" fmla="*/ 0 h 123467"/>
              <a:gd name="T18" fmla="*/ 2107960 w 179032"/>
              <a:gd name="T19" fmla="*/ 0 h 123467"/>
              <a:gd name="T20" fmla="*/ 2279773 w 179032"/>
              <a:gd name="T21" fmla="*/ 176346 h 123467"/>
              <a:gd name="T22" fmla="*/ 2279773 w 179032"/>
              <a:gd name="T23" fmla="*/ 486346 h 123467"/>
              <a:gd name="T24" fmla="*/ 3049234 w 179032"/>
              <a:gd name="T25" fmla="*/ 90685 h 123467"/>
              <a:gd name="T26" fmla="*/ 3220247 w 179032"/>
              <a:gd name="T27" fmla="*/ 90685 h 123467"/>
              <a:gd name="T28" fmla="*/ 3305760 w 179032"/>
              <a:gd name="T29" fmla="*/ 241275 h 123467"/>
              <a:gd name="T30" fmla="*/ 3305760 w 179032"/>
              <a:gd name="T31" fmla="*/ 1989478 h 123467"/>
              <a:gd name="T32" fmla="*/ 3220247 w 179032"/>
              <a:gd name="T33" fmla="*/ 2140068 h 123467"/>
              <a:gd name="T34" fmla="*/ 3128168 w 179032"/>
              <a:gd name="T35" fmla="*/ 2166253 h 123467"/>
              <a:gd name="T36" fmla="*/ 3049234 w 179032"/>
              <a:gd name="T37" fmla="*/ 2146619 h 123467"/>
              <a:gd name="T38" fmla="*/ 2279773 w 179032"/>
              <a:gd name="T39" fmla="*/ 1750957 h 123467"/>
              <a:gd name="T40" fmla="*/ 2279773 w 179032"/>
              <a:gd name="T41" fmla="*/ 2083387 h 123467"/>
              <a:gd name="T42" fmla="*/ 2107960 w 179032"/>
              <a:gd name="T43" fmla="*/ 2253196 h 123467"/>
              <a:gd name="T44" fmla="*/ 178426 w 179032"/>
              <a:gd name="T45" fmla="*/ 2253196 h 123467"/>
              <a:gd name="T46" fmla="*/ 0 w 179032"/>
              <a:gd name="T47" fmla="*/ 2083387 h 123467"/>
              <a:gd name="T48" fmla="*/ 0 w 179032"/>
              <a:gd name="T49" fmla="*/ 176346 h 123467"/>
              <a:gd name="T50" fmla="*/ 178426 w 179032"/>
              <a:gd name="T51" fmla="*/ 0 h 1234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9032" h="123467">
                <a:moveTo>
                  <a:pt x="159796" y="29366"/>
                </a:moveTo>
                <a:lnTo>
                  <a:pt x="125599" y="47305"/>
                </a:lnTo>
                <a:lnTo>
                  <a:pt x="125599" y="74932"/>
                </a:lnTo>
                <a:lnTo>
                  <a:pt x="159796" y="92871"/>
                </a:lnTo>
                <a:lnTo>
                  <a:pt x="159796" y="29366"/>
                </a:lnTo>
                <a:close/>
                <a:moveTo>
                  <a:pt x="19325" y="19325"/>
                </a:moveTo>
                <a:lnTo>
                  <a:pt x="19325" y="104500"/>
                </a:lnTo>
                <a:lnTo>
                  <a:pt x="104500" y="104500"/>
                </a:lnTo>
                <a:lnTo>
                  <a:pt x="104500" y="19325"/>
                </a:lnTo>
                <a:lnTo>
                  <a:pt x="19325" y="19325"/>
                </a:lnTo>
                <a:close/>
                <a:moveTo>
                  <a:pt x="9663" y="0"/>
                </a:moveTo>
                <a:lnTo>
                  <a:pt x="114162" y="0"/>
                </a:lnTo>
                <a:cubicBezTo>
                  <a:pt x="119531" y="0"/>
                  <a:pt x="123467" y="4295"/>
                  <a:pt x="123467" y="9663"/>
                </a:cubicBezTo>
                <a:lnTo>
                  <a:pt x="123467" y="26650"/>
                </a:lnTo>
                <a:lnTo>
                  <a:pt x="165139" y="4969"/>
                </a:lnTo>
                <a:cubicBezTo>
                  <a:pt x="167989" y="3175"/>
                  <a:pt x="171551" y="3534"/>
                  <a:pt x="174401" y="4969"/>
                </a:cubicBezTo>
                <a:cubicBezTo>
                  <a:pt x="177251" y="7122"/>
                  <a:pt x="179032" y="9992"/>
                  <a:pt x="179032" y="13221"/>
                </a:cubicBezTo>
                <a:lnTo>
                  <a:pt x="179032" y="109016"/>
                </a:lnTo>
                <a:cubicBezTo>
                  <a:pt x="179032" y="112245"/>
                  <a:pt x="177251" y="115474"/>
                  <a:pt x="174401" y="117268"/>
                </a:cubicBezTo>
                <a:cubicBezTo>
                  <a:pt x="172976" y="117986"/>
                  <a:pt x="171195" y="118703"/>
                  <a:pt x="169414" y="118703"/>
                </a:cubicBezTo>
                <a:cubicBezTo>
                  <a:pt x="167989" y="118703"/>
                  <a:pt x="166208" y="118344"/>
                  <a:pt x="165139" y="117627"/>
                </a:cubicBezTo>
                <a:lnTo>
                  <a:pt x="123467" y="95946"/>
                </a:lnTo>
                <a:lnTo>
                  <a:pt x="123467" y="114162"/>
                </a:lnTo>
                <a:cubicBezTo>
                  <a:pt x="123467" y="119173"/>
                  <a:pt x="119531" y="123467"/>
                  <a:pt x="114162" y="123467"/>
                </a:cubicBezTo>
                <a:lnTo>
                  <a:pt x="9663" y="123467"/>
                </a:lnTo>
                <a:cubicBezTo>
                  <a:pt x="4295" y="123467"/>
                  <a:pt x="0" y="119173"/>
                  <a:pt x="0" y="114162"/>
                </a:cubicBezTo>
                <a:lnTo>
                  <a:pt x="0" y="9663"/>
                </a:lnTo>
                <a:cubicBezTo>
                  <a:pt x="0" y="4295"/>
                  <a:pt x="4295" y="0"/>
                  <a:pt x="966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00" name="Freeform 622">
            <a:extLst>
              <a:ext uri="{FF2B5EF4-FFF2-40B4-BE49-F238E27FC236}">
                <a16:creationId xmlns:a16="http://schemas.microsoft.com/office/drawing/2014/main" id="{EFA4C23F-34DE-384A-A7DD-46D810E62729}"/>
              </a:ext>
            </a:extLst>
          </p:cNvPr>
          <p:cNvSpPr>
            <a:spLocks noChangeAspect="1"/>
          </p:cNvSpPr>
          <p:nvPr/>
        </p:nvSpPr>
        <p:spPr bwMode="auto">
          <a:xfrm>
            <a:off x="9109650" y="4597646"/>
            <a:ext cx="806146" cy="503272"/>
          </a:xfrm>
          <a:custGeom>
            <a:avLst/>
            <a:gdLst>
              <a:gd name="T0" fmla="*/ 2172256 w 166328"/>
              <a:gd name="T1" fmla="*/ 434138 h 104417"/>
              <a:gd name="T2" fmla="*/ 2362383 w 166328"/>
              <a:gd name="T3" fmla="*/ 608950 h 104417"/>
              <a:gd name="T4" fmla="*/ 2362383 w 166328"/>
              <a:gd name="T5" fmla="*/ 1236931 h 104417"/>
              <a:gd name="T6" fmla="*/ 2172256 w 166328"/>
              <a:gd name="T7" fmla="*/ 1411734 h 104417"/>
              <a:gd name="T8" fmla="*/ 1988920 w 166328"/>
              <a:gd name="T9" fmla="*/ 1236931 h 104417"/>
              <a:gd name="T10" fmla="*/ 1988920 w 166328"/>
              <a:gd name="T11" fmla="*/ 608950 h 104417"/>
              <a:gd name="T12" fmla="*/ 2172256 w 166328"/>
              <a:gd name="T13" fmla="*/ 434138 h 104417"/>
              <a:gd name="T14" fmla="*/ 1670380 w 166328"/>
              <a:gd name="T15" fmla="*/ 434138 h 104417"/>
              <a:gd name="T16" fmla="*/ 1836294 w 166328"/>
              <a:gd name="T17" fmla="*/ 608950 h 104417"/>
              <a:gd name="T18" fmla="*/ 1836294 w 166328"/>
              <a:gd name="T19" fmla="*/ 1236931 h 104417"/>
              <a:gd name="T20" fmla="*/ 1670380 w 166328"/>
              <a:gd name="T21" fmla="*/ 1411734 h 104417"/>
              <a:gd name="T22" fmla="*/ 1491697 w 166328"/>
              <a:gd name="T23" fmla="*/ 1236931 h 104417"/>
              <a:gd name="T24" fmla="*/ 1491697 w 166328"/>
              <a:gd name="T25" fmla="*/ 608950 h 104417"/>
              <a:gd name="T26" fmla="*/ 1670380 w 166328"/>
              <a:gd name="T27" fmla="*/ 434138 h 104417"/>
              <a:gd name="T28" fmla="*/ 1166764 w 166328"/>
              <a:gd name="T29" fmla="*/ 434138 h 104417"/>
              <a:gd name="T30" fmla="*/ 1339054 w 166328"/>
              <a:gd name="T31" fmla="*/ 608950 h 104417"/>
              <a:gd name="T32" fmla="*/ 1339054 w 166328"/>
              <a:gd name="T33" fmla="*/ 1236931 h 104417"/>
              <a:gd name="T34" fmla="*/ 1166764 w 166328"/>
              <a:gd name="T35" fmla="*/ 1411734 h 104417"/>
              <a:gd name="T36" fmla="*/ 994457 w 166328"/>
              <a:gd name="T37" fmla="*/ 1236931 h 104417"/>
              <a:gd name="T38" fmla="*/ 994457 w 166328"/>
              <a:gd name="T39" fmla="*/ 608950 h 104417"/>
              <a:gd name="T40" fmla="*/ 1166764 w 166328"/>
              <a:gd name="T41" fmla="*/ 434138 h 104417"/>
              <a:gd name="T42" fmla="*/ 669547 w 166328"/>
              <a:gd name="T43" fmla="*/ 434138 h 104417"/>
              <a:gd name="T44" fmla="*/ 841827 w 166328"/>
              <a:gd name="T45" fmla="*/ 608950 h 104417"/>
              <a:gd name="T46" fmla="*/ 841827 w 166328"/>
              <a:gd name="T47" fmla="*/ 1236931 h 104417"/>
              <a:gd name="T48" fmla="*/ 669547 w 166328"/>
              <a:gd name="T49" fmla="*/ 1411734 h 104417"/>
              <a:gd name="T50" fmla="*/ 497240 w 166328"/>
              <a:gd name="T51" fmla="*/ 1236931 h 104417"/>
              <a:gd name="T52" fmla="*/ 497240 w 166328"/>
              <a:gd name="T53" fmla="*/ 608950 h 104417"/>
              <a:gd name="T54" fmla="*/ 669547 w 166328"/>
              <a:gd name="T55" fmla="*/ 434138 h 104417"/>
              <a:gd name="T56" fmla="*/ 364821 w 166328"/>
              <a:gd name="T57" fmla="*/ 352060 h 104417"/>
              <a:gd name="T58" fmla="*/ 364821 w 166328"/>
              <a:gd name="T59" fmla="*/ 1551663 h 104417"/>
              <a:gd name="T60" fmla="*/ 2480799 w 166328"/>
              <a:gd name="T61" fmla="*/ 1551663 h 104417"/>
              <a:gd name="T62" fmla="*/ 2480799 w 166328"/>
              <a:gd name="T63" fmla="*/ 1290896 h 104417"/>
              <a:gd name="T64" fmla="*/ 2646615 w 166328"/>
              <a:gd name="T65" fmla="*/ 1108335 h 104417"/>
              <a:gd name="T66" fmla="*/ 2706309 w 166328"/>
              <a:gd name="T67" fmla="*/ 1108335 h 104417"/>
              <a:gd name="T68" fmla="*/ 2706309 w 166328"/>
              <a:gd name="T69" fmla="*/ 749755 h 104417"/>
              <a:gd name="T70" fmla="*/ 2646615 w 166328"/>
              <a:gd name="T71" fmla="*/ 749755 h 104417"/>
              <a:gd name="T72" fmla="*/ 2480799 w 166328"/>
              <a:gd name="T73" fmla="*/ 586776 h 104417"/>
              <a:gd name="T74" fmla="*/ 2480799 w 166328"/>
              <a:gd name="T75" fmla="*/ 352060 h 104417"/>
              <a:gd name="T76" fmla="*/ 139287 w 166328"/>
              <a:gd name="T77" fmla="*/ 0 h 104417"/>
              <a:gd name="T78" fmla="*/ 2646615 w 166328"/>
              <a:gd name="T79" fmla="*/ 0 h 104417"/>
              <a:gd name="T80" fmla="*/ 2838981 w 166328"/>
              <a:gd name="T81" fmla="*/ 169499 h 104417"/>
              <a:gd name="T82" fmla="*/ 2838981 w 166328"/>
              <a:gd name="T83" fmla="*/ 397696 h 104417"/>
              <a:gd name="T84" fmla="*/ 2858881 w 166328"/>
              <a:gd name="T85" fmla="*/ 397696 h 104417"/>
              <a:gd name="T86" fmla="*/ 3064498 w 166328"/>
              <a:gd name="T87" fmla="*/ 586776 h 104417"/>
              <a:gd name="T88" fmla="*/ 3064498 w 166328"/>
              <a:gd name="T89" fmla="*/ 1290896 h 104417"/>
              <a:gd name="T90" fmla="*/ 2858881 w 166328"/>
              <a:gd name="T91" fmla="*/ 1460395 h 104417"/>
              <a:gd name="T92" fmla="*/ 2838981 w 166328"/>
              <a:gd name="T93" fmla="*/ 1460395 h 104417"/>
              <a:gd name="T94" fmla="*/ 2838981 w 166328"/>
              <a:gd name="T95" fmla="*/ 1714659 h 104417"/>
              <a:gd name="T96" fmla="*/ 2646615 w 166328"/>
              <a:gd name="T97" fmla="*/ 1903723 h 104417"/>
              <a:gd name="T98" fmla="*/ 139287 w 166328"/>
              <a:gd name="T99" fmla="*/ 1903723 h 104417"/>
              <a:gd name="T100" fmla="*/ 0 w 166328"/>
              <a:gd name="T101" fmla="*/ 1714659 h 104417"/>
              <a:gd name="T102" fmla="*/ 0 w 166328"/>
              <a:gd name="T103" fmla="*/ 169499 h 104417"/>
              <a:gd name="T104" fmla="*/ 139287 w 166328"/>
              <a:gd name="T105" fmla="*/ 0 h 1044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6328" h="104417">
                <a:moveTo>
                  <a:pt x="117901" y="23812"/>
                </a:moveTo>
                <a:cubicBezTo>
                  <a:pt x="123429" y="23812"/>
                  <a:pt x="128220" y="28073"/>
                  <a:pt x="128220" y="33400"/>
                </a:cubicBezTo>
                <a:lnTo>
                  <a:pt x="128220" y="67844"/>
                </a:lnTo>
                <a:cubicBezTo>
                  <a:pt x="128220" y="73171"/>
                  <a:pt x="123429" y="77432"/>
                  <a:pt x="117901" y="77432"/>
                </a:cubicBezTo>
                <a:cubicBezTo>
                  <a:pt x="112373" y="77432"/>
                  <a:pt x="107950" y="73171"/>
                  <a:pt x="107950" y="67844"/>
                </a:cubicBezTo>
                <a:lnTo>
                  <a:pt x="107950" y="33400"/>
                </a:lnTo>
                <a:cubicBezTo>
                  <a:pt x="107950" y="28073"/>
                  <a:pt x="112373" y="23812"/>
                  <a:pt x="117901" y="23812"/>
                </a:cubicBezTo>
                <a:close/>
                <a:moveTo>
                  <a:pt x="90661" y="23812"/>
                </a:moveTo>
                <a:cubicBezTo>
                  <a:pt x="95856" y="23812"/>
                  <a:pt x="99666" y="28073"/>
                  <a:pt x="99666" y="33400"/>
                </a:cubicBezTo>
                <a:lnTo>
                  <a:pt x="99666" y="67844"/>
                </a:lnTo>
                <a:cubicBezTo>
                  <a:pt x="99666" y="73171"/>
                  <a:pt x="95856" y="77432"/>
                  <a:pt x="90661" y="77432"/>
                </a:cubicBezTo>
                <a:cubicBezTo>
                  <a:pt x="85465" y="77432"/>
                  <a:pt x="80963" y="73171"/>
                  <a:pt x="80963" y="67844"/>
                </a:cubicBezTo>
                <a:lnTo>
                  <a:pt x="80963" y="33400"/>
                </a:lnTo>
                <a:cubicBezTo>
                  <a:pt x="80963" y="28073"/>
                  <a:pt x="85465" y="23812"/>
                  <a:pt x="90661" y="23812"/>
                </a:cubicBezTo>
                <a:close/>
                <a:moveTo>
                  <a:pt x="63327" y="23812"/>
                </a:moveTo>
                <a:cubicBezTo>
                  <a:pt x="68522" y="23812"/>
                  <a:pt x="72678" y="28073"/>
                  <a:pt x="72678" y="33400"/>
                </a:cubicBezTo>
                <a:lnTo>
                  <a:pt x="72678" y="67844"/>
                </a:lnTo>
                <a:cubicBezTo>
                  <a:pt x="72678" y="73171"/>
                  <a:pt x="68522" y="77432"/>
                  <a:pt x="63327" y="77432"/>
                </a:cubicBezTo>
                <a:cubicBezTo>
                  <a:pt x="58131" y="77432"/>
                  <a:pt x="53975" y="73171"/>
                  <a:pt x="53975" y="67844"/>
                </a:cubicBezTo>
                <a:lnTo>
                  <a:pt x="53975" y="33400"/>
                </a:lnTo>
                <a:cubicBezTo>
                  <a:pt x="53975" y="28073"/>
                  <a:pt x="58131" y="23812"/>
                  <a:pt x="63327" y="23812"/>
                </a:cubicBezTo>
                <a:close/>
                <a:moveTo>
                  <a:pt x="36340" y="23812"/>
                </a:moveTo>
                <a:cubicBezTo>
                  <a:pt x="41535" y="23812"/>
                  <a:pt x="45691" y="28073"/>
                  <a:pt x="45691" y="33400"/>
                </a:cubicBezTo>
                <a:lnTo>
                  <a:pt x="45691" y="67844"/>
                </a:lnTo>
                <a:cubicBezTo>
                  <a:pt x="45691" y="73171"/>
                  <a:pt x="41535" y="77432"/>
                  <a:pt x="36340" y="77432"/>
                </a:cubicBezTo>
                <a:cubicBezTo>
                  <a:pt x="31144" y="77432"/>
                  <a:pt x="26988" y="73171"/>
                  <a:pt x="26988" y="67844"/>
                </a:cubicBezTo>
                <a:lnTo>
                  <a:pt x="26988" y="33400"/>
                </a:lnTo>
                <a:cubicBezTo>
                  <a:pt x="26988" y="28073"/>
                  <a:pt x="31144" y="23812"/>
                  <a:pt x="36340" y="23812"/>
                </a:cubicBezTo>
                <a:close/>
                <a:moveTo>
                  <a:pt x="19801" y="19310"/>
                </a:moveTo>
                <a:lnTo>
                  <a:pt x="19801" y="85107"/>
                </a:lnTo>
                <a:lnTo>
                  <a:pt x="134647" y="85107"/>
                </a:lnTo>
                <a:lnTo>
                  <a:pt x="134647" y="70804"/>
                </a:lnTo>
                <a:cubicBezTo>
                  <a:pt x="134647" y="65797"/>
                  <a:pt x="138247" y="60791"/>
                  <a:pt x="143647" y="60791"/>
                </a:cubicBezTo>
                <a:lnTo>
                  <a:pt x="146887" y="60791"/>
                </a:lnTo>
                <a:lnTo>
                  <a:pt x="146887" y="41123"/>
                </a:lnTo>
                <a:lnTo>
                  <a:pt x="143647" y="41123"/>
                </a:lnTo>
                <a:cubicBezTo>
                  <a:pt x="138247" y="41123"/>
                  <a:pt x="134647" y="37547"/>
                  <a:pt x="134647" y="32184"/>
                </a:cubicBezTo>
                <a:lnTo>
                  <a:pt x="134647" y="19310"/>
                </a:lnTo>
                <a:lnTo>
                  <a:pt x="19801" y="19310"/>
                </a:lnTo>
                <a:close/>
                <a:moveTo>
                  <a:pt x="7560" y="0"/>
                </a:moveTo>
                <a:lnTo>
                  <a:pt x="143647" y="0"/>
                </a:lnTo>
                <a:cubicBezTo>
                  <a:pt x="149047" y="0"/>
                  <a:pt x="154088" y="3933"/>
                  <a:pt x="154088" y="9297"/>
                </a:cubicBezTo>
                <a:lnTo>
                  <a:pt x="154088" y="21813"/>
                </a:lnTo>
                <a:lnTo>
                  <a:pt x="155168" y="21813"/>
                </a:lnTo>
                <a:cubicBezTo>
                  <a:pt x="160568" y="21813"/>
                  <a:pt x="166328" y="27177"/>
                  <a:pt x="166328" y="32184"/>
                </a:cubicBezTo>
                <a:lnTo>
                  <a:pt x="166328" y="70804"/>
                </a:lnTo>
                <a:cubicBezTo>
                  <a:pt x="166328" y="76168"/>
                  <a:pt x="160568" y="80101"/>
                  <a:pt x="155168" y="80101"/>
                </a:cubicBezTo>
                <a:lnTo>
                  <a:pt x="154088" y="80101"/>
                </a:lnTo>
                <a:lnTo>
                  <a:pt x="154088" y="94047"/>
                </a:lnTo>
                <a:cubicBezTo>
                  <a:pt x="154088" y="99411"/>
                  <a:pt x="149047" y="104417"/>
                  <a:pt x="143647" y="104417"/>
                </a:cubicBezTo>
                <a:lnTo>
                  <a:pt x="7560" y="104417"/>
                </a:lnTo>
                <a:cubicBezTo>
                  <a:pt x="2160" y="104417"/>
                  <a:pt x="0" y="99411"/>
                  <a:pt x="0" y="94047"/>
                </a:cubicBezTo>
                <a:lnTo>
                  <a:pt x="0" y="9297"/>
                </a:lnTo>
                <a:cubicBezTo>
                  <a:pt x="0" y="3933"/>
                  <a:pt x="2160" y="0"/>
                  <a:pt x="7560"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grpSp>
        <p:nvGrpSpPr>
          <p:cNvPr id="103" name="Group 102">
            <a:extLst>
              <a:ext uri="{FF2B5EF4-FFF2-40B4-BE49-F238E27FC236}">
                <a16:creationId xmlns:a16="http://schemas.microsoft.com/office/drawing/2014/main" id="{71409E41-CADF-F649-954A-BED14F2BAF07}"/>
              </a:ext>
            </a:extLst>
          </p:cNvPr>
          <p:cNvGrpSpPr/>
          <p:nvPr/>
        </p:nvGrpSpPr>
        <p:grpSpPr>
          <a:xfrm>
            <a:off x="17660024" y="6514384"/>
            <a:ext cx="4534958" cy="1604187"/>
            <a:chOff x="18397862" y="6858000"/>
            <a:chExt cx="4534958" cy="1604187"/>
          </a:xfrm>
        </p:grpSpPr>
        <p:sp>
          <p:nvSpPr>
            <p:cNvPr id="101" name="TextBox 100">
              <a:extLst>
                <a:ext uri="{FF2B5EF4-FFF2-40B4-BE49-F238E27FC236}">
                  <a16:creationId xmlns:a16="http://schemas.microsoft.com/office/drawing/2014/main" id="{5FB692E6-1E4F-6B44-82A9-A15D54DC429C}"/>
                </a:ext>
              </a:extLst>
            </p:cNvPr>
            <p:cNvSpPr txBox="1"/>
            <p:nvPr/>
          </p:nvSpPr>
          <p:spPr>
            <a:xfrm>
              <a:off x="18397862" y="6858000"/>
              <a:ext cx="2448106"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02" name="Subtitle 2">
              <a:extLst>
                <a:ext uri="{FF2B5EF4-FFF2-40B4-BE49-F238E27FC236}">
                  <a16:creationId xmlns:a16="http://schemas.microsoft.com/office/drawing/2014/main" id="{B19B7A58-0816-E74F-BD4E-2003127B6A4A}"/>
                </a:ext>
              </a:extLst>
            </p:cNvPr>
            <p:cNvSpPr txBox="1">
              <a:spLocks/>
            </p:cNvSpPr>
            <p:nvPr/>
          </p:nvSpPr>
          <p:spPr>
            <a:xfrm>
              <a:off x="18397862" y="7518852"/>
              <a:ext cx="453495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grpSp>
      <p:grpSp>
        <p:nvGrpSpPr>
          <p:cNvPr id="104" name="Group 103">
            <a:extLst>
              <a:ext uri="{FF2B5EF4-FFF2-40B4-BE49-F238E27FC236}">
                <a16:creationId xmlns:a16="http://schemas.microsoft.com/office/drawing/2014/main" id="{08BB9DA6-4523-DF40-A68D-39C01C81A15A}"/>
              </a:ext>
            </a:extLst>
          </p:cNvPr>
          <p:cNvGrpSpPr/>
          <p:nvPr/>
        </p:nvGrpSpPr>
        <p:grpSpPr>
          <a:xfrm>
            <a:off x="17068832" y="9277750"/>
            <a:ext cx="4534958" cy="1604187"/>
            <a:chOff x="18397862" y="6858000"/>
            <a:chExt cx="4534958" cy="1604187"/>
          </a:xfrm>
        </p:grpSpPr>
        <p:sp>
          <p:nvSpPr>
            <p:cNvPr id="105" name="TextBox 104">
              <a:extLst>
                <a:ext uri="{FF2B5EF4-FFF2-40B4-BE49-F238E27FC236}">
                  <a16:creationId xmlns:a16="http://schemas.microsoft.com/office/drawing/2014/main" id="{022FDECC-62EE-7740-8575-F813398FBFDD}"/>
                </a:ext>
              </a:extLst>
            </p:cNvPr>
            <p:cNvSpPr txBox="1"/>
            <p:nvPr/>
          </p:nvSpPr>
          <p:spPr>
            <a:xfrm>
              <a:off x="18397862" y="6858000"/>
              <a:ext cx="2448106"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06" name="Subtitle 2">
              <a:extLst>
                <a:ext uri="{FF2B5EF4-FFF2-40B4-BE49-F238E27FC236}">
                  <a16:creationId xmlns:a16="http://schemas.microsoft.com/office/drawing/2014/main" id="{DEC189F0-AD34-A841-AE0C-C4E20CCDC6EC}"/>
                </a:ext>
              </a:extLst>
            </p:cNvPr>
            <p:cNvSpPr txBox="1">
              <a:spLocks/>
            </p:cNvSpPr>
            <p:nvPr/>
          </p:nvSpPr>
          <p:spPr>
            <a:xfrm>
              <a:off x="18397862" y="7518852"/>
              <a:ext cx="453495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grpSp>
      <p:grpSp>
        <p:nvGrpSpPr>
          <p:cNvPr id="107" name="Group 106">
            <a:extLst>
              <a:ext uri="{FF2B5EF4-FFF2-40B4-BE49-F238E27FC236}">
                <a16:creationId xmlns:a16="http://schemas.microsoft.com/office/drawing/2014/main" id="{8D895061-CD6D-ED4B-B8DD-B10F81BC04E9}"/>
              </a:ext>
            </a:extLst>
          </p:cNvPr>
          <p:cNvGrpSpPr/>
          <p:nvPr/>
        </p:nvGrpSpPr>
        <p:grpSpPr>
          <a:xfrm>
            <a:off x="15027458" y="11275434"/>
            <a:ext cx="4534958" cy="1604187"/>
            <a:chOff x="18397862" y="6858000"/>
            <a:chExt cx="4534958" cy="1604187"/>
          </a:xfrm>
        </p:grpSpPr>
        <p:sp>
          <p:nvSpPr>
            <p:cNvPr id="108" name="TextBox 107">
              <a:extLst>
                <a:ext uri="{FF2B5EF4-FFF2-40B4-BE49-F238E27FC236}">
                  <a16:creationId xmlns:a16="http://schemas.microsoft.com/office/drawing/2014/main" id="{801D84DC-0159-7543-82CD-E5B7971DD915}"/>
                </a:ext>
              </a:extLst>
            </p:cNvPr>
            <p:cNvSpPr txBox="1"/>
            <p:nvPr/>
          </p:nvSpPr>
          <p:spPr>
            <a:xfrm>
              <a:off x="18397862" y="6858000"/>
              <a:ext cx="2448106"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09" name="Subtitle 2">
              <a:extLst>
                <a:ext uri="{FF2B5EF4-FFF2-40B4-BE49-F238E27FC236}">
                  <a16:creationId xmlns:a16="http://schemas.microsoft.com/office/drawing/2014/main" id="{005D5A49-6BD1-0846-9EE8-0234754CA2D6}"/>
                </a:ext>
              </a:extLst>
            </p:cNvPr>
            <p:cNvSpPr txBox="1">
              <a:spLocks/>
            </p:cNvSpPr>
            <p:nvPr/>
          </p:nvSpPr>
          <p:spPr>
            <a:xfrm>
              <a:off x="18397862" y="7518852"/>
              <a:ext cx="453495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grpSp>
      <p:grpSp>
        <p:nvGrpSpPr>
          <p:cNvPr id="110" name="Group 109">
            <a:extLst>
              <a:ext uri="{FF2B5EF4-FFF2-40B4-BE49-F238E27FC236}">
                <a16:creationId xmlns:a16="http://schemas.microsoft.com/office/drawing/2014/main" id="{AABE50E4-4F69-354D-BEA8-649026C39403}"/>
              </a:ext>
            </a:extLst>
          </p:cNvPr>
          <p:cNvGrpSpPr/>
          <p:nvPr/>
        </p:nvGrpSpPr>
        <p:grpSpPr>
          <a:xfrm>
            <a:off x="16177970" y="4041833"/>
            <a:ext cx="4534958" cy="1604187"/>
            <a:chOff x="18397862" y="6858000"/>
            <a:chExt cx="4534958" cy="1604187"/>
          </a:xfrm>
        </p:grpSpPr>
        <p:sp>
          <p:nvSpPr>
            <p:cNvPr id="111" name="TextBox 110">
              <a:extLst>
                <a:ext uri="{FF2B5EF4-FFF2-40B4-BE49-F238E27FC236}">
                  <a16:creationId xmlns:a16="http://schemas.microsoft.com/office/drawing/2014/main" id="{4E7E2D92-1790-4B4C-8485-5153B52C3222}"/>
                </a:ext>
              </a:extLst>
            </p:cNvPr>
            <p:cNvSpPr txBox="1"/>
            <p:nvPr/>
          </p:nvSpPr>
          <p:spPr>
            <a:xfrm>
              <a:off x="18397862" y="6858000"/>
              <a:ext cx="2448106"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12" name="Subtitle 2">
              <a:extLst>
                <a:ext uri="{FF2B5EF4-FFF2-40B4-BE49-F238E27FC236}">
                  <a16:creationId xmlns:a16="http://schemas.microsoft.com/office/drawing/2014/main" id="{DAB091F1-FD63-B944-9FF0-D55DD373FCED}"/>
                </a:ext>
              </a:extLst>
            </p:cNvPr>
            <p:cNvSpPr txBox="1">
              <a:spLocks/>
            </p:cNvSpPr>
            <p:nvPr/>
          </p:nvSpPr>
          <p:spPr>
            <a:xfrm>
              <a:off x="18397862" y="7518852"/>
              <a:ext cx="453495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grpSp>
      <p:grpSp>
        <p:nvGrpSpPr>
          <p:cNvPr id="113" name="Group 112">
            <a:extLst>
              <a:ext uri="{FF2B5EF4-FFF2-40B4-BE49-F238E27FC236}">
                <a16:creationId xmlns:a16="http://schemas.microsoft.com/office/drawing/2014/main" id="{DA052EC4-C88E-0C48-BB4E-1B2C6FCA7CDB}"/>
              </a:ext>
            </a:extLst>
          </p:cNvPr>
          <p:cNvGrpSpPr/>
          <p:nvPr/>
        </p:nvGrpSpPr>
        <p:grpSpPr>
          <a:xfrm>
            <a:off x="13155014" y="2355263"/>
            <a:ext cx="8306536" cy="1155346"/>
            <a:chOff x="18397862" y="6858000"/>
            <a:chExt cx="8306536" cy="1155346"/>
          </a:xfrm>
        </p:grpSpPr>
        <p:sp>
          <p:nvSpPr>
            <p:cNvPr id="114" name="TextBox 113">
              <a:extLst>
                <a:ext uri="{FF2B5EF4-FFF2-40B4-BE49-F238E27FC236}">
                  <a16:creationId xmlns:a16="http://schemas.microsoft.com/office/drawing/2014/main" id="{E96479B4-AA80-1241-BB9C-FA460F5D729D}"/>
                </a:ext>
              </a:extLst>
            </p:cNvPr>
            <p:cNvSpPr txBox="1"/>
            <p:nvPr/>
          </p:nvSpPr>
          <p:spPr>
            <a:xfrm>
              <a:off x="18397862" y="6858000"/>
              <a:ext cx="2448106"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15" name="Subtitle 2">
              <a:extLst>
                <a:ext uri="{FF2B5EF4-FFF2-40B4-BE49-F238E27FC236}">
                  <a16:creationId xmlns:a16="http://schemas.microsoft.com/office/drawing/2014/main" id="{CB6B4BA6-18A4-BB40-A611-AD74D44DB753}"/>
                </a:ext>
              </a:extLst>
            </p:cNvPr>
            <p:cNvSpPr txBox="1">
              <a:spLocks/>
            </p:cNvSpPr>
            <p:nvPr/>
          </p:nvSpPr>
          <p:spPr>
            <a:xfrm>
              <a:off x="18397862" y="7518852"/>
              <a:ext cx="8306536" cy="4944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grpSp>
      <p:grpSp>
        <p:nvGrpSpPr>
          <p:cNvPr id="116" name="Group 115">
            <a:extLst>
              <a:ext uri="{FF2B5EF4-FFF2-40B4-BE49-F238E27FC236}">
                <a16:creationId xmlns:a16="http://schemas.microsoft.com/office/drawing/2014/main" id="{F33577FF-9480-4B44-92D3-26BF6F661C35}"/>
              </a:ext>
            </a:extLst>
          </p:cNvPr>
          <p:cNvGrpSpPr/>
          <p:nvPr/>
        </p:nvGrpSpPr>
        <p:grpSpPr>
          <a:xfrm>
            <a:off x="2281230" y="6514384"/>
            <a:ext cx="4534958" cy="1604187"/>
            <a:chOff x="18397862" y="6858000"/>
            <a:chExt cx="4534958" cy="1604187"/>
          </a:xfrm>
        </p:grpSpPr>
        <p:sp>
          <p:nvSpPr>
            <p:cNvPr id="117" name="TextBox 116">
              <a:extLst>
                <a:ext uri="{FF2B5EF4-FFF2-40B4-BE49-F238E27FC236}">
                  <a16:creationId xmlns:a16="http://schemas.microsoft.com/office/drawing/2014/main" id="{CB5CA3ED-C35A-7F43-B15C-7639B4A89B25}"/>
                </a:ext>
              </a:extLst>
            </p:cNvPr>
            <p:cNvSpPr txBox="1"/>
            <p:nvPr/>
          </p:nvSpPr>
          <p:spPr>
            <a:xfrm>
              <a:off x="20484714" y="6858000"/>
              <a:ext cx="2448106"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118" name="Subtitle 2">
              <a:extLst>
                <a:ext uri="{FF2B5EF4-FFF2-40B4-BE49-F238E27FC236}">
                  <a16:creationId xmlns:a16="http://schemas.microsoft.com/office/drawing/2014/main" id="{F863E58B-F98E-D048-9185-A02C94FCA50F}"/>
                </a:ext>
              </a:extLst>
            </p:cNvPr>
            <p:cNvSpPr txBox="1">
              <a:spLocks/>
            </p:cNvSpPr>
            <p:nvPr/>
          </p:nvSpPr>
          <p:spPr>
            <a:xfrm>
              <a:off x="18397862" y="7518852"/>
              <a:ext cx="453495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grpSp>
      <p:grpSp>
        <p:nvGrpSpPr>
          <p:cNvPr id="119" name="Group 118">
            <a:extLst>
              <a:ext uri="{FF2B5EF4-FFF2-40B4-BE49-F238E27FC236}">
                <a16:creationId xmlns:a16="http://schemas.microsoft.com/office/drawing/2014/main" id="{0A5818C9-A695-5644-BC8E-6DBB308229D5}"/>
              </a:ext>
            </a:extLst>
          </p:cNvPr>
          <p:cNvGrpSpPr/>
          <p:nvPr/>
        </p:nvGrpSpPr>
        <p:grpSpPr>
          <a:xfrm>
            <a:off x="2707752" y="9326907"/>
            <a:ext cx="4534958" cy="1604187"/>
            <a:chOff x="18397862" y="6858000"/>
            <a:chExt cx="4534958" cy="1604187"/>
          </a:xfrm>
        </p:grpSpPr>
        <p:sp>
          <p:nvSpPr>
            <p:cNvPr id="120" name="TextBox 119">
              <a:extLst>
                <a:ext uri="{FF2B5EF4-FFF2-40B4-BE49-F238E27FC236}">
                  <a16:creationId xmlns:a16="http://schemas.microsoft.com/office/drawing/2014/main" id="{0247CBA6-9A7B-0F4D-A500-5DCF8DC52260}"/>
                </a:ext>
              </a:extLst>
            </p:cNvPr>
            <p:cNvSpPr txBox="1"/>
            <p:nvPr/>
          </p:nvSpPr>
          <p:spPr>
            <a:xfrm>
              <a:off x="20484714" y="6858000"/>
              <a:ext cx="2448106"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121" name="Subtitle 2">
              <a:extLst>
                <a:ext uri="{FF2B5EF4-FFF2-40B4-BE49-F238E27FC236}">
                  <a16:creationId xmlns:a16="http://schemas.microsoft.com/office/drawing/2014/main" id="{F2AB47E1-F6E4-FC46-9360-DB799C1F9EDB}"/>
                </a:ext>
              </a:extLst>
            </p:cNvPr>
            <p:cNvSpPr txBox="1">
              <a:spLocks/>
            </p:cNvSpPr>
            <p:nvPr/>
          </p:nvSpPr>
          <p:spPr>
            <a:xfrm>
              <a:off x="18397862" y="7518852"/>
              <a:ext cx="453495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grpSp>
      <p:grpSp>
        <p:nvGrpSpPr>
          <p:cNvPr id="122" name="Group 121">
            <a:extLst>
              <a:ext uri="{FF2B5EF4-FFF2-40B4-BE49-F238E27FC236}">
                <a16:creationId xmlns:a16="http://schemas.microsoft.com/office/drawing/2014/main" id="{B15FD194-041B-4D4A-85B5-D527CA660E01}"/>
              </a:ext>
            </a:extLst>
          </p:cNvPr>
          <p:cNvGrpSpPr/>
          <p:nvPr/>
        </p:nvGrpSpPr>
        <p:grpSpPr>
          <a:xfrm>
            <a:off x="4993632" y="11296516"/>
            <a:ext cx="4534958" cy="1604187"/>
            <a:chOff x="18397862" y="6858000"/>
            <a:chExt cx="4534958" cy="1604187"/>
          </a:xfrm>
        </p:grpSpPr>
        <p:sp>
          <p:nvSpPr>
            <p:cNvPr id="123" name="TextBox 122">
              <a:extLst>
                <a:ext uri="{FF2B5EF4-FFF2-40B4-BE49-F238E27FC236}">
                  <a16:creationId xmlns:a16="http://schemas.microsoft.com/office/drawing/2014/main" id="{D92C223D-5C01-5E42-ACE8-8EF8359A2988}"/>
                </a:ext>
              </a:extLst>
            </p:cNvPr>
            <p:cNvSpPr txBox="1"/>
            <p:nvPr/>
          </p:nvSpPr>
          <p:spPr>
            <a:xfrm>
              <a:off x="20484714" y="6858000"/>
              <a:ext cx="2448106"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124" name="Subtitle 2">
              <a:extLst>
                <a:ext uri="{FF2B5EF4-FFF2-40B4-BE49-F238E27FC236}">
                  <a16:creationId xmlns:a16="http://schemas.microsoft.com/office/drawing/2014/main" id="{8CE84BE6-9D1F-5342-8EC5-85851F6B9ED2}"/>
                </a:ext>
              </a:extLst>
            </p:cNvPr>
            <p:cNvSpPr txBox="1">
              <a:spLocks/>
            </p:cNvSpPr>
            <p:nvPr/>
          </p:nvSpPr>
          <p:spPr>
            <a:xfrm>
              <a:off x="18397862" y="7518852"/>
              <a:ext cx="453495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grpSp>
      <p:grpSp>
        <p:nvGrpSpPr>
          <p:cNvPr id="125" name="Group 124">
            <a:extLst>
              <a:ext uri="{FF2B5EF4-FFF2-40B4-BE49-F238E27FC236}">
                <a16:creationId xmlns:a16="http://schemas.microsoft.com/office/drawing/2014/main" id="{0A8FD90D-B1FA-A24B-AA8A-D5CF8B13F46E}"/>
              </a:ext>
            </a:extLst>
          </p:cNvPr>
          <p:cNvGrpSpPr/>
          <p:nvPr/>
        </p:nvGrpSpPr>
        <p:grpSpPr>
          <a:xfrm>
            <a:off x="3718873" y="4047189"/>
            <a:ext cx="4534958" cy="1604187"/>
            <a:chOff x="18397862" y="6858000"/>
            <a:chExt cx="4534958" cy="1604187"/>
          </a:xfrm>
        </p:grpSpPr>
        <p:sp>
          <p:nvSpPr>
            <p:cNvPr id="126" name="TextBox 125">
              <a:extLst>
                <a:ext uri="{FF2B5EF4-FFF2-40B4-BE49-F238E27FC236}">
                  <a16:creationId xmlns:a16="http://schemas.microsoft.com/office/drawing/2014/main" id="{C4C2FBA3-16AC-3143-934D-2E0B9AB5C5DE}"/>
                </a:ext>
              </a:extLst>
            </p:cNvPr>
            <p:cNvSpPr txBox="1"/>
            <p:nvPr/>
          </p:nvSpPr>
          <p:spPr>
            <a:xfrm>
              <a:off x="20484714" y="6858000"/>
              <a:ext cx="2448106"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127" name="Subtitle 2">
              <a:extLst>
                <a:ext uri="{FF2B5EF4-FFF2-40B4-BE49-F238E27FC236}">
                  <a16:creationId xmlns:a16="http://schemas.microsoft.com/office/drawing/2014/main" id="{5C8F6B8A-E840-8647-A1A3-200E71A92C21}"/>
                </a:ext>
              </a:extLst>
            </p:cNvPr>
            <p:cNvSpPr txBox="1">
              <a:spLocks/>
            </p:cNvSpPr>
            <p:nvPr/>
          </p:nvSpPr>
          <p:spPr>
            <a:xfrm>
              <a:off x="18397862" y="7518852"/>
              <a:ext cx="453495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grpSp>
    </p:spTree>
    <p:extLst>
      <p:ext uri="{BB962C8B-B14F-4D97-AF65-F5344CB8AC3E}">
        <p14:creationId xmlns:p14="http://schemas.microsoft.com/office/powerpoint/2010/main" val="3980804590"/>
      </p:ext>
    </p:extLst>
  </p:cSld>
  <p:clrMapOvr>
    <a:masterClrMapping/>
  </p:clrMapOvr>
</p:sld>
</file>

<file path=ppt/theme/theme1.xml><?xml version="1.0" encoding="utf-8"?>
<a:theme xmlns:a="http://schemas.openxmlformats.org/drawingml/2006/main" name="Office Theme">
  <a:themeElements>
    <a:clrScheme name="IGPIA - Theme 12 - Light">
      <a:dk1>
        <a:srgbClr val="737572"/>
      </a:dk1>
      <a:lt1>
        <a:srgbClr val="FFFFFF"/>
      </a:lt1>
      <a:dk2>
        <a:srgbClr val="445469"/>
      </a:dk2>
      <a:lt2>
        <a:srgbClr val="FFFFFF"/>
      </a:lt2>
      <a:accent1>
        <a:srgbClr val="5DCEDB"/>
      </a:accent1>
      <a:accent2>
        <a:srgbClr val="5ECB95"/>
      </a:accent2>
      <a:accent3>
        <a:srgbClr val="F0D065"/>
      </a:accent3>
      <a:accent4>
        <a:srgbClr val="EC9F56"/>
      </a:accent4>
      <a:accent5>
        <a:srgbClr val="DC653D"/>
      </a:accent5>
      <a:accent6>
        <a:srgbClr val="CAC9D0"/>
      </a:accent6>
      <a:hlink>
        <a:srgbClr val="216BA9"/>
      </a:hlink>
      <a:folHlink>
        <a:srgbClr val="1FB18A"/>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87009</TotalTime>
  <Words>2701</Words>
  <Application>Microsoft Macintosh PowerPoint</Application>
  <PresentationFormat>Custom</PresentationFormat>
  <Paragraphs>353</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Lato</vt:lpstr>
      <vt:lpstr>Lato Light</vt:lpstr>
      <vt:lpstr>League Spartan</vt:lpstr>
      <vt:lpstr>Mukta ExtraLight</vt:lpstr>
      <vt:lpstr>Open Sans 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15322</cp:revision>
  <cp:lastPrinted>2019-07-17T21:10:35Z</cp:lastPrinted>
  <dcterms:created xsi:type="dcterms:W3CDTF">2014-11-12T21:47:38Z</dcterms:created>
  <dcterms:modified xsi:type="dcterms:W3CDTF">2019-08-23T22:23:32Z</dcterms:modified>
  <cp:category/>
</cp:coreProperties>
</file>